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1818" r:id="rId2"/>
    <p:sldId id="1819" r:id="rId3"/>
    <p:sldId id="1836" r:id="rId4"/>
    <p:sldId id="1832" r:id="rId5"/>
    <p:sldId id="1837" r:id="rId6"/>
    <p:sldId id="1839" r:id="rId7"/>
    <p:sldId id="1841" r:id="rId8"/>
    <p:sldId id="1846" r:id="rId9"/>
    <p:sldId id="1843" r:id="rId10"/>
    <p:sldId id="1844" r:id="rId11"/>
    <p:sldId id="1845" r:id="rId12"/>
    <p:sldId id="1847" r:id="rId13"/>
    <p:sldId id="184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778" userDrawn="1">
          <p15:clr>
            <a:srgbClr val="A4A3A4"/>
          </p15:clr>
        </p15:guide>
        <p15:guide id="3" pos="6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318A"/>
    <a:srgbClr val="702FA2"/>
    <a:srgbClr val="057091"/>
    <a:srgbClr val="F7893C"/>
    <a:srgbClr val="067DA2"/>
    <a:srgbClr val="056280"/>
    <a:srgbClr val="EB5E47"/>
    <a:srgbClr val="CD921A"/>
    <a:srgbClr val="09ABDD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49" autoAdjust="0"/>
    <p:restoredTop sz="95013" autoAdjust="0"/>
  </p:normalViewPr>
  <p:slideViewPr>
    <p:cSldViewPr snapToGrid="0" showGuides="1">
      <p:cViewPr varScale="1">
        <p:scale>
          <a:sx n="87" d="100"/>
          <a:sy n="87" d="100"/>
        </p:scale>
        <p:origin x="154" y="48"/>
      </p:cViewPr>
      <p:guideLst>
        <p:guide orient="horz" pos="1003"/>
        <p:guide pos="778"/>
        <p:guide pos="6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8A840B-F202-4220-BC0E-1DDCB141E775}" type="datetimeFigureOut">
              <a:rPr lang="zh-CN" altLang="en-US" smtClean="0"/>
              <a:t>2020/12/6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483E86-198B-4E29-8C63-52442DD411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753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欢迎关注公众号：听你的了</a:t>
            </a:r>
            <a:endParaRPr lang="en-US" altLang="zh-CN" dirty="0"/>
          </a:p>
          <a:p>
            <a:r>
              <a:rPr lang="zh-CN" altLang="en-US" dirty="0"/>
              <a:t>回复：</a:t>
            </a:r>
            <a:r>
              <a:rPr lang="en-US" altLang="zh-CN" dirty="0"/>
              <a:t>【</a:t>
            </a:r>
            <a:r>
              <a:rPr lang="zh-CN" altLang="en-US" dirty="0"/>
              <a:t>笔刷</a:t>
            </a:r>
            <a:r>
              <a:rPr lang="en-US" altLang="zh-CN" dirty="0"/>
              <a:t>】</a:t>
            </a:r>
            <a:r>
              <a:rPr lang="zh-CN" altLang="en-US" dirty="0"/>
              <a:t>，获取矢量笔刷素材及使用案例哦</a:t>
            </a:r>
            <a:r>
              <a:rPr lang="en-US" altLang="zh-CN" dirty="0"/>
              <a:t>~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483E86-198B-4E29-8C63-52442DD411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305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欢迎关注公众号：听你的了</a:t>
            </a:r>
            <a:endParaRPr lang="en-US" altLang="zh-CN" dirty="0"/>
          </a:p>
          <a:p>
            <a:r>
              <a:rPr lang="zh-CN" altLang="en-US" dirty="0"/>
              <a:t>回复：</a:t>
            </a:r>
            <a:r>
              <a:rPr lang="en-US" altLang="zh-CN" dirty="0"/>
              <a:t>【</a:t>
            </a:r>
            <a:r>
              <a:rPr lang="zh-CN" altLang="en-US" dirty="0"/>
              <a:t>笔刷</a:t>
            </a:r>
            <a:r>
              <a:rPr lang="en-US" altLang="zh-CN" dirty="0"/>
              <a:t>】</a:t>
            </a:r>
            <a:r>
              <a:rPr lang="zh-CN" altLang="en-US" dirty="0"/>
              <a:t>，获取矢量笔刷素材及使用案例哦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483E86-198B-4E29-8C63-52442DD411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247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欢迎关注公众号：听你的了</a:t>
            </a:r>
            <a:endParaRPr lang="en-US" altLang="zh-CN" dirty="0"/>
          </a:p>
          <a:p>
            <a:r>
              <a:rPr lang="zh-CN" altLang="en-US" dirty="0"/>
              <a:t>回复：</a:t>
            </a:r>
            <a:r>
              <a:rPr lang="en-US" altLang="zh-CN" dirty="0"/>
              <a:t>【</a:t>
            </a:r>
            <a:r>
              <a:rPr lang="zh-CN" altLang="en-US" dirty="0"/>
              <a:t>笔刷</a:t>
            </a:r>
            <a:r>
              <a:rPr lang="en-US" altLang="zh-CN" dirty="0"/>
              <a:t>】</a:t>
            </a:r>
            <a:r>
              <a:rPr lang="zh-CN" altLang="en-US" dirty="0"/>
              <a:t>，获取矢量笔刷素材及使用案例哦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483E86-198B-4E29-8C63-52442DD411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47667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欢迎关注公众号：听你的了</a:t>
            </a:r>
            <a:endParaRPr lang="en-US" altLang="zh-CN" dirty="0"/>
          </a:p>
          <a:p>
            <a:r>
              <a:rPr lang="zh-CN" altLang="en-US" dirty="0"/>
              <a:t>回复：</a:t>
            </a:r>
            <a:r>
              <a:rPr lang="en-US" altLang="zh-CN" dirty="0"/>
              <a:t>【</a:t>
            </a:r>
            <a:r>
              <a:rPr lang="zh-CN" altLang="en-US" dirty="0"/>
              <a:t>笔刷</a:t>
            </a:r>
            <a:r>
              <a:rPr lang="en-US" altLang="zh-CN" dirty="0"/>
              <a:t>】</a:t>
            </a:r>
            <a:r>
              <a:rPr lang="zh-CN" altLang="en-US" dirty="0"/>
              <a:t>，获取矢量笔刷素材及使用案例哦</a:t>
            </a:r>
            <a:r>
              <a:rPr lang="en-US" altLang="zh-CN" dirty="0"/>
              <a:t>~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483E86-198B-4E29-8C63-52442DD4119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4232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欢迎关注公众号：听你的了</a:t>
            </a:r>
            <a:endParaRPr lang="en-US" altLang="zh-CN" dirty="0"/>
          </a:p>
          <a:p>
            <a:r>
              <a:rPr lang="zh-CN" altLang="en-US" dirty="0"/>
              <a:t>回复：</a:t>
            </a:r>
            <a:r>
              <a:rPr lang="en-US" altLang="zh-CN" dirty="0"/>
              <a:t>【</a:t>
            </a:r>
            <a:r>
              <a:rPr lang="zh-CN" altLang="en-US" dirty="0"/>
              <a:t>笔刷</a:t>
            </a:r>
            <a:r>
              <a:rPr lang="en-US" altLang="zh-CN" dirty="0"/>
              <a:t>】</a:t>
            </a:r>
            <a:r>
              <a:rPr lang="zh-CN" altLang="en-US" dirty="0"/>
              <a:t>，获取矢量笔刷素材及使用案例哦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483E86-198B-4E29-8C63-52442DD4119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823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欢迎关注公众号：听你的了</a:t>
            </a:r>
            <a:endParaRPr lang="en-US" altLang="zh-CN" dirty="0"/>
          </a:p>
          <a:p>
            <a:r>
              <a:rPr lang="zh-CN" altLang="en-US" dirty="0"/>
              <a:t>回复：</a:t>
            </a:r>
            <a:r>
              <a:rPr lang="en-US" altLang="zh-CN" dirty="0"/>
              <a:t>【</a:t>
            </a:r>
            <a:r>
              <a:rPr lang="zh-CN" altLang="en-US" dirty="0"/>
              <a:t>笔刷</a:t>
            </a:r>
            <a:r>
              <a:rPr lang="en-US" altLang="zh-CN" dirty="0"/>
              <a:t>】</a:t>
            </a:r>
            <a:r>
              <a:rPr lang="zh-CN" altLang="en-US" dirty="0"/>
              <a:t>，获取矢量笔刷素材及使用案例哦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483E86-198B-4E29-8C63-52442DD4119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174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欢迎关注公众号：听你的了</a:t>
            </a:r>
            <a:endParaRPr lang="en-US" altLang="zh-CN" dirty="0"/>
          </a:p>
          <a:p>
            <a:r>
              <a:rPr lang="zh-CN" altLang="en-US" dirty="0"/>
              <a:t>回复：</a:t>
            </a:r>
            <a:r>
              <a:rPr lang="en-US" altLang="zh-CN" dirty="0"/>
              <a:t>【</a:t>
            </a:r>
            <a:r>
              <a:rPr lang="zh-CN" altLang="en-US" dirty="0"/>
              <a:t>笔刷</a:t>
            </a:r>
            <a:r>
              <a:rPr lang="en-US" altLang="zh-CN" dirty="0"/>
              <a:t>】</a:t>
            </a:r>
            <a:r>
              <a:rPr lang="zh-CN" altLang="en-US" dirty="0"/>
              <a:t>，获取矢量笔刷素材及使用案例哦</a:t>
            </a:r>
            <a:r>
              <a:rPr lang="en-US" altLang="zh-CN" dirty="0"/>
              <a:t>~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483E86-198B-4E29-8C63-52442DD4119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268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欢迎关注公众号：听你的了</a:t>
            </a:r>
            <a:endParaRPr lang="en-US" altLang="zh-CN" dirty="0"/>
          </a:p>
          <a:p>
            <a:r>
              <a:rPr lang="zh-CN" altLang="en-US" dirty="0"/>
              <a:t>回复：</a:t>
            </a:r>
            <a:r>
              <a:rPr lang="en-US" altLang="zh-CN" dirty="0"/>
              <a:t>【</a:t>
            </a:r>
            <a:r>
              <a:rPr lang="zh-CN" altLang="en-US" dirty="0"/>
              <a:t>笔刷</a:t>
            </a:r>
            <a:r>
              <a:rPr lang="en-US" altLang="zh-CN" dirty="0"/>
              <a:t>】</a:t>
            </a:r>
            <a:r>
              <a:rPr lang="zh-CN" altLang="en-US" dirty="0"/>
              <a:t>，获取矢量笔刷素材及使用案例哦</a:t>
            </a:r>
            <a:r>
              <a:rPr lang="en-US" altLang="zh-CN" dirty="0"/>
              <a:t>~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483E86-198B-4E29-8C63-52442DD411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674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欢迎关注公众号：听你的了</a:t>
            </a:r>
            <a:endParaRPr lang="en-US" altLang="zh-CN" dirty="0"/>
          </a:p>
          <a:p>
            <a:r>
              <a:rPr lang="zh-CN" altLang="en-US" dirty="0"/>
              <a:t>回复：</a:t>
            </a:r>
            <a:r>
              <a:rPr lang="en-US" altLang="zh-CN" dirty="0"/>
              <a:t>【</a:t>
            </a:r>
            <a:r>
              <a:rPr lang="zh-CN" altLang="en-US" dirty="0"/>
              <a:t>笔刷</a:t>
            </a:r>
            <a:r>
              <a:rPr lang="en-US" altLang="zh-CN" dirty="0"/>
              <a:t>】</a:t>
            </a:r>
            <a:r>
              <a:rPr lang="zh-CN" altLang="en-US" dirty="0"/>
              <a:t>，获取矢量笔刷素材及使用案例哦</a:t>
            </a:r>
            <a:r>
              <a:rPr lang="en-US" altLang="zh-CN" dirty="0"/>
              <a:t>~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483E86-198B-4E29-8C63-52442DD411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033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欢迎关注公众号：听你的了</a:t>
            </a:r>
            <a:endParaRPr lang="en-US" altLang="zh-CN" dirty="0"/>
          </a:p>
          <a:p>
            <a:r>
              <a:rPr lang="zh-CN" altLang="en-US" dirty="0"/>
              <a:t>回复：</a:t>
            </a:r>
            <a:r>
              <a:rPr lang="en-US" altLang="zh-CN" dirty="0"/>
              <a:t>【</a:t>
            </a:r>
            <a:r>
              <a:rPr lang="zh-CN" altLang="en-US" dirty="0"/>
              <a:t>笔刷</a:t>
            </a:r>
            <a:r>
              <a:rPr lang="en-US" altLang="zh-CN" dirty="0"/>
              <a:t>】</a:t>
            </a:r>
            <a:r>
              <a:rPr lang="zh-CN" altLang="en-US" dirty="0"/>
              <a:t>，获取矢量笔刷素材及使用案例哦</a:t>
            </a:r>
            <a:r>
              <a:rPr lang="en-US" altLang="zh-CN" dirty="0"/>
              <a:t>~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483E86-198B-4E29-8C63-52442DD411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169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欢迎关注公众号：听你的了</a:t>
            </a:r>
            <a:endParaRPr lang="en-US" altLang="zh-CN" dirty="0"/>
          </a:p>
          <a:p>
            <a:r>
              <a:rPr lang="zh-CN" altLang="en-US" dirty="0"/>
              <a:t>回复：</a:t>
            </a:r>
            <a:r>
              <a:rPr lang="en-US" altLang="zh-CN" dirty="0"/>
              <a:t>【</a:t>
            </a:r>
            <a:r>
              <a:rPr lang="zh-CN" altLang="en-US" dirty="0"/>
              <a:t>笔刷</a:t>
            </a:r>
            <a:r>
              <a:rPr lang="en-US" altLang="zh-CN" dirty="0"/>
              <a:t>】</a:t>
            </a:r>
            <a:r>
              <a:rPr lang="zh-CN" altLang="en-US" dirty="0"/>
              <a:t>，获取矢量笔刷素材及使用案例哦</a:t>
            </a:r>
            <a:r>
              <a:rPr lang="en-US" altLang="zh-CN" dirty="0"/>
              <a:t>~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483E86-198B-4E29-8C63-52442DD4119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1810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欢迎关注公众号：听你的了</a:t>
            </a:r>
            <a:endParaRPr lang="en-US" altLang="zh-CN" dirty="0"/>
          </a:p>
          <a:p>
            <a:r>
              <a:rPr lang="zh-CN" altLang="en-US" dirty="0"/>
              <a:t>回复：</a:t>
            </a:r>
            <a:r>
              <a:rPr lang="en-US" altLang="zh-CN" dirty="0"/>
              <a:t>【</a:t>
            </a:r>
            <a:r>
              <a:rPr lang="zh-CN" altLang="en-US" dirty="0"/>
              <a:t>笔刷</a:t>
            </a:r>
            <a:r>
              <a:rPr lang="en-US" altLang="zh-CN" dirty="0"/>
              <a:t>】</a:t>
            </a:r>
            <a:r>
              <a:rPr lang="zh-CN" altLang="en-US" dirty="0"/>
              <a:t>，获取矢量笔刷素材及使用案例哦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483E86-198B-4E29-8C63-52442DD4119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865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欢迎关注公众号：听你的了</a:t>
            </a:r>
            <a:endParaRPr lang="en-US" altLang="zh-CN" dirty="0"/>
          </a:p>
          <a:p>
            <a:r>
              <a:rPr lang="zh-CN" altLang="en-US" dirty="0"/>
              <a:t>回复：</a:t>
            </a:r>
            <a:r>
              <a:rPr lang="en-US" altLang="zh-CN" dirty="0"/>
              <a:t>【</a:t>
            </a:r>
            <a:r>
              <a:rPr lang="zh-CN" altLang="en-US" dirty="0"/>
              <a:t>笔刷</a:t>
            </a:r>
            <a:r>
              <a:rPr lang="en-US" altLang="zh-CN" dirty="0"/>
              <a:t>】</a:t>
            </a:r>
            <a:r>
              <a:rPr lang="zh-CN" altLang="en-US" dirty="0"/>
              <a:t>，获取矢量笔刷素材及使用案例哦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483E86-198B-4E29-8C63-52442DD411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377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0B449CF-38F6-40F3-B8C3-0463DCAFD91E}"/>
              </a:ext>
            </a:extLst>
          </p:cNvPr>
          <p:cNvSpPr txBox="1"/>
          <p:nvPr/>
        </p:nvSpPr>
        <p:spPr>
          <a:xfrm>
            <a:off x="362285" y="445687"/>
            <a:ext cx="2299891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等线" panose="02010600030101010101" pitchFamily="2" charset="-122"/>
                <a:cs typeface="+mn-cs"/>
              </a:rPr>
              <a:t>-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等线" panose="02010600030101010101" pitchFamily="2" charset="-122"/>
                <a:cs typeface="+mn-cs"/>
              </a:rPr>
              <a:t>公众号：听你的了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B5EB6E69-E1AE-447B-8A8A-781E645241FB}"/>
              </a:ext>
            </a:extLst>
          </p:cNvPr>
          <p:cNvSpPr/>
          <p:nvPr/>
        </p:nvSpPr>
        <p:spPr>
          <a:xfrm flipH="1" flipV="1">
            <a:off x="11145933" y="6028734"/>
            <a:ext cx="699044" cy="447769"/>
          </a:xfrm>
          <a:custGeom>
            <a:avLst/>
            <a:gdLst>
              <a:gd name="connsiteX0" fmla="*/ 35429 w 699044"/>
              <a:gd name="connsiteY0" fmla="*/ 70858 h 447769"/>
              <a:gd name="connsiteX1" fmla="*/ 0 w 699044"/>
              <a:gd name="connsiteY1" fmla="*/ 35429 h 447769"/>
              <a:gd name="connsiteX2" fmla="*/ 35429 w 699044"/>
              <a:gd name="connsiteY2" fmla="*/ 0 h 447769"/>
              <a:gd name="connsiteX3" fmla="*/ 70858 w 699044"/>
              <a:gd name="connsiteY3" fmla="*/ 35429 h 447769"/>
              <a:gd name="connsiteX4" fmla="*/ 35429 w 699044"/>
              <a:gd name="connsiteY4" fmla="*/ 70858 h 447769"/>
              <a:gd name="connsiteX5" fmla="*/ 161066 w 699044"/>
              <a:gd name="connsiteY5" fmla="*/ 70858 h 447769"/>
              <a:gd name="connsiteX6" fmla="*/ 125637 w 699044"/>
              <a:gd name="connsiteY6" fmla="*/ 35429 h 447769"/>
              <a:gd name="connsiteX7" fmla="*/ 161066 w 699044"/>
              <a:gd name="connsiteY7" fmla="*/ 0 h 447769"/>
              <a:gd name="connsiteX8" fmla="*/ 196495 w 699044"/>
              <a:gd name="connsiteY8" fmla="*/ 35429 h 447769"/>
              <a:gd name="connsiteX9" fmla="*/ 161066 w 699044"/>
              <a:gd name="connsiteY9" fmla="*/ 70858 h 447769"/>
              <a:gd name="connsiteX10" fmla="*/ 286704 w 699044"/>
              <a:gd name="connsiteY10" fmla="*/ 70858 h 447769"/>
              <a:gd name="connsiteX11" fmla="*/ 251275 w 699044"/>
              <a:gd name="connsiteY11" fmla="*/ 35429 h 447769"/>
              <a:gd name="connsiteX12" fmla="*/ 286704 w 699044"/>
              <a:gd name="connsiteY12" fmla="*/ 0 h 447769"/>
              <a:gd name="connsiteX13" fmla="*/ 322133 w 699044"/>
              <a:gd name="connsiteY13" fmla="*/ 35429 h 447769"/>
              <a:gd name="connsiteX14" fmla="*/ 286704 w 699044"/>
              <a:gd name="connsiteY14" fmla="*/ 70858 h 447769"/>
              <a:gd name="connsiteX15" fmla="*/ 412341 w 699044"/>
              <a:gd name="connsiteY15" fmla="*/ 70858 h 447769"/>
              <a:gd name="connsiteX16" fmla="*/ 376912 w 699044"/>
              <a:gd name="connsiteY16" fmla="*/ 35429 h 447769"/>
              <a:gd name="connsiteX17" fmla="*/ 412341 w 699044"/>
              <a:gd name="connsiteY17" fmla="*/ 0 h 447769"/>
              <a:gd name="connsiteX18" fmla="*/ 447770 w 699044"/>
              <a:gd name="connsiteY18" fmla="*/ 35429 h 447769"/>
              <a:gd name="connsiteX19" fmla="*/ 412341 w 699044"/>
              <a:gd name="connsiteY19" fmla="*/ 70858 h 447769"/>
              <a:gd name="connsiteX20" fmla="*/ 537978 w 699044"/>
              <a:gd name="connsiteY20" fmla="*/ 70858 h 447769"/>
              <a:gd name="connsiteX21" fmla="*/ 502549 w 699044"/>
              <a:gd name="connsiteY21" fmla="*/ 35429 h 447769"/>
              <a:gd name="connsiteX22" fmla="*/ 537978 w 699044"/>
              <a:gd name="connsiteY22" fmla="*/ 0 h 447769"/>
              <a:gd name="connsiteX23" fmla="*/ 573407 w 699044"/>
              <a:gd name="connsiteY23" fmla="*/ 35429 h 447769"/>
              <a:gd name="connsiteX24" fmla="*/ 537978 w 699044"/>
              <a:gd name="connsiteY24" fmla="*/ 70858 h 447769"/>
              <a:gd name="connsiteX25" fmla="*/ 663615 w 699044"/>
              <a:gd name="connsiteY25" fmla="*/ 70858 h 447769"/>
              <a:gd name="connsiteX26" fmla="*/ 628186 w 699044"/>
              <a:gd name="connsiteY26" fmla="*/ 35429 h 447769"/>
              <a:gd name="connsiteX27" fmla="*/ 663615 w 699044"/>
              <a:gd name="connsiteY27" fmla="*/ 0 h 447769"/>
              <a:gd name="connsiteX28" fmla="*/ 699044 w 699044"/>
              <a:gd name="connsiteY28" fmla="*/ 35429 h 447769"/>
              <a:gd name="connsiteX29" fmla="*/ 663615 w 699044"/>
              <a:gd name="connsiteY29" fmla="*/ 70858 h 447769"/>
              <a:gd name="connsiteX30" fmla="*/ 35429 w 699044"/>
              <a:gd name="connsiteY30" fmla="*/ 196495 h 447769"/>
              <a:gd name="connsiteX31" fmla="*/ 0 w 699044"/>
              <a:gd name="connsiteY31" fmla="*/ 161066 h 447769"/>
              <a:gd name="connsiteX32" fmla="*/ 35429 w 699044"/>
              <a:gd name="connsiteY32" fmla="*/ 125637 h 447769"/>
              <a:gd name="connsiteX33" fmla="*/ 70858 w 699044"/>
              <a:gd name="connsiteY33" fmla="*/ 161066 h 447769"/>
              <a:gd name="connsiteX34" fmla="*/ 35429 w 699044"/>
              <a:gd name="connsiteY34" fmla="*/ 196495 h 447769"/>
              <a:gd name="connsiteX35" fmla="*/ 161066 w 699044"/>
              <a:gd name="connsiteY35" fmla="*/ 196495 h 447769"/>
              <a:gd name="connsiteX36" fmla="*/ 125637 w 699044"/>
              <a:gd name="connsiteY36" fmla="*/ 161066 h 447769"/>
              <a:gd name="connsiteX37" fmla="*/ 161066 w 699044"/>
              <a:gd name="connsiteY37" fmla="*/ 125637 h 447769"/>
              <a:gd name="connsiteX38" fmla="*/ 196495 w 699044"/>
              <a:gd name="connsiteY38" fmla="*/ 161066 h 447769"/>
              <a:gd name="connsiteX39" fmla="*/ 161066 w 699044"/>
              <a:gd name="connsiteY39" fmla="*/ 196495 h 447769"/>
              <a:gd name="connsiteX40" fmla="*/ 286704 w 699044"/>
              <a:gd name="connsiteY40" fmla="*/ 196495 h 447769"/>
              <a:gd name="connsiteX41" fmla="*/ 251275 w 699044"/>
              <a:gd name="connsiteY41" fmla="*/ 161066 h 447769"/>
              <a:gd name="connsiteX42" fmla="*/ 286704 w 699044"/>
              <a:gd name="connsiteY42" fmla="*/ 125637 h 447769"/>
              <a:gd name="connsiteX43" fmla="*/ 322133 w 699044"/>
              <a:gd name="connsiteY43" fmla="*/ 161066 h 447769"/>
              <a:gd name="connsiteX44" fmla="*/ 286704 w 699044"/>
              <a:gd name="connsiteY44" fmla="*/ 196495 h 447769"/>
              <a:gd name="connsiteX45" fmla="*/ 412341 w 699044"/>
              <a:gd name="connsiteY45" fmla="*/ 196495 h 447769"/>
              <a:gd name="connsiteX46" fmla="*/ 376912 w 699044"/>
              <a:gd name="connsiteY46" fmla="*/ 161066 h 447769"/>
              <a:gd name="connsiteX47" fmla="*/ 412341 w 699044"/>
              <a:gd name="connsiteY47" fmla="*/ 125637 h 447769"/>
              <a:gd name="connsiteX48" fmla="*/ 447770 w 699044"/>
              <a:gd name="connsiteY48" fmla="*/ 161066 h 447769"/>
              <a:gd name="connsiteX49" fmla="*/ 412341 w 699044"/>
              <a:gd name="connsiteY49" fmla="*/ 196495 h 447769"/>
              <a:gd name="connsiteX50" fmla="*/ 537978 w 699044"/>
              <a:gd name="connsiteY50" fmla="*/ 196495 h 447769"/>
              <a:gd name="connsiteX51" fmla="*/ 502549 w 699044"/>
              <a:gd name="connsiteY51" fmla="*/ 161066 h 447769"/>
              <a:gd name="connsiteX52" fmla="*/ 537978 w 699044"/>
              <a:gd name="connsiteY52" fmla="*/ 125637 h 447769"/>
              <a:gd name="connsiteX53" fmla="*/ 573407 w 699044"/>
              <a:gd name="connsiteY53" fmla="*/ 161066 h 447769"/>
              <a:gd name="connsiteX54" fmla="*/ 537978 w 699044"/>
              <a:gd name="connsiteY54" fmla="*/ 196495 h 447769"/>
              <a:gd name="connsiteX55" fmla="*/ 663615 w 699044"/>
              <a:gd name="connsiteY55" fmla="*/ 196495 h 447769"/>
              <a:gd name="connsiteX56" fmla="*/ 628186 w 699044"/>
              <a:gd name="connsiteY56" fmla="*/ 161066 h 447769"/>
              <a:gd name="connsiteX57" fmla="*/ 663615 w 699044"/>
              <a:gd name="connsiteY57" fmla="*/ 125637 h 447769"/>
              <a:gd name="connsiteX58" fmla="*/ 699044 w 699044"/>
              <a:gd name="connsiteY58" fmla="*/ 161066 h 447769"/>
              <a:gd name="connsiteX59" fmla="*/ 663615 w 699044"/>
              <a:gd name="connsiteY59" fmla="*/ 196495 h 447769"/>
              <a:gd name="connsiteX60" fmla="*/ 35429 w 699044"/>
              <a:gd name="connsiteY60" fmla="*/ 322132 h 447769"/>
              <a:gd name="connsiteX61" fmla="*/ 0 w 699044"/>
              <a:gd name="connsiteY61" fmla="*/ 286703 h 447769"/>
              <a:gd name="connsiteX62" fmla="*/ 35429 w 699044"/>
              <a:gd name="connsiteY62" fmla="*/ 251274 h 447769"/>
              <a:gd name="connsiteX63" fmla="*/ 70858 w 699044"/>
              <a:gd name="connsiteY63" fmla="*/ 286703 h 447769"/>
              <a:gd name="connsiteX64" fmla="*/ 35429 w 699044"/>
              <a:gd name="connsiteY64" fmla="*/ 322132 h 447769"/>
              <a:gd name="connsiteX65" fmla="*/ 161066 w 699044"/>
              <a:gd name="connsiteY65" fmla="*/ 322132 h 447769"/>
              <a:gd name="connsiteX66" fmla="*/ 125637 w 699044"/>
              <a:gd name="connsiteY66" fmla="*/ 286703 h 447769"/>
              <a:gd name="connsiteX67" fmla="*/ 161066 w 699044"/>
              <a:gd name="connsiteY67" fmla="*/ 251274 h 447769"/>
              <a:gd name="connsiteX68" fmla="*/ 196495 w 699044"/>
              <a:gd name="connsiteY68" fmla="*/ 286703 h 447769"/>
              <a:gd name="connsiteX69" fmla="*/ 161066 w 699044"/>
              <a:gd name="connsiteY69" fmla="*/ 322132 h 447769"/>
              <a:gd name="connsiteX70" fmla="*/ 286704 w 699044"/>
              <a:gd name="connsiteY70" fmla="*/ 322132 h 447769"/>
              <a:gd name="connsiteX71" fmla="*/ 251275 w 699044"/>
              <a:gd name="connsiteY71" fmla="*/ 286703 h 447769"/>
              <a:gd name="connsiteX72" fmla="*/ 286704 w 699044"/>
              <a:gd name="connsiteY72" fmla="*/ 251274 h 447769"/>
              <a:gd name="connsiteX73" fmla="*/ 322133 w 699044"/>
              <a:gd name="connsiteY73" fmla="*/ 286703 h 447769"/>
              <a:gd name="connsiteX74" fmla="*/ 286704 w 699044"/>
              <a:gd name="connsiteY74" fmla="*/ 322132 h 447769"/>
              <a:gd name="connsiteX75" fmla="*/ 412341 w 699044"/>
              <a:gd name="connsiteY75" fmla="*/ 322132 h 447769"/>
              <a:gd name="connsiteX76" fmla="*/ 376912 w 699044"/>
              <a:gd name="connsiteY76" fmla="*/ 286703 h 447769"/>
              <a:gd name="connsiteX77" fmla="*/ 412341 w 699044"/>
              <a:gd name="connsiteY77" fmla="*/ 251274 h 447769"/>
              <a:gd name="connsiteX78" fmla="*/ 447770 w 699044"/>
              <a:gd name="connsiteY78" fmla="*/ 286703 h 447769"/>
              <a:gd name="connsiteX79" fmla="*/ 412341 w 699044"/>
              <a:gd name="connsiteY79" fmla="*/ 322132 h 447769"/>
              <a:gd name="connsiteX80" fmla="*/ 537978 w 699044"/>
              <a:gd name="connsiteY80" fmla="*/ 322132 h 447769"/>
              <a:gd name="connsiteX81" fmla="*/ 502549 w 699044"/>
              <a:gd name="connsiteY81" fmla="*/ 286703 h 447769"/>
              <a:gd name="connsiteX82" fmla="*/ 537978 w 699044"/>
              <a:gd name="connsiteY82" fmla="*/ 251274 h 447769"/>
              <a:gd name="connsiteX83" fmla="*/ 573407 w 699044"/>
              <a:gd name="connsiteY83" fmla="*/ 286703 h 447769"/>
              <a:gd name="connsiteX84" fmla="*/ 537978 w 699044"/>
              <a:gd name="connsiteY84" fmla="*/ 322132 h 447769"/>
              <a:gd name="connsiteX85" fmla="*/ 663615 w 699044"/>
              <a:gd name="connsiteY85" fmla="*/ 322132 h 447769"/>
              <a:gd name="connsiteX86" fmla="*/ 628186 w 699044"/>
              <a:gd name="connsiteY86" fmla="*/ 286703 h 447769"/>
              <a:gd name="connsiteX87" fmla="*/ 663615 w 699044"/>
              <a:gd name="connsiteY87" fmla="*/ 251274 h 447769"/>
              <a:gd name="connsiteX88" fmla="*/ 699044 w 699044"/>
              <a:gd name="connsiteY88" fmla="*/ 286703 h 447769"/>
              <a:gd name="connsiteX89" fmla="*/ 663615 w 699044"/>
              <a:gd name="connsiteY89" fmla="*/ 322132 h 447769"/>
              <a:gd name="connsiteX90" fmla="*/ 35429 w 699044"/>
              <a:gd name="connsiteY90" fmla="*/ 447769 h 447769"/>
              <a:gd name="connsiteX91" fmla="*/ 0 w 699044"/>
              <a:gd name="connsiteY91" fmla="*/ 412340 h 447769"/>
              <a:gd name="connsiteX92" fmla="*/ 35429 w 699044"/>
              <a:gd name="connsiteY92" fmla="*/ 376911 h 447769"/>
              <a:gd name="connsiteX93" fmla="*/ 70858 w 699044"/>
              <a:gd name="connsiteY93" fmla="*/ 412340 h 447769"/>
              <a:gd name="connsiteX94" fmla="*/ 35429 w 699044"/>
              <a:gd name="connsiteY94" fmla="*/ 447769 h 447769"/>
              <a:gd name="connsiteX95" fmla="*/ 161066 w 699044"/>
              <a:gd name="connsiteY95" fmla="*/ 447769 h 447769"/>
              <a:gd name="connsiteX96" fmla="*/ 125637 w 699044"/>
              <a:gd name="connsiteY96" fmla="*/ 412340 h 447769"/>
              <a:gd name="connsiteX97" fmla="*/ 161066 w 699044"/>
              <a:gd name="connsiteY97" fmla="*/ 376911 h 447769"/>
              <a:gd name="connsiteX98" fmla="*/ 196495 w 699044"/>
              <a:gd name="connsiteY98" fmla="*/ 412340 h 447769"/>
              <a:gd name="connsiteX99" fmla="*/ 161066 w 699044"/>
              <a:gd name="connsiteY99" fmla="*/ 447769 h 447769"/>
              <a:gd name="connsiteX100" fmla="*/ 286704 w 699044"/>
              <a:gd name="connsiteY100" fmla="*/ 447769 h 447769"/>
              <a:gd name="connsiteX101" fmla="*/ 251275 w 699044"/>
              <a:gd name="connsiteY101" fmla="*/ 412340 h 447769"/>
              <a:gd name="connsiteX102" fmla="*/ 286704 w 699044"/>
              <a:gd name="connsiteY102" fmla="*/ 376911 h 447769"/>
              <a:gd name="connsiteX103" fmla="*/ 322133 w 699044"/>
              <a:gd name="connsiteY103" fmla="*/ 412340 h 447769"/>
              <a:gd name="connsiteX104" fmla="*/ 286704 w 699044"/>
              <a:gd name="connsiteY104" fmla="*/ 447769 h 447769"/>
              <a:gd name="connsiteX105" fmla="*/ 412341 w 699044"/>
              <a:gd name="connsiteY105" fmla="*/ 447769 h 447769"/>
              <a:gd name="connsiteX106" fmla="*/ 376912 w 699044"/>
              <a:gd name="connsiteY106" fmla="*/ 412340 h 447769"/>
              <a:gd name="connsiteX107" fmla="*/ 412341 w 699044"/>
              <a:gd name="connsiteY107" fmla="*/ 376911 h 447769"/>
              <a:gd name="connsiteX108" fmla="*/ 447770 w 699044"/>
              <a:gd name="connsiteY108" fmla="*/ 412340 h 447769"/>
              <a:gd name="connsiteX109" fmla="*/ 412341 w 699044"/>
              <a:gd name="connsiteY109" fmla="*/ 447769 h 447769"/>
              <a:gd name="connsiteX110" fmla="*/ 537978 w 699044"/>
              <a:gd name="connsiteY110" fmla="*/ 447769 h 447769"/>
              <a:gd name="connsiteX111" fmla="*/ 502549 w 699044"/>
              <a:gd name="connsiteY111" fmla="*/ 412340 h 447769"/>
              <a:gd name="connsiteX112" fmla="*/ 537978 w 699044"/>
              <a:gd name="connsiteY112" fmla="*/ 376911 h 447769"/>
              <a:gd name="connsiteX113" fmla="*/ 573407 w 699044"/>
              <a:gd name="connsiteY113" fmla="*/ 412340 h 447769"/>
              <a:gd name="connsiteX114" fmla="*/ 537978 w 699044"/>
              <a:gd name="connsiteY114" fmla="*/ 447769 h 447769"/>
              <a:gd name="connsiteX115" fmla="*/ 663615 w 699044"/>
              <a:gd name="connsiteY115" fmla="*/ 447769 h 447769"/>
              <a:gd name="connsiteX116" fmla="*/ 628186 w 699044"/>
              <a:gd name="connsiteY116" fmla="*/ 412340 h 447769"/>
              <a:gd name="connsiteX117" fmla="*/ 663615 w 699044"/>
              <a:gd name="connsiteY117" fmla="*/ 376911 h 447769"/>
              <a:gd name="connsiteX118" fmla="*/ 699044 w 699044"/>
              <a:gd name="connsiteY118" fmla="*/ 412340 h 447769"/>
              <a:gd name="connsiteX119" fmla="*/ 663615 w 699044"/>
              <a:gd name="connsiteY119" fmla="*/ 447769 h 447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99044" h="447769">
                <a:moveTo>
                  <a:pt x="35429" y="70858"/>
                </a:moveTo>
                <a:cubicBezTo>
                  <a:pt x="15862" y="70858"/>
                  <a:pt x="0" y="54996"/>
                  <a:pt x="0" y="35429"/>
                </a:cubicBezTo>
                <a:cubicBezTo>
                  <a:pt x="0" y="15862"/>
                  <a:pt x="15862" y="0"/>
                  <a:pt x="35429" y="0"/>
                </a:cubicBezTo>
                <a:cubicBezTo>
                  <a:pt x="54996" y="0"/>
                  <a:pt x="70858" y="15862"/>
                  <a:pt x="70858" y="35429"/>
                </a:cubicBezTo>
                <a:cubicBezTo>
                  <a:pt x="70858" y="54996"/>
                  <a:pt x="54996" y="70858"/>
                  <a:pt x="35429" y="70858"/>
                </a:cubicBezTo>
                <a:close/>
                <a:moveTo>
                  <a:pt x="161066" y="70858"/>
                </a:moveTo>
                <a:cubicBezTo>
                  <a:pt x="141499" y="70858"/>
                  <a:pt x="125637" y="54996"/>
                  <a:pt x="125637" y="35429"/>
                </a:cubicBezTo>
                <a:cubicBezTo>
                  <a:pt x="125637" y="15862"/>
                  <a:pt x="141499" y="0"/>
                  <a:pt x="161066" y="0"/>
                </a:cubicBezTo>
                <a:cubicBezTo>
                  <a:pt x="180633" y="0"/>
                  <a:pt x="196495" y="15862"/>
                  <a:pt x="196495" y="35429"/>
                </a:cubicBezTo>
                <a:cubicBezTo>
                  <a:pt x="196495" y="54996"/>
                  <a:pt x="180633" y="70858"/>
                  <a:pt x="161066" y="70858"/>
                </a:cubicBezTo>
                <a:close/>
                <a:moveTo>
                  <a:pt x="286704" y="70858"/>
                </a:moveTo>
                <a:cubicBezTo>
                  <a:pt x="267137" y="70858"/>
                  <a:pt x="251275" y="54996"/>
                  <a:pt x="251275" y="35429"/>
                </a:cubicBezTo>
                <a:cubicBezTo>
                  <a:pt x="251275" y="15862"/>
                  <a:pt x="267137" y="0"/>
                  <a:pt x="286704" y="0"/>
                </a:cubicBezTo>
                <a:cubicBezTo>
                  <a:pt x="306271" y="0"/>
                  <a:pt x="322133" y="15862"/>
                  <a:pt x="322133" y="35429"/>
                </a:cubicBezTo>
                <a:cubicBezTo>
                  <a:pt x="322133" y="54996"/>
                  <a:pt x="306271" y="70858"/>
                  <a:pt x="286704" y="70858"/>
                </a:cubicBezTo>
                <a:close/>
                <a:moveTo>
                  <a:pt x="412341" y="70858"/>
                </a:moveTo>
                <a:cubicBezTo>
                  <a:pt x="392774" y="70858"/>
                  <a:pt x="376912" y="54996"/>
                  <a:pt x="376912" y="35429"/>
                </a:cubicBezTo>
                <a:cubicBezTo>
                  <a:pt x="376912" y="15862"/>
                  <a:pt x="392774" y="0"/>
                  <a:pt x="412341" y="0"/>
                </a:cubicBezTo>
                <a:cubicBezTo>
                  <a:pt x="431908" y="0"/>
                  <a:pt x="447770" y="15862"/>
                  <a:pt x="447770" y="35429"/>
                </a:cubicBezTo>
                <a:cubicBezTo>
                  <a:pt x="447770" y="54996"/>
                  <a:pt x="431908" y="70858"/>
                  <a:pt x="412341" y="70858"/>
                </a:cubicBezTo>
                <a:close/>
                <a:moveTo>
                  <a:pt x="537978" y="70858"/>
                </a:moveTo>
                <a:cubicBezTo>
                  <a:pt x="518411" y="70858"/>
                  <a:pt x="502549" y="54996"/>
                  <a:pt x="502549" y="35429"/>
                </a:cubicBezTo>
                <a:cubicBezTo>
                  <a:pt x="502549" y="15862"/>
                  <a:pt x="518411" y="0"/>
                  <a:pt x="537978" y="0"/>
                </a:cubicBezTo>
                <a:cubicBezTo>
                  <a:pt x="557545" y="0"/>
                  <a:pt x="573407" y="15862"/>
                  <a:pt x="573407" y="35429"/>
                </a:cubicBezTo>
                <a:cubicBezTo>
                  <a:pt x="573407" y="54996"/>
                  <a:pt x="557545" y="70858"/>
                  <a:pt x="537978" y="70858"/>
                </a:cubicBezTo>
                <a:close/>
                <a:moveTo>
                  <a:pt x="663615" y="70858"/>
                </a:moveTo>
                <a:cubicBezTo>
                  <a:pt x="644048" y="70858"/>
                  <a:pt x="628186" y="54996"/>
                  <a:pt x="628186" y="35429"/>
                </a:cubicBezTo>
                <a:cubicBezTo>
                  <a:pt x="628186" y="15862"/>
                  <a:pt x="644048" y="0"/>
                  <a:pt x="663615" y="0"/>
                </a:cubicBezTo>
                <a:cubicBezTo>
                  <a:pt x="683182" y="0"/>
                  <a:pt x="699044" y="15862"/>
                  <a:pt x="699044" y="35429"/>
                </a:cubicBezTo>
                <a:cubicBezTo>
                  <a:pt x="699044" y="54996"/>
                  <a:pt x="683182" y="70858"/>
                  <a:pt x="663615" y="70858"/>
                </a:cubicBezTo>
                <a:close/>
                <a:moveTo>
                  <a:pt x="35429" y="196495"/>
                </a:moveTo>
                <a:cubicBezTo>
                  <a:pt x="15862" y="196495"/>
                  <a:pt x="0" y="180633"/>
                  <a:pt x="0" y="161066"/>
                </a:cubicBezTo>
                <a:cubicBezTo>
                  <a:pt x="0" y="141499"/>
                  <a:pt x="15862" y="125637"/>
                  <a:pt x="35429" y="125637"/>
                </a:cubicBezTo>
                <a:cubicBezTo>
                  <a:pt x="54996" y="125637"/>
                  <a:pt x="70858" y="141499"/>
                  <a:pt x="70858" y="161066"/>
                </a:cubicBezTo>
                <a:cubicBezTo>
                  <a:pt x="70858" y="180633"/>
                  <a:pt x="54996" y="196495"/>
                  <a:pt x="35429" y="196495"/>
                </a:cubicBezTo>
                <a:close/>
                <a:moveTo>
                  <a:pt x="161066" y="196495"/>
                </a:moveTo>
                <a:cubicBezTo>
                  <a:pt x="141499" y="196495"/>
                  <a:pt x="125637" y="180633"/>
                  <a:pt x="125637" y="161066"/>
                </a:cubicBezTo>
                <a:cubicBezTo>
                  <a:pt x="125637" y="141499"/>
                  <a:pt x="141499" y="125637"/>
                  <a:pt x="161066" y="125637"/>
                </a:cubicBezTo>
                <a:cubicBezTo>
                  <a:pt x="180633" y="125637"/>
                  <a:pt x="196495" y="141499"/>
                  <a:pt x="196495" y="161066"/>
                </a:cubicBezTo>
                <a:cubicBezTo>
                  <a:pt x="196495" y="180633"/>
                  <a:pt x="180633" y="196495"/>
                  <a:pt x="161066" y="196495"/>
                </a:cubicBezTo>
                <a:close/>
                <a:moveTo>
                  <a:pt x="286704" y="196495"/>
                </a:moveTo>
                <a:cubicBezTo>
                  <a:pt x="267137" y="196495"/>
                  <a:pt x="251275" y="180633"/>
                  <a:pt x="251275" y="161066"/>
                </a:cubicBezTo>
                <a:cubicBezTo>
                  <a:pt x="251275" y="141499"/>
                  <a:pt x="267137" y="125637"/>
                  <a:pt x="286704" y="125637"/>
                </a:cubicBezTo>
                <a:cubicBezTo>
                  <a:pt x="306271" y="125637"/>
                  <a:pt x="322133" y="141499"/>
                  <a:pt x="322133" y="161066"/>
                </a:cubicBezTo>
                <a:cubicBezTo>
                  <a:pt x="322133" y="180633"/>
                  <a:pt x="306271" y="196495"/>
                  <a:pt x="286704" y="196495"/>
                </a:cubicBezTo>
                <a:close/>
                <a:moveTo>
                  <a:pt x="412341" y="196495"/>
                </a:moveTo>
                <a:cubicBezTo>
                  <a:pt x="392774" y="196495"/>
                  <a:pt x="376912" y="180633"/>
                  <a:pt x="376912" y="161066"/>
                </a:cubicBezTo>
                <a:cubicBezTo>
                  <a:pt x="376912" y="141499"/>
                  <a:pt x="392774" y="125637"/>
                  <a:pt x="412341" y="125637"/>
                </a:cubicBezTo>
                <a:cubicBezTo>
                  <a:pt x="431908" y="125637"/>
                  <a:pt x="447770" y="141499"/>
                  <a:pt x="447770" y="161066"/>
                </a:cubicBezTo>
                <a:cubicBezTo>
                  <a:pt x="447770" y="180633"/>
                  <a:pt x="431908" y="196495"/>
                  <a:pt x="412341" y="196495"/>
                </a:cubicBezTo>
                <a:close/>
                <a:moveTo>
                  <a:pt x="537978" y="196495"/>
                </a:moveTo>
                <a:cubicBezTo>
                  <a:pt x="518411" y="196495"/>
                  <a:pt x="502549" y="180633"/>
                  <a:pt x="502549" y="161066"/>
                </a:cubicBezTo>
                <a:cubicBezTo>
                  <a:pt x="502549" y="141499"/>
                  <a:pt x="518411" y="125637"/>
                  <a:pt x="537978" y="125637"/>
                </a:cubicBezTo>
                <a:cubicBezTo>
                  <a:pt x="557545" y="125637"/>
                  <a:pt x="573407" y="141499"/>
                  <a:pt x="573407" y="161066"/>
                </a:cubicBezTo>
                <a:cubicBezTo>
                  <a:pt x="573407" y="180633"/>
                  <a:pt x="557545" y="196495"/>
                  <a:pt x="537978" y="196495"/>
                </a:cubicBezTo>
                <a:close/>
                <a:moveTo>
                  <a:pt x="663615" y="196495"/>
                </a:moveTo>
                <a:cubicBezTo>
                  <a:pt x="644048" y="196495"/>
                  <a:pt x="628186" y="180633"/>
                  <a:pt x="628186" y="161066"/>
                </a:cubicBezTo>
                <a:cubicBezTo>
                  <a:pt x="628186" y="141499"/>
                  <a:pt x="644048" y="125637"/>
                  <a:pt x="663615" y="125637"/>
                </a:cubicBezTo>
                <a:cubicBezTo>
                  <a:pt x="683182" y="125637"/>
                  <a:pt x="699044" y="141499"/>
                  <a:pt x="699044" y="161066"/>
                </a:cubicBezTo>
                <a:cubicBezTo>
                  <a:pt x="699044" y="180633"/>
                  <a:pt x="683182" y="196495"/>
                  <a:pt x="663615" y="196495"/>
                </a:cubicBezTo>
                <a:close/>
                <a:moveTo>
                  <a:pt x="35429" y="322132"/>
                </a:moveTo>
                <a:cubicBezTo>
                  <a:pt x="15862" y="322132"/>
                  <a:pt x="0" y="306270"/>
                  <a:pt x="0" y="286703"/>
                </a:cubicBezTo>
                <a:cubicBezTo>
                  <a:pt x="0" y="267136"/>
                  <a:pt x="15862" y="251274"/>
                  <a:pt x="35429" y="251274"/>
                </a:cubicBezTo>
                <a:cubicBezTo>
                  <a:pt x="54996" y="251274"/>
                  <a:pt x="70858" y="267136"/>
                  <a:pt x="70858" y="286703"/>
                </a:cubicBezTo>
                <a:cubicBezTo>
                  <a:pt x="70858" y="306270"/>
                  <a:pt x="54996" y="322132"/>
                  <a:pt x="35429" y="322132"/>
                </a:cubicBezTo>
                <a:close/>
                <a:moveTo>
                  <a:pt x="161066" y="322132"/>
                </a:moveTo>
                <a:cubicBezTo>
                  <a:pt x="141499" y="322132"/>
                  <a:pt x="125637" y="306270"/>
                  <a:pt x="125637" y="286703"/>
                </a:cubicBezTo>
                <a:cubicBezTo>
                  <a:pt x="125637" y="267136"/>
                  <a:pt x="141499" y="251274"/>
                  <a:pt x="161066" y="251274"/>
                </a:cubicBezTo>
                <a:cubicBezTo>
                  <a:pt x="180633" y="251274"/>
                  <a:pt x="196495" y="267136"/>
                  <a:pt x="196495" y="286703"/>
                </a:cubicBezTo>
                <a:cubicBezTo>
                  <a:pt x="196495" y="306270"/>
                  <a:pt x="180633" y="322132"/>
                  <a:pt x="161066" y="322132"/>
                </a:cubicBezTo>
                <a:close/>
                <a:moveTo>
                  <a:pt x="286704" y="322132"/>
                </a:moveTo>
                <a:cubicBezTo>
                  <a:pt x="267137" y="322132"/>
                  <a:pt x="251275" y="306270"/>
                  <a:pt x="251275" y="286703"/>
                </a:cubicBezTo>
                <a:cubicBezTo>
                  <a:pt x="251275" y="267136"/>
                  <a:pt x="267137" y="251274"/>
                  <a:pt x="286704" y="251274"/>
                </a:cubicBezTo>
                <a:cubicBezTo>
                  <a:pt x="306271" y="251274"/>
                  <a:pt x="322133" y="267136"/>
                  <a:pt x="322133" y="286703"/>
                </a:cubicBezTo>
                <a:cubicBezTo>
                  <a:pt x="322133" y="306270"/>
                  <a:pt x="306271" y="322132"/>
                  <a:pt x="286704" y="322132"/>
                </a:cubicBezTo>
                <a:close/>
                <a:moveTo>
                  <a:pt x="412341" y="322132"/>
                </a:moveTo>
                <a:cubicBezTo>
                  <a:pt x="392774" y="322132"/>
                  <a:pt x="376912" y="306270"/>
                  <a:pt x="376912" y="286703"/>
                </a:cubicBezTo>
                <a:cubicBezTo>
                  <a:pt x="376912" y="267136"/>
                  <a:pt x="392774" y="251274"/>
                  <a:pt x="412341" y="251274"/>
                </a:cubicBezTo>
                <a:cubicBezTo>
                  <a:pt x="431908" y="251274"/>
                  <a:pt x="447770" y="267136"/>
                  <a:pt x="447770" y="286703"/>
                </a:cubicBezTo>
                <a:cubicBezTo>
                  <a:pt x="447770" y="306270"/>
                  <a:pt x="431908" y="322132"/>
                  <a:pt x="412341" y="322132"/>
                </a:cubicBezTo>
                <a:close/>
                <a:moveTo>
                  <a:pt x="537978" y="322132"/>
                </a:moveTo>
                <a:cubicBezTo>
                  <a:pt x="518411" y="322132"/>
                  <a:pt x="502549" y="306270"/>
                  <a:pt x="502549" y="286703"/>
                </a:cubicBezTo>
                <a:cubicBezTo>
                  <a:pt x="502549" y="267136"/>
                  <a:pt x="518411" y="251274"/>
                  <a:pt x="537978" y="251274"/>
                </a:cubicBezTo>
                <a:cubicBezTo>
                  <a:pt x="557545" y="251274"/>
                  <a:pt x="573407" y="267136"/>
                  <a:pt x="573407" y="286703"/>
                </a:cubicBezTo>
                <a:cubicBezTo>
                  <a:pt x="573407" y="306270"/>
                  <a:pt x="557545" y="322132"/>
                  <a:pt x="537978" y="322132"/>
                </a:cubicBezTo>
                <a:close/>
                <a:moveTo>
                  <a:pt x="663615" y="322132"/>
                </a:moveTo>
                <a:cubicBezTo>
                  <a:pt x="644048" y="322132"/>
                  <a:pt x="628186" y="306270"/>
                  <a:pt x="628186" y="286703"/>
                </a:cubicBezTo>
                <a:cubicBezTo>
                  <a:pt x="628186" y="267136"/>
                  <a:pt x="644048" y="251274"/>
                  <a:pt x="663615" y="251274"/>
                </a:cubicBezTo>
                <a:cubicBezTo>
                  <a:pt x="683182" y="251274"/>
                  <a:pt x="699044" y="267136"/>
                  <a:pt x="699044" y="286703"/>
                </a:cubicBezTo>
                <a:cubicBezTo>
                  <a:pt x="699044" y="306270"/>
                  <a:pt x="683182" y="322132"/>
                  <a:pt x="663615" y="322132"/>
                </a:cubicBezTo>
                <a:close/>
                <a:moveTo>
                  <a:pt x="35429" y="447769"/>
                </a:moveTo>
                <a:cubicBezTo>
                  <a:pt x="15862" y="447769"/>
                  <a:pt x="0" y="431907"/>
                  <a:pt x="0" y="412340"/>
                </a:cubicBezTo>
                <a:cubicBezTo>
                  <a:pt x="0" y="392773"/>
                  <a:pt x="15862" y="376911"/>
                  <a:pt x="35429" y="376911"/>
                </a:cubicBezTo>
                <a:cubicBezTo>
                  <a:pt x="54996" y="376911"/>
                  <a:pt x="70858" y="392773"/>
                  <a:pt x="70858" y="412340"/>
                </a:cubicBezTo>
                <a:cubicBezTo>
                  <a:pt x="70858" y="431907"/>
                  <a:pt x="54996" y="447769"/>
                  <a:pt x="35429" y="447769"/>
                </a:cubicBezTo>
                <a:close/>
                <a:moveTo>
                  <a:pt x="161066" y="447769"/>
                </a:moveTo>
                <a:cubicBezTo>
                  <a:pt x="141499" y="447769"/>
                  <a:pt x="125637" y="431907"/>
                  <a:pt x="125637" y="412340"/>
                </a:cubicBezTo>
                <a:cubicBezTo>
                  <a:pt x="125637" y="392773"/>
                  <a:pt x="141499" y="376911"/>
                  <a:pt x="161066" y="376911"/>
                </a:cubicBezTo>
                <a:cubicBezTo>
                  <a:pt x="180633" y="376911"/>
                  <a:pt x="196495" y="392773"/>
                  <a:pt x="196495" y="412340"/>
                </a:cubicBezTo>
                <a:cubicBezTo>
                  <a:pt x="196495" y="431907"/>
                  <a:pt x="180633" y="447769"/>
                  <a:pt x="161066" y="447769"/>
                </a:cubicBezTo>
                <a:close/>
                <a:moveTo>
                  <a:pt x="286704" y="447769"/>
                </a:moveTo>
                <a:cubicBezTo>
                  <a:pt x="267137" y="447769"/>
                  <a:pt x="251275" y="431907"/>
                  <a:pt x="251275" y="412340"/>
                </a:cubicBezTo>
                <a:cubicBezTo>
                  <a:pt x="251275" y="392773"/>
                  <a:pt x="267137" y="376911"/>
                  <a:pt x="286704" y="376911"/>
                </a:cubicBezTo>
                <a:cubicBezTo>
                  <a:pt x="306271" y="376911"/>
                  <a:pt x="322133" y="392773"/>
                  <a:pt x="322133" y="412340"/>
                </a:cubicBezTo>
                <a:cubicBezTo>
                  <a:pt x="322133" y="431907"/>
                  <a:pt x="306271" y="447769"/>
                  <a:pt x="286704" y="447769"/>
                </a:cubicBezTo>
                <a:close/>
                <a:moveTo>
                  <a:pt x="412341" y="447769"/>
                </a:moveTo>
                <a:cubicBezTo>
                  <a:pt x="392774" y="447769"/>
                  <a:pt x="376912" y="431907"/>
                  <a:pt x="376912" y="412340"/>
                </a:cubicBezTo>
                <a:cubicBezTo>
                  <a:pt x="376912" y="392773"/>
                  <a:pt x="392774" y="376911"/>
                  <a:pt x="412341" y="376911"/>
                </a:cubicBezTo>
                <a:cubicBezTo>
                  <a:pt x="431908" y="376911"/>
                  <a:pt x="447770" y="392773"/>
                  <a:pt x="447770" y="412340"/>
                </a:cubicBezTo>
                <a:cubicBezTo>
                  <a:pt x="447770" y="431907"/>
                  <a:pt x="431908" y="447769"/>
                  <a:pt x="412341" y="447769"/>
                </a:cubicBezTo>
                <a:close/>
                <a:moveTo>
                  <a:pt x="537978" y="447769"/>
                </a:moveTo>
                <a:cubicBezTo>
                  <a:pt x="518411" y="447769"/>
                  <a:pt x="502549" y="431907"/>
                  <a:pt x="502549" y="412340"/>
                </a:cubicBezTo>
                <a:cubicBezTo>
                  <a:pt x="502549" y="392773"/>
                  <a:pt x="518411" y="376911"/>
                  <a:pt x="537978" y="376911"/>
                </a:cubicBezTo>
                <a:cubicBezTo>
                  <a:pt x="557545" y="376911"/>
                  <a:pt x="573407" y="392773"/>
                  <a:pt x="573407" y="412340"/>
                </a:cubicBezTo>
                <a:cubicBezTo>
                  <a:pt x="573407" y="431907"/>
                  <a:pt x="557545" y="447769"/>
                  <a:pt x="537978" y="447769"/>
                </a:cubicBezTo>
                <a:close/>
                <a:moveTo>
                  <a:pt x="663615" y="447769"/>
                </a:moveTo>
                <a:cubicBezTo>
                  <a:pt x="644048" y="447769"/>
                  <a:pt x="628186" y="431907"/>
                  <a:pt x="628186" y="412340"/>
                </a:cubicBezTo>
                <a:cubicBezTo>
                  <a:pt x="628186" y="392773"/>
                  <a:pt x="644048" y="376911"/>
                  <a:pt x="663615" y="376911"/>
                </a:cubicBezTo>
                <a:cubicBezTo>
                  <a:pt x="683182" y="376911"/>
                  <a:pt x="699044" y="392773"/>
                  <a:pt x="699044" y="412340"/>
                </a:cubicBezTo>
                <a:cubicBezTo>
                  <a:pt x="699044" y="431907"/>
                  <a:pt x="683182" y="447769"/>
                  <a:pt x="663615" y="44776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C8C7EEF-37F0-4F72-AF27-E9B23931B5B0}"/>
              </a:ext>
            </a:extLst>
          </p:cNvPr>
          <p:cNvCxnSpPr>
            <a:cxnSpLocks/>
          </p:cNvCxnSpPr>
          <p:nvPr/>
        </p:nvCxnSpPr>
        <p:spPr>
          <a:xfrm>
            <a:off x="334963" y="6414350"/>
            <a:ext cx="915103" cy="0"/>
          </a:xfrm>
          <a:prstGeom prst="line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E51D644F-6DCF-4591-A107-B5B741F90FB0}"/>
              </a:ext>
            </a:extLst>
          </p:cNvPr>
          <p:cNvCxnSpPr>
            <a:cxnSpLocks/>
          </p:cNvCxnSpPr>
          <p:nvPr/>
        </p:nvCxnSpPr>
        <p:spPr>
          <a:xfrm>
            <a:off x="10926501" y="626541"/>
            <a:ext cx="918476" cy="0"/>
          </a:xfrm>
          <a:prstGeom prst="line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33234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271A28D-BDB5-4334-AD9E-884D1799C256}"/>
              </a:ext>
            </a:extLst>
          </p:cNvPr>
          <p:cNvGrpSpPr/>
          <p:nvPr/>
        </p:nvGrpSpPr>
        <p:grpSpPr>
          <a:xfrm>
            <a:off x="334963" y="445687"/>
            <a:ext cx="11510014" cy="6030816"/>
            <a:chOff x="334963" y="445687"/>
            <a:chExt cx="11510014" cy="6030816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5E2E28B7-651E-46C0-A5C2-F2A7C3B64CD9}"/>
                </a:ext>
              </a:extLst>
            </p:cNvPr>
            <p:cNvSpPr txBox="1"/>
            <p:nvPr/>
          </p:nvSpPr>
          <p:spPr>
            <a:xfrm>
              <a:off x="362285" y="445687"/>
              <a:ext cx="22998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等线" panose="02010600030101010101" pitchFamily="2" charset="-122"/>
                  <a:cs typeface="+mn-cs"/>
                </a:rPr>
                <a:t>-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等线" panose="02010600030101010101" pitchFamily="2" charset="-122"/>
                  <a:cs typeface="+mn-cs"/>
                </a:rPr>
                <a:t>公众号：听你的了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97BC570D-8AA2-42E9-BE6C-A1CB41140513}"/>
                </a:ext>
              </a:extLst>
            </p:cNvPr>
            <p:cNvSpPr/>
            <p:nvPr/>
          </p:nvSpPr>
          <p:spPr>
            <a:xfrm flipH="1" flipV="1">
              <a:off x="11145933" y="6028734"/>
              <a:ext cx="699044" cy="447769"/>
            </a:xfrm>
            <a:custGeom>
              <a:avLst/>
              <a:gdLst>
                <a:gd name="connsiteX0" fmla="*/ 35429 w 699044"/>
                <a:gd name="connsiteY0" fmla="*/ 70858 h 447769"/>
                <a:gd name="connsiteX1" fmla="*/ 0 w 699044"/>
                <a:gd name="connsiteY1" fmla="*/ 35429 h 447769"/>
                <a:gd name="connsiteX2" fmla="*/ 35429 w 699044"/>
                <a:gd name="connsiteY2" fmla="*/ 0 h 447769"/>
                <a:gd name="connsiteX3" fmla="*/ 70858 w 699044"/>
                <a:gd name="connsiteY3" fmla="*/ 35429 h 447769"/>
                <a:gd name="connsiteX4" fmla="*/ 35429 w 699044"/>
                <a:gd name="connsiteY4" fmla="*/ 70858 h 447769"/>
                <a:gd name="connsiteX5" fmla="*/ 161066 w 699044"/>
                <a:gd name="connsiteY5" fmla="*/ 70858 h 447769"/>
                <a:gd name="connsiteX6" fmla="*/ 125637 w 699044"/>
                <a:gd name="connsiteY6" fmla="*/ 35429 h 447769"/>
                <a:gd name="connsiteX7" fmla="*/ 161066 w 699044"/>
                <a:gd name="connsiteY7" fmla="*/ 0 h 447769"/>
                <a:gd name="connsiteX8" fmla="*/ 196495 w 699044"/>
                <a:gd name="connsiteY8" fmla="*/ 35429 h 447769"/>
                <a:gd name="connsiteX9" fmla="*/ 161066 w 699044"/>
                <a:gd name="connsiteY9" fmla="*/ 70858 h 447769"/>
                <a:gd name="connsiteX10" fmla="*/ 286704 w 699044"/>
                <a:gd name="connsiteY10" fmla="*/ 70858 h 447769"/>
                <a:gd name="connsiteX11" fmla="*/ 251275 w 699044"/>
                <a:gd name="connsiteY11" fmla="*/ 35429 h 447769"/>
                <a:gd name="connsiteX12" fmla="*/ 286704 w 699044"/>
                <a:gd name="connsiteY12" fmla="*/ 0 h 447769"/>
                <a:gd name="connsiteX13" fmla="*/ 322133 w 699044"/>
                <a:gd name="connsiteY13" fmla="*/ 35429 h 447769"/>
                <a:gd name="connsiteX14" fmla="*/ 286704 w 699044"/>
                <a:gd name="connsiteY14" fmla="*/ 70858 h 447769"/>
                <a:gd name="connsiteX15" fmla="*/ 412341 w 699044"/>
                <a:gd name="connsiteY15" fmla="*/ 70858 h 447769"/>
                <a:gd name="connsiteX16" fmla="*/ 376912 w 699044"/>
                <a:gd name="connsiteY16" fmla="*/ 35429 h 447769"/>
                <a:gd name="connsiteX17" fmla="*/ 412341 w 699044"/>
                <a:gd name="connsiteY17" fmla="*/ 0 h 447769"/>
                <a:gd name="connsiteX18" fmla="*/ 447770 w 699044"/>
                <a:gd name="connsiteY18" fmla="*/ 35429 h 447769"/>
                <a:gd name="connsiteX19" fmla="*/ 412341 w 699044"/>
                <a:gd name="connsiteY19" fmla="*/ 70858 h 447769"/>
                <a:gd name="connsiteX20" fmla="*/ 537978 w 699044"/>
                <a:gd name="connsiteY20" fmla="*/ 70858 h 447769"/>
                <a:gd name="connsiteX21" fmla="*/ 502549 w 699044"/>
                <a:gd name="connsiteY21" fmla="*/ 35429 h 447769"/>
                <a:gd name="connsiteX22" fmla="*/ 537978 w 699044"/>
                <a:gd name="connsiteY22" fmla="*/ 0 h 447769"/>
                <a:gd name="connsiteX23" fmla="*/ 573407 w 699044"/>
                <a:gd name="connsiteY23" fmla="*/ 35429 h 447769"/>
                <a:gd name="connsiteX24" fmla="*/ 537978 w 699044"/>
                <a:gd name="connsiteY24" fmla="*/ 70858 h 447769"/>
                <a:gd name="connsiteX25" fmla="*/ 663615 w 699044"/>
                <a:gd name="connsiteY25" fmla="*/ 70858 h 447769"/>
                <a:gd name="connsiteX26" fmla="*/ 628186 w 699044"/>
                <a:gd name="connsiteY26" fmla="*/ 35429 h 447769"/>
                <a:gd name="connsiteX27" fmla="*/ 663615 w 699044"/>
                <a:gd name="connsiteY27" fmla="*/ 0 h 447769"/>
                <a:gd name="connsiteX28" fmla="*/ 699044 w 699044"/>
                <a:gd name="connsiteY28" fmla="*/ 35429 h 447769"/>
                <a:gd name="connsiteX29" fmla="*/ 663615 w 699044"/>
                <a:gd name="connsiteY29" fmla="*/ 70858 h 447769"/>
                <a:gd name="connsiteX30" fmla="*/ 35429 w 699044"/>
                <a:gd name="connsiteY30" fmla="*/ 196495 h 447769"/>
                <a:gd name="connsiteX31" fmla="*/ 0 w 699044"/>
                <a:gd name="connsiteY31" fmla="*/ 161066 h 447769"/>
                <a:gd name="connsiteX32" fmla="*/ 35429 w 699044"/>
                <a:gd name="connsiteY32" fmla="*/ 125637 h 447769"/>
                <a:gd name="connsiteX33" fmla="*/ 70858 w 699044"/>
                <a:gd name="connsiteY33" fmla="*/ 161066 h 447769"/>
                <a:gd name="connsiteX34" fmla="*/ 35429 w 699044"/>
                <a:gd name="connsiteY34" fmla="*/ 196495 h 447769"/>
                <a:gd name="connsiteX35" fmla="*/ 161066 w 699044"/>
                <a:gd name="connsiteY35" fmla="*/ 196495 h 447769"/>
                <a:gd name="connsiteX36" fmla="*/ 125637 w 699044"/>
                <a:gd name="connsiteY36" fmla="*/ 161066 h 447769"/>
                <a:gd name="connsiteX37" fmla="*/ 161066 w 699044"/>
                <a:gd name="connsiteY37" fmla="*/ 125637 h 447769"/>
                <a:gd name="connsiteX38" fmla="*/ 196495 w 699044"/>
                <a:gd name="connsiteY38" fmla="*/ 161066 h 447769"/>
                <a:gd name="connsiteX39" fmla="*/ 161066 w 699044"/>
                <a:gd name="connsiteY39" fmla="*/ 196495 h 447769"/>
                <a:gd name="connsiteX40" fmla="*/ 286704 w 699044"/>
                <a:gd name="connsiteY40" fmla="*/ 196495 h 447769"/>
                <a:gd name="connsiteX41" fmla="*/ 251275 w 699044"/>
                <a:gd name="connsiteY41" fmla="*/ 161066 h 447769"/>
                <a:gd name="connsiteX42" fmla="*/ 286704 w 699044"/>
                <a:gd name="connsiteY42" fmla="*/ 125637 h 447769"/>
                <a:gd name="connsiteX43" fmla="*/ 322133 w 699044"/>
                <a:gd name="connsiteY43" fmla="*/ 161066 h 447769"/>
                <a:gd name="connsiteX44" fmla="*/ 286704 w 699044"/>
                <a:gd name="connsiteY44" fmla="*/ 196495 h 447769"/>
                <a:gd name="connsiteX45" fmla="*/ 412341 w 699044"/>
                <a:gd name="connsiteY45" fmla="*/ 196495 h 447769"/>
                <a:gd name="connsiteX46" fmla="*/ 376912 w 699044"/>
                <a:gd name="connsiteY46" fmla="*/ 161066 h 447769"/>
                <a:gd name="connsiteX47" fmla="*/ 412341 w 699044"/>
                <a:gd name="connsiteY47" fmla="*/ 125637 h 447769"/>
                <a:gd name="connsiteX48" fmla="*/ 447770 w 699044"/>
                <a:gd name="connsiteY48" fmla="*/ 161066 h 447769"/>
                <a:gd name="connsiteX49" fmla="*/ 412341 w 699044"/>
                <a:gd name="connsiteY49" fmla="*/ 196495 h 447769"/>
                <a:gd name="connsiteX50" fmla="*/ 537978 w 699044"/>
                <a:gd name="connsiteY50" fmla="*/ 196495 h 447769"/>
                <a:gd name="connsiteX51" fmla="*/ 502549 w 699044"/>
                <a:gd name="connsiteY51" fmla="*/ 161066 h 447769"/>
                <a:gd name="connsiteX52" fmla="*/ 537978 w 699044"/>
                <a:gd name="connsiteY52" fmla="*/ 125637 h 447769"/>
                <a:gd name="connsiteX53" fmla="*/ 573407 w 699044"/>
                <a:gd name="connsiteY53" fmla="*/ 161066 h 447769"/>
                <a:gd name="connsiteX54" fmla="*/ 537978 w 699044"/>
                <a:gd name="connsiteY54" fmla="*/ 196495 h 447769"/>
                <a:gd name="connsiteX55" fmla="*/ 663615 w 699044"/>
                <a:gd name="connsiteY55" fmla="*/ 196495 h 447769"/>
                <a:gd name="connsiteX56" fmla="*/ 628186 w 699044"/>
                <a:gd name="connsiteY56" fmla="*/ 161066 h 447769"/>
                <a:gd name="connsiteX57" fmla="*/ 663615 w 699044"/>
                <a:gd name="connsiteY57" fmla="*/ 125637 h 447769"/>
                <a:gd name="connsiteX58" fmla="*/ 699044 w 699044"/>
                <a:gd name="connsiteY58" fmla="*/ 161066 h 447769"/>
                <a:gd name="connsiteX59" fmla="*/ 663615 w 699044"/>
                <a:gd name="connsiteY59" fmla="*/ 196495 h 447769"/>
                <a:gd name="connsiteX60" fmla="*/ 35429 w 699044"/>
                <a:gd name="connsiteY60" fmla="*/ 322132 h 447769"/>
                <a:gd name="connsiteX61" fmla="*/ 0 w 699044"/>
                <a:gd name="connsiteY61" fmla="*/ 286703 h 447769"/>
                <a:gd name="connsiteX62" fmla="*/ 35429 w 699044"/>
                <a:gd name="connsiteY62" fmla="*/ 251274 h 447769"/>
                <a:gd name="connsiteX63" fmla="*/ 70858 w 699044"/>
                <a:gd name="connsiteY63" fmla="*/ 286703 h 447769"/>
                <a:gd name="connsiteX64" fmla="*/ 35429 w 699044"/>
                <a:gd name="connsiteY64" fmla="*/ 322132 h 447769"/>
                <a:gd name="connsiteX65" fmla="*/ 161066 w 699044"/>
                <a:gd name="connsiteY65" fmla="*/ 322132 h 447769"/>
                <a:gd name="connsiteX66" fmla="*/ 125637 w 699044"/>
                <a:gd name="connsiteY66" fmla="*/ 286703 h 447769"/>
                <a:gd name="connsiteX67" fmla="*/ 161066 w 699044"/>
                <a:gd name="connsiteY67" fmla="*/ 251274 h 447769"/>
                <a:gd name="connsiteX68" fmla="*/ 196495 w 699044"/>
                <a:gd name="connsiteY68" fmla="*/ 286703 h 447769"/>
                <a:gd name="connsiteX69" fmla="*/ 161066 w 699044"/>
                <a:gd name="connsiteY69" fmla="*/ 322132 h 447769"/>
                <a:gd name="connsiteX70" fmla="*/ 286704 w 699044"/>
                <a:gd name="connsiteY70" fmla="*/ 322132 h 447769"/>
                <a:gd name="connsiteX71" fmla="*/ 251275 w 699044"/>
                <a:gd name="connsiteY71" fmla="*/ 286703 h 447769"/>
                <a:gd name="connsiteX72" fmla="*/ 286704 w 699044"/>
                <a:gd name="connsiteY72" fmla="*/ 251274 h 447769"/>
                <a:gd name="connsiteX73" fmla="*/ 322133 w 699044"/>
                <a:gd name="connsiteY73" fmla="*/ 286703 h 447769"/>
                <a:gd name="connsiteX74" fmla="*/ 286704 w 699044"/>
                <a:gd name="connsiteY74" fmla="*/ 322132 h 447769"/>
                <a:gd name="connsiteX75" fmla="*/ 412341 w 699044"/>
                <a:gd name="connsiteY75" fmla="*/ 322132 h 447769"/>
                <a:gd name="connsiteX76" fmla="*/ 376912 w 699044"/>
                <a:gd name="connsiteY76" fmla="*/ 286703 h 447769"/>
                <a:gd name="connsiteX77" fmla="*/ 412341 w 699044"/>
                <a:gd name="connsiteY77" fmla="*/ 251274 h 447769"/>
                <a:gd name="connsiteX78" fmla="*/ 447770 w 699044"/>
                <a:gd name="connsiteY78" fmla="*/ 286703 h 447769"/>
                <a:gd name="connsiteX79" fmla="*/ 412341 w 699044"/>
                <a:gd name="connsiteY79" fmla="*/ 322132 h 447769"/>
                <a:gd name="connsiteX80" fmla="*/ 537978 w 699044"/>
                <a:gd name="connsiteY80" fmla="*/ 322132 h 447769"/>
                <a:gd name="connsiteX81" fmla="*/ 502549 w 699044"/>
                <a:gd name="connsiteY81" fmla="*/ 286703 h 447769"/>
                <a:gd name="connsiteX82" fmla="*/ 537978 w 699044"/>
                <a:gd name="connsiteY82" fmla="*/ 251274 h 447769"/>
                <a:gd name="connsiteX83" fmla="*/ 573407 w 699044"/>
                <a:gd name="connsiteY83" fmla="*/ 286703 h 447769"/>
                <a:gd name="connsiteX84" fmla="*/ 537978 w 699044"/>
                <a:gd name="connsiteY84" fmla="*/ 322132 h 447769"/>
                <a:gd name="connsiteX85" fmla="*/ 663615 w 699044"/>
                <a:gd name="connsiteY85" fmla="*/ 322132 h 447769"/>
                <a:gd name="connsiteX86" fmla="*/ 628186 w 699044"/>
                <a:gd name="connsiteY86" fmla="*/ 286703 h 447769"/>
                <a:gd name="connsiteX87" fmla="*/ 663615 w 699044"/>
                <a:gd name="connsiteY87" fmla="*/ 251274 h 447769"/>
                <a:gd name="connsiteX88" fmla="*/ 699044 w 699044"/>
                <a:gd name="connsiteY88" fmla="*/ 286703 h 447769"/>
                <a:gd name="connsiteX89" fmla="*/ 663615 w 699044"/>
                <a:gd name="connsiteY89" fmla="*/ 322132 h 447769"/>
                <a:gd name="connsiteX90" fmla="*/ 35429 w 699044"/>
                <a:gd name="connsiteY90" fmla="*/ 447769 h 447769"/>
                <a:gd name="connsiteX91" fmla="*/ 0 w 699044"/>
                <a:gd name="connsiteY91" fmla="*/ 412340 h 447769"/>
                <a:gd name="connsiteX92" fmla="*/ 35429 w 699044"/>
                <a:gd name="connsiteY92" fmla="*/ 376911 h 447769"/>
                <a:gd name="connsiteX93" fmla="*/ 70858 w 699044"/>
                <a:gd name="connsiteY93" fmla="*/ 412340 h 447769"/>
                <a:gd name="connsiteX94" fmla="*/ 35429 w 699044"/>
                <a:gd name="connsiteY94" fmla="*/ 447769 h 447769"/>
                <a:gd name="connsiteX95" fmla="*/ 161066 w 699044"/>
                <a:gd name="connsiteY95" fmla="*/ 447769 h 447769"/>
                <a:gd name="connsiteX96" fmla="*/ 125637 w 699044"/>
                <a:gd name="connsiteY96" fmla="*/ 412340 h 447769"/>
                <a:gd name="connsiteX97" fmla="*/ 161066 w 699044"/>
                <a:gd name="connsiteY97" fmla="*/ 376911 h 447769"/>
                <a:gd name="connsiteX98" fmla="*/ 196495 w 699044"/>
                <a:gd name="connsiteY98" fmla="*/ 412340 h 447769"/>
                <a:gd name="connsiteX99" fmla="*/ 161066 w 699044"/>
                <a:gd name="connsiteY99" fmla="*/ 447769 h 447769"/>
                <a:gd name="connsiteX100" fmla="*/ 286704 w 699044"/>
                <a:gd name="connsiteY100" fmla="*/ 447769 h 447769"/>
                <a:gd name="connsiteX101" fmla="*/ 251275 w 699044"/>
                <a:gd name="connsiteY101" fmla="*/ 412340 h 447769"/>
                <a:gd name="connsiteX102" fmla="*/ 286704 w 699044"/>
                <a:gd name="connsiteY102" fmla="*/ 376911 h 447769"/>
                <a:gd name="connsiteX103" fmla="*/ 322133 w 699044"/>
                <a:gd name="connsiteY103" fmla="*/ 412340 h 447769"/>
                <a:gd name="connsiteX104" fmla="*/ 286704 w 699044"/>
                <a:gd name="connsiteY104" fmla="*/ 447769 h 447769"/>
                <a:gd name="connsiteX105" fmla="*/ 412341 w 699044"/>
                <a:gd name="connsiteY105" fmla="*/ 447769 h 447769"/>
                <a:gd name="connsiteX106" fmla="*/ 376912 w 699044"/>
                <a:gd name="connsiteY106" fmla="*/ 412340 h 447769"/>
                <a:gd name="connsiteX107" fmla="*/ 412341 w 699044"/>
                <a:gd name="connsiteY107" fmla="*/ 376911 h 447769"/>
                <a:gd name="connsiteX108" fmla="*/ 447770 w 699044"/>
                <a:gd name="connsiteY108" fmla="*/ 412340 h 447769"/>
                <a:gd name="connsiteX109" fmla="*/ 412341 w 699044"/>
                <a:gd name="connsiteY109" fmla="*/ 447769 h 447769"/>
                <a:gd name="connsiteX110" fmla="*/ 537978 w 699044"/>
                <a:gd name="connsiteY110" fmla="*/ 447769 h 447769"/>
                <a:gd name="connsiteX111" fmla="*/ 502549 w 699044"/>
                <a:gd name="connsiteY111" fmla="*/ 412340 h 447769"/>
                <a:gd name="connsiteX112" fmla="*/ 537978 w 699044"/>
                <a:gd name="connsiteY112" fmla="*/ 376911 h 447769"/>
                <a:gd name="connsiteX113" fmla="*/ 573407 w 699044"/>
                <a:gd name="connsiteY113" fmla="*/ 412340 h 447769"/>
                <a:gd name="connsiteX114" fmla="*/ 537978 w 699044"/>
                <a:gd name="connsiteY114" fmla="*/ 447769 h 447769"/>
                <a:gd name="connsiteX115" fmla="*/ 663615 w 699044"/>
                <a:gd name="connsiteY115" fmla="*/ 447769 h 447769"/>
                <a:gd name="connsiteX116" fmla="*/ 628186 w 699044"/>
                <a:gd name="connsiteY116" fmla="*/ 412340 h 447769"/>
                <a:gd name="connsiteX117" fmla="*/ 663615 w 699044"/>
                <a:gd name="connsiteY117" fmla="*/ 376911 h 447769"/>
                <a:gd name="connsiteX118" fmla="*/ 699044 w 699044"/>
                <a:gd name="connsiteY118" fmla="*/ 412340 h 447769"/>
                <a:gd name="connsiteX119" fmla="*/ 663615 w 699044"/>
                <a:gd name="connsiteY119" fmla="*/ 447769 h 44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99044" h="447769">
                  <a:moveTo>
                    <a:pt x="35429" y="70858"/>
                  </a:moveTo>
                  <a:cubicBezTo>
                    <a:pt x="15862" y="70858"/>
                    <a:pt x="0" y="54996"/>
                    <a:pt x="0" y="35429"/>
                  </a:cubicBezTo>
                  <a:cubicBezTo>
                    <a:pt x="0" y="15862"/>
                    <a:pt x="15862" y="0"/>
                    <a:pt x="35429" y="0"/>
                  </a:cubicBezTo>
                  <a:cubicBezTo>
                    <a:pt x="54996" y="0"/>
                    <a:pt x="70858" y="15862"/>
                    <a:pt x="70858" y="35429"/>
                  </a:cubicBezTo>
                  <a:cubicBezTo>
                    <a:pt x="70858" y="54996"/>
                    <a:pt x="54996" y="70858"/>
                    <a:pt x="35429" y="70858"/>
                  </a:cubicBezTo>
                  <a:close/>
                  <a:moveTo>
                    <a:pt x="161066" y="70858"/>
                  </a:moveTo>
                  <a:cubicBezTo>
                    <a:pt x="141499" y="70858"/>
                    <a:pt x="125637" y="54996"/>
                    <a:pt x="125637" y="35429"/>
                  </a:cubicBezTo>
                  <a:cubicBezTo>
                    <a:pt x="125637" y="15862"/>
                    <a:pt x="141499" y="0"/>
                    <a:pt x="161066" y="0"/>
                  </a:cubicBezTo>
                  <a:cubicBezTo>
                    <a:pt x="180633" y="0"/>
                    <a:pt x="196495" y="15862"/>
                    <a:pt x="196495" y="35429"/>
                  </a:cubicBezTo>
                  <a:cubicBezTo>
                    <a:pt x="196495" y="54996"/>
                    <a:pt x="180633" y="70858"/>
                    <a:pt x="161066" y="70858"/>
                  </a:cubicBezTo>
                  <a:close/>
                  <a:moveTo>
                    <a:pt x="286704" y="70858"/>
                  </a:moveTo>
                  <a:cubicBezTo>
                    <a:pt x="267137" y="70858"/>
                    <a:pt x="251275" y="54996"/>
                    <a:pt x="251275" y="35429"/>
                  </a:cubicBezTo>
                  <a:cubicBezTo>
                    <a:pt x="251275" y="15862"/>
                    <a:pt x="267137" y="0"/>
                    <a:pt x="286704" y="0"/>
                  </a:cubicBezTo>
                  <a:cubicBezTo>
                    <a:pt x="306271" y="0"/>
                    <a:pt x="322133" y="15862"/>
                    <a:pt x="322133" y="35429"/>
                  </a:cubicBezTo>
                  <a:cubicBezTo>
                    <a:pt x="322133" y="54996"/>
                    <a:pt x="306271" y="70858"/>
                    <a:pt x="286704" y="70858"/>
                  </a:cubicBezTo>
                  <a:close/>
                  <a:moveTo>
                    <a:pt x="412341" y="70858"/>
                  </a:moveTo>
                  <a:cubicBezTo>
                    <a:pt x="392774" y="70858"/>
                    <a:pt x="376912" y="54996"/>
                    <a:pt x="376912" y="35429"/>
                  </a:cubicBezTo>
                  <a:cubicBezTo>
                    <a:pt x="376912" y="15862"/>
                    <a:pt x="392774" y="0"/>
                    <a:pt x="412341" y="0"/>
                  </a:cubicBezTo>
                  <a:cubicBezTo>
                    <a:pt x="431908" y="0"/>
                    <a:pt x="447770" y="15862"/>
                    <a:pt x="447770" y="35429"/>
                  </a:cubicBezTo>
                  <a:cubicBezTo>
                    <a:pt x="447770" y="54996"/>
                    <a:pt x="431908" y="70858"/>
                    <a:pt x="412341" y="70858"/>
                  </a:cubicBezTo>
                  <a:close/>
                  <a:moveTo>
                    <a:pt x="537978" y="70858"/>
                  </a:moveTo>
                  <a:cubicBezTo>
                    <a:pt x="518411" y="70858"/>
                    <a:pt x="502549" y="54996"/>
                    <a:pt x="502549" y="35429"/>
                  </a:cubicBezTo>
                  <a:cubicBezTo>
                    <a:pt x="502549" y="15862"/>
                    <a:pt x="518411" y="0"/>
                    <a:pt x="537978" y="0"/>
                  </a:cubicBezTo>
                  <a:cubicBezTo>
                    <a:pt x="557545" y="0"/>
                    <a:pt x="573407" y="15862"/>
                    <a:pt x="573407" y="35429"/>
                  </a:cubicBezTo>
                  <a:cubicBezTo>
                    <a:pt x="573407" y="54996"/>
                    <a:pt x="557545" y="70858"/>
                    <a:pt x="537978" y="70858"/>
                  </a:cubicBezTo>
                  <a:close/>
                  <a:moveTo>
                    <a:pt x="663615" y="70858"/>
                  </a:moveTo>
                  <a:cubicBezTo>
                    <a:pt x="644048" y="70858"/>
                    <a:pt x="628186" y="54996"/>
                    <a:pt x="628186" y="35429"/>
                  </a:cubicBezTo>
                  <a:cubicBezTo>
                    <a:pt x="628186" y="15862"/>
                    <a:pt x="644048" y="0"/>
                    <a:pt x="663615" y="0"/>
                  </a:cubicBezTo>
                  <a:cubicBezTo>
                    <a:pt x="683182" y="0"/>
                    <a:pt x="699044" y="15862"/>
                    <a:pt x="699044" y="35429"/>
                  </a:cubicBezTo>
                  <a:cubicBezTo>
                    <a:pt x="699044" y="54996"/>
                    <a:pt x="683182" y="70858"/>
                    <a:pt x="663615" y="70858"/>
                  </a:cubicBezTo>
                  <a:close/>
                  <a:moveTo>
                    <a:pt x="35429" y="196495"/>
                  </a:moveTo>
                  <a:cubicBezTo>
                    <a:pt x="15862" y="196495"/>
                    <a:pt x="0" y="180633"/>
                    <a:pt x="0" y="161066"/>
                  </a:cubicBezTo>
                  <a:cubicBezTo>
                    <a:pt x="0" y="141499"/>
                    <a:pt x="15862" y="125637"/>
                    <a:pt x="35429" y="125637"/>
                  </a:cubicBezTo>
                  <a:cubicBezTo>
                    <a:pt x="54996" y="125637"/>
                    <a:pt x="70858" y="141499"/>
                    <a:pt x="70858" y="161066"/>
                  </a:cubicBezTo>
                  <a:cubicBezTo>
                    <a:pt x="70858" y="180633"/>
                    <a:pt x="54996" y="196495"/>
                    <a:pt x="35429" y="196495"/>
                  </a:cubicBezTo>
                  <a:close/>
                  <a:moveTo>
                    <a:pt x="161066" y="196495"/>
                  </a:moveTo>
                  <a:cubicBezTo>
                    <a:pt x="141499" y="196495"/>
                    <a:pt x="125637" y="180633"/>
                    <a:pt x="125637" y="161066"/>
                  </a:cubicBezTo>
                  <a:cubicBezTo>
                    <a:pt x="125637" y="141499"/>
                    <a:pt x="141499" y="125637"/>
                    <a:pt x="161066" y="125637"/>
                  </a:cubicBezTo>
                  <a:cubicBezTo>
                    <a:pt x="180633" y="125637"/>
                    <a:pt x="196495" y="141499"/>
                    <a:pt x="196495" y="161066"/>
                  </a:cubicBezTo>
                  <a:cubicBezTo>
                    <a:pt x="196495" y="180633"/>
                    <a:pt x="180633" y="196495"/>
                    <a:pt x="161066" y="196495"/>
                  </a:cubicBezTo>
                  <a:close/>
                  <a:moveTo>
                    <a:pt x="286704" y="196495"/>
                  </a:moveTo>
                  <a:cubicBezTo>
                    <a:pt x="267137" y="196495"/>
                    <a:pt x="251275" y="180633"/>
                    <a:pt x="251275" y="161066"/>
                  </a:cubicBezTo>
                  <a:cubicBezTo>
                    <a:pt x="251275" y="141499"/>
                    <a:pt x="267137" y="125637"/>
                    <a:pt x="286704" y="125637"/>
                  </a:cubicBezTo>
                  <a:cubicBezTo>
                    <a:pt x="306271" y="125637"/>
                    <a:pt x="322133" y="141499"/>
                    <a:pt x="322133" y="161066"/>
                  </a:cubicBezTo>
                  <a:cubicBezTo>
                    <a:pt x="322133" y="180633"/>
                    <a:pt x="306271" y="196495"/>
                    <a:pt x="286704" y="196495"/>
                  </a:cubicBezTo>
                  <a:close/>
                  <a:moveTo>
                    <a:pt x="412341" y="196495"/>
                  </a:moveTo>
                  <a:cubicBezTo>
                    <a:pt x="392774" y="196495"/>
                    <a:pt x="376912" y="180633"/>
                    <a:pt x="376912" y="161066"/>
                  </a:cubicBezTo>
                  <a:cubicBezTo>
                    <a:pt x="376912" y="141499"/>
                    <a:pt x="392774" y="125637"/>
                    <a:pt x="412341" y="125637"/>
                  </a:cubicBezTo>
                  <a:cubicBezTo>
                    <a:pt x="431908" y="125637"/>
                    <a:pt x="447770" y="141499"/>
                    <a:pt x="447770" y="161066"/>
                  </a:cubicBezTo>
                  <a:cubicBezTo>
                    <a:pt x="447770" y="180633"/>
                    <a:pt x="431908" y="196495"/>
                    <a:pt x="412341" y="196495"/>
                  </a:cubicBezTo>
                  <a:close/>
                  <a:moveTo>
                    <a:pt x="537978" y="196495"/>
                  </a:moveTo>
                  <a:cubicBezTo>
                    <a:pt x="518411" y="196495"/>
                    <a:pt x="502549" y="180633"/>
                    <a:pt x="502549" y="161066"/>
                  </a:cubicBezTo>
                  <a:cubicBezTo>
                    <a:pt x="502549" y="141499"/>
                    <a:pt x="518411" y="125637"/>
                    <a:pt x="537978" y="125637"/>
                  </a:cubicBezTo>
                  <a:cubicBezTo>
                    <a:pt x="557545" y="125637"/>
                    <a:pt x="573407" y="141499"/>
                    <a:pt x="573407" y="161066"/>
                  </a:cubicBezTo>
                  <a:cubicBezTo>
                    <a:pt x="573407" y="180633"/>
                    <a:pt x="557545" y="196495"/>
                    <a:pt x="537978" y="196495"/>
                  </a:cubicBezTo>
                  <a:close/>
                  <a:moveTo>
                    <a:pt x="663615" y="196495"/>
                  </a:moveTo>
                  <a:cubicBezTo>
                    <a:pt x="644048" y="196495"/>
                    <a:pt x="628186" y="180633"/>
                    <a:pt x="628186" y="161066"/>
                  </a:cubicBezTo>
                  <a:cubicBezTo>
                    <a:pt x="628186" y="141499"/>
                    <a:pt x="644048" y="125637"/>
                    <a:pt x="663615" y="125637"/>
                  </a:cubicBezTo>
                  <a:cubicBezTo>
                    <a:pt x="683182" y="125637"/>
                    <a:pt x="699044" y="141499"/>
                    <a:pt x="699044" y="161066"/>
                  </a:cubicBezTo>
                  <a:cubicBezTo>
                    <a:pt x="699044" y="180633"/>
                    <a:pt x="683182" y="196495"/>
                    <a:pt x="663615" y="196495"/>
                  </a:cubicBezTo>
                  <a:close/>
                  <a:moveTo>
                    <a:pt x="35429" y="322132"/>
                  </a:moveTo>
                  <a:cubicBezTo>
                    <a:pt x="15862" y="322132"/>
                    <a:pt x="0" y="306270"/>
                    <a:pt x="0" y="286703"/>
                  </a:cubicBezTo>
                  <a:cubicBezTo>
                    <a:pt x="0" y="267136"/>
                    <a:pt x="15862" y="251274"/>
                    <a:pt x="35429" y="251274"/>
                  </a:cubicBezTo>
                  <a:cubicBezTo>
                    <a:pt x="54996" y="251274"/>
                    <a:pt x="70858" y="267136"/>
                    <a:pt x="70858" y="286703"/>
                  </a:cubicBezTo>
                  <a:cubicBezTo>
                    <a:pt x="70858" y="306270"/>
                    <a:pt x="54996" y="322132"/>
                    <a:pt x="35429" y="322132"/>
                  </a:cubicBezTo>
                  <a:close/>
                  <a:moveTo>
                    <a:pt x="161066" y="322132"/>
                  </a:moveTo>
                  <a:cubicBezTo>
                    <a:pt x="141499" y="322132"/>
                    <a:pt x="125637" y="306270"/>
                    <a:pt x="125637" y="286703"/>
                  </a:cubicBezTo>
                  <a:cubicBezTo>
                    <a:pt x="125637" y="267136"/>
                    <a:pt x="141499" y="251274"/>
                    <a:pt x="161066" y="251274"/>
                  </a:cubicBezTo>
                  <a:cubicBezTo>
                    <a:pt x="180633" y="251274"/>
                    <a:pt x="196495" y="267136"/>
                    <a:pt x="196495" y="286703"/>
                  </a:cubicBezTo>
                  <a:cubicBezTo>
                    <a:pt x="196495" y="306270"/>
                    <a:pt x="180633" y="322132"/>
                    <a:pt x="161066" y="322132"/>
                  </a:cubicBezTo>
                  <a:close/>
                  <a:moveTo>
                    <a:pt x="286704" y="322132"/>
                  </a:moveTo>
                  <a:cubicBezTo>
                    <a:pt x="267137" y="322132"/>
                    <a:pt x="251275" y="306270"/>
                    <a:pt x="251275" y="286703"/>
                  </a:cubicBezTo>
                  <a:cubicBezTo>
                    <a:pt x="251275" y="267136"/>
                    <a:pt x="267137" y="251274"/>
                    <a:pt x="286704" y="251274"/>
                  </a:cubicBezTo>
                  <a:cubicBezTo>
                    <a:pt x="306271" y="251274"/>
                    <a:pt x="322133" y="267136"/>
                    <a:pt x="322133" y="286703"/>
                  </a:cubicBezTo>
                  <a:cubicBezTo>
                    <a:pt x="322133" y="306270"/>
                    <a:pt x="306271" y="322132"/>
                    <a:pt x="286704" y="322132"/>
                  </a:cubicBezTo>
                  <a:close/>
                  <a:moveTo>
                    <a:pt x="412341" y="322132"/>
                  </a:moveTo>
                  <a:cubicBezTo>
                    <a:pt x="392774" y="322132"/>
                    <a:pt x="376912" y="306270"/>
                    <a:pt x="376912" y="286703"/>
                  </a:cubicBezTo>
                  <a:cubicBezTo>
                    <a:pt x="376912" y="267136"/>
                    <a:pt x="392774" y="251274"/>
                    <a:pt x="412341" y="251274"/>
                  </a:cubicBezTo>
                  <a:cubicBezTo>
                    <a:pt x="431908" y="251274"/>
                    <a:pt x="447770" y="267136"/>
                    <a:pt x="447770" y="286703"/>
                  </a:cubicBezTo>
                  <a:cubicBezTo>
                    <a:pt x="447770" y="306270"/>
                    <a:pt x="431908" y="322132"/>
                    <a:pt x="412341" y="322132"/>
                  </a:cubicBezTo>
                  <a:close/>
                  <a:moveTo>
                    <a:pt x="537978" y="322132"/>
                  </a:moveTo>
                  <a:cubicBezTo>
                    <a:pt x="518411" y="322132"/>
                    <a:pt x="502549" y="306270"/>
                    <a:pt x="502549" y="286703"/>
                  </a:cubicBezTo>
                  <a:cubicBezTo>
                    <a:pt x="502549" y="267136"/>
                    <a:pt x="518411" y="251274"/>
                    <a:pt x="537978" y="251274"/>
                  </a:cubicBezTo>
                  <a:cubicBezTo>
                    <a:pt x="557545" y="251274"/>
                    <a:pt x="573407" y="267136"/>
                    <a:pt x="573407" y="286703"/>
                  </a:cubicBezTo>
                  <a:cubicBezTo>
                    <a:pt x="573407" y="306270"/>
                    <a:pt x="557545" y="322132"/>
                    <a:pt x="537978" y="322132"/>
                  </a:cubicBezTo>
                  <a:close/>
                  <a:moveTo>
                    <a:pt x="663615" y="322132"/>
                  </a:moveTo>
                  <a:cubicBezTo>
                    <a:pt x="644048" y="322132"/>
                    <a:pt x="628186" y="306270"/>
                    <a:pt x="628186" y="286703"/>
                  </a:cubicBezTo>
                  <a:cubicBezTo>
                    <a:pt x="628186" y="267136"/>
                    <a:pt x="644048" y="251274"/>
                    <a:pt x="663615" y="251274"/>
                  </a:cubicBezTo>
                  <a:cubicBezTo>
                    <a:pt x="683182" y="251274"/>
                    <a:pt x="699044" y="267136"/>
                    <a:pt x="699044" y="286703"/>
                  </a:cubicBezTo>
                  <a:cubicBezTo>
                    <a:pt x="699044" y="306270"/>
                    <a:pt x="683182" y="322132"/>
                    <a:pt x="663615" y="322132"/>
                  </a:cubicBezTo>
                  <a:close/>
                  <a:moveTo>
                    <a:pt x="35429" y="447769"/>
                  </a:moveTo>
                  <a:cubicBezTo>
                    <a:pt x="15862" y="447769"/>
                    <a:pt x="0" y="431907"/>
                    <a:pt x="0" y="412340"/>
                  </a:cubicBezTo>
                  <a:cubicBezTo>
                    <a:pt x="0" y="392773"/>
                    <a:pt x="15862" y="376911"/>
                    <a:pt x="35429" y="376911"/>
                  </a:cubicBezTo>
                  <a:cubicBezTo>
                    <a:pt x="54996" y="376911"/>
                    <a:pt x="70858" y="392773"/>
                    <a:pt x="70858" y="412340"/>
                  </a:cubicBezTo>
                  <a:cubicBezTo>
                    <a:pt x="70858" y="431907"/>
                    <a:pt x="54996" y="447769"/>
                    <a:pt x="35429" y="447769"/>
                  </a:cubicBezTo>
                  <a:close/>
                  <a:moveTo>
                    <a:pt x="161066" y="447769"/>
                  </a:moveTo>
                  <a:cubicBezTo>
                    <a:pt x="141499" y="447769"/>
                    <a:pt x="125637" y="431907"/>
                    <a:pt x="125637" y="412340"/>
                  </a:cubicBezTo>
                  <a:cubicBezTo>
                    <a:pt x="125637" y="392773"/>
                    <a:pt x="141499" y="376911"/>
                    <a:pt x="161066" y="376911"/>
                  </a:cubicBezTo>
                  <a:cubicBezTo>
                    <a:pt x="180633" y="376911"/>
                    <a:pt x="196495" y="392773"/>
                    <a:pt x="196495" y="412340"/>
                  </a:cubicBezTo>
                  <a:cubicBezTo>
                    <a:pt x="196495" y="431907"/>
                    <a:pt x="180633" y="447769"/>
                    <a:pt x="161066" y="447769"/>
                  </a:cubicBezTo>
                  <a:close/>
                  <a:moveTo>
                    <a:pt x="286704" y="447769"/>
                  </a:moveTo>
                  <a:cubicBezTo>
                    <a:pt x="267137" y="447769"/>
                    <a:pt x="251275" y="431907"/>
                    <a:pt x="251275" y="412340"/>
                  </a:cubicBezTo>
                  <a:cubicBezTo>
                    <a:pt x="251275" y="392773"/>
                    <a:pt x="267137" y="376911"/>
                    <a:pt x="286704" y="376911"/>
                  </a:cubicBezTo>
                  <a:cubicBezTo>
                    <a:pt x="306271" y="376911"/>
                    <a:pt x="322133" y="392773"/>
                    <a:pt x="322133" y="412340"/>
                  </a:cubicBezTo>
                  <a:cubicBezTo>
                    <a:pt x="322133" y="431907"/>
                    <a:pt x="306271" y="447769"/>
                    <a:pt x="286704" y="447769"/>
                  </a:cubicBezTo>
                  <a:close/>
                  <a:moveTo>
                    <a:pt x="412341" y="447769"/>
                  </a:moveTo>
                  <a:cubicBezTo>
                    <a:pt x="392774" y="447769"/>
                    <a:pt x="376912" y="431907"/>
                    <a:pt x="376912" y="412340"/>
                  </a:cubicBezTo>
                  <a:cubicBezTo>
                    <a:pt x="376912" y="392773"/>
                    <a:pt x="392774" y="376911"/>
                    <a:pt x="412341" y="376911"/>
                  </a:cubicBezTo>
                  <a:cubicBezTo>
                    <a:pt x="431908" y="376911"/>
                    <a:pt x="447770" y="392773"/>
                    <a:pt x="447770" y="412340"/>
                  </a:cubicBezTo>
                  <a:cubicBezTo>
                    <a:pt x="447770" y="431907"/>
                    <a:pt x="431908" y="447769"/>
                    <a:pt x="412341" y="447769"/>
                  </a:cubicBezTo>
                  <a:close/>
                  <a:moveTo>
                    <a:pt x="537978" y="447769"/>
                  </a:moveTo>
                  <a:cubicBezTo>
                    <a:pt x="518411" y="447769"/>
                    <a:pt x="502549" y="431907"/>
                    <a:pt x="502549" y="412340"/>
                  </a:cubicBezTo>
                  <a:cubicBezTo>
                    <a:pt x="502549" y="392773"/>
                    <a:pt x="518411" y="376911"/>
                    <a:pt x="537978" y="376911"/>
                  </a:cubicBezTo>
                  <a:cubicBezTo>
                    <a:pt x="557545" y="376911"/>
                    <a:pt x="573407" y="392773"/>
                    <a:pt x="573407" y="412340"/>
                  </a:cubicBezTo>
                  <a:cubicBezTo>
                    <a:pt x="573407" y="431907"/>
                    <a:pt x="557545" y="447769"/>
                    <a:pt x="537978" y="447769"/>
                  </a:cubicBezTo>
                  <a:close/>
                  <a:moveTo>
                    <a:pt x="663615" y="447769"/>
                  </a:moveTo>
                  <a:cubicBezTo>
                    <a:pt x="644048" y="447769"/>
                    <a:pt x="628186" y="431907"/>
                    <a:pt x="628186" y="412340"/>
                  </a:cubicBezTo>
                  <a:cubicBezTo>
                    <a:pt x="628186" y="392773"/>
                    <a:pt x="644048" y="376911"/>
                    <a:pt x="663615" y="376911"/>
                  </a:cubicBezTo>
                  <a:cubicBezTo>
                    <a:pt x="683182" y="376911"/>
                    <a:pt x="699044" y="392773"/>
                    <a:pt x="699044" y="412340"/>
                  </a:cubicBezTo>
                  <a:cubicBezTo>
                    <a:pt x="699044" y="431907"/>
                    <a:pt x="683182" y="447769"/>
                    <a:pt x="663615" y="4477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D3CBA5AC-67E4-431E-8CF7-C5ED9177C676}"/>
                </a:ext>
              </a:extLst>
            </p:cNvPr>
            <p:cNvCxnSpPr>
              <a:cxnSpLocks/>
            </p:cNvCxnSpPr>
            <p:nvPr/>
          </p:nvCxnSpPr>
          <p:spPr>
            <a:xfrm>
              <a:off x="334963" y="6414350"/>
              <a:ext cx="915103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730AE259-0AF6-44AD-94B8-F99BDC88B4C4}"/>
                </a:ext>
              </a:extLst>
            </p:cNvPr>
            <p:cNvCxnSpPr>
              <a:cxnSpLocks/>
            </p:cNvCxnSpPr>
            <p:nvPr/>
          </p:nvCxnSpPr>
          <p:spPr>
            <a:xfrm>
              <a:off x="10926501" y="626541"/>
              <a:ext cx="918476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387034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887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蒙版修饰背景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890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027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23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3" r:id="rId2"/>
    <p:sldLayoutId id="2147483669" r:id="rId3"/>
    <p:sldLayoutId id="2147483690" r:id="rId4"/>
    <p:sldLayoutId id="214748369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8" name="组合 217">
            <a:extLst>
              <a:ext uri="{FF2B5EF4-FFF2-40B4-BE49-F238E27FC236}">
                <a16:creationId xmlns:a16="http://schemas.microsoft.com/office/drawing/2014/main" xmlns="" id="{B68A35DC-A8C5-4042-BAEB-74D7BF554E1C}"/>
              </a:ext>
            </a:extLst>
          </p:cNvPr>
          <p:cNvGrpSpPr/>
          <p:nvPr/>
        </p:nvGrpSpPr>
        <p:grpSpPr>
          <a:xfrm>
            <a:off x="673130" y="724436"/>
            <a:ext cx="4172793" cy="3981699"/>
            <a:chOff x="784920" y="1145232"/>
            <a:chExt cx="4172793" cy="3981699"/>
          </a:xfrm>
        </p:grpSpPr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xmlns="" id="{8485F2FE-EEDB-45A7-B7F4-D9948903E8D0}"/>
                </a:ext>
              </a:extLst>
            </p:cNvPr>
            <p:cNvSpPr txBox="1"/>
            <p:nvPr/>
          </p:nvSpPr>
          <p:spPr>
            <a:xfrm>
              <a:off x="784920" y="1145232"/>
              <a:ext cx="1954381" cy="22159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just"/>
              <a:r>
                <a:rPr kumimoji="0" lang="zh-CN" altLang="en-US" sz="13800" b="0" i="0" u="none" strike="noStrike" kern="1200" cap="none" spc="0" normalizeH="0" baseline="0" noProof="0" dirty="0">
                  <a:ln>
                    <a:noFill/>
                  </a:ln>
                  <a:solidFill>
                    <a:srgbClr val="056280"/>
                  </a:solidFill>
                  <a:effectLst/>
                  <a:uLnTx/>
                  <a:uFillTx/>
                  <a:latin typeface="演示佛系体" panose="00000500000000000000" pitchFamily="2" charset="-122"/>
                  <a:ea typeface="演示佛系体" panose="00000500000000000000" pitchFamily="2" charset="-122"/>
                  <a:cs typeface="OPPOSans R" panose="00020600040101010101" pitchFamily="18" charset="-122"/>
                </a:rPr>
                <a:t>海</a:t>
              </a:r>
              <a:endParaRPr lang="zh-CN" altLang="en-US" sz="13800" dirty="0">
                <a:solidFill>
                  <a:srgbClr val="056280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OPPOSans R" panose="00020600040101010101" pitchFamily="18" charset="-122"/>
              </a:endParaRPr>
            </a:p>
          </p:txBody>
        </p:sp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xmlns="" id="{9BD02710-284C-4719-9284-8FEB4083B37E}"/>
                </a:ext>
              </a:extLst>
            </p:cNvPr>
            <p:cNvSpPr txBox="1"/>
            <p:nvPr/>
          </p:nvSpPr>
          <p:spPr>
            <a:xfrm>
              <a:off x="2428848" y="1241835"/>
              <a:ext cx="1954381" cy="22159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just"/>
              <a:r>
                <a:rPr kumimoji="0" lang="zh-CN" altLang="en-US" sz="13800" b="0" i="0" u="none" strike="noStrike" kern="1200" cap="none" spc="0" normalizeH="0" baseline="0" noProof="0" dirty="0">
                  <a:ln>
                    <a:noFill/>
                  </a:ln>
                  <a:solidFill>
                    <a:srgbClr val="056280"/>
                  </a:solidFill>
                  <a:effectLst/>
                  <a:uLnTx/>
                  <a:uFillTx/>
                  <a:latin typeface="演示佛系体" panose="00000500000000000000" pitchFamily="2" charset="-122"/>
                  <a:ea typeface="演示佛系体" panose="00000500000000000000" pitchFamily="2" charset="-122"/>
                  <a:cs typeface="OPPOSans R" panose="00020600040101010101" pitchFamily="18" charset="-122"/>
                </a:rPr>
                <a:t>边</a:t>
              </a:r>
              <a:endParaRPr lang="zh-CN" altLang="en-US" sz="13800" dirty="0">
                <a:solidFill>
                  <a:srgbClr val="056280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OPPOSans R" panose="00020600040101010101" pitchFamily="18" charset="-122"/>
              </a:endParaRPr>
            </a:p>
          </p:txBody>
        </p:sp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xmlns="" id="{56A44091-C4DE-4E45-AB47-237C2450999B}"/>
                </a:ext>
              </a:extLst>
            </p:cNvPr>
            <p:cNvSpPr txBox="1"/>
            <p:nvPr/>
          </p:nvSpPr>
          <p:spPr>
            <a:xfrm>
              <a:off x="1453424" y="2502069"/>
              <a:ext cx="1954381" cy="22159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just"/>
              <a:r>
                <a:rPr kumimoji="0" lang="zh-CN" altLang="en-US" sz="13800" b="0" i="0" u="none" strike="noStrike" kern="1200" cap="none" spc="0" normalizeH="0" baseline="0" noProof="0" dirty="0">
                  <a:ln>
                    <a:noFill/>
                  </a:ln>
                  <a:solidFill>
                    <a:srgbClr val="056280"/>
                  </a:solidFill>
                  <a:effectLst/>
                  <a:uLnTx/>
                  <a:uFillTx/>
                  <a:latin typeface="演示佛系体" panose="00000500000000000000" pitchFamily="2" charset="-122"/>
                  <a:ea typeface="演示佛系体" panose="00000500000000000000" pitchFamily="2" charset="-122"/>
                  <a:cs typeface="OPPOSans R" panose="00020600040101010101" pitchFamily="18" charset="-122"/>
                </a:rPr>
                <a:t>世</a:t>
              </a:r>
              <a:endParaRPr lang="zh-CN" altLang="en-US" sz="13800" dirty="0">
                <a:solidFill>
                  <a:srgbClr val="056280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OPPOSans R" panose="00020600040101010101" pitchFamily="18" charset="-122"/>
              </a:endParaRPr>
            </a:p>
          </p:txBody>
        </p:sp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xmlns="" id="{3DE0121C-BD61-4B0C-AEEF-64A8CAC60FCB}"/>
                </a:ext>
              </a:extLst>
            </p:cNvPr>
            <p:cNvSpPr txBox="1"/>
            <p:nvPr/>
          </p:nvSpPr>
          <p:spPr>
            <a:xfrm>
              <a:off x="3003332" y="2910940"/>
              <a:ext cx="1954381" cy="22159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just"/>
              <a:r>
                <a:rPr kumimoji="0" lang="zh-CN" altLang="en-US" sz="13800" b="0" i="0" u="none" strike="noStrike" kern="1200" cap="none" spc="0" normalizeH="0" baseline="0" noProof="0" dirty="0">
                  <a:ln>
                    <a:noFill/>
                  </a:ln>
                  <a:solidFill>
                    <a:srgbClr val="056280"/>
                  </a:solidFill>
                  <a:effectLst/>
                  <a:uLnTx/>
                  <a:uFillTx/>
                  <a:latin typeface="演示佛系体" panose="00000500000000000000" pitchFamily="2" charset="-122"/>
                  <a:ea typeface="演示佛系体" panose="00000500000000000000" pitchFamily="2" charset="-122"/>
                  <a:cs typeface="OPPOSans R" panose="00020600040101010101" pitchFamily="18" charset="-122"/>
                </a:rPr>
                <a:t>界</a:t>
              </a:r>
              <a:endParaRPr lang="zh-CN" altLang="en-US" sz="13800" dirty="0">
                <a:solidFill>
                  <a:srgbClr val="056280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OPPOSans R" panose="00020600040101010101" pitchFamily="18" charset="-122"/>
              </a:endParaRPr>
            </a:p>
          </p:txBody>
        </p:sp>
      </p:grpSp>
      <p:sp>
        <p:nvSpPr>
          <p:cNvPr id="220" name="文本框 219">
            <a:extLst>
              <a:ext uri="{FF2B5EF4-FFF2-40B4-BE49-F238E27FC236}">
                <a16:creationId xmlns:a16="http://schemas.microsoft.com/office/drawing/2014/main" xmlns="" id="{CDF4E265-5902-4E48-8E31-70F14F10DB0C}"/>
              </a:ext>
            </a:extLst>
          </p:cNvPr>
          <p:cNvSpPr txBox="1"/>
          <p:nvPr/>
        </p:nvSpPr>
        <p:spPr>
          <a:xfrm>
            <a:off x="552028" y="4941894"/>
            <a:ext cx="3456739" cy="96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400" dirty="0"/>
              <a:t>.</a:t>
            </a:r>
            <a:r>
              <a:rPr lang="en-US" altLang="zh-CN" sz="8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200000"/>
              </a:lnSpc>
            </a:pPr>
            <a:endParaRPr lang="zh-CN" altLang="en-US" sz="400" dirty="0"/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xmlns="" id="{855E13C3-4843-4ECC-AAD9-A445E2C7E8F1}"/>
              </a:ext>
            </a:extLst>
          </p:cNvPr>
          <p:cNvSpPr txBox="1"/>
          <p:nvPr/>
        </p:nvSpPr>
        <p:spPr>
          <a:xfrm>
            <a:off x="552028" y="4309641"/>
            <a:ext cx="2563421" cy="467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en-US" altLang="zh-CN" sz="1400" dirty="0">
                <a:solidFill>
                  <a:srgbClr val="F7893C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-</a:t>
            </a:r>
            <a:r>
              <a:rPr lang="zh-CN" altLang="en-US" sz="1400" dirty="0">
                <a:solidFill>
                  <a:srgbClr val="F7893C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公众号：听你的了</a:t>
            </a:r>
          </a:p>
        </p:txBody>
      </p:sp>
      <p:cxnSp>
        <p:nvCxnSpPr>
          <p:cNvPr id="225" name="直接连接符 224">
            <a:extLst>
              <a:ext uri="{FF2B5EF4-FFF2-40B4-BE49-F238E27FC236}">
                <a16:creationId xmlns:a16="http://schemas.microsoft.com/office/drawing/2014/main" xmlns="" id="{E67BDF52-04FC-4881-97C2-E461ACAD4FEA}"/>
              </a:ext>
            </a:extLst>
          </p:cNvPr>
          <p:cNvCxnSpPr>
            <a:cxnSpLocks/>
          </p:cNvCxnSpPr>
          <p:nvPr/>
        </p:nvCxnSpPr>
        <p:spPr>
          <a:xfrm>
            <a:off x="637713" y="4824014"/>
            <a:ext cx="2697607" cy="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2" name="组合 211">
            <a:extLst>
              <a:ext uri="{FF2B5EF4-FFF2-40B4-BE49-F238E27FC236}">
                <a16:creationId xmlns:a16="http://schemas.microsoft.com/office/drawing/2014/main" xmlns="" id="{7AD28D20-660E-4E44-B66B-EC5721B8AD75}"/>
              </a:ext>
            </a:extLst>
          </p:cNvPr>
          <p:cNvGrpSpPr/>
          <p:nvPr/>
        </p:nvGrpSpPr>
        <p:grpSpPr>
          <a:xfrm>
            <a:off x="3610930" y="50024"/>
            <a:ext cx="9287219" cy="6830977"/>
            <a:chOff x="4311970" y="196429"/>
            <a:chExt cx="8421683" cy="6194354"/>
          </a:xfrm>
          <a:blipFill dpi="0" rotWithShape="1">
            <a:blip r:embed="rId4"/>
            <a:srcRect/>
            <a:stretch>
              <a:fillRect l="9000" r="-9000"/>
            </a:stretch>
          </a:blipFill>
        </p:grpSpPr>
        <p:sp>
          <p:nvSpPr>
            <p:cNvPr id="213" name="Freeform 5">
              <a:extLst>
                <a:ext uri="{FF2B5EF4-FFF2-40B4-BE49-F238E27FC236}">
                  <a16:creationId xmlns:a16="http://schemas.microsoft.com/office/drawing/2014/main" xmlns="" id="{0C6914E4-1CC3-4491-83AD-68A873DE07A3}"/>
                </a:ext>
              </a:extLst>
            </p:cNvPr>
            <p:cNvSpPr>
              <a:spLocks noEditPoints="1"/>
            </p:cNvSpPr>
            <p:nvPr/>
          </p:nvSpPr>
          <p:spPr bwMode="auto">
            <a:xfrm rot="19677018">
              <a:off x="4311970" y="1065046"/>
              <a:ext cx="8349589" cy="5221950"/>
            </a:xfrm>
            <a:custGeom>
              <a:avLst/>
              <a:gdLst>
                <a:gd name="T0" fmla="*/ 228 w 408"/>
                <a:gd name="T1" fmla="*/ 193 h 206"/>
                <a:gd name="T2" fmla="*/ 178 w 408"/>
                <a:gd name="T3" fmla="*/ 199 h 206"/>
                <a:gd name="T4" fmla="*/ 124 w 408"/>
                <a:gd name="T5" fmla="*/ 179 h 206"/>
                <a:gd name="T6" fmla="*/ 141 w 408"/>
                <a:gd name="T7" fmla="*/ 174 h 206"/>
                <a:gd name="T8" fmla="*/ 175 w 408"/>
                <a:gd name="T9" fmla="*/ 159 h 206"/>
                <a:gd name="T10" fmla="*/ 62 w 408"/>
                <a:gd name="T11" fmla="*/ 142 h 206"/>
                <a:gd name="T12" fmla="*/ 6 w 408"/>
                <a:gd name="T13" fmla="*/ 107 h 206"/>
                <a:gd name="T14" fmla="*/ 59 w 408"/>
                <a:gd name="T15" fmla="*/ 74 h 206"/>
                <a:gd name="T16" fmla="*/ 32 w 408"/>
                <a:gd name="T17" fmla="*/ 99 h 206"/>
                <a:gd name="T18" fmla="*/ 54 w 408"/>
                <a:gd name="T19" fmla="*/ 94 h 206"/>
                <a:gd name="T20" fmla="*/ 68 w 408"/>
                <a:gd name="T21" fmla="*/ 84 h 206"/>
                <a:gd name="T22" fmla="*/ 87 w 408"/>
                <a:gd name="T23" fmla="*/ 73 h 206"/>
                <a:gd name="T24" fmla="*/ 168 w 408"/>
                <a:gd name="T25" fmla="*/ 39 h 206"/>
                <a:gd name="T26" fmla="*/ 302 w 408"/>
                <a:gd name="T27" fmla="*/ 3 h 206"/>
                <a:gd name="T28" fmla="*/ 352 w 408"/>
                <a:gd name="T29" fmla="*/ 19 h 206"/>
                <a:gd name="T30" fmla="*/ 383 w 408"/>
                <a:gd name="T31" fmla="*/ 50 h 206"/>
                <a:gd name="T32" fmla="*/ 399 w 408"/>
                <a:gd name="T33" fmla="*/ 106 h 206"/>
                <a:gd name="T34" fmla="*/ 380 w 408"/>
                <a:gd name="T35" fmla="*/ 118 h 206"/>
                <a:gd name="T36" fmla="*/ 348 w 408"/>
                <a:gd name="T37" fmla="*/ 132 h 206"/>
                <a:gd name="T38" fmla="*/ 376 w 408"/>
                <a:gd name="T39" fmla="*/ 167 h 206"/>
                <a:gd name="T40" fmla="*/ 296 w 408"/>
                <a:gd name="T41" fmla="*/ 178 h 206"/>
                <a:gd name="T42" fmla="*/ 156 w 408"/>
                <a:gd name="T43" fmla="*/ 177 h 206"/>
                <a:gd name="T44" fmla="*/ 162 w 408"/>
                <a:gd name="T45" fmla="*/ 181 h 206"/>
                <a:gd name="T46" fmla="*/ 176 w 408"/>
                <a:gd name="T47" fmla="*/ 183 h 206"/>
                <a:gd name="T48" fmla="*/ 208 w 408"/>
                <a:gd name="T49" fmla="*/ 168 h 206"/>
                <a:gd name="T50" fmla="*/ 203 w 408"/>
                <a:gd name="T51" fmla="*/ 159 h 206"/>
                <a:gd name="T52" fmla="*/ 197 w 408"/>
                <a:gd name="T53" fmla="*/ 139 h 206"/>
                <a:gd name="T54" fmla="*/ 299 w 408"/>
                <a:gd name="T55" fmla="*/ 174 h 206"/>
                <a:gd name="T56" fmla="*/ 341 w 408"/>
                <a:gd name="T57" fmla="*/ 134 h 206"/>
                <a:gd name="T58" fmla="*/ 40 w 408"/>
                <a:gd name="T59" fmla="*/ 88 h 206"/>
                <a:gd name="T60" fmla="*/ 310 w 408"/>
                <a:gd name="T61" fmla="*/ 171 h 206"/>
                <a:gd name="T62" fmla="*/ 182 w 408"/>
                <a:gd name="T63" fmla="*/ 107 h 206"/>
                <a:gd name="T64" fmla="*/ 225 w 408"/>
                <a:gd name="T65" fmla="*/ 91 h 206"/>
                <a:gd name="T66" fmla="*/ 149 w 408"/>
                <a:gd name="T67" fmla="*/ 49 h 206"/>
                <a:gd name="T68" fmla="*/ 119 w 408"/>
                <a:gd name="T69" fmla="*/ 64 h 206"/>
                <a:gd name="T70" fmla="*/ 333 w 408"/>
                <a:gd name="T71" fmla="*/ 128 h 206"/>
                <a:gd name="T72" fmla="*/ 268 w 408"/>
                <a:gd name="T73" fmla="*/ 140 h 206"/>
                <a:gd name="T74" fmla="*/ 197 w 408"/>
                <a:gd name="T75" fmla="*/ 180 h 206"/>
                <a:gd name="T76" fmla="*/ 252 w 408"/>
                <a:gd name="T77" fmla="*/ 155 h 206"/>
                <a:gd name="T78" fmla="*/ 230 w 408"/>
                <a:gd name="T79" fmla="*/ 167 h 206"/>
                <a:gd name="T80" fmla="*/ 374 w 408"/>
                <a:gd name="T81" fmla="*/ 111 h 206"/>
                <a:gd name="T82" fmla="*/ 135 w 408"/>
                <a:gd name="T83" fmla="*/ 68 h 206"/>
                <a:gd name="T84" fmla="*/ 221 w 408"/>
                <a:gd name="T85" fmla="*/ 138 h 206"/>
                <a:gd name="T86" fmla="*/ 261 w 408"/>
                <a:gd name="T87" fmla="*/ 150 h 206"/>
                <a:gd name="T88" fmla="*/ 191 w 408"/>
                <a:gd name="T89" fmla="*/ 139 h 206"/>
                <a:gd name="T90" fmla="*/ 356 w 408"/>
                <a:gd name="T91" fmla="*/ 166 h 206"/>
                <a:gd name="T92" fmla="*/ 164 w 408"/>
                <a:gd name="T93" fmla="*/ 106 h 206"/>
                <a:gd name="T94" fmla="*/ 348 w 408"/>
                <a:gd name="T95" fmla="*/ 168 h 206"/>
                <a:gd name="T96" fmla="*/ 45 w 408"/>
                <a:gd name="T97" fmla="*/ 96 h 206"/>
                <a:gd name="T98" fmla="*/ 250 w 408"/>
                <a:gd name="T99" fmla="*/ 187 h 206"/>
                <a:gd name="T100" fmla="*/ 233 w 408"/>
                <a:gd name="T101" fmla="*/ 135 h 206"/>
                <a:gd name="T102" fmla="*/ 93 w 408"/>
                <a:gd name="T103" fmla="*/ 73 h 206"/>
                <a:gd name="T104" fmla="*/ 18 w 408"/>
                <a:gd name="T105" fmla="*/ 116 h 206"/>
                <a:gd name="T106" fmla="*/ 365 w 408"/>
                <a:gd name="T107" fmla="*/ 167 h 206"/>
                <a:gd name="T108" fmla="*/ 281 w 408"/>
                <a:gd name="T109" fmla="*/ 157 h 206"/>
                <a:gd name="T110" fmla="*/ 230 w 408"/>
                <a:gd name="T111" fmla="*/ 172 h 206"/>
                <a:gd name="T112" fmla="*/ 113 w 408"/>
                <a:gd name="T113" fmla="*/ 104 h 206"/>
                <a:gd name="T114" fmla="*/ 125 w 408"/>
                <a:gd name="T115" fmla="*/ 109 h 206"/>
                <a:gd name="T116" fmla="*/ 212 w 408"/>
                <a:gd name="T117" fmla="*/ 152 h 206"/>
                <a:gd name="T118" fmla="*/ 347 w 408"/>
                <a:gd name="T119" fmla="*/ 112 h 206"/>
                <a:gd name="T120" fmla="*/ 232 w 408"/>
                <a:gd name="T121" fmla="*/ 191 h 206"/>
                <a:gd name="T122" fmla="*/ 323 w 408"/>
                <a:gd name="T123" fmla="*/ 136 h 206"/>
                <a:gd name="T124" fmla="*/ 291 w 408"/>
                <a:gd name="T125" fmla="*/ 15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8" h="206">
                  <a:moveTo>
                    <a:pt x="285" y="181"/>
                  </a:moveTo>
                  <a:cubicBezTo>
                    <a:pt x="284" y="182"/>
                    <a:pt x="283" y="182"/>
                    <a:pt x="283" y="181"/>
                  </a:cubicBezTo>
                  <a:cubicBezTo>
                    <a:pt x="282" y="180"/>
                    <a:pt x="282" y="180"/>
                    <a:pt x="282" y="180"/>
                  </a:cubicBezTo>
                  <a:cubicBezTo>
                    <a:pt x="281" y="181"/>
                    <a:pt x="282" y="181"/>
                    <a:pt x="282" y="181"/>
                  </a:cubicBezTo>
                  <a:cubicBezTo>
                    <a:pt x="282" y="182"/>
                    <a:pt x="281" y="182"/>
                    <a:pt x="281" y="183"/>
                  </a:cubicBezTo>
                  <a:cubicBezTo>
                    <a:pt x="280" y="183"/>
                    <a:pt x="280" y="182"/>
                    <a:pt x="280" y="182"/>
                  </a:cubicBezTo>
                  <a:cubicBezTo>
                    <a:pt x="279" y="182"/>
                    <a:pt x="278" y="182"/>
                    <a:pt x="277" y="182"/>
                  </a:cubicBezTo>
                  <a:cubicBezTo>
                    <a:pt x="277" y="182"/>
                    <a:pt x="277" y="182"/>
                    <a:pt x="277" y="182"/>
                  </a:cubicBezTo>
                  <a:cubicBezTo>
                    <a:pt x="277" y="182"/>
                    <a:pt x="277" y="182"/>
                    <a:pt x="277" y="182"/>
                  </a:cubicBezTo>
                  <a:cubicBezTo>
                    <a:pt x="277" y="182"/>
                    <a:pt x="277" y="182"/>
                    <a:pt x="277" y="182"/>
                  </a:cubicBezTo>
                  <a:cubicBezTo>
                    <a:pt x="276" y="183"/>
                    <a:pt x="276" y="183"/>
                    <a:pt x="275" y="183"/>
                  </a:cubicBezTo>
                  <a:cubicBezTo>
                    <a:pt x="273" y="183"/>
                    <a:pt x="272" y="184"/>
                    <a:pt x="270" y="184"/>
                  </a:cubicBezTo>
                  <a:cubicBezTo>
                    <a:pt x="269" y="184"/>
                    <a:pt x="267" y="185"/>
                    <a:pt x="266" y="185"/>
                  </a:cubicBezTo>
                  <a:cubicBezTo>
                    <a:pt x="265" y="184"/>
                    <a:pt x="265" y="185"/>
                    <a:pt x="265" y="185"/>
                  </a:cubicBezTo>
                  <a:cubicBezTo>
                    <a:pt x="264" y="186"/>
                    <a:pt x="265" y="186"/>
                    <a:pt x="265" y="186"/>
                  </a:cubicBezTo>
                  <a:cubicBezTo>
                    <a:pt x="266" y="187"/>
                    <a:pt x="267" y="186"/>
                    <a:pt x="268" y="186"/>
                  </a:cubicBezTo>
                  <a:cubicBezTo>
                    <a:pt x="268" y="186"/>
                    <a:pt x="269" y="186"/>
                    <a:pt x="269" y="186"/>
                  </a:cubicBezTo>
                  <a:cubicBezTo>
                    <a:pt x="269" y="187"/>
                    <a:pt x="269" y="187"/>
                    <a:pt x="268" y="187"/>
                  </a:cubicBezTo>
                  <a:cubicBezTo>
                    <a:pt x="267" y="187"/>
                    <a:pt x="266" y="188"/>
                    <a:pt x="264" y="187"/>
                  </a:cubicBezTo>
                  <a:cubicBezTo>
                    <a:pt x="264" y="187"/>
                    <a:pt x="263" y="188"/>
                    <a:pt x="263" y="186"/>
                  </a:cubicBezTo>
                  <a:cubicBezTo>
                    <a:pt x="263" y="186"/>
                    <a:pt x="263" y="186"/>
                    <a:pt x="262" y="186"/>
                  </a:cubicBezTo>
                  <a:cubicBezTo>
                    <a:pt x="260" y="187"/>
                    <a:pt x="257" y="186"/>
                    <a:pt x="255" y="188"/>
                  </a:cubicBezTo>
                  <a:cubicBezTo>
                    <a:pt x="254" y="188"/>
                    <a:pt x="252" y="189"/>
                    <a:pt x="251" y="189"/>
                  </a:cubicBezTo>
                  <a:cubicBezTo>
                    <a:pt x="250" y="189"/>
                    <a:pt x="250" y="189"/>
                    <a:pt x="249" y="189"/>
                  </a:cubicBezTo>
                  <a:cubicBezTo>
                    <a:pt x="248" y="189"/>
                    <a:pt x="247" y="189"/>
                    <a:pt x="247" y="190"/>
                  </a:cubicBezTo>
                  <a:cubicBezTo>
                    <a:pt x="246" y="190"/>
                    <a:pt x="246" y="190"/>
                    <a:pt x="246" y="190"/>
                  </a:cubicBezTo>
                  <a:cubicBezTo>
                    <a:pt x="243" y="189"/>
                    <a:pt x="241" y="192"/>
                    <a:pt x="238" y="191"/>
                  </a:cubicBezTo>
                  <a:cubicBezTo>
                    <a:pt x="237" y="191"/>
                    <a:pt x="235" y="191"/>
                    <a:pt x="233" y="191"/>
                  </a:cubicBezTo>
                  <a:cubicBezTo>
                    <a:pt x="232" y="192"/>
                    <a:pt x="231" y="192"/>
                    <a:pt x="230" y="193"/>
                  </a:cubicBezTo>
                  <a:cubicBezTo>
                    <a:pt x="228" y="193"/>
                    <a:pt x="227" y="194"/>
                    <a:pt x="225" y="194"/>
                  </a:cubicBezTo>
                  <a:cubicBezTo>
                    <a:pt x="225" y="194"/>
                    <a:pt x="225" y="194"/>
                    <a:pt x="225" y="194"/>
                  </a:cubicBezTo>
                  <a:cubicBezTo>
                    <a:pt x="226" y="194"/>
                    <a:pt x="227" y="193"/>
                    <a:pt x="228" y="193"/>
                  </a:cubicBezTo>
                  <a:cubicBezTo>
                    <a:pt x="228" y="193"/>
                    <a:pt x="228" y="193"/>
                    <a:pt x="228" y="192"/>
                  </a:cubicBezTo>
                  <a:cubicBezTo>
                    <a:pt x="228" y="190"/>
                    <a:pt x="229" y="191"/>
                    <a:pt x="230" y="190"/>
                  </a:cubicBezTo>
                  <a:cubicBezTo>
                    <a:pt x="234" y="189"/>
                    <a:pt x="238" y="188"/>
                    <a:pt x="242" y="187"/>
                  </a:cubicBezTo>
                  <a:cubicBezTo>
                    <a:pt x="243" y="187"/>
                    <a:pt x="245" y="187"/>
                    <a:pt x="247" y="187"/>
                  </a:cubicBezTo>
                  <a:cubicBezTo>
                    <a:pt x="248" y="187"/>
                    <a:pt x="248" y="187"/>
                    <a:pt x="249" y="186"/>
                  </a:cubicBezTo>
                  <a:cubicBezTo>
                    <a:pt x="251" y="185"/>
                    <a:pt x="253" y="185"/>
                    <a:pt x="255" y="185"/>
                  </a:cubicBezTo>
                  <a:cubicBezTo>
                    <a:pt x="256" y="184"/>
                    <a:pt x="258" y="184"/>
                    <a:pt x="258" y="183"/>
                  </a:cubicBezTo>
                  <a:cubicBezTo>
                    <a:pt x="257" y="183"/>
                    <a:pt x="256" y="182"/>
                    <a:pt x="255" y="182"/>
                  </a:cubicBezTo>
                  <a:cubicBezTo>
                    <a:pt x="253" y="183"/>
                    <a:pt x="251" y="184"/>
                    <a:pt x="249" y="184"/>
                  </a:cubicBezTo>
                  <a:cubicBezTo>
                    <a:pt x="247" y="185"/>
                    <a:pt x="246" y="185"/>
                    <a:pt x="244" y="185"/>
                  </a:cubicBezTo>
                  <a:cubicBezTo>
                    <a:pt x="242" y="185"/>
                    <a:pt x="241" y="186"/>
                    <a:pt x="240" y="187"/>
                  </a:cubicBezTo>
                  <a:cubicBezTo>
                    <a:pt x="237" y="187"/>
                    <a:pt x="233" y="188"/>
                    <a:pt x="230" y="189"/>
                  </a:cubicBezTo>
                  <a:cubicBezTo>
                    <a:pt x="230" y="189"/>
                    <a:pt x="229" y="189"/>
                    <a:pt x="229" y="189"/>
                  </a:cubicBezTo>
                  <a:cubicBezTo>
                    <a:pt x="227" y="188"/>
                    <a:pt x="225" y="189"/>
                    <a:pt x="223" y="190"/>
                  </a:cubicBezTo>
                  <a:cubicBezTo>
                    <a:pt x="219" y="190"/>
                    <a:pt x="215" y="191"/>
                    <a:pt x="211" y="192"/>
                  </a:cubicBezTo>
                  <a:cubicBezTo>
                    <a:pt x="209" y="192"/>
                    <a:pt x="207" y="193"/>
                    <a:pt x="205" y="193"/>
                  </a:cubicBezTo>
                  <a:cubicBezTo>
                    <a:pt x="205" y="193"/>
                    <a:pt x="205" y="193"/>
                    <a:pt x="205" y="193"/>
                  </a:cubicBezTo>
                  <a:cubicBezTo>
                    <a:pt x="205" y="196"/>
                    <a:pt x="202" y="193"/>
                    <a:pt x="201" y="195"/>
                  </a:cubicBezTo>
                  <a:cubicBezTo>
                    <a:pt x="201" y="195"/>
                    <a:pt x="201" y="194"/>
                    <a:pt x="200" y="194"/>
                  </a:cubicBezTo>
                  <a:cubicBezTo>
                    <a:pt x="200" y="193"/>
                    <a:pt x="200" y="193"/>
                    <a:pt x="201" y="193"/>
                  </a:cubicBezTo>
                  <a:cubicBezTo>
                    <a:pt x="201" y="193"/>
                    <a:pt x="201" y="192"/>
                    <a:pt x="201" y="192"/>
                  </a:cubicBezTo>
                  <a:cubicBezTo>
                    <a:pt x="201" y="192"/>
                    <a:pt x="200" y="192"/>
                    <a:pt x="200" y="192"/>
                  </a:cubicBezTo>
                  <a:cubicBezTo>
                    <a:pt x="197" y="193"/>
                    <a:pt x="195" y="194"/>
                    <a:pt x="192" y="194"/>
                  </a:cubicBezTo>
                  <a:cubicBezTo>
                    <a:pt x="192" y="194"/>
                    <a:pt x="192" y="194"/>
                    <a:pt x="192" y="194"/>
                  </a:cubicBezTo>
                  <a:cubicBezTo>
                    <a:pt x="191" y="196"/>
                    <a:pt x="190" y="196"/>
                    <a:pt x="188" y="195"/>
                  </a:cubicBezTo>
                  <a:cubicBezTo>
                    <a:pt x="188" y="195"/>
                    <a:pt x="187" y="196"/>
                    <a:pt x="186" y="196"/>
                  </a:cubicBezTo>
                  <a:cubicBezTo>
                    <a:pt x="186" y="196"/>
                    <a:pt x="185" y="197"/>
                    <a:pt x="184" y="196"/>
                  </a:cubicBezTo>
                  <a:cubicBezTo>
                    <a:pt x="184" y="196"/>
                    <a:pt x="183" y="197"/>
                    <a:pt x="183" y="197"/>
                  </a:cubicBezTo>
                  <a:cubicBezTo>
                    <a:pt x="184" y="198"/>
                    <a:pt x="184" y="199"/>
                    <a:pt x="184" y="199"/>
                  </a:cubicBezTo>
                  <a:cubicBezTo>
                    <a:pt x="183" y="200"/>
                    <a:pt x="182" y="199"/>
                    <a:pt x="182" y="198"/>
                  </a:cubicBezTo>
                  <a:cubicBezTo>
                    <a:pt x="182" y="198"/>
                    <a:pt x="182" y="198"/>
                    <a:pt x="182" y="198"/>
                  </a:cubicBezTo>
                  <a:cubicBezTo>
                    <a:pt x="180" y="199"/>
                    <a:pt x="179" y="198"/>
                    <a:pt x="178" y="199"/>
                  </a:cubicBezTo>
                  <a:cubicBezTo>
                    <a:pt x="177" y="199"/>
                    <a:pt x="177" y="199"/>
                    <a:pt x="177" y="199"/>
                  </a:cubicBezTo>
                  <a:cubicBezTo>
                    <a:pt x="177" y="199"/>
                    <a:pt x="177" y="200"/>
                    <a:pt x="177" y="200"/>
                  </a:cubicBezTo>
                  <a:cubicBezTo>
                    <a:pt x="175" y="199"/>
                    <a:pt x="173" y="200"/>
                    <a:pt x="172" y="201"/>
                  </a:cubicBezTo>
                  <a:cubicBezTo>
                    <a:pt x="171" y="202"/>
                    <a:pt x="170" y="202"/>
                    <a:pt x="168" y="202"/>
                  </a:cubicBezTo>
                  <a:cubicBezTo>
                    <a:pt x="167" y="202"/>
                    <a:pt x="167" y="203"/>
                    <a:pt x="166" y="204"/>
                  </a:cubicBezTo>
                  <a:cubicBezTo>
                    <a:pt x="166" y="204"/>
                    <a:pt x="166" y="204"/>
                    <a:pt x="166" y="204"/>
                  </a:cubicBezTo>
                  <a:cubicBezTo>
                    <a:pt x="166" y="204"/>
                    <a:pt x="166" y="204"/>
                    <a:pt x="166" y="204"/>
                  </a:cubicBezTo>
                  <a:cubicBezTo>
                    <a:pt x="166" y="204"/>
                    <a:pt x="166" y="204"/>
                    <a:pt x="166" y="204"/>
                  </a:cubicBezTo>
                  <a:cubicBezTo>
                    <a:pt x="167" y="204"/>
                    <a:pt x="169" y="205"/>
                    <a:pt x="170" y="205"/>
                  </a:cubicBezTo>
                  <a:cubicBezTo>
                    <a:pt x="170" y="204"/>
                    <a:pt x="171" y="204"/>
                    <a:pt x="171" y="205"/>
                  </a:cubicBezTo>
                  <a:cubicBezTo>
                    <a:pt x="171" y="206"/>
                    <a:pt x="171" y="206"/>
                    <a:pt x="170" y="206"/>
                  </a:cubicBezTo>
                  <a:cubicBezTo>
                    <a:pt x="169" y="206"/>
                    <a:pt x="167" y="206"/>
                    <a:pt x="165" y="205"/>
                  </a:cubicBezTo>
                  <a:cubicBezTo>
                    <a:pt x="165" y="205"/>
                    <a:pt x="164" y="205"/>
                    <a:pt x="164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63" y="204"/>
                    <a:pt x="162" y="204"/>
                    <a:pt x="162" y="203"/>
                  </a:cubicBezTo>
                  <a:cubicBezTo>
                    <a:pt x="160" y="201"/>
                    <a:pt x="157" y="203"/>
                    <a:pt x="155" y="203"/>
                  </a:cubicBezTo>
                  <a:cubicBezTo>
                    <a:pt x="154" y="203"/>
                    <a:pt x="153" y="203"/>
                    <a:pt x="152" y="202"/>
                  </a:cubicBezTo>
                  <a:cubicBezTo>
                    <a:pt x="151" y="201"/>
                    <a:pt x="150" y="200"/>
                    <a:pt x="149" y="199"/>
                  </a:cubicBezTo>
                  <a:cubicBezTo>
                    <a:pt x="148" y="197"/>
                    <a:pt x="147" y="198"/>
                    <a:pt x="145" y="198"/>
                  </a:cubicBezTo>
                  <a:cubicBezTo>
                    <a:pt x="144" y="197"/>
                    <a:pt x="143" y="198"/>
                    <a:pt x="143" y="199"/>
                  </a:cubicBezTo>
                  <a:cubicBezTo>
                    <a:pt x="143" y="199"/>
                    <a:pt x="142" y="199"/>
                    <a:pt x="141" y="199"/>
                  </a:cubicBezTo>
                  <a:cubicBezTo>
                    <a:pt x="139" y="199"/>
                    <a:pt x="137" y="198"/>
                    <a:pt x="135" y="198"/>
                  </a:cubicBezTo>
                  <a:cubicBezTo>
                    <a:pt x="135" y="199"/>
                    <a:pt x="134" y="199"/>
                    <a:pt x="134" y="199"/>
                  </a:cubicBezTo>
                  <a:cubicBezTo>
                    <a:pt x="133" y="200"/>
                    <a:pt x="133" y="199"/>
                    <a:pt x="132" y="198"/>
                  </a:cubicBezTo>
                  <a:cubicBezTo>
                    <a:pt x="131" y="196"/>
                    <a:pt x="129" y="196"/>
                    <a:pt x="128" y="194"/>
                  </a:cubicBezTo>
                  <a:cubicBezTo>
                    <a:pt x="127" y="194"/>
                    <a:pt x="126" y="194"/>
                    <a:pt x="125" y="194"/>
                  </a:cubicBezTo>
                  <a:cubicBezTo>
                    <a:pt x="123" y="195"/>
                    <a:pt x="121" y="193"/>
                    <a:pt x="119" y="193"/>
                  </a:cubicBezTo>
                  <a:cubicBezTo>
                    <a:pt x="117" y="193"/>
                    <a:pt x="116" y="190"/>
                    <a:pt x="117" y="188"/>
                  </a:cubicBezTo>
                  <a:cubicBezTo>
                    <a:pt x="118" y="187"/>
                    <a:pt x="118" y="186"/>
                    <a:pt x="117" y="185"/>
                  </a:cubicBezTo>
                  <a:cubicBezTo>
                    <a:pt x="116" y="184"/>
                    <a:pt x="118" y="184"/>
                    <a:pt x="118" y="183"/>
                  </a:cubicBezTo>
                  <a:cubicBezTo>
                    <a:pt x="118" y="183"/>
                    <a:pt x="118" y="183"/>
                    <a:pt x="118" y="183"/>
                  </a:cubicBezTo>
                  <a:cubicBezTo>
                    <a:pt x="119" y="181"/>
                    <a:pt x="121" y="180"/>
                    <a:pt x="124" y="179"/>
                  </a:cubicBezTo>
                  <a:cubicBezTo>
                    <a:pt x="124" y="179"/>
                    <a:pt x="124" y="179"/>
                    <a:pt x="124" y="179"/>
                  </a:cubicBezTo>
                  <a:cubicBezTo>
                    <a:pt x="124" y="179"/>
                    <a:pt x="124" y="180"/>
                    <a:pt x="124" y="180"/>
                  </a:cubicBezTo>
                  <a:cubicBezTo>
                    <a:pt x="123" y="181"/>
                    <a:pt x="122" y="182"/>
                    <a:pt x="121" y="183"/>
                  </a:cubicBezTo>
                  <a:cubicBezTo>
                    <a:pt x="121" y="184"/>
                    <a:pt x="121" y="184"/>
                    <a:pt x="121" y="185"/>
                  </a:cubicBezTo>
                  <a:cubicBezTo>
                    <a:pt x="122" y="186"/>
                    <a:pt x="122" y="185"/>
                    <a:pt x="122" y="184"/>
                  </a:cubicBezTo>
                  <a:cubicBezTo>
                    <a:pt x="122" y="183"/>
                    <a:pt x="123" y="183"/>
                    <a:pt x="124" y="183"/>
                  </a:cubicBezTo>
                  <a:cubicBezTo>
                    <a:pt x="126" y="183"/>
                    <a:pt x="127" y="181"/>
                    <a:pt x="128" y="180"/>
                  </a:cubicBezTo>
                  <a:cubicBezTo>
                    <a:pt x="132" y="177"/>
                    <a:pt x="136" y="174"/>
                    <a:pt x="141" y="172"/>
                  </a:cubicBezTo>
                  <a:cubicBezTo>
                    <a:pt x="146" y="170"/>
                    <a:pt x="151" y="168"/>
                    <a:pt x="156" y="165"/>
                  </a:cubicBezTo>
                  <a:cubicBezTo>
                    <a:pt x="157" y="164"/>
                    <a:pt x="159" y="162"/>
                    <a:pt x="162" y="163"/>
                  </a:cubicBezTo>
                  <a:cubicBezTo>
                    <a:pt x="163" y="163"/>
                    <a:pt x="163" y="164"/>
                    <a:pt x="162" y="164"/>
                  </a:cubicBezTo>
                  <a:cubicBezTo>
                    <a:pt x="162" y="165"/>
                    <a:pt x="162" y="165"/>
                    <a:pt x="161" y="166"/>
                  </a:cubicBezTo>
                  <a:cubicBezTo>
                    <a:pt x="161" y="166"/>
                    <a:pt x="161" y="167"/>
                    <a:pt x="160" y="166"/>
                  </a:cubicBezTo>
                  <a:cubicBezTo>
                    <a:pt x="160" y="165"/>
                    <a:pt x="159" y="166"/>
                    <a:pt x="158" y="166"/>
                  </a:cubicBezTo>
                  <a:cubicBezTo>
                    <a:pt x="156" y="167"/>
                    <a:pt x="154" y="168"/>
                    <a:pt x="152" y="168"/>
                  </a:cubicBezTo>
                  <a:cubicBezTo>
                    <a:pt x="151" y="168"/>
                    <a:pt x="151" y="168"/>
                    <a:pt x="151" y="168"/>
                  </a:cubicBezTo>
                  <a:cubicBezTo>
                    <a:pt x="151" y="169"/>
                    <a:pt x="150" y="169"/>
                    <a:pt x="150" y="169"/>
                  </a:cubicBezTo>
                  <a:cubicBezTo>
                    <a:pt x="150" y="170"/>
                    <a:pt x="151" y="169"/>
                    <a:pt x="151" y="169"/>
                  </a:cubicBezTo>
                  <a:cubicBezTo>
                    <a:pt x="151" y="169"/>
                    <a:pt x="152" y="169"/>
                    <a:pt x="152" y="169"/>
                  </a:cubicBezTo>
                  <a:cubicBezTo>
                    <a:pt x="152" y="170"/>
                    <a:pt x="152" y="170"/>
                    <a:pt x="151" y="170"/>
                  </a:cubicBezTo>
                  <a:cubicBezTo>
                    <a:pt x="151" y="170"/>
                    <a:pt x="149" y="170"/>
                    <a:pt x="150" y="171"/>
                  </a:cubicBezTo>
                  <a:cubicBezTo>
                    <a:pt x="151" y="172"/>
                    <a:pt x="150" y="172"/>
                    <a:pt x="149" y="172"/>
                  </a:cubicBezTo>
                  <a:cubicBezTo>
                    <a:pt x="148" y="171"/>
                    <a:pt x="147" y="172"/>
                    <a:pt x="146" y="173"/>
                  </a:cubicBezTo>
                  <a:cubicBezTo>
                    <a:pt x="146" y="173"/>
                    <a:pt x="146" y="173"/>
                    <a:pt x="146" y="173"/>
                  </a:cubicBezTo>
                  <a:cubicBezTo>
                    <a:pt x="146" y="174"/>
                    <a:pt x="147" y="174"/>
                    <a:pt x="146" y="174"/>
                  </a:cubicBezTo>
                  <a:cubicBezTo>
                    <a:pt x="146" y="174"/>
                    <a:pt x="146" y="174"/>
                    <a:pt x="145" y="174"/>
                  </a:cubicBezTo>
                  <a:cubicBezTo>
                    <a:pt x="145" y="174"/>
                    <a:pt x="145" y="173"/>
                    <a:pt x="144" y="173"/>
                  </a:cubicBezTo>
                  <a:cubicBezTo>
                    <a:pt x="144" y="173"/>
                    <a:pt x="144" y="173"/>
                    <a:pt x="144" y="174"/>
                  </a:cubicBezTo>
                  <a:cubicBezTo>
                    <a:pt x="144" y="174"/>
                    <a:pt x="144" y="174"/>
                    <a:pt x="144" y="175"/>
                  </a:cubicBezTo>
                  <a:cubicBezTo>
                    <a:pt x="145" y="175"/>
                    <a:pt x="145" y="175"/>
                    <a:pt x="145" y="174"/>
                  </a:cubicBezTo>
                  <a:cubicBezTo>
                    <a:pt x="144" y="176"/>
                    <a:pt x="144" y="176"/>
                    <a:pt x="142" y="174"/>
                  </a:cubicBezTo>
                  <a:cubicBezTo>
                    <a:pt x="142" y="173"/>
                    <a:pt x="141" y="174"/>
                    <a:pt x="141" y="174"/>
                  </a:cubicBezTo>
                  <a:cubicBezTo>
                    <a:pt x="141" y="175"/>
                    <a:pt x="141" y="176"/>
                    <a:pt x="140" y="176"/>
                  </a:cubicBezTo>
                  <a:cubicBezTo>
                    <a:pt x="138" y="177"/>
                    <a:pt x="137" y="178"/>
                    <a:pt x="135" y="178"/>
                  </a:cubicBezTo>
                  <a:cubicBezTo>
                    <a:pt x="134" y="178"/>
                    <a:pt x="134" y="179"/>
                    <a:pt x="133" y="180"/>
                  </a:cubicBezTo>
                  <a:cubicBezTo>
                    <a:pt x="132" y="181"/>
                    <a:pt x="130" y="181"/>
                    <a:pt x="130" y="183"/>
                  </a:cubicBezTo>
                  <a:cubicBezTo>
                    <a:pt x="130" y="183"/>
                    <a:pt x="129" y="184"/>
                    <a:pt x="129" y="183"/>
                  </a:cubicBezTo>
                  <a:cubicBezTo>
                    <a:pt x="129" y="182"/>
                    <a:pt x="128" y="183"/>
                    <a:pt x="128" y="183"/>
                  </a:cubicBezTo>
                  <a:cubicBezTo>
                    <a:pt x="128" y="183"/>
                    <a:pt x="127" y="183"/>
                    <a:pt x="127" y="184"/>
                  </a:cubicBezTo>
                  <a:cubicBezTo>
                    <a:pt x="127" y="185"/>
                    <a:pt x="128" y="184"/>
                    <a:pt x="128" y="184"/>
                  </a:cubicBezTo>
                  <a:cubicBezTo>
                    <a:pt x="129" y="185"/>
                    <a:pt x="129" y="184"/>
                    <a:pt x="129" y="185"/>
                  </a:cubicBezTo>
                  <a:cubicBezTo>
                    <a:pt x="130" y="185"/>
                    <a:pt x="129" y="186"/>
                    <a:pt x="129" y="186"/>
                  </a:cubicBezTo>
                  <a:cubicBezTo>
                    <a:pt x="127" y="187"/>
                    <a:pt x="127" y="188"/>
                    <a:pt x="126" y="188"/>
                  </a:cubicBezTo>
                  <a:cubicBezTo>
                    <a:pt x="125" y="189"/>
                    <a:pt x="125" y="190"/>
                    <a:pt x="126" y="190"/>
                  </a:cubicBezTo>
                  <a:cubicBezTo>
                    <a:pt x="126" y="190"/>
                    <a:pt x="127" y="190"/>
                    <a:pt x="127" y="189"/>
                  </a:cubicBezTo>
                  <a:cubicBezTo>
                    <a:pt x="127" y="188"/>
                    <a:pt x="128" y="188"/>
                    <a:pt x="129" y="188"/>
                  </a:cubicBezTo>
                  <a:cubicBezTo>
                    <a:pt x="129" y="188"/>
                    <a:pt x="130" y="188"/>
                    <a:pt x="130" y="188"/>
                  </a:cubicBezTo>
                  <a:cubicBezTo>
                    <a:pt x="133" y="184"/>
                    <a:pt x="137" y="182"/>
                    <a:pt x="141" y="179"/>
                  </a:cubicBezTo>
                  <a:cubicBezTo>
                    <a:pt x="142" y="179"/>
                    <a:pt x="143" y="179"/>
                    <a:pt x="144" y="179"/>
                  </a:cubicBezTo>
                  <a:cubicBezTo>
                    <a:pt x="146" y="179"/>
                    <a:pt x="147" y="177"/>
                    <a:pt x="149" y="176"/>
                  </a:cubicBezTo>
                  <a:cubicBezTo>
                    <a:pt x="152" y="174"/>
                    <a:pt x="156" y="172"/>
                    <a:pt x="160" y="170"/>
                  </a:cubicBezTo>
                  <a:cubicBezTo>
                    <a:pt x="165" y="169"/>
                    <a:pt x="169" y="167"/>
                    <a:pt x="173" y="164"/>
                  </a:cubicBezTo>
                  <a:cubicBezTo>
                    <a:pt x="174" y="164"/>
                    <a:pt x="175" y="164"/>
                    <a:pt x="175" y="164"/>
                  </a:cubicBezTo>
                  <a:cubicBezTo>
                    <a:pt x="177" y="163"/>
                    <a:pt x="178" y="163"/>
                    <a:pt x="179" y="162"/>
                  </a:cubicBezTo>
                  <a:cubicBezTo>
                    <a:pt x="180" y="160"/>
                    <a:pt x="182" y="160"/>
                    <a:pt x="184" y="159"/>
                  </a:cubicBezTo>
                  <a:cubicBezTo>
                    <a:pt x="185" y="159"/>
                    <a:pt x="185" y="158"/>
                    <a:pt x="185" y="157"/>
                  </a:cubicBezTo>
                  <a:cubicBezTo>
                    <a:pt x="185" y="156"/>
                    <a:pt x="184" y="157"/>
                    <a:pt x="183" y="157"/>
                  </a:cubicBezTo>
                  <a:cubicBezTo>
                    <a:pt x="182" y="157"/>
                    <a:pt x="181" y="157"/>
                    <a:pt x="181" y="157"/>
                  </a:cubicBezTo>
                  <a:cubicBezTo>
                    <a:pt x="181" y="157"/>
                    <a:pt x="180" y="157"/>
                    <a:pt x="180" y="157"/>
                  </a:cubicBezTo>
                  <a:cubicBezTo>
                    <a:pt x="180" y="157"/>
                    <a:pt x="180" y="158"/>
                    <a:pt x="180" y="158"/>
                  </a:cubicBezTo>
                  <a:cubicBezTo>
                    <a:pt x="180" y="158"/>
                    <a:pt x="181" y="158"/>
                    <a:pt x="181" y="157"/>
                  </a:cubicBezTo>
                  <a:cubicBezTo>
                    <a:pt x="180" y="158"/>
                    <a:pt x="180" y="158"/>
                    <a:pt x="179" y="158"/>
                  </a:cubicBezTo>
                  <a:cubicBezTo>
                    <a:pt x="178" y="157"/>
                    <a:pt x="175" y="158"/>
                    <a:pt x="175" y="158"/>
                  </a:cubicBezTo>
                  <a:cubicBezTo>
                    <a:pt x="174" y="159"/>
                    <a:pt x="175" y="159"/>
                    <a:pt x="175" y="159"/>
                  </a:cubicBezTo>
                  <a:cubicBezTo>
                    <a:pt x="176" y="159"/>
                    <a:pt x="176" y="159"/>
                    <a:pt x="175" y="160"/>
                  </a:cubicBezTo>
                  <a:cubicBezTo>
                    <a:pt x="175" y="161"/>
                    <a:pt x="174" y="161"/>
                    <a:pt x="173" y="160"/>
                  </a:cubicBezTo>
                  <a:cubicBezTo>
                    <a:pt x="173" y="160"/>
                    <a:pt x="173" y="160"/>
                    <a:pt x="173" y="160"/>
                  </a:cubicBezTo>
                  <a:cubicBezTo>
                    <a:pt x="173" y="159"/>
                    <a:pt x="173" y="159"/>
                    <a:pt x="172" y="159"/>
                  </a:cubicBezTo>
                  <a:cubicBezTo>
                    <a:pt x="171" y="160"/>
                    <a:pt x="169" y="160"/>
                    <a:pt x="169" y="161"/>
                  </a:cubicBezTo>
                  <a:cubicBezTo>
                    <a:pt x="170" y="163"/>
                    <a:pt x="169" y="162"/>
                    <a:pt x="168" y="163"/>
                  </a:cubicBezTo>
                  <a:cubicBezTo>
                    <a:pt x="167" y="164"/>
                    <a:pt x="166" y="162"/>
                    <a:pt x="165" y="162"/>
                  </a:cubicBezTo>
                  <a:cubicBezTo>
                    <a:pt x="164" y="162"/>
                    <a:pt x="164" y="162"/>
                    <a:pt x="165" y="163"/>
                  </a:cubicBezTo>
                  <a:cubicBezTo>
                    <a:pt x="165" y="163"/>
                    <a:pt x="165" y="164"/>
                    <a:pt x="164" y="164"/>
                  </a:cubicBezTo>
                  <a:cubicBezTo>
                    <a:pt x="164" y="164"/>
                    <a:pt x="163" y="163"/>
                    <a:pt x="163" y="162"/>
                  </a:cubicBezTo>
                  <a:cubicBezTo>
                    <a:pt x="163" y="162"/>
                    <a:pt x="164" y="162"/>
                    <a:pt x="163" y="162"/>
                  </a:cubicBezTo>
                  <a:cubicBezTo>
                    <a:pt x="159" y="161"/>
                    <a:pt x="155" y="161"/>
                    <a:pt x="151" y="162"/>
                  </a:cubicBezTo>
                  <a:cubicBezTo>
                    <a:pt x="151" y="162"/>
                    <a:pt x="150" y="162"/>
                    <a:pt x="149" y="162"/>
                  </a:cubicBezTo>
                  <a:cubicBezTo>
                    <a:pt x="149" y="162"/>
                    <a:pt x="148" y="163"/>
                    <a:pt x="148" y="162"/>
                  </a:cubicBezTo>
                  <a:cubicBezTo>
                    <a:pt x="148" y="162"/>
                    <a:pt x="149" y="161"/>
                    <a:pt x="149" y="161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6" y="160"/>
                    <a:pt x="144" y="160"/>
                    <a:pt x="141" y="161"/>
                  </a:cubicBezTo>
                  <a:cubicBezTo>
                    <a:pt x="141" y="161"/>
                    <a:pt x="140" y="161"/>
                    <a:pt x="140" y="161"/>
                  </a:cubicBezTo>
                  <a:cubicBezTo>
                    <a:pt x="136" y="161"/>
                    <a:pt x="132" y="161"/>
                    <a:pt x="128" y="162"/>
                  </a:cubicBezTo>
                  <a:cubicBezTo>
                    <a:pt x="122" y="163"/>
                    <a:pt x="117" y="162"/>
                    <a:pt x="112" y="162"/>
                  </a:cubicBezTo>
                  <a:cubicBezTo>
                    <a:pt x="109" y="162"/>
                    <a:pt x="106" y="162"/>
                    <a:pt x="103" y="161"/>
                  </a:cubicBezTo>
                  <a:cubicBezTo>
                    <a:pt x="100" y="160"/>
                    <a:pt x="97" y="160"/>
                    <a:pt x="94" y="159"/>
                  </a:cubicBezTo>
                  <a:cubicBezTo>
                    <a:pt x="93" y="158"/>
                    <a:pt x="91" y="159"/>
                    <a:pt x="90" y="158"/>
                  </a:cubicBezTo>
                  <a:cubicBezTo>
                    <a:pt x="88" y="157"/>
                    <a:pt x="86" y="157"/>
                    <a:pt x="84" y="155"/>
                  </a:cubicBezTo>
                  <a:cubicBezTo>
                    <a:pt x="84" y="154"/>
                    <a:pt x="84" y="156"/>
                    <a:pt x="83" y="155"/>
                  </a:cubicBezTo>
                  <a:cubicBezTo>
                    <a:pt x="82" y="154"/>
                    <a:pt x="81" y="153"/>
                    <a:pt x="80" y="152"/>
                  </a:cubicBezTo>
                  <a:cubicBezTo>
                    <a:pt x="78" y="151"/>
                    <a:pt x="76" y="150"/>
                    <a:pt x="75" y="148"/>
                  </a:cubicBezTo>
                  <a:cubicBezTo>
                    <a:pt x="75" y="148"/>
                    <a:pt x="75" y="147"/>
                    <a:pt x="75" y="147"/>
                  </a:cubicBezTo>
                  <a:cubicBezTo>
                    <a:pt x="74" y="145"/>
                    <a:pt x="71" y="143"/>
                    <a:pt x="70" y="141"/>
                  </a:cubicBezTo>
                  <a:cubicBezTo>
                    <a:pt x="70" y="140"/>
                    <a:pt x="68" y="140"/>
                    <a:pt x="67" y="141"/>
                  </a:cubicBezTo>
                  <a:cubicBezTo>
                    <a:pt x="65" y="141"/>
                    <a:pt x="63" y="142"/>
                    <a:pt x="62" y="142"/>
                  </a:cubicBezTo>
                  <a:cubicBezTo>
                    <a:pt x="60" y="141"/>
                    <a:pt x="59" y="142"/>
                    <a:pt x="58" y="141"/>
                  </a:cubicBezTo>
                  <a:cubicBezTo>
                    <a:pt x="57" y="141"/>
                    <a:pt x="57" y="140"/>
                    <a:pt x="57" y="140"/>
                  </a:cubicBezTo>
                  <a:cubicBezTo>
                    <a:pt x="56" y="139"/>
                    <a:pt x="56" y="138"/>
                    <a:pt x="54" y="138"/>
                  </a:cubicBezTo>
                  <a:cubicBezTo>
                    <a:pt x="54" y="138"/>
                    <a:pt x="54" y="138"/>
                    <a:pt x="54" y="137"/>
                  </a:cubicBezTo>
                  <a:cubicBezTo>
                    <a:pt x="53" y="134"/>
                    <a:pt x="50" y="134"/>
                    <a:pt x="47" y="134"/>
                  </a:cubicBezTo>
                  <a:cubicBezTo>
                    <a:pt x="45" y="135"/>
                    <a:pt x="42" y="134"/>
                    <a:pt x="39" y="133"/>
                  </a:cubicBezTo>
                  <a:cubicBezTo>
                    <a:pt x="39" y="132"/>
                    <a:pt x="38" y="132"/>
                    <a:pt x="38" y="132"/>
                  </a:cubicBezTo>
                  <a:cubicBezTo>
                    <a:pt x="36" y="132"/>
                    <a:pt x="35" y="131"/>
                    <a:pt x="35" y="129"/>
                  </a:cubicBezTo>
                  <a:cubicBezTo>
                    <a:pt x="34" y="125"/>
                    <a:pt x="35" y="122"/>
                    <a:pt x="37" y="120"/>
                  </a:cubicBezTo>
                  <a:cubicBezTo>
                    <a:pt x="38" y="119"/>
                    <a:pt x="38" y="119"/>
                    <a:pt x="38" y="118"/>
                  </a:cubicBezTo>
                  <a:cubicBezTo>
                    <a:pt x="38" y="118"/>
                    <a:pt x="37" y="118"/>
                    <a:pt x="37" y="118"/>
                  </a:cubicBezTo>
                  <a:cubicBezTo>
                    <a:pt x="35" y="118"/>
                    <a:pt x="33" y="117"/>
                    <a:pt x="31" y="117"/>
                  </a:cubicBezTo>
                  <a:cubicBezTo>
                    <a:pt x="30" y="117"/>
                    <a:pt x="29" y="117"/>
                    <a:pt x="29" y="116"/>
                  </a:cubicBezTo>
                  <a:cubicBezTo>
                    <a:pt x="27" y="114"/>
                    <a:pt x="26" y="115"/>
                    <a:pt x="24" y="116"/>
                  </a:cubicBezTo>
                  <a:cubicBezTo>
                    <a:pt x="23" y="117"/>
                    <a:pt x="22" y="117"/>
                    <a:pt x="22" y="117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0" y="119"/>
                    <a:pt x="18" y="118"/>
                    <a:pt x="17" y="118"/>
                  </a:cubicBezTo>
                  <a:cubicBezTo>
                    <a:pt x="16" y="118"/>
                    <a:pt x="15" y="116"/>
                    <a:pt x="14" y="115"/>
                  </a:cubicBezTo>
                  <a:cubicBezTo>
                    <a:pt x="14" y="115"/>
                    <a:pt x="14" y="114"/>
                    <a:pt x="14" y="114"/>
                  </a:cubicBezTo>
                  <a:cubicBezTo>
                    <a:pt x="14" y="113"/>
                    <a:pt x="15" y="112"/>
                    <a:pt x="14" y="112"/>
                  </a:cubicBezTo>
                  <a:cubicBezTo>
                    <a:pt x="14" y="111"/>
                    <a:pt x="13" y="112"/>
                    <a:pt x="12" y="112"/>
                  </a:cubicBezTo>
                  <a:cubicBezTo>
                    <a:pt x="12" y="112"/>
                    <a:pt x="11" y="113"/>
                    <a:pt x="11" y="112"/>
                  </a:cubicBezTo>
                  <a:cubicBezTo>
                    <a:pt x="11" y="112"/>
                    <a:pt x="11" y="112"/>
                    <a:pt x="11" y="111"/>
                  </a:cubicBezTo>
                  <a:cubicBezTo>
                    <a:pt x="13" y="110"/>
                    <a:pt x="14" y="110"/>
                    <a:pt x="15" y="108"/>
                  </a:cubicBezTo>
                  <a:cubicBezTo>
                    <a:pt x="16" y="106"/>
                    <a:pt x="18" y="106"/>
                    <a:pt x="19" y="104"/>
                  </a:cubicBezTo>
                  <a:cubicBezTo>
                    <a:pt x="21" y="101"/>
                    <a:pt x="24" y="100"/>
                    <a:pt x="27" y="98"/>
                  </a:cubicBezTo>
                  <a:cubicBezTo>
                    <a:pt x="27" y="98"/>
                    <a:pt x="28" y="97"/>
                    <a:pt x="27" y="97"/>
                  </a:cubicBezTo>
                  <a:cubicBezTo>
                    <a:pt x="27" y="96"/>
                    <a:pt x="27" y="97"/>
                    <a:pt x="26" y="97"/>
                  </a:cubicBezTo>
                  <a:cubicBezTo>
                    <a:pt x="26" y="97"/>
                    <a:pt x="25" y="98"/>
                    <a:pt x="24" y="98"/>
                  </a:cubicBezTo>
                  <a:cubicBezTo>
                    <a:pt x="22" y="99"/>
                    <a:pt x="20" y="101"/>
                    <a:pt x="17" y="100"/>
                  </a:cubicBezTo>
                  <a:cubicBezTo>
                    <a:pt x="15" y="100"/>
                    <a:pt x="14" y="102"/>
                    <a:pt x="13" y="103"/>
                  </a:cubicBezTo>
                  <a:cubicBezTo>
                    <a:pt x="11" y="104"/>
                    <a:pt x="9" y="105"/>
                    <a:pt x="6" y="107"/>
                  </a:cubicBezTo>
                  <a:cubicBezTo>
                    <a:pt x="5" y="108"/>
                    <a:pt x="4" y="109"/>
                    <a:pt x="2" y="110"/>
                  </a:cubicBezTo>
                  <a:cubicBezTo>
                    <a:pt x="2" y="111"/>
                    <a:pt x="1" y="111"/>
                    <a:pt x="1" y="111"/>
                  </a:cubicBezTo>
                  <a:cubicBezTo>
                    <a:pt x="0" y="110"/>
                    <a:pt x="1" y="110"/>
                    <a:pt x="1" y="109"/>
                  </a:cubicBezTo>
                  <a:cubicBezTo>
                    <a:pt x="4" y="106"/>
                    <a:pt x="7" y="103"/>
                    <a:pt x="10" y="101"/>
                  </a:cubicBezTo>
                  <a:cubicBezTo>
                    <a:pt x="13" y="99"/>
                    <a:pt x="16" y="96"/>
                    <a:pt x="19" y="94"/>
                  </a:cubicBezTo>
                  <a:cubicBezTo>
                    <a:pt x="20" y="93"/>
                    <a:pt x="22" y="91"/>
                    <a:pt x="24" y="91"/>
                  </a:cubicBezTo>
                  <a:cubicBezTo>
                    <a:pt x="27" y="90"/>
                    <a:pt x="29" y="87"/>
                    <a:pt x="32" y="85"/>
                  </a:cubicBezTo>
                  <a:cubicBezTo>
                    <a:pt x="32" y="85"/>
                    <a:pt x="33" y="85"/>
                    <a:pt x="33" y="85"/>
                  </a:cubicBezTo>
                  <a:cubicBezTo>
                    <a:pt x="33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3" y="86"/>
                  </a:cubicBezTo>
                  <a:cubicBezTo>
                    <a:pt x="33" y="86"/>
                    <a:pt x="33" y="86"/>
                    <a:pt x="34" y="86"/>
                  </a:cubicBezTo>
                  <a:cubicBezTo>
                    <a:pt x="34" y="85"/>
                    <a:pt x="35" y="84"/>
                    <a:pt x="36" y="85"/>
                  </a:cubicBezTo>
                  <a:cubicBezTo>
                    <a:pt x="37" y="85"/>
                    <a:pt x="37" y="85"/>
                    <a:pt x="38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3"/>
                    <a:pt x="38" y="84"/>
                    <a:pt x="38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3"/>
                    <a:pt x="37" y="83"/>
                  </a:cubicBezTo>
                  <a:cubicBezTo>
                    <a:pt x="38" y="83"/>
                    <a:pt x="38" y="82"/>
                    <a:pt x="39" y="82"/>
                  </a:cubicBezTo>
                  <a:cubicBezTo>
                    <a:pt x="42" y="82"/>
                    <a:pt x="45" y="80"/>
                    <a:pt x="47" y="78"/>
                  </a:cubicBezTo>
                  <a:cubicBezTo>
                    <a:pt x="49" y="77"/>
                    <a:pt x="51" y="76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1" y="77"/>
                    <a:pt x="50" y="78"/>
                    <a:pt x="48" y="79"/>
                  </a:cubicBezTo>
                  <a:cubicBezTo>
                    <a:pt x="48" y="79"/>
                    <a:pt x="47" y="79"/>
                    <a:pt x="47" y="80"/>
                  </a:cubicBezTo>
                  <a:cubicBezTo>
                    <a:pt x="47" y="80"/>
                    <a:pt x="48" y="80"/>
                    <a:pt x="48" y="80"/>
                  </a:cubicBezTo>
                  <a:cubicBezTo>
                    <a:pt x="49" y="80"/>
                    <a:pt x="50" y="79"/>
                    <a:pt x="50" y="80"/>
                  </a:cubicBezTo>
                  <a:cubicBezTo>
                    <a:pt x="52" y="81"/>
                    <a:pt x="53" y="79"/>
                    <a:pt x="54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77"/>
                    <a:pt x="53" y="78"/>
                    <a:pt x="53" y="78"/>
                  </a:cubicBezTo>
                  <a:cubicBezTo>
                    <a:pt x="53" y="77"/>
                    <a:pt x="54" y="77"/>
                    <a:pt x="54" y="77"/>
                  </a:cubicBezTo>
                  <a:cubicBezTo>
                    <a:pt x="55" y="76"/>
                    <a:pt x="57" y="74"/>
                    <a:pt x="59" y="74"/>
                  </a:cubicBezTo>
                  <a:cubicBezTo>
                    <a:pt x="61" y="73"/>
                    <a:pt x="61" y="71"/>
                    <a:pt x="63" y="71"/>
                  </a:cubicBezTo>
                  <a:cubicBezTo>
                    <a:pt x="64" y="71"/>
                    <a:pt x="64" y="71"/>
                    <a:pt x="66" y="70"/>
                  </a:cubicBezTo>
                  <a:cubicBezTo>
                    <a:pt x="67" y="70"/>
                    <a:pt x="67" y="70"/>
                    <a:pt x="68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9" y="68"/>
                    <a:pt x="70" y="68"/>
                    <a:pt x="71" y="67"/>
                  </a:cubicBezTo>
                  <a:cubicBezTo>
                    <a:pt x="72" y="66"/>
                    <a:pt x="74" y="66"/>
                    <a:pt x="76" y="65"/>
                  </a:cubicBezTo>
                  <a:cubicBezTo>
                    <a:pt x="76" y="65"/>
                    <a:pt x="77" y="65"/>
                    <a:pt x="77" y="66"/>
                  </a:cubicBezTo>
                  <a:cubicBezTo>
                    <a:pt x="77" y="66"/>
                    <a:pt x="77" y="66"/>
                    <a:pt x="76" y="66"/>
                  </a:cubicBezTo>
                  <a:cubicBezTo>
                    <a:pt x="75" y="67"/>
                    <a:pt x="73" y="67"/>
                    <a:pt x="72" y="68"/>
                  </a:cubicBezTo>
                  <a:cubicBezTo>
                    <a:pt x="70" y="69"/>
                    <a:pt x="68" y="70"/>
                    <a:pt x="67" y="71"/>
                  </a:cubicBezTo>
                  <a:cubicBezTo>
                    <a:pt x="65" y="72"/>
                    <a:pt x="63" y="73"/>
                    <a:pt x="62" y="73"/>
                  </a:cubicBezTo>
                  <a:cubicBezTo>
                    <a:pt x="62" y="73"/>
                    <a:pt x="62" y="73"/>
                    <a:pt x="61" y="73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1" y="74"/>
                    <a:pt x="62" y="73"/>
                    <a:pt x="62" y="73"/>
                  </a:cubicBezTo>
                  <a:cubicBezTo>
                    <a:pt x="61" y="75"/>
                    <a:pt x="59" y="76"/>
                    <a:pt x="58" y="75"/>
                  </a:cubicBezTo>
                  <a:cubicBezTo>
                    <a:pt x="57" y="75"/>
                    <a:pt x="57" y="76"/>
                    <a:pt x="56" y="76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7" y="77"/>
                    <a:pt x="57" y="77"/>
                    <a:pt x="56" y="78"/>
                  </a:cubicBezTo>
                  <a:cubicBezTo>
                    <a:pt x="54" y="79"/>
                    <a:pt x="53" y="80"/>
                    <a:pt x="51" y="81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1" y="82"/>
                    <a:pt x="51" y="82"/>
                  </a:cubicBezTo>
                  <a:cubicBezTo>
                    <a:pt x="53" y="82"/>
                    <a:pt x="54" y="80"/>
                    <a:pt x="56" y="79"/>
                  </a:cubicBezTo>
                  <a:cubicBezTo>
                    <a:pt x="58" y="78"/>
                    <a:pt x="59" y="78"/>
                    <a:pt x="60" y="77"/>
                  </a:cubicBezTo>
                  <a:cubicBezTo>
                    <a:pt x="60" y="77"/>
                    <a:pt x="61" y="77"/>
                    <a:pt x="61" y="77"/>
                  </a:cubicBezTo>
                  <a:cubicBezTo>
                    <a:pt x="61" y="77"/>
                    <a:pt x="61" y="78"/>
                    <a:pt x="60" y="78"/>
                  </a:cubicBezTo>
                  <a:cubicBezTo>
                    <a:pt x="59" y="78"/>
                    <a:pt x="57" y="79"/>
                    <a:pt x="55" y="81"/>
                  </a:cubicBezTo>
                  <a:cubicBezTo>
                    <a:pt x="55" y="81"/>
                    <a:pt x="54" y="81"/>
                    <a:pt x="54" y="82"/>
                  </a:cubicBezTo>
                  <a:cubicBezTo>
                    <a:pt x="55" y="82"/>
                    <a:pt x="54" y="83"/>
                    <a:pt x="53" y="83"/>
                  </a:cubicBezTo>
                  <a:cubicBezTo>
                    <a:pt x="51" y="83"/>
                    <a:pt x="49" y="85"/>
                    <a:pt x="47" y="86"/>
                  </a:cubicBezTo>
                  <a:cubicBezTo>
                    <a:pt x="46" y="87"/>
                    <a:pt x="45" y="88"/>
                    <a:pt x="44" y="88"/>
                  </a:cubicBezTo>
                  <a:cubicBezTo>
                    <a:pt x="40" y="91"/>
                    <a:pt x="36" y="94"/>
                    <a:pt x="33" y="97"/>
                  </a:cubicBezTo>
                  <a:cubicBezTo>
                    <a:pt x="32" y="98"/>
                    <a:pt x="32" y="99"/>
                    <a:pt x="32" y="99"/>
                  </a:cubicBezTo>
                  <a:cubicBezTo>
                    <a:pt x="32" y="99"/>
                    <a:pt x="32" y="100"/>
                    <a:pt x="32" y="100"/>
                  </a:cubicBezTo>
                  <a:cubicBezTo>
                    <a:pt x="32" y="100"/>
                    <a:pt x="33" y="100"/>
                    <a:pt x="33" y="100"/>
                  </a:cubicBezTo>
                  <a:cubicBezTo>
                    <a:pt x="34" y="98"/>
                    <a:pt x="36" y="98"/>
                    <a:pt x="37" y="97"/>
                  </a:cubicBezTo>
                  <a:cubicBezTo>
                    <a:pt x="38" y="96"/>
                    <a:pt x="39" y="96"/>
                    <a:pt x="40" y="95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0" y="94"/>
                    <a:pt x="40" y="94"/>
                    <a:pt x="39" y="94"/>
                  </a:cubicBezTo>
                  <a:cubicBezTo>
                    <a:pt x="38" y="95"/>
                    <a:pt x="37" y="96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7"/>
                    <a:pt x="36" y="96"/>
                    <a:pt x="36" y="96"/>
                  </a:cubicBezTo>
                  <a:cubicBezTo>
                    <a:pt x="37" y="95"/>
                    <a:pt x="39" y="94"/>
                    <a:pt x="40" y="93"/>
                  </a:cubicBezTo>
                  <a:cubicBezTo>
                    <a:pt x="40" y="92"/>
                    <a:pt x="41" y="92"/>
                    <a:pt x="41" y="92"/>
                  </a:cubicBezTo>
                  <a:cubicBezTo>
                    <a:pt x="42" y="94"/>
                    <a:pt x="43" y="93"/>
                    <a:pt x="43" y="92"/>
                  </a:cubicBezTo>
                  <a:cubicBezTo>
                    <a:pt x="44" y="92"/>
                    <a:pt x="44" y="92"/>
                    <a:pt x="45" y="92"/>
                  </a:cubicBezTo>
                  <a:cubicBezTo>
                    <a:pt x="47" y="92"/>
                    <a:pt x="49" y="90"/>
                    <a:pt x="51" y="89"/>
                  </a:cubicBezTo>
                  <a:cubicBezTo>
                    <a:pt x="52" y="88"/>
                    <a:pt x="53" y="88"/>
                    <a:pt x="54" y="87"/>
                  </a:cubicBezTo>
                  <a:cubicBezTo>
                    <a:pt x="54" y="88"/>
                    <a:pt x="53" y="89"/>
                    <a:pt x="53" y="89"/>
                  </a:cubicBezTo>
                  <a:cubicBezTo>
                    <a:pt x="54" y="89"/>
                    <a:pt x="55" y="89"/>
                    <a:pt x="55" y="88"/>
                  </a:cubicBezTo>
                  <a:cubicBezTo>
                    <a:pt x="55" y="88"/>
                    <a:pt x="56" y="88"/>
                    <a:pt x="56" y="88"/>
                  </a:cubicBezTo>
                  <a:cubicBezTo>
                    <a:pt x="57" y="88"/>
                    <a:pt x="57" y="87"/>
                    <a:pt x="58" y="87"/>
                  </a:cubicBezTo>
                  <a:cubicBezTo>
                    <a:pt x="58" y="88"/>
                    <a:pt x="57" y="88"/>
                    <a:pt x="57" y="89"/>
                  </a:cubicBezTo>
                  <a:cubicBezTo>
                    <a:pt x="56" y="90"/>
                    <a:pt x="56" y="90"/>
                    <a:pt x="55" y="90"/>
                  </a:cubicBezTo>
                  <a:cubicBezTo>
                    <a:pt x="54" y="90"/>
                    <a:pt x="52" y="91"/>
                    <a:pt x="52" y="93"/>
                  </a:cubicBezTo>
                  <a:cubicBezTo>
                    <a:pt x="52" y="93"/>
                    <a:pt x="51" y="93"/>
                    <a:pt x="51" y="93"/>
                  </a:cubicBezTo>
                  <a:cubicBezTo>
                    <a:pt x="51" y="94"/>
                    <a:pt x="52" y="94"/>
                    <a:pt x="52" y="93"/>
                  </a:cubicBezTo>
                  <a:cubicBezTo>
                    <a:pt x="53" y="93"/>
                    <a:pt x="54" y="93"/>
                    <a:pt x="55" y="92"/>
                  </a:cubicBezTo>
                  <a:cubicBezTo>
                    <a:pt x="57" y="90"/>
                    <a:pt x="59" y="90"/>
                    <a:pt x="60" y="88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62" y="88"/>
                    <a:pt x="62" y="87"/>
                    <a:pt x="63" y="88"/>
                  </a:cubicBezTo>
                  <a:cubicBezTo>
                    <a:pt x="63" y="88"/>
                    <a:pt x="63" y="89"/>
                    <a:pt x="62" y="89"/>
                  </a:cubicBezTo>
                  <a:cubicBezTo>
                    <a:pt x="60" y="90"/>
                    <a:pt x="58" y="91"/>
                    <a:pt x="57" y="93"/>
                  </a:cubicBezTo>
                  <a:cubicBezTo>
                    <a:pt x="56" y="94"/>
                    <a:pt x="55" y="95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3" y="95"/>
                    <a:pt x="52" y="95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3" y="96"/>
                    <a:pt x="53" y="96"/>
                    <a:pt x="54" y="96"/>
                  </a:cubicBezTo>
                  <a:cubicBezTo>
                    <a:pt x="56" y="95"/>
                    <a:pt x="58" y="94"/>
                    <a:pt x="60" y="93"/>
                  </a:cubicBezTo>
                  <a:cubicBezTo>
                    <a:pt x="60" y="93"/>
                    <a:pt x="61" y="92"/>
                    <a:pt x="61" y="93"/>
                  </a:cubicBezTo>
                  <a:cubicBezTo>
                    <a:pt x="61" y="93"/>
                    <a:pt x="61" y="94"/>
                    <a:pt x="60" y="94"/>
                  </a:cubicBezTo>
                  <a:cubicBezTo>
                    <a:pt x="58" y="95"/>
                    <a:pt x="57" y="96"/>
                    <a:pt x="55" y="97"/>
                  </a:cubicBezTo>
                  <a:cubicBezTo>
                    <a:pt x="54" y="97"/>
                    <a:pt x="54" y="97"/>
                    <a:pt x="54" y="98"/>
                  </a:cubicBezTo>
                  <a:cubicBezTo>
                    <a:pt x="54" y="98"/>
                    <a:pt x="55" y="98"/>
                    <a:pt x="55" y="98"/>
                  </a:cubicBezTo>
                  <a:cubicBezTo>
                    <a:pt x="57" y="97"/>
                    <a:pt x="59" y="96"/>
                    <a:pt x="61" y="95"/>
                  </a:cubicBezTo>
                  <a:cubicBezTo>
                    <a:pt x="62" y="94"/>
                    <a:pt x="64" y="93"/>
                    <a:pt x="66" y="92"/>
                  </a:cubicBezTo>
                  <a:cubicBezTo>
                    <a:pt x="67" y="92"/>
                    <a:pt x="68" y="91"/>
                    <a:pt x="69" y="90"/>
                  </a:cubicBezTo>
                  <a:cubicBezTo>
                    <a:pt x="69" y="89"/>
                    <a:pt x="70" y="89"/>
                    <a:pt x="70" y="89"/>
                  </a:cubicBezTo>
                  <a:cubicBezTo>
                    <a:pt x="71" y="89"/>
                    <a:pt x="73" y="90"/>
                    <a:pt x="72" y="88"/>
                  </a:cubicBezTo>
                  <a:cubicBezTo>
                    <a:pt x="72" y="88"/>
                    <a:pt x="73" y="87"/>
                    <a:pt x="73" y="87"/>
                  </a:cubicBezTo>
                  <a:cubicBezTo>
                    <a:pt x="73" y="87"/>
                    <a:pt x="74" y="88"/>
                    <a:pt x="74" y="88"/>
                  </a:cubicBezTo>
                  <a:cubicBezTo>
                    <a:pt x="75" y="88"/>
                    <a:pt x="76" y="87"/>
                    <a:pt x="76" y="87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4"/>
                    <a:pt x="74" y="84"/>
                    <a:pt x="74" y="84"/>
                  </a:cubicBezTo>
                  <a:cubicBezTo>
                    <a:pt x="75" y="85"/>
                    <a:pt x="76" y="85"/>
                    <a:pt x="77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9" y="85"/>
                    <a:pt x="78" y="85"/>
                    <a:pt x="78" y="85"/>
                  </a:cubicBezTo>
                  <a:cubicBezTo>
                    <a:pt x="78" y="84"/>
                    <a:pt x="77" y="83"/>
                    <a:pt x="76" y="83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7" y="81"/>
                    <a:pt x="76" y="81"/>
                    <a:pt x="75" y="81"/>
                  </a:cubicBezTo>
                  <a:cubicBezTo>
                    <a:pt x="74" y="82"/>
                    <a:pt x="72" y="83"/>
                    <a:pt x="71" y="83"/>
                  </a:cubicBezTo>
                  <a:cubicBezTo>
                    <a:pt x="70" y="84"/>
                    <a:pt x="69" y="84"/>
                    <a:pt x="68" y="84"/>
                  </a:cubicBezTo>
                  <a:cubicBezTo>
                    <a:pt x="68" y="84"/>
                    <a:pt x="67" y="85"/>
                    <a:pt x="67" y="84"/>
                  </a:cubicBezTo>
                  <a:cubicBezTo>
                    <a:pt x="67" y="84"/>
                    <a:pt x="68" y="84"/>
                    <a:pt x="68" y="84"/>
                  </a:cubicBezTo>
                  <a:cubicBezTo>
                    <a:pt x="70" y="84"/>
                    <a:pt x="71" y="83"/>
                    <a:pt x="73" y="82"/>
                  </a:cubicBezTo>
                  <a:cubicBezTo>
                    <a:pt x="74" y="81"/>
                    <a:pt x="74" y="81"/>
                    <a:pt x="75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7" y="79"/>
                    <a:pt x="78" y="80"/>
                    <a:pt x="80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1" y="82"/>
                    <a:pt x="82" y="82"/>
                    <a:pt x="82" y="82"/>
                  </a:cubicBezTo>
                  <a:cubicBezTo>
                    <a:pt x="82" y="81"/>
                    <a:pt x="82" y="80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0" y="79"/>
                    <a:pt x="80" y="79"/>
                    <a:pt x="80" y="78"/>
                  </a:cubicBezTo>
                  <a:cubicBezTo>
                    <a:pt x="80" y="78"/>
                    <a:pt x="81" y="78"/>
                    <a:pt x="81" y="78"/>
                  </a:cubicBezTo>
                  <a:cubicBezTo>
                    <a:pt x="82" y="79"/>
                    <a:pt x="83" y="78"/>
                    <a:pt x="83" y="79"/>
                  </a:cubicBezTo>
                  <a:cubicBezTo>
                    <a:pt x="84" y="79"/>
                    <a:pt x="84" y="79"/>
                    <a:pt x="84" y="78"/>
                  </a:cubicBezTo>
                  <a:cubicBezTo>
                    <a:pt x="84" y="76"/>
                    <a:pt x="85" y="76"/>
                    <a:pt x="86" y="77"/>
                  </a:cubicBezTo>
                  <a:cubicBezTo>
                    <a:pt x="86" y="77"/>
                    <a:pt x="86" y="77"/>
                    <a:pt x="87" y="77"/>
                  </a:cubicBezTo>
                  <a:cubicBezTo>
                    <a:pt x="87" y="77"/>
                    <a:pt x="87" y="77"/>
                    <a:pt x="88" y="77"/>
                  </a:cubicBezTo>
                  <a:cubicBezTo>
                    <a:pt x="88" y="76"/>
                    <a:pt x="87" y="76"/>
                    <a:pt x="87" y="76"/>
                  </a:cubicBezTo>
                  <a:cubicBezTo>
                    <a:pt x="86" y="76"/>
                    <a:pt x="84" y="75"/>
                    <a:pt x="83" y="76"/>
                  </a:cubicBezTo>
                  <a:cubicBezTo>
                    <a:pt x="80" y="77"/>
                    <a:pt x="78" y="78"/>
                    <a:pt x="75" y="80"/>
                  </a:cubicBezTo>
                  <a:cubicBezTo>
                    <a:pt x="74" y="80"/>
                    <a:pt x="74" y="80"/>
                    <a:pt x="73" y="80"/>
                  </a:cubicBezTo>
                  <a:cubicBezTo>
                    <a:pt x="73" y="80"/>
                    <a:pt x="72" y="81"/>
                    <a:pt x="72" y="80"/>
                  </a:cubicBezTo>
                  <a:cubicBezTo>
                    <a:pt x="72" y="80"/>
                    <a:pt x="72" y="80"/>
                    <a:pt x="73" y="80"/>
                  </a:cubicBezTo>
                  <a:cubicBezTo>
                    <a:pt x="77" y="78"/>
                    <a:pt x="81" y="76"/>
                    <a:pt x="85" y="74"/>
                  </a:cubicBezTo>
                  <a:cubicBezTo>
                    <a:pt x="85" y="74"/>
                    <a:pt x="86" y="74"/>
                    <a:pt x="86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4" y="72"/>
                    <a:pt x="84" y="72"/>
                    <a:pt x="83" y="72"/>
                  </a:cubicBezTo>
                  <a:cubicBezTo>
                    <a:pt x="83" y="71"/>
                    <a:pt x="82" y="70"/>
                    <a:pt x="81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2" y="71"/>
                    <a:pt x="82" y="70"/>
                    <a:pt x="81" y="69"/>
                  </a:cubicBezTo>
                  <a:cubicBezTo>
                    <a:pt x="81" y="68"/>
                    <a:pt x="80" y="68"/>
                    <a:pt x="81" y="67"/>
                  </a:cubicBezTo>
                  <a:cubicBezTo>
                    <a:pt x="82" y="67"/>
                    <a:pt x="82" y="68"/>
                    <a:pt x="82" y="68"/>
                  </a:cubicBezTo>
                  <a:cubicBezTo>
                    <a:pt x="83" y="70"/>
                    <a:pt x="86" y="71"/>
                    <a:pt x="87" y="73"/>
                  </a:cubicBezTo>
                  <a:cubicBezTo>
                    <a:pt x="87" y="73"/>
                    <a:pt x="88" y="73"/>
                    <a:pt x="89" y="73"/>
                  </a:cubicBezTo>
                  <a:cubicBezTo>
                    <a:pt x="89" y="72"/>
                    <a:pt x="89" y="72"/>
                    <a:pt x="88" y="71"/>
                  </a:cubicBezTo>
                  <a:cubicBezTo>
                    <a:pt x="87" y="70"/>
                    <a:pt x="86" y="70"/>
                    <a:pt x="86" y="68"/>
                  </a:cubicBezTo>
                  <a:cubicBezTo>
                    <a:pt x="86" y="68"/>
                    <a:pt x="85" y="67"/>
                    <a:pt x="86" y="67"/>
                  </a:cubicBezTo>
                  <a:cubicBezTo>
                    <a:pt x="86" y="67"/>
                    <a:pt x="86" y="67"/>
                    <a:pt x="86" y="68"/>
                  </a:cubicBezTo>
                  <a:cubicBezTo>
                    <a:pt x="87" y="68"/>
                    <a:pt x="89" y="69"/>
                    <a:pt x="89" y="71"/>
                  </a:cubicBezTo>
                  <a:cubicBezTo>
                    <a:pt x="90" y="71"/>
                    <a:pt x="90" y="72"/>
                    <a:pt x="91" y="71"/>
                  </a:cubicBezTo>
                  <a:cubicBezTo>
                    <a:pt x="91" y="71"/>
                    <a:pt x="91" y="70"/>
                    <a:pt x="91" y="69"/>
                  </a:cubicBezTo>
                  <a:cubicBezTo>
                    <a:pt x="90" y="68"/>
                    <a:pt x="90" y="68"/>
                    <a:pt x="89" y="67"/>
                  </a:cubicBezTo>
                  <a:cubicBezTo>
                    <a:pt x="89" y="66"/>
                    <a:pt x="88" y="66"/>
                    <a:pt x="89" y="66"/>
                  </a:cubicBezTo>
                  <a:cubicBezTo>
                    <a:pt x="89" y="65"/>
                    <a:pt x="89" y="66"/>
                    <a:pt x="90" y="66"/>
                  </a:cubicBezTo>
                  <a:cubicBezTo>
                    <a:pt x="92" y="70"/>
                    <a:pt x="96" y="71"/>
                    <a:pt x="100" y="72"/>
                  </a:cubicBezTo>
                  <a:cubicBezTo>
                    <a:pt x="101" y="73"/>
                    <a:pt x="102" y="73"/>
                    <a:pt x="103" y="73"/>
                  </a:cubicBezTo>
                  <a:cubicBezTo>
                    <a:pt x="104" y="74"/>
                    <a:pt x="104" y="74"/>
                    <a:pt x="104" y="73"/>
                  </a:cubicBezTo>
                  <a:cubicBezTo>
                    <a:pt x="105" y="73"/>
                    <a:pt x="104" y="73"/>
                    <a:pt x="104" y="72"/>
                  </a:cubicBezTo>
                  <a:cubicBezTo>
                    <a:pt x="103" y="72"/>
                    <a:pt x="102" y="71"/>
                    <a:pt x="102" y="70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99" y="71"/>
                    <a:pt x="98" y="68"/>
                    <a:pt x="96" y="69"/>
                  </a:cubicBezTo>
                  <a:cubicBezTo>
                    <a:pt x="95" y="68"/>
                    <a:pt x="95" y="67"/>
                    <a:pt x="94" y="67"/>
                  </a:cubicBezTo>
                  <a:cubicBezTo>
                    <a:pt x="94" y="67"/>
                    <a:pt x="94" y="66"/>
                    <a:pt x="94" y="66"/>
                  </a:cubicBezTo>
                  <a:cubicBezTo>
                    <a:pt x="94" y="66"/>
                    <a:pt x="95" y="66"/>
                    <a:pt x="95" y="66"/>
                  </a:cubicBezTo>
                  <a:cubicBezTo>
                    <a:pt x="97" y="69"/>
                    <a:pt x="98" y="67"/>
                    <a:pt x="100" y="66"/>
                  </a:cubicBezTo>
                  <a:cubicBezTo>
                    <a:pt x="104" y="64"/>
                    <a:pt x="108" y="61"/>
                    <a:pt x="112" y="59"/>
                  </a:cubicBezTo>
                  <a:cubicBezTo>
                    <a:pt x="115" y="57"/>
                    <a:pt x="118" y="55"/>
                    <a:pt x="122" y="54"/>
                  </a:cubicBezTo>
                  <a:cubicBezTo>
                    <a:pt x="126" y="53"/>
                    <a:pt x="129" y="52"/>
                    <a:pt x="133" y="50"/>
                  </a:cubicBezTo>
                  <a:cubicBezTo>
                    <a:pt x="135" y="50"/>
                    <a:pt x="138" y="50"/>
                    <a:pt x="140" y="48"/>
                  </a:cubicBezTo>
                  <a:cubicBezTo>
                    <a:pt x="140" y="48"/>
                    <a:pt x="140" y="48"/>
                    <a:pt x="141" y="48"/>
                  </a:cubicBezTo>
                  <a:cubicBezTo>
                    <a:pt x="145" y="49"/>
                    <a:pt x="148" y="46"/>
                    <a:pt x="152" y="45"/>
                  </a:cubicBezTo>
                  <a:cubicBezTo>
                    <a:pt x="153" y="45"/>
                    <a:pt x="154" y="45"/>
                    <a:pt x="155" y="44"/>
                  </a:cubicBezTo>
                  <a:cubicBezTo>
                    <a:pt x="156" y="44"/>
                    <a:pt x="157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62" y="42"/>
                    <a:pt x="165" y="40"/>
                    <a:pt x="168" y="39"/>
                  </a:cubicBezTo>
                  <a:cubicBezTo>
                    <a:pt x="170" y="39"/>
                    <a:pt x="172" y="37"/>
                    <a:pt x="174" y="37"/>
                  </a:cubicBezTo>
                  <a:cubicBezTo>
                    <a:pt x="177" y="36"/>
                    <a:pt x="179" y="35"/>
                    <a:pt x="181" y="33"/>
                  </a:cubicBezTo>
                  <a:cubicBezTo>
                    <a:pt x="184" y="32"/>
                    <a:pt x="187" y="31"/>
                    <a:pt x="189" y="30"/>
                  </a:cubicBezTo>
                  <a:cubicBezTo>
                    <a:pt x="192" y="29"/>
                    <a:pt x="195" y="28"/>
                    <a:pt x="198" y="28"/>
                  </a:cubicBezTo>
                  <a:cubicBezTo>
                    <a:pt x="198" y="28"/>
                    <a:pt x="199" y="28"/>
                    <a:pt x="199" y="28"/>
                  </a:cubicBezTo>
                  <a:cubicBezTo>
                    <a:pt x="203" y="26"/>
                    <a:pt x="207" y="26"/>
                    <a:pt x="211" y="25"/>
                  </a:cubicBezTo>
                  <a:cubicBezTo>
                    <a:pt x="213" y="25"/>
                    <a:pt x="214" y="24"/>
                    <a:pt x="216" y="24"/>
                  </a:cubicBezTo>
                  <a:cubicBezTo>
                    <a:pt x="217" y="24"/>
                    <a:pt x="217" y="23"/>
                    <a:pt x="217" y="23"/>
                  </a:cubicBezTo>
                  <a:cubicBezTo>
                    <a:pt x="217" y="23"/>
                    <a:pt x="217" y="23"/>
                    <a:pt x="216" y="23"/>
                  </a:cubicBezTo>
                  <a:cubicBezTo>
                    <a:pt x="214" y="23"/>
                    <a:pt x="212" y="22"/>
                    <a:pt x="210" y="23"/>
                  </a:cubicBezTo>
                  <a:cubicBezTo>
                    <a:pt x="210" y="23"/>
                    <a:pt x="209" y="23"/>
                    <a:pt x="209" y="23"/>
                  </a:cubicBezTo>
                  <a:cubicBezTo>
                    <a:pt x="209" y="23"/>
                    <a:pt x="209" y="23"/>
                    <a:pt x="210" y="23"/>
                  </a:cubicBezTo>
                  <a:cubicBezTo>
                    <a:pt x="211" y="22"/>
                    <a:pt x="212" y="21"/>
                    <a:pt x="213" y="22"/>
                  </a:cubicBezTo>
                  <a:cubicBezTo>
                    <a:pt x="213" y="22"/>
                    <a:pt x="213" y="22"/>
                    <a:pt x="214" y="21"/>
                  </a:cubicBezTo>
                  <a:cubicBezTo>
                    <a:pt x="214" y="21"/>
                    <a:pt x="213" y="21"/>
                    <a:pt x="213" y="20"/>
                  </a:cubicBezTo>
                  <a:cubicBezTo>
                    <a:pt x="212" y="19"/>
                    <a:pt x="210" y="19"/>
                    <a:pt x="209" y="20"/>
                  </a:cubicBezTo>
                  <a:cubicBezTo>
                    <a:pt x="208" y="20"/>
                    <a:pt x="208" y="20"/>
                    <a:pt x="208" y="20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10" y="17"/>
                    <a:pt x="213" y="17"/>
                    <a:pt x="216" y="16"/>
                  </a:cubicBezTo>
                  <a:cubicBezTo>
                    <a:pt x="220" y="16"/>
                    <a:pt x="223" y="15"/>
                    <a:pt x="227" y="14"/>
                  </a:cubicBezTo>
                  <a:cubicBezTo>
                    <a:pt x="233" y="13"/>
                    <a:pt x="239" y="11"/>
                    <a:pt x="245" y="10"/>
                  </a:cubicBezTo>
                  <a:cubicBezTo>
                    <a:pt x="245" y="10"/>
                    <a:pt x="247" y="10"/>
                    <a:pt x="247" y="8"/>
                  </a:cubicBezTo>
                  <a:cubicBezTo>
                    <a:pt x="246" y="8"/>
                    <a:pt x="247" y="8"/>
                    <a:pt x="248" y="8"/>
                  </a:cubicBezTo>
                  <a:cubicBezTo>
                    <a:pt x="252" y="8"/>
                    <a:pt x="257" y="8"/>
                    <a:pt x="262" y="7"/>
                  </a:cubicBezTo>
                  <a:cubicBezTo>
                    <a:pt x="266" y="6"/>
                    <a:pt x="270" y="5"/>
                    <a:pt x="273" y="4"/>
                  </a:cubicBezTo>
                  <a:cubicBezTo>
                    <a:pt x="276" y="4"/>
                    <a:pt x="279" y="4"/>
                    <a:pt x="282" y="3"/>
                  </a:cubicBezTo>
                  <a:cubicBezTo>
                    <a:pt x="287" y="3"/>
                    <a:pt x="291" y="2"/>
                    <a:pt x="296" y="1"/>
                  </a:cubicBezTo>
                  <a:cubicBezTo>
                    <a:pt x="296" y="1"/>
                    <a:pt x="297" y="1"/>
                    <a:pt x="298" y="1"/>
                  </a:cubicBezTo>
                  <a:cubicBezTo>
                    <a:pt x="299" y="2"/>
                    <a:pt x="300" y="2"/>
                    <a:pt x="301" y="1"/>
                  </a:cubicBezTo>
                  <a:cubicBezTo>
                    <a:pt x="301" y="1"/>
                    <a:pt x="301" y="1"/>
                    <a:pt x="301" y="1"/>
                  </a:cubicBezTo>
                  <a:cubicBezTo>
                    <a:pt x="302" y="1"/>
                    <a:pt x="301" y="1"/>
                    <a:pt x="301" y="1"/>
                  </a:cubicBezTo>
                  <a:cubicBezTo>
                    <a:pt x="300" y="2"/>
                    <a:pt x="301" y="3"/>
                    <a:pt x="302" y="3"/>
                  </a:cubicBezTo>
                  <a:cubicBezTo>
                    <a:pt x="304" y="3"/>
                    <a:pt x="305" y="3"/>
                    <a:pt x="307" y="3"/>
                  </a:cubicBezTo>
                  <a:cubicBezTo>
                    <a:pt x="308" y="3"/>
                    <a:pt x="308" y="2"/>
                    <a:pt x="308" y="2"/>
                  </a:cubicBezTo>
                  <a:cubicBezTo>
                    <a:pt x="307" y="1"/>
                    <a:pt x="307" y="1"/>
                    <a:pt x="307" y="0"/>
                  </a:cubicBezTo>
                  <a:cubicBezTo>
                    <a:pt x="308" y="0"/>
                    <a:pt x="308" y="0"/>
                    <a:pt x="309" y="0"/>
                  </a:cubicBezTo>
                  <a:cubicBezTo>
                    <a:pt x="311" y="1"/>
                    <a:pt x="312" y="3"/>
                    <a:pt x="314" y="3"/>
                  </a:cubicBezTo>
                  <a:cubicBezTo>
                    <a:pt x="315" y="3"/>
                    <a:pt x="315" y="4"/>
                    <a:pt x="315" y="4"/>
                  </a:cubicBezTo>
                  <a:cubicBezTo>
                    <a:pt x="315" y="5"/>
                    <a:pt x="315" y="6"/>
                    <a:pt x="316" y="6"/>
                  </a:cubicBezTo>
                  <a:cubicBezTo>
                    <a:pt x="317" y="5"/>
                    <a:pt x="319" y="6"/>
                    <a:pt x="320" y="6"/>
                  </a:cubicBezTo>
                  <a:cubicBezTo>
                    <a:pt x="321" y="6"/>
                    <a:pt x="323" y="6"/>
                    <a:pt x="321" y="8"/>
                  </a:cubicBezTo>
                  <a:cubicBezTo>
                    <a:pt x="322" y="8"/>
                    <a:pt x="321" y="11"/>
                    <a:pt x="323" y="10"/>
                  </a:cubicBezTo>
                  <a:cubicBezTo>
                    <a:pt x="323" y="10"/>
                    <a:pt x="324" y="10"/>
                    <a:pt x="324" y="11"/>
                  </a:cubicBezTo>
                  <a:cubicBezTo>
                    <a:pt x="324" y="11"/>
                    <a:pt x="323" y="11"/>
                    <a:pt x="323" y="11"/>
                  </a:cubicBezTo>
                  <a:cubicBezTo>
                    <a:pt x="323" y="11"/>
                    <a:pt x="322" y="12"/>
                    <a:pt x="321" y="11"/>
                  </a:cubicBezTo>
                  <a:cubicBezTo>
                    <a:pt x="319" y="11"/>
                    <a:pt x="318" y="11"/>
                    <a:pt x="316" y="11"/>
                  </a:cubicBezTo>
                  <a:cubicBezTo>
                    <a:pt x="316" y="11"/>
                    <a:pt x="315" y="11"/>
                    <a:pt x="316" y="12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7" y="11"/>
                    <a:pt x="319" y="13"/>
                    <a:pt x="320" y="12"/>
                  </a:cubicBezTo>
                  <a:cubicBezTo>
                    <a:pt x="320" y="12"/>
                    <a:pt x="321" y="12"/>
                    <a:pt x="321" y="12"/>
                  </a:cubicBezTo>
                  <a:cubicBezTo>
                    <a:pt x="321" y="13"/>
                    <a:pt x="320" y="13"/>
                    <a:pt x="320" y="13"/>
                  </a:cubicBezTo>
                  <a:cubicBezTo>
                    <a:pt x="320" y="13"/>
                    <a:pt x="320" y="13"/>
                    <a:pt x="319" y="13"/>
                  </a:cubicBezTo>
                  <a:cubicBezTo>
                    <a:pt x="319" y="13"/>
                    <a:pt x="318" y="13"/>
                    <a:pt x="318" y="14"/>
                  </a:cubicBezTo>
                  <a:cubicBezTo>
                    <a:pt x="318" y="15"/>
                    <a:pt x="319" y="14"/>
                    <a:pt x="319" y="14"/>
                  </a:cubicBezTo>
                  <a:cubicBezTo>
                    <a:pt x="321" y="15"/>
                    <a:pt x="322" y="14"/>
                    <a:pt x="323" y="16"/>
                  </a:cubicBezTo>
                  <a:cubicBezTo>
                    <a:pt x="324" y="16"/>
                    <a:pt x="324" y="16"/>
                    <a:pt x="324" y="15"/>
                  </a:cubicBezTo>
                  <a:cubicBezTo>
                    <a:pt x="324" y="15"/>
                    <a:pt x="325" y="15"/>
                    <a:pt x="325" y="15"/>
                  </a:cubicBezTo>
                  <a:cubicBezTo>
                    <a:pt x="325" y="17"/>
                    <a:pt x="327" y="16"/>
                    <a:pt x="327" y="17"/>
                  </a:cubicBezTo>
                  <a:cubicBezTo>
                    <a:pt x="329" y="17"/>
                    <a:pt x="330" y="17"/>
                    <a:pt x="332" y="17"/>
                  </a:cubicBezTo>
                  <a:cubicBezTo>
                    <a:pt x="334" y="17"/>
                    <a:pt x="335" y="17"/>
                    <a:pt x="337" y="17"/>
                  </a:cubicBezTo>
                  <a:cubicBezTo>
                    <a:pt x="338" y="18"/>
                    <a:pt x="339" y="18"/>
                    <a:pt x="339" y="18"/>
                  </a:cubicBezTo>
                  <a:cubicBezTo>
                    <a:pt x="342" y="18"/>
                    <a:pt x="344" y="19"/>
                    <a:pt x="347" y="19"/>
                  </a:cubicBezTo>
                  <a:cubicBezTo>
                    <a:pt x="348" y="19"/>
                    <a:pt x="350" y="20"/>
                    <a:pt x="351" y="18"/>
                  </a:cubicBezTo>
                  <a:cubicBezTo>
                    <a:pt x="351" y="18"/>
                    <a:pt x="352" y="18"/>
                    <a:pt x="352" y="19"/>
                  </a:cubicBezTo>
                  <a:cubicBezTo>
                    <a:pt x="351" y="20"/>
                    <a:pt x="352" y="20"/>
                    <a:pt x="353" y="21"/>
                  </a:cubicBezTo>
                  <a:cubicBezTo>
                    <a:pt x="354" y="21"/>
                    <a:pt x="355" y="22"/>
                    <a:pt x="354" y="23"/>
                  </a:cubicBezTo>
                  <a:cubicBezTo>
                    <a:pt x="353" y="24"/>
                    <a:pt x="355" y="25"/>
                    <a:pt x="357" y="25"/>
                  </a:cubicBezTo>
                  <a:cubicBezTo>
                    <a:pt x="358" y="25"/>
                    <a:pt x="359" y="24"/>
                    <a:pt x="360" y="24"/>
                  </a:cubicBezTo>
                  <a:cubicBezTo>
                    <a:pt x="361" y="23"/>
                    <a:pt x="362" y="23"/>
                    <a:pt x="363" y="24"/>
                  </a:cubicBezTo>
                  <a:cubicBezTo>
                    <a:pt x="363" y="25"/>
                    <a:pt x="364" y="25"/>
                    <a:pt x="365" y="24"/>
                  </a:cubicBezTo>
                  <a:cubicBezTo>
                    <a:pt x="366" y="24"/>
                    <a:pt x="366" y="24"/>
                    <a:pt x="367" y="25"/>
                  </a:cubicBezTo>
                  <a:cubicBezTo>
                    <a:pt x="367" y="26"/>
                    <a:pt x="367" y="26"/>
                    <a:pt x="368" y="26"/>
                  </a:cubicBezTo>
                  <a:cubicBezTo>
                    <a:pt x="370" y="26"/>
                    <a:pt x="371" y="29"/>
                    <a:pt x="374" y="30"/>
                  </a:cubicBezTo>
                  <a:cubicBezTo>
                    <a:pt x="375" y="30"/>
                    <a:pt x="374" y="31"/>
                    <a:pt x="374" y="31"/>
                  </a:cubicBezTo>
                  <a:cubicBezTo>
                    <a:pt x="374" y="32"/>
                    <a:pt x="373" y="32"/>
                    <a:pt x="373" y="32"/>
                  </a:cubicBezTo>
                  <a:cubicBezTo>
                    <a:pt x="372" y="31"/>
                    <a:pt x="371" y="31"/>
                    <a:pt x="370" y="30"/>
                  </a:cubicBezTo>
                  <a:cubicBezTo>
                    <a:pt x="370" y="30"/>
                    <a:pt x="370" y="30"/>
                    <a:pt x="370" y="30"/>
                  </a:cubicBezTo>
                  <a:cubicBezTo>
                    <a:pt x="370" y="31"/>
                    <a:pt x="370" y="31"/>
                    <a:pt x="370" y="31"/>
                  </a:cubicBezTo>
                  <a:cubicBezTo>
                    <a:pt x="371" y="32"/>
                    <a:pt x="373" y="33"/>
                    <a:pt x="374" y="34"/>
                  </a:cubicBezTo>
                  <a:cubicBezTo>
                    <a:pt x="376" y="34"/>
                    <a:pt x="378" y="36"/>
                    <a:pt x="379" y="37"/>
                  </a:cubicBezTo>
                  <a:cubicBezTo>
                    <a:pt x="382" y="38"/>
                    <a:pt x="384" y="38"/>
                    <a:pt x="386" y="37"/>
                  </a:cubicBezTo>
                  <a:cubicBezTo>
                    <a:pt x="388" y="37"/>
                    <a:pt x="390" y="38"/>
                    <a:pt x="390" y="39"/>
                  </a:cubicBezTo>
                  <a:cubicBezTo>
                    <a:pt x="390" y="39"/>
                    <a:pt x="390" y="40"/>
                    <a:pt x="390" y="40"/>
                  </a:cubicBezTo>
                  <a:cubicBezTo>
                    <a:pt x="392" y="39"/>
                    <a:pt x="393" y="42"/>
                    <a:pt x="394" y="42"/>
                  </a:cubicBezTo>
                  <a:cubicBezTo>
                    <a:pt x="395" y="42"/>
                    <a:pt x="396" y="42"/>
                    <a:pt x="396" y="43"/>
                  </a:cubicBezTo>
                  <a:cubicBezTo>
                    <a:pt x="396" y="43"/>
                    <a:pt x="396" y="43"/>
                    <a:pt x="396" y="43"/>
                  </a:cubicBezTo>
                  <a:cubicBezTo>
                    <a:pt x="398" y="42"/>
                    <a:pt x="398" y="42"/>
                    <a:pt x="399" y="44"/>
                  </a:cubicBezTo>
                  <a:cubicBezTo>
                    <a:pt x="399" y="45"/>
                    <a:pt x="400" y="46"/>
                    <a:pt x="399" y="47"/>
                  </a:cubicBezTo>
                  <a:cubicBezTo>
                    <a:pt x="398" y="47"/>
                    <a:pt x="396" y="49"/>
                    <a:pt x="395" y="48"/>
                  </a:cubicBezTo>
                  <a:cubicBezTo>
                    <a:pt x="394" y="47"/>
                    <a:pt x="393" y="48"/>
                    <a:pt x="392" y="48"/>
                  </a:cubicBezTo>
                  <a:cubicBezTo>
                    <a:pt x="392" y="48"/>
                    <a:pt x="391" y="48"/>
                    <a:pt x="391" y="47"/>
                  </a:cubicBezTo>
                  <a:cubicBezTo>
                    <a:pt x="391" y="46"/>
                    <a:pt x="390" y="46"/>
                    <a:pt x="390" y="46"/>
                  </a:cubicBezTo>
                  <a:cubicBezTo>
                    <a:pt x="389" y="46"/>
                    <a:pt x="389" y="47"/>
                    <a:pt x="389" y="48"/>
                  </a:cubicBezTo>
                  <a:cubicBezTo>
                    <a:pt x="389" y="49"/>
                    <a:pt x="388" y="49"/>
                    <a:pt x="387" y="48"/>
                  </a:cubicBezTo>
                  <a:cubicBezTo>
                    <a:pt x="386" y="47"/>
                    <a:pt x="385" y="48"/>
                    <a:pt x="383" y="48"/>
                  </a:cubicBezTo>
                  <a:cubicBezTo>
                    <a:pt x="382" y="49"/>
                    <a:pt x="383" y="49"/>
                    <a:pt x="383" y="50"/>
                  </a:cubicBezTo>
                  <a:cubicBezTo>
                    <a:pt x="384" y="50"/>
                    <a:pt x="383" y="51"/>
                    <a:pt x="383" y="52"/>
                  </a:cubicBezTo>
                  <a:cubicBezTo>
                    <a:pt x="383" y="53"/>
                    <a:pt x="384" y="54"/>
                    <a:pt x="384" y="55"/>
                  </a:cubicBezTo>
                  <a:cubicBezTo>
                    <a:pt x="384" y="55"/>
                    <a:pt x="385" y="55"/>
                    <a:pt x="385" y="55"/>
                  </a:cubicBezTo>
                  <a:cubicBezTo>
                    <a:pt x="385" y="57"/>
                    <a:pt x="385" y="57"/>
                    <a:pt x="386" y="57"/>
                  </a:cubicBezTo>
                  <a:cubicBezTo>
                    <a:pt x="388" y="58"/>
                    <a:pt x="389" y="59"/>
                    <a:pt x="390" y="61"/>
                  </a:cubicBezTo>
                  <a:cubicBezTo>
                    <a:pt x="392" y="63"/>
                    <a:pt x="393" y="66"/>
                    <a:pt x="396" y="68"/>
                  </a:cubicBezTo>
                  <a:cubicBezTo>
                    <a:pt x="397" y="68"/>
                    <a:pt x="397" y="69"/>
                    <a:pt x="397" y="70"/>
                  </a:cubicBezTo>
                  <a:cubicBezTo>
                    <a:pt x="398" y="70"/>
                    <a:pt x="398" y="70"/>
                    <a:pt x="398" y="70"/>
                  </a:cubicBezTo>
                  <a:cubicBezTo>
                    <a:pt x="399" y="70"/>
                    <a:pt x="398" y="69"/>
                    <a:pt x="398" y="69"/>
                  </a:cubicBezTo>
                  <a:cubicBezTo>
                    <a:pt x="398" y="69"/>
                    <a:pt x="398" y="68"/>
                    <a:pt x="398" y="68"/>
                  </a:cubicBezTo>
                  <a:cubicBezTo>
                    <a:pt x="399" y="68"/>
                    <a:pt x="399" y="68"/>
                    <a:pt x="399" y="68"/>
                  </a:cubicBezTo>
                  <a:cubicBezTo>
                    <a:pt x="400" y="69"/>
                    <a:pt x="401" y="70"/>
                    <a:pt x="402" y="69"/>
                  </a:cubicBezTo>
                  <a:cubicBezTo>
                    <a:pt x="403" y="69"/>
                    <a:pt x="403" y="70"/>
                    <a:pt x="402" y="71"/>
                  </a:cubicBezTo>
                  <a:cubicBezTo>
                    <a:pt x="402" y="72"/>
                    <a:pt x="402" y="72"/>
                    <a:pt x="403" y="73"/>
                  </a:cubicBezTo>
                  <a:cubicBezTo>
                    <a:pt x="404" y="73"/>
                    <a:pt x="404" y="73"/>
                    <a:pt x="404" y="73"/>
                  </a:cubicBezTo>
                  <a:cubicBezTo>
                    <a:pt x="404" y="74"/>
                    <a:pt x="404" y="74"/>
                    <a:pt x="405" y="74"/>
                  </a:cubicBezTo>
                  <a:cubicBezTo>
                    <a:pt x="405" y="74"/>
                    <a:pt x="405" y="74"/>
                    <a:pt x="405" y="73"/>
                  </a:cubicBezTo>
                  <a:cubicBezTo>
                    <a:pt x="405" y="73"/>
                    <a:pt x="405" y="72"/>
                    <a:pt x="405" y="72"/>
                  </a:cubicBezTo>
                  <a:cubicBezTo>
                    <a:pt x="406" y="72"/>
                    <a:pt x="405" y="73"/>
                    <a:pt x="406" y="73"/>
                  </a:cubicBezTo>
                  <a:cubicBezTo>
                    <a:pt x="408" y="74"/>
                    <a:pt x="407" y="76"/>
                    <a:pt x="407" y="78"/>
                  </a:cubicBezTo>
                  <a:cubicBezTo>
                    <a:pt x="408" y="80"/>
                    <a:pt x="408" y="83"/>
                    <a:pt x="408" y="85"/>
                  </a:cubicBezTo>
                  <a:cubicBezTo>
                    <a:pt x="408" y="88"/>
                    <a:pt x="408" y="89"/>
                    <a:pt x="405" y="89"/>
                  </a:cubicBezTo>
                  <a:cubicBezTo>
                    <a:pt x="404" y="90"/>
                    <a:pt x="403" y="89"/>
                    <a:pt x="404" y="88"/>
                  </a:cubicBezTo>
                  <a:cubicBezTo>
                    <a:pt x="404" y="87"/>
                    <a:pt x="404" y="87"/>
                    <a:pt x="404" y="86"/>
                  </a:cubicBezTo>
                  <a:cubicBezTo>
                    <a:pt x="403" y="86"/>
                    <a:pt x="402" y="87"/>
                    <a:pt x="402" y="87"/>
                  </a:cubicBezTo>
                  <a:cubicBezTo>
                    <a:pt x="402" y="88"/>
                    <a:pt x="402" y="88"/>
                    <a:pt x="402" y="89"/>
                  </a:cubicBezTo>
                  <a:cubicBezTo>
                    <a:pt x="401" y="91"/>
                    <a:pt x="401" y="92"/>
                    <a:pt x="398" y="92"/>
                  </a:cubicBezTo>
                  <a:cubicBezTo>
                    <a:pt x="398" y="92"/>
                    <a:pt x="398" y="92"/>
                    <a:pt x="397" y="92"/>
                  </a:cubicBezTo>
                  <a:cubicBezTo>
                    <a:pt x="397" y="93"/>
                    <a:pt x="398" y="97"/>
                    <a:pt x="399" y="97"/>
                  </a:cubicBezTo>
                  <a:cubicBezTo>
                    <a:pt x="400" y="97"/>
                    <a:pt x="400" y="98"/>
                    <a:pt x="400" y="99"/>
                  </a:cubicBezTo>
                  <a:cubicBezTo>
                    <a:pt x="399" y="101"/>
                    <a:pt x="399" y="103"/>
                    <a:pt x="398" y="105"/>
                  </a:cubicBezTo>
                  <a:cubicBezTo>
                    <a:pt x="398" y="106"/>
                    <a:pt x="398" y="106"/>
                    <a:pt x="399" y="106"/>
                  </a:cubicBezTo>
                  <a:cubicBezTo>
                    <a:pt x="399" y="107"/>
                    <a:pt x="399" y="106"/>
                    <a:pt x="399" y="106"/>
                  </a:cubicBezTo>
                  <a:cubicBezTo>
                    <a:pt x="400" y="105"/>
                    <a:pt x="400" y="105"/>
                    <a:pt x="401" y="105"/>
                  </a:cubicBezTo>
                  <a:cubicBezTo>
                    <a:pt x="401" y="105"/>
                    <a:pt x="402" y="105"/>
                    <a:pt x="402" y="105"/>
                  </a:cubicBezTo>
                  <a:cubicBezTo>
                    <a:pt x="401" y="107"/>
                    <a:pt x="402" y="107"/>
                    <a:pt x="403" y="108"/>
                  </a:cubicBezTo>
                  <a:cubicBezTo>
                    <a:pt x="403" y="108"/>
                    <a:pt x="403" y="109"/>
                    <a:pt x="403" y="109"/>
                  </a:cubicBezTo>
                  <a:cubicBezTo>
                    <a:pt x="402" y="110"/>
                    <a:pt x="399" y="110"/>
                    <a:pt x="399" y="109"/>
                  </a:cubicBezTo>
                  <a:cubicBezTo>
                    <a:pt x="399" y="108"/>
                    <a:pt x="398" y="108"/>
                    <a:pt x="397" y="107"/>
                  </a:cubicBezTo>
                  <a:cubicBezTo>
                    <a:pt x="397" y="107"/>
                    <a:pt x="397" y="106"/>
                    <a:pt x="396" y="106"/>
                  </a:cubicBezTo>
                  <a:cubicBezTo>
                    <a:pt x="395" y="107"/>
                    <a:pt x="394" y="107"/>
                    <a:pt x="394" y="108"/>
                  </a:cubicBezTo>
                  <a:cubicBezTo>
                    <a:pt x="394" y="109"/>
                    <a:pt x="394" y="110"/>
                    <a:pt x="393" y="108"/>
                  </a:cubicBezTo>
                  <a:cubicBezTo>
                    <a:pt x="393" y="108"/>
                    <a:pt x="393" y="108"/>
                    <a:pt x="392" y="108"/>
                  </a:cubicBezTo>
                  <a:cubicBezTo>
                    <a:pt x="390" y="109"/>
                    <a:pt x="387" y="109"/>
                    <a:pt x="384" y="109"/>
                  </a:cubicBezTo>
                  <a:cubicBezTo>
                    <a:pt x="383" y="109"/>
                    <a:pt x="381" y="110"/>
                    <a:pt x="380" y="109"/>
                  </a:cubicBezTo>
                  <a:cubicBezTo>
                    <a:pt x="380" y="109"/>
                    <a:pt x="379" y="109"/>
                    <a:pt x="379" y="109"/>
                  </a:cubicBezTo>
                  <a:cubicBezTo>
                    <a:pt x="379" y="110"/>
                    <a:pt x="378" y="110"/>
                    <a:pt x="377" y="110"/>
                  </a:cubicBezTo>
                  <a:cubicBezTo>
                    <a:pt x="377" y="110"/>
                    <a:pt x="377" y="110"/>
                    <a:pt x="377" y="110"/>
                  </a:cubicBezTo>
                  <a:cubicBezTo>
                    <a:pt x="377" y="110"/>
                    <a:pt x="377" y="110"/>
                    <a:pt x="377" y="111"/>
                  </a:cubicBezTo>
                  <a:cubicBezTo>
                    <a:pt x="379" y="112"/>
                    <a:pt x="381" y="112"/>
                    <a:pt x="383" y="112"/>
                  </a:cubicBezTo>
                  <a:cubicBezTo>
                    <a:pt x="386" y="112"/>
                    <a:pt x="389" y="113"/>
                    <a:pt x="392" y="112"/>
                  </a:cubicBezTo>
                  <a:cubicBezTo>
                    <a:pt x="393" y="111"/>
                    <a:pt x="395" y="111"/>
                    <a:pt x="396" y="112"/>
                  </a:cubicBezTo>
                  <a:cubicBezTo>
                    <a:pt x="396" y="113"/>
                    <a:pt x="397" y="113"/>
                    <a:pt x="396" y="114"/>
                  </a:cubicBezTo>
                  <a:cubicBezTo>
                    <a:pt x="395" y="114"/>
                    <a:pt x="396" y="114"/>
                    <a:pt x="396" y="114"/>
                  </a:cubicBezTo>
                  <a:cubicBezTo>
                    <a:pt x="398" y="114"/>
                    <a:pt x="397" y="115"/>
                    <a:pt x="396" y="116"/>
                  </a:cubicBezTo>
                  <a:cubicBezTo>
                    <a:pt x="396" y="116"/>
                    <a:pt x="395" y="116"/>
                    <a:pt x="396" y="117"/>
                  </a:cubicBezTo>
                  <a:cubicBezTo>
                    <a:pt x="396" y="117"/>
                    <a:pt x="396" y="118"/>
                    <a:pt x="397" y="117"/>
                  </a:cubicBezTo>
                  <a:cubicBezTo>
                    <a:pt x="397" y="117"/>
                    <a:pt x="397" y="117"/>
                    <a:pt x="398" y="117"/>
                  </a:cubicBezTo>
                  <a:cubicBezTo>
                    <a:pt x="398" y="118"/>
                    <a:pt x="399" y="118"/>
                    <a:pt x="398" y="118"/>
                  </a:cubicBezTo>
                  <a:cubicBezTo>
                    <a:pt x="398" y="119"/>
                    <a:pt x="398" y="119"/>
                    <a:pt x="398" y="118"/>
                  </a:cubicBezTo>
                  <a:cubicBezTo>
                    <a:pt x="396" y="118"/>
                    <a:pt x="395" y="119"/>
                    <a:pt x="393" y="119"/>
                  </a:cubicBezTo>
                  <a:cubicBezTo>
                    <a:pt x="391" y="119"/>
                    <a:pt x="389" y="120"/>
                    <a:pt x="387" y="119"/>
                  </a:cubicBezTo>
                  <a:cubicBezTo>
                    <a:pt x="385" y="118"/>
                    <a:pt x="383" y="118"/>
                    <a:pt x="381" y="117"/>
                  </a:cubicBezTo>
                  <a:cubicBezTo>
                    <a:pt x="381" y="117"/>
                    <a:pt x="380" y="117"/>
                    <a:pt x="380" y="118"/>
                  </a:cubicBezTo>
                  <a:cubicBezTo>
                    <a:pt x="380" y="118"/>
                    <a:pt x="381" y="118"/>
                    <a:pt x="381" y="118"/>
                  </a:cubicBezTo>
                  <a:cubicBezTo>
                    <a:pt x="382" y="119"/>
                    <a:pt x="383" y="119"/>
                    <a:pt x="384" y="120"/>
                  </a:cubicBezTo>
                  <a:cubicBezTo>
                    <a:pt x="386" y="120"/>
                    <a:pt x="386" y="122"/>
                    <a:pt x="388" y="123"/>
                  </a:cubicBezTo>
                  <a:cubicBezTo>
                    <a:pt x="388" y="124"/>
                    <a:pt x="388" y="124"/>
                    <a:pt x="388" y="124"/>
                  </a:cubicBezTo>
                  <a:cubicBezTo>
                    <a:pt x="387" y="125"/>
                    <a:pt x="385" y="125"/>
                    <a:pt x="386" y="127"/>
                  </a:cubicBezTo>
                  <a:cubicBezTo>
                    <a:pt x="386" y="127"/>
                    <a:pt x="385" y="127"/>
                    <a:pt x="385" y="127"/>
                  </a:cubicBezTo>
                  <a:cubicBezTo>
                    <a:pt x="383" y="128"/>
                    <a:pt x="381" y="128"/>
                    <a:pt x="379" y="128"/>
                  </a:cubicBezTo>
                  <a:cubicBezTo>
                    <a:pt x="377" y="128"/>
                    <a:pt x="377" y="130"/>
                    <a:pt x="376" y="130"/>
                  </a:cubicBezTo>
                  <a:cubicBezTo>
                    <a:pt x="376" y="130"/>
                    <a:pt x="376" y="130"/>
                    <a:pt x="377" y="130"/>
                  </a:cubicBezTo>
                  <a:cubicBezTo>
                    <a:pt x="377" y="130"/>
                    <a:pt x="377" y="130"/>
                    <a:pt x="378" y="130"/>
                  </a:cubicBezTo>
                  <a:cubicBezTo>
                    <a:pt x="378" y="130"/>
                    <a:pt x="378" y="131"/>
                    <a:pt x="378" y="131"/>
                  </a:cubicBezTo>
                  <a:cubicBezTo>
                    <a:pt x="378" y="131"/>
                    <a:pt x="378" y="131"/>
                    <a:pt x="377" y="131"/>
                  </a:cubicBezTo>
                  <a:cubicBezTo>
                    <a:pt x="375" y="131"/>
                    <a:pt x="373" y="132"/>
                    <a:pt x="371" y="131"/>
                  </a:cubicBezTo>
                  <a:cubicBezTo>
                    <a:pt x="370" y="131"/>
                    <a:pt x="369" y="129"/>
                    <a:pt x="367" y="130"/>
                  </a:cubicBezTo>
                  <a:cubicBezTo>
                    <a:pt x="366" y="131"/>
                    <a:pt x="365" y="130"/>
                    <a:pt x="363" y="130"/>
                  </a:cubicBezTo>
                  <a:cubicBezTo>
                    <a:pt x="362" y="130"/>
                    <a:pt x="360" y="130"/>
                    <a:pt x="359" y="130"/>
                  </a:cubicBezTo>
                  <a:cubicBezTo>
                    <a:pt x="357" y="130"/>
                    <a:pt x="356" y="129"/>
                    <a:pt x="355" y="130"/>
                  </a:cubicBezTo>
                  <a:cubicBezTo>
                    <a:pt x="354" y="131"/>
                    <a:pt x="353" y="129"/>
                    <a:pt x="352" y="129"/>
                  </a:cubicBezTo>
                  <a:cubicBezTo>
                    <a:pt x="352" y="129"/>
                    <a:pt x="351" y="129"/>
                    <a:pt x="351" y="129"/>
                  </a:cubicBezTo>
                  <a:cubicBezTo>
                    <a:pt x="349" y="129"/>
                    <a:pt x="346" y="129"/>
                    <a:pt x="345" y="128"/>
                  </a:cubicBezTo>
                  <a:cubicBezTo>
                    <a:pt x="344" y="128"/>
                    <a:pt x="344" y="127"/>
                    <a:pt x="343" y="127"/>
                  </a:cubicBezTo>
                  <a:cubicBezTo>
                    <a:pt x="343" y="127"/>
                    <a:pt x="342" y="127"/>
                    <a:pt x="342" y="127"/>
                  </a:cubicBezTo>
                  <a:cubicBezTo>
                    <a:pt x="342" y="128"/>
                    <a:pt x="343" y="128"/>
                    <a:pt x="343" y="128"/>
                  </a:cubicBezTo>
                  <a:cubicBezTo>
                    <a:pt x="344" y="129"/>
                    <a:pt x="345" y="130"/>
                    <a:pt x="347" y="130"/>
                  </a:cubicBezTo>
                  <a:cubicBezTo>
                    <a:pt x="347" y="130"/>
                    <a:pt x="347" y="130"/>
                    <a:pt x="348" y="130"/>
                  </a:cubicBezTo>
                  <a:cubicBezTo>
                    <a:pt x="348" y="130"/>
                    <a:pt x="349" y="129"/>
                    <a:pt x="349" y="130"/>
                  </a:cubicBezTo>
                  <a:cubicBezTo>
                    <a:pt x="350" y="131"/>
                    <a:pt x="350" y="131"/>
                    <a:pt x="351" y="131"/>
                  </a:cubicBezTo>
                  <a:cubicBezTo>
                    <a:pt x="352" y="130"/>
                    <a:pt x="352" y="131"/>
                    <a:pt x="353" y="132"/>
                  </a:cubicBezTo>
                  <a:cubicBezTo>
                    <a:pt x="353" y="132"/>
                    <a:pt x="353" y="133"/>
                    <a:pt x="353" y="134"/>
                  </a:cubicBezTo>
                  <a:cubicBezTo>
                    <a:pt x="352" y="134"/>
                    <a:pt x="352" y="133"/>
                    <a:pt x="352" y="133"/>
                  </a:cubicBezTo>
                  <a:cubicBezTo>
                    <a:pt x="351" y="132"/>
                    <a:pt x="351" y="132"/>
                    <a:pt x="350" y="132"/>
                  </a:cubicBezTo>
                  <a:cubicBezTo>
                    <a:pt x="349" y="133"/>
                    <a:pt x="349" y="133"/>
                    <a:pt x="348" y="132"/>
                  </a:cubicBezTo>
                  <a:cubicBezTo>
                    <a:pt x="347" y="131"/>
                    <a:pt x="346" y="132"/>
                    <a:pt x="344" y="132"/>
                  </a:cubicBezTo>
                  <a:cubicBezTo>
                    <a:pt x="344" y="132"/>
                    <a:pt x="344" y="133"/>
                    <a:pt x="344" y="133"/>
                  </a:cubicBezTo>
                  <a:cubicBezTo>
                    <a:pt x="344" y="134"/>
                    <a:pt x="344" y="134"/>
                    <a:pt x="345" y="134"/>
                  </a:cubicBezTo>
                  <a:cubicBezTo>
                    <a:pt x="345" y="134"/>
                    <a:pt x="346" y="134"/>
                    <a:pt x="345" y="135"/>
                  </a:cubicBezTo>
                  <a:cubicBezTo>
                    <a:pt x="345" y="135"/>
                    <a:pt x="345" y="135"/>
                    <a:pt x="344" y="135"/>
                  </a:cubicBezTo>
                  <a:cubicBezTo>
                    <a:pt x="344" y="134"/>
                    <a:pt x="344" y="134"/>
                    <a:pt x="343" y="134"/>
                  </a:cubicBezTo>
                  <a:cubicBezTo>
                    <a:pt x="343" y="134"/>
                    <a:pt x="342" y="134"/>
                    <a:pt x="342" y="135"/>
                  </a:cubicBezTo>
                  <a:cubicBezTo>
                    <a:pt x="342" y="135"/>
                    <a:pt x="342" y="135"/>
                    <a:pt x="342" y="135"/>
                  </a:cubicBezTo>
                  <a:cubicBezTo>
                    <a:pt x="342" y="136"/>
                    <a:pt x="343" y="136"/>
                    <a:pt x="343" y="136"/>
                  </a:cubicBezTo>
                  <a:cubicBezTo>
                    <a:pt x="344" y="135"/>
                    <a:pt x="344" y="135"/>
                    <a:pt x="344" y="136"/>
                  </a:cubicBezTo>
                  <a:cubicBezTo>
                    <a:pt x="345" y="136"/>
                    <a:pt x="344" y="136"/>
                    <a:pt x="344" y="136"/>
                  </a:cubicBezTo>
                  <a:cubicBezTo>
                    <a:pt x="344" y="137"/>
                    <a:pt x="343" y="138"/>
                    <a:pt x="345" y="138"/>
                  </a:cubicBezTo>
                  <a:cubicBezTo>
                    <a:pt x="346" y="139"/>
                    <a:pt x="347" y="139"/>
                    <a:pt x="347" y="141"/>
                  </a:cubicBezTo>
                  <a:cubicBezTo>
                    <a:pt x="347" y="142"/>
                    <a:pt x="348" y="143"/>
                    <a:pt x="349" y="142"/>
                  </a:cubicBezTo>
                  <a:cubicBezTo>
                    <a:pt x="350" y="141"/>
                    <a:pt x="350" y="141"/>
                    <a:pt x="350" y="142"/>
                  </a:cubicBezTo>
                  <a:cubicBezTo>
                    <a:pt x="350" y="142"/>
                    <a:pt x="351" y="143"/>
                    <a:pt x="351" y="143"/>
                  </a:cubicBezTo>
                  <a:cubicBezTo>
                    <a:pt x="352" y="143"/>
                    <a:pt x="352" y="143"/>
                    <a:pt x="352" y="144"/>
                  </a:cubicBezTo>
                  <a:cubicBezTo>
                    <a:pt x="354" y="143"/>
                    <a:pt x="354" y="146"/>
                    <a:pt x="356" y="146"/>
                  </a:cubicBezTo>
                  <a:cubicBezTo>
                    <a:pt x="356" y="146"/>
                    <a:pt x="356" y="146"/>
                    <a:pt x="356" y="147"/>
                  </a:cubicBezTo>
                  <a:cubicBezTo>
                    <a:pt x="357" y="149"/>
                    <a:pt x="359" y="149"/>
                    <a:pt x="360" y="150"/>
                  </a:cubicBezTo>
                  <a:cubicBezTo>
                    <a:pt x="361" y="150"/>
                    <a:pt x="362" y="151"/>
                    <a:pt x="362" y="152"/>
                  </a:cubicBezTo>
                  <a:cubicBezTo>
                    <a:pt x="363" y="154"/>
                    <a:pt x="365" y="154"/>
                    <a:pt x="367" y="154"/>
                  </a:cubicBezTo>
                  <a:cubicBezTo>
                    <a:pt x="371" y="154"/>
                    <a:pt x="374" y="156"/>
                    <a:pt x="377" y="156"/>
                  </a:cubicBezTo>
                  <a:cubicBezTo>
                    <a:pt x="377" y="156"/>
                    <a:pt x="377" y="157"/>
                    <a:pt x="377" y="157"/>
                  </a:cubicBezTo>
                  <a:cubicBezTo>
                    <a:pt x="378" y="160"/>
                    <a:pt x="380" y="161"/>
                    <a:pt x="382" y="162"/>
                  </a:cubicBezTo>
                  <a:cubicBezTo>
                    <a:pt x="383" y="163"/>
                    <a:pt x="383" y="163"/>
                    <a:pt x="382" y="164"/>
                  </a:cubicBezTo>
                  <a:cubicBezTo>
                    <a:pt x="382" y="165"/>
                    <a:pt x="382" y="165"/>
                    <a:pt x="383" y="165"/>
                  </a:cubicBezTo>
                  <a:cubicBezTo>
                    <a:pt x="384" y="165"/>
                    <a:pt x="384" y="166"/>
                    <a:pt x="383" y="166"/>
                  </a:cubicBezTo>
                  <a:cubicBezTo>
                    <a:pt x="382" y="167"/>
                    <a:pt x="382" y="167"/>
                    <a:pt x="382" y="168"/>
                  </a:cubicBezTo>
                  <a:cubicBezTo>
                    <a:pt x="381" y="168"/>
                    <a:pt x="380" y="169"/>
                    <a:pt x="379" y="168"/>
                  </a:cubicBezTo>
                  <a:cubicBezTo>
                    <a:pt x="378" y="167"/>
                    <a:pt x="378" y="166"/>
                    <a:pt x="376" y="167"/>
                  </a:cubicBezTo>
                  <a:cubicBezTo>
                    <a:pt x="376" y="167"/>
                    <a:pt x="376" y="167"/>
                    <a:pt x="376" y="167"/>
                  </a:cubicBezTo>
                  <a:cubicBezTo>
                    <a:pt x="376" y="165"/>
                    <a:pt x="375" y="166"/>
                    <a:pt x="374" y="166"/>
                  </a:cubicBezTo>
                  <a:cubicBezTo>
                    <a:pt x="372" y="166"/>
                    <a:pt x="371" y="166"/>
                    <a:pt x="370" y="166"/>
                  </a:cubicBezTo>
                  <a:cubicBezTo>
                    <a:pt x="370" y="166"/>
                    <a:pt x="369" y="166"/>
                    <a:pt x="369" y="166"/>
                  </a:cubicBezTo>
                  <a:cubicBezTo>
                    <a:pt x="369" y="167"/>
                    <a:pt x="370" y="167"/>
                    <a:pt x="370" y="167"/>
                  </a:cubicBezTo>
                  <a:cubicBezTo>
                    <a:pt x="370" y="166"/>
                    <a:pt x="371" y="166"/>
                    <a:pt x="371" y="167"/>
                  </a:cubicBezTo>
                  <a:cubicBezTo>
                    <a:pt x="372" y="167"/>
                    <a:pt x="373" y="166"/>
                    <a:pt x="372" y="167"/>
                  </a:cubicBezTo>
                  <a:cubicBezTo>
                    <a:pt x="372" y="168"/>
                    <a:pt x="372" y="168"/>
                    <a:pt x="371" y="168"/>
                  </a:cubicBezTo>
                  <a:cubicBezTo>
                    <a:pt x="370" y="168"/>
                    <a:pt x="368" y="168"/>
                    <a:pt x="367" y="168"/>
                  </a:cubicBezTo>
                  <a:cubicBezTo>
                    <a:pt x="366" y="168"/>
                    <a:pt x="364" y="168"/>
                    <a:pt x="364" y="170"/>
                  </a:cubicBezTo>
                  <a:cubicBezTo>
                    <a:pt x="364" y="170"/>
                    <a:pt x="364" y="170"/>
                    <a:pt x="364" y="170"/>
                  </a:cubicBezTo>
                  <a:cubicBezTo>
                    <a:pt x="363" y="170"/>
                    <a:pt x="363" y="170"/>
                    <a:pt x="363" y="169"/>
                  </a:cubicBezTo>
                  <a:cubicBezTo>
                    <a:pt x="362" y="168"/>
                    <a:pt x="360" y="167"/>
                    <a:pt x="359" y="168"/>
                  </a:cubicBezTo>
                  <a:cubicBezTo>
                    <a:pt x="358" y="170"/>
                    <a:pt x="356" y="169"/>
                    <a:pt x="356" y="171"/>
                  </a:cubicBezTo>
                  <a:cubicBezTo>
                    <a:pt x="356" y="171"/>
                    <a:pt x="356" y="171"/>
                    <a:pt x="356" y="171"/>
                  </a:cubicBezTo>
                  <a:cubicBezTo>
                    <a:pt x="352" y="170"/>
                    <a:pt x="350" y="172"/>
                    <a:pt x="347" y="172"/>
                  </a:cubicBezTo>
                  <a:cubicBezTo>
                    <a:pt x="345" y="172"/>
                    <a:pt x="344" y="173"/>
                    <a:pt x="343" y="173"/>
                  </a:cubicBezTo>
                  <a:cubicBezTo>
                    <a:pt x="340" y="172"/>
                    <a:pt x="338" y="174"/>
                    <a:pt x="336" y="173"/>
                  </a:cubicBezTo>
                  <a:cubicBezTo>
                    <a:pt x="335" y="173"/>
                    <a:pt x="334" y="174"/>
                    <a:pt x="333" y="174"/>
                  </a:cubicBezTo>
                  <a:cubicBezTo>
                    <a:pt x="331" y="174"/>
                    <a:pt x="329" y="174"/>
                    <a:pt x="327" y="174"/>
                  </a:cubicBezTo>
                  <a:cubicBezTo>
                    <a:pt x="326" y="174"/>
                    <a:pt x="325" y="174"/>
                    <a:pt x="324" y="175"/>
                  </a:cubicBezTo>
                  <a:cubicBezTo>
                    <a:pt x="322" y="176"/>
                    <a:pt x="320" y="175"/>
                    <a:pt x="318" y="176"/>
                  </a:cubicBezTo>
                  <a:cubicBezTo>
                    <a:pt x="318" y="176"/>
                    <a:pt x="318" y="176"/>
                    <a:pt x="318" y="176"/>
                  </a:cubicBezTo>
                  <a:cubicBezTo>
                    <a:pt x="317" y="175"/>
                    <a:pt x="315" y="175"/>
                    <a:pt x="314" y="176"/>
                  </a:cubicBezTo>
                  <a:cubicBezTo>
                    <a:pt x="313" y="176"/>
                    <a:pt x="312" y="177"/>
                    <a:pt x="312" y="176"/>
                  </a:cubicBezTo>
                  <a:cubicBezTo>
                    <a:pt x="311" y="175"/>
                    <a:pt x="309" y="175"/>
                    <a:pt x="308" y="176"/>
                  </a:cubicBezTo>
                  <a:cubicBezTo>
                    <a:pt x="308" y="176"/>
                    <a:pt x="308" y="177"/>
                    <a:pt x="307" y="176"/>
                  </a:cubicBezTo>
                  <a:cubicBezTo>
                    <a:pt x="306" y="176"/>
                    <a:pt x="305" y="177"/>
                    <a:pt x="303" y="176"/>
                  </a:cubicBezTo>
                  <a:cubicBezTo>
                    <a:pt x="302" y="176"/>
                    <a:pt x="301" y="176"/>
                    <a:pt x="300" y="178"/>
                  </a:cubicBezTo>
                  <a:cubicBezTo>
                    <a:pt x="300" y="178"/>
                    <a:pt x="299" y="178"/>
                    <a:pt x="299" y="178"/>
                  </a:cubicBezTo>
                  <a:cubicBezTo>
                    <a:pt x="298" y="176"/>
                    <a:pt x="297" y="178"/>
                    <a:pt x="296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8"/>
                    <a:pt x="294" y="178"/>
                    <a:pt x="293" y="178"/>
                  </a:cubicBezTo>
                  <a:cubicBezTo>
                    <a:pt x="292" y="178"/>
                    <a:pt x="292" y="178"/>
                    <a:pt x="292" y="179"/>
                  </a:cubicBezTo>
                  <a:cubicBezTo>
                    <a:pt x="292" y="179"/>
                    <a:pt x="292" y="180"/>
                    <a:pt x="291" y="180"/>
                  </a:cubicBezTo>
                  <a:cubicBezTo>
                    <a:pt x="289" y="180"/>
                    <a:pt x="287" y="182"/>
                    <a:pt x="285" y="181"/>
                  </a:cubicBezTo>
                  <a:cubicBezTo>
                    <a:pt x="285" y="181"/>
                    <a:pt x="285" y="181"/>
                    <a:pt x="285" y="181"/>
                  </a:cubicBezTo>
                  <a:close/>
                  <a:moveTo>
                    <a:pt x="353" y="166"/>
                  </a:moveTo>
                  <a:cubicBezTo>
                    <a:pt x="353" y="166"/>
                    <a:pt x="353" y="166"/>
                    <a:pt x="353" y="166"/>
                  </a:cubicBezTo>
                  <a:cubicBezTo>
                    <a:pt x="353" y="166"/>
                    <a:pt x="353" y="166"/>
                    <a:pt x="353" y="166"/>
                  </a:cubicBezTo>
                  <a:cubicBezTo>
                    <a:pt x="353" y="166"/>
                    <a:pt x="353" y="166"/>
                    <a:pt x="353" y="166"/>
                  </a:cubicBezTo>
                  <a:cubicBezTo>
                    <a:pt x="353" y="166"/>
                    <a:pt x="353" y="166"/>
                    <a:pt x="353" y="166"/>
                  </a:cubicBezTo>
                  <a:close/>
                  <a:moveTo>
                    <a:pt x="109" y="100"/>
                  </a:moveTo>
                  <a:cubicBezTo>
                    <a:pt x="109" y="100"/>
                    <a:pt x="109" y="100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lose/>
                  <a:moveTo>
                    <a:pt x="160" y="174"/>
                  </a:moveTo>
                  <a:cubicBezTo>
                    <a:pt x="160" y="174"/>
                    <a:pt x="160" y="174"/>
                    <a:pt x="160" y="174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61" y="174"/>
                    <a:pt x="161" y="173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0" y="174"/>
                    <a:pt x="160" y="176"/>
                    <a:pt x="159" y="177"/>
                  </a:cubicBezTo>
                  <a:cubicBezTo>
                    <a:pt x="159" y="177"/>
                    <a:pt x="159" y="177"/>
                    <a:pt x="159" y="177"/>
                  </a:cubicBezTo>
                  <a:cubicBezTo>
                    <a:pt x="159" y="177"/>
                    <a:pt x="159" y="177"/>
                    <a:pt x="159" y="177"/>
                  </a:cubicBezTo>
                  <a:cubicBezTo>
                    <a:pt x="160" y="177"/>
                    <a:pt x="161" y="176"/>
                    <a:pt x="162" y="176"/>
                  </a:cubicBezTo>
                  <a:cubicBezTo>
                    <a:pt x="162" y="176"/>
                    <a:pt x="163" y="176"/>
                    <a:pt x="163" y="176"/>
                  </a:cubicBezTo>
                  <a:cubicBezTo>
                    <a:pt x="163" y="177"/>
                    <a:pt x="162" y="177"/>
                    <a:pt x="162" y="177"/>
                  </a:cubicBezTo>
                  <a:cubicBezTo>
                    <a:pt x="162" y="177"/>
                    <a:pt x="162" y="177"/>
                    <a:pt x="161" y="178"/>
                  </a:cubicBezTo>
                  <a:cubicBezTo>
                    <a:pt x="160" y="179"/>
                    <a:pt x="156" y="179"/>
                    <a:pt x="155" y="178"/>
                  </a:cubicBezTo>
                  <a:cubicBezTo>
                    <a:pt x="155" y="177"/>
                    <a:pt x="155" y="177"/>
                    <a:pt x="156" y="177"/>
                  </a:cubicBezTo>
                  <a:cubicBezTo>
                    <a:pt x="157" y="177"/>
                    <a:pt x="158" y="176"/>
                    <a:pt x="159" y="176"/>
                  </a:cubicBezTo>
                  <a:cubicBezTo>
                    <a:pt x="159" y="176"/>
                    <a:pt x="160" y="176"/>
                    <a:pt x="160" y="175"/>
                  </a:cubicBezTo>
                  <a:cubicBezTo>
                    <a:pt x="160" y="175"/>
                    <a:pt x="159" y="175"/>
                    <a:pt x="159" y="175"/>
                  </a:cubicBezTo>
                  <a:cubicBezTo>
                    <a:pt x="158" y="175"/>
                    <a:pt x="157" y="175"/>
                    <a:pt x="156" y="175"/>
                  </a:cubicBezTo>
                  <a:cubicBezTo>
                    <a:pt x="154" y="175"/>
                    <a:pt x="151" y="177"/>
                    <a:pt x="149" y="178"/>
                  </a:cubicBezTo>
                  <a:cubicBezTo>
                    <a:pt x="148" y="179"/>
                    <a:pt x="147" y="179"/>
                    <a:pt x="145" y="180"/>
                  </a:cubicBezTo>
                  <a:cubicBezTo>
                    <a:pt x="144" y="181"/>
                    <a:pt x="142" y="182"/>
                    <a:pt x="141" y="183"/>
                  </a:cubicBezTo>
                  <a:cubicBezTo>
                    <a:pt x="140" y="183"/>
                    <a:pt x="139" y="184"/>
                    <a:pt x="141" y="184"/>
                  </a:cubicBezTo>
                  <a:cubicBezTo>
                    <a:pt x="141" y="184"/>
                    <a:pt x="141" y="185"/>
                    <a:pt x="141" y="185"/>
                  </a:cubicBezTo>
                  <a:cubicBezTo>
                    <a:pt x="140" y="185"/>
                    <a:pt x="139" y="186"/>
                    <a:pt x="138" y="186"/>
                  </a:cubicBezTo>
                  <a:cubicBezTo>
                    <a:pt x="138" y="186"/>
                    <a:pt x="138" y="187"/>
                    <a:pt x="138" y="186"/>
                  </a:cubicBezTo>
                  <a:cubicBezTo>
                    <a:pt x="138" y="185"/>
                    <a:pt x="137" y="185"/>
                    <a:pt x="136" y="185"/>
                  </a:cubicBezTo>
                  <a:cubicBezTo>
                    <a:pt x="135" y="185"/>
                    <a:pt x="134" y="185"/>
                    <a:pt x="135" y="187"/>
                  </a:cubicBezTo>
                  <a:cubicBezTo>
                    <a:pt x="135" y="188"/>
                    <a:pt x="134" y="188"/>
                    <a:pt x="134" y="188"/>
                  </a:cubicBezTo>
                  <a:cubicBezTo>
                    <a:pt x="133" y="189"/>
                    <a:pt x="132" y="189"/>
                    <a:pt x="131" y="190"/>
                  </a:cubicBezTo>
                  <a:cubicBezTo>
                    <a:pt x="131" y="190"/>
                    <a:pt x="131" y="191"/>
                    <a:pt x="131" y="191"/>
                  </a:cubicBezTo>
                  <a:cubicBezTo>
                    <a:pt x="132" y="189"/>
                    <a:pt x="133" y="191"/>
                    <a:pt x="134" y="191"/>
                  </a:cubicBezTo>
                  <a:cubicBezTo>
                    <a:pt x="136" y="190"/>
                    <a:pt x="137" y="190"/>
                    <a:pt x="139" y="190"/>
                  </a:cubicBezTo>
                  <a:cubicBezTo>
                    <a:pt x="140" y="190"/>
                    <a:pt x="141" y="190"/>
                    <a:pt x="142" y="190"/>
                  </a:cubicBezTo>
                  <a:cubicBezTo>
                    <a:pt x="142" y="190"/>
                    <a:pt x="143" y="190"/>
                    <a:pt x="143" y="190"/>
                  </a:cubicBezTo>
                  <a:cubicBezTo>
                    <a:pt x="143" y="189"/>
                    <a:pt x="144" y="188"/>
                    <a:pt x="145" y="188"/>
                  </a:cubicBezTo>
                  <a:cubicBezTo>
                    <a:pt x="145" y="188"/>
                    <a:pt x="145" y="187"/>
                    <a:pt x="145" y="187"/>
                  </a:cubicBezTo>
                  <a:cubicBezTo>
                    <a:pt x="145" y="186"/>
                    <a:pt x="144" y="187"/>
                    <a:pt x="144" y="187"/>
                  </a:cubicBezTo>
                  <a:cubicBezTo>
                    <a:pt x="144" y="187"/>
                    <a:pt x="143" y="187"/>
                    <a:pt x="143" y="187"/>
                  </a:cubicBezTo>
                  <a:cubicBezTo>
                    <a:pt x="142" y="186"/>
                    <a:pt x="144" y="186"/>
                    <a:pt x="144" y="186"/>
                  </a:cubicBezTo>
                  <a:cubicBezTo>
                    <a:pt x="144" y="186"/>
                    <a:pt x="145" y="186"/>
                    <a:pt x="145" y="185"/>
                  </a:cubicBezTo>
                  <a:cubicBezTo>
                    <a:pt x="145" y="185"/>
                    <a:pt x="145" y="185"/>
                    <a:pt x="145" y="185"/>
                  </a:cubicBezTo>
                  <a:cubicBezTo>
                    <a:pt x="146" y="186"/>
                    <a:pt x="147" y="187"/>
                    <a:pt x="148" y="186"/>
                  </a:cubicBezTo>
                  <a:cubicBezTo>
                    <a:pt x="150" y="185"/>
                    <a:pt x="152" y="185"/>
                    <a:pt x="154" y="184"/>
                  </a:cubicBezTo>
                  <a:cubicBezTo>
                    <a:pt x="155" y="183"/>
                    <a:pt x="156" y="183"/>
                    <a:pt x="157" y="182"/>
                  </a:cubicBezTo>
                  <a:cubicBezTo>
                    <a:pt x="159" y="181"/>
                    <a:pt x="160" y="182"/>
                    <a:pt x="162" y="181"/>
                  </a:cubicBezTo>
                  <a:cubicBezTo>
                    <a:pt x="162" y="181"/>
                    <a:pt x="162" y="181"/>
                    <a:pt x="162" y="181"/>
                  </a:cubicBezTo>
                  <a:cubicBezTo>
                    <a:pt x="163" y="181"/>
                    <a:pt x="163" y="181"/>
                    <a:pt x="163" y="181"/>
                  </a:cubicBezTo>
                  <a:cubicBezTo>
                    <a:pt x="163" y="181"/>
                    <a:pt x="163" y="180"/>
                    <a:pt x="163" y="180"/>
                  </a:cubicBezTo>
                  <a:cubicBezTo>
                    <a:pt x="163" y="180"/>
                    <a:pt x="163" y="180"/>
                    <a:pt x="162" y="180"/>
                  </a:cubicBezTo>
                  <a:cubicBezTo>
                    <a:pt x="162" y="181"/>
                    <a:pt x="162" y="181"/>
                    <a:pt x="162" y="181"/>
                  </a:cubicBezTo>
                  <a:cubicBezTo>
                    <a:pt x="162" y="181"/>
                    <a:pt x="162" y="181"/>
                    <a:pt x="161" y="180"/>
                  </a:cubicBezTo>
                  <a:cubicBezTo>
                    <a:pt x="161" y="180"/>
                    <a:pt x="161" y="181"/>
                    <a:pt x="160" y="180"/>
                  </a:cubicBezTo>
                  <a:cubicBezTo>
                    <a:pt x="160" y="180"/>
                    <a:pt x="161" y="180"/>
                    <a:pt x="161" y="180"/>
                  </a:cubicBezTo>
                  <a:cubicBezTo>
                    <a:pt x="163" y="179"/>
                    <a:pt x="164" y="180"/>
                    <a:pt x="165" y="180"/>
                  </a:cubicBezTo>
                  <a:cubicBezTo>
                    <a:pt x="166" y="180"/>
                    <a:pt x="168" y="180"/>
                    <a:pt x="167" y="179"/>
                  </a:cubicBezTo>
                  <a:cubicBezTo>
                    <a:pt x="167" y="178"/>
                    <a:pt x="168" y="178"/>
                    <a:pt x="168" y="178"/>
                  </a:cubicBezTo>
                  <a:cubicBezTo>
                    <a:pt x="170" y="178"/>
                    <a:pt x="171" y="177"/>
                    <a:pt x="172" y="177"/>
                  </a:cubicBezTo>
                  <a:cubicBezTo>
                    <a:pt x="174" y="176"/>
                    <a:pt x="175" y="175"/>
                    <a:pt x="177" y="175"/>
                  </a:cubicBezTo>
                  <a:cubicBezTo>
                    <a:pt x="178" y="175"/>
                    <a:pt x="179" y="174"/>
                    <a:pt x="179" y="173"/>
                  </a:cubicBezTo>
                  <a:cubicBezTo>
                    <a:pt x="179" y="172"/>
                    <a:pt x="180" y="172"/>
                    <a:pt x="180" y="173"/>
                  </a:cubicBezTo>
                  <a:cubicBezTo>
                    <a:pt x="182" y="174"/>
                    <a:pt x="183" y="173"/>
                    <a:pt x="185" y="173"/>
                  </a:cubicBezTo>
                  <a:cubicBezTo>
                    <a:pt x="187" y="172"/>
                    <a:pt x="189" y="171"/>
                    <a:pt x="191" y="170"/>
                  </a:cubicBezTo>
                  <a:cubicBezTo>
                    <a:pt x="192" y="170"/>
                    <a:pt x="192" y="170"/>
                    <a:pt x="193" y="170"/>
                  </a:cubicBezTo>
                  <a:cubicBezTo>
                    <a:pt x="194" y="171"/>
                    <a:pt x="194" y="172"/>
                    <a:pt x="195" y="171"/>
                  </a:cubicBezTo>
                  <a:cubicBezTo>
                    <a:pt x="196" y="171"/>
                    <a:pt x="196" y="171"/>
                    <a:pt x="197" y="171"/>
                  </a:cubicBezTo>
                  <a:cubicBezTo>
                    <a:pt x="197" y="171"/>
                    <a:pt x="197" y="171"/>
                    <a:pt x="197" y="171"/>
                  </a:cubicBezTo>
                  <a:cubicBezTo>
                    <a:pt x="197" y="171"/>
                    <a:pt x="198" y="171"/>
                    <a:pt x="197" y="172"/>
                  </a:cubicBezTo>
                  <a:cubicBezTo>
                    <a:pt x="197" y="172"/>
                    <a:pt x="197" y="172"/>
                    <a:pt x="196" y="172"/>
                  </a:cubicBezTo>
                  <a:cubicBezTo>
                    <a:pt x="196" y="172"/>
                    <a:pt x="195" y="173"/>
                    <a:pt x="195" y="174"/>
                  </a:cubicBezTo>
                  <a:cubicBezTo>
                    <a:pt x="197" y="176"/>
                    <a:pt x="195" y="175"/>
                    <a:pt x="194" y="175"/>
                  </a:cubicBezTo>
                  <a:cubicBezTo>
                    <a:pt x="193" y="175"/>
                    <a:pt x="191" y="175"/>
                    <a:pt x="190" y="177"/>
                  </a:cubicBezTo>
                  <a:cubicBezTo>
                    <a:pt x="190" y="177"/>
                    <a:pt x="190" y="177"/>
                    <a:pt x="190" y="177"/>
                  </a:cubicBezTo>
                  <a:cubicBezTo>
                    <a:pt x="188" y="176"/>
                    <a:pt x="188" y="177"/>
                    <a:pt x="187" y="177"/>
                  </a:cubicBezTo>
                  <a:cubicBezTo>
                    <a:pt x="183" y="179"/>
                    <a:pt x="179" y="179"/>
                    <a:pt x="176" y="182"/>
                  </a:cubicBezTo>
                  <a:cubicBezTo>
                    <a:pt x="175" y="182"/>
                    <a:pt x="175" y="183"/>
                    <a:pt x="174" y="183"/>
                  </a:cubicBezTo>
                  <a:cubicBezTo>
                    <a:pt x="174" y="183"/>
                    <a:pt x="173" y="183"/>
                    <a:pt x="173" y="183"/>
                  </a:cubicBezTo>
                  <a:cubicBezTo>
                    <a:pt x="173" y="184"/>
                    <a:pt x="174" y="184"/>
                    <a:pt x="174" y="184"/>
                  </a:cubicBezTo>
                  <a:cubicBezTo>
                    <a:pt x="175" y="184"/>
                    <a:pt x="175" y="184"/>
                    <a:pt x="176" y="183"/>
                  </a:cubicBezTo>
                  <a:cubicBezTo>
                    <a:pt x="179" y="181"/>
                    <a:pt x="182" y="181"/>
                    <a:pt x="185" y="179"/>
                  </a:cubicBezTo>
                  <a:cubicBezTo>
                    <a:pt x="187" y="179"/>
                    <a:pt x="188" y="179"/>
                    <a:pt x="190" y="179"/>
                  </a:cubicBezTo>
                  <a:cubicBezTo>
                    <a:pt x="194" y="177"/>
                    <a:pt x="198" y="176"/>
                    <a:pt x="202" y="174"/>
                  </a:cubicBezTo>
                  <a:cubicBezTo>
                    <a:pt x="202" y="174"/>
                    <a:pt x="202" y="174"/>
                    <a:pt x="203" y="174"/>
                  </a:cubicBezTo>
                  <a:cubicBezTo>
                    <a:pt x="203" y="175"/>
                    <a:pt x="204" y="174"/>
                    <a:pt x="205" y="174"/>
                  </a:cubicBezTo>
                  <a:cubicBezTo>
                    <a:pt x="206" y="175"/>
                    <a:pt x="207" y="174"/>
                    <a:pt x="208" y="174"/>
                  </a:cubicBezTo>
                  <a:cubicBezTo>
                    <a:pt x="208" y="174"/>
                    <a:pt x="209" y="174"/>
                    <a:pt x="209" y="175"/>
                  </a:cubicBezTo>
                  <a:cubicBezTo>
                    <a:pt x="209" y="175"/>
                    <a:pt x="208" y="175"/>
                    <a:pt x="208" y="175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08" y="176"/>
                    <a:pt x="209" y="177"/>
                    <a:pt x="210" y="176"/>
                  </a:cubicBezTo>
                  <a:cubicBezTo>
                    <a:pt x="210" y="175"/>
                    <a:pt x="210" y="174"/>
                    <a:pt x="211" y="173"/>
                  </a:cubicBezTo>
                  <a:cubicBezTo>
                    <a:pt x="211" y="173"/>
                    <a:pt x="210" y="173"/>
                    <a:pt x="210" y="173"/>
                  </a:cubicBezTo>
                  <a:cubicBezTo>
                    <a:pt x="209" y="172"/>
                    <a:pt x="208" y="172"/>
                    <a:pt x="207" y="173"/>
                  </a:cubicBezTo>
                  <a:cubicBezTo>
                    <a:pt x="207" y="173"/>
                    <a:pt x="206" y="173"/>
                    <a:pt x="206" y="173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8" y="171"/>
                    <a:pt x="209" y="170"/>
                    <a:pt x="211" y="170"/>
                  </a:cubicBezTo>
                  <a:cubicBezTo>
                    <a:pt x="213" y="170"/>
                    <a:pt x="215" y="169"/>
                    <a:pt x="218" y="168"/>
                  </a:cubicBezTo>
                  <a:cubicBezTo>
                    <a:pt x="219" y="168"/>
                    <a:pt x="219" y="168"/>
                    <a:pt x="220" y="167"/>
                  </a:cubicBezTo>
                  <a:cubicBezTo>
                    <a:pt x="220" y="167"/>
                    <a:pt x="220" y="167"/>
                    <a:pt x="220" y="167"/>
                  </a:cubicBezTo>
                  <a:cubicBezTo>
                    <a:pt x="220" y="167"/>
                    <a:pt x="220" y="167"/>
                    <a:pt x="220" y="167"/>
                  </a:cubicBezTo>
                  <a:cubicBezTo>
                    <a:pt x="218" y="166"/>
                    <a:pt x="216" y="165"/>
                    <a:pt x="213" y="166"/>
                  </a:cubicBezTo>
                  <a:cubicBezTo>
                    <a:pt x="213" y="166"/>
                    <a:pt x="212" y="166"/>
                    <a:pt x="212" y="166"/>
                  </a:cubicBezTo>
                  <a:cubicBezTo>
                    <a:pt x="212" y="167"/>
                    <a:pt x="213" y="166"/>
                    <a:pt x="213" y="167"/>
                  </a:cubicBezTo>
                  <a:cubicBezTo>
                    <a:pt x="214" y="167"/>
                    <a:pt x="214" y="166"/>
                    <a:pt x="214" y="167"/>
                  </a:cubicBezTo>
                  <a:cubicBezTo>
                    <a:pt x="214" y="167"/>
                    <a:pt x="214" y="167"/>
                    <a:pt x="213" y="168"/>
                  </a:cubicBezTo>
                  <a:cubicBezTo>
                    <a:pt x="213" y="168"/>
                    <a:pt x="212" y="168"/>
                    <a:pt x="212" y="168"/>
                  </a:cubicBezTo>
                  <a:cubicBezTo>
                    <a:pt x="211" y="167"/>
                    <a:pt x="209" y="168"/>
                    <a:pt x="208" y="167"/>
                  </a:cubicBezTo>
                  <a:cubicBezTo>
                    <a:pt x="207" y="167"/>
                    <a:pt x="207" y="167"/>
                    <a:pt x="207" y="168"/>
                  </a:cubicBezTo>
                  <a:cubicBezTo>
                    <a:pt x="207" y="169"/>
                    <a:pt x="207" y="169"/>
                    <a:pt x="208" y="168"/>
                  </a:cubicBezTo>
                  <a:cubicBezTo>
                    <a:pt x="209" y="168"/>
                    <a:pt x="210" y="168"/>
                    <a:pt x="211" y="168"/>
                  </a:cubicBezTo>
                  <a:cubicBezTo>
                    <a:pt x="211" y="168"/>
                    <a:pt x="212" y="168"/>
                    <a:pt x="212" y="169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11" y="170"/>
                    <a:pt x="211" y="170"/>
                    <a:pt x="210" y="170"/>
                  </a:cubicBezTo>
                  <a:cubicBezTo>
                    <a:pt x="209" y="170"/>
                    <a:pt x="207" y="170"/>
                    <a:pt x="205" y="169"/>
                  </a:cubicBezTo>
                  <a:cubicBezTo>
                    <a:pt x="205" y="169"/>
                    <a:pt x="204" y="170"/>
                    <a:pt x="204" y="169"/>
                  </a:cubicBezTo>
                  <a:cubicBezTo>
                    <a:pt x="204" y="169"/>
                    <a:pt x="205" y="169"/>
                    <a:pt x="205" y="169"/>
                  </a:cubicBezTo>
                  <a:cubicBezTo>
                    <a:pt x="205" y="169"/>
                    <a:pt x="206" y="169"/>
                    <a:pt x="206" y="168"/>
                  </a:cubicBezTo>
                  <a:cubicBezTo>
                    <a:pt x="206" y="168"/>
                    <a:pt x="205" y="168"/>
                    <a:pt x="205" y="168"/>
                  </a:cubicBezTo>
                  <a:cubicBezTo>
                    <a:pt x="204" y="168"/>
                    <a:pt x="202" y="168"/>
                    <a:pt x="201" y="169"/>
                  </a:cubicBezTo>
                  <a:cubicBezTo>
                    <a:pt x="200" y="169"/>
                    <a:pt x="199" y="169"/>
                    <a:pt x="199" y="169"/>
                  </a:cubicBezTo>
                  <a:cubicBezTo>
                    <a:pt x="198" y="167"/>
                    <a:pt x="197" y="168"/>
                    <a:pt x="196" y="169"/>
                  </a:cubicBezTo>
                  <a:cubicBezTo>
                    <a:pt x="196" y="169"/>
                    <a:pt x="195" y="169"/>
                    <a:pt x="195" y="170"/>
                  </a:cubicBezTo>
                  <a:cubicBezTo>
                    <a:pt x="195" y="170"/>
                    <a:pt x="194" y="170"/>
                    <a:pt x="193" y="170"/>
                  </a:cubicBezTo>
                  <a:cubicBezTo>
                    <a:pt x="193" y="169"/>
                    <a:pt x="194" y="169"/>
                    <a:pt x="194" y="169"/>
                  </a:cubicBezTo>
                  <a:cubicBezTo>
                    <a:pt x="194" y="169"/>
                    <a:pt x="195" y="169"/>
                    <a:pt x="195" y="169"/>
                  </a:cubicBezTo>
                  <a:cubicBezTo>
                    <a:pt x="195" y="169"/>
                    <a:pt x="195" y="169"/>
                    <a:pt x="195" y="168"/>
                  </a:cubicBezTo>
                  <a:cubicBezTo>
                    <a:pt x="195" y="168"/>
                    <a:pt x="195" y="168"/>
                    <a:pt x="194" y="168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3" y="168"/>
                    <a:pt x="193" y="168"/>
                    <a:pt x="193" y="168"/>
                  </a:cubicBezTo>
                  <a:cubicBezTo>
                    <a:pt x="192" y="167"/>
                    <a:pt x="193" y="167"/>
                    <a:pt x="193" y="167"/>
                  </a:cubicBezTo>
                  <a:cubicBezTo>
                    <a:pt x="194" y="165"/>
                    <a:pt x="195" y="166"/>
                    <a:pt x="196" y="165"/>
                  </a:cubicBezTo>
                  <a:cubicBezTo>
                    <a:pt x="198" y="164"/>
                    <a:pt x="199" y="163"/>
                    <a:pt x="201" y="163"/>
                  </a:cubicBezTo>
                  <a:cubicBezTo>
                    <a:pt x="204" y="162"/>
                    <a:pt x="207" y="161"/>
                    <a:pt x="209" y="160"/>
                  </a:cubicBezTo>
                  <a:cubicBezTo>
                    <a:pt x="214" y="158"/>
                    <a:pt x="218" y="157"/>
                    <a:pt x="223" y="155"/>
                  </a:cubicBezTo>
                  <a:cubicBezTo>
                    <a:pt x="224" y="155"/>
                    <a:pt x="224" y="155"/>
                    <a:pt x="224" y="155"/>
                  </a:cubicBezTo>
                  <a:cubicBezTo>
                    <a:pt x="224" y="154"/>
                    <a:pt x="223" y="155"/>
                    <a:pt x="223" y="155"/>
                  </a:cubicBezTo>
                  <a:cubicBezTo>
                    <a:pt x="222" y="154"/>
                    <a:pt x="220" y="155"/>
                    <a:pt x="219" y="155"/>
                  </a:cubicBezTo>
                  <a:cubicBezTo>
                    <a:pt x="219" y="156"/>
                    <a:pt x="218" y="156"/>
                    <a:pt x="218" y="155"/>
                  </a:cubicBezTo>
                  <a:cubicBezTo>
                    <a:pt x="217" y="154"/>
                    <a:pt x="217" y="155"/>
                    <a:pt x="216" y="155"/>
                  </a:cubicBezTo>
                  <a:cubicBezTo>
                    <a:pt x="215" y="155"/>
                    <a:pt x="214" y="157"/>
                    <a:pt x="213" y="157"/>
                  </a:cubicBezTo>
                  <a:cubicBezTo>
                    <a:pt x="210" y="157"/>
                    <a:pt x="206" y="159"/>
                    <a:pt x="203" y="159"/>
                  </a:cubicBezTo>
                  <a:cubicBezTo>
                    <a:pt x="202" y="158"/>
                    <a:pt x="202" y="158"/>
                    <a:pt x="202" y="157"/>
                  </a:cubicBezTo>
                  <a:cubicBezTo>
                    <a:pt x="202" y="156"/>
                    <a:pt x="202" y="156"/>
                    <a:pt x="201" y="156"/>
                  </a:cubicBezTo>
                  <a:cubicBezTo>
                    <a:pt x="198" y="155"/>
                    <a:pt x="196" y="157"/>
                    <a:pt x="194" y="158"/>
                  </a:cubicBezTo>
                  <a:cubicBezTo>
                    <a:pt x="194" y="158"/>
                    <a:pt x="194" y="159"/>
                    <a:pt x="195" y="158"/>
                  </a:cubicBezTo>
                  <a:cubicBezTo>
                    <a:pt x="194" y="159"/>
                    <a:pt x="194" y="159"/>
                    <a:pt x="193" y="159"/>
                  </a:cubicBezTo>
                  <a:cubicBezTo>
                    <a:pt x="193" y="159"/>
                    <a:pt x="191" y="158"/>
                    <a:pt x="191" y="160"/>
                  </a:cubicBezTo>
                  <a:cubicBezTo>
                    <a:pt x="191" y="161"/>
                    <a:pt x="190" y="161"/>
                    <a:pt x="189" y="161"/>
                  </a:cubicBezTo>
                  <a:cubicBezTo>
                    <a:pt x="189" y="161"/>
                    <a:pt x="188" y="161"/>
                    <a:pt x="187" y="162"/>
                  </a:cubicBezTo>
                  <a:cubicBezTo>
                    <a:pt x="187" y="163"/>
                    <a:pt x="186" y="163"/>
                    <a:pt x="184" y="163"/>
                  </a:cubicBezTo>
                  <a:cubicBezTo>
                    <a:pt x="184" y="163"/>
                    <a:pt x="184" y="163"/>
                    <a:pt x="184" y="163"/>
                  </a:cubicBezTo>
                  <a:cubicBezTo>
                    <a:pt x="184" y="163"/>
                    <a:pt x="184" y="163"/>
                    <a:pt x="184" y="163"/>
                  </a:cubicBezTo>
                  <a:cubicBezTo>
                    <a:pt x="183" y="163"/>
                    <a:pt x="181" y="163"/>
                    <a:pt x="180" y="165"/>
                  </a:cubicBezTo>
                  <a:cubicBezTo>
                    <a:pt x="180" y="165"/>
                    <a:pt x="179" y="166"/>
                    <a:pt x="179" y="164"/>
                  </a:cubicBezTo>
                  <a:cubicBezTo>
                    <a:pt x="178" y="164"/>
                    <a:pt x="178" y="163"/>
                    <a:pt x="178" y="163"/>
                  </a:cubicBezTo>
                  <a:cubicBezTo>
                    <a:pt x="177" y="164"/>
                    <a:pt x="177" y="164"/>
                    <a:pt x="177" y="165"/>
                  </a:cubicBezTo>
                  <a:cubicBezTo>
                    <a:pt x="178" y="165"/>
                    <a:pt x="178" y="166"/>
                    <a:pt x="178" y="166"/>
                  </a:cubicBezTo>
                  <a:cubicBezTo>
                    <a:pt x="178" y="167"/>
                    <a:pt x="178" y="167"/>
                    <a:pt x="177" y="167"/>
                  </a:cubicBezTo>
                  <a:cubicBezTo>
                    <a:pt x="177" y="167"/>
                    <a:pt x="177" y="167"/>
                    <a:pt x="177" y="167"/>
                  </a:cubicBezTo>
                  <a:cubicBezTo>
                    <a:pt x="177" y="165"/>
                    <a:pt x="177" y="165"/>
                    <a:pt x="176" y="166"/>
                  </a:cubicBezTo>
                  <a:cubicBezTo>
                    <a:pt x="176" y="166"/>
                    <a:pt x="175" y="167"/>
                    <a:pt x="175" y="166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75" y="166"/>
                    <a:pt x="175" y="165"/>
                    <a:pt x="175" y="165"/>
                  </a:cubicBezTo>
                  <a:cubicBezTo>
                    <a:pt x="174" y="165"/>
                    <a:pt x="174" y="165"/>
                    <a:pt x="173" y="166"/>
                  </a:cubicBezTo>
                  <a:cubicBezTo>
                    <a:pt x="173" y="168"/>
                    <a:pt x="170" y="169"/>
                    <a:pt x="168" y="168"/>
                  </a:cubicBezTo>
                  <a:cubicBezTo>
                    <a:pt x="168" y="168"/>
                    <a:pt x="167" y="168"/>
                    <a:pt x="167" y="169"/>
                  </a:cubicBezTo>
                  <a:cubicBezTo>
                    <a:pt x="167" y="171"/>
                    <a:pt x="165" y="170"/>
                    <a:pt x="163" y="171"/>
                  </a:cubicBezTo>
                  <a:cubicBezTo>
                    <a:pt x="162" y="171"/>
                    <a:pt x="161" y="172"/>
                    <a:pt x="160" y="173"/>
                  </a:cubicBezTo>
                  <a:cubicBezTo>
                    <a:pt x="160" y="174"/>
                    <a:pt x="160" y="174"/>
                    <a:pt x="160" y="174"/>
                  </a:cubicBezTo>
                  <a:close/>
                  <a:moveTo>
                    <a:pt x="196" y="139"/>
                  </a:move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7" y="139"/>
                    <a:pt x="197" y="139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6" y="138"/>
                    <a:pt x="196" y="139"/>
                    <a:pt x="196" y="139"/>
                  </a:cubicBezTo>
                  <a:close/>
                  <a:moveTo>
                    <a:pt x="109" y="86"/>
                  </a:moveTo>
                  <a:cubicBezTo>
                    <a:pt x="109" y="86"/>
                    <a:pt x="109" y="86"/>
                    <a:pt x="108" y="86"/>
                  </a:cubicBezTo>
                  <a:cubicBezTo>
                    <a:pt x="108" y="86"/>
                    <a:pt x="108" y="87"/>
                    <a:pt x="108" y="87"/>
                  </a:cubicBezTo>
                  <a:cubicBezTo>
                    <a:pt x="109" y="87"/>
                    <a:pt x="109" y="86"/>
                    <a:pt x="109" y="86"/>
                  </a:cubicBezTo>
                  <a:cubicBezTo>
                    <a:pt x="110" y="86"/>
                    <a:pt x="110" y="86"/>
                    <a:pt x="110" y="85"/>
                  </a:cubicBezTo>
                  <a:cubicBezTo>
                    <a:pt x="110" y="85"/>
                    <a:pt x="110" y="85"/>
                    <a:pt x="110" y="85"/>
                  </a:cubicBezTo>
                  <a:cubicBezTo>
                    <a:pt x="110" y="85"/>
                    <a:pt x="109" y="85"/>
                    <a:pt x="109" y="86"/>
                  </a:cubicBezTo>
                  <a:close/>
                  <a:moveTo>
                    <a:pt x="338" y="133"/>
                  </a:moveTo>
                  <a:cubicBezTo>
                    <a:pt x="338" y="133"/>
                    <a:pt x="338" y="133"/>
                    <a:pt x="337" y="133"/>
                  </a:cubicBezTo>
                  <a:cubicBezTo>
                    <a:pt x="337" y="134"/>
                    <a:pt x="338" y="134"/>
                    <a:pt x="338" y="134"/>
                  </a:cubicBezTo>
                  <a:cubicBezTo>
                    <a:pt x="338" y="134"/>
                    <a:pt x="338" y="133"/>
                    <a:pt x="338" y="133"/>
                  </a:cubicBezTo>
                  <a:cubicBezTo>
                    <a:pt x="338" y="134"/>
                    <a:pt x="339" y="134"/>
                    <a:pt x="339" y="133"/>
                  </a:cubicBezTo>
                  <a:cubicBezTo>
                    <a:pt x="339" y="133"/>
                    <a:pt x="339" y="133"/>
                    <a:pt x="339" y="133"/>
                  </a:cubicBezTo>
                  <a:cubicBezTo>
                    <a:pt x="339" y="133"/>
                    <a:pt x="339" y="133"/>
                    <a:pt x="338" y="133"/>
                  </a:cubicBezTo>
                  <a:close/>
                  <a:moveTo>
                    <a:pt x="91" y="75"/>
                  </a:moveTo>
                  <a:cubicBezTo>
                    <a:pt x="91" y="75"/>
                    <a:pt x="91" y="75"/>
                    <a:pt x="91" y="75"/>
                  </a:cubicBezTo>
                  <a:cubicBezTo>
                    <a:pt x="91" y="75"/>
                    <a:pt x="91" y="75"/>
                    <a:pt x="91" y="75"/>
                  </a:cubicBezTo>
                  <a:cubicBezTo>
                    <a:pt x="91" y="75"/>
                    <a:pt x="90" y="74"/>
                    <a:pt x="90" y="74"/>
                  </a:cubicBezTo>
                  <a:cubicBezTo>
                    <a:pt x="90" y="74"/>
                    <a:pt x="89" y="74"/>
                    <a:pt x="89" y="74"/>
                  </a:cubicBezTo>
                  <a:cubicBezTo>
                    <a:pt x="90" y="75"/>
                    <a:pt x="90" y="75"/>
                    <a:pt x="91" y="75"/>
                  </a:cubicBezTo>
                  <a:cubicBezTo>
                    <a:pt x="91" y="75"/>
                    <a:pt x="91" y="75"/>
                    <a:pt x="91" y="75"/>
                  </a:cubicBezTo>
                  <a:close/>
                  <a:moveTo>
                    <a:pt x="268" y="150"/>
                  </a:moveTo>
                  <a:cubicBezTo>
                    <a:pt x="268" y="150"/>
                    <a:pt x="267" y="150"/>
                    <a:pt x="267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150"/>
                    <a:pt x="268" y="150"/>
                    <a:pt x="268" y="150"/>
                  </a:cubicBezTo>
                  <a:cubicBezTo>
                    <a:pt x="268" y="151"/>
                    <a:pt x="269" y="151"/>
                    <a:pt x="269" y="15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69" y="150"/>
                    <a:pt x="269" y="150"/>
                    <a:pt x="268" y="150"/>
                  </a:cubicBezTo>
                  <a:cubicBezTo>
                    <a:pt x="268" y="150"/>
                    <a:pt x="268" y="150"/>
                    <a:pt x="268" y="150"/>
                  </a:cubicBezTo>
                  <a:close/>
                  <a:moveTo>
                    <a:pt x="299" y="174"/>
                  </a:moveTo>
                  <a:cubicBezTo>
                    <a:pt x="299" y="174"/>
                    <a:pt x="299" y="174"/>
                    <a:pt x="300" y="174"/>
                  </a:cubicBezTo>
                  <a:cubicBezTo>
                    <a:pt x="300" y="174"/>
                    <a:pt x="300" y="174"/>
                    <a:pt x="300" y="174"/>
                  </a:cubicBezTo>
                  <a:cubicBezTo>
                    <a:pt x="299" y="174"/>
                    <a:pt x="299" y="174"/>
                    <a:pt x="299" y="174"/>
                  </a:cubicBezTo>
                  <a:cubicBezTo>
                    <a:pt x="298" y="173"/>
                    <a:pt x="298" y="173"/>
                    <a:pt x="297" y="174"/>
                  </a:cubicBezTo>
                  <a:cubicBezTo>
                    <a:pt x="297" y="174"/>
                    <a:pt x="297" y="174"/>
                    <a:pt x="297" y="174"/>
                  </a:cubicBezTo>
                  <a:cubicBezTo>
                    <a:pt x="298" y="174"/>
                    <a:pt x="298" y="174"/>
                    <a:pt x="299" y="174"/>
                  </a:cubicBezTo>
                  <a:cubicBezTo>
                    <a:pt x="299" y="174"/>
                    <a:pt x="299" y="174"/>
                    <a:pt x="299" y="174"/>
                  </a:cubicBezTo>
                  <a:close/>
                  <a:moveTo>
                    <a:pt x="193" y="95"/>
                  </a:moveTo>
                  <a:cubicBezTo>
                    <a:pt x="193" y="95"/>
                    <a:pt x="194" y="95"/>
                    <a:pt x="194" y="95"/>
                  </a:cubicBezTo>
                  <a:cubicBezTo>
                    <a:pt x="194" y="95"/>
                    <a:pt x="194" y="94"/>
                    <a:pt x="194" y="94"/>
                  </a:cubicBezTo>
                  <a:cubicBezTo>
                    <a:pt x="193" y="94"/>
                    <a:pt x="193" y="95"/>
                    <a:pt x="193" y="95"/>
                  </a:cubicBezTo>
                  <a:cubicBezTo>
                    <a:pt x="192" y="94"/>
                    <a:pt x="192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2" y="96"/>
                    <a:pt x="193" y="95"/>
                    <a:pt x="193" y="95"/>
                  </a:cubicBezTo>
                  <a:close/>
                  <a:moveTo>
                    <a:pt x="319" y="9"/>
                  </a:moveTo>
                  <a:cubicBezTo>
                    <a:pt x="320" y="9"/>
                    <a:pt x="320" y="9"/>
                    <a:pt x="320" y="9"/>
                  </a:cubicBezTo>
                  <a:cubicBezTo>
                    <a:pt x="321" y="9"/>
                    <a:pt x="320" y="9"/>
                    <a:pt x="320" y="9"/>
                  </a:cubicBezTo>
                  <a:cubicBezTo>
                    <a:pt x="320" y="8"/>
                    <a:pt x="320" y="8"/>
                    <a:pt x="319" y="9"/>
                  </a:cubicBezTo>
                  <a:cubicBezTo>
                    <a:pt x="319" y="7"/>
                    <a:pt x="318" y="9"/>
                    <a:pt x="317" y="8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318" y="9"/>
                    <a:pt x="319" y="9"/>
                    <a:pt x="319" y="9"/>
                  </a:cubicBezTo>
                  <a:close/>
                  <a:moveTo>
                    <a:pt x="341" y="134"/>
                  </a:moveTo>
                  <a:cubicBezTo>
                    <a:pt x="341" y="133"/>
                    <a:pt x="341" y="133"/>
                    <a:pt x="341" y="133"/>
                  </a:cubicBezTo>
                  <a:cubicBezTo>
                    <a:pt x="341" y="133"/>
                    <a:pt x="340" y="133"/>
                    <a:pt x="340" y="133"/>
                  </a:cubicBezTo>
                  <a:cubicBezTo>
                    <a:pt x="340" y="134"/>
                    <a:pt x="341" y="133"/>
                    <a:pt x="341" y="134"/>
                  </a:cubicBezTo>
                  <a:cubicBezTo>
                    <a:pt x="341" y="134"/>
                    <a:pt x="341" y="134"/>
                    <a:pt x="341" y="134"/>
                  </a:cubicBezTo>
                  <a:cubicBezTo>
                    <a:pt x="342" y="134"/>
                    <a:pt x="343" y="132"/>
                    <a:pt x="344" y="132"/>
                  </a:cubicBezTo>
                  <a:cubicBezTo>
                    <a:pt x="344" y="132"/>
                    <a:pt x="344" y="132"/>
                    <a:pt x="344" y="131"/>
                  </a:cubicBezTo>
                  <a:cubicBezTo>
                    <a:pt x="344" y="131"/>
                    <a:pt x="343" y="131"/>
                    <a:pt x="343" y="131"/>
                  </a:cubicBezTo>
                  <a:cubicBezTo>
                    <a:pt x="342" y="132"/>
                    <a:pt x="342" y="133"/>
                    <a:pt x="341" y="134"/>
                  </a:cubicBezTo>
                  <a:close/>
                  <a:moveTo>
                    <a:pt x="160" y="200"/>
                  </a:moveTo>
                  <a:cubicBezTo>
                    <a:pt x="160" y="200"/>
                    <a:pt x="160" y="200"/>
                    <a:pt x="160" y="200"/>
                  </a:cubicBezTo>
                  <a:cubicBezTo>
                    <a:pt x="160" y="200"/>
                    <a:pt x="160" y="200"/>
                    <a:pt x="160" y="200"/>
                  </a:cubicBezTo>
                  <a:cubicBezTo>
                    <a:pt x="159" y="199"/>
                    <a:pt x="159" y="199"/>
                    <a:pt x="158" y="199"/>
                  </a:cubicBezTo>
                  <a:cubicBezTo>
                    <a:pt x="158" y="199"/>
                    <a:pt x="157" y="199"/>
                    <a:pt x="157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1"/>
                    <a:pt x="158" y="200"/>
                    <a:pt x="158" y="200"/>
                  </a:cubicBezTo>
                  <a:cubicBezTo>
                    <a:pt x="159" y="200"/>
                    <a:pt x="159" y="200"/>
                    <a:pt x="160" y="200"/>
                  </a:cubicBezTo>
                  <a:close/>
                  <a:moveTo>
                    <a:pt x="206" y="35"/>
                  </a:moveTo>
                  <a:cubicBezTo>
                    <a:pt x="206" y="35"/>
                    <a:pt x="206" y="35"/>
                    <a:pt x="207" y="35"/>
                  </a:cubicBezTo>
                  <a:cubicBezTo>
                    <a:pt x="207" y="35"/>
                    <a:pt x="207" y="35"/>
                    <a:pt x="206" y="35"/>
                  </a:cubicBezTo>
                  <a:cubicBezTo>
                    <a:pt x="206" y="35"/>
                    <a:pt x="206" y="35"/>
                    <a:pt x="206" y="36"/>
                  </a:cubicBezTo>
                  <a:cubicBezTo>
                    <a:pt x="205" y="35"/>
                    <a:pt x="201" y="36"/>
                    <a:pt x="201" y="36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3" y="36"/>
                    <a:pt x="204" y="37"/>
                    <a:pt x="206" y="35"/>
                  </a:cubicBezTo>
                  <a:close/>
                  <a:moveTo>
                    <a:pt x="336" y="168"/>
                  </a:moveTo>
                  <a:cubicBezTo>
                    <a:pt x="336" y="168"/>
                    <a:pt x="336" y="168"/>
                    <a:pt x="336" y="168"/>
                  </a:cubicBezTo>
                  <a:cubicBezTo>
                    <a:pt x="336" y="168"/>
                    <a:pt x="336" y="168"/>
                    <a:pt x="336" y="168"/>
                  </a:cubicBezTo>
                  <a:cubicBezTo>
                    <a:pt x="337" y="169"/>
                    <a:pt x="339" y="169"/>
                    <a:pt x="340" y="169"/>
                  </a:cubicBezTo>
                  <a:cubicBezTo>
                    <a:pt x="340" y="169"/>
                    <a:pt x="340" y="168"/>
                    <a:pt x="340" y="168"/>
                  </a:cubicBezTo>
                  <a:cubicBezTo>
                    <a:pt x="340" y="168"/>
                    <a:pt x="340" y="168"/>
                    <a:pt x="340" y="168"/>
                  </a:cubicBezTo>
                  <a:cubicBezTo>
                    <a:pt x="339" y="168"/>
                    <a:pt x="337" y="167"/>
                    <a:pt x="336" y="168"/>
                  </a:cubicBezTo>
                  <a:close/>
                  <a:moveTo>
                    <a:pt x="40" y="88"/>
                  </a:moveTo>
                  <a:cubicBezTo>
                    <a:pt x="39" y="89"/>
                    <a:pt x="39" y="89"/>
                    <a:pt x="38" y="89"/>
                  </a:cubicBezTo>
                  <a:cubicBezTo>
                    <a:pt x="37" y="90"/>
                    <a:pt x="36" y="90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6" y="92"/>
                    <a:pt x="36" y="91"/>
                  </a:cubicBezTo>
                  <a:cubicBezTo>
                    <a:pt x="37" y="91"/>
                    <a:pt x="39" y="90"/>
                    <a:pt x="40" y="88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1" y="88"/>
                    <a:pt x="41" y="88"/>
                    <a:pt x="42" y="88"/>
                  </a:cubicBezTo>
                  <a:cubicBezTo>
                    <a:pt x="42" y="87"/>
                    <a:pt x="41" y="87"/>
                    <a:pt x="41" y="87"/>
                  </a:cubicBezTo>
                  <a:cubicBezTo>
                    <a:pt x="41" y="87"/>
                    <a:pt x="40" y="88"/>
                    <a:pt x="40" y="88"/>
                  </a:cubicBezTo>
                  <a:cubicBezTo>
                    <a:pt x="40" y="88"/>
                    <a:pt x="40" y="88"/>
                    <a:pt x="40" y="88"/>
                  </a:cubicBezTo>
                  <a:close/>
                  <a:moveTo>
                    <a:pt x="304" y="141"/>
                  </a:moveTo>
                  <a:cubicBezTo>
                    <a:pt x="302" y="141"/>
                    <a:pt x="300" y="142"/>
                    <a:pt x="298" y="142"/>
                  </a:cubicBezTo>
                  <a:cubicBezTo>
                    <a:pt x="297" y="142"/>
                    <a:pt x="297" y="142"/>
                    <a:pt x="297" y="143"/>
                  </a:cubicBezTo>
                  <a:cubicBezTo>
                    <a:pt x="297" y="143"/>
                    <a:pt x="297" y="143"/>
                    <a:pt x="298" y="143"/>
                  </a:cubicBezTo>
                  <a:cubicBezTo>
                    <a:pt x="300" y="143"/>
                    <a:pt x="302" y="142"/>
                    <a:pt x="304" y="141"/>
                  </a:cubicBezTo>
                  <a:cubicBezTo>
                    <a:pt x="305" y="141"/>
                    <a:pt x="306" y="141"/>
                    <a:pt x="307" y="141"/>
                  </a:cubicBezTo>
                  <a:cubicBezTo>
                    <a:pt x="309" y="141"/>
                    <a:pt x="311" y="140"/>
                    <a:pt x="313" y="140"/>
                  </a:cubicBezTo>
                  <a:cubicBezTo>
                    <a:pt x="314" y="140"/>
                    <a:pt x="315" y="141"/>
                    <a:pt x="316" y="140"/>
                  </a:cubicBezTo>
                  <a:cubicBezTo>
                    <a:pt x="317" y="140"/>
                    <a:pt x="318" y="140"/>
                    <a:pt x="318" y="139"/>
                  </a:cubicBezTo>
                  <a:cubicBezTo>
                    <a:pt x="317" y="139"/>
                    <a:pt x="317" y="139"/>
                    <a:pt x="316" y="139"/>
                  </a:cubicBezTo>
                  <a:cubicBezTo>
                    <a:pt x="316" y="139"/>
                    <a:pt x="316" y="139"/>
                    <a:pt x="315" y="139"/>
                  </a:cubicBezTo>
                  <a:cubicBezTo>
                    <a:pt x="314" y="139"/>
                    <a:pt x="313" y="138"/>
                    <a:pt x="311" y="139"/>
                  </a:cubicBezTo>
                  <a:cubicBezTo>
                    <a:pt x="311" y="140"/>
                    <a:pt x="310" y="140"/>
                    <a:pt x="310" y="139"/>
                  </a:cubicBezTo>
                  <a:cubicBezTo>
                    <a:pt x="309" y="139"/>
                    <a:pt x="309" y="138"/>
                    <a:pt x="308" y="139"/>
                  </a:cubicBezTo>
                  <a:cubicBezTo>
                    <a:pt x="308" y="141"/>
                    <a:pt x="306" y="140"/>
                    <a:pt x="304" y="141"/>
                  </a:cubicBezTo>
                  <a:close/>
                  <a:moveTo>
                    <a:pt x="220" y="163"/>
                  </a:moveTo>
                  <a:cubicBezTo>
                    <a:pt x="220" y="163"/>
                    <a:pt x="220" y="163"/>
                    <a:pt x="220" y="163"/>
                  </a:cubicBezTo>
                  <a:cubicBezTo>
                    <a:pt x="220" y="163"/>
                    <a:pt x="220" y="162"/>
                    <a:pt x="220" y="162"/>
                  </a:cubicBezTo>
                  <a:cubicBezTo>
                    <a:pt x="220" y="163"/>
                    <a:pt x="220" y="163"/>
                    <a:pt x="220" y="163"/>
                  </a:cubicBezTo>
                  <a:cubicBezTo>
                    <a:pt x="220" y="162"/>
                    <a:pt x="220" y="161"/>
                    <a:pt x="221" y="161"/>
                  </a:cubicBezTo>
                  <a:cubicBezTo>
                    <a:pt x="224" y="161"/>
                    <a:pt x="226" y="161"/>
                    <a:pt x="229" y="161"/>
                  </a:cubicBezTo>
                  <a:cubicBezTo>
                    <a:pt x="229" y="160"/>
                    <a:pt x="230" y="160"/>
                    <a:pt x="230" y="160"/>
                  </a:cubicBezTo>
                  <a:cubicBezTo>
                    <a:pt x="230" y="160"/>
                    <a:pt x="230" y="160"/>
                    <a:pt x="230" y="159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28" y="160"/>
                    <a:pt x="226" y="160"/>
                    <a:pt x="225" y="160"/>
                  </a:cubicBezTo>
                  <a:cubicBezTo>
                    <a:pt x="221" y="159"/>
                    <a:pt x="218" y="160"/>
                    <a:pt x="215" y="162"/>
                  </a:cubicBezTo>
                  <a:cubicBezTo>
                    <a:pt x="215" y="162"/>
                    <a:pt x="215" y="162"/>
                    <a:pt x="215" y="162"/>
                  </a:cubicBezTo>
                  <a:cubicBezTo>
                    <a:pt x="215" y="163"/>
                    <a:pt x="215" y="163"/>
                    <a:pt x="215" y="163"/>
                  </a:cubicBezTo>
                  <a:cubicBezTo>
                    <a:pt x="217" y="162"/>
                    <a:pt x="218" y="163"/>
                    <a:pt x="220" y="163"/>
                  </a:cubicBezTo>
                  <a:close/>
                  <a:moveTo>
                    <a:pt x="314" y="171"/>
                  </a:moveTo>
                  <a:cubicBezTo>
                    <a:pt x="312" y="171"/>
                    <a:pt x="311" y="171"/>
                    <a:pt x="310" y="171"/>
                  </a:cubicBezTo>
                  <a:cubicBezTo>
                    <a:pt x="309" y="171"/>
                    <a:pt x="309" y="171"/>
                    <a:pt x="309" y="171"/>
                  </a:cubicBezTo>
                  <a:cubicBezTo>
                    <a:pt x="309" y="171"/>
                    <a:pt x="309" y="172"/>
                    <a:pt x="309" y="172"/>
                  </a:cubicBezTo>
                  <a:cubicBezTo>
                    <a:pt x="310" y="172"/>
                    <a:pt x="311" y="173"/>
                    <a:pt x="312" y="173"/>
                  </a:cubicBezTo>
                  <a:cubicBezTo>
                    <a:pt x="313" y="172"/>
                    <a:pt x="315" y="173"/>
                    <a:pt x="316" y="172"/>
                  </a:cubicBezTo>
                  <a:cubicBezTo>
                    <a:pt x="318" y="172"/>
                    <a:pt x="319" y="172"/>
                    <a:pt x="321" y="171"/>
                  </a:cubicBezTo>
                  <a:cubicBezTo>
                    <a:pt x="321" y="170"/>
                    <a:pt x="322" y="170"/>
                    <a:pt x="322" y="171"/>
                  </a:cubicBezTo>
                  <a:cubicBezTo>
                    <a:pt x="324" y="173"/>
                    <a:pt x="325" y="171"/>
                    <a:pt x="327" y="171"/>
                  </a:cubicBezTo>
                  <a:cubicBezTo>
                    <a:pt x="327" y="171"/>
                    <a:pt x="327" y="170"/>
                    <a:pt x="327" y="170"/>
                  </a:cubicBezTo>
                  <a:cubicBezTo>
                    <a:pt x="327" y="169"/>
                    <a:pt x="327" y="170"/>
                    <a:pt x="327" y="170"/>
                  </a:cubicBezTo>
                  <a:cubicBezTo>
                    <a:pt x="326" y="171"/>
                    <a:pt x="326" y="170"/>
                    <a:pt x="325" y="170"/>
                  </a:cubicBezTo>
                  <a:cubicBezTo>
                    <a:pt x="324" y="169"/>
                    <a:pt x="322" y="169"/>
                    <a:pt x="321" y="170"/>
                  </a:cubicBezTo>
                  <a:cubicBezTo>
                    <a:pt x="319" y="170"/>
                    <a:pt x="316" y="169"/>
                    <a:pt x="314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4" y="171"/>
                    <a:pt x="314" y="171"/>
                    <a:pt x="314" y="171"/>
                  </a:cubicBezTo>
                  <a:close/>
                  <a:moveTo>
                    <a:pt x="180" y="108"/>
                  </a:moveTo>
                  <a:cubicBezTo>
                    <a:pt x="179" y="108"/>
                    <a:pt x="179" y="107"/>
                    <a:pt x="179" y="107"/>
                  </a:cubicBezTo>
                  <a:cubicBezTo>
                    <a:pt x="177" y="108"/>
                    <a:pt x="175" y="107"/>
                    <a:pt x="174" y="109"/>
                  </a:cubicBezTo>
                  <a:cubicBezTo>
                    <a:pt x="174" y="109"/>
                    <a:pt x="173" y="109"/>
                    <a:pt x="173" y="109"/>
                  </a:cubicBezTo>
                  <a:cubicBezTo>
                    <a:pt x="172" y="109"/>
                    <a:pt x="171" y="110"/>
                    <a:pt x="171" y="111"/>
                  </a:cubicBezTo>
                  <a:cubicBezTo>
                    <a:pt x="170" y="111"/>
                    <a:pt x="171" y="111"/>
                    <a:pt x="170" y="111"/>
                  </a:cubicBezTo>
                  <a:cubicBezTo>
                    <a:pt x="168" y="111"/>
                    <a:pt x="167" y="114"/>
                    <a:pt x="164" y="113"/>
                  </a:cubicBezTo>
                  <a:cubicBezTo>
                    <a:pt x="164" y="113"/>
                    <a:pt x="164" y="113"/>
                    <a:pt x="164" y="113"/>
                  </a:cubicBezTo>
                  <a:cubicBezTo>
                    <a:pt x="163" y="114"/>
                    <a:pt x="162" y="114"/>
                    <a:pt x="161" y="115"/>
                  </a:cubicBezTo>
                  <a:cubicBezTo>
                    <a:pt x="160" y="115"/>
                    <a:pt x="160" y="115"/>
                    <a:pt x="160" y="116"/>
                  </a:cubicBezTo>
                  <a:cubicBezTo>
                    <a:pt x="160" y="115"/>
                    <a:pt x="161" y="116"/>
                    <a:pt x="161" y="116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2" y="115"/>
                    <a:pt x="162" y="114"/>
                    <a:pt x="163" y="115"/>
                  </a:cubicBezTo>
                  <a:cubicBezTo>
                    <a:pt x="164" y="115"/>
                    <a:pt x="165" y="115"/>
                    <a:pt x="166" y="114"/>
                  </a:cubicBezTo>
                  <a:cubicBezTo>
                    <a:pt x="168" y="114"/>
                    <a:pt x="169" y="112"/>
                    <a:pt x="171" y="112"/>
                  </a:cubicBezTo>
                  <a:cubicBezTo>
                    <a:pt x="174" y="112"/>
                    <a:pt x="177" y="110"/>
                    <a:pt x="180" y="108"/>
                  </a:cubicBezTo>
                  <a:cubicBezTo>
                    <a:pt x="181" y="108"/>
                    <a:pt x="181" y="107"/>
                    <a:pt x="182" y="107"/>
                  </a:cubicBezTo>
                  <a:cubicBezTo>
                    <a:pt x="182" y="107"/>
                    <a:pt x="182" y="107"/>
                    <a:pt x="182" y="107"/>
                  </a:cubicBezTo>
                  <a:cubicBezTo>
                    <a:pt x="182" y="107"/>
                    <a:pt x="182" y="107"/>
                    <a:pt x="182" y="107"/>
                  </a:cubicBezTo>
                  <a:cubicBezTo>
                    <a:pt x="181" y="107"/>
                    <a:pt x="180" y="106"/>
                    <a:pt x="180" y="108"/>
                  </a:cubicBezTo>
                  <a:close/>
                  <a:moveTo>
                    <a:pt x="225" y="166"/>
                  </a:moveTo>
                  <a:cubicBezTo>
                    <a:pt x="226" y="166"/>
                    <a:pt x="227" y="164"/>
                    <a:pt x="228" y="165"/>
                  </a:cubicBezTo>
                  <a:cubicBezTo>
                    <a:pt x="229" y="166"/>
                    <a:pt x="230" y="166"/>
                    <a:pt x="230" y="166"/>
                  </a:cubicBezTo>
                  <a:cubicBezTo>
                    <a:pt x="231" y="166"/>
                    <a:pt x="232" y="166"/>
                    <a:pt x="233" y="166"/>
                  </a:cubicBezTo>
                  <a:cubicBezTo>
                    <a:pt x="236" y="167"/>
                    <a:pt x="238" y="166"/>
                    <a:pt x="240" y="165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1" y="165"/>
                    <a:pt x="240" y="165"/>
                    <a:pt x="240" y="165"/>
                  </a:cubicBezTo>
                  <a:cubicBezTo>
                    <a:pt x="239" y="165"/>
                    <a:pt x="237" y="164"/>
                    <a:pt x="235" y="165"/>
                  </a:cubicBezTo>
                  <a:cubicBezTo>
                    <a:pt x="234" y="165"/>
                    <a:pt x="234" y="164"/>
                    <a:pt x="234" y="163"/>
                  </a:cubicBezTo>
                  <a:cubicBezTo>
                    <a:pt x="234" y="163"/>
                    <a:pt x="233" y="163"/>
                    <a:pt x="233" y="163"/>
                  </a:cubicBezTo>
                  <a:cubicBezTo>
                    <a:pt x="230" y="163"/>
                    <a:pt x="227" y="163"/>
                    <a:pt x="224" y="164"/>
                  </a:cubicBezTo>
                  <a:cubicBezTo>
                    <a:pt x="223" y="164"/>
                    <a:pt x="222" y="164"/>
                    <a:pt x="222" y="163"/>
                  </a:cubicBezTo>
                  <a:cubicBezTo>
                    <a:pt x="222" y="163"/>
                    <a:pt x="222" y="162"/>
                    <a:pt x="222" y="163"/>
                  </a:cubicBezTo>
                  <a:cubicBezTo>
                    <a:pt x="221" y="163"/>
                    <a:pt x="221" y="163"/>
                    <a:pt x="221" y="164"/>
                  </a:cubicBezTo>
                  <a:cubicBezTo>
                    <a:pt x="222" y="165"/>
                    <a:pt x="222" y="165"/>
                    <a:pt x="223" y="165"/>
                  </a:cubicBezTo>
                  <a:cubicBezTo>
                    <a:pt x="224" y="164"/>
                    <a:pt x="225" y="165"/>
                    <a:pt x="226" y="165"/>
                  </a:cubicBezTo>
                  <a:cubicBezTo>
                    <a:pt x="226" y="165"/>
                    <a:pt x="224" y="166"/>
                    <a:pt x="225" y="166"/>
                  </a:cubicBezTo>
                  <a:cubicBezTo>
                    <a:pt x="225" y="166"/>
                    <a:pt x="225" y="166"/>
                    <a:pt x="225" y="166"/>
                  </a:cubicBezTo>
                  <a:close/>
                  <a:moveTo>
                    <a:pt x="214" y="95"/>
                  </a:moveTo>
                  <a:cubicBezTo>
                    <a:pt x="213" y="95"/>
                    <a:pt x="213" y="95"/>
                    <a:pt x="213" y="96"/>
                  </a:cubicBezTo>
                  <a:cubicBezTo>
                    <a:pt x="213" y="96"/>
                    <a:pt x="213" y="96"/>
                    <a:pt x="214" y="96"/>
                  </a:cubicBezTo>
                  <a:cubicBezTo>
                    <a:pt x="216" y="96"/>
                    <a:pt x="218" y="95"/>
                    <a:pt x="221" y="95"/>
                  </a:cubicBezTo>
                  <a:cubicBezTo>
                    <a:pt x="222" y="95"/>
                    <a:pt x="224" y="94"/>
                    <a:pt x="224" y="94"/>
                  </a:cubicBezTo>
                  <a:cubicBezTo>
                    <a:pt x="224" y="91"/>
                    <a:pt x="226" y="92"/>
                    <a:pt x="227" y="92"/>
                  </a:cubicBezTo>
                  <a:cubicBezTo>
                    <a:pt x="228" y="93"/>
                    <a:pt x="230" y="93"/>
                    <a:pt x="231" y="93"/>
                  </a:cubicBezTo>
                  <a:cubicBezTo>
                    <a:pt x="232" y="92"/>
                    <a:pt x="233" y="92"/>
                    <a:pt x="233" y="92"/>
                  </a:cubicBezTo>
                  <a:cubicBezTo>
                    <a:pt x="233" y="91"/>
                    <a:pt x="232" y="91"/>
                    <a:pt x="231" y="91"/>
                  </a:cubicBezTo>
                  <a:cubicBezTo>
                    <a:pt x="231" y="91"/>
                    <a:pt x="231" y="91"/>
                    <a:pt x="230" y="91"/>
                  </a:cubicBezTo>
                  <a:cubicBezTo>
                    <a:pt x="229" y="91"/>
                    <a:pt x="227" y="91"/>
                    <a:pt x="225" y="91"/>
                  </a:cubicBezTo>
                  <a:cubicBezTo>
                    <a:pt x="223" y="91"/>
                    <a:pt x="221" y="92"/>
                    <a:pt x="219" y="91"/>
                  </a:cubicBezTo>
                  <a:cubicBezTo>
                    <a:pt x="219" y="91"/>
                    <a:pt x="219" y="91"/>
                    <a:pt x="219" y="91"/>
                  </a:cubicBezTo>
                  <a:cubicBezTo>
                    <a:pt x="219" y="93"/>
                    <a:pt x="217" y="93"/>
                    <a:pt x="216" y="93"/>
                  </a:cubicBezTo>
                  <a:cubicBezTo>
                    <a:pt x="215" y="94"/>
                    <a:pt x="214" y="94"/>
                    <a:pt x="214" y="95"/>
                  </a:cubicBezTo>
                  <a:close/>
                  <a:moveTo>
                    <a:pt x="121" y="62"/>
                  </a:moveTo>
                  <a:cubicBezTo>
                    <a:pt x="124" y="63"/>
                    <a:pt x="126" y="62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30" y="59"/>
                    <a:pt x="131" y="59"/>
                  </a:cubicBezTo>
                  <a:cubicBezTo>
                    <a:pt x="132" y="59"/>
                    <a:pt x="133" y="59"/>
                    <a:pt x="134" y="58"/>
                  </a:cubicBezTo>
                  <a:cubicBezTo>
                    <a:pt x="135" y="58"/>
                    <a:pt x="135" y="58"/>
                    <a:pt x="135" y="59"/>
                  </a:cubicBezTo>
                  <a:cubicBezTo>
                    <a:pt x="135" y="59"/>
                    <a:pt x="135" y="59"/>
                    <a:pt x="134" y="59"/>
                  </a:cubicBezTo>
                  <a:cubicBezTo>
                    <a:pt x="134" y="59"/>
                    <a:pt x="133" y="59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34" y="60"/>
                    <a:pt x="136" y="60"/>
                    <a:pt x="137" y="60"/>
                  </a:cubicBezTo>
                  <a:cubicBezTo>
                    <a:pt x="139" y="59"/>
                    <a:pt x="141" y="59"/>
                    <a:pt x="143" y="58"/>
                  </a:cubicBezTo>
                  <a:cubicBezTo>
                    <a:pt x="145" y="58"/>
                    <a:pt x="147" y="58"/>
                    <a:pt x="147" y="55"/>
                  </a:cubicBezTo>
                  <a:cubicBezTo>
                    <a:pt x="147" y="55"/>
                    <a:pt x="148" y="55"/>
                    <a:pt x="148" y="55"/>
                  </a:cubicBezTo>
                  <a:cubicBezTo>
                    <a:pt x="151" y="54"/>
                    <a:pt x="154" y="53"/>
                    <a:pt x="157" y="51"/>
                  </a:cubicBezTo>
                  <a:cubicBezTo>
                    <a:pt x="159" y="50"/>
                    <a:pt x="161" y="50"/>
                    <a:pt x="164" y="48"/>
                  </a:cubicBezTo>
                  <a:cubicBezTo>
                    <a:pt x="165" y="48"/>
                    <a:pt x="166" y="47"/>
                    <a:pt x="167" y="47"/>
                  </a:cubicBezTo>
                  <a:cubicBezTo>
                    <a:pt x="170" y="46"/>
                    <a:pt x="172" y="44"/>
                    <a:pt x="175" y="43"/>
                  </a:cubicBezTo>
                  <a:cubicBezTo>
                    <a:pt x="179" y="43"/>
                    <a:pt x="182" y="41"/>
                    <a:pt x="186" y="40"/>
                  </a:cubicBezTo>
                  <a:cubicBezTo>
                    <a:pt x="188" y="40"/>
                    <a:pt x="189" y="39"/>
                    <a:pt x="191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2" y="38"/>
                    <a:pt x="192" y="38"/>
                    <a:pt x="191" y="38"/>
                  </a:cubicBezTo>
                  <a:cubicBezTo>
                    <a:pt x="190" y="38"/>
                    <a:pt x="189" y="38"/>
                    <a:pt x="188" y="38"/>
                  </a:cubicBezTo>
                  <a:cubicBezTo>
                    <a:pt x="186" y="39"/>
                    <a:pt x="183" y="39"/>
                    <a:pt x="180" y="40"/>
                  </a:cubicBezTo>
                  <a:cubicBezTo>
                    <a:pt x="178" y="40"/>
                    <a:pt x="176" y="41"/>
                    <a:pt x="174" y="41"/>
                  </a:cubicBezTo>
                  <a:cubicBezTo>
                    <a:pt x="172" y="41"/>
                    <a:pt x="169" y="43"/>
                    <a:pt x="167" y="43"/>
                  </a:cubicBezTo>
                  <a:cubicBezTo>
                    <a:pt x="163" y="44"/>
                    <a:pt x="160" y="45"/>
                    <a:pt x="156" y="47"/>
                  </a:cubicBezTo>
                  <a:cubicBezTo>
                    <a:pt x="154" y="48"/>
                    <a:pt x="151" y="47"/>
                    <a:pt x="149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50"/>
                    <a:pt x="149" y="49"/>
                    <a:pt x="149" y="49"/>
                  </a:cubicBezTo>
                  <a:cubicBezTo>
                    <a:pt x="149" y="49"/>
                    <a:pt x="150" y="49"/>
                    <a:pt x="150" y="49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51" y="50"/>
                    <a:pt x="151" y="50"/>
                    <a:pt x="150" y="50"/>
                  </a:cubicBezTo>
                  <a:cubicBezTo>
                    <a:pt x="149" y="51"/>
                    <a:pt x="147" y="50"/>
                    <a:pt x="145" y="51"/>
                  </a:cubicBezTo>
                  <a:cubicBezTo>
                    <a:pt x="143" y="54"/>
                    <a:pt x="140" y="54"/>
                    <a:pt x="137" y="55"/>
                  </a:cubicBezTo>
                  <a:cubicBezTo>
                    <a:pt x="136" y="56"/>
                    <a:pt x="134" y="57"/>
                    <a:pt x="132" y="57"/>
                  </a:cubicBezTo>
                  <a:cubicBezTo>
                    <a:pt x="130" y="57"/>
                    <a:pt x="129" y="58"/>
                    <a:pt x="128" y="59"/>
                  </a:cubicBezTo>
                  <a:cubicBezTo>
                    <a:pt x="127" y="60"/>
                    <a:pt x="126" y="61"/>
                    <a:pt x="125" y="59"/>
                  </a:cubicBezTo>
                  <a:cubicBezTo>
                    <a:pt x="124" y="59"/>
                    <a:pt x="124" y="60"/>
                    <a:pt x="123" y="60"/>
                  </a:cubicBezTo>
                  <a:cubicBezTo>
                    <a:pt x="120" y="61"/>
                    <a:pt x="118" y="62"/>
                    <a:pt x="115" y="63"/>
                  </a:cubicBezTo>
                  <a:cubicBezTo>
                    <a:pt x="113" y="63"/>
                    <a:pt x="110" y="64"/>
                    <a:pt x="108" y="64"/>
                  </a:cubicBezTo>
                  <a:cubicBezTo>
                    <a:pt x="107" y="64"/>
                    <a:pt x="107" y="65"/>
                    <a:pt x="106" y="66"/>
                  </a:cubicBezTo>
                  <a:cubicBezTo>
                    <a:pt x="105" y="67"/>
                    <a:pt x="104" y="68"/>
                    <a:pt x="102" y="67"/>
                  </a:cubicBezTo>
                  <a:cubicBezTo>
                    <a:pt x="102" y="67"/>
                    <a:pt x="101" y="68"/>
                    <a:pt x="101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9"/>
                    <a:pt x="100" y="69"/>
                    <a:pt x="101" y="69"/>
                  </a:cubicBezTo>
                  <a:cubicBezTo>
                    <a:pt x="102" y="70"/>
                    <a:pt x="104" y="70"/>
                    <a:pt x="106" y="71"/>
                  </a:cubicBezTo>
                  <a:cubicBezTo>
                    <a:pt x="106" y="71"/>
                    <a:pt x="106" y="71"/>
                    <a:pt x="106" y="70"/>
                  </a:cubicBezTo>
                  <a:cubicBezTo>
                    <a:pt x="106" y="69"/>
                    <a:pt x="106" y="69"/>
                    <a:pt x="107" y="70"/>
                  </a:cubicBezTo>
                  <a:cubicBezTo>
                    <a:pt x="108" y="70"/>
                    <a:pt x="109" y="71"/>
                    <a:pt x="110" y="71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1" y="72"/>
                    <a:pt x="112" y="71"/>
                    <a:pt x="113" y="71"/>
                  </a:cubicBezTo>
                  <a:cubicBezTo>
                    <a:pt x="114" y="70"/>
                    <a:pt x="115" y="69"/>
                    <a:pt x="115" y="68"/>
                  </a:cubicBezTo>
                  <a:cubicBezTo>
                    <a:pt x="116" y="67"/>
                    <a:pt x="116" y="66"/>
                    <a:pt x="117" y="66"/>
                  </a:cubicBezTo>
                  <a:cubicBezTo>
                    <a:pt x="118" y="65"/>
                    <a:pt x="118" y="64"/>
                    <a:pt x="117" y="63"/>
                  </a:cubicBezTo>
                  <a:cubicBezTo>
                    <a:pt x="117" y="63"/>
                    <a:pt x="117" y="62"/>
                    <a:pt x="118" y="62"/>
                  </a:cubicBezTo>
                  <a:cubicBezTo>
                    <a:pt x="118" y="62"/>
                    <a:pt x="119" y="62"/>
                    <a:pt x="119" y="62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3"/>
                    <a:pt x="119" y="63"/>
                    <a:pt x="119" y="64"/>
                  </a:cubicBezTo>
                  <a:cubicBezTo>
                    <a:pt x="120" y="65"/>
                    <a:pt x="121" y="66"/>
                    <a:pt x="121" y="67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2" y="67"/>
                    <a:pt x="123" y="67"/>
                    <a:pt x="124" y="67"/>
                  </a:cubicBezTo>
                  <a:cubicBezTo>
                    <a:pt x="126" y="64"/>
                    <a:pt x="130" y="64"/>
                    <a:pt x="133" y="63"/>
                  </a:cubicBezTo>
                  <a:cubicBezTo>
                    <a:pt x="134" y="63"/>
                    <a:pt x="135" y="62"/>
                    <a:pt x="135" y="62"/>
                  </a:cubicBezTo>
                  <a:cubicBezTo>
                    <a:pt x="136" y="62"/>
                    <a:pt x="136" y="61"/>
                    <a:pt x="136" y="61"/>
                  </a:cubicBezTo>
                  <a:cubicBezTo>
                    <a:pt x="136" y="61"/>
                    <a:pt x="135" y="61"/>
                    <a:pt x="135" y="61"/>
                  </a:cubicBezTo>
                  <a:cubicBezTo>
                    <a:pt x="133" y="62"/>
                    <a:pt x="131" y="63"/>
                    <a:pt x="129" y="63"/>
                  </a:cubicBezTo>
                  <a:cubicBezTo>
                    <a:pt x="127" y="63"/>
                    <a:pt x="125" y="64"/>
                    <a:pt x="124" y="64"/>
                  </a:cubicBezTo>
                  <a:cubicBezTo>
                    <a:pt x="122" y="64"/>
                    <a:pt x="121" y="64"/>
                    <a:pt x="122" y="62"/>
                  </a:cubicBezTo>
                  <a:lnTo>
                    <a:pt x="121" y="62"/>
                  </a:lnTo>
                  <a:close/>
                  <a:moveTo>
                    <a:pt x="235" y="150"/>
                  </a:moveTo>
                  <a:cubicBezTo>
                    <a:pt x="234" y="150"/>
                    <a:pt x="234" y="151"/>
                    <a:pt x="234" y="151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152"/>
                    <a:pt x="233" y="152"/>
                    <a:pt x="234" y="151"/>
                  </a:cubicBezTo>
                  <a:cubicBezTo>
                    <a:pt x="235" y="151"/>
                    <a:pt x="236" y="151"/>
                    <a:pt x="238" y="151"/>
                  </a:cubicBezTo>
                  <a:cubicBezTo>
                    <a:pt x="241" y="150"/>
                    <a:pt x="243" y="149"/>
                    <a:pt x="246" y="148"/>
                  </a:cubicBezTo>
                  <a:cubicBezTo>
                    <a:pt x="252" y="147"/>
                    <a:pt x="257" y="146"/>
                    <a:pt x="263" y="145"/>
                  </a:cubicBezTo>
                  <a:cubicBezTo>
                    <a:pt x="264" y="144"/>
                    <a:pt x="265" y="145"/>
                    <a:pt x="265" y="144"/>
                  </a:cubicBezTo>
                  <a:cubicBezTo>
                    <a:pt x="267" y="142"/>
                    <a:pt x="270" y="143"/>
                    <a:pt x="272" y="141"/>
                  </a:cubicBezTo>
                  <a:cubicBezTo>
                    <a:pt x="273" y="141"/>
                    <a:pt x="274" y="141"/>
                    <a:pt x="275" y="140"/>
                  </a:cubicBezTo>
                  <a:cubicBezTo>
                    <a:pt x="280" y="139"/>
                    <a:pt x="286" y="139"/>
                    <a:pt x="291" y="137"/>
                  </a:cubicBezTo>
                  <a:cubicBezTo>
                    <a:pt x="297" y="136"/>
                    <a:pt x="304" y="135"/>
                    <a:pt x="310" y="134"/>
                  </a:cubicBezTo>
                  <a:cubicBezTo>
                    <a:pt x="315" y="133"/>
                    <a:pt x="320" y="133"/>
                    <a:pt x="325" y="132"/>
                  </a:cubicBezTo>
                  <a:cubicBezTo>
                    <a:pt x="327" y="131"/>
                    <a:pt x="329" y="132"/>
                    <a:pt x="331" y="131"/>
                  </a:cubicBezTo>
                  <a:cubicBezTo>
                    <a:pt x="334" y="130"/>
                    <a:pt x="337" y="133"/>
                    <a:pt x="340" y="131"/>
                  </a:cubicBezTo>
                  <a:cubicBezTo>
                    <a:pt x="340" y="131"/>
                    <a:pt x="340" y="132"/>
                    <a:pt x="341" y="132"/>
                  </a:cubicBezTo>
                  <a:cubicBezTo>
                    <a:pt x="341" y="132"/>
                    <a:pt x="342" y="132"/>
                    <a:pt x="342" y="132"/>
                  </a:cubicBezTo>
                  <a:cubicBezTo>
                    <a:pt x="342" y="131"/>
                    <a:pt x="342" y="131"/>
                    <a:pt x="342" y="130"/>
                  </a:cubicBezTo>
                  <a:cubicBezTo>
                    <a:pt x="342" y="130"/>
                    <a:pt x="341" y="130"/>
                    <a:pt x="341" y="130"/>
                  </a:cubicBezTo>
                  <a:cubicBezTo>
                    <a:pt x="339" y="130"/>
                    <a:pt x="338" y="131"/>
                    <a:pt x="336" y="130"/>
                  </a:cubicBezTo>
                  <a:cubicBezTo>
                    <a:pt x="335" y="129"/>
                    <a:pt x="334" y="128"/>
                    <a:pt x="333" y="128"/>
                  </a:cubicBezTo>
                  <a:cubicBezTo>
                    <a:pt x="331" y="128"/>
                    <a:pt x="329" y="127"/>
                    <a:pt x="328" y="128"/>
                  </a:cubicBezTo>
                  <a:cubicBezTo>
                    <a:pt x="326" y="128"/>
                    <a:pt x="325" y="128"/>
                    <a:pt x="324" y="128"/>
                  </a:cubicBezTo>
                  <a:cubicBezTo>
                    <a:pt x="323" y="128"/>
                    <a:pt x="323" y="127"/>
                    <a:pt x="322" y="128"/>
                  </a:cubicBezTo>
                  <a:cubicBezTo>
                    <a:pt x="320" y="129"/>
                    <a:pt x="319" y="129"/>
                    <a:pt x="317" y="129"/>
                  </a:cubicBezTo>
                  <a:cubicBezTo>
                    <a:pt x="316" y="130"/>
                    <a:pt x="314" y="130"/>
                    <a:pt x="313" y="128"/>
                  </a:cubicBezTo>
                  <a:cubicBezTo>
                    <a:pt x="313" y="128"/>
                    <a:pt x="313" y="127"/>
                    <a:pt x="313" y="127"/>
                  </a:cubicBezTo>
                  <a:cubicBezTo>
                    <a:pt x="312" y="127"/>
                    <a:pt x="312" y="127"/>
                    <a:pt x="311" y="127"/>
                  </a:cubicBezTo>
                  <a:cubicBezTo>
                    <a:pt x="311" y="128"/>
                    <a:pt x="311" y="128"/>
                    <a:pt x="312" y="128"/>
                  </a:cubicBezTo>
                  <a:cubicBezTo>
                    <a:pt x="312" y="128"/>
                    <a:pt x="312" y="129"/>
                    <a:pt x="312" y="129"/>
                  </a:cubicBezTo>
                  <a:cubicBezTo>
                    <a:pt x="310" y="130"/>
                    <a:pt x="308" y="130"/>
                    <a:pt x="306" y="129"/>
                  </a:cubicBezTo>
                  <a:cubicBezTo>
                    <a:pt x="306" y="129"/>
                    <a:pt x="306" y="128"/>
                    <a:pt x="306" y="128"/>
                  </a:cubicBezTo>
                  <a:cubicBezTo>
                    <a:pt x="305" y="129"/>
                    <a:pt x="305" y="129"/>
                    <a:pt x="305" y="129"/>
                  </a:cubicBezTo>
                  <a:cubicBezTo>
                    <a:pt x="306" y="130"/>
                    <a:pt x="306" y="130"/>
                    <a:pt x="305" y="131"/>
                  </a:cubicBezTo>
                  <a:cubicBezTo>
                    <a:pt x="305" y="131"/>
                    <a:pt x="304" y="131"/>
                    <a:pt x="304" y="131"/>
                  </a:cubicBezTo>
                  <a:cubicBezTo>
                    <a:pt x="303" y="130"/>
                    <a:pt x="302" y="130"/>
                    <a:pt x="301" y="130"/>
                  </a:cubicBezTo>
                  <a:cubicBezTo>
                    <a:pt x="301" y="131"/>
                    <a:pt x="300" y="131"/>
                    <a:pt x="300" y="131"/>
                  </a:cubicBezTo>
                  <a:cubicBezTo>
                    <a:pt x="298" y="130"/>
                    <a:pt x="298" y="130"/>
                    <a:pt x="298" y="132"/>
                  </a:cubicBezTo>
                  <a:cubicBezTo>
                    <a:pt x="298" y="133"/>
                    <a:pt x="297" y="133"/>
                    <a:pt x="296" y="133"/>
                  </a:cubicBezTo>
                  <a:cubicBezTo>
                    <a:pt x="293" y="133"/>
                    <a:pt x="290" y="134"/>
                    <a:pt x="287" y="134"/>
                  </a:cubicBezTo>
                  <a:cubicBezTo>
                    <a:pt x="287" y="133"/>
                    <a:pt x="286" y="134"/>
                    <a:pt x="286" y="134"/>
                  </a:cubicBezTo>
                  <a:cubicBezTo>
                    <a:pt x="285" y="135"/>
                    <a:pt x="284" y="135"/>
                    <a:pt x="283" y="135"/>
                  </a:cubicBezTo>
                  <a:cubicBezTo>
                    <a:pt x="283" y="135"/>
                    <a:pt x="282" y="135"/>
                    <a:pt x="282" y="135"/>
                  </a:cubicBezTo>
                  <a:cubicBezTo>
                    <a:pt x="281" y="136"/>
                    <a:pt x="281" y="136"/>
                    <a:pt x="280" y="136"/>
                  </a:cubicBezTo>
                  <a:cubicBezTo>
                    <a:pt x="279" y="136"/>
                    <a:pt x="279" y="136"/>
                    <a:pt x="278" y="136"/>
                  </a:cubicBezTo>
                  <a:cubicBezTo>
                    <a:pt x="277" y="136"/>
                    <a:pt x="275" y="138"/>
                    <a:pt x="273" y="137"/>
                  </a:cubicBezTo>
                  <a:cubicBezTo>
                    <a:pt x="273" y="137"/>
                    <a:pt x="272" y="137"/>
                    <a:pt x="272" y="138"/>
                  </a:cubicBezTo>
                  <a:cubicBezTo>
                    <a:pt x="272" y="138"/>
                    <a:pt x="273" y="138"/>
                    <a:pt x="273" y="138"/>
                  </a:cubicBezTo>
                  <a:cubicBezTo>
                    <a:pt x="273" y="139"/>
                    <a:pt x="273" y="139"/>
                    <a:pt x="274" y="139"/>
                  </a:cubicBezTo>
                  <a:cubicBezTo>
                    <a:pt x="274" y="139"/>
                    <a:pt x="274" y="138"/>
                    <a:pt x="274" y="139"/>
                  </a:cubicBezTo>
                  <a:cubicBezTo>
                    <a:pt x="274" y="139"/>
                    <a:pt x="274" y="139"/>
                    <a:pt x="274" y="139"/>
                  </a:cubicBezTo>
                  <a:cubicBezTo>
                    <a:pt x="273" y="139"/>
                    <a:pt x="273" y="139"/>
                    <a:pt x="272" y="140"/>
                  </a:cubicBezTo>
                  <a:cubicBezTo>
                    <a:pt x="271" y="141"/>
                    <a:pt x="269" y="140"/>
                    <a:pt x="268" y="140"/>
                  </a:cubicBezTo>
                  <a:cubicBezTo>
                    <a:pt x="264" y="141"/>
                    <a:pt x="260" y="142"/>
                    <a:pt x="257" y="144"/>
                  </a:cubicBezTo>
                  <a:cubicBezTo>
                    <a:pt x="255" y="145"/>
                    <a:pt x="252" y="147"/>
                    <a:pt x="249" y="147"/>
                  </a:cubicBezTo>
                  <a:cubicBezTo>
                    <a:pt x="248" y="147"/>
                    <a:pt x="247" y="146"/>
                    <a:pt x="245" y="147"/>
                  </a:cubicBezTo>
                  <a:cubicBezTo>
                    <a:pt x="243" y="148"/>
                    <a:pt x="241" y="148"/>
                    <a:pt x="238" y="149"/>
                  </a:cubicBezTo>
                  <a:cubicBezTo>
                    <a:pt x="238" y="149"/>
                    <a:pt x="237" y="148"/>
                    <a:pt x="237" y="149"/>
                  </a:cubicBezTo>
                  <a:cubicBezTo>
                    <a:pt x="236" y="150"/>
                    <a:pt x="236" y="150"/>
                    <a:pt x="235" y="150"/>
                  </a:cubicBezTo>
                  <a:close/>
                  <a:moveTo>
                    <a:pt x="216" y="179"/>
                  </a:moveTo>
                  <a:cubicBezTo>
                    <a:pt x="217" y="179"/>
                    <a:pt x="218" y="179"/>
                    <a:pt x="218" y="178"/>
                  </a:cubicBezTo>
                  <a:cubicBezTo>
                    <a:pt x="218" y="177"/>
                    <a:pt x="217" y="178"/>
                    <a:pt x="217" y="178"/>
                  </a:cubicBezTo>
                  <a:cubicBezTo>
                    <a:pt x="216" y="178"/>
                    <a:pt x="216" y="177"/>
                    <a:pt x="215" y="177"/>
                  </a:cubicBezTo>
                  <a:cubicBezTo>
                    <a:pt x="215" y="177"/>
                    <a:pt x="215" y="177"/>
                    <a:pt x="215" y="177"/>
                  </a:cubicBezTo>
                  <a:cubicBezTo>
                    <a:pt x="215" y="177"/>
                    <a:pt x="215" y="177"/>
                    <a:pt x="215" y="177"/>
                  </a:cubicBezTo>
                  <a:cubicBezTo>
                    <a:pt x="217" y="176"/>
                    <a:pt x="218" y="176"/>
                    <a:pt x="220" y="176"/>
                  </a:cubicBezTo>
                  <a:cubicBezTo>
                    <a:pt x="220" y="175"/>
                    <a:pt x="221" y="175"/>
                    <a:pt x="221" y="176"/>
                  </a:cubicBezTo>
                  <a:cubicBezTo>
                    <a:pt x="221" y="176"/>
                    <a:pt x="221" y="176"/>
                    <a:pt x="220" y="176"/>
                  </a:cubicBezTo>
                  <a:cubicBezTo>
                    <a:pt x="220" y="177"/>
                    <a:pt x="219" y="177"/>
                    <a:pt x="219" y="177"/>
                  </a:cubicBezTo>
                  <a:cubicBezTo>
                    <a:pt x="219" y="177"/>
                    <a:pt x="220" y="177"/>
                    <a:pt x="220" y="177"/>
                  </a:cubicBezTo>
                  <a:cubicBezTo>
                    <a:pt x="221" y="178"/>
                    <a:pt x="221" y="177"/>
                    <a:pt x="222" y="177"/>
                  </a:cubicBezTo>
                  <a:cubicBezTo>
                    <a:pt x="222" y="176"/>
                    <a:pt x="222" y="175"/>
                    <a:pt x="221" y="175"/>
                  </a:cubicBezTo>
                  <a:cubicBezTo>
                    <a:pt x="221" y="174"/>
                    <a:pt x="221" y="174"/>
                    <a:pt x="220" y="174"/>
                  </a:cubicBezTo>
                  <a:cubicBezTo>
                    <a:pt x="217" y="175"/>
                    <a:pt x="215" y="177"/>
                    <a:pt x="212" y="177"/>
                  </a:cubicBezTo>
                  <a:cubicBezTo>
                    <a:pt x="211" y="176"/>
                    <a:pt x="210" y="177"/>
                    <a:pt x="209" y="177"/>
                  </a:cubicBezTo>
                  <a:cubicBezTo>
                    <a:pt x="208" y="176"/>
                    <a:pt x="206" y="178"/>
                    <a:pt x="205" y="176"/>
                  </a:cubicBezTo>
                  <a:cubicBezTo>
                    <a:pt x="205" y="176"/>
                    <a:pt x="204" y="176"/>
                    <a:pt x="204" y="176"/>
                  </a:cubicBezTo>
                  <a:cubicBezTo>
                    <a:pt x="201" y="178"/>
                    <a:pt x="199" y="178"/>
                    <a:pt x="196" y="179"/>
                  </a:cubicBezTo>
                  <a:cubicBezTo>
                    <a:pt x="193" y="181"/>
                    <a:pt x="189" y="181"/>
                    <a:pt x="185" y="182"/>
                  </a:cubicBezTo>
                  <a:cubicBezTo>
                    <a:pt x="183" y="183"/>
                    <a:pt x="182" y="184"/>
                    <a:pt x="180" y="184"/>
                  </a:cubicBezTo>
                  <a:cubicBezTo>
                    <a:pt x="180" y="185"/>
                    <a:pt x="179" y="184"/>
                    <a:pt x="179" y="185"/>
                  </a:cubicBezTo>
                  <a:cubicBezTo>
                    <a:pt x="179" y="185"/>
                    <a:pt x="180" y="185"/>
                    <a:pt x="180" y="185"/>
                  </a:cubicBezTo>
                  <a:cubicBezTo>
                    <a:pt x="182" y="185"/>
                    <a:pt x="184" y="185"/>
                    <a:pt x="186" y="184"/>
                  </a:cubicBezTo>
                  <a:cubicBezTo>
                    <a:pt x="188" y="184"/>
                    <a:pt x="190" y="184"/>
                    <a:pt x="192" y="183"/>
                  </a:cubicBezTo>
                  <a:cubicBezTo>
                    <a:pt x="194" y="182"/>
                    <a:pt x="196" y="182"/>
                    <a:pt x="197" y="180"/>
                  </a:cubicBezTo>
                  <a:cubicBezTo>
                    <a:pt x="198" y="180"/>
                    <a:pt x="200" y="180"/>
                    <a:pt x="201" y="178"/>
                  </a:cubicBezTo>
                  <a:cubicBezTo>
                    <a:pt x="201" y="178"/>
                    <a:pt x="202" y="178"/>
                    <a:pt x="202" y="178"/>
                  </a:cubicBezTo>
                  <a:cubicBezTo>
                    <a:pt x="204" y="178"/>
                    <a:pt x="205" y="179"/>
                    <a:pt x="207" y="179"/>
                  </a:cubicBezTo>
                  <a:cubicBezTo>
                    <a:pt x="210" y="180"/>
                    <a:pt x="213" y="181"/>
                    <a:pt x="216" y="179"/>
                  </a:cubicBezTo>
                  <a:close/>
                  <a:moveTo>
                    <a:pt x="259" y="153"/>
                  </a:moveTo>
                  <a:cubicBezTo>
                    <a:pt x="259" y="153"/>
                    <a:pt x="259" y="153"/>
                    <a:pt x="259" y="153"/>
                  </a:cubicBezTo>
                  <a:cubicBezTo>
                    <a:pt x="260" y="153"/>
                    <a:pt x="260" y="153"/>
                    <a:pt x="261" y="152"/>
                  </a:cubicBezTo>
                  <a:cubicBezTo>
                    <a:pt x="261" y="152"/>
                    <a:pt x="262" y="152"/>
                    <a:pt x="262" y="152"/>
                  </a:cubicBezTo>
                  <a:cubicBezTo>
                    <a:pt x="262" y="151"/>
                    <a:pt x="261" y="151"/>
                    <a:pt x="261" y="151"/>
                  </a:cubicBezTo>
                  <a:cubicBezTo>
                    <a:pt x="260" y="151"/>
                    <a:pt x="258" y="151"/>
                    <a:pt x="257" y="151"/>
                  </a:cubicBezTo>
                  <a:cubicBezTo>
                    <a:pt x="256" y="152"/>
                    <a:pt x="257" y="150"/>
                    <a:pt x="256" y="150"/>
                  </a:cubicBezTo>
                  <a:cubicBezTo>
                    <a:pt x="255" y="150"/>
                    <a:pt x="256" y="152"/>
                    <a:pt x="254" y="152"/>
                  </a:cubicBezTo>
                  <a:cubicBezTo>
                    <a:pt x="254" y="152"/>
                    <a:pt x="254" y="152"/>
                    <a:pt x="254" y="152"/>
                  </a:cubicBezTo>
                  <a:cubicBezTo>
                    <a:pt x="253" y="152"/>
                    <a:pt x="253" y="152"/>
                    <a:pt x="253" y="152"/>
                  </a:cubicBezTo>
                  <a:cubicBezTo>
                    <a:pt x="253" y="151"/>
                    <a:pt x="253" y="151"/>
                    <a:pt x="253" y="151"/>
                  </a:cubicBezTo>
                  <a:cubicBezTo>
                    <a:pt x="254" y="151"/>
                    <a:pt x="254" y="151"/>
                    <a:pt x="254" y="150"/>
                  </a:cubicBezTo>
                  <a:cubicBezTo>
                    <a:pt x="254" y="150"/>
                    <a:pt x="253" y="150"/>
                    <a:pt x="253" y="150"/>
                  </a:cubicBezTo>
                  <a:cubicBezTo>
                    <a:pt x="252" y="150"/>
                    <a:pt x="252" y="150"/>
                    <a:pt x="251" y="150"/>
                  </a:cubicBezTo>
                  <a:cubicBezTo>
                    <a:pt x="250" y="150"/>
                    <a:pt x="249" y="151"/>
                    <a:pt x="248" y="152"/>
                  </a:cubicBezTo>
                  <a:cubicBezTo>
                    <a:pt x="247" y="152"/>
                    <a:pt x="248" y="153"/>
                    <a:pt x="248" y="153"/>
                  </a:cubicBezTo>
                  <a:cubicBezTo>
                    <a:pt x="247" y="153"/>
                    <a:pt x="246" y="154"/>
                    <a:pt x="245" y="153"/>
                  </a:cubicBezTo>
                  <a:cubicBezTo>
                    <a:pt x="244" y="152"/>
                    <a:pt x="243" y="152"/>
                    <a:pt x="243" y="153"/>
                  </a:cubicBezTo>
                  <a:cubicBezTo>
                    <a:pt x="242" y="154"/>
                    <a:pt x="242" y="154"/>
                    <a:pt x="241" y="154"/>
                  </a:cubicBezTo>
                  <a:cubicBezTo>
                    <a:pt x="240" y="154"/>
                    <a:pt x="240" y="154"/>
                    <a:pt x="239" y="155"/>
                  </a:cubicBezTo>
                  <a:cubicBezTo>
                    <a:pt x="239" y="155"/>
                    <a:pt x="238" y="155"/>
                    <a:pt x="239" y="155"/>
                  </a:cubicBezTo>
                  <a:cubicBezTo>
                    <a:pt x="239" y="156"/>
                    <a:pt x="239" y="156"/>
                    <a:pt x="240" y="156"/>
                  </a:cubicBezTo>
                  <a:cubicBezTo>
                    <a:pt x="242" y="155"/>
                    <a:pt x="244" y="155"/>
                    <a:pt x="246" y="154"/>
                  </a:cubicBezTo>
                  <a:cubicBezTo>
                    <a:pt x="246" y="154"/>
                    <a:pt x="247" y="154"/>
                    <a:pt x="247" y="154"/>
                  </a:cubicBezTo>
                  <a:cubicBezTo>
                    <a:pt x="247" y="155"/>
                    <a:pt x="246" y="155"/>
                    <a:pt x="246" y="155"/>
                  </a:cubicBezTo>
                  <a:cubicBezTo>
                    <a:pt x="246" y="155"/>
                    <a:pt x="245" y="155"/>
                    <a:pt x="245" y="156"/>
                  </a:cubicBezTo>
                  <a:cubicBezTo>
                    <a:pt x="245" y="156"/>
                    <a:pt x="246" y="156"/>
                    <a:pt x="246" y="156"/>
                  </a:cubicBezTo>
                  <a:cubicBezTo>
                    <a:pt x="248" y="155"/>
                    <a:pt x="250" y="155"/>
                    <a:pt x="252" y="155"/>
                  </a:cubicBezTo>
                  <a:cubicBezTo>
                    <a:pt x="254" y="154"/>
                    <a:pt x="257" y="154"/>
                    <a:pt x="259" y="153"/>
                  </a:cubicBezTo>
                  <a:close/>
                  <a:moveTo>
                    <a:pt x="271" y="148"/>
                  </a:moveTo>
                  <a:cubicBezTo>
                    <a:pt x="271" y="148"/>
                    <a:pt x="270" y="148"/>
                    <a:pt x="270" y="149"/>
                  </a:cubicBezTo>
                  <a:cubicBezTo>
                    <a:pt x="270" y="150"/>
                    <a:pt x="271" y="150"/>
                    <a:pt x="271" y="150"/>
                  </a:cubicBezTo>
                  <a:cubicBezTo>
                    <a:pt x="273" y="150"/>
                    <a:pt x="274" y="150"/>
                    <a:pt x="276" y="150"/>
                  </a:cubicBezTo>
                  <a:cubicBezTo>
                    <a:pt x="277" y="150"/>
                    <a:pt x="279" y="149"/>
                    <a:pt x="281" y="150"/>
                  </a:cubicBezTo>
                  <a:cubicBezTo>
                    <a:pt x="281" y="150"/>
                    <a:pt x="282" y="149"/>
                    <a:pt x="282" y="149"/>
                  </a:cubicBezTo>
                  <a:cubicBezTo>
                    <a:pt x="282" y="149"/>
                    <a:pt x="282" y="149"/>
                    <a:pt x="282" y="149"/>
                  </a:cubicBezTo>
                  <a:cubicBezTo>
                    <a:pt x="280" y="149"/>
                    <a:pt x="278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7" y="147"/>
                    <a:pt x="277" y="146"/>
                  </a:cubicBezTo>
                  <a:cubicBezTo>
                    <a:pt x="277" y="146"/>
                    <a:pt x="276" y="146"/>
                    <a:pt x="276" y="146"/>
                  </a:cubicBezTo>
                  <a:cubicBezTo>
                    <a:pt x="276" y="146"/>
                    <a:pt x="276" y="146"/>
                    <a:pt x="275" y="146"/>
                  </a:cubicBezTo>
                  <a:cubicBezTo>
                    <a:pt x="276" y="146"/>
                    <a:pt x="276" y="145"/>
                    <a:pt x="276" y="145"/>
                  </a:cubicBezTo>
                  <a:cubicBezTo>
                    <a:pt x="277" y="146"/>
                    <a:pt x="278" y="146"/>
                    <a:pt x="278" y="146"/>
                  </a:cubicBezTo>
                  <a:cubicBezTo>
                    <a:pt x="279" y="144"/>
                    <a:pt x="281" y="145"/>
                    <a:pt x="282" y="145"/>
                  </a:cubicBezTo>
                  <a:cubicBezTo>
                    <a:pt x="282" y="145"/>
                    <a:pt x="283" y="145"/>
                    <a:pt x="284" y="145"/>
                  </a:cubicBezTo>
                  <a:cubicBezTo>
                    <a:pt x="284" y="145"/>
                    <a:pt x="284" y="144"/>
                    <a:pt x="284" y="144"/>
                  </a:cubicBezTo>
                  <a:cubicBezTo>
                    <a:pt x="283" y="144"/>
                    <a:pt x="283" y="143"/>
                    <a:pt x="282" y="143"/>
                  </a:cubicBezTo>
                  <a:cubicBezTo>
                    <a:pt x="280" y="143"/>
                    <a:pt x="277" y="144"/>
                    <a:pt x="274" y="144"/>
                  </a:cubicBezTo>
                  <a:cubicBezTo>
                    <a:pt x="273" y="144"/>
                    <a:pt x="271" y="145"/>
                    <a:pt x="269" y="146"/>
                  </a:cubicBezTo>
                  <a:cubicBezTo>
                    <a:pt x="268" y="146"/>
                    <a:pt x="268" y="146"/>
                    <a:pt x="268" y="146"/>
                  </a:cubicBezTo>
                  <a:cubicBezTo>
                    <a:pt x="269" y="147"/>
                    <a:pt x="270" y="148"/>
                    <a:pt x="272" y="147"/>
                  </a:cubicBezTo>
                  <a:cubicBezTo>
                    <a:pt x="272" y="147"/>
                    <a:pt x="272" y="147"/>
                    <a:pt x="272" y="148"/>
                  </a:cubicBezTo>
                  <a:cubicBezTo>
                    <a:pt x="272" y="148"/>
                    <a:pt x="272" y="148"/>
                    <a:pt x="272" y="148"/>
                  </a:cubicBezTo>
                  <a:cubicBezTo>
                    <a:pt x="271" y="148"/>
                    <a:pt x="271" y="148"/>
                    <a:pt x="271" y="148"/>
                  </a:cubicBezTo>
                  <a:close/>
                  <a:moveTo>
                    <a:pt x="228" y="170"/>
                  </a:moveTo>
                  <a:cubicBezTo>
                    <a:pt x="230" y="170"/>
                    <a:pt x="231" y="169"/>
                    <a:pt x="232" y="168"/>
                  </a:cubicBezTo>
                  <a:cubicBezTo>
                    <a:pt x="232" y="168"/>
                    <a:pt x="233" y="168"/>
                    <a:pt x="232" y="168"/>
                  </a:cubicBezTo>
                  <a:cubicBezTo>
                    <a:pt x="232" y="168"/>
                    <a:pt x="232" y="167"/>
                    <a:pt x="232" y="167"/>
                  </a:cubicBezTo>
                  <a:cubicBezTo>
                    <a:pt x="231" y="167"/>
                    <a:pt x="231" y="168"/>
                    <a:pt x="230" y="167"/>
                  </a:cubicBezTo>
                  <a:cubicBezTo>
                    <a:pt x="228" y="166"/>
                    <a:pt x="227" y="167"/>
                    <a:pt x="227" y="169"/>
                  </a:cubicBezTo>
                  <a:cubicBezTo>
                    <a:pt x="227" y="169"/>
                    <a:pt x="227" y="169"/>
                    <a:pt x="226" y="169"/>
                  </a:cubicBezTo>
                  <a:cubicBezTo>
                    <a:pt x="225" y="169"/>
                    <a:pt x="223" y="170"/>
                    <a:pt x="222" y="169"/>
                  </a:cubicBezTo>
                  <a:cubicBezTo>
                    <a:pt x="221" y="169"/>
                    <a:pt x="220" y="170"/>
                    <a:pt x="219" y="170"/>
                  </a:cubicBezTo>
                  <a:cubicBezTo>
                    <a:pt x="219" y="170"/>
                    <a:pt x="218" y="171"/>
                    <a:pt x="219" y="171"/>
                  </a:cubicBezTo>
                  <a:cubicBezTo>
                    <a:pt x="219" y="172"/>
                    <a:pt x="219" y="172"/>
                    <a:pt x="220" y="172"/>
                  </a:cubicBezTo>
                  <a:cubicBezTo>
                    <a:pt x="223" y="171"/>
                    <a:pt x="226" y="171"/>
                    <a:pt x="228" y="170"/>
                  </a:cubicBezTo>
                  <a:close/>
                  <a:moveTo>
                    <a:pt x="324" y="136"/>
                  </a:moveTo>
                  <a:cubicBezTo>
                    <a:pt x="324" y="136"/>
                    <a:pt x="323" y="136"/>
                    <a:pt x="323" y="136"/>
                  </a:cubicBezTo>
                  <a:cubicBezTo>
                    <a:pt x="323" y="137"/>
                    <a:pt x="324" y="137"/>
                    <a:pt x="324" y="137"/>
                  </a:cubicBezTo>
                  <a:cubicBezTo>
                    <a:pt x="325" y="137"/>
                    <a:pt x="325" y="137"/>
                    <a:pt x="326" y="137"/>
                  </a:cubicBezTo>
                  <a:cubicBezTo>
                    <a:pt x="327" y="136"/>
                    <a:pt x="328" y="137"/>
                    <a:pt x="329" y="137"/>
                  </a:cubicBezTo>
                  <a:cubicBezTo>
                    <a:pt x="331" y="138"/>
                    <a:pt x="332" y="138"/>
                    <a:pt x="333" y="137"/>
                  </a:cubicBezTo>
                  <a:cubicBezTo>
                    <a:pt x="334" y="137"/>
                    <a:pt x="334" y="137"/>
                    <a:pt x="334" y="137"/>
                  </a:cubicBezTo>
                  <a:cubicBezTo>
                    <a:pt x="333" y="136"/>
                    <a:pt x="333" y="135"/>
                    <a:pt x="334" y="135"/>
                  </a:cubicBezTo>
                  <a:cubicBezTo>
                    <a:pt x="334" y="135"/>
                    <a:pt x="334" y="135"/>
                    <a:pt x="334" y="134"/>
                  </a:cubicBezTo>
                  <a:cubicBezTo>
                    <a:pt x="334" y="134"/>
                    <a:pt x="334" y="134"/>
                    <a:pt x="334" y="134"/>
                  </a:cubicBezTo>
                  <a:cubicBezTo>
                    <a:pt x="332" y="135"/>
                    <a:pt x="331" y="135"/>
                    <a:pt x="329" y="135"/>
                  </a:cubicBezTo>
                  <a:cubicBezTo>
                    <a:pt x="327" y="135"/>
                    <a:pt x="326" y="136"/>
                    <a:pt x="324" y="136"/>
                  </a:cubicBezTo>
                  <a:close/>
                  <a:moveTo>
                    <a:pt x="263" y="129"/>
                  </a:moveTo>
                  <a:cubicBezTo>
                    <a:pt x="262" y="129"/>
                    <a:pt x="262" y="130"/>
                    <a:pt x="262" y="130"/>
                  </a:cubicBezTo>
                  <a:cubicBezTo>
                    <a:pt x="261" y="130"/>
                    <a:pt x="261" y="130"/>
                    <a:pt x="261" y="131"/>
                  </a:cubicBezTo>
                  <a:cubicBezTo>
                    <a:pt x="261" y="132"/>
                    <a:pt x="262" y="131"/>
                    <a:pt x="262" y="131"/>
                  </a:cubicBezTo>
                  <a:cubicBezTo>
                    <a:pt x="263" y="130"/>
                    <a:pt x="264" y="130"/>
                    <a:pt x="265" y="129"/>
                  </a:cubicBezTo>
                  <a:cubicBezTo>
                    <a:pt x="268" y="128"/>
                    <a:pt x="270" y="128"/>
                    <a:pt x="272" y="127"/>
                  </a:cubicBezTo>
                  <a:cubicBezTo>
                    <a:pt x="273" y="127"/>
                    <a:pt x="274" y="127"/>
                    <a:pt x="273" y="126"/>
                  </a:cubicBezTo>
                  <a:cubicBezTo>
                    <a:pt x="273" y="126"/>
                    <a:pt x="273" y="126"/>
                    <a:pt x="272" y="126"/>
                  </a:cubicBezTo>
                  <a:cubicBezTo>
                    <a:pt x="270" y="126"/>
                    <a:pt x="269" y="126"/>
                    <a:pt x="267" y="126"/>
                  </a:cubicBezTo>
                  <a:cubicBezTo>
                    <a:pt x="266" y="126"/>
                    <a:pt x="266" y="127"/>
                    <a:pt x="266" y="127"/>
                  </a:cubicBezTo>
                  <a:cubicBezTo>
                    <a:pt x="266" y="129"/>
                    <a:pt x="264" y="129"/>
                    <a:pt x="263" y="129"/>
                  </a:cubicBezTo>
                  <a:close/>
                  <a:moveTo>
                    <a:pt x="374" y="111"/>
                  </a:moveTo>
                  <a:cubicBezTo>
                    <a:pt x="374" y="111"/>
                    <a:pt x="374" y="111"/>
                    <a:pt x="374" y="111"/>
                  </a:cubicBezTo>
                  <a:cubicBezTo>
                    <a:pt x="374" y="112"/>
                    <a:pt x="374" y="113"/>
                    <a:pt x="375" y="113"/>
                  </a:cubicBezTo>
                  <a:cubicBezTo>
                    <a:pt x="376" y="113"/>
                    <a:pt x="378" y="114"/>
                    <a:pt x="379" y="115"/>
                  </a:cubicBezTo>
                  <a:cubicBezTo>
                    <a:pt x="380" y="116"/>
                    <a:pt x="381" y="116"/>
                    <a:pt x="382" y="116"/>
                  </a:cubicBezTo>
                  <a:cubicBezTo>
                    <a:pt x="383" y="116"/>
                    <a:pt x="383" y="116"/>
                    <a:pt x="383" y="116"/>
                  </a:cubicBezTo>
                  <a:cubicBezTo>
                    <a:pt x="384" y="116"/>
                    <a:pt x="385" y="116"/>
                    <a:pt x="386" y="116"/>
                  </a:cubicBezTo>
                  <a:cubicBezTo>
                    <a:pt x="385" y="115"/>
                    <a:pt x="384" y="115"/>
                    <a:pt x="383" y="115"/>
                  </a:cubicBezTo>
                  <a:cubicBezTo>
                    <a:pt x="383" y="115"/>
                    <a:pt x="383" y="115"/>
                    <a:pt x="383" y="115"/>
                  </a:cubicBezTo>
                  <a:cubicBezTo>
                    <a:pt x="382" y="114"/>
                    <a:pt x="381" y="115"/>
                    <a:pt x="380" y="114"/>
                  </a:cubicBezTo>
                  <a:cubicBezTo>
                    <a:pt x="379" y="113"/>
                    <a:pt x="378" y="112"/>
                    <a:pt x="377" y="111"/>
                  </a:cubicBezTo>
                  <a:cubicBezTo>
                    <a:pt x="376" y="111"/>
                    <a:pt x="375" y="111"/>
                    <a:pt x="374" y="111"/>
                  </a:cubicBezTo>
                  <a:close/>
                  <a:moveTo>
                    <a:pt x="265" y="165"/>
                  </a:moveTo>
                  <a:cubicBezTo>
                    <a:pt x="266" y="165"/>
                    <a:pt x="266" y="164"/>
                    <a:pt x="266" y="164"/>
                  </a:cubicBezTo>
                  <a:cubicBezTo>
                    <a:pt x="266" y="163"/>
                    <a:pt x="266" y="164"/>
                    <a:pt x="265" y="164"/>
                  </a:cubicBezTo>
                  <a:cubicBezTo>
                    <a:pt x="265" y="164"/>
                    <a:pt x="264" y="163"/>
                    <a:pt x="264" y="163"/>
                  </a:cubicBezTo>
                  <a:cubicBezTo>
                    <a:pt x="265" y="160"/>
                    <a:pt x="263" y="162"/>
                    <a:pt x="262" y="162"/>
                  </a:cubicBezTo>
                  <a:cubicBezTo>
                    <a:pt x="261" y="162"/>
                    <a:pt x="261" y="162"/>
                    <a:pt x="260" y="162"/>
                  </a:cubicBezTo>
                  <a:cubicBezTo>
                    <a:pt x="258" y="162"/>
                    <a:pt x="258" y="163"/>
                    <a:pt x="259" y="164"/>
                  </a:cubicBezTo>
                  <a:cubicBezTo>
                    <a:pt x="259" y="164"/>
                    <a:pt x="259" y="165"/>
                    <a:pt x="260" y="164"/>
                  </a:cubicBezTo>
                  <a:cubicBezTo>
                    <a:pt x="261" y="164"/>
                    <a:pt x="262" y="164"/>
                    <a:pt x="263" y="164"/>
                  </a:cubicBezTo>
                  <a:cubicBezTo>
                    <a:pt x="263" y="165"/>
                    <a:pt x="264" y="165"/>
                    <a:pt x="265" y="165"/>
                  </a:cubicBezTo>
                  <a:close/>
                  <a:moveTo>
                    <a:pt x="284" y="176"/>
                  </a:moveTo>
                  <a:cubicBezTo>
                    <a:pt x="284" y="176"/>
                    <a:pt x="283" y="176"/>
                    <a:pt x="283" y="177"/>
                  </a:cubicBezTo>
                  <a:cubicBezTo>
                    <a:pt x="284" y="177"/>
                    <a:pt x="284" y="178"/>
                    <a:pt x="285" y="177"/>
                  </a:cubicBezTo>
                  <a:cubicBezTo>
                    <a:pt x="286" y="177"/>
                    <a:pt x="286" y="178"/>
                    <a:pt x="287" y="177"/>
                  </a:cubicBezTo>
                  <a:cubicBezTo>
                    <a:pt x="288" y="177"/>
                    <a:pt x="290" y="177"/>
                    <a:pt x="291" y="176"/>
                  </a:cubicBezTo>
                  <a:cubicBezTo>
                    <a:pt x="291" y="176"/>
                    <a:pt x="291" y="175"/>
                    <a:pt x="291" y="175"/>
                  </a:cubicBezTo>
                  <a:cubicBezTo>
                    <a:pt x="291" y="175"/>
                    <a:pt x="290" y="175"/>
                    <a:pt x="290" y="175"/>
                  </a:cubicBezTo>
                  <a:cubicBezTo>
                    <a:pt x="288" y="175"/>
                    <a:pt x="286" y="175"/>
                    <a:pt x="284" y="176"/>
                  </a:cubicBezTo>
                  <a:close/>
                  <a:moveTo>
                    <a:pt x="137" y="66"/>
                  </a:moveTo>
                  <a:cubicBezTo>
                    <a:pt x="136" y="67"/>
                    <a:pt x="136" y="67"/>
                    <a:pt x="135" y="67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5" y="68"/>
                    <a:pt x="135" y="68"/>
                    <a:pt x="135" y="68"/>
                  </a:cubicBezTo>
                  <a:cubicBezTo>
                    <a:pt x="136" y="67"/>
                    <a:pt x="138" y="67"/>
                    <a:pt x="138" y="67"/>
                  </a:cubicBezTo>
                  <a:cubicBezTo>
                    <a:pt x="140" y="65"/>
                    <a:pt x="142" y="64"/>
                    <a:pt x="145" y="64"/>
                  </a:cubicBezTo>
                  <a:cubicBezTo>
                    <a:pt x="145" y="64"/>
                    <a:pt x="146" y="63"/>
                    <a:pt x="146" y="63"/>
                  </a:cubicBezTo>
                  <a:cubicBezTo>
                    <a:pt x="146" y="62"/>
                    <a:pt x="145" y="63"/>
                    <a:pt x="144" y="63"/>
                  </a:cubicBezTo>
                  <a:cubicBezTo>
                    <a:pt x="142" y="64"/>
                    <a:pt x="139" y="65"/>
                    <a:pt x="137" y="66"/>
                  </a:cubicBezTo>
                  <a:close/>
                  <a:moveTo>
                    <a:pt x="203" y="138"/>
                  </a:moveTo>
                  <a:cubicBezTo>
                    <a:pt x="203" y="139"/>
                    <a:pt x="202" y="138"/>
                    <a:pt x="202" y="139"/>
                  </a:cubicBezTo>
                  <a:cubicBezTo>
                    <a:pt x="203" y="139"/>
                    <a:pt x="203" y="139"/>
                    <a:pt x="204" y="139"/>
                  </a:cubicBezTo>
                  <a:cubicBezTo>
                    <a:pt x="206" y="139"/>
                    <a:pt x="208" y="138"/>
                    <a:pt x="210" y="138"/>
                  </a:cubicBezTo>
                  <a:cubicBezTo>
                    <a:pt x="211" y="138"/>
                    <a:pt x="211" y="137"/>
                    <a:pt x="211" y="137"/>
                  </a:cubicBezTo>
                  <a:cubicBezTo>
                    <a:pt x="211" y="137"/>
                    <a:pt x="211" y="137"/>
                    <a:pt x="210" y="137"/>
                  </a:cubicBezTo>
                  <a:cubicBezTo>
                    <a:pt x="209" y="137"/>
                    <a:pt x="208" y="136"/>
                    <a:pt x="207" y="137"/>
                  </a:cubicBezTo>
                  <a:cubicBezTo>
                    <a:pt x="206" y="138"/>
                    <a:pt x="205" y="138"/>
                    <a:pt x="203" y="138"/>
                  </a:cubicBezTo>
                  <a:close/>
                  <a:moveTo>
                    <a:pt x="265" y="181"/>
                  </a:moveTo>
                  <a:cubicBezTo>
                    <a:pt x="264" y="181"/>
                    <a:pt x="264" y="181"/>
                    <a:pt x="264" y="182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6" y="182"/>
                    <a:pt x="267" y="181"/>
                    <a:pt x="269" y="181"/>
                  </a:cubicBezTo>
                  <a:cubicBezTo>
                    <a:pt x="270" y="181"/>
                    <a:pt x="270" y="181"/>
                    <a:pt x="270" y="180"/>
                  </a:cubicBezTo>
                  <a:cubicBezTo>
                    <a:pt x="270" y="179"/>
                    <a:pt x="269" y="179"/>
                    <a:pt x="269" y="179"/>
                  </a:cubicBezTo>
                  <a:cubicBezTo>
                    <a:pt x="267" y="180"/>
                    <a:pt x="266" y="180"/>
                    <a:pt x="265" y="181"/>
                  </a:cubicBezTo>
                  <a:close/>
                  <a:moveTo>
                    <a:pt x="166" y="187"/>
                  </a:moveTo>
                  <a:cubicBezTo>
                    <a:pt x="167" y="187"/>
                    <a:pt x="167" y="187"/>
                    <a:pt x="167" y="187"/>
                  </a:cubicBezTo>
                  <a:cubicBezTo>
                    <a:pt x="167" y="187"/>
                    <a:pt x="168" y="187"/>
                    <a:pt x="168" y="186"/>
                  </a:cubicBezTo>
                  <a:cubicBezTo>
                    <a:pt x="168" y="186"/>
                    <a:pt x="167" y="186"/>
                    <a:pt x="167" y="186"/>
                  </a:cubicBezTo>
                  <a:cubicBezTo>
                    <a:pt x="165" y="186"/>
                    <a:pt x="164" y="185"/>
                    <a:pt x="162" y="186"/>
                  </a:cubicBezTo>
                  <a:cubicBezTo>
                    <a:pt x="161" y="186"/>
                    <a:pt x="161" y="186"/>
                    <a:pt x="161" y="186"/>
                  </a:cubicBezTo>
                  <a:cubicBezTo>
                    <a:pt x="161" y="187"/>
                    <a:pt x="161" y="187"/>
                    <a:pt x="162" y="187"/>
                  </a:cubicBezTo>
                  <a:cubicBezTo>
                    <a:pt x="163" y="187"/>
                    <a:pt x="165" y="188"/>
                    <a:pt x="166" y="187"/>
                  </a:cubicBezTo>
                  <a:close/>
                  <a:moveTo>
                    <a:pt x="227" y="137"/>
                  </a:moveTo>
                  <a:cubicBezTo>
                    <a:pt x="227" y="135"/>
                    <a:pt x="226" y="135"/>
                    <a:pt x="225" y="136"/>
                  </a:cubicBezTo>
                  <a:cubicBezTo>
                    <a:pt x="224" y="136"/>
                    <a:pt x="223" y="137"/>
                    <a:pt x="222" y="138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21" y="139"/>
                    <a:pt x="221" y="139"/>
                    <a:pt x="222" y="139"/>
                  </a:cubicBezTo>
                  <a:cubicBezTo>
                    <a:pt x="223" y="139"/>
                    <a:pt x="224" y="138"/>
                    <a:pt x="225" y="137"/>
                  </a:cubicBezTo>
                  <a:cubicBezTo>
                    <a:pt x="225" y="137"/>
                    <a:pt x="226" y="137"/>
                    <a:pt x="225" y="138"/>
                  </a:cubicBezTo>
                  <a:cubicBezTo>
                    <a:pt x="225" y="139"/>
                    <a:pt x="226" y="139"/>
                    <a:pt x="226" y="139"/>
                  </a:cubicBezTo>
                  <a:cubicBezTo>
                    <a:pt x="227" y="138"/>
                    <a:pt x="227" y="138"/>
                    <a:pt x="227" y="137"/>
                  </a:cubicBezTo>
                  <a:close/>
                  <a:moveTo>
                    <a:pt x="399" y="87"/>
                  </a:moveTo>
                  <a:cubicBezTo>
                    <a:pt x="398" y="87"/>
                    <a:pt x="397" y="90"/>
                    <a:pt x="397" y="90"/>
                  </a:cubicBezTo>
                  <a:cubicBezTo>
                    <a:pt x="398" y="92"/>
                    <a:pt x="399" y="90"/>
                    <a:pt x="400" y="90"/>
                  </a:cubicBezTo>
                  <a:cubicBezTo>
                    <a:pt x="401" y="91"/>
                    <a:pt x="401" y="89"/>
                    <a:pt x="401" y="89"/>
                  </a:cubicBezTo>
                  <a:cubicBezTo>
                    <a:pt x="400" y="88"/>
                    <a:pt x="399" y="88"/>
                    <a:pt x="399" y="87"/>
                  </a:cubicBezTo>
                  <a:close/>
                  <a:moveTo>
                    <a:pt x="236" y="170"/>
                  </a:moveTo>
                  <a:cubicBezTo>
                    <a:pt x="236" y="170"/>
                    <a:pt x="235" y="170"/>
                    <a:pt x="235" y="171"/>
                  </a:cubicBezTo>
                  <a:cubicBezTo>
                    <a:pt x="235" y="171"/>
                    <a:pt x="236" y="172"/>
                    <a:pt x="236" y="172"/>
                  </a:cubicBezTo>
                  <a:cubicBezTo>
                    <a:pt x="238" y="171"/>
                    <a:pt x="239" y="172"/>
                    <a:pt x="240" y="170"/>
                  </a:cubicBezTo>
                  <a:cubicBezTo>
                    <a:pt x="240" y="169"/>
                    <a:pt x="241" y="169"/>
                    <a:pt x="241" y="169"/>
                  </a:cubicBezTo>
                  <a:cubicBezTo>
                    <a:pt x="241" y="168"/>
                    <a:pt x="240" y="168"/>
                    <a:pt x="240" y="169"/>
                  </a:cubicBezTo>
                  <a:cubicBezTo>
                    <a:pt x="239" y="169"/>
                    <a:pt x="237" y="170"/>
                    <a:pt x="236" y="170"/>
                  </a:cubicBezTo>
                  <a:close/>
                  <a:moveTo>
                    <a:pt x="38" y="130"/>
                  </a:moveTo>
                  <a:cubicBezTo>
                    <a:pt x="39" y="131"/>
                    <a:pt x="41" y="131"/>
                    <a:pt x="42" y="132"/>
                  </a:cubicBezTo>
                  <a:cubicBezTo>
                    <a:pt x="42" y="132"/>
                    <a:pt x="43" y="132"/>
                    <a:pt x="43" y="132"/>
                  </a:cubicBezTo>
                  <a:cubicBezTo>
                    <a:pt x="43" y="132"/>
                    <a:pt x="43" y="131"/>
                    <a:pt x="42" y="131"/>
                  </a:cubicBezTo>
                  <a:cubicBezTo>
                    <a:pt x="41" y="131"/>
                    <a:pt x="40" y="130"/>
                    <a:pt x="40" y="129"/>
                  </a:cubicBezTo>
                  <a:cubicBezTo>
                    <a:pt x="39" y="128"/>
                    <a:pt x="39" y="127"/>
                    <a:pt x="39" y="128"/>
                  </a:cubicBezTo>
                  <a:cubicBezTo>
                    <a:pt x="38" y="128"/>
                    <a:pt x="38" y="129"/>
                    <a:pt x="38" y="130"/>
                  </a:cubicBezTo>
                  <a:close/>
                  <a:moveTo>
                    <a:pt x="263" y="149"/>
                  </a:moveTo>
                  <a:cubicBezTo>
                    <a:pt x="263" y="149"/>
                    <a:pt x="264" y="149"/>
                    <a:pt x="264" y="148"/>
                  </a:cubicBezTo>
                  <a:cubicBezTo>
                    <a:pt x="264" y="147"/>
                    <a:pt x="263" y="147"/>
                    <a:pt x="263" y="147"/>
                  </a:cubicBezTo>
                  <a:cubicBezTo>
                    <a:pt x="262" y="147"/>
                    <a:pt x="262" y="147"/>
                    <a:pt x="261" y="148"/>
                  </a:cubicBezTo>
                  <a:cubicBezTo>
                    <a:pt x="261" y="148"/>
                    <a:pt x="261" y="148"/>
                    <a:pt x="260" y="148"/>
                  </a:cubicBezTo>
                  <a:cubicBezTo>
                    <a:pt x="260" y="148"/>
                    <a:pt x="259" y="148"/>
                    <a:pt x="259" y="149"/>
                  </a:cubicBezTo>
                  <a:cubicBezTo>
                    <a:pt x="259" y="149"/>
                    <a:pt x="259" y="150"/>
                    <a:pt x="259" y="150"/>
                  </a:cubicBezTo>
                  <a:cubicBezTo>
                    <a:pt x="260" y="150"/>
                    <a:pt x="260" y="151"/>
                    <a:pt x="261" y="150"/>
                  </a:cubicBezTo>
                  <a:cubicBezTo>
                    <a:pt x="262" y="149"/>
                    <a:pt x="262" y="149"/>
                    <a:pt x="263" y="149"/>
                  </a:cubicBezTo>
                  <a:close/>
                  <a:moveTo>
                    <a:pt x="330" y="169"/>
                  </a:moveTo>
                  <a:cubicBezTo>
                    <a:pt x="329" y="169"/>
                    <a:pt x="329" y="169"/>
                    <a:pt x="328" y="169"/>
                  </a:cubicBezTo>
                  <a:cubicBezTo>
                    <a:pt x="329" y="169"/>
                    <a:pt x="329" y="169"/>
                    <a:pt x="329" y="170"/>
                  </a:cubicBezTo>
                  <a:cubicBezTo>
                    <a:pt x="331" y="170"/>
                    <a:pt x="333" y="169"/>
                    <a:pt x="334" y="171"/>
                  </a:cubicBezTo>
                  <a:cubicBezTo>
                    <a:pt x="334" y="171"/>
                    <a:pt x="335" y="171"/>
                    <a:pt x="335" y="170"/>
                  </a:cubicBezTo>
                  <a:cubicBezTo>
                    <a:pt x="335" y="170"/>
                    <a:pt x="335" y="170"/>
                    <a:pt x="335" y="169"/>
                  </a:cubicBezTo>
                  <a:cubicBezTo>
                    <a:pt x="333" y="167"/>
                    <a:pt x="331" y="169"/>
                    <a:pt x="330" y="169"/>
                  </a:cubicBezTo>
                  <a:close/>
                  <a:moveTo>
                    <a:pt x="127" y="109"/>
                  </a:moveTo>
                  <a:cubicBezTo>
                    <a:pt x="129" y="108"/>
                    <a:pt x="130" y="107"/>
                    <a:pt x="132" y="106"/>
                  </a:cubicBezTo>
                  <a:cubicBezTo>
                    <a:pt x="132" y="106"/>
                    <a:pt x="132" y="106"/>
                    <a:pt x="132" y="105"/>
                  </a:cubicBezTo>
                  <a:cubicBezTo>
                    <a:pt x="133" y="105"/>
                    <a:pt x="132" y="105"/>
                    <a:pt x="132" y="105"/>
                  </a:cubicBezTo>
                  <a:cubicBezTo>
                    <a:pt x="131" y="104"/>
                    <a:pt x="131" y="105"/>
                    <a:pt x="131" y="105"/>
                  </a:cubicBezTo>
                  <a:cubicBezTo>
                    <a:pt x="131" y="106"/>
                    <a:pt x="130" y="106"/>
                    <a:pt x="130" y="106"/>
                  </a:cubicBezTo>
                  <a:cubicBezTo>
                    <a:pt x="129" y="106"/>
                    <a:pt x="128" y="107"/>
                    <a:pt x="127" y="108"/>
                  </a:cubicBezTo>
                  <a:cubicBezTo>
                    <a:pt x="126" y="108"/>
                    <a:pt x="126" y="108"/>
                    <a:pt x="126" y="109"/>
                  </a:cubicBezTo>
                  <a:cubicBezTo>
                    <a:pt x="126" y="109"/>
                    <a:pt x="127" y="109"/>
                    <a:pt x="127" y="109"/>
                  </a:cubicBezTo>
                  <a:close/>
                  <a:moveTo>
                    <a:pt x="42" y="84"/>
                  </a:moveTo>
                  <a:cubicBezTo>
                    <a:pt x="43" y="84"/>
                    <a:pt x="44" y="83"/>
                    <a:pt x="45" y="83"/>
                  </a:cubicBezTo>
                  <a:cubicBezTo>
                    <a:pt x="45" y="83"/>
                    <a:pt x="46" y="82"/>
                    <a:pt x="46" y="82"/>
                  </a:cubicBezTo>
                  <a:cubicBezTo>
                    <a:pt x="46" y="82"/>
                    <a:pt x="46" y="81"/>
                    <a:pt x="45" y="81"/>
                  </a:cubicBezTo>
                  <a:cubicBezTo>
                    <a:pt x="45" y="81"/>
                    <a:pt x="44" y="81"/>
                    <a:pt x="44" y="82"/>
                  </a:cubicBezTo>
                  <a:cubicBezTo>
                    <a:pt x="43" y="83"/>
                    <a:pt x="42" y="83"/>
                    <a:pt x="42" y="83"/>
                  </a:cubicBezTo>
                  <a:cubicBezTo>
                    <a:pt x="41" y="84"/>
                    <a:pt x="39" y="83"/>
                    <a:pt x="40" y="84"/>
                  </a:cubicBezTo>
                  <a:cubicBezTo>
                    <a:pt x="40" y="86"/>
                    <a:pt x="41" y="84"/>
                    <a:pt x="42" y="84"/>
                  </a:cubicBezTo>
                  <a:close/>
                  <a:moveTo>
                    <a:pt x="191" y="139"/>
                  </a:moveTo>
                  <a:cubicBezTo>
                    <a:pt x="191" y="139"/>
                    <a:pt x="190" y="139"/>
                    <a:pt x="190" y="140"/>
                  </a:cubicBezTo>
                  <a:cubicBezTo>
                    <a:pt x="190" y="140"/>
                    <a:pt x="190" y="140"/>
                    <a:pt x="191" y="141"/>
                  </a:cubicBezTo>
                  <a:cubicBezTo>
                    <a:pt x="192" y="141"/>
                    <a:pt x="194" y="140"/>
                    <a:pt x="195" y="13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5" y="139"/>
                    <a:pt x="195" y="138"/>
                    <a:pt x="195" y="138"/>
                  </a:cubicBezTo>
                  <a:cubicBezTo>
                    <a:pt x="193" y="138"/>
                    <a:pt x="192" y="139"/>
                    <a:pt x="191" y="139"/>
                  </a:cubicBezTo>
                  <a:close/>
                  <a:moveTo>
                    <a:pt x="238" y="133"/>
                  </a:moveTo>
                  <a:cubicBezTo>
                    <a:pt x="238" y="133"/>
                    <a:pt x="237" y="133"/>
                    <a:pt x="237" y="133"/>
                  </a:cubicBezTo>
                  <a:cubicBezTo>
                    <a:pt x="237" y="134"/>
                    <a:pt x="238" y="134"/>
                    <a:pt x="238" y="134"/>
                  </a:cubicBezTo>
                  <a:cubicBezTo>
                    <a:pt x="239" y="134"/>
                    <a:pt x="240" y="133"/>
                    <a:pt x="240" y="134"/>
                  </a:cubicBezTo>
                  <a:cubicBezTo>
                    <a:pt x="241" y="134"/>
                    <a:pt x="242" y="133"/>
                    <a:pt x="243" y="132"/>
                  </a:cubicBezTo>
                  <a:cubicBezTo>
                    <a:pt x="243" y="132"/>
                    <a:pt x="243" y="132"/>
                    <a:pt x="243" y="132"/>
                  </a:cubicBezTo>
                  <a:cubicBezTo>
                    <a:pt x="243" y="132"/>
                    <a:pt x="243" y="132"/>
                    <a:pt x="242" y="132"/>
                  </a:cubicBezTo>
                  <a:cubicBezTo>
                    <a:pt x="241" y="132"/>
                    <a:pt x="240" y="132"/>
                    <a:pt x="238" y="133"/>
                  </a:cubicBezTo>
                  <a:close/>
                  <a:moveTo>
                    <a:pt x="214" y="136"/>
                  </a:moveTo>
                  <a:cubicBezTo>
                    <a:pt x="214" y="137"/>
                    <a:pt x="214" y="137"/>
                    <a:pt x="214" y="137"/>
                  </a:cubicBezTo>
                  <a:cubicBezTo>
                    <a:pt x="215" y="136"/>
                    <a:pt x="216" y="136"/>
                    <a:pt x="217" y="137"/>
                  </a:cubicBezTo>
                  <a:cubicBezTo>
                    <a:pt x="218" y="137"/>
                    <a:pt x="219" y="136"/>
                    <a:pt x="219" y="135"/>
                  </a:cubicBezTo>
                  <a:cubicBezTo>
                    <a:pt x="219" y="135"/>
                    <a:pt x="218" y="135"/>
                    <a:pt x="218" y="135"/>
                  </a:cubicBezTo>
                  <a:cubicBezTo>
                    <a:pt x="217" y="136"/>
                    <a:pt x="217" y="135"/>
                    <a:pt x="216" y="135"/>
                  </a:cubicBezTo>
                  <a:cubicBezTo>
                    <a:pt x="215" y="135"/>
                    <a:pt x="214" y="136"/>
                    <a:pt x="214" y="136"/>
                  </a:cubicBezTo>
                  <a:close/>
                  <a:moveTo>
                    <a:pt x="278" y="179"/>
                  </a:moveTo>
                  <a:cubicBezTo>
                    <a:pt x="278" y="179"/>
                    <a:pt x="280" y="179"/>
                    <a:pt x="279" y="178"/>
                  </a:cubicBezTo>
                  <a:cubicBezTo>
                    <a:pt x="279" y="177"/>
                    <a:pt x="277" y="177"/>
                    <a:pt x="276" y="178"/>
                  </a:cubicBezTo>
                  <a:cubicBezTo>
                    <a:pt x="276" y="178"/>
                    <a:pt x="275" y="178"/>
                    <a:pt x="275" y="179"/>
                  </a:cubicBezTo>
                  <a:cubicBezTo>
                    <a:pt x="276" y="181"/>
                    <a:pt x="277" y="179"/>
                    <a:pt x="278" y="179"/>
                  </a:cubicBezTo>
                  <a:close/>
                  <a:moveTo>
                    <a:pt x="189" y="174"/>
                  </a:moveTo>
                  <a:cubicBezTo>
                    <a:pt x="190" y="174"/>
                    <a:pt x="190" y="174"/>
                    <a:pt x="190" y="174"/>
                  </a:cubicBezTo>
                  <a:cubicBezTo>
                    <a:pt x="190" y="173"/>
                    <a:pt x="190" y="173"/>
                    <a:pt x="190" y="173"/>
                  </a:cubicBezTo>
                  <a:cubicBezTo>
                    <a:pt x="190" y="173"/>
                    <a:pt x="189" y="173"/>
                    <a:pt x="189" y="173"/>
                  </a:cubicBezTo>
                  <a:cubicBezTo>
                    <a:pt x="188" y="174"/>
                    <a:pt x="187" y="174"/>
                    <a:pt x="186" y="174"/>
                  </a:cubicBezTo>
                  <a:cubicBezTo>
                    <a:pt x="186" y="175"/>
                    <a:pt x="185" y="175"/>
                    <a:pt x="185" y="175"/>
                  </a:cubicBezTo>
                  <a:cubicBezTo>
                    <a:pt x="185" y="176"/>
                    <a:pt x="186" y="176"/>
                    <a:pt x="186" y="175"/>
                  </a:cubicBezTo>
                  <a:cubicBezTo>
                    <a:pt x="187" y="175"/>
                    <a:pt x="188" y="174"/>
                    <a:pt x="189" y="174"/>
                  </a:cubicBezTo>
                  <a:close/>
                  <a:moveTo>
                    <a:pt x="357" y="167"/>
                  </a:moveTo>
                  <a:cubicBezTo>
                    <a:pt x="357" y="166"/>
                    <a:pt x="358" y="167"/>
                    <a:pt x="358" y="166"/>
                  </a:cubicBezTo>
                  <a:cubicBezTo>
                    <a:pt x="358" y="166"/>
                    <a:pt x="357" y="166"/>
                    <a:pt x="357" y="166"/>
                  </a:cubicBezTo>
                  <a:cubicBezTo>
                    <a:pt x="357" y="166"/>
                    <a:pt x="356" y="166"/>
                    <a:pt x="356" y="166"/>
                  </a:cubicBezTo>
                  <a:cubicBezTo>
                    <a:pt x="355" y="166"/>
                    <a:pt x="354" y="165"/>
                    <a:pt x="354" y="166"/>
                  </a:cubicBezTo>
                  <a:cubicBezTo>
                    <a:pt x="354" y="167"/>
                    <a:pt x="355" y="167"/>
                    <a:pt x="356" y="167"/>
                  </a:cubicBezTo>
                  <a:cubicBezTo>
                    <a:pt x="356" y="167"/>
                    <a:pt x="357" y="167"/>
                    <a:pt x="357" y="167"/>
                  </a:cubicBezTo>
                  <a:close/>
                  <a:moveTo>
                    <a:pt x="328" y="139"/>
                  </a:moveTo>
                  <a:cubicBezTo>
                    <a:pt x="328" y="138"/>
                    <a:pt x="329" y="138"/>
                    <a:pt x="329" y="138"/>
                  </a:cubicBezTo>
                  <a:cubicBezTo>
                    <a:pt x="329" y="137"/>
                    <a:pt x="328" y="138"/>
                    <a:pt x="328" y="138"/>
                  </a:cubicBezTo>
                  <a:cubicBezTo>
                    <a:pt x="327" y="138"/>
                    <a:pt x="326" y="137"/>
                    <a:pt x="325" y="137"/>
                  </a:cubicBezTo>
                  <a:cubicBezTo>
                    <a:pt x="325" y="137"/>
                    <a:pt x="325" y="138"/>
                    <a:pt x="325" y="138"/>
                  </a:cubicBezTo>
                  <a:cubicBezTo>
                    <a:pt x="325" y="139"/>
                    <a:pt x="325" y="139"/>
                    <a:pt x="325" y="139"/>
                  </a:cubicBezTo>
                  <a:cubicBezTo>
                    <a:pt x="326" y="139"/>
                    <a:pt x="327" y="139"/>
                    <a:pt x="328" y="139"/>
                  </a:cubicBezTo>
                  <a:close/>
                  <a:moveTo>
                    <a:pt x="79" y="82"/>
                  </a:moveTo>
                  <a:cubicBezTo>
                    <a:pt x="78" y="82"/>
                    <a:pt x="78" y="83"/>
                    <a:pt x="78" y="83"/>
                  </a:cubicBezTo>
                  <a:cubicBezTo>
                    <a:pt x="79" y="84"/>
                    <a:pt x="80" y="84"/>
                    <a:pt x="80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3"/>
                    <a:pt x="79" y="82"/>
                    <a:pt x="79" y="82"/>
                  </a:cubicBezTo>
                  <a:close/>
                  <a:moveTo>
                    <a:pt x="115" y="81"/>
                  </a:moveTo>
                  <a:cubicBezTo>
                    <a:pt x="116" y="81"/>
                    <a:pt x="117" y="80"/>
                    <a:pt x="118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79"/>
                    <a:pt x="118" y="79"/>
                    <a:pt x="117" y="79"/>
                  </a:cubicBezTo>
                  <a:cubicBezTo>
                    <a:pt x="116" y="79"/>
                    <a:pt x="115" y="80"/>
                    <a:pt x="114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81"/>
                    <a:pt x="114" y="82"/>
                    <a:pt x="114" y="82"/>
                  </a:cubicBezTo>
                  <a:cubicBezTo>
                    <a:pt x="114" y="81"/>
                    <a:pt x="115" y="81"/>
                    <a:pt x="115" y="81"/>
                  </a:cubicBezTo>
                  <a:close/>
                  <a:moveTo>
                    <a:pt x="164" y="107"/>
                  </a:moveTo>
                  <a:cubicBezTo>
                    <a:pt x="163" y="107"/>
                    <a:pt x="163" y="107"/>
                    <a:pt x="163" y="107"/>
                  </a:cubicBezTo>
                  <a:cubicBezTo>
                    <a:pt x="162" y="107"/>
                    <a:pt x="162" y="107"/>
                    <a:pt x="162" y="108"/>
                  </a:cubicBezTo>
                  <a:cubicBezTo>
                    <a:pt x="162" y="108"/>
                    <a:pt x="163" y="107"/>
                    <a:pt x="163" y="107"/>
                  </a:cubicBezTo>
                  <a:cubicBezTo>
                    <a:pt x="164" y="108"/>
                    <a:pt x="165" y="106"/>
                    <a:pt x="165" y="108"/>
                  </a:cubicBezTo>
                  <a:cubicBezTo>
                    <a:pt x="165" y="108"/>
                    <a:pt x="166" y="108"/>
                    <a:pt x="166" y="108"/>
                  </a:cubicBezTo>
                  <a:cubicBezTo>
                    <a:pt x="165" y="107"/>
                    <a:pt x="167" y="106"/>
                    <a:pt x="166" y="106"/>
                  </a:cubicBezTo>
                  <a:cubicBezTo>
                    <a:pt x="165" y="105"/>
                    <a:pt x="165" y="106"/>
                    <a:pt x="164" y="106"/>
                  </a:cubicBezTo>
                  <a:cubicBezTo>
                    <a:pt x="164" y="107"/>
                    <a:pt x="164" y="107"/>
                    <a:pt x="164" y="107"/>
                  </a:cubicBezTo>
                  <a:close/>
                  <a:moveTo>
                    <a:pt x="304" y="172"/>
                  </a:moveTo>
                  <a:cubicBezTo>
                    <a:pt x="303" y="172"/>
                    <a:pt x="303" y="172"/>
                    <a:pt x="303" y="172"/>
                  </a:cubicBezTo>
                  <a:cubicBezTo>
                    <a:pt x="303" y="173"/>
                    <a:pt x="303" y="173"/>
                    <a:pt x="304" y="173"/>
                  </a:cubicBezTo>
                  <a:cubicBezTo>
                    <a:pt x="305" y="174"/>
                    <a:pt x="306" y="172"/>
                    <a:pt x="308" y="173"/>
                  </a:cubicBezTo>
                  <a:cubicBezTo>
                    <a:pt x="308" y="173"/>
                    <a:pt x="308" y="172"/>
                    <a:pt x="308" y="172"/>
                  </a:cubicBezTo>
                  <a:cubicBezTo>
                    <a:pt x="308" y="172"/>
                    <a:pt x="308" y="172"/>
                    <a:pt x="308" y="172"/>
                  </a:cubicBezTo>
                  <a:cubicBezTo>
                    <a:pt x="306" y="172"/>
                    <a:pt x="305" y="173"/>
                    <a:pt x="304" y="172"/>
                  </a:cubicBezTo>
                  <a:close/>
                  <a:moveTo>
                    <a:pt x="297" y="150"/>
                  </a:moveTo>
                  <a:cubicBezTo>
                    <a:pt x="297" y="150"/>
                    <a:pt x="297" y="151"/>
                    <a:pt x="296" y="151"/>
                  </a:cubicBezTo>
                  <a:cubicBezTo>
                    <a:pt x="296" y="151"/>
                    <a:pt x="296" y="151"/>
                    <a:pt x="297" y="151"/>
                  </a:cubicBezTo>
                  <a:cubicBezTo>
                    <a:pt x="297" y="151"/>
                    <a:pt x="298" y="152"/>
                    <a:pt x="299" y="152"/>
                  </a:cubicBezTo>
                  <a:cubicBezTo>
                    <a:pt x="299" y="152"/>
                    <a:pt x="300" y="152"/>
                    <a:pt x="300" y="151"/>
                  </a:cubicBezTo>
                  <a:cubicBezTo>
                    <a:pt x="300" y="150"/>
                    <a:pt x="299" y="150"/>
                    <a:pt x="299" y="150"/>
                  </a:cubicBezTo>
                  <a:cubicBezTo>
                    <a:pt x="298" y="150"/>
                    <a:pt x="298" y="151"/>
                    <a:pt x="297" y="150"/>
                  </a:cubicBezTo>
                  <a:close/>
                  <a:moveTo>
                    <a:pt x="46" y="83"/>
                  </a:moveTo>
                  <a:cubicBezTo>
                    <a:pt x="47" y="84"/>
                    <a:pt x="45" y="84"/>
                    <a:pt x="45" y="85"/>
                  </a:cubicBezTo>
                  <a:cubicBezTo>
                    <a:pt x="46" y="85"/>
                    <a:pt x="46" y="85"/>
                    <a:pt x="47" y="85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3"/>
                    <a:pt x="47" y="83"/>
                    <a:pt x="46" y="83"/>
                  </a:cubicBezTo>
                  <a:close/>
                  <a:moveTo>
                    <a:pt x="273" y="180"/>
                  </a:moveTo>
                  <a:cubicBezTo>
                    <a:pt x="274" y="180"/>
                    <a:pt x="275" y="180"/>
                    <a:pt x="274" y="179"/>
                  </a:cubicBezTo>
                  <a:cubicBezTo>
                    <a:pt x="274" y="178"/>
                    <a:pt x="273" y="178"/>
                    <a:pt x="273" y="179"/>
                  </a:cubicBezTo>
                  <a:cubicBezTo>
                    <a:pt x="272" y="179"/>
                    <a:pt x="271" y="179"/>
                    <a:pt x="272" y="180"/>
                  </a:cubicBezTo>
                  <a:cubicBezTo>
                    <a:pt x="272" y="180"/>
                    <a:pt x="272" y="180"/>
                    <a:pt x="273" y="180"/>
                  </a:cubicBezTo>
                  <a:close/>
                  <a:moveTo>
                    <a:pt x="348" y="167"/>
                  </a:moveTo>
                  <a:cubicBezTo>
                    <a:pt x="348" y="167"/>
                    <a:pt x="348" y="167"/>
                    <a:pt x="348" y="167"/>
                  </a:cubicBezTo>
                  <a:cubicBezTo>
                    <a:pt x="347" y="168"/>
                    <a:pt x="345" y="167"/>
                    <a:pt x="344" y="167"/>
                  </a:cubicBezTo>
                  <a:cubicBezTo>
                    <a:pt x="344" y="167"/>
                    <a:pt x="343" y="167"/>
                    <a:pt x="344" y="168"/>
                  </a:cubicBezTo>
                  <a:cubicBezTo>
                    <a:pt x="344" y="168"/>
                    <a:pt x="344" y="168"/>
                    <a:pt x="344" y="168"/>
                  </a:cubicBezTo>
                  <a:cubicBezTo>
                    <a:pt x="346" y="168"/>
                    <a:pt x="347" y="168"/>
                    <a:pt x="348" y="168"/>
                  </a:cubicBezTo>
                  <a:cubicBezTo>
                    <a:pt x="348" y="168"/>
                    <a:pt x="348" y="168"/>
                    <a:pt x="348" y="167"/>
                  </a:cubicBezTo>
                  <a:close/>
                  <a:moveTo>
                    <a:pt x="164" y="203"/>
                  </a:moveTo>
                  <a:cubicBezTo>
                    <a:pt x="164" y="203"/>
                    <a:pt x="164" y="202"/>
                    <a:pt x="165" y="202"/>
                  </a:cubicBezTo>
                  <a:cubicBezTo>
                    <a:pt x="165" y="201"/>
                    <a:pt x="165" y="200"/>
                    <a:pt x="165" y="200"/>
                  </a:cubicBezTo>
                  <a:cubicBezTo>
                    <a:pt x="164" y="200"/>
                    <a:pt x="163" y="200"/>
                    <a:pt x="163" y="201"/>
                  </a:cubicBezTo>
                  <a:cubicBezTo>
                    <a:pt x="163" y="202"/>
                    <a:pt x="163" y="202"/>
                    <a:pt x="163" y="202"/>
                  </a:cubicBezTo>
                  <a:cubicBezTo>
                    <a:pt x="163" y="202"/>
                    <a:pt x="163" y="203"/>
                    <a:pt x="163" y="203"/>
                  </a:cubicBezTo>
                  <a:cubicBezTo>
                    <a:pt x="163" y="203"/>
                    <a:pt x="164" y="203"/>
                    <a:pt x="164" y="203"/>
                  </a:cubicBezTo>
                  <a:close/>
                  <a:moveTo>
                    <a:pt x="293" y="174"/>
                  </a:moveTo>
                  <a:cubicBezTo>
                    <a:pt x="293" y="174"/>
                    <a:pt x="292" y="174"/>
                    <a:pt x="293" y="175"/>
                  </a:cubicBezTo>
                  <a:cubicBezTo>
                    <a:pt x="293" y="175"/>
                    <a:pt x="293" y="175"/>
                    <a:pt x="293" y="175"/>
                  </a:cubicBezTo>
                  <a:cubicBezTo>
                    <a:pt x="294" y="175"/>
                    <a:pt x="294" y="175"/>
                    <a:pt x="295" y="175"/>
                  </a:cubicBezTo>
                  <a:cubicBezTo>
                    <a:pt x="295" y="175"/>
                    <a:pt x="296" y="175"/>
                    <a:pt x="296" y="174"/>
                  </a:cubicBezTo>
                  <a:cubicBezTo>
                    <a:pt x="296" y="173"/>
                    <a:pt x="295" y="174"/>
                    <a:pt x="295" y="174"/>
                  </a:cubicBezTo>
                  <a:cubicBezTo>
                    <a:pt x="294" y="174"/>
                    <a:pt x="294" y="174"/>
                    <a:pt x="293" y="174"/>
                  </a:cubicBezTo>
                  <a:close/>
                  <a:moveTo>
                    <a:pt x="302" y="174"/>
                  </a:moveTo>
                  <a:cubicBezTo>
                    <a:pt x="302" y="173"/>
                    <a:pt x="303" y="173"/>
                    <a:pt x="303" y="173"/>
                  </a:cubicBezTo>
                  <a:cubicBezTo>
                    <a:pt x="302" y="172"/>
                    <a:pt x="302" y="172"/>
                    <a:pt x="301" y="172"/>
                  </a:cubicBezTo>
                  <a:cubicBezTo>
                    <a:pt x="300" y="172"/>
                    <a:pt x="300" y="172"/>
                    <a:pt x="300" y="173"/>
                  </a:cubicBezTo>
                  <a:cubicBezTo>
                    <a:pt x="301" y="174"/>
                    <a:pt x="301" y="174"/>
                    <a:pt x="302" y="174"/>
                  </a:cubicBezTo>
                  <a:close/>
                  <a:moveTo>
                    <a:pt x="153" y="185"/>
                  </a:moveTo>
                  <a:cubicBezTo>
                    <a:pt x="153" y="185"/>
                    <a:pt x="152" y="185"/>
                    <a:pt x="152" y="186"/>
                  </a:cubicBezTo>
                  <a:cubicBezTo>
                    <a:pt x="153" y="186"/>
                    <a:pt x="153" y="186"/>
                    <a:pt x="154" y="186"/>
                  </a:cubicBezTo>
                  <a:cubicBezTo>
                    <a:pt x="154" y="186"/>
                    <a:pt x="155" y="186"/>
                    <a:pt x="155" y="185"/>
                  </a:cubicBezTo>
                  <a:cubicBezTo>
                    <a:pt x="154" y="184"/>
                    <a:pt x="154" y="185"/>
                    <a:pt x="153" y="185"/>
                  </a:cubicBezTo>
                  <a:close/>
                  <a:moveTo>
                    <a:pt x="45" y="96"/>
                  </a:moveTo>
                  <a:cubicBezTo>
                    <a:pt x="47" y="95"/>
                    <a:pt x="46" y="94"/>
                    <a:pt x="47" y="93"/>
                  </a:cubicBezTo>
                  <a:cubicBezTo>
                    <a:pt x="47" y="93"/>
                    <a:pt x="48" y="93"/>
                    <a:pt x="48" y="9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6" y="93"/>
                    <a:pt x="46" y="95"/>
                    <a:pt x="45" y="95"/>
                  </a:cubicBezTo>
                  <a:cubicBezTo>
                    <a:pt x="45" y="95"/>
                    <a:pt x="44" y="96"/>
                    <a:pt x="44" y="96"/>
                  </a:cubicBezTo>
                  <a:cubicBezTo>
                    <a:pt x="45" y="96"/>
                    <a:pt x="45" y="96"/>
                    <a:pt x="45" y="96"/>
                  </a:cubicBezTo>
                  <a:close/>
                  <a:moveTo>
                    <a:pt x="211" y="35"/>
                  </a:moveTo>
                  <a:cubicBezTo>
                    <a:pt x="211" y="35"/>
                    <a:pt x="211" y="35"/>
                    <a:pt x="211" y="35"/>
                  </a:cubicBezTo>
                  <a:cubicBezTo>
                    <a:pt x="211" y="34"/>
                    <a:pt x="210" y="34"/>
                    <a:pt x="210" y="34"/>
                  </a:cubicBezTo>
                  <a:cubicBezTo>
                    <a:pt x="209" y="34"/>
                    <a:pt x="208" y="34"/>
                    <a:pt x="208" y="35"/>
                  </a:cubicBezTo>
                  <a:cubicBezTo>
                    <a:pt x="208" y="35"/>
                    <a:pt x="208" y="35"/>
                    <a:pt x="208" y="35"/>
                  </a:cubicBezTo>
                  <a:cubicBezTo>
                    <a:pt x="208" y="35"/>
                    <a:pt x="209" y="35"/>
                    <a:pt x="210" y="35"/>
                  </a:cubicBezTo>
                  <a:cubicBezTo>
                    <a:pt x="210" y="35"/>
                    <a:pt x="210" y="35"/>
                    <a:pt x="211" y="35"/>
                  </a:cubicBezTo>
                  <a:close/>
                  <a:moveTo>
                    <a:pt x="294" y="142"/>
                  </a:moveTo>
                  <a:cubicBezTo>
                    <a:pt x="293" y="143"/>
                    <a:pt x="293" y="143"/>
                    <a:pt x="293" y="143"/>
                  </a:cubicBezTo>
                  <a:cubicBezTo>
                    <a:pt x="293" y="143"/>
                    <a:pt x="294" y="144"/>
                    <a:pt x="295" y="143"/>
                  </a:cubicBezTo>
                  <a:cubicBezTo>
                    <a:pt x="295" y="143"/>
                    <a:pt x="296" y="143"/>
                    <a:pt x="295" y="143"/>
                  </a:cubicBezTo>
                  <a:cubicBezTo>
                    <a:pt x="295" y="142"/>
                    <a:pt x="294" y="142"/>
                    <a:pt x="294" y="142"/>
                  </a:cubicBezTo>
                  <a:close/>
                  <a:moveTo>
                    <a:pt x="103" y="105"/>
                  </a:moveTo>
                  <a:cubicBezTo>
                    <a:pt x="103" y="104"/>
                    <a:pt x="102" y="104"/>
                    <a:pt x="102" y="105"/>
                  </a:cubicBezTo>
                  <a:cubicBezTo>
                    <a:pt x="102" y="105"/>
                    <a:pt x="101" y="105"/>
                    <a:pt x="101" y="106"/>
                  </a:cubicBezTo>
                  <a:cubicBezTo>
                    <a:pt x="101" y="106"/>
                    <a:pt x="101" y="106"/>
                    <a:pt x="102" y="106"/>
                  </a:cubicBezTo>
                  <a:cubicBezTo>
                    <a:pt x="102" y="106"/>
                    <a:pt x="103" y="105"/>
                    <a:pt x="103" y="105"/>
                  </a:cubicBezTo>
                  <a:close/>
                  <a:moveTo>
                    <a:pt x="35" y="87"/>
                  </a:moveTo>
                  <a:cubicBezTo>
                    <a:pt x="36" y="87"/>
                    <a:pt x="35" y="86"/>
                    <a:pt x="36" y="86"/>
                  </a:cubicBezTo>
                  <a:cubicBezTo>
                    <a:pt x="36" y="85"/>
                    <a:pt x="35" y="86"/>
                    <a:pt x="35" y="86"/>
                  </a:cubicBezTo>
                  <a:cubicBezTo>
                    <a:pt x="34" y="86"/>
                    <a:pt x="34" y="87"/>
                    <a:pt x="33" y="88"/>
                  </a:cubicBezTo>
                  <a:cubicBezTo>
                    <a:pt x="33" y="88"/>
                    <a:pt x="34" y="87"/>
                    <a:pt x="35" y="87"/>
                  </a:cubicBezTo>
                  <a:close/>
                  <a:moveTo>
                    <a:pt x="128" y="58"/>
                  </a:moveTo>
                  <a:cubicBezTo>
                    <a:pt x="128" y="57"/>
                    <a:pt x="127" y="57"/>
                    <a:pt x="127" y="57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6" y="59"/>
                    <a:pt x="127" y="59"/>
                  </a:cubicBezTo>
                  <a:cubicBezTo>
                    <a:pt x="127" y="58"/>
                    <a:pt x="128" y="58"/>
                    <a:pt x="128" y="58"/>
                  </a:cubicBezTo>
                  <a:close/>
                  <a:moveTo>
                    <a:pt x="250" y="187"/>
                  </a:moveTo>
                  <a:cubicBezTo>
                    <a:pt x="251" y="187"/>
                    <a:pt x="252" y="187"/>
                    <a:pt x="251" y="186"/>
                  </a:cubicBezTo>
                  <a:cubicBezTo>
                    <a:pt x="251" y="186"/>
                    <a:pt x="251" y="186"/>
                    <a:pt x="251" y="186"/>
                  </a:cubicBezTo>
                  <a:cubicBezTo>
                    <a:pt x="250" y="186"/>
                    <a:pt x="249" y="187"/>
                    <a:pt x="249" y="188"/>
                  </a:cubicBezTo>
                  <a:cubicBezTo>
                    <a:pt x="249" y="188"/>
                    <a:pt x="250" y="188"/>
                    <a:pt x="250" y="187"/>
                  </a:cubicBezTo>
                  <a:close/>
                  <a:moveTo>
                    <a:pt x="322" y="140"/>
                  </a:moveTo>
                  <a:cubicBezTo>
                    <a:pt x="322" y="139"/>
                    <a:pt x="323" y="139"/>
                    <a:pt x="322" y="139"/>
                  </a:cubicBezTo>
                  <a:cubicBezTo>
                    <a:pt x="322" y="137"/>
                    <a:pt x="321" y="140"/>
                    <a:pt x="320" y="139"/>
                  </a:cubicBezTo>
                  <a:cubicBezTo>
                    <a:pt x="319" y="139"/>
                    <a:pt x="319" y="139"/>
                    <a:pt x="319" y="139"/>
                  </a:cubicBezTo>
                  <a:cubicBezTo>
                    <a:pt x="320" y="140"/>
                    <a:pt x="321" y="139"/>
                    <a:pt x="322" y="140"/>
                  </a:cubicBezTo>
                  <a:close/>
                  <a:moveTo>
                    <a:pt x="361" y="166"/>
                  </a:moveTo>
                  <a:cubicBezTo>
                    <a:pt x="360" y="166"/>
                    <a:pt x="360" y="166"/>
                    <a:pt x="359" y="166"/>
                  </a:cubicBezTo>
                  <a:cubicBezTo>
                    <a:pt x="359" y="166"/>
                    <a:pt x="359" y="166"/>
                    <a:pt x="359" y="167"/>
                  </a:cubicBezTo>
                  <a:cubicBezTo>
                    <a:pt x="359" y="167"/>
                    <a:pt x="360" y="167"/>
                    <a:pt x="360" y="167"/>
                  </a:cubicBezTo>
                  <a:cubicBezTo>
                    <a:pt x="360" y="167"/>
                    <a:pt x="361" y="167"/>
                    <a:pt x="361" y="166"/>
                  </a:cubicBezTo>
                  <a:close/>
                  <a:moveTo>
                    <a:pt x="251" y="131"/>
                  </a:moveTo>
                  <a:cubicBezTo>
                    <a:pt x="251" y="131"/>
                    <a:pt x="250" y="131"/>
                    <a:pt x="251" y="132"/>
                  </a:cubicBezTo>
                  <a:cubicBezTo>
                    <a:pt x="251" y="132"/>
                    <a:pt x="251" y="132"/>
                    <a:pt x="252" y="132"/>
                  </a:cubicBezTo>
                  <a:cubicBezTo>
                    <a:pt x="252" y="132"/>
                    <a:pt x="252" y="131"/>
                    <a:pt x="252" y="131"/>
                  </a:cubicBezTo>
                  <a:cubicBezTo>
                    <a:pt x="252" y="130"/>
                    <a:pt x="252" y="130"/>
                    <a:pt x="251" y="131"/>
                  </a:cubicBezTo>
                  <a:close/>
                  <a:moveTo>
                    <a:pt x="353" y="167"/>
                  </a:moveTo>
                  <a:cubicBezTo>
                    <a:pt x="353" y="167"/>
                    <a:pt x="352" y="168"/>
                    <a:pt x="352" y="168"/>
                  </a:cubicBezTo>
                  <a:cubicBezTo>
                    <a:pt x="353" y="168"/>
                    <a:pt x="353" y="169"/>
                    <a:pt x="354" y="169"/>
                  </a:cubicBezTo>
                  <a:cubicBezTo>
                    <a:pt x="354" y="169"/>
                    <a:pt x="354" y="169"/>
                    <a:pt x="354" y="168"/>
                  </a:cubicBezTo>
                  <a:cubicBezTo>
                    <a:pt x="354" y="168"/>
                    <a:pt x="353" y="167"/>
                    <a:pt x="353" y="167"/>
                  </a:cubicBezTo>
                  <a:close/>
                  <a:moveTo>
                    <a:pt x="257" y="130"/>
                  </a:moveTo>
                  <a:cubicBezTo>
                    <a:pt x="257" y="129"/>
                    <a:pt x="258" y="129"/>
                    <a:pt x="258" y="129"/>
                  </a:cubicBezTo>
                  <a:cubicBezTo>
                    <a:pt x="258" y="128"/>
                    <a:pt x="257" y="129"/>
                    <a:pt x="257" y="129"/>
                  </a:cubicBezTo>
                  <a:cubicBezTo>
                    <a:pt x="256" y="129"/>
                    <a:pt x="256" y="129"/>
                    <a:pt x="256" y="129"/>
                  </a:cubicBezTo>
                  <a:cubicBezTo>
                    <a:pt x="256" y="130"/>
                    <a:pt x="257" y="130"/>
                    <a:pt x="257" y="130"/>
                  </a:cubicBezTo>
                  <a:close/>
                  <a:moveTo>
                    <a:pt x="195" y="96"/>
                  </a:moveTo>
                  <a:cubicBezTo>
                    <a:pt x="194" y="96"/>
                    <a:pt x="194" y="96"/>
                    <a:pt x="194" y="96"/>
                  </a:cubicBezTo>
                  <a:cubicBezTo>
                    <a:pt x="194" y="96"/>
                    <a:pt x="193" y="97"/>
                    <a:pt x="193" y="97"/>
                  </a:cubicBezTo>
                  <a:cubicBezTo>
                    <a:pt x="193" y="98"/>
                    <a:pt x="194" y="98"/>
                    <a:pt x="194" y="97"/>
                  </a:cubicBezTo>
                  <a:cubicBezTo>
                    <a:pt x="195" y="97"/>
                    <a:pt x="195" y="97"/>
                    <a:pt x="195" y="96"/>
                  </a:cubicBezTo>
                  <a:close/>
                  <a:moveTo>
                    <a:pt x="233" y="134"/>
                  </a:moveTo>
                  <a:cubicBezTo>
                    <a:pt x="233" y="135"/>
                    <a:pt x="232" y="134"/>
                    <a:pt x="233" y="135"/>
                  </a:cubicBezTo>
                  <a:cubicBezTo>
                    <a:pt x="233" y="135"/>
                    <a:pt x="233" y="136"/>
                    <a:pt x="233" y="135"/>
                  </a:cubicBezTo>
                  <a:cubicBezTo>
                    <a:pt x="234" y="135"/>
                    <a:pt x="235" y="135"/>
                    <a:pt x="234" y="134"/>
                  </a:cubicBezTo>
                  <a:cubicBezTo>
                    <a:pt x="234" y="134"/>
                    <a:pt x="234" y="134"/>
                    <a:pt x="233" y="134"/>
                  </a:cubicBezTo>
                  <a:close/>
                  <a:moveTo>
                    <a:pt x="164" y="194"/>
                  </a:moveTo>
                  <a:cubicBezTo>
                    <a:pt x="164" y="194"/>
                    <a:pt x="164" y="194"/>
                    <a:pt x="164" y="194"/>
                  </a:cubicBezTo>
                  <a:cubicBezTo>
                    <a:pt x="164" y="194"/>
                    <a:pt x="163" y="194"/>
                    <a:pt x="162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195"/>
                    <a:pt x="163" y="194"/>
                    <a:pt x="164" y="194"/>
                  </a:cubicBezTo>
                  <a:close/>
                  <a:moveTo>
                    <a:pt x="398" y="45"/>
                  </a:moveTo>
                  <a:cubicBezTo>
                    <a:pt x="398" y="45"/>
                    <a:pt x="397" y="44"/>
                    <a:pt x="397" y="44"/>
                  </a:cubicBezTo>
                  <a:cubicBezTo>
                    <a:pt x="396" y="45"/>
                    <a:pt x="396" y="45"/>
                    <a:pt x="397" y="45"/>
                  </a:cubicBezTo>
                  <a:cubicBezTo>
                    <a:pt x="397" y="46"/>
                    <a:pt x="397" y="46"/>
                    <a:pt x="397" y="46"/>
                  </a:cubicBezTo>
                  <a:cubicBezTo>
                    <a:pt x="398" y="46"/>
                    <a:pt x="398" y="45"/>
                    <a:pt x="398" y="45"/>
                  </a:cubicBezTo>
                  <a:close/>
                  <a:moveTo>
                    <a:pt x="223" y="166"/>
                  </a:moveTo>
                  <a:cubicBezTo>
                    <a:pt x="223" y="166"/>
                    <a:pt x="223" y="166"/>
                    <a:pt x="222" y="166"/>
                  </a:cubicBezTo>
                  <a:cubicBezTo>
                    <a:pt x="222" y="166"/>
                    <a:pt x="222" y="166"/>
                    <a:pt x="222" y="167"/>
                  </a:cubicBezTo>
                  <a:cubicBezTo>
                    <a:pt x="222" y="167"/>
                    <a:pt x="223" y="167"/>
                    <a:pt x="223" y="167"/>
                  </a:cubicBezTo>
                  <a:cubicBezTo>
                    <a:pt x="223" y="167"/>
                    <a:pt x="224" y="166"/>
                    <a:pt x="223" y="166"/>
                  </a:cubicBezTo>
                  <a:close/>
                  <a:moveTo>
                    <a:pt x="121" y="189"/>
                  </a:moveTo>
                  <a:cubicBezTo>
                    <a:pt x="120" y="189"/>
                    <a:pt x="120" y="189"/>
                    <a:pt x="120" y="189"/>
                  </a:cubicBezTo>
                  <a:cubicBezTo>
                    <a:pt x="120" y="190"/>
                    <a:pt x="121" y="190"/>
                    <a:pt x="121" y="190"/>
                  </a:cubicBezTo>
                  <a:cubicBezTo>
                    <a:pt x="122" y="190"/>
                    <a:pt x="121" y="189"/>
                    <a:pt x="121" y="189"/>
                  </a:cubicBezTo>
                  <a:cubicBezTo>
                    <a:pt x="121" y="189"/>
                    <a:pt x="121" y="188"/>
                    <a:pt x="121" y="189"/>
                  </a:cubicBezTo>
                  <a:close/>
                  <a:moveTo>
                    <a:pt x="205" y="155"/>
                  </a:moveTo>
                  <a:cubicBezTo>
                    <a:pt x="205" y="155"/>
                    <a:pt x="204" y="155"/>
                    <a:pt x="204" y="155"/>
                  </a:cubicBezTo>
                  <a:cubicBezTo>
                    <a:pt x="204" y="155"/>
                    <a:pt x="203" y="156"/>
                    <a:pt x="204" y="156"/>
                  </a:cubicBezTo>
                  <a:cubicBezTo>
                    <a:pt x="204" y="156"/>
                    <a:pt x="204" y="156"/>
                    <a:pt x="205" y="156"/>
                  </a:cubicBezTo>
                  <a:cubicBezTo>
                    <a:pt x="205" y="156"/>
                    <a:pt x="205" y="156"/>
                    <a:pt x="205" y="155"/>
                  </a:cubicBezTo>
                  <a:close/>
                  <a:moveTo>
                    <a:pt x="93" y="72"/>
                  </a:moveTo>
                  <a:cubicBezTo>
                    <a:pt x="93" y="72"/>
                    <a:pt x="93" y="71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73"/>
                    <a:pt x="92" y="73"/>
                    <a:pt x="93" y="73"/>
                  </a:cubicBezTo>
                  <a:cubicBezTo>
                    <a:pt x="93" y="73"/>
                    <a:pt x="93" y="73"/>
                    <a:pt x="93" y="72"/>
                  </a:cubicBezTo>
                  <a:close/>
                  <a:moveTo>
                    <a:pt x="115" y="78"/>
                  </a:moveTo>
                  <a:cubicBezTo>
                    <a:pt x="116" y="78"/>
                    <a:pt x="116" y="78"/>
                    <a:pt x="116" y="78"/>
                  </a:cubicBezTo>
                  <a:cubicBezTo>
                    <a:pt x="116" y="77"/>
                    <a:pt x="115" y="77"/>
                    <a:pt x="115" y="77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8"/>
                    <a:pt x="115" y="78"/>
                    <a:pt x="115" y="78"/>
                  </a:cubicBezTo>
                  <a:close/>
                  <a:moveTo>
                    <a:pt x="352" y="127"/>
                  </a:moveTo>
                  <a:cubicBezTo>
                    <a:pt x="351" y="127"/>
                    <a:pt x="351" y="127"/>
                    <a:pt x="352" y="128"/>
                  </a:cubicBezTo>
                  <a:cubicBezTo>
                    <a:pt x="352" y="128"/>
                    <a:pt x="352" y="128"/>
                    <a:pt x="352" y="128"/>
                  </a:cubicBezTo>
                  <a:cubicBezTo>
                    <a:pt x="353" y="128"/>
                    <a:pt x="353" y="128"/>
                    <a:pt x="353" y="127"/>
                  </a:cubicBezTo>
                  <a:cubicBezTo>
                    <a:pt x="352" y="127"/>
                    <a:pt x="352" y="127"/>
                    <a:pt x="352" y="127"/>
                  </a:cubicBezTo>
                  <a:close/>
                  <a:moveTo>
                    <a:pt x="172" y="190"/>
                  </a:move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1" y="190"/>
                    <a:pt x="171" y="190"/>
                  </a:cubicBezTo>
                  <a:cubicBezTo>
                    <a:pt x="171" y="190"/>
                    <a:pt x="170" y="190"/>
                    <a:pt x="170" y="191"/>
                  </a:cubicBezTo>
                  <a:cubicBezTo>
                    <a:pt x="170" y="191"/>
                    <a:pt x="171" y="191"/>
                    <a:pt x="172" y="190"/>
                  </a:cubicBezTo>
                  <a:close/>
                  <a:moveTo>
                    <a:pt x="187" y="141"/>
                  </a:moveTo>
                  <a:cubicBezTo>
                    <a:pt x="187" y="141"/>
                    <a:pt x="188" y="141"/>
                    <a:pt x="187" y="140"/>
                  </a:cubicBezTo>
                  <a:cubicBezTo>
                    <a:pt x="187" y="140"/>
                    <a:pt x="187" y="140"/>
                    <a:pt x="186" y="140"/>
                  </a:cubicBezTo>
                  <a:cubicBezTo>
                    <a:pt x="186" y="140"/>
                    <a:pt x="186" y="140"/>
                    <a:pt x="186" y="141"/>
                  </a:cubicBezTo>
                  <a:cubicBezTo>
                    <a:pt x="186" y="141"/>
                    <a:pt x="186" y="141"/>
                    <a:pt x="187" y="141"/>
                  </a:cubicBezTo>
                  <a:close/>
                  <a:moveTo>
                    <a:pt x="319" y="137"/>
                  </a:moveTo>
                  <a:cubicBezTo>
                    <a:pt x="319" y="137"/>
                    <a:pt x="319" y="137"/>
                    <a:pt x="320" y="137"/>
                  </a:cubicBezTo>
                  <a:cubicBezTo>
                    <a:pt x="320" y="137"/>
                    <a:pt x="320" y="137"/>
                    <a:pt x="320" y="136"/>
                  </a:cubicBezTo>
                  <a:cubicBezTo>
                    <a:pt x="320" y="136"/>
                    <a:pt x="319" y="137"/>
                    <a:pt x="319" y="136"/>
                  </a:cubicBezTo>
                  <a:cubicBezTo>
                    <a:pt x="319" y="136"/>
                    <a:pt x="318" y="136"/>
                    <a:pt x="319" y="137"/>
                  </a:cubicBezTo>
                  <a:close/>
                  <a:moveTo>
                    <a:pt x="51" y="90"/>
                  </a:moveTo>
                  <a:cubicBezTo>
                    <a:pt x="51" y="90"/>
                    <a:pt x="52" y="90"/>
                    <a:pt x="52" y="90"/>
                  </a:cubicBezTo>
                  <a:cubicBezTo>
                    <a:pt x="52" y="90"/>
                    <a:pt x="51" y="90"/>
                    <a:pt x="51" y="90"/>
                  </a:cubicBezTo>
                  <a:cubicBezTo>
                    <a:pt x="51" y="90"/>
                    <a:pt x="50" y="90"/>
                    <a:pt x="50" y="90"/>
                  </a:cubicBezTo>
                  <a:cubicBezTo>
                    <a:pt x="50" y="91"/>
                    <a:pt x="51" y="90"/>
                    <a:pt x="51" y="90"/>
                  </a:cubicBezTo>
                  <a:close/>
                  <a:moveTo>
                    <a:pt x="18" y="116"/>
                  </a:moveTo>
                  <a:cubicBezTo>
                    <a:pt x="18" y="116"/>
                    <a:pt x="18" y="116"/>
                    <a:pt x="18" y="116"/>
                  </a:cubicBezTo>
                  <a:cubicBezTo>
                    <a:pt x="19" y="116"/>
                    <a:pt x="19" y="116"/>
                    <a:pt x="19" y="115"/>
                  </a:cubicBezTo>
                  <a:cubicBezTo>
                    <a:pt x="19" y="115"/>
                    <a:pt x="18" y="115"/>
                    <a:pt x="18" y="115"/>
                  </a:cubicBezTo>
                  <a:cubicBezTo>
                    <a:pt x="18" y="115"/>
                    <a:pt x="18" y="115"/>
                    <a:pt x="18" y="116"/>
                  </a:cubicBezTo>
                  <a:close/>
                  <a:moveTo>
                    <a:pt x="188" y="99"/>
                  </a:moveTo>
                  <a:cubicBezTo>
                    <a:pt x="188" y="99"/>
                    <a:pt x="188" y="99"/>
                    <a:pt x="188" y="99"/>
                  </a:cubicBezTo>
                  <a:cubicBezTo>
                    <a:pt x="188" y="99"/>
                    <a:pt x="187" y="99"/>
                    <a:pt x="187" y="99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7" y="100"/>
                    <a:pt x="187" y="99"/>
                    <a:pt x="188" y="99"/>
                  </a:cubicBezTo>
                  <a:close/>
                  <a:moveTo>
                    <a:pt x="119" y="190"/>
                  </a:moveTo>
                  <a:cubicBezTo>
                    <a:pt x="119" y="190"/>
                    <a:pt x="119" y="190"/>
                    <a:pt x="119" y="191"/>
                  </a:cubicBezTo>
                  <a:cubicBezTo>
                    <a:pt x="119" y="191"/>
                    <a:pt x="120" y="191"/>
                    <a:pt x="120" y="191"/>
                  </a:cubicBezTo>
                  <a:cubicBezTo>
                    <a:pt x="120" y="191"/>
                    <a:pt x="120" y="191"/>
                    <a:pt x="120" y="191"/>
                  </a:cubicBezTo>
                  <a:cubicBezTo>
                    <a:pt x="120" y="190"/>
                    <a:pt x="120" y="190"/>
                    <a:pt x="119" y="190"/>
                  </a:cubicBezTo>
                  <a:close/>
                  <a:moveTo>
                    <a:pt x="22" y="98"/>
                  </a:moveTo>
                  <a:cubicBezTo>
                    <a:pt x="22" y="98"/>
                    <a:pt x="21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1" y="98"/>
                    <a:pt x="21" y="99"/>
                    <a:pt x="21" y="98"/>
                  </a:cubicBezTo>
                  <a:cubicBezTo>
                    <a:pt x="21" y="98"/>
                    <a:pt x="22" y="98"/>
                    <a:pt x="22" y="98"/>
                  </a:cubicBezTo>
                  <a:close/>
                  <a:moveTo>
                    <a:pt x="212" y="137"/>
                  </a:move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3" y="137"/>
                    <a:pt x="213" y="137"/>
                  </a:cubicBezTo>
                  <a:cubicBezTo>
                    <a:pt x="213" y="137"/>
                    <a:pt x="212" y="137"/>
                    <a:pt x="212" y="137"/>
                  </a:cubicBezTo>
                  <a:close/>
                  <a:moveTo>
                    <a:pt x="253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3" y="131"/>
                    <a:pt x="252" y="132"/>
                    <a:pt x="252" y="132"/>
                  </a:cubicBezTo>
                  <a:cubicBezTo>
                    <a:pt x="253" y="132"/>
                    <a:pt x="253" y="132"/>
                    <a:pt x="253" y="132"/>
                  </a:cubicBezTo>
                  <a:cubicBezTo>
                    <a:pt x="253" y="132"/>
                    <a:pt x="253" y="132"/>
                    <a:pt x="253" y="131"/>
                  </a:cubicBezTo>
                  <a:close/>
                  <a:moveTo>
                    <a:pt x="365" y="166"/>
                  </a:moveTo>
                  <a:cubicBezTo>
                    <a:pt x="365" y="166"/>
                    <a:pt x="364" y="166"/>
                    <a:pt x="364" y="167"/>
                  </a:cubicBezTo>
                  <a:cubicBezTo>
                    <a:pt x="365" y="167"/>
                    <a:pt x="365" y="167"/>
                    <a:pt x="365" y="167"/>
                  </a:cubicBezTo>
                  <a:cubicBezTo>
                    <a:pt x="365" y="167"/>
                    <a:pt x="366" y="167"/>
                    <a:pt x="365" y="166"/>
                  </a:cubicBezTo>
                  <a:cubicBezTo>
                    <a:pt x="365" y="166"/>
                    <a:pt x="365" y="166"/>
                    <a:pt x="365" y="166"/>
                  </a:cubicBezTo>
                  <a:close/>
                  <a:moveTo>
                    <a:pt x="241" y="157"/>
                  </a:moveTo>
                  <a:cubicBezTo>
                    <a:pt x="240" y="157"/>
                    <a:pt x="240" y="157"/>
                    <a:pt x="240" y="157"/>
                  </a:cubicBezTo>
                  <a:cubicBezTo>
                    <a:pt x="240" y="157"/>
                    <a:pt x="240" y="157"/>
                    <a:pt x="241" y="157"/>
                  </a:cubicBezTo>
                  <a:cubicBezTo>
                    <a:pt x="241" y="157"/>
                    <a:pt x="241" y="157"/>
                    <a:pt x="241" y="157"/>
                  </a:cubicBezTo>
                  <a:cubicBezTo>
                    <a:pt x="241" y="157"/>
                    <a:pt x="241" y="157"/>
                    <a:pt x="241" y="157"/>
                  </a:cubicBezTo>
                  <a:close/>
                  <a:moveTo>
                    <a:pt x="167" y="191"/>
                  </a:moveTo>
                  <a:cubicBezTo>
                    <a:pt x="167" y="191"/>
                    <a:pt x="167" y="191"/>
                    <a:pt x="167" y="191"/>
                  </a:cubicBezTo>
                  <a:cubicBezTo>
                    <a:pt x="167" y="191"/>
                    <a:pt x="168" y="191"/>
                    <a:pt x="168" y="191"/>
                  </a:cubicBezTo>
                  <a:cubicBezTo>
                    <a:pt x="168" y="191"/>
                    <a:pt x="168" y="191"/>
                    <a:pt x="168" y="191"/>
                  </a:cubicBezTo>
                  <a:cubicBezTo>
                    <a:pt x="168" y="190"/>
                    <a:pt x="168" y="191"/>
                    <a:pt x="167" y="191"/>
                  </a:cubicBezTo>
                  <a:close/>
                  <a:moveTo>
                    <a:pt x="86" y="80"/>
                  </a:moveTo>
                  <a:cubicBezTo>
                    <a:pt x="86" y="79"/>
                    <a:pt x="86" y="79"/>
                    <a:pt x="85" y="79"/>
                  </a:cubicBezTo>
                  <a:cubicBezTo>
                    <a:pt x="85" y="79"/>
                    <a:pt x="85" y="80"/>
                    <a:pt x="85" y="80"/>
                  </a:cubicBezTo>
                  <a:cubicBezTo>
                    <a:pt x="85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lose/>
                  <a:moveTo>
                    <a:pt x="107" y="72"/>
                  </a:moveTo>
                  <a:cubicBezTo>
                    <a:pt x="107" y="72"/>
                    <a:pt x="107" y="72"/>
                    <a:pt x="107" y="72"/>
                  </a:cubicBezTo>
                  <a:cubicBezTo>
                    <a:pt x="107" y="72"/>
                    <a:pt x="107" y="73"/>
                    <a:pt x="107" y="73"/>
                  </a:cubicBezTo>
                  <a:cubicBezTo>
                    <a:pt x="108" y="73"/>
                    <a:pt x="108" y="72"/>
                    <a:pt x="107" y="72"/>
                  </a:cubicBezTo>
                  <a:cubicBezTo>
                    <a:pt x="107" y="72"/>
                    <a:pt x="107" y="72"/>
                    <a:pt x="107" y="72"/>
                  </a:cubicBezTo>
                  <a:close/>
                  <a:moveTo>
                    <a:pt x="170" y="105"/>
                  </a:moveTo>
                  <a:cubicBezTo>
                    <a:pt x="170" y="105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70" y="106"/>
                    <a:pt x="170" y="105"/>
                  </a:cubicBezTo>
                  <a:close/>
                  <a:moveTo>
                    <a:pt x="281" y="157"/>
                  </a:moveTo>
                  <a:cubicBezTo>
                    <a:pt x="281" y="157"/>
                    <a:pt x="281" y="157"/>
                    <a:pt x="281" y="157"/>
                  </a:cubicBezTo>
                  <a:cubicBezTo>
                    <a:pt x="281" y="157"/>
                    <a:pt x="280" y="157"/>
                    <a:pt x="280" y="157"/>
                  </a:cubicBezTo>
                  <a:cubicBezTo>
                    <a:pt x="280" y="157"/>
                    <a:pt x="281" y="158"/>
                    <a:pt x="281" y="158"/>
                  </a:cubicBezTo>
                  <a:cubicBezTo>
                    <a:pt x="281" y="158"/>
                    <a:pt x="281" y="157"/>
                    <a:pt x="281" y="157"/>
                  </a:cubicBezTo>
                  <a:close/>
                  <a:moveTo>
                    <a:pt x="134" y="104"/>
                  </a:moveTo>
                  <a:cubicBezTo>
                    <a:pt x="134" y="104"/>
                    <a:pt x="133" y="104"/>
                    <a:pt x="133" y="105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105"/>
                    <a:pt x="135" y="105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lose/>
                  <a:moveTo>
                    <a:pt x="233" y="171"/>
                  </a:moveTo>
                  <a:cubicBezTo>
                    <a:pt x="233" y="171"/>
                    <a:pt x="233" y="171"/>
                    <a:pt x="232" y="171"/>
                  </a:cubicBezTo>
                  <a:cubicBezTo>
                    <a:pt x="233" y="171"/>
                    <a:pt x="233" y="171"/>
                    <a:pt x="233" y="171"/>
                  </a:cubicBezTo>
                  <a:cubicBezTo>
                    <a:pt x="233" y="171"/>
                    <a:pt x="234" y="171"/>
                    <a:pt x="234" y="171"/>
                  </a:cubicBezTo>
                  <a:cubicBezTo>
                    <a:pt x="234" y="171"/>
                    <a:pt x="233" y="171"/>
                    <a:pt x="233" y="171"/>
                  </a:cubicBezTo>
                  <a:close/>
                  <a:moveTo>
                    <a:pt x="149" y="188"/>
                  </a:moveTo>
                  <a:cubicBezTo>
                    <a:pt x="149" y="188"/>
                    <a:pt x="149" y="188"/>
                    <a:pt x="149" y="187"/>
                  </a:cubicBezTo>
                  <a:cubicBezTo>
                    <a:pt x="149" y="187"/>
                    <a:pt x="149" y="187"/>
                    <a:pt x="149" y="187"/>
                  </a:cubicBezTo>
                  <a:cubicBezTo>
                    <a:pt x="148" y="187"/>
                    <a:pt x="148" y="188"/>
                    <a:pt x="149" y="188"/>
                  </a:cubicBezTo>
                  <a:cubicBezTo>
                    <a:pt x="149" y="188"/>
                    <a:pt x="149" y="188"/>
                    <a:pt x="149" y="188"/>
                  </a:cubicBezTo>
                  <a:close/>
                  <a:moveTo>
                    <a:pt x="138" y="197"/>
                  </a:moveTo>
                  <a:cubicBezTo>
                    <a:pt x="138" y="197"/>
                    <a:pt x="138" y="198"/>
                    <a:pt x="138" y="198"/>
                  </a:cubicBezTo>
                  <a:cubicBezTo>
                    <a:pt x="138" y="198"/>
                    <a:pt x="138" y="198"/>
                    <a:pt x="138" y="198"/>
                  </a:cubicBezTo>
                  <a:cubicBezTo>
                    <a:pt x="139" y="198"/>
                    <a:pt x="139" y="198"/>
                    <a:pt x="139" y="198"/>
                  </a:cubicBezTo>
                  <a:cubicBezTo>
                    <a:pt x="139" y="197"/>
                    <a:pt x="138" y="197"/>
                    <a:pt x="138" y="197"/>
                  </a:cubicBezTo>
                  <a:close/>
                  <a:moveTo>
                    <a:pt x="266" y="150"/>
                  </a:moveTo>
                  <a:cubicBezTo>
                    <a:pt x="265" y="150"/>
                    <a:pt x="265" y="150"/>
                    <a:pt x="265" y="151"/>
                  </a:cubicBezTo>
                  <a:cubicBezTo>
                    <a:pt x="266" y="151"/>
                    <a:pt x="266" y="151"/>
                    <a:pt x="266" y="151"/>
                  </a:cubicBezTo>
                  <a:cubicBezTo>
                    <a:pt x="266" y="151"/>
                    <a:pt x="266" y="151"/>
                    <a:pt x="266" y="151"/>
                  </a:cubicBezTo>
                  <a:cubicBezTo>
                    <a:pt x="266" y="150"/>
                    <a:pt x="266" y="150"/>
                    <a:pt x="266" y="150"/>
                  </a:cubicBezTo>
                  <a:close/>
                  <a:moveTo>
                    <a:pt x="199" y="95"/>
                  </a:move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lose/>
                  <a:moveTo>
                    <a:pt x="230" y="172"/>
                  </a:moveTo>
                  <a:cubicBezTo>
                    <a:pt x="230" y="172"/>
                    <a:pt x="230" y="172"/>
                    <a:pt x="230" y="172"/>
                  </a:cubicBezTo>
                  <a:cubicBezTo>
                    <a:pt x="230" y="172"/>
                    <a:pt x="230" y="172"/>
                    <a:pt x="230" y="172"/>
                  </a:cubicBezTo>
                  <a:cubicBezTo>
                    <a:pt x="230" y="172"/>
                    <a:pt x="230" y="172"/>
                    <a:pt x="231" y="172"/>
                  </a:cubicBezTo>
                  <a:cubicBezTo>
                    <a:pt x="230" y="172"/>
                    <a:pt x="230" y="172"/>
                    <a:pt x="230" y="172"/>
                  </a:cubicBezTo>
                  <a:close/>
                  <a:moveTo>
                    <a:pt x="106" y="74"/>
                  </a:move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5" y="74"/>
                    <a:pt x="105" y="74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74"/>
                    <a:pt x="105" y="74"/>
                    <a:pt x="106" y="74"/>
                  </a:cubicBezTo>
                  <a:close/>
                  <a:moveTo>
                    <a:pt x="248" y="133"/>
                  </a:moveTo>
                  <a:cubicBezTo>
                    <a:pt x="248" y="133"/>
                    <a:pt x="249" y="134"/>
                    <a:pt x="249" y="134"/>
                  </a:cubicBezTo>
                  <a:cubicBezTo>
                    <a:pt x="249" y="133"/>
                    <a:pt x="249" y="133"/>
                    <a:pt x="249" y="133"/>
                  </a:cubicBezTo>
                  <a:cubicBezTo>
                    <a:pt x="249" y="133"/>
                    <a:pt x="249" y="133"/>
                    <a:pt x="249" y="133"/>
                  </a:cubicBezTo>
                  <a:cubicBezTo>
                    <a:pt x="249" y="133"/>
                    <a:pt x="248" y="133"/>
                    <a:pt x="248" y="133"/>
                  </a:cubicBezTo>
                  <a:close/>
                  <a:moveTo>
                    <a:pt x="397" y="91"/>
                  </a:moveTo>
                  <a:cubicBezTo>
                    <a:pt x="397" y="91"/>
                    <a:pt x="397" y="92"/>
                    <a:pt x="397" y="92"/>
                  </a:cubicBezTo>
                  <a:cubicBezTo>
                    <a:pt x="397" y="92"/>
                    <a:pt x="397" y="92"/>
                    <a:pt x="397" y="92"/>
                  </a:cubicBezTo>
                  <a:cubicBezTo>
                    <a:pt x="397" y="92"/>
                    <a:pt x="397" y="92"/>
                    <a:pt x="397" y="91"/>
                  </a:cubicBezTo>
                  <a:cubicBezTo>
                    <a:pt x="397" y="91"/>
                    <a:pt x="397" y="91"/>
                    <a:pt x="397" y="91"/>
                  </a:cubicBezTo>
                  <a:close/>
                  <a:moveTo>
                    <a:pt x="196" y="96"/>
                  </a:moveTo>
                  <a:cubicBezTo>
                    <a:pt x="196" y="96"/>
                    <a:pt x="196" y="96"/>
                    <a:pt x="196" y="96"/>
                  </a:cubicBezTo>
                  <a:cubicBezTo>
                    <a:pt x="196" y="96"/>
                    <a:pt x="197" y="96"/>
                    <a:pt x="197" y="96"/>
                  </a:cubicBezTo>
                  <a:cubicBezTo>
                    <a:pt x="197" y="96"/>
                    <a:pt x="197" y="96"/>
                    <a:pt x="196" y="96"/>
                  </a:cubicBezTo>
                  <a:cubicBezTo>
                    <a:pt x="196" y="96"/>
                    <a:pt x="196" y="96"/>
                    <a:pt x="196" y="96"/>
                  </a:cubicBezTo>
                  <a:close/>
                  <a:moveTo>
                    <a:pt x="31" y="90"/>
                  </a:moveTo>
                  <a:cubicBezTo>
                    <a:pt x="31" y="90"/>
                    <a:pt x="31" y="90"/>
                    <a:pt x="31" y="90"/>
                  </a:cubicBezTo>
                  <a:cubicBezTo>
                    <a:pt x="31" y="90"/>
                    <a:pt x="31" y="89"/>
                    <a:pt x="31" y="89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1" y="90"/>
                    <a:pt x="31" y="90"/>
                    <a:pt x="31" y="90"/>
                  </a:cubicBezTo>
                  <a:close/>
                  <a:moveTo>
                    <a:pt x="113" y="104"/>
                  </a:moveTo>
                  <a:cubicBezTo>
                    <a:pt x="113" y="104"/>
                    <a:pt x="112" y="104"/>
                    <a:pt x="112" y="104"/>
                  </a:cubicBezTo>
                  <a:cubicBezTo>
                    <a:pt x="112" y="104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lose/>
                  <a:moveTo>
                    <a:pt x="38" y="127"/>
                  </a:move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lose/>
                  <a:moveTo>
                    <a:pt x="259" y="157"/>
                  </a:moveTo>
                  <a:cubicBezTo>
                    <a:pt x="260" y="157"/>
                    <a:pt x="260" y="157"/>
                    <a:pt x="260" y="157"/>
                  </a:cubicBezTo>
                  <a:cubicBezTo>
                    <a:pt x="260" y="157"/>
                    <a:pt x="259" y="157"/>
                    <a:pt x="259" y="157"/>
                  </a:cubicBezTo>
                  <a:cubicBezTo>
                    <a:pt x="259" y="157"/>
                    <a:pt x="259" y="157"/>
                    <a:pt x="259" y="157"/>
                  </a:cubicBezTo>
                  <a:cubicBezTo>
                    <a:pt x="259" y="157"/>
                    <a:pt x="259" y="157"/>
                    <a:pt x="259" y="157"/>
                  </a:cubicBezTo>
                  <a:close/>
                  <a:moveTo>
                    <a:pt x="340" y="137"/>
                  </a:moveTo>
                  <a:cubicBezTo>
                    <a:pt x="340" y="137"/>
                    <a:pt x="340" y="137"/>
                    <a:pt x="340" y="137"/>
                  </a:cubicBezTo>
                  <a:cubicBezTo>
                    <a:pt x="340" y="137"/>
                    <a:pt x="340" y="137"/>
                    <a:pt x="339" y="137"/>
                  </a:cubicBezTo>
                  <a:cubicBezTo>
                    <a:pt x="340" y="138"/>
                    <a:pt x="340" y="138"/>
                    <a:pt x="340" y="138"/>
                  </a:cubicBezTo>
                  <a:cubicBezTo>
                    <a:pt x="340" y="137"/>
                    <a:pt x="340" y="137"/>
                    <a:pt x="340" y="137"/>
                  </a:cubicBezTo>
                  <a:close/>
                  <a:moveTo>
                    <a:pt x="281" y="182"/>
                  </a:moveTo>
                  <a:cubicBezTo>
                    <a:pt x="281" y="182"/>
                    <a:pt x="281" y="182"/>
                    <a:pt x="281" y="182"/>
                  </a:cubicBezTo>
                  <a:cubicBezTo>
                    <a:pt x="280" y="182"/>
                    <a:pt x="280" y="182"/>
                    <a:pt x="280" y="182"/>
                  </a:cubicBezTo>
                  <a:cubicBezTo>
                    <a:pt x="280" y="182"/>
                    <a:pt x="281" y="182"/>
                    <a:pt x="281" y="182"/>
                  </a:cubicBezTo>
                  <a:cubicBezTo>
                    <a:pt x="281" y="182"/>
                    <a:pt x="281" y="182"/>
                    <a:pt x="281" y="182"/>
                  </a:cubicBezTo>
                  <a:close/>
                  <a:moveTo>
                    <a:pt x="387" y="116"/>
                  </a:moveTo>
                  <a:cubicBezTo>
                    <a:pt x="387" y="116"/>
                    <a:pt x="387" y="116"/>
                    <a:pt x="387" y="116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6"/>
                    <a:pt x="387" y="116"/>
                    <a:pt x="387" y="116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3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lose/>
                  <a:moveTo>
                    <a:pt x="125" y="109"/>
                  </a:moveTo>
                  <a:cubicBezTo>
                    <a:pt x="125" y="109"/>
                    <a:pt x="125" y="109"/>
                    <a:pt x="125" y="109"/>
                  </a:cubicBezTo>
                  <a:cubicBezTo>
                    <a:pt x="125" y="109"/>
                    <a:pt x="125" y="109"/>
                    <a:pt x="125" y="109"/>
                  </a:cubicBezTo>
                  <a:cubicBezTo>
                    <a:pt x="125" y="109"/>
                    <a:pt x="125" y="109"/>
                    <a:pt x="125" y="109"/>
                  </a:cubicBezTo>
                  <a:cubicBezTo>
                    <a:pt x="125" y="109"/>
                    <a:pt x="125" y="109"/>
                    <a:pt x="125" y="109"/>
                  </a:cubicBezTo>
                  <a:close/>
                  <a:moveTo>
                    <a:pt x="247" y="134"/>
                  </a:moveTo>
                  <a:cubicBezTo>
                    <a:pt x="247" y="134"/>
                    <a:pt x="247" y="134"/>
                    <a:pt x="247" y="134"/>
                  </a:cubicBezTo>
                  <a:cubicBezTo>
                    <a:pt x="247" y="134"/>
                    <a:pt x="247" y="134"/>
                    <a:pt x="247" y="134"/>
                  </a:cubicBezTo>
                  <a:cubicBezTo>
                    <a:pt x="248" y="134"/>
                    <a:pt x="248" y="134"/>
                    <a:pt x="248" y="134"/>
                  </a:cubicBezTo>
                  <a:cubicBezTo>
                    <a:pt x="248" y="134"/>
                    <a:pt x="247" y="134"/>
                    <a:pt x="247" y="134"/>
                  </a:cubicBezTo>
                  <a:close/>
                  <a:moveTo>
                    <a:pt x="370" y="110"/>
                  </a:moveTo>
                  <a:cubicBezTo>
                    <a:pt x="370" y="110"/>
                    <a:pt x="370" y="110"/>
                    <a:pt x="370" y="110"/>
                  </a:cubicBezTo>
                  <a:cubicBezTo>
                    <a:pt x="370" y="110"/>
                    <a:pt x="370" y="110"/>
                    <a:pt x="370" y="110"/>
                  </a:cubicBezTo>
                  <a:cubicBezTo>
                    <a:pt x="370" y="110"/>
                    <a:pt x="370" y="110"/>
                    <a:pt x="370" y="110"/>
                  </a:cubicBezTo>
                  <a:cubicBezTo>
                    <a:pt x="370" y="110"/>
                    <a:pt x="370" y="110"/>
                    <a:pt x="370" y="110"/>
                  </a:cubicBezTo>
                  <a:close/>
                  <a:moveTo>
                    <a:pt x="342" y="168"/>
                  </a:moveTo>
                  <a:cubicBezTo>
                    <a:pt x="342" y="168"/>
                    <a:pt x="342" y="168"/>
                    <a:pt x="342" y="168"/>
                  </a:cubicBezTo>
                  <a:cubicBezTo>
                    <a:pt x="342" y="168"/>
                    <a:pt x="342" y="168"/>
                    <a:pt x="342" y="168"/>
                  </a:cubicBezTo>
                  <a:cubicBezTo>
                    <a:pt x="342" y="168"/>
                    <a:pt x="342" y="168"/>
                    <a:pt x="342" y="168"/>
                  </a:cubicBezTo>
                  <a:cubicBezTo>
                    <a:pt x="342" y="168"/>
                    <a:pt x="342" y="168"/>
                    <a:pt x="342" y="168"/>
                  </a:cubicBezTo>
                  <a:close/>
                  <a:moveTo>
                    <a:pt x="401" y="107"/>
                  </a:moveTo>
                  <a:cubicBezTo>
                    <a:pt x="401" y="108"/>
                    <a:pt x="401" y="108"/>
                    <a:pt x="401" y="108"/>
                  </a:cubicBezTo>
                  <a:cubicBezTo>
                    <a:pt x="401" y="108"/>
                    <a:pt x="401" y="108"/>
                    <a:pt x="401" y="108"/>
                  </a:cubicBezTo>
                  <a:cubicBezTo>
                    <a:pt x="401" y="108"/>
                    <a:pt x="401" y="108"/>
                    <a:pt x="401" y="107"/>
                  </a:cubicBezTo>
                  <a:cubicBezTo>
                    <a:pt x="401" y="107"/>
                    <a:pt x="401" y="107"/>
                    <a:pt x="401" y="107"/>
                  </a:cubicBezTo>
                  <a:close/>
                  <a:moveTo>
                    <a:pt x="128" y="190"/>
                  </a:moveTo>
                  <a:cubicBezTo>
                    <a:pt x="127" y="190"/>
                    <a:pt x="127" y="190"/>
                    <a:pt x="127" y="190"/>
                  </a:cubicBezTo>
                  <a:cubicBezTo>
                    <a:pt x="127" y="190"/>
                    <a:pt x="127" y="190"/>
                    <a:pt x="127" y="190"/>
                  </a:cubicBezTo>
                  <a:cubicBezTo>
                    <a:pt x="127" y="190"/>
                    <a:pt x="127" y="191"/>
                    <a:pt x="127" y="191"/>
                  </a:cubicBezTo>
                  <a:cubicBezTo>
                    <a:pt x="127" y="191"/>
                    <a:pt x="127" y="190"/>
                    <a:pt x="128" y="190"/>
                  </a:cubicBezTo>
                  <a:close/>
                  <a:moveTo>
                    <a:pt x="213" y="152"/>
                  </a:moveTo>
                  <a:cubicBezTo>
                    <a:pt x="213" y="152"/>
                    <a:pt x="213" y="152"/>
                    <a:pt x="212" y="152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2" y="152"/>
                    <a:pt x="212" y="152"/>
                    <a:pt x="213" y="152"/>
                  </a:cubicBezTo>
                  <a:cubicBezTo>
                    <a:pt x="213" y="152"/>
                    <a:pt x="213" y="152"/>
                    <a:pt x="213" y="152"/>
                  </a:cubicBezTo>
                  <a:close/>
                  <a:moveTo>
                    <a:pt x="26" y="104"/>
                  </a:moveTo>
                  <a:cubicBezTo>
                    <a:pt x="26" y="104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lose/>
                  <a:moveTo>
                    <a:pt x="213" y="163"/>
                  </a:moveTo>
                  <a:cubicBezTo>
                    <a:pt x="213" y="163"/>
                    <a:pt x="213" y="163"/>
                    <a:pt x="213" y="163"/>
                  </a:cubicBezTo>
                  <a:cubicBezTo>
                    <a:pt x="213" y="163"/>
                    <a:pt x="213" y="163"/>
                    <a:pt x="213" y="163"/>
                  </a:cubicBezTo>
                  <a:cubicBezTo>
                    <a:pt x="213" y="163"/>
                    <a:pt x="213" y="163"/>
                    <a:pt x="213" y="163"/>
                  </a:cubicBezTo>
                  <a:cubicBezTo>
                    <a:pt x="213" y="163"/>
                    <a:pt x="213" y="163"/>
                    <a:pt x="213" y="163"/>
                  </a:cubicBezTo>
                  <a:close/>
                  <a:moveTo>
                    <a:pt x="216" y="173"/>
                  </a:moveTo>
                  <a:cubicBezTo>
                    <a:pt x="216" y="173"/>
                    <a:pt x="215" y="173"/>
                    <a:pt x="215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lose/>
                  <a:moveTo>
                    <a:pt x="373" y="130"/>
                  </a:moveTo>
                  <a:cubicBezTo>
                    <a:pt x="373" y="130"/>
                    <a:pt x="373" y="130"/>
                    <a:pt x="373" y="130"/>
                  </a:cubicBezTo>
                  <a:cubicBezTo>
                    <a:pt x="373" y="130"/>
                    <a:pt x="373" y="130"/>
                    <a:pt x="373" y="130"/>
                  </a:cubicBezTo>
                  <a:cubicBezTo>
                    <a:pt x="373" y="130"/>
                    <a:pt x="373" y="130"/>
                    <a:pt x="373" y="130"/>
                  </a:cubicBezTo>
                  <a:cubicBezTo>
                    <a:pt x="373" y="130"/>
                    <a:pt x="373" y="130"/>
                    <a:pt x="373" y="130"/>
                  </a:cubicBezTo>
                  <a:close/>
                  <a:moveTo>
                    <a:pt x="17" y="99"/>
                  </a:moveTo>
                  <a:cubicBezTo>
                    <a:pt x="17" y="99"/>
                    <a:pt x="17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17" y="100"/>
                    <a:pt x="17" y="100"/>
                    <a:pt x="17" y="99"/>
                  </a:cubicBezTo>
                  <a:close/>
                  <a:moveTo>
                    <a:pt x="347" y="112"/>
                  </a:moveTo>
                  <a:cubicBezTo>
                    <a:pt x="347" y="112"/>
                    <a:pt x="348" y="112"/>
                    <a:pt x="348" y="112"/>
                  </a:cubicBezTo>
                  <a:cubicBezTo>
                    <a:pt x="348" y="112"/>
                    <a:pt x="348" y="112"/>
                    <a:pt x="348" y="112"/>
                  </a:cubicBezTo>
                  <a:cubicBezTo>
                    <a:pt x="348" y="112"/>
                    <a:pt x="347" y="112"/>
                    <a:pt x="347" y="112"/>
                  </a:cubicBezTo>
                  <a:cubicBezTo>
                    <a:pt x="347" y="112"/>
                    <a:pt x="347" y="112"/>
                    <a:pt x="347" y="112"/>
                  </a:cubicBezTo>
                  <a:close/>
                  <a:moveTo>
                    <a:pt x="209" y="171"/>
                  </a:moveTo>
                  <a:cubicBezTo>
                    <a:pt x="209" y="171"/>
                    <a:pt x="209" y="171"/>
                    <a:pt x="209" y="171"/>
                  </a:cubicBezTo>
                  <a:cubicBezTo>
                    <a:pt x="209" y="171"/>
                    <a:pt x="209" y="171"/>
                    <a:pt x="209" y="171"/>
                  </a:cubicBezTo>
                  <a:cubicBezTo>
                    <a:pt x="209" y="171"/>
                    <a:pt x="209" y="171"/>
                    <a:pt x="209" y="171"/>
                  </a:cubicBezTo>
                  <a:cubicBezTo>
                    <a:pt x="209" y="171"/>
                    <a:pt x="209" y="171"/>
                    <a:pt x="209" y="171"/>
                  </a:cubicBezTo>
                  <a:close/>
                  <a:moveTo>
                    <a:pt x="225" y="168"/>
                  </a:moveTo>
                  <a:cubicBezTo>
                    <a:pt x="225" y="167"/>
                    <a:pt x="226" y="167"/>
                    <a:pt x="226" y="167"/>
                  </a:cubicBezTo>
                  <a:cubicBezTo>
                    <a:pt x="225" y="167"/>
                    <a:pt x="225" y="167"/>
                    <a:pt x="225" y="167"/>
                  </a:cubicBezTo>
                  <a:cubicBezTo>
                    <a:pt x="225" y="167"/>
                    <a:pt x="225" y="167"/>
                    <a:pt x="225" y="167"/>
                  </a:cubicBezTo>
                  <a:cubicBezTo>
                    <a:pt x="225" y="167"/>
                    <a:pt x="225" y="167"/>
                    <a:pt x="225" y="168"/>
                  </a:cubicBezTo>
                  <a:close/>
                  <a:moveTo>
                    <a:pt x="247" y="146"/>
                  </a:moveTo>
                  <a:cubicBezTo>
                    <a:pt x="246" y="146"/>
                    <a:pt x="246" y="146"/>
                    <a:pt x="246" y="146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6" y="146"/>
                    <a:pt x="246" y="146"/>
                    <a:pt x="247" y="146"/>
                  </a:cubicBezTo>
                  <a:close/>
                  <a:moveTo>
                    <a:pt x="191" y="98"/>
                  </a:moveTo>
                  <a:cubicBezTo>
                    <a:pt x="192" y="98"/>
                    <a:pt x="192" y="98"/>
                    <a:pt x="191" y="98"/>
                  </a:cubicBezTo>
                  <a:cubicBezTo>
                    <a:pt x="191" y="98"/>
                    <a:pt x="191" y="98"/>
                    <a:pt x="191" y="98"/>
                  </a:cubicBezTo>
                  <a:cubicBezTo>
                    <a:pt x="191" y="98"/>
                    <a:pt x="191" y="98"/>
                    <a:pt x="191" y="98"/>
                  </a:cubicBezTo>
                  <a:cubicBezTo>
                    <a:pt x="191" y="98"/>
                    <a:pt x="191" y="98"/>
                    <a:pt x="191" y="98"/>
                  </a:cubicBezTo>
                  <a:close/>
                  <a:moveTo>
                    <a:pt x="126" y="186"/>
                  </a:moveTo>
                  <a:cubicBezTo>
                    <a:pt x="126" y="186"/>
                    <a:pt x="126" y="186"/>
                    <a:pt x="126" y="186"/>
                  </a:cubicBezTo>
                  <a:cubicBezTo>
                    <a:pt x="126" y="186"/>
                    <a:pt x="126" y="186"/>
                    <a:pt x="126" y="186"/>
                  </a:cubicBezTo>
                  <a:cubicBezTo>
                    <a:pt x="126" y="186"/>
                    <a:pt x="126" y="186"/>
                    <a:pt x="126" y="186"/>
                  </a:cubicBezTo>
                  <a:cubicBezTo>
                    <a:pt x="126" y="186"/>
                    <a:pt x="126" y="186"/>
                    <a:pt x="126" y="186"/>
                  </a:cubicBezTo>
                  <a:close/>
                  <a:moveTo>
                    <a:pt x="175" y="103"/>
                  </a:moveTo>
                  <a:cubicBezTo>
                    <a:pt x="175" y="103"/>
                    <a:pt x="175" y="103"/>
                    <a:pt x="175" y="103"/>
                  </a:cubicBezTo>
                  <a:cubicBezTo>
                    <a:pt x="175" y="103"/>
                    <a:pt x="175" y="103"/>
                    <a:pt x="175" y="103"/>
                  </a:cubicBezTo>
                  <a:cubicBezTo>
                    <a:pt x="175" y="103"/>
                    <a:pt x="175" y="103"/>
                    <a:pt x="175" y="103"/>
                  </a:cubicBezTo>
                  <a:close/>
                  <a:moveTo>
                    <a:pt x="232" y="191"/>
                  </a:moveTo>
                  <a:cubicBezTo>
                    <a:pt x="232" y="191"/>
                    <a:pt x="232" y="191"/>
                    <a:pt x="232" y="191"/>
                  </a:cubicBezTo>
                  <a:cubicBezTo>
                    <a:pt x="232" y="191"/>
                    <a:pt x="232" y="191"/>
                    <a:pt x="232" y="191"/>
                  </a:cubicBezTo>
                  <a:cubicBezTo>
                    <a:pt x="232" y="191"/>
                    <a:pt x="232" y="191"/>
                    <a:pt x="232" y="191"/>
                  </a:cubicBezTo>
                  <a:cubicBezTo>
                    <a:pt x="232" y="191"/>
                    <a:pt x="232" y="191"/>
                    <a:pt x="232" y="191"/>
                  </a:cubicBezTo>
                  <a:close/>
                  <a:moveTo>
                    <a:pt x="135" y="104"/>
                  </a:moveTo>
                  <a:cubicBezTo>
                    <a:pt x="135" y="104"/>
                    <a:pt x="135" y="104"/>
                    <a:pt x="135" y="104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5" y="104"/>
                    <a:pt x="135" y="104"/>
                    <a:pt x="135" y="104"/>
                  </a:cubicBezTo>
                  <a:close/>
                  <a:moveTo>
                    <a:pt x="49" y="101"/>
                  </a:moveTo>
                  <a:cubicBezTo>
                    <a:pt x="49" y="101"/>
                    <a:pt x="49" y="101"/>
                    <a:pt x="49" y="101"/>
                  </a:cubicBezTo>
                  <a:cubicBezTo>
                    <a:pt x="49" y="101"/>
                    <a:pt x="49" y="101"/>
                    <a:pt x="49" y="101"/>
                  </a:cubicBezTo>
                  <a:close/>
                  <a:moveTo>
                    <a:pt x="279" y="177"/>
                  </a:moveTo>
                  <a:cubicBezTo>
                    <a:pt x="279" y="177"/>
                    <a:pt x="279" y="177"/>
                    <a:pt x="279" y="177"/>
                  </a:cubicBezTo>
                  <a:cubicBezTo>
                    <a:pt x="279" y="177"/>
                    <a:pt x="279" y="177"/>
                    <a:pt x="279" y="177"/>
                  </a:cubicBezTo>
                  <a:cubicBezTo>
                    <a:pt x="279" y="177"/>
                    <a:pt x="279" y="177"/>
                    <a:pt x="279" y="177"/>
                  </a:cubicBezTo>
                  <a:cubicBezTo>
                    <a:pt x="279" y="177"/>
                    <a:pt x="279" y="177"/>
                    <a:pt x="279" y="177"/>
                  </a:cubicBezTo>
                  <a:close/>
                  <a:moveTo>
                    <a:pt x="153" y="60"/>
                  </a:move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lose/>
                  <a:moveTo>
                    <a:pt x="159" y="182"/>
                  </a:moveTo>
                  <a:cubicBezTo>
                    <a:pt x="159" y="182"/>
                    <a:pt x="159" y="182"/>
                    <a:pt x="159" y="182"/>
                  </a:cubicBezTo>
                  <a:cubicBezTo>
                    <a:pt x="159" y="182"/>
                    <a:pt x="159" y="182"/>
                    <a:pt x="159" y="182"/>
                  </a:cubicBezTo>
                  <a:close/>
                  <a:moveTo>
                    <a:pt x="317" y="14"/>
                  </a:moveTo>
                  <a:cubicBezTo>
                    <a:pt x="317" y="14"/>
                    <a:pt x="317" y="14"/>
                    <a:pt x="317" y="14"/>
                  </a:cubicBezTo>
                  <a:cubicBezTo>
                    <a:pt x="317" y="14"/>
                    <a:pt x="317" y="14"/>
                    <a:pt x="317" y="14"/>
                  </a:cubicBezTo>
                  <a:cubicBezTo>
                    <a:pt x="317" y="14"/>
                    <a:pt x="317" y="14"/>
                    <a:pt x="317" y="14"/>
                  </a:cubicBezTo>
                  <a:cubicBezTo>
                    <a:pt x="317" y="14"/>
                    <a:pt x="317" y="14"/>
                    <a:pt x="317" y="14"/>
                  </a:cubicBezTo>
                  <a:close/>
                  <a:moveTo>
                    <a:pt x="323" y="136"/>
                  </a:moveTo>
                  <a:cubicBezTo>
                    <a:pt x="323" y="136"/>
                    <a:pt x="323" y="136"/>
                    <a:pt x="323" y="136"/>
                  </a:cubicBezTo>
                  <a:cubicBezTo>
                    <a:pt x="323" y="136"/>
                    <a:pt x="323" y="136"/>
                    <a:pt x="323" y="136"/>
                  </a:cubicBezTo>
                  <a:cubicBezTo>
                    <a:pt x="323" y="136"/>
                    <a:pt x="323" y="136"/>
                    <a:pt x="323" y="136"/>
                  </a:cubicBezTo>
                  <a:close/>
                  <a:moveTo>
                    <a:pt x="118" y="191"/>
                  </a:moveTo>
                  <a:cubicBezTo>
                    <a:pt x="118" y="191"/>
                    <a:pt x="118" y="191"/>
                    <a:pt x="118" y="191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18" y="191"/>
                    <a:pt x="118" y="191"/>
                    <a:pt x="118" y="191"/>
                  </a:cubicBezTo>
                  <a:close/>
                  <a:moveTo>
                    <a:pt x="17" y="116"/>
                  </a:moveTo>
                  <a:cubicBezTo>
                    <a:pt x="17" y="116"/>
                    <a:pt x="17" y="116"/>
                    <a:pt x="17" y="116"/>
                  </a:cubicBezTo>
                  <a:cubicBezTo>
                    <a:pt x="17" y="116"/>
                    <a:pt x="17" y="116"/>
                    <a:pt x="17" y="116"/>
                  </a:cubicBezTo>
                  <a:cubicBezTo>
                    <a:pt x="17" y="116"/>
                    <a:pt x="17" y="116"/>
                    <a:pt x="17" y="116"/>
                  </a:cubicBezTo>
                  <a:close/>
                  <a:moveTo>
                    <a:pt x="125" y="189"/>
                  </a:moveTo>
                  <a:cubicBezTo>
                    <a:pt x="125" y="189"/>
                    <a:pt x="125" y="189"/>
                    <a:pt x="125" y="189"/>
                  </a:cubicBezTo>
                  <a:cubicBezTo>
                    <a:pt x="125" y="189"/>
                    <a:pt x="125" y="189"/>
                    <a:pt x="125" y="189"/>
                  </a:cubicBezTo>
                  <a:cubicBezTo>
                    <a:pt x="125" y="189"/>
                    <a:pt x="125" y="189"/>
                    <a:pt x="125" y="190"/>
                  </a:cubicBezTo>
                  <a:cubicBezTo>
                    <a:pt x="125" y="189"/>
                    <a:pt x="125" y="189"/>
                    <a:pt x="125" y="189"/>
                  </a:cubicBezTo>
                  <a:close/>
                  <a:moveTo>
                    <a:pt x="133" y="188"/>
                  </a:moveTo>
                  <a:cubicBezTo>
                    <a:pt x="133" y="188"/>
                    <a:pt x="133" y="188"/>
                    <a:pt x="133" y="188"/>
                  </a:cubicBezTo>
                  <a:cubicBezTo>
                    <a:pt x="133" y="188"/>
                    <a:pt x="133" y="188"/>
                    <a:pt x="133" y="188"/>
                  </a:cubicBezTo>
                  <a:close/>
                  <a:moveTo>
                    <a:pt x="296" y="142"/>
                  </a:moveTo>
                  <a:cubicBezTo>
                    <a:pt x="296" y="142"/>
                    <a:pt x="296" y="142"/>
                    <a:pt x="296" y="142"/>
                  </a:cubicBezTo>
                  <a:cubicBezTo>
                    <a:pt x="296" y="142"/>
                    <a:pt x="296" y="142"/>
                    <a:pt x="296" y="142"/>
                  </a:cubicBezTo>
                  <a:cubicBezTo>
                    <a:pt x="296" y="142"/>
                    <a:pt x="296" y="142"/>
                    <a:pt x="296" y="142"/>
                  </a:cubicBezTo>
                  <a:cubicBezTo>
                    <a:pt x="296" y="142"/>
                    <a:pt x="296" y="142"/>
                    <a:pt x="296" y="142"/>
                  </a:cubicBezTo>
                  <a:close/>
                  <a:moveTo>
                    <a:pt x="321" y="175"/>
                  </a:moveTo>
                  <a:cubicBezTo>
                    <a:pt x="321" y="175"/>
                    <a:pt x="321" y="175"/>
                    <a:pt x="321" y="175"/>
                  </a:cubicBezTo>
                  <a:cubicBezTo>
                    <a:pt x="321" y="175"/>
                    <a:pt x="321" y="175"/>
                    <a:pt x="321" y="175"/>
                  </a:cubicBezTo>
                  <a:close/>
                  <a:moveTo>
                    <a:pt x="182" y="197"/>
                  </a:moveTo>
                  <a:cubicBezTo>
                    <a:pt x="182" y="197"/>
                    <a:pt x="182" y="197"/>
                    <a:pt x="182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82" y="197"/>
                    <a:pt x="182" y="197"/>
                    <a:pt x="182" y="197"/>
                  </a:cubicBezTo>
                  <a:close/>
                  <a:moveTo>
                    <a:pt x="291" y="157"/>
                  </a:moveTo>
                  <a:cubicBezTo>
                    <a:pt x="291" y="157"/>
                    <a:pt x="291" y="157"/>
                    <a:pt x="291" y="157"/>
                  </a:cubicBezTo>
                  <a:cubicBezTo>
                    <a:pt x="291" y="157"/>
                    <a:pt x="291" y="157"/>
                    <a:pt x="291" y="157"/>
                  </a:cubicBezTo>
                  <a:close/>
                  <a:moveTo>
                    <a:pt x="188" y="140"/>
                  </a:moveTo>
                  <a:cubicBezTo>
                    <a:pt x="188" y="140"/>
                    <a:pt x="188" y="140"/>
                    <a:pt x="188" y="140"/>
                  </a:cubicBezTo>
                  <a:cubicBezTo>
                    <a:pt x="188" y="140"/>
                    <a:pt x="188" y="140"/>
                    <a:pt x="188" y="140"/>
                  </a:cubicBezTo>
                  <a:close/>
                  <a:moveTo>
                    <a:pt x="201" y="95"/>
                  </a:moveTo>
                  <a:cubicBezTo>
                    <a:pt x="201" y="95"/>
                    <a:pt x="201" y="95"/>
                    <a:pt x="201" y="95"/>
                  </a:cubicBezTo>
                  <a:cubicBezTo>
                    <a:pt x="201" y="95"/>
                    <a:pt x="201" y="95"/>
                    <a:pt x="201" y="95"/>
                  </a:cubicBezTo>
                  <a:close/>
                  <a:moveTo>
                    <a:pt x="179" y="185"/>
                  </a:moveTo>
                  <a:cubicBezTo>
                    <a:pt x="179" y="185"/>
                    <a:pt x="179" y="185"/>
                    <a:pt x="179" y="185"/>
                  </a:cubicBezTo>
                  <a:cubicBezTo>
                    <a:pt x="179" y="185"/>
                    <a:pt x="179" y="185"/>
                    <a:pt x="179" y="1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9" name="Freeform 6">
              <a:extLst>
                <a:ext uri="{FF2B5EF4-FFF2-40B4-BE49-F238E27FC236}">
                  <a16:creationId xmlns:a16="http://schemas.microsoft.com/office/drawing/2014/main" xmlns="" id="{F687C30B-129D-4E3B-AFAD-DE4FF4260F2D}"/>
                </a:ext>
              </a:extLst>
            </p:cNvPr>
            <p:cNvSpPr>
              <a:spLocks noEditPoints="1"/>
            </p:cNvSpPr>
            <p:nvPr/>
          </p:nvSpPr>
          <p:spPr bwMode="auto">
            <a:xfrm rot="19677018">
              <a:off x="10112479" y="4357583"/>
              <a:ext cx="2621174" cy="458711"/>
            </a:xfrm>
            <a:custGeom>
              <a:avLst/>
              <a:gdLst>
                <a:gd name="T0" fmla="*/ 76 w 128"/>
                <a:gd name="T1" fmla="*/ 9 h 18"/>
                <a:gd name="T2" fmla="*/ 67 w 128"/>
                <a:gd name="T3" fmla="*/ 9 h 18"/>
                <a:gd name="T4" fmla="*/ 60 w 128"/>
                <a:gd name="T5" fmla="*/ 11 h 18"/>
                <a:gd name="T6" fmla="*/ 64 w 128"/>
                <a:gd name="T7" fmla="*/ 9 h 18"/>
                <a:gd name="T8" fmla="*/ 63 w 128"/>
                <a:gd name="T9" fmla="*/ 10 h 18"/>
                <a:gd name="T10" fmla="*/ 47 w 128"/>
                <a:gd name="T11" fmla="*/ 10 h 18"/>
                <a:gd name="T12" fmla="*/ 19 w 128"/>
                <a:gd name="T13" fmla="*/ 15 h 18"/>
                <a:gd name="T14" fmla="*/ 0 w 128"/>
                <a:gd name="T15" fmla="*/ 18 h 18"/>
                <a:gd name="T16" fmla="*/ 13 w 128"/>
                <a:gd name="T17" fmla="*/ 14 h 18"/>
                <a:gd name="T18" fmla="*/ 1 w 128"/>
                <a:gd name="T19" fmla="*/ 14 h 18"/>
                <a:gd name="T20" fmla="*/ 12 w 128"/>
                <a:gd name="T21" fmla="*/ 11 h 18"/>
                <a:gd name="T22" fmla="*/ 38 w 128"/>
                <a:gd name="T23" fmla="*/ 6 h 18"/>
                <a:gd name="T24" fmla="*/ 72 w 128"/>
                <a:gd name="T25" fmla="*/ 2 h 18"/>
                <a:gd name="T26" fmla="*/ 104 w 128"/>
                <a:gd name="T27" fmla="*/ 1 h 18"/>
                <a:gd name="T28" fmla="*/ 103 w 128"/>
                <a:gd name="T29" fmla="*/ 2 h 18"/>
                <a:gd name="T30" fmla="*/ 119 w 128"/>
                <a:gd name="T31" fmla="*/ 1 h 18"/>
                <a:gd name="T32" fmla="*/ 128 w 128"/>
                <a:gd name="T33" fmla="*/ 5 h 18"/>
                <a:gd name="T34" fmla="*/ 108 w 128"/>
                <a:gd name="T35" fmla="*/ 6 h 18"/>
                <a:gd name="T36" fmla="*/ 122 w 128"/>
                <a:gd name="T37" fmla="*/ 8 h 18"/>
                <a:gd name="T38" fmla="*/ 119 w 128"/>
                <a:gd name="T39" fmla="*/ 10 h 18"/>
                <a:gd name="T40" fmla="*/ 126 w 128"/>
                <a:gd name="T41" fmla="*/ 11 h 18"/>
                <a:gd name="T42" fmla="*/ 114 w 128"/>
                <a:gd name="T43" fmla="*/ 12 h 18"/>
                <a:gd name="T44" fmla="*/ 112 w 128"/>
                <a:gd name="T45" fmla="*/ 13 h 18"/>
                <a:gd name="T46" fmla="*/ 110 w 128"/>
                <a:gd name="T47" fmla="*/ 14 h 18"/>
                <a:gd name="T48" fmla="*/ 108 w 128"/>
                <a:gd name="T49" fmla="*/ 11 h 18"/>
                <a:gd name="T50" fmla="*/ 108 w 128"/>
                <a:gd name="T51" fmla="*/ 12 h 18"/>
                <a:gd name="T52" fmla="*/ 104 w 128"/>
                <a:gd name="T53" fmla="*/ 11 h 18"/>
                <a:gd name="T54" fmla="*/ 96 w 128"/>
                <a:gd name="T55" fmla="*/ 10 h 18"/>
                <a:gd name="T56" fmla="*/ 76 w 128"/>
                <a:gd name="T57" fmla="*/ 12 h 18"/>
                <a:gd name="T58" fmla="*/ 83 w 128"/>
                <a:gd name="T59" fmla="*/ 11 h 18"/>
                <a:gd name="T60" fmla="*/ 102 w 128"/>
                <a:gd name="T61" fmla="*/ 9 h 18"/>
                <a:gd name="T62" fmla="*/ 86 w 128"/>
                <a:gd name="T63" fmla="*/ 8 h 18"/>
                <a:gd name="T64" fmla="*/ 97 w 128"/>
                <a:gd name="T65" fmla="*/ 9 h 18"/>
                <a:gd name="T66" fmla="*/ 20 w 128"/>
                <a:gd name="T67" fmla="*/ 12 h 18"/>
                <a:gd name="T68" fmla="*/ 16 w 128"/>
                <a:gd name="T69" fmla="*/ 14 h 18"/>
                <a:gd name="T70" fmla="*/ 99 w 128"/>
                <a:gd name="T71" fmla="*/ 6 h 18"/>
                <a:gd name="T72" fmla="*/ 77 w 128"/>
                <a:gd name="T73" fmla="*/ 7 h 18"/>
                <a:gd name="T74" fmla="*/ 111 w 128"/>
                <a:gd name="T75" fmla="*/ 8 h 18"/>
                <a:gd name="T76" fmla="*/ 111 w 128"/>
                <a:gd name="T77" fmla="*/ 8 h 18"/>
                <a:gd name="T78" fmla="*/ 105 w 128"/>
                <a:gd name="T79" fmla="*/ 8 h 18"/>
                <a:gd name="T80" fmla="*/ 106 w 128"/>
                <a:gd name="T81" fmla="*/ 8 h 18"/>
                <a:gd name="T82" fmla="*/ 109 w 128"/>
                <a:gd name="T83" fmla="*/ 8 h 18"/>
                <a:gd name="T84" fmla="*/ 116 w 128"/>
                <a:gd name="T85" fmla="*/ 10 h 18"/>
                <a:gd name="T86" fmla="*/ 116 w 128"/>
                <a:gd name="T87" fmla="*/ 10 h 18"/>
                <a:gd name="T88" fmla="*/ 101 w 128"/>
                <a:gd name="T89" fmla="*/ 6 h 18"/>
                <a:gd name="T90" fmla="*/ 80 w 128"/>
                <a:gd name="T91" fmla="*/ 8 h 18"/>
                <a:gd name="T92" fmla="*/ 83 w 128"/>
                <a:gd name="T93" fmla="*/ 8 h 18"/>
                <a:gd name="T94" fmla="*/ 111 w 128"/>
                <a:gd name="T95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" h="18">
                  <a:moveTo>
                    <a:pt x="79" y="11"/>
                  </a:moveTo>
                  <a:cubicBezTo>
                    <a:pt x="78" y="10"/>
                    <a:pt x="80" y="9"/>
                    <a:pt x="79" y="9"/>
                  </a:cubicBezTo>
                  <a:cubicBezTo>
                    <a:pt x="78" y="8"/>
                    <a:pt x="77" y="8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4" y="8"/>
                    <a:pt x="73" y="8"/>
                    <a:pt x="72" y="8"/>
                  </a:cubicBezTo>
                  <a:cubicBezTo>
                    <a:pt x="70" y="9"/>
                    <a:pt x="68" y="9"/>
                    <a:pt x="67" y="9"/>
                  </a:cubicBezTo>
                  <a:cubicBezTo>
                    <a:pt x="66" y="8"/>
                    <a:pt x="66" y="8"/>
                    <a:pt x="66" y="9"/>
                  </a:cubicBezTo>
                  <a:cubicBezTo>
                    <a:pt x="66" y="9"/>
                    <a:pt x="66" y="9"/>
                    <a:pt x="67" y="9"/>
                  </a:cubicBezTo>
                  <a:cubicBezTo>
                    <a:pt x="67" y="10"/>
                    <a:pt x="67" y="9"/>
                    <a:pt x="67" y="9"/>
                  </a:cubicBezTo>
                  <a:cubicBezTo>
                    <a:pt x="68" y="9"/>
                    <a:pt x="68" y="9"/>
                    <a:pt x="68" y="10"/>
                  </a:cubicBezTo>
                  <a:cubicBezTo>
                    <a:pt x="68" y="10"/>
                    <a:pt x="68" y="11"/>
                    <a:pt x="67" y="11"/>
                  </a:cubicBezTo>
                  <a:cubicBezTo>
                    <a:pt x="65" y="10"/>
                    <a:pt x="63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2"/>
                    <a:pt x="61" y="10"/>
                    <a:pt x="62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3" y="9"/>
                    <a:pt x="63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3" y="9"/>
                    <a:pt x="63" y="9"/>
                    <a:pt x="63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9"/>
                    <a:pt x="61" y="9"/>
                  </a:cubicBezTo>
                  <a:cubicBezTo>
                    <a:pt x="57" y="10"/>
                    <a:pt x="54" y="9"/>
                    <a:pt x="50" y="10"/>
                  </a:cubicBezTo>
                  <a:cubicBezTo>
                    <a:pt x="49" y="10"/>
                    <a:pt x="48" y="10"/>
                    <a:pt x="47" y="10"/>
                  </a:cubicBezTo>
                  <a:cubicBezTo>
                    <a:pt x="46" y="9"/>
                    <a:pt x="44" y="11"/>
                    <a:pt x="43" y="11"/>
                  </a:cubicBezTo>
                  <a:cubicBezTo>
                    <a:pt x="42" y="11"/>
                    <a:pt x="42" y="12"/>
                    <a:pt x="41" y="12"/>
                  </a:cubicBezTo>
                  <a:cubicBezTo>
                    <a:pt x="36" y="12"/>
                    <a:pt x="31" y="13"/>
                    <a:pt x="26" y="14"/>
                  </a:cubicBezTo>
                  <a:cubicBezTo>
                    <a:pt x="24" y="14"/>
                    <a:pt x="21" y="15"/>
                    <a:pt x="19" y="15"/>
                  </a:cubicBezTo>
                  <a:cubicBezTo>
                    <a:pt x="16" y="15"/>
                    <a:pt x="14" y="16"/>
                    <a:pt x="11" y="16"/>
                  </a:cubicBezTo>
                  <a:cubicBezTo>
                    <a:pt x="9" y="17"/>
                    <a:pt x="6" y="17"/>
                    <a:pt x="4" y="17"/>
                  </a:cubicBezTo>
                  <a:cubicBezTo>
                    <a:pt x="3" y="17"/>
                    <a:pt x="2" y="18"/>
                    <a:pt x="1" y="18"/>
                  </a:cubicBezTo>
                  <a:cubicBezTo>
                    <a:pt x="1" y="18"/>
                    <a:pt x="0" y="18"/>
                    <a:pt x="0" y="18"/>
                  </a:cubicBezTo>
                  <a:cubicBezTo>
                    <a:pt x="0" y="18"/>
                    <a:pt x="0" y="17"/>
                    <a:pt x="1" y="17"/>
                  </a:cubicBezTo>
                  <a:cubicBezTo>
                    <a:pt x="3" y="17"/>
                    <a:pt x="5" y="16"/>
                    <a:pt x="7" y="16"/>
                  </a:cubicBezTo>
                  <a:cubicBezTo>
                    <a:pt x="9" y="15"/>
                    <a:pt x="10" y="15"/>
                    <a:pt x="12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8" y="13"/>
                    <a:pt x="5" y="14"/>
                    <a:pt x="1" y="15"/>
                  </a:cubicBezTo>
                  <a:cubicBezTo>
                    <a:pt x="1" y="15"/>
                    <a:pt x="0" y="15"/>
                    <a:pt x="0" y="15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5" y="13"/>
                    <a:pt x="6" y="13"/>
                    <a:pt x="7" y="12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3" y="10"/>
                    <a:pt x="14" y="10"/>
                    <a:pt x="15" y="10"/>
                  </a:cubicBezTo>
                  <a:cubicBezTo>
                    <a:pt x="16" y="11"/>
                    <a:pt x="17" y="11"/>
                    <a:pt x="18" y="10"/>
                  </a:cubicBezTo>
                  <a:cubicBezTo>
                    <a:pt x="22" y="9"/>
                    <a:pt x="26" y="9"/>
                    <a:pt x="31" y="8"/>
                  </a:cubicBezTo>
                  <a:cubicBezTo>
                    <a:pt x="33" y="7"/>
                    <a:pt x="36" y="7"/>
                    <a:pt x="38" y="6"/>
                  </a:cubicBezTo>
                  <a:cubicBezTo>
                    <a:pt x="40" y="6"/>
                    <a:pt x="41" y="6"/>
                    <a:pt x="43" y="6"/>
                  </a:cubicBezTo>
                  <a:cubicBezTo>
                    <a:pt x="47" y="5"/>
                    <a:pt x="51" y="4"/>
                    <a:pt x="55" y="4"/>
                  </a:cubicBezTo>
                  <a:cubicBezTo>
                    <a:pt x="57" y="3"/>
                    <a:pt x="60" y="3"/>
                    <a:pt x="62" y="3"/>
                  </a:cubicBezTo>
                  <a:cubicBezTo>
                    <a:pt x="65" y="3"/>
                    <a:pt x="69" y="2"/>
                    <a:pt x="72" y="2"/>
                  </a:cubicBezTo>
                  <a:cubicBezTo>
                    <a:pt x="78" y="2"/>
                    <a:pt x="83" y="2"/>
                    <a:pt x="88" y="1"/>
                  </a:cubicBezTo>
                  <a:cubicBezTo>
                    <a:pt x="91" y="1"/>
                    <a:pt x="95" y="2"/>
                    <a:pt x="98" y="2"/>
                  </a:cubicBezTo>
                  <a:cubicBezTo>
                    <a:pt x="99" y="2"/>
                    <a:pt x="100" y="2"/>
                    <a:pt x="101" y="1"/>
                  </a:cubicBezTo>
                  <a:cubicBezTo>
                    <a:pt x="102" y="0"/>
                    <a:pt x="103" y="1"/>
                    <a:pt x="104" y="1"/>
                  </a:cubicBezTo>
                  <a:cubicBezTo>
                    <a:pt x="103" y="1"/>
                    <a:pt x="103" y="1"/>
                    <a:pt x="102" y="1"/>
                  </a:cubicBezTo>
                  <a:cubicBezTo>
                    <a:pt x="102" y="1"/>
                    <a:pt x="101" y="1"/>
                    <a:pt x="101" y="2"/>
                  </a:cubicBezTo>
                  <a:cubicBezTo>
                    <a:pt x="101" y="2"/>
                    <a:pt x="102" y="2"/>
                    <a:pt x="102" y="2"/>
                  </a:cubicBezTo>
                  <a:cubicBezTo>
                    <a:pt x="102" y="2"/>
                    <a:pt x="103" y="2"/>
                    <a:pt x="103" y="2"/>
                  </a:cubicBezTo>
                  <a:cubicBezTo>
                    <a:pt x="103" y="2"/>
                    <a:pt x="104" y="2"/>
                    <a:pt x="104" y="2"/>
                  </a:cubicBezTo>
                  <a:cubicBezTo>
                    <a:pt x="105" y="1"/>
                    <a:pt x="104" y="1"/>
                    <a:pt x="104" y="1"/>
                  </a:cubicBezTo>
                  <a:cubicBezTo>
                    <a:pt x="104" y="1"/>
                    <a:pt x="104" y="0"/>
                    <a:pt x="104" y="0"/>
                  </a:cubicBezTo>
                  <a:cubicBezTo>
                    <a:pt x="109" y="1"/>
                    <a:pt x="114" y="0"/>
                    <a:pt x="119" y="1"/>
                  </a:cubicBezTo>
                  <a:cubicBezTo>
                    <a:pt x="120" y="1"/>
                    <a:pt x="121" y="2"/>
                    <a:pt x="123" y="1"/>
                  </a:cubicBezTo>
                  <a:cubicBezTo>
                    <a:pt x="123" y="1"/>
                    <a:pt x="124" y="1"/>
                    <a:pt x="124" y="2"/>
                  </a:cubicBezTo>
                  <a:cubicBezTo>
                    <a:pt x="125" y="3"/>
                    <a:pt x="125" y="3"/>
                    <a:pt x="126" y="3"/>
                  </a:cubicBezTo>
                  <a:cubicBezTo>
                    <a:pt x="127" y="3"/>
                    <a:pt x="128" y="3"/>
                    <a:pt x="128" y="5"/>
                  </a:cubicBezTo>
                  <a:cubicBezTo>
                    <a:pt x="128" y="5"/>
                    <a:pt x="128" y="7"/>
                    <a:pt x="126" y="7"/>
                  </a:cubicBezTo>
                  <a:cubicBezTo>
                    <a:pt x="123" y="6"/>
                    <a:pt x="121" y="6"/>
                    <a:pt x="119" y="6"/>
                  </a:cubicBezTo>
                  <a:cubicBezTo>
                    <a:pt x="116" y="7"/>
                    <a:pt x="114" y="6"/>
                    <a:pt x="112" y="6"/>
                  </a:cubicBezTo>
                  <a:cubicBezTo>
                    <a:pt x="111" y="6"/>
                    <a:pt x="110" y="6"/>
                    <a:pt x="108" y="6"/>
                  </a:cubicBezTo>
                  <a:cubicBezTo>
                    <a:pt x="108" y="6"/>
                    <a:pt x="108" y="6"/>
                    <a:pt x="108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11" y="7"/>
                    <a:pt x="114" y="8"/>
                    <a:pt x="116" y="8"/>
                  </a:cubicBezTo>
                  <a:cubicBezTo>
                    <a:pt x="118" y="8"/>
                    <a:pt x="120" y="9"/>
                    <a:pt x="122" y="8"/>
                  </a:cubicBezTo>
                  <a:cubicBezTo>
                    <a:pt x="123" y="8"/>
                    <a:pt x="123" y="8"/>
                    <a:pt x="124" y="8"/>
                  </a:cubicBezTo>
                  <a:cubicBezTo>
                    <a:pt x="124" y="9"/>
                    <a:pt x="125" y="8"/>
                    <a:pt x="125" y="9"/>
                  </a:cubicBezTo>
                  <a:cubicBezTo>
                    <a:pt x="125" y="9"/>
                    <a:pt x="124" y="10"/>
                    <a:pt x="124" y="10"/>
                  </a:cubicBezTo>
                  <a:cubicBezTo>
                    <a:pt x="122" y="10"/>
                    <a:pt x="121" y="10"/>
                    <a:pt x="119" y="10"/>
                  </a:cubicBezTo>
                  <a:cubicBezTo>
                    <a:pt x="119" y="10"/>
                    <a:pt x="119" y="10"/>
                    <a:pt x="119" y="11"/>
                  </a:cubicBezTo>
                  <a:cubicBezTo>
                    <a:pt x="119" y="11"/>
                    <a:pt x="119" y="11"/>
                    <a:pt x="120" y="11"/>
                  </a:cubicBezTo>
                  <a:cubicBezTo>
                    <a:pt x="122" y="11"/>
                    <a:pt x="124" y="12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2"/>
                    <a:pt x="126" y="12"/>
                  </a:cubicBezTo>
                  <a:cubicBezTo>
                    <a:pt x="125" y="12"/>
                    <a:pt x="124" y="13"/>
                    <a:pt x="123" y="12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0" y="13"/>
                    <a:pt x="117" y="11"/>
                    <a:pt x="114" y="12"/>
                  </a:cubicBezTo>
                  <a:cubicBezTo>
                    <a:pt x="113" y="12"/>
                    <a:pt x="113" y="12"/>
                    <a:pt x="112" y="12"/>
                  </a:cubicBezTo>
                  <a:cubicBezTo>
                    <a:pt x="111" y="11"/>
                    <a:pt x="111" y="12"/>
                    <a:pt x="110" y="13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3"/>
                    <a:pt x="112" y="13"/>
                    <a:pt x="112" y="13"/>
                  </a:cubicBezTo>
                  <a:cubicBezTo>
                    <a:pt x="111" y="14"/>
                    <a:pt x="111" y="15"/>
                    <a:pt x="111" y="16"/>
                  </a:cubicBezTo>
                  <a:cubicBezTo>
                    <a:pt x="110" y="16"/>
                    <a:pt x="110" y="16"/>
                    <a:pt x="109" y="16"/>
                  </a:cubicBezTo>
                  <a:cubicBezTo>
                    <a:pt x="109" y="16"/>
                    <a:pt x="109" y="15"/>
                    <a:pt x="109" y="15"/>
                  </a:cubicBezTo>
                  <a:cubicBezTo>
                    <a:pt x="110" y="15"/>
                    <a:pt x="110" y="14"/>
                    <a:pt x="110" y="14"/>
                  </a:cubicBezTo>
                  <a:cubicBezTo>
                    <a:pt x="110" y="14"/>
                    <a:pt x="109" y="14"/>
                    <a:pt x="109" y="14"/>
                  </a:cubicBezTo>
                  <a:cubicBezTo>
                    <a:pt x="108" y="13"/>
                    <a:pt x="107" y="14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9" y="13"/>
                    <a:pt x="109" y="12"/>
                    <a:pt x="108" y="11"/>
                  </a:cubicBezTo>
                  <a:cubicBezTo>
                    <a:pt x="108" y="11"/>
                    <a:pt x="108" y="10"/>
                    <a:pt x="108" y="10"/>
                  </a:cubicBezTo>
                  <a:cubicBezTo>
                    <a:pt x="108" y="10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2"/>
                    <a:pt x="108" y="12"/>
                    <a:pt x="108" y="12"/>
                  </a:cubicBezTo>
                  <a:cubicBezTo>
                    <a:pt x="108" y="12"/>
                    <a:pt x="107" y="12"/>
                    <a:pt x="107" y="12"/>
                  </a:cubicBezTo>
                  <a:cubicBezTo>
                    <a:pt x="106" y="12"/>
                    <a:pt x="105" y="12"/>
                    <a:pt x="104" y="12"/>
                  </a:cubicBezTo>
                  <a:cubicBezTo>
                    <a:pt x="104" y="12"/>
                    <a:pt x="104" y="12"/>
                    <a:pt x="104" y="11"/>
                  </a:cubicBezTo>
                  <a:cubicBezTo>
                    <a:pt x="103" y="11"/>
                    <a:pt x="105" y="11"/>
                    <a:pt x="104" y="11"/>
                  </a:cubicBezTo>
                  <a:cubicBezTo>
                    <a:pt x="103" y="11"/>
                    <a:pt x="103" y="11"/>
                    <a:pt x="102" y="11"/>
                  </a:cubicBezTo>
                  <a:cubicBezTo>
                    <a:pt x="102" y="13"/>
                    <a:pt x="101" y="12"/>
                    <a:pt x="100" y="12"/>
                  </a:cubicBezTo>
                  <a:cubicBezTo>
                    <a:pt x="99" y="11"/>
                    <a:pt x="98" y="11"/>
                    <a:pt x="96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13"/>
                    <a:pt x="94" y="12"/>
                    <a:pt x="94" y="11"/>
                  </a:cubicBezTo>
                  <a:cubicBezTo>
                    <a:pt x="91" y="11"/>
                    <a:pt x="88" y="11"/>
                    <a:pt x="85" y="12"/>
                  </a:cubicBezTo>
                  <a:cubicBezTo>
                    <a:pt x="83" y="12"/>
                    <a:pt x="80" y="12"/>
                    <a:pt x="78" y="12"/>
                  </a:cubicBezTo>
                  <a:cubicBezTo>
                    <a:pt x="77" y="12"/>
                    <a:pt x="77" y="12"/>
                    <a:pt x="76" y="12"/>
                  </a:cubicBezTo>
                  <a:cubicBezTo>
                    <a:pt x="75" y="12"/>
                    <a:pt x="75" y="12"/>
                    <a:pt x="75" y="11"/>
                  </a:cubicBezTo>
                  <a:cubicBezTo>
                    <a:pt x="75" y="11"/>
                    <a:pt x="75" y="11"/>
                    <a:pt x="76" y="11"/>
                  </a:cubicBezTo>
                  <a:cubicBezTo>
                    <a:pt x="77" y="11"/>
                    <a:pt x="78" y="10"/>
                    <a:pt x="79" y="11"/>
                  </a:cubicBezTo>
                  <a:cubicBezTo>
                    <a:pt x="80" y="10"/>
                    <a:pt x="82" y="11"/>
                    <a:pt x="83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9"/>
                    <a:pt x="82" y="9"/>
                  </a:cubicBezTo>
                  <a:cubicBezTo>
                    <a:pt x="81" y="10"/>
                    <a:pt x="79" y="9"/>
                    <a:pt x="79" y="11"/>
                  </a:cubicBezTo>
                  <a:close/>
                  <a:moveTo>
                    <a:pt x="102" y="9"/>
                  </a:moveTo>
                  <a:cubicBezTo>
                    <a:pt x="102" y="8"/>
                    <a:pt x="103" y="9"/>
                    <a:pt x="103" y="8"/>
                  </a:cubicBezTo>
                  <a:cubicBezTo>
                    <a:pt x="103" y="8"/>
                    <a:pt x="102" y="8"/>
                    <a:pt x="102" y="8"/>
                  </a:cubicBezTo>
                  <a:cubicBezTo>
                    <a:pt x="99" y="8"/>
                    <a:pt x="97" y="8"/>
                    <a:pt x="94" y="8"/>
                  </a:cubicBezTo>
                  <a:cubicBezTo>
                    <a:pt x="92" y="8"/>
                    <a:pt x="89" y="7"/>
                    <a:pt x="86" y="8"/>
                  </a:cubicBezTo>
                  <a:cubicBezTo>
                    <a:pt x="86" y="8"/>
                    <a:pt x="86" y="8"/>
                    <a:pt x="85" y="9"/>
                  </a:cubicBezTo>
                  <a:cubicBezTo>
                    <a:pt x="85" y="9"/>
                    <a:pt x="85" y="9"/>
                    <a:pt x="86" y="9"/>
                  </a:cubicBezTo>
                  <a:cubicBezTo>
                    <a:pt x="87" y="9"/>
                    <a:pt x="89" y="9"/>
                    <a:pt x="90" y="9"/>
                  </a:cubicBezTo>
                  <a:cubicBezTo>
                    <a:pt x="93" y="9"/>
                    <a:pt x="95" y="9"/>
                    <a:pt x="97" y="9"/>
                  </a:cubicBezTo>
                  <a:cubicBezTo>
                    <a:pt x="98" y="9"/>
                    <a:pt x="100" y="9"/>
                    <a:pt x="102" y="9"/>
                  </a:cubicBezTo>
                  <a:close/>
                  <a:moveTo>
                    <a:pt x="20" y="13"/>
                  </a:moveTo>
                  <a:cubicBezTo>
                    <a:pt x="20" y="13"/>
                    <a:pt x="20" y="12"/>
                    <a:pt x="21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19" y="11"/>
                    <a:pt x="19" y="12"/>
                  </a:cubicBezTo>
                  <a:cubicBezTo>
                    <a:pt x="18" y="13"/>
                    <a:pt x="17" y="13"/>
                    <a:pt x="15" y="13"/>
                  </a:cubicBezTo>
                  <a:cubicBezTo>
                    <a:pt x="15" y="12"/>
                    <a:pt x="15" y="13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3"/>
                    <a:pt x="18" y="13"/>
                    <a:pt x="20" y="13"/>
                  </a:cubicBezTo>
                  <a:close/>
                  <a:moveTo>
                    <a:pt x="100" y="6"/>
                  </a:moveTo>
                  <a:cubicBezTo>
                    <a:pt x="99" y="6"/>
                    <a:pt x="99" y="6"/>
                    <a:pt x="99" y="6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9" y="7"/>
                    <a:pt x="99" y="6"/>
                    <a:pt x="99" y="7"/>
                  </a:cubicBezTo>
                  <a:cubicBezTo>
                    <a:pt x="99" y="7"/>
                    <a:pt x="100" y="6"/>
                    <a:pt x="100" y="6"/>
                  </a:cubicBezTo>
                  <a:close/>
                  <a:moveTo>
                    <a:pt x="78" y="7"/>
                  </a:move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8" y="7"/>
                    <a:pt x="78" y="7"/>
                    <a:pt x="78" y="7"/>
                  </a:cubicBezTo>
                  <a:close/>
                  <a:moveTo>
                    <a:pt x="111" y="8"/>
                  </a:moveTo>
                  <a:cubicBezTo>
                    <a:pt x="111" y="8"/>
                    <a:pt x="111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lose/>
                  <a:moveTo>
                    <a:pt x="105" y="8"/>
                  </a:moveTo>
                  <a:cubicBezTo>
                    <a:pt x="105" y="8"/>
                    <a:pt x="104" y="8"/>
                    <a:pt x="104" y="8"/>
                  </a:cubicBezTo>
                  <a:cubicBezTo>
                    <a:pt x="104" y="8"/>
                    <a:pt x="104" y="8"/>
                    <a:pt x="105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5" y="8"/>
                    <a:pt x="105" y="8"/>
                    <a:pt x="105" y="8"/>
                  </a:cubicBezTo>
                  <a:close/>
                  <a:moveTo>
                    <a:pt x="106" y="8"/>
                  </a:move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9"/>
                    <a:pt x="106" y="9"/>
                  </a:cubicBezTo>
                  <a:cubicBezTo>
                    <a:pt x="106" y="9"/>
                    <a:pt x="106" y="8"/>
                    <a:pt x="106" y="8"/>
                  </a:cubicBezTo>
                  <a:close/>
                  <a:moveTo>
                    <a:pt x="110" y="8"/>
                  </a:moveTo>
                  <a:cubicBezTo>
                    <a:pt x="110" y="8"/>
                    <a:pt x="109" y="8"/>
                    <a:pt x="109" y="8"/>
                  </a:cubicBezTo>
                  <a:cubicBezTo>
                    <a:pt x="109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lose/>
                  <a:moveTo>
                    <a:pt x="116" y="10"/>
                  </a:moveTo>
                  <a:cubicBezTo>
                    <a:pt x="116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lose/>
                  <a:moveTo>
                    <a:pt x="101" y="6"/>
                  </a:moveTo>
                  <a:cubicBezTo>
                    <a:pt x="101" y="6"/>
                    <a:pt x="101" y="6"/>
                    <a:pt x="100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6"/>
                    <a:pt x="101" y="6"/>
                    <a:pt x="101" y="6"/>
                  </a:cubicBezTo>
                  <a:close/>
                  <a:moveTo>
                    <a:pt x="81" y="8"/>
                  </a:moveTo>
                  <a:cubicBezTo>
                    <a:pt x="81" y="8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lose/>
                  <a:moveTo>
                    <a:pt x="83" y="8"/>
                  </a:move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lose/>
                  <a:moveTo>
                    <a:pt x="111" y="11"/>
                  </a:move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2" name="Freeform 7">
              <a:extLst>
                <a:ext uri="{FF2B5EF4-FFF2-40B4-BE49-F238E27FC236}">
                  <a16:creationId xmlns:a16="http://schemas.microsoft.com/office/drawing/2014/main" xmlns="" id="{8503FEBA-E32B-43EC-AF87-8DA784C8C880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876831" y="4734696"/>
              <a:ext cx="858815" cy="179815"/>
            </a:xfrm>
            <a:custGeom>
              <a:avLst/>
              <a:gdLst>
                <a:gd name="T0" fmla="*/ 42 w 42"/>
                <a:gd name="T1" fmla="*/ 1 h 7"/>
                <a:gd name="T2" fmla="*/ 41 w 42"/>
                <a:gd name="T3" fmla="*/ 2 h 7"/>
                <a:gd name="T4" fmla="*/ 37 w 42"/>
                <a:gd name="T5" fmla="*/ 2 h 7"/>
                <a:gd name="T6" fmla="*/ 28 w 42"/>
                <a:gd name="T7" fmla="*/ 3 h 7"/>
                <a:gd name="T8" fmla="*/ 26 w 42"/>
                <a:gd name="T9" fmla="*/ 3 h 7"/>
                <a:gd name="T10" fmla="*/ 9 w 42"/>
                <a:gd name="T11" fmla="*/ 6 h 7"/>
                <a:gd name="T12" fmla="*/ 1 w 42"/>
                <a:gd name="T13" fmla="*/ 7 h 7"/>
                <a:gd name="T14" fmla="*/ 0 w 42"/>
                <a:gd name="T15" fmla="*/ 6 h 7"/>
                <a:gd name="T16" fmla="*/ 1 w 42"/>
                <a:gd name="T17" fmla="*/ 5 h 7"/>
                <a:gd name="T18" fmla="*/ 12 w 42"/>
                <a:gd name="T19" fmla="*/ 4 h 7"/>
                <a:gd name="T20" fmla="*/ 22 w 42"/>
                <a:gd name="T21" fmla="*/ 2 h 7"/>
                <a:gd name="T22" fmla="*/ 26 w 42"/>
                <a:gd name="T23" fmla="*/ 1 h 7"/>
                <a:gd name="T24" fmla="*/ 28 w 42"/>
                <a:gd name="T25" fmla="*/ 1 h 7"/>
                <a:gd name="T26" fmla="*/ 35 w 42"/>
                <a:gd name="T27" fmla="*/ 1 h 7"/>
                <a:gd name="T28" fmla="*/ 40 w 42"/>
                <a:gd name="T29" fmla="*/ 0 h 7"/>
                <a:gd name="T30" fmla="*/ 42 w 42"/>
                <a:gd name="T3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7">
                  <a:moveTo>
                    <a:pt x="42" y="1"/>
                  </a:moveTo>
                  <a:cubicBezTo>
                    <a:pt x="42" y="1"/>
                    <a:pt x="42" y="2"/>
                    <a:pt x="41" y="2"/>
                  </a:cubicBezTo>
                  <a:cubicBezTo>
                    <a:pt x="39" y="2"/>
                    <a:pt x="38" y="2"/>
                    <a:pt x="37" y="2"/>
                  </a:cubicBezTo>
                  <a:cubicBezTo>
                    <a:pt x="34" y="1"/>
                    <a:pt x="31" y="3"/>
                    <a:pt x="28" y="3"/>
                  </a:cubicBezTo>
                  <a:cubicBezTo>
                    <a:pt x="27" y="3"/>
                    <a:pt x="27" y="3"/>
                    <a:pt x="26" y="3"/>
                  </a:cubicBezTo>
                  <a:cubicBezTo>
                    <a:pt x="20" y="3"/>
                    <a:pt x="14" y="4"/>
                    <a:pt x="9" y="6"/>
                  </a:cubicBezTo>
                  <a:cubicBezTo>
                    <a:pt x="6" y="6"/>
                    <a:pt x="3" y="6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5" y="3"/>
                    <a:pt x="18" y="2"/>
                    <a:pt x="22" y="2"/>
                  </a:cubicBezTo>
                  <a:cubicBezTo>
                    <a:pt x="23" y="3"/>
                    <a:pt x="25" y="2"/>
                    <a:pt x="26" y="1"/>
                  </a:cubicBezTo>
                  <a:cubicBezTo>
                    <a:pt x="27" y="1"/>
                    <a:pt x="27" y="1"/>
                    <a:pt x="28" y="1"/>
                  </a:cubicBezTo>
                  <a:cubicBezTo>
                    <a:pt x="30" y="2"/>
                    <a:pt x="33" y="1"/>
                    <a:pt x="35" y="1"/>
                  </a:cubicBezTo>
                  <a:cubicBezTo>
                    <a:pt x="37" y="1"/>
                    <a:pt x="39" y="0"/>
                    <a:pt x="40" y="0"/>
                  </a:cubicBezTo>
                  <a:cubicBezTo>
                    <a:pt x="41" y="0"/>
                    <a:pt x="41" y="0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3" name="Freeform 8">
              <a:extLst>
                <a:ext uri="{FF2B5EF4-FFF2-40B4-BE49-F238E27FC236}">
                  <a16:creationId xmlns:a16="http://schemas.microsoft.com/office/drawing/2014/main" xmlns="" id="{052C3CF0-E7E8-4C57-B33A-D192AD3A090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544170" y="3684871"/>
              <a:ext cx="572543" cy="99082"/>
            </a:xfrm>
            <a:custGeom>
              <a:avLst/>
              <a:gdLst>
                <a:gd name="T0" fmla="*/ 1 w 28"/>
                <a:gd name="T1" fmla="*/ 3 h 4"/>
                <a:gd name="T2" fmla="*/ 6 w 28"/>
                <a:gd name="T3" fmla="*/ 2 h 4"/>
                <a:gd name="T4" fmla="*/ 20 w 28"/>
                <a:gd name="T5" fmla="*/ 1 h 4"/>
                <a:gd name="T6" fmla="*/ 27 w 28"/>
                <a:gd name="T7" fmla="*/ 0 h 4"/>
                <a:gd name="T8" fmla="*/ 28 w 28"/>
                <a:gd name="T9" fmla="*/ 0 h 4"/>
                <a:gd name="T10" fmla="*/ 27 w 28"/>
                <a:gd name="T11" fmla="*/ 1 h 4"/>
                <a:gd name="T12" fmla="*/ 26 w 28"/>
                <a:gd name="T13" fmla="*/ 2 h 4"/>
                <a:gd name="T14" fmla="*/ 18 w 28"/>
                <a:gd name="T15" fmla="*/ 2 h 4"/>
                <a:gd name="T16" fmla="*/ 9 w 28"/>
                <a:gd name="T17" fmla="*/ 3 h 4"/>
                <a:gd name="T18" fmla="*/ 2 w 28"/>
                <a:gd name="T19" fmla="*/ 4 h 4"/>
                <a:gd name="T20" fmla="*/ 0 w 28"/>
                <a:gd name="T21" fmla="*/ 4 h 4"/>
                <a:gd name="T22" fmla="*/ 1 w 28"/>
                <a:gd name="T2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">
                  <a:moveTo>
                    <a:pt x="1" y="3"/>
                  </a:moveTo>
                  <a:cubicBezTo>
                    <a:pt x="3" y="2"/>
                    <a:pt x="5" y="2"/>
                    <a:pt x="6" y="2"/>
                  </a:cubicBezTo>
                  <a:cubicBezTo>
                    <a:pt x="11" y="2"/>
                    <a:pt x="16" y="1"/>
                    <a:pt x="20" y="1"/>
                  </a:cubicBezTo>
                  <a:cubicBezTo>
                    <a:pt x="22" y="0"/>
                    <a:pt x="25" y="0"/>
                    <a:pt x="27" y="0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28" y="1"/>
                    <a:pt x="27" y="1"/>
                    <a:pt x="27" y="1"/>
                  </a:cubicBezTo>
                  <a:cubicBezTo>
                    <a:pt x="27" y="1"/>
                    <a:pt x="26" y="2"/>
                    <a:pt x="26" y="2"/>
                  </a:cubicBezTo>
                  <a:cubicBezTo>
                    <a:pt x="23" y="2"/>
                    <a:pt x="21" y="2"/>
                    <a:pt x="18" y="2"/>
                  </a:cubicBezTo>
                  <a:cubicBezTo>
                    <a:pt x="15" y="3"/>
                    <a:pt x="12" y="3"/>
                    <a:pt x="9" y="3"/>
                  </a:cubicBezTo>
                  <a:cubicBezTo>
                    <a:pt x="7" y="4"/>
                    <a:pt x="4" y="4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4" name="Freeform 9">
              <a:extLst>
                <a:ext uri="{FF2B5EF4-FFF2-40B4-BE49-F238E27FC236}">
                  <a16:creationId xmlns:a16="http://schemas.microsoft.com/office/drawing/2014/main" xmlns="" id="{031AC334-E5FC-425B-B8E0-5232D41EA3C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481316" y="2562492"/>
              <a:ext cx="265397" cy="73394"/>
            </a:xfrm>
            <a:custGeom>
              <a:avLst/>
              <a:gdLst>
                <a:gd name="T0" fmla="*/ 7 w 13"/>
                <a:gd name="T1" fmla="*/ 2 h 3"/>
                <a:gd name="T2" fmla="*/ 0 w 13"/>
                <a:gd name="T3" fmla="*/ 1 h 3"/>
                <a:gd name="T4" fmla="*/ 0 w 13"/>
                <a:gd name="T5" fmla="*/ 0 h 3"/>
                <a:gd name="T6" fmla="*/ 1 w 13"/>
                <a:gd name="T7" fmla="*/ 0 h 3"/>
                <a:gd name="T8" fmla="*/ 4 w 13"/>
                <a:gd name="T9" fmla="*/ 0 h 3"/>
                <a:gd name="T10" fmla="*/ 13 w 13"/>
                <a:gd name="T11" fmla="*/ 1 h 3"/>
                <a:gd name="T12" fmla="*/ 13 w 13"/>
                <a:gd name="T13" fmla="*/ 2 h 3"/>
                <a:gd name="T14" fmla="*/ 12 w 13"/>
                <a:gd name="T15" fmla="*/ 2 h 3"/>
                <a:gd name="T16" fmla="*/ 7 w 13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">
                  <a:moveTo>
                    <a:pt x="7" y="2"/>
                  </a:moveTo>
                  <a:cubicBezTo>
                    <a:pt x="4" y="3"/>
                    <a:pt x="2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7" y="0"/>
                    <a:pt x="10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3"/>
                    <a:pt x="13" y="3"/>
                    <a:pt x="12" y="2"/>
                  </a:cubicBezTo>
                  <a:cubicBezTo>
                    <a:pt x="10" y="2"/>
                    <a:pt x="9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6" name="Freeform 10">
              <a:extLst>
                <a:ext uri="{FF2B5EF4-FFF2-40B4-BE49-F238E27FC236}">
                  <a16:creationId xmlns:a16="http://schemas.microsoft.com/office/drawing/2014/main" xmlns="" id="{F7BF3F26-9F74-403F-AFCB-F207B93C07E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578339" y="4737131"/>
              <a:ext cx="265397" cy="154126"/>
            </a:xfrm>
            <a:custGeom>
              <a:avLst/>
              <a:gdLst>
                <a:gd name="T0" fmla="*/ 0 w 13"/>
                <a:gd name="T1" fmla="*/ 5 h 6"/>
                <a:gd name="T2" fmla="*/ 9 w 13"/>
                <a:gd name="T3" fmla="*/ 1 h 6"/>
                <a:gd name="T4" fmla="*/ 12 w 13"/>
                <a:gd name="T5" fmla="*/ 0 h 6"/>
                <a:gd name="T6" fmla="*/ 13 w 13"/>
                <a:gd name="T7" fmla="*/ 0 h 6"/>
                <a:gd name="T8" fmla="*/ 12 w 13"/>
                <a:gd name="T9" fmla="*/ 1 h 6"/>
                <a:gd name="T10" fmla="*/ 7 w 13"/>
                <a:gd name="T11" fmla="*/ 4 h 6"/>
                <a:gd name="T12" fmla="*/ 2 w 13"/>
                <a:gd name="T13" fmla="*/ 5 h 6"/>
                <a:gd name="T14" fmla="*/ 0 w 13"/>
                <a:gd name="T15" fmla="*/ 6 h 6"/>
                <a:gd name="T16" fmla="*/ 0 w 13"/>
                <a:gd name="T1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">
                  <a:moveTo>
                    <a:pt x="0" y="5"/>
                  </a:moveTo>
                  <a:cubicBezTo>
                    <a:pt x="3" y="3"/>
                    <a:pt x="6" y="2"/>
                    <a:pt x="9" y="1"/>
                  </a:cubicBezTo>
                  <a:cubicBezTo>
                    <a:pt x="10" y="1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0" y="2"/>
                    <a:pt x="9" y="3"/>
                    <a:pt x="7" y="4"/>
                  </a:cubicBezTo>
                  <a:cubicBezTo>
                    <a:pt x="5" y="2"/>
                    <a:pt x="4" y="4"/>
                    <a:pt x="2" y="5"/>
                  </a:cubicBezTo>
                  <a:cubicBezTo>
                    <a:pt x="2" y="5"/>
                    <a:pt x="1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7" name="Freeform 11">
              <a:extLst>
                <a:ext uri="{FF2B5EF4-FFF2-40B4-BE49-F238E27FC236}">
                  <a16:creationId xmlns:a16="http://schemas.microsoft.com/office/drawing/2014/main" xmlns="" id="{696574B6-8EEB-4993-9216-E85A66C64AEB}"/>
                </a:ext>
              </a:extLst>
            </p:cNvPr>
            <p:cNvSpPr>
              <a:spLocks noEditPoints="1"/>
            </p:cNvSpPr>
            <p:nvPr/>
          </p:nvSpPr>
          <p:spPr bwMode="auto">
            <a:xfrm rot="19677018">
              <a:off x="6015577" y="3419690"/>
              <a:ext cx="161028" cy="124769"/>
            </a:xfrm>
            <a:custGeom>
              <a:avLst/>
              <a:gdLst>
                <a:gd name="T0" fmla="*/ 4 w 8"/>
                <a:gd name="T1" fmla="*/ 2 h 5"/>
                <a:gd name="T2" fmla="*/ 5 w 8"/>
                <a:gd name="T3" fmla="*/ 1 h 5"/>
                <a:gd name="T4" fmla="*/ 7 w 8"/>
                <a:gd name="T5" fmla="*/ 1 h 5"/>
                <a:gd name="T6" fmla="*/ 6 w 8"/>
                <a:gd name="T7" fmla="*/ 2 h 5"/>
                <a:gd name="T8" fmla="*/ 7 w 8"/>
                <a:gd name="T9" fmla="*/ 2 h 5"/>
                <a:gd name="T10" fmla="*/ 8 w 8"/>
                <a:gd name="T11" fmla="*/ 2 h 5"/>
                <a:gd name="T12" fmla="*/ 7 w 8"/>
                <a:gd name="T13" fmla="*/ 3 h 5"/>
                <a:gd name="T14" fmla="*/ 3 w 8"/>
                <a:gd name="T15" fmla="*/ 5 h 5"/>
                <a:gd name="T16" fmla="*/ 0 w 8"/>
                <a:gd name="T17" fmla="*/ 4 h 5"/>
                <a:gd name="T18" fmla="*/ 1 w 8"/>
                <a:gd name="T19" fmla="*/ 3 h 5"/>
                <a:gd name="T20" fmla="*/ 4 w 8"/>
                <a:gd name="T21" fmla="*/ 2 h 5"/>
                <a:gd name="T22" fmla="*/ 4 w 8"/>
                <a:gd name="T23" fmla="*/ 2 h 5"/>
                <a:gd name="T24" fmla="*/ 5 w 8"/>
                <a:gd name="T25" fmla="*/ 3 h 5"/>
                <a:gd name="T26" fmla="*/ 3 w 8"/>
                <a:gd name="T27" fmla="*/ 3 h 5"/>
                <a:gd name="T28" fmla="*/ 3 w 8"/>
                <a:gd name="T29" fmla="*/ 3 h 5"/>
                <a:gd name="T30" fmla="*/ 4 w 8"/>
                <a:gd name="T31" fmla="*/ 4 h 5"/>
                <a:gd name="T32" fmla="*/ 5 w 8"/>
                <a:gd name="T3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5">
                  <a:moveTo>
                    <a:pt x="4" y="2"/>
                  </a:moveTo>
                  <a:cubicBezTo>
                    <a:pt x="4" y="1"/>
                    <a:pt x="5" y="1"/>
                    <a:pt x="5" y="1"/>
                  </a:cubicBezTo>
                  <a:cubicBezTo>
                    <a:pt x="6" y="1"/>
                    <a:pt x="6" y="0"/>
                    <a:pt x="7" y="1"/>
                  </a:cubicBezTo>
                  <a:cubicBezTo>
                    <a:pt x="7" y="1"/>
                    <a:pt x="6" y="1"/>
                    <a:pt x="6" y="2"/>
                  </a:cubicBezTo>
                  <a:cubicBezTo>
                    <a:pt x="6" y="3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6" y="4"/>
                    <a:pt x="5" y="4"/>
                    <a:pt x="3" y="5"/>
                  </a:cubicBezTo>
                  <a:cubicBezTo>
                    <a:pt x="2" y="5"/>
                    <a:pt x="1" y="4"/>
                    <a:pt x="0" y="4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  <a:moveTo>
                    <a:pt x="5" y="3"/>
                  </a:moveTo>
                  <a:cubicBezTo>
                    <a:pt x="4" y="2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4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8" name="Freeform 12">
              <a:extLst>
                <a:ext uri="{FF2B5EF4-FFF2-40B4-BE49-F238E27FC236}">
                  <a16:creationId xmlns:a16="http://schemas.microsoft.com/office/drawing/2014/main" xmlns="" id="{52394D0A-A919-4535-99EB-AE265546F4D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659187" y="5577151"/>
              <a:ext cx="429408" cy="201833"/>
            </a:xfrm>
            <a:custGeom>
              <a:avLst/>
              <a:gdLst>
                <a:gd name="T0" fmla="*/ 19 w 21"/>
                <a:gd name="T1" fmla="*/ 1 h 8"/>
                <a:gd name="T2" fmla="*/ 1 w 21"/>
                <a:gd name="T3" fmla="*/ 7 h 8"/>
                <a:gd name="T4" fmla="*/ 0 w 21"/>
                <a:gd name="T5" fmla="*/ 7 h 8"/>
                <a:gd name="T6" fmla="*/ 0 w 21"/>
                <a:gd name="T7" fmla="*/ 7 h 8"/>
                <a:gd name="T8" fmla="*/ 11 w 21"/>
                <a:gd name="T9" fmla="*/ 3 h 8"/>
                <a:gd name="T10" fmla="*/ 19 w 21"/>
                <a:gd name="T11" fmla="*/ 1 h 8"/>
                <a:gd name="T12" fmla="*/ 20 w 21"/>
                <a:gd name="T13" fmla="*/ 0 h 8"/>
                <a:gd name="T14" fmla="*/ 21 w 21"/>
                <a:gd name="T15" fmla="*/ 0 h 8"/>
                <a:gd name="T16" fmla="*/ 20 w 21"/>
                <a:gd name="T17" fmla="*/ 1 h 8"/>
                <a:gd name="T18" fmla="*/ 19 w 21"/>
                <a:gd name="T1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8">
                  <a:moveTo>
                    <a:pt x="19" y="1"/>
                  </a:moveTo>
                  <a:cubicBezTo>
                    <a:pt x="13" y="4"/>
                    <a:pt x="7" y="5"/>
                    <a:pt x="1" y="7"/>
                  </a:cubicBezTo>
                  <a:cubicBezTo>
                    <a:pt x="0" y="7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5"/>
                    <a:pt x="8" y="4"/>
                    <a:pt x="11" y="3"/>
                  </a:cubicBezTo>
                  <a:cubicBezTo>
                    <a:pt x="14" y="3"/>
                    <a:pt x="16" y="2"/>
                    <a:pt x="19" y="1"/>
                  </a:cubicBezTo>
                  <a:cubicBezTo>
                    <a:pt x="19" y="1"/>
                    <a:pt x="19" y="0"/>
                    <a:pt x="20" y="0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9" name="Freeform 13">
              <a:extLst>
                <a:ext uri="{FF2B5EF4-FFF2-40B4-BE49-F238E27FC236}">
                  <a16:creationId xmlns:a16="http://schemas.microsoft.com/office/drawing/2014/main" xmlns="" id="{9F370006-222A-4076-B20E-E5D9614A437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833098" y="4782971"/>
              <a:ext cx="181901" cy="124769"/>
            </a:xfrm>
            <a:custGeom>
              <a:avLst/>
              <a:gdLst>
                <a:gd name="T0" fmla="*/ 5 w 9"/>
                <a:gd name="T1" fmla="*/ 3 h 5"/>
                <a:gd name="T2" fmla="*/ 0 w 9"/>
                <a:gd name="T3" fmla="*/ 5 h 5"/>
                <a:gd name="T4" fmla="*/ 0 w 9"/>
                <a:gd name="T5" fmla="*/ 5 h 5"/>
                <a:gd name="T6" fmla="*/ 0 w 9"/>
                <a:gd name="T7" fmla="*/ 4 h 5"/>
                <a:gd name="T8" fmla="*/ 8 w 9"/>
                <a:gd name="T9" fmla="*/ 0 h 5"/>
                <a:gd name="T10" fmla="*/ 9 w 9"/>
                <a:gd name="T11" fmla="*/ 1 h 5"/>
                <a:gd name="T12" fmla="*/ 9 w 9"/>
                <a:gd name="T13" fmla="*/ 1 h 5"/>
                <a:gd name="T14" fmla="*/ 5 w 9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5" y="3"/>
                  </a:moveTo>
                  <a:cubicBezTo>
                    <a:pt x="3" y="4"/>
                    <a:pt x="2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3" y="3"/>
                    <a:pt x="5" y="1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2"/>
                    <a:pt x="7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0" name="Freeform 14">
              <a:extLst>
                <a:ext uri="{FF2B5EF4-FFF2-40B4-BE49-F238E27FC236}">
                  <a16:creationId xmlns:a16="http://schemas.microsoft.com/office/drawing/2014/main" xmlns="" id="{5EAAEC0C-6588-4B1E-8EBF-77156F18A6C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907256" y="3703172"/>
              <a:ext cx="122261" cy="77064"/>
            </a:xfrm>
            <a:custGeom>
              <a:avLst/>
              <a:gdLst>
                <a:gd name="T0" fmla="*/ 5 w 6"/>
                <a:gd name="T1" fmla="*/ 3 h 3"/>
                <a:gd name="T2" fmla="*/ 2 w 6"/>
                <a:gd name="T3" fmla="*/ 2 h 3"/>
                <a:gd name="T4" fmla="*/ 2 w 6"/>
                <a:gd name="T5" fmla="*/ 2 h 3"/>
                <a:gd name="T6" fmla="*/ 0 w 6"/>
                <a:gd name="T7" fmla="*/ 2 h 3"/>
                <a:gd name="T8" fmla="*/ 2 w 6"/>
                <a:gd name="T9" fmla="*/ 1 h 3"/>
                <a:gd name="T10" fmla="*/ 3 w 6"/>
                <a:gd name="T11" fmla="*/ 0 h 3"/>
                <a:gd name="T12" fmla="*/ 5 w 6"/>
                <a:gd name="T13" fmla="*/ 0 h 3"/>
                <a:gd name="T14" fmla="*/ 6 w 6"/>
                <a:gd name="T15" fmla="*/ 2 h 3"/>
                <a:gd name="T16" fmla="*/ 5 w 6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4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2"/>
                    <a:pt x="6" y="1"/>
                    <a:pt x="6" y="2"/>
                  </a:cubicBezTo>
                  <a:cubicBezTo>
                    <a:pt x="6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1" name="Freeform 15">
              <a:extLst>
                <a:ext uri="{FF2B5EF4-FFF2-40B4-BE49-F238E27FC236}">
                  <a16:creationId xmlns:a16="http://schemas.microsoft.com/office/drawing/2014/main" xmlns="" id="{090095E6-9F1E-41F9-9578-0C638DD2BBC7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197219" y="3346103"/>
              <a:ext cx="122261" cy="99082"/>
            </a:xfrm>
            <a:custGeom>
              <a:avLst/>
              <a:gdLst>
                <a:gd name="T0" fmla="*/ 4 w 6"/>
                <a:gd name="T1" fmla="*/ 2 h 4"/>
                <a:gd name="T2" fmla="*/ 3 w 6"/>
                <a:gd name="T3" fmla="*/ 3 h 4"/>
                <a:gd name="T4" fmla="*/ 0 w 6"/>
                <a:gd name="T5" fmla="*/ 2 h 4"/>
                <a:gd name="T6" fmla="*/ 1 w 6"/>
                <a:gd name="T7" fmla="*/ 1 h 4"/>
                <a:gd name="T8" fmla="*/ 5 w 6"/>
                <a:gd name="T9" fmla="*/ 1 h 4"/>
                <a:gd name="T10" fmla="*/ 6 w 6"/>
                <a:gd name="T11" fmla="*/ 1 h 4"/>
                <a:gd name="T12" fmla="*/ 5 w 6"/>
                <a:gd name="T13" fmla="*/ 2 h 4"/>
                <a:gd name="T14" fmla="*/ 4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1" y="4"/>
                    <a:pt x="1" y="4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2" name="Freeform 16">
              <a:extLst>
                <a:ext uri="{FF2B5EF4-FFF2-40B4-BE49-F238E27FC236}">
                  <a16:creationId xmlns:a16="http://schemas.microsoft.com/office/drawing/2014/main" xmlns="" id="{DC854240-A5C7-4B68-A85F-61B517C967F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206892" y="3599964"/>
              <a:ext cx="143136" cy="77064"/>
            </a:xfrm>
            <a:custGeom>
              <a:avLst/>
              <a:gdLst>
                <a:gd name="T0" fmla="*/ 3 w 7"/>
                <a:gd name="T1" fmla="*/ 3 h 3"/>
                <a:gd name="T2" fmla="*/ 1 w 7"/>
                <a:gd name="T3" fmla="*/ 3 h 3"/>
                <a:gd name="T4" fmla="*/ 1 w 7"/>
                <a:gd name="T5" fmla="*/ 3 h 3"/>
                <a:gd name="T6" fmla="*/ 1 w 7"/>
                <a:gd name="T7" fmla="*/ 2 h 3"/>
                <a:gd name="T8" fmla="*/ 6 w 7"/>
                <a:gd name="T9" fmla="*/ 0 h 3"/>
                <a:gd name="T10" fmla="*/ 6 w 7"/>
                <a:gd name="T11" fmla="*/ 1 h 3"/>
                <a:gd name="T12" fmla="*/ 3 w 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3" y="3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0"/>
                    <a:pt x="4" y="1"/>
                    <a:pt x="6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2"/>
                    <a:pt x="4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3" name="Freeform 17">
              <a:extLst>
                <a:ext uri="{FF2B5EF4-FFF2-40B4-BE49-F238E27FC236}">
                  <a16:creationId xmlns:a16="http://schemas.microsoft.com/office/drawing/2014/main" xmlns="" id="{8C01B8A9-B213-450C-9851-AE5D4CB239C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538071" y="5709582"/>
              <a:ext cx="122261" cy="99082"/>
            </a:xfrm>
            <a:custGeom>
              <a:avLst/>
              <a:gdLst>
                <a:gd name="T0" fmla="*/ 1 w 6"/>
                <a:gd name="T1" fmla="*/ 2 h 4"/>
                <a:gd name="T2" fmla="*/ 2 w 6"/>
                <a:gd name="T3" fmla="*/ 2 h 4"/>
                <a:gd name="T4" fmla="*/ 1 w 6"/>
                <a:gd name="T5" fmla="*/ 2 h 4"/>
                <a:gd name="T6" fmla="*/ 2 w 6"/>
                <a:gd name="T7" fmla="*/ 0 h 4"/>
                <a:gd name="T8" fmla="*/ 3 w 6"/>
                <a:gd name="T9" fmla="*/ 0 h 4"/>
                <a:gd name="T10" fmla="*/ 5 w 6"/>
                <a:gd name="T11" fmla="*/ 0 h 4"/>
                <a:gd name="T12" fmla="*/ 4 w 6"/>
                <a:gd name="T13" fmla="*/ 1 h 4"/>
                <a:gd name="T14" fmla="*/ 3 w 6"/>
                <a:gd name="T15" fmla="*/ 2 h 4"/>
                <a:gd name="T16" fmla="*/ 4 w 6"/>
                <a:gd name="T17" fmla="*/ 2 h 4"/>
                <a:gd name="T18" fmla="*/ 6 w 6"/>
                <a:gd name="T19" fmla="*/ 2 h 4"/>
                <a:gd name="T20" fmla="*/ 6 w 6"/>
                <a:gd name="T21" fmla="*/ 2 h 4"/>
                <a:gd name="T22" fmla="*/ 4 w 6"/>
                <a:gd name="T23" fmla="*/ 3 h 4"/>
                <a:gd name="T24" fmla="*/ 2 w 6"/>
                <a:gd name="T25" fmla="*/ 3 h 4"/>
                <a:gd name="T26" fmla="*/ 1 w 6"/>
                <a:gd name="T27" fmla="*/ 3 h 4"/>
                <a:gd name="T28" fmla="*/ 1 w 6"/>
                <a:gd name="T2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4">
                  <a:moveTo>
                    <a:pt x="1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1" y="4"/>
                    <a:pt x="1" y="3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4" name="Freeform 18">
              <a:extLst>
                <a:ext uri="{FF2B5EF4-FFF2-40B4-BE49-F238E27FC236}">
                  <a16:creationId xmlns:a16="http://schemas.microsoft.com/office/drawing/2014/main" xmlns="" id="{E22B7A2E-B28F-4BE0-84EA-C22638A5C0A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790623" y="5172238"/>
              <a:ext cx="184884" cy="77064"/>
            </a:xfrm>
            <a:custGeom>
              <a:avLst/>
              <a:gdLst>
                <a:gd name="T0" fmla="*/ 7 w 9"/>
                <a:gd name="T1" fmla="*/ 2 h 3"/>
                <a:gd name="T2" fmla="*/ 1 w 9"/>
                <a:gd name="T3" fmla="*/ 3 h 3"/>
                <a:gd name="T4" fmla="*/ 0 w 9"/>
                <a:gd name="T5" fmla="*/ 2 h 3"/>
                <a:gd name="T6" fmla="*/ 1 w 9"/>
                <a:gd name="T7" fmla="*/ 2 h 3"/>
                <a:gd name="T8" fmla="*/ 6 w 9"/>
                <a:gd name="T9" fmla="*/ 1 h 3"/>
                <a:gd name="T10" fmla="*/ 7 w 9"/>
                <a:gd name="T11" fmla="*/ 1 h 3"/>
                <a:gd name="T12" fmla="*/ 9 w 9"/>
                <a:gd name="T13" fmla="*/ 0 h 3"/>
                <a:gd name="T14" fmla="*/ 7 w 9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">
                  <a:moveTo>
                    <a:pt x="7" y="2"/>
                  </a:moveTo>
                  <a:cubicBezTo>
                    <a:pt x="5" y="2"/>
                    <a:pt x="3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8" y="0"/>
                    <a:pt x="9" y="0"/>
                  </a:cubicBezTo>
                  <a:cubicBezTo>
                    <a:pt x="9" y="1"/>
                    <a:pt x="8" y="1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5" name="Freeform 19">
              <a:extLst>
                <a:ext uri="{FF2B5EF4-FFF2-40B4-BE49-F238E27FC236}">
                  <a16:creationId xmlns:a16="http://schemas.microsoft.com/office/drawing/2014/main" xmlns="" id="{ADF2D967-C7BC-48A2-998D-3C55B59ECFF0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483643" y="4755649"/>
              <a:ext cx="122261" cy="51375"/>
            </a:xfrm>
            <a:custGeom>
              <a:avLst/>
              <a:gdLst>
                <a:gd name="T0" fmla="*/ 5 w 6"/>
                <a:gd name="T1" fmla="*/ 2 h 2"/>
                <a:gd name="T2" fmla="*/ 0 w 6"/>
                <a:gd name="T3" fmla="*/ 2 h 2"/>
                <a:gd name="T4" fmla="*/ 0 w 6"/>
                <a:gd name="T5" fmla="*/ 1 h 2"/>
                <a:gd name="T6" fmla="*/ 1 w 6"/>
                <a:gd name="T7" fmla="*/ 1 h 2"/>
                <a:gd name="T8" fmla="*/ 5 w 6"/>
                <a:gd name="T9" fmla="*/ 0 h 2"/>
                <a:gd name="T10" fmla="*/ 6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4" y="2"/>
                    <a:pt x="2" y="1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2"/>
                    <a:pt x="5" y="1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6" name="Freeform 20">
              <a:extLst>
                <a:ext uri="{FF2B5EF4-FFF2-40B4-BE49-F238E27FC236}">
                  <a16:creationId xmlns:a16="http://schemas.microsoft.com/office/drawing/2014/main" xmlns="" id="{589F9A5E-F346-43E4-B7B7-68300BD73E5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486120" y="3162919"/>
              <a:ext cx="122261" cy="73394"/>
            </a:xfrm>
            <a:custGeom>
              <a:avLst/>
              <a:gdLst>
                <a:gd name="T0" fmla="*/ 1 w 6"/>
                <a:gd name="T1" fmla="*/ 1 h 3"/>
                <a:gd name="T2" fmla="*/ 5 w 6"/>
                <a:gd name="T3" fmla="*/ 0 h 3"/>
                <a:gd name="T4" fmla="*/ 6 w 6"/>
                <a:gd name="T5" fmla="*/ 0 h 3"/>
                <a:gd name="T6" fmla="*/ 5 w 6"/>
                <a:gd name="T7" fmla="*/ 1 h 3"/>
                <a:gd name="T8" fmla="*/ 1 w 6"/>
                <a:gd name="T9" fmla="*/ 2 h 3"/>
                <a:gd name="T10" fmla="*/ 0 w 6"/>
                <a:gd name="T11" fmla="*/ 2 h 3"/>
                <a:gd name="T12" fmla="*/ 1 w 6"/>
                <a:gd name="T13" fmla="*/ 1 h 3"/>
                <a:gd name="T14" fmla="*/ 1 w 6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3" y="1"/>
                    <a:pt x="4" y="1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2" y="3"/>
                    <a:pt x="1" y="2"/>
                  </a:cubicBezTo>
                  <a:cubicBezTo>
                    <a:pt x="0" y="2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7" name="Freeform 21">
              <a:extLst>
                <a:ext uri="{FF2B5EF4-FFF2-40B4-BE49-F238E27FC236}">
                  <a16:creationId xmlns:a16="http://schemas.microsoft.com/office/drawing/2014/main" xmlns="" id="{34E875AF-F722-4F89-870A-8F7DCD76D8F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079027" y="4247220"/>
              <a:ext cx="161028" cy="25689"/>
            </a:xfrm>
            <a:custGeom>
              <a:avLst/>
              <a:gdLst>
                <a:gd name="T0" fmla="*/ 8 w 8"/>
                <a:gd name="T1" fmla="*/ 0 h 1"/>
                <a:gd name="T2" fmla="*/ 1 w 8"/>
                <a:gd name="T3" fmla="*/ 1 h 1"/>
                <a:gd name="T4" fmla="*/ 0 w 8"/>
                <a:gd name="T5" fmla="*/ 0 h 1"/>
                <a:gd name="T6" fmla="*/ 0 w 8"/>
                <a:gd name="T7" fmla="*/ 0 h 1"/>
                <a:gd name="T8" fmla="*/ 8 w 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6" y="1"/>
                    <a:pt x="3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8" name="Freeform 22">
              <a:extLst>
                <a:ext uri="{FF2B5EF4-FFF2-40B4-BE49-F238E27FC236}">
                  <a16:creationId xmlns:a16="http://schemas.microsoft.com/office/drawing/2014/main" xmlns="" id="{93BAC746-CAEF-49FF-96DC-4CC08D3E512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009719" y="3587252"/>
              <a:ext cx="101388" cy="102751"/>
            </a:xfrm>
            <a:custGeom>
              <a:avLst/>
              <a:gdLst>
                <a:gd name="T0" fmla="*/ 3 w 5"/>
                <a:gd name="T1" fmla="*/ 2 h 4"/>
                <a:gd name="T2" fmla="*/ 2 w 5"/>
                <a:gd name="T3" fmla="*/ 3 h 4"/>
                <a:gd name="T4" fmla="*/ 0 w 5"/>
                <a:gd name="T5" fmla="*/ 3 h 4"/>
                <a:gd name="T6" fmla="*/ 1 w 5"/>
                <a:gd name="T7" fmla="*/ 2 h 4"/>
                <a:gd name="T8" fmla="*/ 4 w 5"/>
                <a:gd name="T9" fmla="*/ 1 h 4"/>
                <a:gd name="T10" fmla="*/ 5 w 5"/>
                <a:gd name="T11" fmla="*/ 1 h 4"/>
                <a:gd name="T12" fmla="*/ 4 w 5"/>
                <a:gd name="T13" fmla="*/ 2 h 4"/>
                <a:gd name="T14" fmla="*/ 3 w 5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3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1"/>
                    <a:pt x="5" y="0"/>
                    <a:pt x="5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9" name="Freeform 23">
              <a:extLst>
                <a:ext uri="{FF2B5EF4-FFF2-40B4-BE49-F238E27FC236}">
                  <a16:creationId xmlns:a16="http://schemas.microsoft.com/office/drawing/2014/main" xmlns="" id="{8583789A-0691-4A0A-A2D3-64212FEE578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382769" y="705875"/>
              <a:ext cx="101388" cy="124769"/>
            </a:xfrm>
            <a:custGeom>
              <a:avLst/>
              <a:gdLst>
                <a:gd name="T0" fmla="*/ 0 w 5"/>
                <a:gd name="T1" fmla="*/ 0 h 5"/>
                <a:gd name="T2" fmla="*/ 1 w 5"/>
                <a:gd name="T3" fmla="*/ 0 h 5"/>
                <a:gd name="T4" fmla="*/ 4 w 5"/>
                <a:gd name="T5" fmla="*/ 3 h 5"/>
                <a:gd name="T6" fmla="*/ 4 w 5"/>
                <a:gd name="T7" fmla="*/ 4 h 5"/>
                <a:gd name="T8" fmla="*/ 4 w 5"/>
                <a:gd name="T9" fmla="*/ 3 h 5"/>
                <a:gd name="T10" fmla="*/ 0 w 5"/>
                <a:gd name="T11" fmla="*/ 1 h 5"/>
                <a:gd name="T12" fmla="*/ 0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1"/>
                    <a:pt x="3" y="1"/>
                    <a:pt x="4" y="3"/>
                  </a:cubicBezTo>
                  <a:cubicBezTo>
                    <a:pt x="4" y="3"/>
                    <a:pt x="5" y="4"/>
                    <a:pt x="4" y="4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0" name="Freeform 24">
              <a:extLst>
                <a:ext uri="{FF2B5EF4-FFF2-40B4-BE49-F238E27FC236}">
                  <a16:creationId xmlns:a16="http://schemas.microsoft.com/office/drawing/2014/main" xmlns="" id="{29C6817E-D341-4161-A10E-E08C7997F8C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193436" y="4761100"/>
              <a:ext cx="104369" cy="51375"/>
            </a:xfrm>
            <a:custGeom>
              <a:avLst/>
              <a:gdLst>
                <a:gd name="T0" fmla="*/ 5 w 5"/>
                <a:gd name="T1" fmla="*/ 1 h 2"/>
                <a:gd name="T2" fmla="*/ 4 w 5"/>
                <a:gd name="T3" fmla="*/ 1 h 2"/>
                <a:gd name="T4" fmla="*/ 1 w 5"/>
                <a:gd name="T5" fmla="*/ 2 h 2"/>
                <a:gd name="T6" fmla="*/ 0 w 5"/>
                <a:gd name="T7" fmla="*/ 1 h 2"/>
                <a:gd name="T8" fmla="*/ 1 w 5"/>
                <a:gd name="T9" fmla="*/ 1 h 2"/>
                <a:gd name="T10" fmla="*/ 4 w 5"/>
                <a:gd name="T11" fmla="*/ 1 h 2"/>
                <a:gd name="T12" fmla="*/ 5 w 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2"/>
                    <a:pt x="4" y="2"/>
                    <a:pt x="4" y="1"/>
                  </a:cubicBezTo>
                  <a:cubicBezTo>
                    <a:pt x="3" y="1"/>
                    <a:pt x="2" y="1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1" name="Freeform 25">
              <a:extLst>
                <a:ext uri="{FF2B5EF4-FFF2-40B4-BE49-F238E27FC236}">
                  <a16:creationId xmlns:a16="http://schemas.microsoft.com/office/drawing/2014/main" xmlns="" id="{65A6DDDF-4F70-4E3C-847B-AE9AC69548B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005496" y="1982297"/>
              <a:ext cx="101388" cy="22018"/>
            </a:xfrm>
            <a:custGeom>
              <a:avLst/>
              <a:gdLst>
                <a:gd name="T0" fmla="*/ 0 w 5"/>
                <a:gd name="T1" fmla="*/ 0 h 1"/>
                <a:gd name="T2" fmla="*/ 1 w 5"/>
                <a:gd name="T3" fmla="*/ 0 h 1"/>
                <a:gd name="T4" fmla="*/ 4 w 5"/>
                <a:gd name="T5" fmla="*/ 0 h 1"/>
                <a:gd name="T6" fmla="*/ 5 w 5"/>
                <a:gd name="T7" fmla="*/ 1 h 1"/>
                <a:gd name="T8" fmla="*/ 4 w 5"/>
                <a:gd name="T9" fmla="*/ 1 h 1"/>
                <a:gd name="T10" fmla="*/ 0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2" name="Freeform 26">
              <a:extLst>
                <a:ext uri="{FF2B5EF4-FFF2-40B4-BE49-F238E27FC236}">
                  <a16:creationId xmlns:a16="http://schemas.microsoft.com/office/drawing/2014/main" xmlns="" id="{01D96594-802F-49E8-B2EA-C23EF0A17DA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016205" y="4402343"/>
              <a:ext cx="83496" cy="51375"/>
            </a:xfrm>
            <a:custGeom>
              <a:avLst/>
              <a:gdLst>
                <a:gd name="T0" fmla="*/ 3 w 4"/>
                <a:gd name="T1" fmla="*/ 2 h 2"/>
                <a:gd name="T2" fmla="*/ 0 w 4"/>
                <a:gd name="T3" fmla="*/ 1 h 2"/>
                <a:gd name="T4" fmla="*/ 0 w 4"/>
                <a:gd name="T5" fmla="*/ 1 h 2"/>
                <a:gd name="T6" fmla="*/ 3 w 4"/>
                <a:gd name="T7" fmla="*/ 0 h 2"/>
                <a:gd name="T8" fmla="*/ 3 w 4"/>
                <a:gd name="T9" fmla="*/ 0 h 2"/>
                <a:gd name="T10" fmla="*/ 4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2" y="2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0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3" name="Freeform 27">
              <a:extLst>
                <a:ext uri="{FF2B5EF4-FFF2-40B4-BE49-F238E27FC236}">
                  <a16:creationId xmlns:a16="http://schemas.microsoft.com/office/drawing/2014/main" xmlns="" id="{4C3965D3-7768-4359-BE89-0126EEB58739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112144" y="5607776"/>
              <a:ext cx="143136" cy="51375"/>
            </a:xfrm>
            <a:custGeom>
              <a:avLst/>
              <a:gdLst>
                <a:gd name="T0" fmla="*/ 6 w 7"/>
                <a:gd name="T1" fmla="*/ 1 h 2"/>
                <a:gd name="T2" fmla="*/ 1 w 7"/>
                <a:gd name="T3" fmla="*/ 2 h 2"/>
                <a:gd name="T4" fmla="*/ 0 w 7"/>
                <a:gd name="T5" fmla="*/ 2 h 2"/>
                <a:gd name="T6" fmla="*/ 0 w 7"/>
                <a:gd name="T7" fmla="*/ 1 h 2"/>
                <a:gd name="T8" fmla="*/ 6 w 7"/>
                <a:gd name="T9" fmla="*/ 0 h 2"/>
                <a:gd name="T10" fmla="*/ 7 w 7"/>
                <a:gd name="T11" fmla="*/ 0 h 2"/>
                <a:gd name="T12" fmla="*/ 6 w 7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">
                  <a:moveTo>
                    <a:pt x="6" y="1"/>
                  </a:moveTo>
                  <a:cubicBezTo>
                    <a:pt x="4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4" name="Freeform 28">
              <a:extLst>
                <a:ext uri="{FF2B5EF4-FFF2-40B4-BE49-F238E27FC236}">
                  <a16:creationId xmlns:a16="http://schemas.microsoft.com/office/drawing/2014/main" xmlns="" id="{5779F261-F433-4CD6-8EC5-175BC9DA9B4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768142" y="4107678"/>
              <a:ext cx="62621" cy="77064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2 h 3"/>
                <a:gd name="T4" fmla="*/ 0 w 3"/>
                <a:gd name="T5" fmla="*/ 2 h 3"/>
                <a:gd name="T6" fmla="*/ 0 w 3"/>
                <a:gd name="T7" fmla="*/ 2 h 3"/>
                <a:gd name="T8" fmla="*/ 2 w 3"/>
                <a:gd name="T9" fmla="*/ 1 h 3"/>
                <a:gd name="T10" fmla="*/ 2 w 3"/>
                <a:gd name="T11" fmla="*/ 1 h 3"/>
                <a:gd name="T12" fmla="*/ 3 w 3"/>
                <a:gd name="T13" fmla="*/ 1 h 3"/>
                <a:gd name="T14" fmla="*/ 2 w 3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5" name="Freeform 29">
              <a:extLst>
                <a:ext uri="{FF2B5EF4-FFF2-40B4-BE49-F238E27FC236}">
                  <a16:creationId xmlns:a16="http://schemas.microsoft.com/office/drawing/2014/main" xmlns="" id="{B329CE86-8E8B-422D-982B-6468C44D2E4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258673" y="1973001"/>
              <a:ext cx="83496" cy="77064"/>
            </a:xfrm>
            <a:custGeom>
              <a:avLst/>
              <a:gdLst>
                <a:gd name="T0" fmla="*/ 3 w 4"/>
                <a:gd name="T1" fmla="*/ 2 h 3"/>
                <a:gd name="T2" fmla="*/ 0 w 4"/>
                <a:gd name="T3" fmla="*/ 2 h 3"/>
                <a:gd name="T4" fmla="*/ 2 w 4"/>
                <a:gd name="T5" fmla="*/ 1 h 3"/>
                <a:gd name="T6" fmla="*/ 4 w 4"/>
                <a:gd name="T7" fmla="*/ 1 h 3"/>
                <a:gd name="T8" fmla="*/ 3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2" y="2"/>
                    <a:pt x="1" y="3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4" y="1"/>
                  </a:cubicBezTo>
                  <a:cubicBezTo>
                    <a:pt x="4" y="2"/>
                    <a:pt x="3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6" name="Freeform 30">
              <a:extLst>
                <a:ext uri="{FF2B5EF4-FFF2-40B4-BE49-F238E27FC236}">
                  <a16:creationId xmlns:a16="http://schemas.microsoft.com/office/drawing/2014/main" xmlns="" id="{6BAB8319-9A57-4C6E-AE2F-236052D89F8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732606" y="4775882"/>
              <a:ext cx="101388" cy="77064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5 w 5"/>
                <a:gd name="T9" fmla="*/ 0 h 3"/>
                <a:gd name="T10" fmla="*/ 5 w 5"/>
                <a:gd name="T11" fmla="*/ 0 h 3"/>
                <a:gd name="T12" fmla="*/ 1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7" name="Freeform 31">
              <a:extLst>
                <a:ext uri="{FF2B5EF4-FFF2-40B4-BE49-F238E27FC236}">
                  <a16:creationId xmlns:a16="http://schemas.microsoft.com/office/drawing/2014/main" xmlns="" id="{389352A7-1265-4201-824D-5D88397F601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501030" y="6018827"/>
              <a:ext cx="59640" cy="77064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1 w 3"/>
                <a:gd name="T5" fmla="*/ 0 h 3"/>
                <a:gd name="T6" fmla="*/ 3 w 3"/>
                <a:gd name="T7" fmla="*/ 1 h 3"/>
                <a:gd name="T8" fmla="*/ 2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1" y="3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8" name="Freeform 32">
              <a:extLst>
                <a:ext uri="{FF2B5EF4-FFF2-40B4-BE49-F238E27FC236}">
                  <a16:creationId xmlns:a16="http://schemas.microsoft.com/office/drawing/2014/main" xmlns="" id="{EDC5A562-69AC-4FE6-BEEB-6DC9BE623DB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537210" y="6058039"/>
              <a:ext cx="122261" cy="77064"/>
            </a:xfrm>
            <a:custGeom>
              <a:avLst/>
              <a:gdLst>
                <a:gd name="T0" fmla="*/ 2 w 6"/>
                <a:gd name="T1" fmla="*/ 2 h 3"/>
                <a:gd name="T2" fmla="*/ 1 w 6"/>
                <a:gd name="T3" fmla="*/ 3 h 3"/>
                <a:gd name="T4" fmla="*/ 0 w 6"/>
                <a:gd name="T5" fmla="*/ 3 h 3"/>
                <a:gd name="T6" fmla="*/ 0 w 6"/>
                <a:gd name="T7" fmla="*/ 2 h 3"/>
                <a:gd name="T8" fmla="*/ 1 w 6"/>
                <a:gd name="T9" fmla="*/ 2 h 3"/>
                <a:gd name="T10" fmla="*/ 4 w 6"/>
                <a:gd name="T11" fmla="*/ 1 h 3"/>
                <a:gd name="T12" fmla="*/ 6 w 6"/>
                <a:gd name="T13" fmla="*/ 1 h 3"/>
                <a:gd name="T14" fmla="*/ 6 w 6"/>
                <a:gd name="T15" fmla="*/ 1 h 3"/>
                <a:gd name="T16" fmla="*/ 4 w 6"/>
                <a:gd name="T17" fmla="*/ 2 h 3"/>
                <a:gd name="T18" fmla="*/ 2 w 6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">
                  <a:moveTo>
                    <a:pt x="2" y="2"/>
                  </a:move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3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9" name="Freeform 33">
              <a:extLst>
                <a:ext uri="{FF2B5EF4-FFF2-40B4-BE49-F238E27FC236}">
                  <a16:creationId xmlns:a16="http://schemas.microsoft.com/office/drawing/2014/main" xmlns="" id="{FC4D3780-D0F6-4026-84B1-4F899602947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286188" y="4673658"/>
              <a:ext cx="101388" cy="51375"/>
            </a:xfrm>
            <a:custGeom>
              <a:avLst/>
              <a:gdLst>
                <a:gd name="T0" fmla="*/ 5 w 5"/>
                <a:gd name="T1" fmla="*/ 1 h 2"/>
                <a:gd name="T2" fmla="*/ 1 w 5"/>
                <a:gd name="T3" fmla="*/ 2 h 2"/>
                <a:gd name="T4" fmla="*/ 0 w 5"/>
                <a:gd name="T5" fmla="*/ 1 h 2"/>
                <a:gd name="T6" fmla="*/ 1 w 5"/>
                <a:gd name="T7" fmla="*/ 1 h 2"/>
                <a:gd name="T8" fmla="*/ 5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4" y="2"/>
                    <a:pt x="2" y="2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4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0" name="Freeform 34">
              <a:extLst>
                <a:ext uri="{FF2B5EF4-FFF2-40B4-BE49-F238E27FC236}">
                  <a16:creationId xmlns:a16="http://schemas.microsoft.com/office/drawing/2014/main" xmlns="" id="{03E68EF4-6DE3-48AE-ABE9-DAD88B5CD28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672768" y="4847876"/>
              <a:ext cx="80513" cy="51375"/>
            </a:xfrm>
            <a:custGeom>
              <a:avLst/>
              <a:gdLst>
                <a:gd name="T0" fmla="*/ 4 w 4"/>
                <a:gd name="T1" fmla="*/ 0 h 2"/>
                <a:gd name="T2" fmla="*/ 1 w 4"/>
                <a:gd name="T3" fmla="*/ 2 h 2"/>
                <a:gd name="T4" fmla="*/ 0 w 4"/>
                <a:gd name="T5" fmla="*/ 2 h 2"/>
                <a:gd name="T6" fmla="*/ 1 w 4"/>
                <a:gd name="T7" fmla="*/ 1 h 2"/>
                <a:gd name="T8" fmla="*/ 4 w 4"/>
                <a:gd name="T9" fmla="*/ 0 h 2"/>
                <a:gd name="T10" fmla="*/ 4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2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1" name="Freeform 35">
              <a:extLst>
                <a:ext uri="{FF2B5EF4-FFF2-40B4-BE49-F238E27FC236}">
                  <a16:creationId xmlns:a16="http://schemas.microsoft.com/office/drawing/2014/main" xmlns="" id="{E7131B52-D0E0-4055-9717-91EBA39417D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104611" y="4310155"/>
              <a:ext cx="104369" cy="51375"/>
            </a:xfrm>
            <a:custGeom>
              <a:avLst/>
              <a:gdLst>
                <a:gd name="T0" fmla="*/ 4 w 5"/>
                <a:gd name="T1" fmla="*/ 0 h 2"/>
                <a:gd name="T2" fmla="*/ 5 w 5"/>
                <a:gd name="T3" fmla="*/ 1 h 2"/>
                <a:gd name="T4" fmla="*/ 4 w 5"/>
                <a:gd name="T5" fmla="*/ 1 h 2"/>
                <a:gd name="T6" fmla="*/ 1 w 5"/>
                <a:gd name="T7" fmla="*/ 1 h 2"/>
                <a:gd name="T8" fmla="*/ 0 w 5"/>
                <a:gd name="T9" fmla="*/ 1 h 2"/>
                <a:gd name="T10" fmla="*/ 1 w 5"/>
                <a:gd name="T11" fmla="*/ 0 h 2"/>
                <a:gd name="T12" fmla="*/ 2 w 5"/>
                <a:gd name="T13" fmla="*/ 0 h 2"/>
                <a:gd name="T14" fmla="*/ 4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4" y="0"/>
                    <a:pt x="5" y="1"/>
                    <a:pt x="5" y="1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2" name="Freeform 36">
              <a:extLst>
                <a:ext uri="{FF2B5EF4-FFF2-40B4-BE49-F238E27FC236}">
                  <a16:creationId xmlns:a16="http://schemas.microsoft.com/office/drawing/2014/main" xmlns="" id="{A4D1FCBB-409F-45D4-86D1-75A42126D99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541831" y="6040498"/>
              <a:ext cx="101388" cy="73394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2 h 3"/>
                <a:gd name="T4" fmla="*/ 3 w 5"/>
                <a:gd name="T5" fmla="*/ 1 h 3"/>
                <a:gd name="T6" fmla="*/ 5 w 5"/>
                <a:gd name="T7" fmla="*/ 0 h 3"/>
                <a:gd name="T8" fmla="*/ 5 w 5"/>
                <a:gd name="T9" fmla="*/ 0 h 3"/>
                <a:gd name="T10" fmla="*/ 5 w 5"/>
                <a:gd name="T11" fmla="*/ 1 h 3"/>
                <a:gd name="T12" fmla="*/ 3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1"/>
                    <a:pt x="1" y="3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3" name="Freeform 37">
              <a:extLst>
                <a:ext uri="{FF2B5EF4-FFF2-40B4-BE49-F238E27FC236}">
                  <a16:creationId xmlns:a16="http://schemas.microsoft.com/office/drawing/2014/main" xmlns="" id="{68B182EB-2567-43A4-816F-B383CAB7BB4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540856" y="5027919"/>
              <a:ext cx="59640" cy="51375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0 h 2"/>
                <a:gd name="T4" fmla="*/ 2 w 3"/>
                <a:gd name="T5" fmla="*/ 1 h 2"/>
                <a:gd name="T6" fmla="*/ 1 w 3"/>
                <a:gd name="T7" fmla="*/ 2 h 2"/>
                <a:gd name="T8" fmla="*/ 0 w 3"/>
                <a:gd name="T9" fmla="*/ 2 h 2"/>
                <a:gd name="T10" fmla="*/ 0 w 3"/>
                <a:gd name="T11" fmla="*/ 2 h 2"/>
                <a:gd name="T12" fmla="*/ 1 w 3"/>
                <a:gd name="T13" fmla="*/ 0 h 2"/>
                <a:gd name="T14" fmla="*/ 2 w 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4" name="Freeform 38">
              <a:extLst>
                <a:ext uri="{FF2B5EF4-FFF2-40B4-BE49-F238E27FC236}">
                  <a16:creationId xmlns:a16="http://schemas.microsoft.com/office/drawing/2014/main" xmlns="" id="{CEF6BF36-AB66-474A-B284-D64BA4744CF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193825" y="5033289"/>
              <a:ext cx="104369" cy="47707"/>
            </a:xfrm>
            <a:custGeom>
              <a:avLst/>
              <a:gdLst>
                <a:gd name="T0" fmla="*/ 4 w 5"/>
                <a:gd name="T1" fmla="*/ 1 h 2"/>
                <a:gd name="T2" fmla="*/ 2 w 5"/>
                <a:gd name="T3" fmla="*/ 1 h 2"/>
                <a:gd name="T4" fmla="*/ 0 w 5"/>
                <a:gd name="T5" fmla="*/ 1 h 2"/>
                <a:gd name="T6" fmla="*/ 0 w 5"/>
                <a:gd name="T7" fmla="*/ 1 h 2"/>
                <a:gd name="T8" fmla="*/ 1 w 5"/>
                <a:gd name="T9" fmla="*/ 0 h 2"/>
                <a:gd name="T10" fmla="*/ 4 w 5"/>
                <a:gd name="T11" fmla="*/ 0 h 2"/>
                <a:gd name="T12" fmla="*/ 4 w 5"/>
                <a:gd name="T13" fmla="*/ 0 h 2"/>
                <a:gd name="T14" fmla="*/ 4 w 5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4" y="1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1" y="2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5" name="Freeform 39">
              <a:extLst>
                <a:ext uri="{FF2B5EF4-FFF2-40B4-BE49-F238E27FC236}">
                  <a16:creationId xmlns:a16="http://schemas.microsoft.com/office/drawing/2014/main" xmlns="" id="{B4F34ACB-735A-4A39-91B5-1F0BCE7421A0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613944" y="5939291"/>
              <a:ext cx="80513" cy="51375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1 h 2"/>
                <a:gd name="T6" fmla="*/ 2 w 4"/>
                <a:gd name="T7" fmla="*/ 1 h 2"/>
                <a:gd name="T8" fmla="*/ 4 w 4"/>
                <a:gd name="T9" fmla="*/ 0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2" y="2"/>
                    <a:pt x="1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1"/>
                    <a:pt x="3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6" name="Freeform 40">
              <a:extLst>
                <a:ext uri="{FF2B5EF4-FFF2-40B4-BE49-F238E27FC236}">
                  <a16:creationId xmlns:a16="http://schemas.microsoft.com/office/drawing/2014/main" xmlns="" id="{52005343-39A9-44A1-AEA6-C0D915F07B8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890824" y="4511150"/>
              <a:ext cx="83496" cy="51375"/>
            </a:xfrm>
            <a:custGeom>
              <a:avLst/>
              <a:gdLst>
                <a:gd name="T0" fmla="*/ 4 w 4"/>
                <a:gd name="T1" fmla="*/ 1 h 2"/>
                <a:gd name="T2" fmla="*/ 3 w 4"/>
                <a:gd name="T3" fmla="*/ 1 h 2"/>
                <a:gd name="T4" fmla="*/ 1 w 4"/>
                <a:gd name="T5" fmla="*/ 1 h 2"/>
                <a:gd name="T6" fmla="*/ 0 w 4"/>
                <a:gd name="T7" fmla="*/ 1 h 2"/>
                <a:gd name="T8" fmla="*/ 1 w 4"/>
                <a:gd name="T9" fmla="*/ 1 h 2"/>
                <a:gd name="T10" fmla="*/ 3 w 4"/>
                <a:gd name="T11" fmla="*/ 0 h 2"/>
                <a:gd name="T12" fmla="*/ 4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7" name="Freeform 41">
              <a:extLst>
                <a:ext uri="{FF2B5EF4-FFF2-40B4-BE49-F238E27FC236}">
                  <a16:creationId xmlns:a16="http://schemas.microsoft.com/office/drawing/2014/main" xmlns="" id="{99EF937B-7E9A-41FB-866D-309732D297D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490159" y="4022935"/>
              <a:ext cx="62621" cy="51375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1 h 2"/>
                <a:gd name="T4" fmla="*/ 1 w 3"/>
                <a:gd name="T5" fmla="*/ 1 h 2"/>
                <a:gd name="T6" fmla="*/ 3 w 3"/>
                <a:gd name="T7" fmla="*/ 1 h 2"/>
                <a:gd name="T8" fmla="*/ 2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8" name="Freeform 42">
              <a:extLst>
                <a:ext uri="{FF2B5EF4-FFF2-40B4-BE49-F238E27FC236}">
                  <a16:creationId xmlns:a16="http://schemas.microsoft.com/office/drawing/2014/main" xmlns="" id="{E9E479D4-2506-415B-AD29-44EE1DBA743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060204" y="1668596"/>
              <a:ext cx="41748" cy="77064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2 h 3"/>
                <a:gd name="T4" fmla="*/ 1 w 2"/>
                <a:gd name="T5" fmla="*/ 1 h 3"/>
                <a:gd name="T6" fmla="*/ 1 w 2"/>
                <a:gd name="T7" fmla="*/ 0 h 3"/>
                <a:gd name="T8" fmla="*/ 2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ubicBezTo>
                    <a:pt x="2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9" name="Freeform 43">
              <a:extLst>
                <a:ext uri="{FF2B5EF4-FFF2-40B4-BE49-F238E27FC236}">
                  <a16:creationId xmlns:a16="http://schemas.microsoft.com/office/drawing/2014/main" xmlns="" id="{8AC18FE1-EBB3-4256-B302-7514B472203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963412" y="4473172"/>
              <a:ext cx="59640" cy="51375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3 w 3"/>
                <a:gd name="T5" fmla="*/ 1 h 2"/>
                <a:gd name="T6" fmla="*/ 1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2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0" name="Freeform 44">
              <a:extLst>
                <a:ext uri="{FF2B5EF4-FFF2-40B4-BE49-F238E27FC236}">
                  <a16:creationId xmlns:a16="http://schemas.microsoft.com/office/drawing/2014/main" xmlns="" id="{C24E2E25-A0AE-41DF-B540-C7300C811F2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766345" y="4663369"/>
              <a:ext cx="38765" cy="4770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1 h 2"/>
                <a:gd name="T6" fmla="*/ 0 w 2"/>
                <a:gd name="T7" fmla="*/ 0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1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1" name="Freeform 45">
              <a:extLst>
                <a:ext uri="{FF2B5EF4-FFF2-40B4-BE49-F238E27FC236}">
                  <a16:creationId xmlns:a16="http://schemas.microsoft.com/office/drawing/2014/main" xmlns="" id="{60D860F1-2D0A-491C-8FE7-4E8988D06AD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612157" y="4410845"/>
              <a:ext cx="62621" cy="51375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1 h 2"/>
                <a:gd name="T4" fmla="*/ 0 w 3"/>
                <a:gd name="T5" fmla="*/ 2 h 2"/>
                <a:gd name="T6" fmla="*/ 2 w 3"/>
                <a:gd name="T7" fmla="*/ 0 h 2"/>
                <a:gd name="T8" fmla="*/ 3 w 3"/>
                <a:gd name="T9" fmla="*/ 1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0"/>
                    <a:pt x="2" y="1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2" name="Freeform 46">
              <a:extLst>
                <a:ext uri="{FF2B5EF4-FFF2-40B4-BE49-F238E27FC236}">
                  <a16:creationId xmlns:a16="http://schemas.microsoft.com/office/drawing/2014/main" xmlns="" id="{C5F45B89-4258-4310-B8D2-607012EE3C6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339943" y="3449570"/>
              <a:ext cx="59640" cy="51375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0 w 3"/>
                <a:gd name="T7" fmla="*/ 1 h 2"/>
                <a:gd name="T8" fmla="*/ 1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2" y="1"/>
                    <a:pt x="2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3" name="Freeform 47">
              <a:extLst>
                <a:ext uri="{FF2B5EF4-FFF2-40B4-BE49-F238E27FC236}">
                  <a16:creationId xmlns:a16="http://schemas.microsoft.com/office/drawing/2014/main" xmlns="" id="{A69134DB-AA69-4032-9833-4BC6EB470AB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589635" y="5906031"/>
              <a:ext cx="41748" cy="513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1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4" name="Freeform 48">
              <a:extLst>
                <a:ext uri="{FF2B5EF4-FFF2-40B4-BE49-F238E27FC236}">
                  <a16:creationId xmlns:a16="http://schemas.microsoft.com/office/drawing/2014/main" xmlns="" id="{2BB2A68C-28CA-4B87-84F2-C92DB1FC285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464763" y="1817890"/>
              <a:ext cx="62621" cy="51375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0 w 3"/>
                <a:gd name="T5" fmla="*/ 1 h 2"/>
                <a:gd name="T6" fmla="*/ 2 w 3"/>
                <a:gd name="T7" fmla="*/ 0 h 2"/>
                <a:gd name="T8" fmla="*/ 3 w 3"/>
                <a:gd name="T9" fmla="*/ 0 h 2"/>
                <a:gd name="T10" fmla="*/ 2 w 3"/>
                <a:gd name="T11" fmla="*/ 1 h 2"/>
                <a:gd name="T12" fmla="*/ 1 w 3"/>
                <a:gd name="T13" fmla="*/ 1 h 2"/>
                <a:gd name="T14" fmla="*/ 1 w 3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5" name="Freeform 49">
              <a:extLst>
                <a:ext uri="{FF2B5EF4-FFF2-40B4-BE49-F238E27FC236}">
                  <a16:creationId xmlns:a16="http://schemas.microsoft.com/office/drawing/2014/main" xmlns="" id="{6DFEEBFC-EB32-4742-96C7-7795E77D289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476381" y="5879484"/>
              <a:ext cx="62621" cy="51375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1 h 2"/>
                <a:gd name="T4" fmla="*/ 2 w 3"/>
                <a:gd name="T5" fmla="*/ 2 h 2"/>
                <a:gd name="T6" fmla="*/ 1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3" y="2"/>
                    <a:pt x="2" y="2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6" name="Freeform 50">
              <a:extLst>
                <a:ext uri="{FF2B5EF4-FFF2-40B4-BE49-F238E27FC236}">
                  <a16:creationId xmlns:a16="http://schemas.microsoft.com/office/drawing/2014/main" xmlns="" id="{429E4B25-A86A-459C-843B-527E2F99133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376249" y="4092544"/>
              <a:ext cx="62621" cy="51375"/>
            </a:xfrm>
            <a:custGeom>
              <a:avLst/>
              <a:gdLst>
                <a:gd name="T0" fmla="*/ 2 w 3"/>
                <a:gd name="T1" fmla="*/ 1 h 2"/>
                <a:gd name="T2" fmla="*/ 0 w 3"/>
                <a:gd name="T3" fmla="*/ 1 h 2"/>
                <a:gd name="T4" fmla="*/ 1 w 3"/>
                <a:gd name="T5" fmla="*/ 0 h 2"/>
                <a:gd name="T6" fmla="*/ 3 w 3"/>
                <a:gd name="T7" fmla="*/ 1 h 2"/>
                <a:gd name="T8" fmla="*/ 2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1" y="1"/>
                    <a:pt x="1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7" name="Freeform 51">
              <a:extLst>
                <a:ext uri="{FF2B5EF4-FFF2-40B4-BE49-F238E27FC236}">
                  <a16:creationId xmlns:a16="http://schemas.microsoft.com/office/drawing/2014/main" xmlns="" id="{7696EBAE-53C3-4F9B-975A-64618A260C7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362469" y="5949091"/>
              <a:ext cx="62621" cy="51375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0 h 2"/>
                <a:gd name="T4" fmla="*/ 1 w 3"/>
                <a:gd name="T5" fmla="*/ 1 h 2"/>
                <a:gd name="T6" fmla="*/ 0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8" name="Freeform 52">
              <a:extLst>
                <a:ext uri="{FF2B5EF4-FFF2-40B4-BE49-F238E27FC236}">
                  <a16:creationId xmlns:a16="http://schemas.microsoft.com/office/drawing/2014/main" xmlns="" id="{6F41F901-398B-43D4-89DB-0930994A9C87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585001" y="4708551"/>
              <a:ext cx="62621" cy="25689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0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3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9" name="Freeform 53">
              <a:extLst>
                <a:ext uri="{FF2B5EF4-FFF2-40B4-BE49-F238E27FC236}">
                  <a16:creationId xmlns:a16="http://schemas.microsoft.com/office/drawing/2014/main" xmlns="" id="{5EAC7289-21DD-481C-8369-ADA2F184071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218063" y="2002651"/>
              <a:ext cx="62621" cy="51375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0 h 2"/>
                <a:gd name="T4" fmla="*/ 2 w 3"/>
                <a:gd name="T5" fmla="*/ 1 h 2"/>
                <a:gd name="T6" fmla="*/ 0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0" y="1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0" name="Freeform 54">
              <a:extLst>
                <a:ext uri="{FF2B5EF4-FFF2-40B4-BE49-F238E27FC236}">
                  <a16:creationId xmlns:a16="http://schemas.microsoft.com/office/drawing/2014/main" xmlns="" id="{0DC6CE2B-3CD3-4A1B-A0BA-56A16BC4D2D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384329" y="2838449"/>
              <a:ext cx="41748" cy="5137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1" name="Freeform 55">
              <a:extLst>
                <a:ext uri="{FF2B5EF4-FFF2-40B4-BE49-F238E27FC236}">
                  <a16:creationId xmlns:a16="http://schemas.microsoft.com/office/drawing/2014/main" xmlns="" id="{822DDC0E-C428-46E2-A071-130EE675AAE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115322" y="5112970"/>
              <a:ext cx="83496" cy="25689"/>
            </a:xfrm>
            <a:custGeom>
              <a:avLst/>
              <a:gdLst>
                <a:gd name="T0" fmla="*/ 0 w 4"/>
                <a:gd name="T1" fmla="*/ 1 h 1"/>
                <a:gd name="T2" fmla="*/ 3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0 h 1"/>
                <a:gd name="T10" fmla="*/ 0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0"/>
                    <a:pt x="1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2" name="Freeform 56">
              <a:extLst>
                <a:ext uri="{FF2B5EF4-FFF2-40B4-BE49-F238E27FC236}">
                  <a16:creationId xmlns:a16="http://schemas.microsoft.com/office/drawing/2014/main" xmlns="" id="{D9BD545A-1E70-41EE-A810-6839BEF5C56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008941" y="4293908"/>
              <a:ext cx="62621" cy="51375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1 h 2"/>
                <a:gd name="T4" fmla="*/ 2 w 3"/>
                <a:gd name="T5" fmla="*/ 2 h 2"/>
                <a:gd name="T6" fmla="*/ 0 w 3"/>
                <a:gd name="T7" fmla="*/ 1 h 2"/>
                <a:gd name="T8" fmla="*/ 1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2" y="1"/>
                    <a:pt x="3" y="0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1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3" name="Freeform 57">
              <a:extLst>
                <a:ext uri="{FF2B5EF4-FFF2-40B4-BE49-F238E27FC236}">
                  <a16:creationId xmlns:a16="http://schemas.microsoft.com/office/drawing/2014/main" xmlns="" id="{E3DAE2E2-D1C8-4779-AEDE-E8E4272E20B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026342" y="5416891"/>
              <a:ext cx="59640" cy="25689"/>
            </a:xfrm>
            <a:custGeom>
              <a:avLst/>
              <a:gdLst>
                <a:gd name="T0" fmla="*/ 3 w 3"/>
                <a:gd name="T1" fmla="*/ 0 h 1"/>
                <a:gd name="T2" fmla="*/ 1 w 3"/>
                <a:gd name="T3" fmla="*/ 1 h 1"/>
                <a:gd name="T4" fmla="*/ 0 w 3"/>
                <a:gd name="T5" fmla="*/ 1 h 1"/>
                <a:gd name="T6" fmla="*/ 0 w 3"/>
                <a:gd name="T7" fmla="*/ 0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4" name="Freeform 58">
              <a:extLst>
                <a:ext uri="{FF2B5EF4-FFF2-40B4-BE49-F238E27FC236}">
                  <a16:creationId xmlns:a16="http://schemas.microsoft.com/office/drawing/2014/main" xmlns="" id="{55F396F1-3281-4DB9-97DA-DF1D8CBA02E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092732" y="298305"/>
              <a:ext cx="41748" cy="47707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1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2" y="0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5" name="Freeform 59">
              <a:extLst>
                <a:ext uri="{FF2B5EF4-FFF2-40B4-BE49-F238E27FC236}">
                  <a16:creationId xmlns:a16="http://schemas.microsoft.com/office/drawing/2014/main" xmlns="" id="{E0BDEC4D-3B0A-4E84-9CD0-22B755F08A5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816942" y="4287793"/>
              <a:ext cx="38765" cy="25689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2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6" name="Freeform 60">
              <a:extLst>
                <a:ext uri="{FF2B5EF4-FFF2-40B4-BE49-F238E27FC236}">
                  <a16:creationId xmlns:a16="http://schemas.microsoft.com/office/drawing/2014/main" xmlns="" id="{FF0B57DF-F467-4E99-B3A1-1C3F72690A9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552704" y="3870775"/>
              <a:ext cx="41748" cy="22018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7" name="Freeform 61">
              <a:extLst>
                <a:ext uri="{FF2B5EF4-FFF2-40B4-BE49-F238E27FC236}">
                  <a16:creationId xmlns:a16="http://schemas.microsoft.com/office/drawing/2014/main" xmlns="" id="{7BB3BDFE-D767-481A-9F99-7F99C8B0EF0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960209" y="4331886"/>
              <a:ext cx="38765" cy="51375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2 w 2"/>
                <a:gd name="T5" fmla="*/ 2 h 2"/>
                <a:gd name="T6" fmla="*/ 0 w 2"/>
                <a:gd name="T7" fmla="*/ 1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1"/>
                    <a:pt x="1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8" name="Freeform 62">
              <a:extLst>
                <a:ext uri="{FF2B5EF4-FFF2-40B4-BE49-F238E27FC236}">
                  <a16:creationId xmlns:a16="http://schemas.microsoft.com/office/drawing/2014/main" xmlns="" id="{5DD9DA4C-A258-4BD7-A4A9-D4A3061E039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984843" y="2077047"/>
              <a:ext cx="20873" cy="25689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9" name="Freeform 63">
              <a:extLst>
                <a:ext uri="{FF2B5EF4-FFF2-40B4-BE49-F238E27FC236}">
                  <a16:creationId xmlns:a16="http://schemas.microsoft.com/office/drawing/2014/main" xmlns="" id="{688FC5EB-24FA-49BE-954F-422B6ECFA73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507506" y="4602750"/>
              <a:ext cx="38765" cy="25689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0" name="Freeform 64">
              <a:extLst>
                <a:ext uri="{FF2B5EF4-FFF2-40B4-BE49-F238E27FC236}">
                  <a16:creationId xmlns:a16="http://schemas.microsoft.com/office/drawing/2014/main" xmlns="" id="{28632DC2-BA0F-47DC-9F4B-BD961B49AF1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532016" y="3969872"/>
              <a:ext cx="38765" cy="25689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1" name="Freeform 65">
              <a:extLst>
                <a:ext uri="{FF2B5EF4-FFF2-40B4-BE49-F238E27FC236}">
                  <a16:creationId xmlns:a16="http://schemas.microsoft.com/office/drawing/2014/main" xmlns="" id="{F8F8D3F0-8A8D-4E0D-9D51-DA9C4B4BD7B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819610" y="4527643"/>
              <a:ext cx="41748" cy="25689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2" name="Freeform 66">
              <a:extLst>
                <a:ext uri="{FF2B5EF4-FFF2-40B4-BE49-F238E27FC236}">
                  <a16:creationId xmlns:a16="http://schemas.microsoft.com/office/drawing/2014/main" xmlns="" id="{5A593951-095B-44A9-86BD-20CE4C2F2C2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689202" y="5874003"/>
              <a:ext cx="41748" cy="51375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3" name="Freeform 67">
              <a:extLst>
                <a:ext uri="{FF2B5EF4-FFF2-40B4-BE49-F238E27FC236}">
                  <a16:creationId xmlns:a16="http://schemas.microsoft.com/office/drawing/2014/main" xmlns="" id="{9699180A-13F0-41DC-8D4B-6B5027B9BFE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280582" y="5492601"/>
              <a:ext cx="62621" cy="0"/>
            </a:xfrm>
            <a:custGeom>
              <a:avLst/>
              <a:gdLst>
                <a:gd name="T0" fmla="*/ 1 w 3"/>
                <a:gd name="T1" fmla="*/ 3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4" name="Freeform 68">
              <a:extLst>
                <a:ext uri="{FF2B5EF4-FFF2-40B4-BE49-F238E27FC236}">
                  <a16:creationId xmlns:a16="http://schemas.microsoft.com/office/drawing/2014/main" xmlns="" id="{966C3D8E-A9EC-44D5-B0F8-781FA098E68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605207" y="3079901"/>
              <a:ext cx="38765" cy="25689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1 w 2"/>
                <a:gd name="T5" fmla="*/ 1 h 1"/>
                <a:gd name="T6" fmla="*/ 0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5" name="Freeform 69">
              <a:extLst>
                <a:ext uri="{FF2B5EF4-FFF2-40B4-BE49-F238E27FC236}">
                  <a16:creationId xmlns:a16="http://schemas.microsoft.com/office/drawing/2014/main" xmlns="" id="{85ED4763-1DA6-4A58-9BD0-0F3A0A85F6A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394559" y="4871159"/>
              <a:ext cx="20873" cy="2568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6" name="Freeform 70">
              <a:extLst>
                <a:ext uri="{FF2B5EF4-FFF2-40B4-BE49-F238E27FC236}">
                  <a16:creationId xmlns:a16="http://schemas.microsoft.com/office/drawing/2014/main" xmlns="" id="{82E2E1E0-756C-48B6-82B1-FD733C791F8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290684" y="3204994"/>
              <a:ext cx="17892" cy="51375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1 h 2"/>
                <a:gd name="T6" fmla="*/ 0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7" name="Freeform 71">
              <a:extLst>
                <a:ext uri="{FF2B5EF4-FFF2-40B4-BE49-F238E27FC236}">
                  <a16:creationId xmlns:a16="http://schemas.microsoft.com/office/drawing/2014/main" xmlns="" id="{9E684ED4-5AB2-4BC5-BC4A-4440FAD3986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439833" y="5876282"/>
              <a:ext cx="41748" cy="25689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8" name="Freeform 72">
              <a:extLst>
                <a:ext uri="{FF2B5EF4-FFF2-40B4-BE49-F238E27FC236}">
                  <a16:creationId xmlns:a16="http://schemas.microsoft.com/office/drawing/2014/main" xmlns="" id="{2CF46D64-C5D0-4615-95C8-3D9FFE9CD7B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430177" y="5973249"/>
              <a:ext cx="41748" cy="25689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9" name="Freeform 73">
              <a:extLst>
                <a:ext uri="{FF2B5EF4-FFF2-40B4-BE49-F238E27FC236}">
                  <a16:creationId xmlns:a16="http://schemas.microsoft.com/office/drawing/2014/main" xmlns="" id="{F08B65BC-B1D7-45F3-9716-BA751D91FEF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522863" y="5135601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0" name="Freeform 74">
              <a:extLst>
                <a:ext uri="{FF2B5EF4-FFF2-40B4-BE49-F238E27FC236}">
                  <a16:creationId xmlns:a16="http://schemas.microsoft.com/office/drawing/2014/main" xmlns="" id="{D1625B54-85AA-4485-B7FB-EE8EEFB4B94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817640" y="4656337"/>
              <a:ext cx="41748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1" name="Freeform 75">
              <a:extLst>
                <a:ext uri="{FF2B5EF4-FFF2-40B4-BE49-F238E27FC236}">
                  <a16:creationId xmlns:a16="http://schemas.microsoft.com/office/drawing/2014/main" xmlns="" id="{B7261274-83E9-46C7-849E-BA471CAEBFE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346060" y="6033381"/>
              <a:ext cx="17892" cy="2568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2" name="Freeform 76">
              <a:extLst>
                <a:ext uri="{FF2B5EF4-FFF2-40B4-BE49-F238E27FC236}">
                  <a16:creationId xmlns:a16="http://schemas.microsoft.com/office/drawing/2014/main" xmlns="" id="{661A0461-6E49-4DCD-9A5C-4704D710D97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976015" y="4975129"/>
              <a:ext cx="41748" cy="25689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3" name="Freeform 77">
              <a:extLst>
                <a:ext uri="{FF2B5EF4-FFF2-40B4-BE49-F238E27FC236}">
                  <a16:creationId xmlns:a16="http://schemas.microsoft.com/office/drawing/2014/main" xmlns="" id="{AA80C9F9-F5CF-4F25-AB7A-BCAD26FDB21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955773" y="5440593"/>
              <a:ext cx="2087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4" name="Freeform 78">
              <a:extLst>
                <a:ext uri="{FF2B5EF4-FFF2-40B4-BE49-F238E27FC236}">
                  <a16:creationId xmlns:a16="http://schemas.microsoft.com/office/drawing/2014/main" xmlns="" id="{FCC695D6-196F-43C5-830C-67E8A6393CF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915863" y="557682"/>
              <a:ext cx="41748" cy="25689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5" name="Freeform 79">
              <a:extLst>
                <a:ext uri="{FF2B5EF4-FFF2-40B4-BE49-F238E27FC236}">
                  <a16:creationId xmlns:a16="http://schemas.microsoft.com/office/drawing/2014/main" xmlns="" id="{0B783FED-62FF-478E-8254-5E7859B3CDC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937493" y="5694780"/>
              <a:ext cx="20873" cy="51375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1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1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6" name="Freeform 80">
              <a:extLst>
                <a:ext uri="{FF2B5EF4-FFF2-40B4-BE49-F238E27FC236}">
                  <a16:creationId xmlns:a16="http://schemas.microsoft.com/office/drawing/2014/main" xmlns="" id="{B3A9CD8E-5755-400C-984D-2568B54848D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682935" y="2976225"/>
              <a:ext cx="20873" cy="2568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7" name="Freeform 81">
              <a:extLst>
                <a:ext uri="{FF2B5EF4-FFF2-40B4-BE49-F238E27FC236}">
                  <a16:creationId xmlns:a16="http://schemas.microsoft.com/office/drawing/2014/main" xmlns="" id="{5938CFC3-1C62-4E7F-A3B5-CE5604D5467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647240" y="4752456"/>
              <a:ext cx="41748" cy="25689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1 w 2"/>
                <a:gd name="T5" fmla="*/ 1 h 1"/>
                <a:gd name="T6" fmla="*/ 0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8" name="Freeform 82">
              <a:extLst>
                <a:ext uri="{FF2B5EF4-FFF2-40B4-BE49-F238E27FC236}">
                  <a16:creationId xmlns:a16="http://schemas.microsoft.com/office/drawing/2014/main" xmlns="" id="{8C952E2F-20E9-4E1C-9BB1-021618D8718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018505" y="5310396"/>
              <a:ext cx="2087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9" name="Freeform 83">
              <a:extLst>
                <a:ext uri="{FF2B5EF4-FFF2-40B4-BE49-F238E27FC236}">
                  <a16:creationId xmlns:a16="http://schemas.microsoft.com/office/drawing/2014/main" xmlns="" id="{4C3D3F60-6748-4E49-825A-175E5CA6F1D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452893" y="5842625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0" name="Freeform 84">
              <a:extLst>
                <a:ext uri="{FF2B5EF4-FFF2-40B4-BE49-F238E27FC236}">
                  <a16:creationId xmlns:a16="http://schemas.microsoft.com/office/drawing/2014/main" xmlns="" id="{764897B4-9D5D-4010-9E57-340F64796500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825391" y="1264978"/>
              <a:ext cx="41748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1" name="Freeform 85">
              <a:extLst>
                <a:ext uri="{FF2B5EF4-FFF2-40B4-BE49-F238E27FC236}">
                  <a16:creationId xmlns:a16="http://schemas.microsoft.com/office/drawing/2014/main" xmlns="" id="{140878A5-6AC0-4414-981F-2A05DC9D357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138925" y="3340590"/>
              <a:ext cx="41748" cy="25689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2" name="Oval 86">
              <a:extLst>
                <a:ext uri="{FF2B5EF4-FFF2-40B4-BE49-F238E27FC236}">
                  <a16:creationId xmlns:a16="http://schemas.microsoft.com/office/drawing/2014/main" xmlns="" id="{BD155DBA-2EE3-4BC3-942B-20487197164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6383990" y="3009875"/>
              <a:ext cx="20873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3" name="Freeform 87">
              <a:extLst>
                <a:ext uri="{FF2B5EF4-FFF2-40B4-BE49-F238E27FC236}">
                  <a16:creationId xmlns:a16="http://schemas.microsoft.com/office/drawing/2014/main" xmlns="" id="{87D6AF47-BBA5-4A6C-85D9-07C77CC80429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167778" y="3389674"/>
              <a:ext cx="20873" cy="2568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4" name="Freeform 88">
              <a:extLst>
                <a:ext uri="{FF2B5EF4-FFF2-40B4-BE49-F238E27FC236}">
                  <a16:creationId xmlns:a16="http://schemas.microsoft.com/office/drawing/2014/main" xmlns="" id="{C2A727FD-F685-4207-B262-566856127EC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513655" y="5633606"/>
              <a:ext cx="0" cy="25689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5" name="Freeform 89">
              <a:extLst>
                <a:ext uri="{FF2B5EF4-FFF2-40B4-BE49-F238E27FC236}">
                  <a16:creationId xmlns:a16="http://schemas.microsoft.com/office/drawing/2014/main" xmlns="" id="{2C6E3E2E-DB60-4216-A3F8-9DAA65DB4C4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796939" y="4608655"/>
              <a:ext cx="20873" cy="2201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6" name="Freeform 90">
              <a:extLst>
                <a:ext uri="{FF2B5EF4-FFF2-40B4-BE49-F238E27FC236}">
                  <a16:creationId xmlns:a16="http://schemas.microsoft.com/office/drawing/2014/main" xmlns="" id="{4B5EC2A5-4ED8-4715-BA32-DB697FEC613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900320" y="4423966"/>
              <a:ext cx="17892" cy="2568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7" name="Freeform 91">
              <a:extLst>
                <a:ext uri="{FF2B5EF4-FFF2-40B4-BE49-F238E27FC236}">
                  <a16:creationId xmlns:a16="http://schemas.microsoft.com/office/drawing/2014/main" xmlns="" id="{0E39411A-F041-4EAB-94C5-AA2A910FC61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963590" y="2003762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8" name="Oval 92">
              <a:extLst>
                <a:ext uri="{FF2B5EF4-FFF2-40B4-BE49-F238E27FC236}">
                  <a16:creationId xmlns:a16="http://schemas.microsoft.com/office/drawing/2014/main" xmlns="" id="{E7DA01AC-9AEE-4F61-970B-C1C72C88D40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5617088" y="4988038"/>
              <a:ext cx="20873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9" name="Freeform 93">
              <a:extLst>
                <a:ext uri="{FF2B5EF4-FFF2-40B4-BE49-F238E27FC236}">
                  <a16:creationId xmlns:a16="http://schemas.microsoft.com/office/drawing/2014/main" xmlns="" id="{594F69C4-0B9D-444C-8D54-A5930475CCF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570299" y="3921199"/>
              <a:ext cx="20873" cy="2568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0" name="Freeform 94">
              <a:extLst>
                <a:ext uri="{FF2B5EF4-FFF2-40B4-BE49-F238E27FC236}">
                  <a16:creationId xmlns:a16="http://schemas.microsoft.com/office/drawing/2014/main" xmlns="" id="{69EE9E55-8D64-4305-A7ED-01A5A857CE6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300443" y="4953853"/>
              <a:ext cx="41748" cy="25689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1" name="Freeform 95">
              <a:extLst>
                <a:ext uri="{FF2B5EF4-FFF2-40B4-BE49-F238E27FC236}">
                  <a16:creationId xmlns:a16="http://schemas.microsoft.com/office/drawing/2014/main" xmlns="" id="{FC5710C0-FC48-4858-95AF-54E0A5DC91F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371134" y="1917576"/>
              <a:ext cx="20873" cy="2568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2" name="Freeform 96">
              <a:extLst>
                <a:ext uri="{FF2B5EF4-FFF2-40B4-BE49-F238E27FC236}">
                  <a16:creationId xmlns:a16="http://schemas.microsoft.com/office/drawing/2014/main" xmlns="" id="{FC773DB7-FE0D-4B1C-9AFF-964D5D892EE0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195443" y="292529"/>
              <a:ext cx="2087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3" name="Freeform 97">
              <a:extLst>
                <a:ext uri="{FF2B5EF4-FFF2-40B4-BE49-F238E27FC236}">
                  <a16:creationId xmlns:a16="http://schemas.microsoft.com/office/drawing/2014/main" xmlns="" id="{FA13A2E1-BC9D-486B-9BAB-92746635B42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701101" y="3085749"/>
              <a:ext cx="20873" cy="2201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4" name="Freeform 98">
              <a:extLst>
                <a:ext uri="{FF2B5EF4-FFF2-40B4-BE49-F238E27FC236}">
                  <a16:creationId xmlns:a16="http://schemas.microsoft.com/office/drawing/2014/main" xmlns="" id="{C0CA3370-A812-4086-BD52-745754B6DD3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676007" y="4953130"/>
              <a:ext cx="20873" cy="2568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5" name="Freeform 99">
              <a:extLst>
                <a:ext uri="{FF2B5EF4-FFF2-40B4-BE49-F238E27FC236}">
                  <a16:creationId xmlns:a16="http://schemas.microsoft.com/office/drawing/2014/main" xmlns="" id="{E4C42928-89B3-4935-873C-819E6BF56CB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406216" y="3086549"/>
              <a:ext cx="2087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" name="Oval 100">
              <a:extLst>
                <a:ext uri="{FF2B5EF4-FFF2-40B4-BE49-F238E27FC236}">
                  <a16:creationId xmlns:a16="http://schemas.microsoft.com/office/drawing/2014/main" xmlns="" id="{DF2923B3-C41C-4994-9795-A30B8084386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8342173" y="6067101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7" name="Freeform 101">
              <a:extLst>
                <a:ext uri="{FF2B5EF4-FFF2-40B4-BE49-F238E27FC236}">
                  <a16:creationId xmlns:a16="http://schemas.microsoft.com/office/drawing/2014/main" xmlns="" id="{B0453E82-3919-41C4-BFDA-AE0B7B12AE9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613359" y="4931739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8" name="Oval 102">
              <a:extLst>
                <a:ext uri="{FF2B5EF4-FFF2-40B4-BE49-F238E27FC236}">
                  <a16:creationId xmlns:a16="http://schemas.microsoft.com/office/drawing/2014/main" xmlns="" id="{76E4A937-7228-4E7E-989E-F153AD82DB4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5920074" y="3816809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9" name="Freeform 103">
              <a:extLst>
                <a:ext uri="{FF2B5EF4-FFF2-40B4-BE49-F238E27FC236}">
                  <a16:creationId xmlns:a16="http://schemas.microsoft.com/office/drawing/2014/main" xmlns="" id="{53E7B9B0-66CA-4589-A110-D60B72C0B34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208950" y="4263058"/>
              <a:ext cx="38765" cy="25689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0" name="Freeform 104">
              <a:extLst>
                <a:ext uri="{FF2B5EF4-FFF2-40B4-BE49-F238E27FC236}">
                  <a16:creationId xmlns:a16="http://schemas.microsoft.com/office/drawing/2014/main" xmlns="" id="{C2050CD6-D98D-4059-BA9E-17587563E3D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503744" y="3907962"/>
              <a:ext cx="20873" cy="2201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1" name="Freeform 105">
              <a:extLst>
                <a:ext uri="{FF2B5EF4-FFF2-40B4-BE49-F238E27FC236}">
                  <a16:creationId xmlns:a16="http://schemas.microsoft.com/office/drawing/2014/main" xmlns="" id="{7199DB34-BC0F-49D4-837B-7547CBA05327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430959" y="216245"/>
              <a:ext cx="0" cy="25689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2" name="Freeform 106">
              <a:extLst>
                <a:ext uri="{FF2B5EF4-FFF2-40B4-BE49-F238E27FC236}">
                  <a16:creationId xmlns:a16="http://schemas.microsoft.com/office/drawing/2014/main" xmlns="" id="{6DDEA781-0C31-4AF8-9AE4-CACD7CF1621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407894" y="5495420"/>
              <a:ext cx="0" cy="25689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3" name="Oval 107">
              <a:extLst>
                <a:ext uri="{FF2B5EF4-FFF2-40B4-BE49-F238E27FC236}">
                  <a16:creationId xmlns:a16="http://schemas.microsoft.com/office/drawing/2014/main" xmlns="" id="{55CF26EA-5A68-47A6-8179-F59CA44436F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156065" y="4838633"/>
              <a:ext cx="20873" cy="2568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4" name="Freeform 108">
              <a:extLst>
                <a:ext uri="{FF2B5EF4-FFF2-40B4-BE49-F238E27FC236}">
                  <a16:creationId xmlns:a16="http://schemas.microsoft.com/office/drawing/2014/main" xmlns="" id="{C253FA3E-2F0D-45FF-B587-2B7E5606216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245451" y="3217508"/>
              <a:ext cx="2087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5" name="Freeform 109">
              <a:extLst>
                <a:ext uri="{FF2B5EF4-FFF2-40B4-BE49-F238E27FC236}">
                  <a16:creationId xmlns:a16="http://schemas.microsoft.com/office/drawing/2014/main" xmlns="" id="{6BFEEC19-DB90-4842-8A1A-5E98A0B06009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753673" y="1362401"/>
              <a:ext cx="0" cy="25689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6" name="Freeform 110">
              <a:extLst>
                <a:ext uri="{FF2B5EF4-FFF2-40B4-BE49-F238E27FC236}">
                  <a16:creationId xmlns:a16="http://schemas.microsoft.com/office/drawing/2014/main" xmlns="" id="{F71823A1-5C6F-47BC-B12C-B6662071A48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656715" y="5837954"/>
              <a:ext cx="20873" cy="2568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7" name="Freeform 111">
              <a:extLst>
                <a:ext uri="{FF2B5EF4-FFF2-40B4-BE49-F238E27FC236}">
                  <a16:creationId xmlns:a16="http://schemas.microsoft.com/office/drawing/2014/main" xmlns="" id="{98139C69-9C04-480C-94C1-72573FBA5F6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028181" y="3745505"/>
              <a:ext cx="20873" cy="2568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8" name="Freeform 112">
              <a:extLst>
                <a:ext uri="{FF2B5EF4-FFF2-40B4-BE49-F238E27FC236}">
                  <a16:creationId xmlns:a16="http://schemas.microsoft.com/office/drawing/2014/main" xmlns="" id="{B72371DA-2A7C-476A-A50D-EEED77D26BC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278537" y="6312846"/>
              <a:ext cx="20873" cy="2568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9" name="Freeform 113">
              <a:extLst>
                <a:ext uri="{FF2B5EF4-FFF2-40B4-BE49-F238E27FC236}">
                  <a16:creationId xmlns:a16="http://schemas.microsoft.com/office/drawing/2014/main" xmlns="" id="{6504EC21-3AE9-48A2-BD5F-72B82CF00AF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188387" y="2059986"/>
              <a:ext cx="2087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0" name="Freeform 114">
              <a:extLst>
                <a:ext uri="{FF2B5EF4-FFF2-40B4-BE49-F238E27FC236}">
                  <a16:creationId xmlns:a16="http://schemas.microsoft.com/office/drawing/2014/main" xmlns="" id="{7C917869-49C9-44DA-BCEE-9ED6A846F6D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030105" y="5480646"/>
              <a:ext cx="20873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1" name="Oval 115">
              <a:extLst>
                <a:ext uri="{FF2B5EF4-FFF2-40B4-BE49-F238E27FC236}">
                  <a16:creationId xmlns:a16="http://schemas.microsoft.com/office/drawing/2014/main" xmlns="" id="{FE7D7BF9-30CE-480D-ABFF-433EFDD4C9D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7900090" y="1230677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2" name="Oval 116">
              <a:extLst>
                <a:ext uri="{FF2B5EF4-FFF2-40B4-BE49-F238E27FC236}">
                  <a16:creationId xmlns:a16="http://schemas.microsoft.com/office/drawing/2014/main" xmlns="" id="{9811BBA0-AC69-4EAC-89D4-52B733B2C90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0360930" y="5430988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3" name="Freeform 117">
              <a:extLst>
                <a:ext uri="{FF2B5EF4-FFF2-40B4-BE49-F238E27FC236}">
                  <a16:creationId xmlns:a16="http://schemas.microsoft.com/office/drawing/2014/main" xmlns="" id="{12628375-6A4D-4EE6-8423-11B307E24E9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406778" y="4021266"/>
              <a:ext cx="2087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4" name="Freeform 118">
              <a:extLst>
                <a:ext uri="{FF2B5EF4-FFF2-40B4-BE49-F238E27FC236}">
                  <a16:creationId xmlns:a16="http://schemas.microsoft.com/office/drawing/2014/main" xmlns="" id="{60F1F40F-8077-40BB-8A3C-6308628CC64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830965" y="4452934"/>
              <a:ext cx="0" cy="25689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5" name="Oval 119">
              <a:extLst>
                <a:ext uri="{FF2B5EF4-FFF2-40B4-BE49-F238E27FC236}">
                  <a16:creationId xmlns:a16="http://schemas.microsoft.com/office/drawing/2014/main" xmlns="" id="{F7D9C994-1355-4DF2-9267-FA20E14AB24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763610" y="4704340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6" name="Freeform 120">
              <a:extLst>
                <a:ext uri="{FF2B5EF4-FFF2-40B4-BE49-F238E27FC236}">
                  <a16:creationId xmlns:a16="http://schemas.microsoft.com/office/drawing/2014/main" xmlns="" id="{7B6E54AE-05D3-48AD-8881-C47685AE8A59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305171" y="6264155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7" name="Oval 121">
              <a:extLst>
                <a:ext uri="{FF2B5EF4-FFF2-40B4-BE49-F238E27FC236}">
                  <a16:creationId xmlns:a16="http://schemas.microsoft.com/office/drawing/2014/main" xmlns="" id="{DAA092C5-4FF0-4D3D-BA98-977F89C9402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887727" y="1727813"/>
              <a:ext cx="2981" cy="2568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8" name="Freeform 122">
              <a:extLst>
                <a:ext uri="{FF2B5EF4-FFF2-40B4-BE49-F238E27FC236}">
                  <a16:creationId xmlns:a16="http://schemas.microsoft.com/office/drawing/2014/main" xmlns="" id="{04C3BF47-4142-4026-AEA1-CDFEDDF927D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880127" y="3935321"/>
              <a:ext cx="0" cy="2201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9" name="Freeform 123">
              <a:extLst>
                <a:ext uri="{FF2B5EF4-FFF2-40B4-BE49-F238E27FC236}">
                  <a16:creationId xmlns:a16="http://schemas.microsoft.com/office/drawing/2014/main" xmlns="" id="{EEECE371-24DD-4742-8B79-D6B494D4AA87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353474" y="6323126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0" name="Freeform 124">
              <a:extLst>
                <a:ext uri="{FF2B5EF4-FFF2-40B4-BE49-F238E27FC236}">
                  <a16:creationId xmlns:a16="http://schemas.microsoft.com/office/drawing/2014/main" xmlns="" id="{CF69D8DE-EB18-4174-8E6E-00B4A3BCCBF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309188" y="33616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1" name="Oval 125">
              <a:extLst>
                <a:ext uri="{FF2B5EF4-FFF2-40B4-BE49-F238E27FC236}">
                  <a16:creationId xmlns:a16="http://schemas.microsoft.com/office/drawing/2014/main" xmlns="" id="{1A87874D-5629-47E2-97AF-D5EAC8A15E5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7272717" y="6286388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2" name="Freeform 126">
              <a:extLst>
                <a:ext uri="{FF2B5EF4-FFF2-40B4-BE49-F238E27FC236}">
                  <a16:creationId xmlns:a16="http://schemas.microsoft.com/office/drawing/2014/main" xmlns="" id="{750000B9-8CAB-4DF7-B193-475DFD023D1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694825" y="6014475"/>
              <a:ext cx="20873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3" name="Freeform 127">
              <a:extLst>
                <a:ext uri="{FF2B5EF4-FFF2-40B4-BE49-F238E27FC236}">
                  <a16:creationId xmlns:a16="http://schemas.microsoft.com/office/drawing/2014/main" xmlns="" id="{37BAF8B3-B03A-40B1-A3EC-44BE16AEEDA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021819" y="2060431"/>
              <a:ext cx="0" cy="25689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4" name="Oval 128">
              <a:extLst>
                <a:ext uri="{FF2B5EF4-FFF2-40B4-BE49-F238E27FC236}">
                  <a16:creationId xmlns:a16="http://schemas.microsoft.com/office/drawing/2014/main" xmlns="" id="{68D0C09C-67C4-439F-B5B3-9B68B7C8F6C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9423142" y="6169651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5" name="Freeform 129">
              <a:extLst>
                <a:ext uri="{FF2B5EF4-FFF2-40B4-BE49-F238E27FC236}">
                  <a16:creationId xmlns:a16="http://schemas.microsoft.com/office/drawing/2014/main" xmlns="" id="{BB6DDF98-DDB0-4E1B-9EA4-E78D9BCDF18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351003" y="6361515"/>
              <a:ext cx="0" cy="25689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6" name="Freeform 130">
              <a:extLst>
                <a:ext uri="{FF2B5EF4-FFF2-40B4-BE49-F238E27FC236}">
                  <a16:creationId xmlns:a16="http://schemas.microsoft.com/office/drawing/2014/main" xmlns="" id="{F6EE83F4-C7CA-49C6-88E7-4F3D668D2FE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417655" y="3986457"/>
              <a:ext cx="20873" cy="2568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7" name="Oval 131">
              <a:extLst>
                <a:ext uri="{FF2B5EF4-FFF2-40B4-BE49-F238E27FC236}">
                  <a16:creationId xmlns:a16="http://schemas.microsoft.com/office/drawing/2014/main" xmlns="" id="{D8303D2B-DFEE-4336-B3DD-D7DB175D393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2096556" y="3539058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8" name="Freeform 132">
              <a:extLst>
                <a:ext uri="{FF2B5EF4-FFF2-40B4-BE49-F238E27FC236}">
                  <a16:creationId xmlns:a16="http://schemas.microsoft.com/office/drawing/2014/main" xmlns="" id="{35EF8C0B-9640-4B96-81A0-1D209D19A2F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705010" y="5658203"/>
              <a:ext cx="20873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9" name="Freeform 133">
              <a:extLst>
                <a:ext uri="{FF2B5EF4-FFF2-40B4-BE49-F238E27FC236}">
                  <a16:creationId xmlns:a16="http://schemas.microsoft.com/office/drawing/2014/main" xmlns="" id="{23920353-23C7-416D-8179-7AFA03A71A17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338536" y="6390783"/>
              <a:ext cx="2087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0" name="Rectangle 134">
              <a:extLst>
                <a:ext uri="{FF2B5EF4-FFF2-40B4-BE49-F238E27FC236}">
                  <a16:creationId xmlns:a16="http://schemas.microsoft.com/office/drawing/2014/main" xmlns="" id="{00405466-5D95-4C85-A587-BA846546C9B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9746792" y="5607667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1" name="Freeform 135">
              <a:extLst>
                <a:ext uri="{FF2B5EF4-FFF2-40B4-BE49-F238E27FC236}">
                  <a16:creationId xmlns:a16="http://schemas.microsoft.com/office/drawing/2014/main" xmlns="" id="{9CA78873-63FE-432A-8298-0F1FC9718FD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365940" y="63195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2" name="Rectangle 136">
              <a:extLst>
                <a:ext uri="{FF2B5EF4-FFF2-40B4-BE49-F238E27FC236}">
                  <a16:creationId xmlns:a16="http://schemas.microsoft.com/office/drawing/2014/main" xmlns="" id="{DD451608-053F-48DF-AB7F-77439AB442C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5878593" y="4020289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3" name="Freeform 137">
              <a:extLst>
                <a:ext uri="{FF2B5EF4-FFF2-40B4-BE49-F238E27FC236}">
                  <a16:creationId xmlns:a16="http://schemas.microsoft.com/office/drawing/2014/main" xmlns="" id="{6BC4FAAA-220A-4F63-B329-37AF27B404E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731932" y="4236251"/>
              <a:ext cx="0" cy="25689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4" name="Freeform 138">
              <a:extLst>
                <a:ext uri="{FF2B5EF4-FFF2-40B4-BE49-F238E27FC236}">
                  <a16:creationId xmlns:a16="http://schemas.microsoft.com/office/drawing/2014/main" xmlns="" id="{3624A366-0D5B-446F-805C-12E54E36CD7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719466" y="4265520"/>
              <a:ext cx="2087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5" name="Oval 139">
              <a:extLst>
                <a:ext uri="{FF2B5EF4-FFF2-40B4-BE49-F238E27FC236}">
                  <a16:creationId xmlns:a16="http://schemas.microsoft.com/office/drawing/2014/main" xmlns="" id="{5E652D9A-FF56-480F-8806-F15CAB2988C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5914063" y="4113709"/>
              <a:ext cx="20873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6" name="Oval 140">
              <a:extLst>
                <a:ext uri="{FF2B5EF4-FFF2-40B4-BE49-F238E27FC236}">
                  <a16:creationId xmlns:a16="http://schemas.microsoft.com/office/drawing/2014/main" xmlns="" id="{32B5D815-9D1E-462F-B3FD-D569B8A21D3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9342302" y="6276546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7" name="Oval 141">
              <a:extLst>
                <a:ext uri="{FF2B5EF4-FFF2-40B4-BE49-F238E27FC236}">
                  <a16:creationId xmlns:a16="http://schemas.microsoft.com/office/drawing/2014/main" xmlns="" id="{6FFC9197-A6E6-4C34-B230-F98BB1BE188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126943" y="4384236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8" name="Freeform 142">
              <a:extLst>
                <a:ext uri="{FF2B5EF4-FFF2-40B4-BE49-F238E27FC236}">
                  <a16:creationId xmlns:a16="http://schemas.microsoft.com/office/drawing/2014/main" xmlns="" id="{5F3EB8A2-912C-40AA-932A-4D0BC45D1ED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168113" y="4291916"/>
              <a:ext cx="2087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9" name="Freeform 143">
              <a:extLst>
                <a:ext uri="{FF2B5EF4-FFF2-40B4-BE49-F238E27FC236}">
                  <a16:creationId xmlns:a16="http://schemas.microsoft.com/office/drawing/2014/main" xmlns="" id="{F4664218-3AEE-47D8-8105-FC26D3FB411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739896" y="5753259"/>
              <a:ext cx="20873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0" name="Rectangle 144">
              <a:extLst>
                <a:ext uri="{FF2B5EF4-FFF2-40B4-BE49-F238E27FC236}">
                  <a16:creationId xmlns:a16="http://schemas.microsoft.com/office/drawing/2014/main" xmlns="" id="{E1C350BD-7075-4B8F-B456-C1BC00E1A40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111554" y="5168859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1" name="Rectangle 145">
              <a:extLst>
                <a:ext uri="{FF2B5EF4-FFF2-40B4-BE49-F238E27FC236}">
                  <a16:creationId xmlns:a16="http://schemas.microsoft.com/office/drawing/2014/main" xmlns="" id="{4B3BD068-6C00-4C51-B33E-9EA0F5CC8EB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8884869" y="376006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2" name="Freeform 146">
              <a:extLst>
                <a:ext uri="{FF2B5EF4-FFF2-40B4-BE49-F238E27FC236}">
                  <a16:creationId xmlns:a16="http://schemas.microsoft.com/office/drawing/2014/main" xmlns="" id="{533A67C1-E215-4A0B-BB60-224C08413F2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571883" y="4515376"/>
              <a:ext cx="2087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3" name="Oval 147">
              <a:extLst>
                <a:ext uri="{FF2B5EF4-FFF2-40B4-BE49-F238E27FC236}">
                  <a16:creationId xmlns:a16="http://schemas.microsoft.com/office/drawing/2014/main" xmlns="" id="{EF228BFE-C849-4883-B0A9-B980BAEB4B7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476015" y="4823782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4" name="Oval 148">
              <a:extLst>
                <a:ext uri="{FF2B5EF4-FFF2-40B4-BE49-F238E27FC236}">
                  <a16:creationId xmlns:a16="http://schemas.microsoft.com/office/drawing/2014/main" xmlns="" id="{278F6A46-F90B-4627-B419-A822A38F057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328689" y="4167006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5" name="Freeform 149">
              <a:extLst>
                <a:ext uri="{FF2B5EF4-FFF2-40B4-BE49-F238E27FC236}">
                  <a16:creationId xmlns:a16="http://schemas.microsoft.com/office/drawing/2014/main" xmlns="" id="{B63AB034-2296-4F48-AFD6-CF19D2D7917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878323" y="51076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6" name="Oval 150">
              <a:extLst>
                <a:ext uri="{FF2B5EF4-FFF2-40B4-BE49-F238E27FC236}">
                  <a16:creationId xmlns:a16="http://schemas.microsoft.com/office/drawing/2014/main" xmlns="" id="{93C5CE70-5EB5-43E1-AAEC-CCD057AA338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705024" y="4650097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7" name="Oval 151">
              <a:extLst>
                <a:ext uri="{FF2B5EF4-FFF2-40B4-BE49-F238E27FC236}">
                  <a16:creationId xmlns:a16="http://schemas.microsoft.com/office/drawing/2014/main" xmlns="" id="{70024549-A0E9-44E8-BC22-5DFB867D74F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652610" y="4794210"/>
              <a:ext cx="20873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8" name="Oval 152">
              <a:extLst>
                <a:ext uri="{FF2B5EF4-FFF2-40B4-BE49-F238E27FC236}">
                  <a16:creationId xmlns:a16="http://schemas.microsoft.com/office/drawing/2014/main" xmlns="" id="{B199462D-1ADE-4A43-AFDB-8A005E3EBB8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0961991" y="569263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9" name="Freeform 153">
              <a:extLst>
                <a:ext uri="{FF2B5EF4-FFF2-40B4-BE49-F238E27FC236}">
                  <a16:creationId xmlns:a16="http://schemas.microsoft.com/office/drawing/2014/main" xmlns="" id="{F445DCF4-DE1A-4703-96D0-27264BD52DB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558886" y="3997200"/>
              <a:ext cx="0" cy="25689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0" name="Rectangle 154">
              <a:extLst>
                <a:ext uri="{FF2B5EF4-FFF2-40B4-BE49-F238E27FC236}">
                  <a16:creationId xmlns:a16="http://schemas.microsoft.com/office/drawing/2014/main" xmlns="" id="{5F2588B8-4062-421F-AF80-2F9CD93C1F9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0249181" y="5561566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1" name="Freeform 155">
              <a:extLst>
                <a:ext uri="{FF2B5EF4-FFF2-40B4-BE49-F238E27FC236}">
                  <a16:creationId xmlns:a16="http://schemas.microsoft.com/office/drawing/2014/main" xmlns="" id="{F3C10DE9-8BED-4B78-A0B6-E3DCF1C33B7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410512" y="1964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2" name="Freeform 156">
              <a:extLst>
                <a:ext uri="{FF2B5EF4-FFF2-40B4-BE49-F238E27FC236}">
                  <a16:creationId xmlns:a16="http://schemas.microsoft.com/office/drawing/2014/main" xmlns="" id="{56AE6B7B-154C-42CE-A9E8-9D1DFB54075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393983" y="201176"/>
              <a:ext cx="1789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3" name="Freeform 157">
              <a:extLst>
                <a:ext uri="{FF2B5EF4-FFF2-40B4-BE49-F238E27FC236}">
                  <a16:creationId xmlns:a16="http://schemas.microsoft.com/office/drawing/2014/main" xmlns="" id="{2A106FDA-CEF1-4859-B750-B0EED9AAE9E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487119" y="4031580"/>
              <a:ext cx="2087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4" name="Freeform 158">
              <a:extLst>
                <a:ext uri="{FF2B5EF4-FFF2-40B4-BE49-F238E27FC236}">
                  <a16:creationId xmlns:a16="http://schemas.microsoft.com/office/drawing/2014/main" xmlns="" id="{D90A9FA4-104A-447D-9C12-B979B5BD1E3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506401" y="402604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5" name="Freeform 159">
              <a:extLst>
                <a:ext uri="{FF2B5EF4-FFF2-40B4-BE49-F238E27FC236}">
                  <a16:creationId xmlns:a16="http://schemas.microsoft.com/office/drawing/2014/main" xmlns="" id="{EC941A27-F5CC-4AAD-BA8C-2CD6BA65ACB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071437" y="63281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6" name="Freeform 160">
              <a:extLst>
                <a:ext uri="{FF2B5EF4-FFF2-40B4-BE49-F238E27FC236}">
                  <a16:creationId xmlns:a16="http://schemas.microsoft.com/office/drawing/2014/main" xmlns="" id="{FFCF512A-EFC3-4DBC-BAEF-0C9F675A063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286943" y="63421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7" name="Rectangle 161">
              <a:extLst>
                <a:ext uri="{FF2B5EF4-FFF2-40B4-BE49-F238E27FC236}">
                  <a16:creationId xmlns:a16="http://schemas.microsoft.com/office/drawing/2014/main" xmlns="" id="{9BA3C84E-5307-4004-A050-4A7E3062149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9327137" y="6286040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8" name="Rectangle 162">
              <a:extLst>
                <a:ext uri="{FF2B5EF4-FFF2-40B4-BE49-F238E27FC236}">
                  <a16:creationId xmlns:a16="http://schemas.microsoft.com/office/drawing/2014/main" xmlns="" id="{7E1B9606-CAD4-48BC-850A-52FFBC8C724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186972" y="4822904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9" name="Freeform 163">
              <a:extLst>
                <a:ext uri="{FF2B5EF4-FFF2-40B4-BE49-F238E27FC236}">
                  <a16:creationId xmlns:a16="http://schemas.microsoft.com/office/drawing/2014/main" xmlns="" id="{B2DF9ACD-17C7-404B-A068-C7A12ED2C63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606448" y="59645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0" name="Freeform 164">
              <a:extLst>
                <a:ext uri="{FF2B5EF4-FFF2-40B4-BE49-F238E27FC236}">
                  <a16:creationId xmlns:a16="http://schemas.microsoft.com/office/drawing/2014/main" xmlns="" id="{CD6C93B3-ED03-46F5-A7A4-360C8B8EEF9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121685" y="5135123"/>
              <a:ext cx="0" cy="25689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1" name="Rectangle 165">
              <a:extLst>
                <a:ext uri="{FF2B5EF4-FFF2-40B4-BE49-F238E27FC236}">
                  <a16:creationId xmlns:a16="http://schemas.microsoft.com/office/drawing/2014/main" xmlns="" id="{9F3C167B-DC00-473B-8DA2-7F19394DF64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6000104" y="4753842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2" name="Freeform 166">
              <a:extLst>
                <a:ext uri="{FF2B5EF4-FFF2-40B4-BE49-F238E27FC236}">
                  <a16:creationId xmlns:a16="http://schemas.microsoft.com/office/drawing/2014/main" xmlns="" id="{E3F862CD-9D8D-4971-8242-1E0CEA06B95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309188" y="33616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3" name="Freeform 167">
              <a:extLst>
                <a:ext uri="{FF2B5EF4-FFF2-40B4-BE49-F238E27FC236}">
                  <a16:creationId xmlns:a16="http://schemas.microsoft.com/office/drawing/2014/main" xmlns="" id="{99A9F4C6-3A29-49E5-8923-3C4E5EC5981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573473" y="45209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4" name="Freeform 168">
              <a:extLst>
                <a:ext uri="{FF2B5EF4-FFF2-40B4-BE49-F238E27FC236}">
                  <a16:creationId xmlns:a16="http://schemas.microsoft.com/office/drawing/2014/main" xmlns="" id="{720A0F2A-399E-41C1-AB63-EAEAC4D8EA5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999357" y="4754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5" name="Freeform 169">
              <a:extLst>
                <a:ext uri="{FF2B5EF4-FFF2-40B4-BE49-F238E27FC236}">
                  <a16:creationId xmlns:a16="http://schemas.microsoft.com/office/drawing/2014/main" xmlns="" id="{67C62640-637A-4396-A2A3-C94871DF534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935849" y="4344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6" name="Rectangle 170">
              <a:extLst>
                <a:ext uri="{FF2B5EF4-FFF2-40B4-BE49-F238E27FC236}">
                  <a16:creationId xmlns:a16="http://schemas.microsoft.com/office/drawing/2014/main" xmlns="" id="{284166F4-9657-4C45-A0A7-C6E0004E8AE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910831" y="4400019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7" name="Freeform 171">
              <a:extLst>
                <a:ext uri="{FF2B5EF4-FFF2-40B4-BE49-F238E27FC236}">
                  <a16:creationId xmlns:a16="http://schemas.microsoft.com/office/drawing/2014/main" xmlns="" id="{9B160300-7221-4145-8E5B-DB3D2CA5464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687982" y="5373714"/>
              <a:ext cx="345912" cy="227520"/>
            </a:xfrm>
            <a:custGeom>
              <a:avLst/>
              <a:gdLst>
                <a:gd name="T0" fmla="*/ 14 w 17"/>
                <a:gd name="T1" fmla="*/ 3 h 9"/>
                <a:gd name="T2" fmla="*/ 14 w 17"/>
                <a:gd name="T3" fmla="*/ 3 h 9"/>
                <a:gd name="T4" fmla="*/ 9 w 17"/>
                <a:gd name="T5" fmla="*/ 5 h 9"/>
                <a:gd name="T6" fmla="*/ 5 w 17"/>
                <a:gd name="T7" fmla="*/ 7 h 9"/>
                <a:gd name="T8" fmla="*/ 2 w 17"/>
                <a:gd name="T9" fmla="*/ 8 h 9"/>
                <a:gd name="T10" fmla="*/ 2 w 17"/>
                <a:gd name="T11" fmla="*/ 9 h 9"/>
                <a:gd name="T12" fmla="*/ 0 w 17"/>
                <a:gd name="T13" fmla="*/ 9 h 9"/>
                <a:gd name="T14" fmla="*/ 1 w 17"/>
                <a:gd name="T15" fmla="*/ 8 h 9"/>
                <a:gd name="T16" fmla="*/ 2 w 17"/>
                <a:gd name="T17" fmla="*/ 7 h 9"/>
                <a:gd name="T18" fmla="*/ 1 w 17"/>
                <a:gd name="T19" fmla="*/ 6 h 9"/>
                <a:gd name="T20" fmla="*/ 2 w 17"/>
                <a:gd name="T21" fmla="*/ 6 h 9"/>
                <a:gd name="T22" fmla="*/ 9 w 17"/>
                <a:gd name="T23" fmla="*/ 4 h 9"/>
                <a:gd name="T24" fmla="*/ 13 w 17"/>
                <a:gd name="T25" fmla="*/ 2 h 9"/>
                <a:gd name="T26" fmla="*/ 16 w 17"/>
                <a:gd name="T27" fmla="*/ 0 h 9"/>
                <a:gd name="T28" fmla="*/ 17 w 17"/>
                <a:gd name="T29" fmla="*/ 0 h 9"/>
                <a:gd name="T30" fmla="*/ 16 w 17"/>
                <a:gd name="T31" fmla="*/ 1 h 9"/>
                <a:gd name="T32" fmla="*/ 14 w 1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9">
                  <a:moveTo>
                    <a:pt x="14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8" y="6"/>
                    <a:pt x="6" y="7"/>
                    <a:pt x="5" y="7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6"/>
                    <a:pt x="7" y="6"/>
                    <a:pt x="9" y="4"/>
                  </a:cubicBezTo>
                  <a:cubicBezTo>
                    <a:pt x="10" y="2"/>
                    <a:pt x="12" y="3"/>
                    <a:pt x="13" y="2"/>
                  </a:cubicBezTo>
                  <a:cubicBezTo>
                    <a:pt x="13" y="1"/>
                    <a:pt x="15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8" name="Freeform 172">
              <a:extLst>
                <a:ext uri="{FF2B5EF4-FFF2-40B4-BE49-F238E27FC236}">
                  <a16:creationId xmlns:a16="http://schemas.microsoft.com/office/drawing/2014/main" xmlns="" id="{42842BA3-BF10-45CB-A157-1DCE9457828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953270" y="5222163"/>
              <a:ext cx="62621" cy="77064"/>
            </a:xfrm>
            <a:custGeom>
              <a:avLst/>
              <a:gdLst>
                <a:gd name="T0" fmla="*/ 1 w 3"/>
                <a:gd name="T1" fmla="*/ 2 h 3"/>
                <a:gd name="T2" fmla="*/ 0 w 3"/>
                <a:gd name="T3" fmla="*/ 2 h 3"/>
                <a:gd name="T4" fmla="*/ 1 w 3"/>
                <a:gd name="T5" fmla="*/ 0 h 3"/>
                <a:gd name="T6" fmla="*/ 3 w 3"/>
                <a:gd name="T7" fmla="*/ 1 h 3"/>
                <a:gd name="T8" fmla="*/ 1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9" name="Freeform 173">
              <a:extLst>
                <a:ext uri="{FF2B5EF4-FFF2-40B4-BE49-F238E27FC236}">
                  <a16:creationId xmlns:a16="http://schemas.microsoft.com/office/drawing/2014/main" xmlns="" id="{0D76DDE6-7642-4D7D-8DCE-B1DAA6D8DED0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006292" y="5177814"/>
              <a:ext cx="83496" cy="25689"/>
            </a:xfrm>
            <a:custGeom>
              <a:avLst/>
              <a:gdLst>
                <a:gd name="T0" fmla="*/ 1 w 4"/>
                <a:gd name="T1" fmla="*/ 0 h 1"/>
                <a:gd name="T2" fmla="*/ 4 w 4"/>
                <a:gd name="T3" fmla="*/ 0 h 1"/>
                <a:gd name="T4" fmla="*/ 1 w 4"/>
                <a:gd name="T5" fmla="*/ 1 h 1"/>
                <a:gd name="T6" fmla="*/ 0 w 4"/>
                <a:gd name="T7" fmla="*/ 1 h 1"/>
                <a:gd name="T8" fmla="*/ 1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0" name="Freeform 174">
              <a:extLst>
                <a:ext uri="{FF2B5EF4-FFF2-40B4-BE49-F238E27FC236}">
                  <a16:creationId xmlns:a16="http://schemas.microsoft.com/office/drawing/2014/main" xmlns="" id="{4181B85D-1792-41A1-AFE8-25081E18F4D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083156" y="4926491"/>
              <a:ext cx="83496" cy="77064"/>
            </a:xfrm>
            <a:custGeom>
              <a:avLst/>
              <a:gdLst>
                <a:gd name="T0" fmla="*/ 4 w 4"/>
                <a:gd name="T1" fmla="*/ 2 h 3"/>
                <a:gd name="T2" fmla="*/ 1 w 4"/>
                <a:gd name="T3" fmla="*/ 3 h 3"/>
                <a:gd name="T4" fmla="*/ 0 w 4"/>
                <a:gd name="T5" fmla="*/ 2 h 3"/>
                <a:gd name="T6" fmla="*/ 1 w 4"/>
                <a:gd name="T7" fmla="*/ 2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2"/>
                    <a:pt x="2" y="2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1" name="Freeform 175">
              <a:extLst>
                <a:ext uri="{FF2B5EF4-FFF2-40B4-BE49-F238E27FC236}">
                  <a16:creationId xmlns:a16="http://schemas.microsoft.com/office/drawing/2014/main" xmlns="" id="{A356E922-10CE-4B00-94A2-CE1D5A843AF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601189" y="5982408"/>
              <a:ext cx="59640" cy="51375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2 w 3"/>
                <a:gd name="T5" fmla="*/ 1 h 2"/>
                <a:gd name="T6" fmla="*/ 0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2"/>
                    <a:pt x="2" y="1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2" name="Freeform 176">
              <a:extLst>
                <a:ext uri="{FF2B5EF4-FFF2-40B4-BE49-F238E27FC236}">
                  <a16:creationId xmlns:a16="http://schemas.microsoft.com/office/drawing/2014/main" xmlns="" id="{57ECF8F9-D291-46DA-BE92-4309741EF3E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633963" y="5846263"/>
              <a:ext cx="41748" cy="5137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3" name="Freeform 177">
              <a:extLst>
                <a:ext uri="{FF2B5EF4-FFF2-40B4-BE49-F238E27FC236}">
                  <a16:creationId xmlns:a16="http://schemas.microsoft.com/office/drawing/2014/main" xmlns="" id="{045B8641-C1ED-4CD3-A936-757EC7B6083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777623" y="5457583"/>
              <a:ext cx="41748" cy="51375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1 w 2"/>
                <a:gd name="T5" fmla="*/ 2 h 2"/>
                <a:gd name="T6" fmla="*/ 0 w 2"/>
                <a:gd name="T7" fmla="*/ 2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4" name="Freeform 178">
              <a:extLst>
                <a:ext uri="{FF2B5EF4-FFF2-40B4-BE49-F238E27FC236}">
                  <a16:creationId xmlns:a16="http://schemas.microsoft.com/office/drawing/2014/main" xmlns="" id="{B9BE2C99-2B06-4166-B950-CF13B2307E1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076766" y="4908633"/>
              <a:ext cx="41748" cy="25689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5" name="Freeform 179">
              <a:extLst>
                <a:ext uri="{FF2B5EF4-FFF2-40B4-BE49-F238E27FC236}">
                  <a16:creationId xmlns:a16="http://schemas.microsoft.com/office/drawing/2014/main" xmlns="" id="{67351CB6-D23A-438D-B30D-0D55E8BDDAE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065589" y="5281520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6" name="Freeform 180">
              <a:extLst>
                <a:ext uri="{FF2B5EF4-FFF2-40B4-BE49-F238E27FC236}">
                  <a16:creationId xmlns:a16="http://schemas.microsoft.com/office/drawing/2014/main" xmlns="" id="{ABCC8623-1A2A-494D-9E24-8DD067C91BD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042302" y="5356713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7" name="Freeform 181">
              <a:extLst>
                <a:ext uri="{FF2B5EF4-FFF2-40B4-BE49-F238E27FC236}">
                  <a16:creationId xmlns:a16="http://schemas.microsoft.com/office/drawing/2014/main" xmlns="" id="{3E8EA509-8CA5-43EC-AC6A-0168F2AC698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245211" y="5164838"/>
              <a:ext cx="41748" cy="5137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1 w 2"/>
                <a:gd name="T5" fmla="*/ 1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8" name="Freeform 182">
              <a:extLst>
                <a:ext uri="{FF2B5EF4-FFF2-40B4-BE49-F238E27FC236}">
                  <a16:creationId xmlns:a16="http://schemas.microsoft.com/office/drawing/2014/main" xmlns="" id="{D37B5C2A-F634-4F5C-9D5C-BD1683DAAB9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165514" y="4948217"/>
              <a:ext cx="2087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9" name="Freeform 183">
              <a:extLst>
                <a:ext uri="{FF2B5EF4-FFF2-40B4-BE49-F238E27FC236}">
                  <a16:creationId xmlns:a16="http://schemas.microsoft.com/office/drawing/2014/main" xmlns="" id="{6CE172D9-281C-4353-BB33-60687BFB95B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817439" y="5345958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0" name="Freeform 184">
              <a:extLst>
                <a:ext uri="{FF2B5EF4-FFF2-40B4-BE49-F238E27FC236}">
                  <a16:creationId xmlns:a16="http://schemas.microsoft.com/office/drawing/2014/main" xmlns="" id="{CB44A01B-8275-4192-92D1-DACC618D842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075888" y="4952560"/>
              <a:ext cx="0" cy="25689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1" name="Freeform 185">
              <a:extLst>
                <a:ext uri="{FF2B5EF4-FFF2-40B4-BE49-F238E27FC236}">
                  <a16:creationId xmlns:a16="http://schemas.microsoft.com/office/drawing/2014/main" xmlns="" id="{E4C0366D-B8E4-4083-88B6-7C5A1652790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919674" y="5522097"/>
              <a:ext cx="2087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2" name="Oval 186">
              <a:extLst>
                <a:ext uri="{FF2B5EF4-FFF2-40B4-BE49-F238E27FC236}">
                  <a16:creationId xmlns:a16="http://schemas.microsoft.com/office/drawing/2014/main" xmlns="" id="{651B3310-5DD4-47E7-BC24-7C09493B2AE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9356742" y="5254390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3" name="Freeform 187">
              <a:extLst>
                <a:ext uri="{FF2B5EF4-FFF2-40B4-BE49-F238E27FC236}">
                  <a16:creationId xmlns:a16="http://schemas.microsoft.com/office/drawing/2014/main" xmlns="" id="{3254B5B9-1931-4009-B1A0-DC05647BF70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666877" y="5888186"/>
              <a:ext cx="2087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4" name="Oval 188">
              <a:extLst>
                <a:ext uri="{FF2B5EF4-FFF2-40B4-BE49-F238E27FC236}">
                  <a16:creationId xmlns:a16="http://schemas.microsoft.com/office/drawing/2014/main" xmlns="" id="{D8D8555A-96FC-4728-8EEC-9FC480D9E96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9327285" y="5123279"/>
              <a:ext cx="2981" cy="2568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5" name="Oval 189">
              <a:extLst>
                <a:ext uri="{FF2B5EF4-FFF2-40B4-BE49-F238E27FC236}">
                  <a16:creationId xmlns:a16="http://schemas.microsoft.com/office/drawing/2014/main" xmlns="" id="{A3A220FF-F4FE-4E88-A0FA-C62DED36FDA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8773428" y="5558975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6" name="Freeform 190">
              <a:extLst>
                <a:ext uri="{FF2B5EF4-FFF2-40B4-BE49-F238E27FC236}">
                  <a16:creationId xmlns:a16="http://schemas.microsoft.com/office/drawing/2014/main" xmlns="" id="{52158DBA-09FC-4AD2-B624-56F17E4244F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707194" y="5633664"/>
              <a:ext cx="0" cy="25689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7" name="Freeform 191">
              <a:extLst>
                <a:ext uri="{FF2B5EF4-FFF2-40B4-BE49-F238E27FC236}">
                  <a16:creationId xmlns:a16="http://schemas.microsoft.com/office/drawing/2014/main" xmlns="" id="{B991473D-C63E-44A9-A16E-5D4E6B99AEB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671809" y="5655817"/>
              <a:ext cx="0" cy="25689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8" name="Oval 192">
              <a:extLst>
                <a:ext uri="{FF2B5EF4-FFF2-40B4-BE49-F238E27FC236}">
                  <a16:creationId xmlns:a16="http://schemas.microsoft.com/office/drawing/2014/main" xmlns="" id="{64FAA7B6-1B96-4765-9685-F8A6BBC5713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8822530" y="5407006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9" name="Freeform 193">
              <a:extLst>
                <a:ext uri="{FF2B5EF4-FFF2-40B4-BE49-F238E27FC236}">
                  <a16:creationId xmlns:a16="http://schemas.microsoft.com/office/drawing/2014/main" xmlns="" id="{D14DE6EA-06A5-4530-BC3F-638E62F7FB8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572129" y="6077246"/>
              <a:ext cx="0" cy="2201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0" name="Freeform 194">
              <a:extLst>
                <a:ext uri="{FF2B5EF4-FFF2-40B4-BE49-F238E27FC236}">
                  <a16:creationId xmlns:a16="http://schemas.microsoft.com/office/drawing/2014/main" xmlns="" id="{102A0625-3CBE-4E42-B293-AC1F5A7FE21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841325" y="3129133"/>
              <a:ext cx="80513" cy="51375"/>
            </a:xfrm>
            <a:custGeom>
              <a:avLst/>
              <a:gdLst>
                <a:gd name="T0" fmla="*/ 1 w 4"/>
                <a:gd name="T1" fmla="*/ 1 h 2"/>
                <a:gd name="T2" fmla="*/ 2 w 4"/>
                <a:gd name="T3" fmla="*/ 1 h 2"/>
                <a:gd name="T4" fmla="*/ 4 w 4"/>
                <a:gd name="T5" fmla="*/ 0 h 2"/>
                <a:gd name="T6" fmla="*/ 2 w 4"/>
                <a:gd name="T7" fmla="*/ 1 h 2"/>
                <a:gd name="T8" fmla="*/ 2 w 4"/>
                <a:gd name="T9" fmla="*/ 1 h 2"/>
                <a:gd name="T10" fmla="*/ 0 w 4"/>
                <a:gd name="T11" fmla="*/ 2 h 2"/>
                <a:gd name="T12" fmla="*/ 1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1" name="Freeform 195">
              <a:extLst>
                <a:ext uri="{FF2B5EF4-FFF2-40B4-BE49-F238E27FC236}">
                  <a16:creationId xmlns:a16="http://schemas.microsoft.com/office/drawing/2014/main" xmlns="" id="{2E70E942-8A07-4323-AE2B-EA3CBCA44DF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872735" y="2988240"/>
              <a:ext cx="80513" cy="51375"/>
            </a:xfrm>
            <a:custGeom>
              <a:avLst/>
              <a:gdLst>
                <a:gd name="T0" fmla="*/ 2 w 4"/>
                <a:gd name="T1" fmla="*/ 1 h 2"/>
                <a:gd name="T2" fmla="*/ 2 w 4"/>
                <a:gd name="T3" fmla="*/ 1 h 2"/>
                <a:gd name="T4" fmla="*/ 0 w 4"/>
                <a:gd name="T5" fmla="*/ 1 h 2"/>
                <a:gd name="T6" fmla="*/ 1 w 4"/>
                <a:gd name="T7" fmla="*/ 1 h 2"/>
                <a:gd name="T8" fmla="*/ 2 w 4"/>
                <a:gd name="T9" fmla="*/ 0 h 2"/>
                <a:gd name="T10" fmla="*/ 3 w 4"/>
                <a:gd name="T11" fmla="*/ 0 h 2"/>
                <a:gd name="T12" fmla="*/ 2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2" name="Freeform 196">
              <a:extLst>
                <a:ext uri="{FF2B5EF4-FFF2-40B4-BE49-F238E27FC236}">
                  <a16:creationId xmlns:a16="http://schemas.microsoft.com/office/drawing/2014/main" xmlns="" id="{E13E3890-8557-498E-ABCE-43B079AE0EE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726187" y="3392554"/>
              <a:ext cx="41748" cy="2201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3" name="Freeform 197">
              <a:extLst>
                <a:ext uri="{FF2B5EF4-FFF2-40B4-BE49-F238E27FC236}">
                  <a16:creationId xmlns:a16="http://schemas.microsoft.com/office/drawing/2014/main" xmlns="" id="{5C9C5619-F22C-451C-9FD8-EBF7510CF86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342167" y="3843438"/>
              <a:ext cx="41748" cy="51375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4" name="Freeform 198">
              <a:extLst>
                <a:ext uri="{FF2B5EF4-FFF2-40B4-BE49-F238E27FC236}">
                  <a16:creationId xmlns:a16="http://schemas.microsoft.com/office/drawing/2014/main" xmlns="" id="{95380CF7-FE49-49D1-A684-56C027396359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682207" y="3359806"/>
              <a:ext cx="41748" cy="25689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5" name="Freeform 199">
              <a:extLst>
                <a:ext uri="{FF2B5EF4-FFF2-40B4-BE49-F238E27FC236}">
                  <a16:creationId xmlns:a16="http://schemas.microsoft.com/office/drawing/2014/main" xmlns="" id="{DDC8E99A-E228-4F3A-A29B-F80FB7CDF96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394746" y="3927419"/>
              <a:ext cx="41748" cy="51375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6" name="Oval 200">
              <a:extLst>
                <a:ext uri="{FF2B5EF4-FFF2-40B4-BE49-F238E27FC236}">
                  <a16:creationId xmlns:a16="http://schemas.microsoft.com/office/drawing/2014/main" xmlns="" id="{81A8CD79-A13C-4949-89C3-16135281FE0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6769315" y="3285119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7" name="Oval 201">
              <a:extLst>
                <a:ext uri="{FF2B5EF4-FFF2-40B4-BE49-F238E27FC236}">
                  <a16:creationId xmlns:a16="http://schemas.microsoft.com/office/drawing/2014/main" xmlns="" id="{B0400517-F985-48F9-BD2A-65793E79533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6960128" y="3008519"/>
              <a:ext cx="20873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8" name="Rectangle 202">
              <a:extLst>
                <a:ext uri="{FF2B5EF4-FFF2-40B4-BE49-F238E27FC236}">
                  <a16:creationId xmlns:a16="http://schemas.microsoft.com/office/drawing/2014/main" xmlns="" id="{9F196E54-A130-4734-8373-4B29F63C843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6808762" y="3230115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9" name="Oval 203">
              <a:extLst>
                <a:ext uri="{FF2B5EF4-FFF2-40B4-BE49-F238E27FC236}">
                  <a16:creationId xmlns:a16="http://schemas.microsoft.com/office/drawing/2014/main" xmlns="" id="{EB54122D-D476-4758-ADB7-006532CCDCB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6404769" y="3781785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0" name="Freeform 204">
              <a:extLst>
                <a:ext uri="{FF2B5EF4-FFF2-40B4-BE49-F238E27FC236}">
                  <a16:creationId xmlns:a16="http://schemas.microsoft.com/office/drawing/2014/main" xmlns="" id="{3DCFB120-8D90-4BB8-8F98-008706BA8BA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495182" y="3689874"/>
              <a:ext cx="1789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91400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317FDCB3-5BD1-4364-B152-0AFA75008F7C}"/>
              </a:ext>
            </a:extLst>
          </p:cNvPr>
          <p:cNvSpPr>
            <a:spLocks noChangeAspect="1"/>
          </p:cNvSpPr>
          <p:nvPr/>
        </p:nvSpPr>
        <p:spPr>
          <a:xfrm>
            <a:off x="8303099" y="1973904"/>
            <a:ext cx="3099375" cy="2128826"/>
          </a:xfrm>
          <a:custGeom>
            <a:avLst/>
            <a:gdLst>
              <a:gd name="connsiteX0" fmla="*/ 828084 w 3099375"/>
              <a:gd name="connsiteY0" fmla="*/ 1923861 h 2128826"/>
              <a:gd name="connsiteX1" fmla="*/ 912773 w 3099375"/>
              <a:gd name="connsiteY1" fmla="*/ 1933622 h 2128826"/>
              <a:gd name="connsiteX2" fmla="*/ 893954 w 3099375"/>
              <a:gd name="connsiteY2" fmla="*/ 1943382 h 2128826"/>
              <a:gd name="connsiteX3" fmla="*/ 856313 w 3099375"/>
              <a:gd name="connsiteY3" fmla="*/ 1933622 h 2128826"/>
              <a:gd name="connsiteX4" fmla="*/ 856313 w 3099375"/>
              <a:gd name="connsiteY4" fmla="*/ 1953142 h 2128826"/>
              <a:gd name="connsiteX5" fmla="*/ 809264 w 3099375"/>
              <a:gd name="connsiteY5" fmla="*/ 1953142 h 2128826"/>
              <a:gd name="connsiteX6" fmla="*/ 828084 w 3099375"/>
              <a:gd name="connsiteY6" fmla="*/ 1923861 h 2128826"/>
              <a:gd name="connsiteX7" fmla="*/ 910690 w 3099375"/>
              <a:gd name="connsiteY7" fmla="*/ 1897623 h 2128826"/>
              <a:gd name="connsiteX8" fmla="*/ 912773 w 3099375"/>
              <a:gd name="connsiteY8" fmla="*/ 1923861 h 2128826"/>
              <a:gd name="connsiteX9" fmla="*/ 913656 w 3099375"/>
              <a:gd name="connsiteY9" fmla="*/ 1905256 h 2128826"/>
              <a:gd name="connsiteX10" fmla="*/ 894247 w 3099375"/>
              <a:gd name="connsiteY10" fmla="*/ 1871705 h 2128826"/>
              <a:gd name="connsiteX11" fmla="*/ 884544 w 3099375"/>
              <a:gd name="connsiteY11" fmla="*/ 1875060 h 2128826"/>
              <a:gd name="connsiteX12" fmla="*/ 894247 w 3099375"/>
              <a:gd name="connsiteY12" fmla="*/ 1871705 h 2128826"/>
              <a:gd name="connsiteX13" fmla="*/ 908442 w 3099375"/>
              <a:gd name="connsiteY13" fmla="*/ 1891835 h 2128826"/>
              <a:gd name="connsiteX14" fmla="*/ 905716 w 3099375"/>
              <a:gd name="connsiteY14" fmla="*/ 1884820 h 2128826"/>
              <a:gd name="connsiteX15" fmla="*/ 894249 w 3099375"/>
              <a:gd name="connsiteY15" fmla="*/ 1871705 h 2128826"/>
              <a:gd name="connsiteX16" fmla="*/ 894247 w 3099375"/>
              <a:gd name="connsiteY16" fmla="*/ 1871705 h 2128826"/>
              <a:gd name="connsiteX17" fmla="*/ 574013 w 3099375"/>
              <a:gd name="connsiteY17" fmla="*/ 1543211 h 2128826"/>
              <a:gd name="connsiteX18" fmla="*/ 583423 w 3099375"/>
              <a:gd name="connsiteY18" fmla="*/ 1552971 h 2128826"/>
              <a:gd name="connsiteX19" fmla="*/ 564602 w 3099375"/>
              <a:gd name="connsiteY19" fmla="*/ 1552971 h 2128826"/>
              <a:gd name="connsiteX20" fmla="*/ 574013 w 3099375"/>
              <a:gd name="connsiteY20" fmla="*/ 1543211 h 2128826"/>
              <a:gd name="connsiteX21" fmla="*/ 291711 w 3099375"/>
              <a:gd name="connsiteY21" fmla="*/ 1129621 h 2128826"/>
              <a:gd name="connsiteX22" fmla="*/ 294052 w 3099375"/>
              <a:gd name="connsiteY22" fmla="*/ 1130531 h 2128826"/>
              <a:gd name="connsiteX23" fmla="*/ 282301 w 3099375"/>
              <a:gd name="connsiteY23" fmla="*/ 1133281 h 2128826"/>
              <a:gd name="connsiteX24" fmla="*/ 291711 w 3099375"/>
              <a:gd name="connsiteY24" fmla="*/ 1129621 h 2128826"/>
              <a:gd name="connsiteX25" fmla="*/ 2211359 w 3099375"/>
              <a:gd name="connsiteY25" fmla="*/ 49892 h 2128826"/>
              <a:gd name="connsiteX26" fmla="*/ 2179956 w 3099375"/>
              <a:gd name="connsiteY26" fmla="*/ 81724 h 2128826"/>
              <a:gd name="connsiteX27" fmla="*/ 2180776 w 3099375"/>
              <a:gd name="connsiteY27" fmla="*/ 80393 h 2128826"/>
              <a:gd name="connsiteX28" fmla="*/ 2211359 w 3099375"/>
              <a:gd name="connsiteY28" fmla="*/ 49892 h 2128826"/>
              <a:gd name="connsiteX29" fmla="*/ 1035104 w 3099375"/>
              <a:gd name="connsiteY29" fmla="*/ 1089 h 2128826"/>
              <a:gd name="connsiteX30" fmla="*/ 1006874 w 3099375"/>
              <a:gd name="connsiteY30" fmla="*/ 30370 h 2128826"/>
              <a:gd name="connsiteX31" fmla="*/ 1035104 w 3099375"/>
              <a:gd name="connsiteY31" fmla="*/ 30370 h 2128826"/>
              <a:gd name="connsiteX32" fmla="*/ 1053925 w 3099375"/>
              <a:gd name="connsiteY32" fmla="*/ 40131 h 2128826"/>
              <a:gd name="connsiteX33" fmla="*/ 1053925 w 3099375"/>
              <a:gd name="connsiteY33" fmla="*/ 69411 h 2128826"/>
              <a:gd name="connsiteX34" fmla="*/ 1082154 w 3099375"/>
              <a:gd name="connsiteY34" fmla="*/ 69411 h 2128826"/>
              <a:gd name="connsiteX35" fmla="*/ 1129205 w 3099375"/>
              <a:gd name="connsiteY35" fmla="*/ 69411 h 2128826"/>
              <a:gd name="connsiteX36" fmla="*/ 1100974 w 3099375"/>
              <a:gd name="connsiteY36" fmla="*/ 69411 h 2128826"/>
              <a:gd name="connsiteX37" fmla="*/ 1110384 w 3099375"/>
              <a:gd name="connsiteY37" fmla="*/ 88932 h 2128826"/>
              <a:gd name="connsiteX38" fmla="*/ 1100974 w 3099375"/>
              <a:gd name="connsiteY38" fmla="*/ 98692 h 2128826"/>
              <a:gd name="connsiteX39" fmla="*/ 1119795 w 3099375"/>
              <a:gd name="connsiteY39" fmla="*/ 79172 h 2128826"/>
              <a:gd name="connsiteX40" fmla="*/ 1166844 w 3099375"/>
              <a:gd name="connsiteY40" fmla="*/ 88932 h 2128826"/>
              <a:gd name="connsiteX41" fmla="*/ 1157434 w 3099375"/>
              <a:gd name="connsiteY41" fmla="*/ 137733 h 2128826"/>
              <a:gd name="connsiteX42" fmla="*/ 1166844 w 3099375"/>
              <a:gd name="connsiteY42" fmla="*/ 108453 h 2128826"/>
              <a:gd name="connsiteX43" fmla="*/ 1176255 w 3099375"/>
              <a:gd name="connsiteY43" fmla="*/ 88932 h 2128826"/>
              <a:gd name="connsiteX44" fmla="*/ 1185665 w 3099375"/>
              <a:gd name="connsiteY44" fmla="*/ 108453 h 2128826"/>
              <a:gd name="connsiteX45" fmla="*/ 1185665 w 3099375"/>
              <a:gd name="connsiteY45" fmla="*/ 118213 h 2128826"/>
              <a:gd name="connsiteX46" fmla="*/ 1204485 w 3099375"/>
              <a:gd name="connsiteY46" fmla="*/ 108453 h 2128826"/>
              <a:gd name="connsiteX47" fmla="*/ 1204485 w 3099375"/>
              <a:gd name="connsiteY47" fmla="*/ 118213 h 2128826"/>
              <a:gd name="connsiteX48" fmla="*/ 1213895 w 3099375"/>
              <a:gd name="connsiteY48" fmla="*/ 127973 h 2128826"/>
              <a:gd name="connsiteX49" fmla="*/ 1185665 w 3099375"/>
              <a:gd name="connsiteY49" fmla="*/ 127973 h 2128826"/>
              <a:gd name="connsiteX50" fmla="*/ 1223306 w 3099375"/>
              <a:gd name="connsiteY50" fmla="*/ 157254 h 2128826"/>
              <a:gd name="connsiteX51" fmla="*/ 1242125 w 3099375"/>
              <a:gd name="connsiteY51" fmla="*/ 167015 h 2128826"/>
              <a:gd name="connsiteX52" fmla="*/ 1260945 w 3099375"/>
              <a:gd name="connsiteY52" fmla="*/ 147494 h 2128826"/>
              <a:gd name="connsiteX53" fmla="*/ 1260945 w 3099375"/>
              <a:gd name="connsiteY53" fmla="*/ 176775 h 2128826"/>
              <a:gd name="connsiteX54" fmla="*/ 1279765 w 3099375"/>
              <a:gd name="connsiteY54" fmla="*/ 157254 h 2128826"/>
              <a:gd name="connsiteX55" fmla="*/ 1298586 w 3099375"/>
              <a:gd name="connsiteY55" fmla="*/ 176775 h 2128826"/>
              <a:gd name="connsiteX56" fmla="*/ 1307996 w 3099375"/>
              <a:gd name="connsiteY56" fmla="*/ 137733 h 2128826"/>
              <a:gd name="connsiteX57" fmla="*/ 1345635 w 3099375"/>
              <a:gd name="connsiteY57" fmla="*/ 147494 h 2128826"/>
              <a:gd name="connsiteX58" fmla="*/ 1383276 w 3099375"/>
              <a:gd name="connsiteY58" fmla="*/ 137733 h 2128826"/>
              <a:gd name="connsiteX59" fmla="*/ 1392685 w 3099375"/>
              <a:gd name="connsiteY59" fmla="*/ 127973 h 2128826"/>
              <a:gd name="connsiteX60" fmla="*/ 1411506 w 3099375"/>
              <a:gd name="connsiteY60" fmla="*/ 137733 h 2128826"/>
              <a:gd name="connsiteX61" fmla="*/ 1383276 w 3099375"/>
              <a:gd name="connsiteY61" fmla="*/ 98692 h 2128826"/>
              <a:gd name="connsiteX62" fmla="*/ 1307996 w 3099375"/>
              <a:gd name="connsiteY62" fmla="*/ 69411 h 2128826"/>
              <a:gd name="connsiteX63" fmla="*/ 1270355 w 3099375"/>
              <a:gd name="connsiteY63" fmla="*/ 59651 h 2128826"/>
              <a:gd name="connsiteX64" fmla="*/ 1260945 w 3099375"/>
              <a:gd name="connsiteY64" fmla="*/ 49891 h 2128826"/>
              <a:gd name="connsiteX65" fmla="*/ 1166844 w 3099375"/>
              <a:gd name="connsiteY65" fmla="*/ 40131 h 2128826"/>
              <a:gd name="connsiteX66" fmla="*/ 1157434 w 3099375"/>
              <a:gd name="connsiteY66" fmla="*/ 30370 h 2128826"/>
              <a:gd name="connsiteX67" fmla="*/ 1223306 w 3099375"/>
              <a:gd name="connsiteY67" fmla="*/ 10850 h 2128826"/>
              <a:gd name="connsiteX68" fmla="*/ 1364456 w 3099375"/>
              <a:gd name="connsiteY68" fmla="*/ 59651 h 2128826"/>
              <a:gd name="connsiteX69" fmla="*/ 1411506 w 3099375"/>
              <a:gd name="connsiteY69" fmla="*/ 88932 h 2128826"/>
              <a:gd name="connsiteX70" fmla="*/ 1458556 w 3099375"/>
              <a:gd name="connsiteY70" fmla="*/ 108453 h 2128826"/>
              <a:gd name="connsiteX71" fmla="*/ 1458556 w 3099375"/>
              <a:gd name="connsiteY71" fmla="*/ 98692 h 2128826"/>
              <a:gd name="connsiteX72" fmla="*/ 1477376 w 3099375"/>
              <a:gd name="connsiteY72" fmla="*/ 98692 h 2128826"/>
              <a:gd name="connsiteX73" fmla="*/ 1467967 w 3099375"/>
              <a:gd name="connsiteY73" fmla="*/ 108453 h 2128826"/>
              <a:gd name="connsiteX74" fmla="*/ 1505606 w 3099375"/>
              <a:gd name="connsiteY74" fmla="*/ 108453 h 2128826"/>
              <a:gd name="connsiteX75" fmla="*/ 1496196 w 3099375"/>
              <a:gd name="connsiteY75" fmla="*/ 118213 h 2128826"/>
              <a:gd name="connsiteX76" fmla="*/ 1524426 w 3099375"/>
              <a:gd name="connsiteY76" fmla="*/ 108453 h 2128826"/>
              <a:gd name="connsiteX77" fmla="*/ 1571476 w 3099375"/>
              <a:gd name="connsiteY77" fmla="*/ 108453 h 2128826"/>
              <a:gd name="connsiteX78" fmla="*/ 1515016 w 3099375"/>
              <a:gd name="connsiteY78" fmla="*/ 79172 h 2128826"/>
              <a:gd name="connsiteX79" fmla="*/ 1618527 w 3099375"/>
              <a:gd name="connsiteY79" fmla="*/ 118213 h 2128826"/>
              <a:gd name="connsiteX80" fmla="*/ 1599707 w 3099375"/>
              <a:gd name="connsiteY80" fmla="*/ 118213 h 2128826"/>
              <a:gd name="connsiteX81" fmla="*/ 1665577 w 3099375"/>
              <a:gd name="connsiteY81" fmla="*/ 108453 h 2128826"/>
              <a:gd name="connsiteX82" fmla="*/ 1740857 w 3099375"/>
              <a:gd name="connsiteY82" fmla="*/ 127973 h 2128826"/>
              <a:gd name="connsiteX83" fmla="*/ 1787907 w 3099375"/>
              <a:gd name="connsiteY83" fmla="*/ 108453 h 2128826"/>
              <a:gd name="connsiteX84" fmla="*/ 1769088 w 3099375"/>
              <a:gd name="connsiteY84" fmla="*/ 98692 h 2128826"/>
              <a:gd name="connsiteX85" fmla="*/ 1825548 w 3099375"/>
              <a:gd name="connsiteY85" fmla="*/ 88932 h 2128826"/>
              <a:gd name="connsiteX86" fmla="*/ 1853778 w 3099375"/>
              <a:gd name="connsiteY86" fmla="*/ 118213 h 2128826"/>
              <a:gd name="connsiteX87" fmla="*/ 1853778 w 3099375"/>
              <a:gd name="connsiteY87" fmla="*/ 88932 h 2128826"/>
              <a:gd name="connsiteX88" fmla="*/ 1872597 w 3099375"/>
              <a:gd name="connsiteY88" fmla="*/ 69411 h 2128826"/>
              <a:gd name="connsiteX89" fmla="*/ 1891418 w 3099375"/>
              <a:gd name="connsiteY89" fmla="*/ 88932 h 2128826"/>
              <a:gd name="connsiteX90" fmla="*/ 1882007 w 3099375"/>
              <a:gd name="connsiteY90" fmla="*/ 98692 h 2128826"/>
              <a:gd name="connsiteX91" fmla="*/ 1882007 w 3099375"/>
              <a:gd name="connsiteY91" fmla="*/ 108453 h 2128826"/>
              <a:gd name="connsiteX92" fmla="*/ 1891418 w 3099375"/>
              <a:gd name="connsiteY92" fmla="*/ 98692 h 2128826"/>
              <a:gd name="connsiteX93" fmla="*/ 1900828 w 3099375"/>
              <a:gd name="connsiteY93" fmla="*/ 98692 h 2128826"/>
              <a:gd name="connsiteX94" fmla="*/ 1891418 w 3099375"/>
              <a:gd name="connsiteY94" fmla="*/ 137733 h 2128826"/>
              <a:gd name="connsiteX95" fmla="*/ 1900828 w 3099375"/>
              <a:gd name="connsiteY95" fmla="*/ 137733 h 2128826"/>
              <a:gd name="connsiteX96" fmla="*/ 1910238 w 3099375"/>
              <a:gd name="connsiteY96" fmla="*/ 147494 h 2128826"/>
              <a:gd name="connsiteX97" fmla="*/ 1938468 w 3099375"/>
              <a:gd name="connsiteY97" fmla="*/ 127973 h 2128826"/>
              <a:gd name="connsiteX98" fmla="*/ 1947877 w 3099375"/>
              <a:gd name="connsiteY98" fmla="*/ 118213 h 2128826"/>
              <a:gd name="connsiteX99" fmla="*/ 1957288 w 3099375"/>
              <a:gd name="connsiteY99" fmla="*/ 127973 h 2128826"/>
              <a:gd name="connsiteX100" fmla="*/ 1966698 w 3099375"/>
              <a:gd name="connsiteY100" fmla="*/ 118213 h 2128826"/>
              <a:gd name="connsiteX101" fmla="*/ 1957288 w 3099375"/>
              <a:gd name="connsiteY101" fmla="*/ 108453 h 2128826"/>
              <a:gd name="connsiteX102" fmla="*/ 1985518 w 3099375"/>
              <a:gd name="connsiteY102" fmla="*/ 98692 h 2128826"/>
              <a:gd name="connsiteX103" fmla="*/ 2004338 w 3099375"/>
              <a:gd name="connsiteY103" fmla="*/ 79172 h 2128826"/>
              <a:gd name="connsiteX104" fmla="*/ 1994928 w 3099375"/>
              <a:gd name="connsiteY104" fmla="*/ 69411 h 2128826"/>
              <a:gd name="connsiteX105" fmla="*/ 2004338 w 3099375"/>
              <a:gd name="connsiteY105" fmla="*/ 69411 h 2128826"/>
              <a:gd name="connsiteX106" fmla="*/ 2070208 w 3099375"/>
              <a:gd name="connsiteY106" fmla="*/ 1089 h 2128826"/>
              <a:gd name="connsiteX107" fmla="*/ 2041978 w 3099375"/>
              <a:gd name="connsiteY107" fmla="*/ 98692 h 2128826"/>
              <a:gd name="connsiteX108" fmla="*/ 2060798 w 3099375"/>
              <a:gd name="connsiteY108" fmla="*/ 98692 h 2128826"/>
              <a:gd name="connsiteX109" fmla="*/ 2060798 w 3099375"/>
              <a:gd name="connsiteY109" fmla="*/ 147494 h 2128826"/>
              <a:gd name="connsiteX110" fmla="*/ 2079619 w 3099375"/>
              <a:gd name="connsiteY110" fmla="*/ 137733 h 2128826"/>
              <a:gd name="connsiteX111" fmla="*/ 2136078 w 3099375"/>
              <a:gd name="connsiteY111" fmla="*/ 98692 h 2128826"/>
              <a:gd name="connsiteX112" fmla="*/ 2120787 w 3099375"/>
              <a:gd name="connsiteY112" fmla="*/ 124313 h 2128826"/>
              <a:gd name="connsiteX113" fmla="*/ 2104465 w 3099375"/>
              <a:gd name="connsiteY113" fmla="*/ 148371 h 2128826"/>
              <a:gd name="connsiteX114" fmla="*/ 2107848 w 3099375"/>
              <a:gd name="connsiteY114" fmla="*/ 147494 h 2128826"/>
              <a:gd name="connsiteX115" fmla="*/ 2159604 w 3099375"/>
              <a:gd name="connsiteY115" fmla="*/ 102353 h 2128826"/>
              <a:gd name="connsiteX116" fmla="*/ 2179956 w 3099375"/>
              <a:gd name="connsiteY116" fmla="*/ 81723 h 2128826"/>
              <a:gd name="connsiteX117" fmla="*/ 2171661 w 3099375"/>
              <a:gd name="connsiteY117" fmla="*/ 95185 h 2128826"/>
              <a:gd name="connsiteX118" fmla="*/ 2164309 w 3099375"/>
              <a:gd name="connsiteY118" fmla="*/ 118213 h 2128826"/>
              <a:gd name="connsiteX119" fmla="*/ 2164309 w 3099375"/>
              <a:gd name="connsiteY119" fmla="*/ 176775 h 2128826"/>
              <a:gd name="connsiteX120" fmla="*/ 2164309 w 3099375"/>
              <a:gd name="connsiteY120" fmla="*/ 186535 h 2128826"/>
              <a:gd name="connsiteX121" fmla="*/ 2220769 w 3099375"/>
              <a:gd name="connsiteY121" fmla="*/ 186535 h 2128826"/>
              <a:gd name="connsiteX122" fmla="*/ 2249000 w 3099375"/>
              <a:gd name="connsiteY122" fmla="*/ 186535 h 2128826"/>
              <a:gd name="connsiteX123" fmla="*/ 2343099 w 3099375"/>
              <a:gd name="connsiteY123" fmla="*/ 88932 h 2128826"/>
              <a:gd name="connsiteX124" fmla="*/ 2333689 w 3099375"/>
              <a:gd name="connsiteY124" fmla="*/ 147494 h 2128826"/>
              <a:gd name="connsiteX125" fmla="*/ 2296049 w 3099375"/>
              <a:gd name="connsiteY125" fmla="*/ 186535 h 2128826"/>
              <a:gd name="connsiteX126" fmla="*/ 2314870 w 3099375"/>
              <a:gd name="connsiteY126" fmla="*/ 186535 h 2128826"/>
              <a:gd name="connsiteX127" fmla="*/ 2597170 w 3099375"/>
              <a:gd name="connsiteY127" fmla="*/ 196295 h 2128826"/>
              <a:gd name="connsiteX128" fmla="*/ 2804190 w 3099375"/>
              <a:gd name="connsiteY128" fmla="*/ 245095 h 2128826"/>
              <a:gd name="connsiteX129" fmla="*/ 2757141 w 3099375"/>
              <a:gd name="connsiteY129" fmla="*/ 313418 h 2128826"/>
              <a:gd name="connsiteX130" fmla="*/ 2794782 w 3099375"/>
              <a:gd name="connsiteY130" fmla="*/ 391500 h 2128826"/>
              <a:gd name="connsiteX131" fmla="*/ 2710091 w 3099375"/>
              <a:gd name="connsiteY131" fmla="*/ 508623 h 2128826"/>
              <a:gd name="connsiteX132" fmla="*/ 2841831 w 3099375"/>
              <a:gd name="connsiteY132" fmla="*/ 547665 h 2128826"/>
              <a:gd name="connsiteX133" fmla="*/ 2935932 w 3099375"/>
              <a:gd name="connsiteY133" fmla="*/ 567185 h 2128826"/>
              <a:gd name="connsiteX134" fmla="*/ 2926522 w 3099375"/>
              <a:gd name="connsiteY134" fmla="*/ 635506 h 2128826"/>
              <a:gd name="connsiteX135" fmla="*/ 2794782 w 3099375"/>
              <a:gd name="connsiteY135" fmla="*/ 733109 h 2128826"/>
              <a:gd name="connsiteX136" fmla="*/ 2747731 w 3099375"/>
              <a:gd name="connsiteY136" fmla="*/ 772150 h 2128826"/>
              <a:gd name="connsiteX137" fmla="*/ 2653630 w 3099375"/>
              <a:gd name="connsiteY137" fmla="*/ 781910 h 2128826"/>
              <a:gd name="connsiteX138" fmla="*/ 2503070 w 3099375"/>
              <a:gd name="connsiteY138" fmla="*/ 811192 h 2128826"/>
              <a:gd name="connsiteX139" fmla="*/ 2672450 w 3099375"/>
              <a:gd name="connsiteY139" fmla="*/ 840472 h 2128826"/>
              <a:gd name="connsiteX140" fmla="*/ 2804190 w 3099375"/>
              <a:gd name="connsiteY140" fmla="*/ 850233 h 2128826"/>
              <a:gd name="connsiteX141" fmla="*/ 2870062 w 3099375"/>
              <a:gd name="connsiteY141" fmla="*/ 889274 h 2128826"/>
              <a:gd name="connsiteX142" fmla="*/ 2935932 w 3099375"/>
              <a:gd name="connsiteY142" fmla="*/ 899034 h 2128826"/>
              <a:gd name="connsiteX143" fmla="*/ 3039442 w 3099375"/>
              <a:gd name="connsiteY143" fmla="*/ 996636 h 2128826"/>
              <a:gd name="connsiteX144" fmla="*/ 2973572 w 3099375"/>
              <a:gd name="connsiteY144" fmla="*/ 1016156 h 2128826"/>
              <a:gd name="connsiteX145" fmla="*/ 2945342 w 3099375"/>
              <a:gd name="connsiteY145" fmla="*/ 1016156 h 2128826"/>
              <a:gd name="connsiteX146" fmla="*/ 2898291 w 3099375"/>
              <a:gd name="connsiteY146" fmla="*/ 1016156 h 2128826"/>
              <a:gd name="connsiteX147" fmla="*/ 2832421 w 3099375"/>
              <a:gd name="connsiteY147" fmla="*/ 1016156 h 2128826"/>
              <a:gd name="connsiteX148" fmla="*/ 2785372 w 3099375"/>
              <a:gd name="connsiteY148" fmla="*/ 1016156 h 2128826"/>
              <a:gd name="connsiteX149" fmla="*/ 2785372 w 3099375"/>
              <a:gd name="connsiteY149" fmla="*/ 996636 h 2128826"/>
              <a:gd name="connsiteX150" fmla="*/ 2728910 w 3099375"/>
              <a:gd name="connsiteY150" fmla="*/ 996636 h 2128826"/>
              <a:gd name="connsiteX151" fmla="*/ 2625401 w 3099375"/>
              <a:gd name="connsiteY151" fmla="*/ 996636 h 2128826"/>
              <a:gd name="connsiteX152" fmla="*/ 2597170 w 3099375"/>
              <a:gd name="connsiteY152" fmla="*/ 996636 h 2128826"/>
              <a:gd name="connsiteX153" fmla="*/ 2550120 w 3099375"/>
              <a:gd name="connsiteY153" fmla="*/ 986876 h 2128826"/>
              <a:gd name="connsiteX154" fmla="*/ 2559531 w 3099375"/>
              <a:gd name="connsiteY154" fmla="*/ 996636 h 2128826"/>
              <a:gd name="connsiteX155" fmla="*/ 2550120 w 3099375"/>
              <a:gd name="connsiteY155" fmla="*/ 1006396 h 2128826"/>
              <a:gd name="connsiteX156" fmla="*/ 2663040 w 3099375"/>
              <a:gd name="connsiteY156" fmla="*/ 1055198 h 2128826"/>
              <a:gd name="connsiteX157" fmla="*/ 2738320 w 3099375"/>
              <a:gd name="connsiteY157" fmla="*/ 1074718 h 2128826"/>
              <a:gd name="connsiteX158" fmla="*/ 2804190 w 3099375"/>
              <a:gd name="connsiteY158" fmla="*/ 1103999 h 2128826"/>
              <a:gd name="connsiteX159" fmla="*/ 2832421 w 3099375"/>
              <a:gd name="connsiteY159" fmla="*/ 1103999 h 2128826"/>
              <a:gd name="connsiteX160" fmla="*/ 2804190 w 3099375"/>
              <a:gd name="connsiteY160" fmla="*/ 1143040 h 2128826"/>
              <a:gd name="connsiteX161" fmla="*/ 2775961 w 3099375"/>
              <a:gd name="connsiteY161" fmla="*/ 1172321 h 2128826"/>
              <a:gd name="connsiteX162" fmla="*/ 2813601 w 3099375"/>
              <a:gd name="connsiteY162" fmla="*/ 1182081 h 2128826"/>
              <a:gd name="connsiteX163" fmla="*/ 2785372 w 3099375"/>
              <a:gd name="connsiteY163" fmla="*/ 1191842 h 2128826"/>
              <a:gd name="connsiteX164" fmla="*/ 2841831 w 3099375"/>
              <a:gd name="connsiteY164" fmla="*/ 1201602 h 2128826"/>
              <a:gd name="connsiteX165" fmla="*/ 2766551 w 3099375"/>
              <a:gd name="connsiteY165" fmla="*/ 1201602 h 2128826"/>
              <a:gd name="connsiteX166" fmla="*/ 2766551 w 3099375"/>
              <a:gd name="connsiteY166" fmla="*/ 1221123 h 2128826"/>
              <a:gd name="connsiteX167" fmla="*/ 2851242 w 3099375"/>
              <a:gd name="connsiteY167" fmla="*/ 1230883 h 2128826"/>
              <a:gd name="connsiteX168" fmla="*/ 2841831 w 3099375"/>
              <a:gd name="connsiteY168" fmla="*/ 1230883 h 2128826"/>
              <a:gd name="connsiteX169" fmla="*/ 2917112 w 3099375"/>
              <a:gd name="connsiteY169" fmla="*/ 1230883 h 2128826"/>
              <a:gd name="connsiteX170" fmla="*/ 2898291 w 3099375"/>
              <a:gd name="connsiteY170" fmla="*/ 1221123 h 2128826"/>
              <a:gd name="connsiteX171" fmla="*/ 2888881 w 3099375"/>
              <a:gd name="connsiteY171" fmla="*/ 1279684 h 2128826"/>
              <a:gd name="connsiteX172" fmla="*/ 2879471 w 3099375"/>
              <a:gd name="connsiteY172" fmla="*/ 1279684 h 2128826"/>
              <a:gd name="connsiteX173" fmla="*/ 2879471 w 3099375"/>
              <a:gd name="connsiteY173" fmla="*/ 1289445 h 2128826"/>
              <a:gd name="connsiteX174" fmla="*/ 2870062 w 3099375"/>
              <a:gd name="connsiteY174" fmla="*/ 1299204 h 2128826"/>
              <a:gd name="connsiteX175" fmla="*/ 2841831 w 3099375"/>
              <a:gd name="connsiteY175" fmla="*/ 1308964 h 2128826"/>
              <a:gd name="connsiteX176" fmla="*/ 2851242 w 3099375"/>
              <a:gd name="connsiteY176" fmla="*/ 1308964 h 2128826"/>
              <a:gd name="connsiteX177" fmla="*/ 2850225 w 3099375"/>
              <a:gd name="connsiteY177" fmla="*/ 1316350 h 2128826"/>
              <a:gd name="connsiteX178" fmla="*/ 2854771 w 3099375"/>
              <a:gd name="connsiteY178" fmla="*/ 1315064 h 2128826"/>
              <a:gd name="connsiteX179" fmla="*/ 2860652 w 3099375"/>
              <a:gd name="connsiteY179" fmla="*/ 1318724 h 2128826"/>
              <a:gd name="connsiteX180" fmla="*/ 2926522 w 3099375"/>
              <a:gd name="connsiteY180" fmla="*/ 1328485 h 2128826"/>
              <a:gd name="connsiteX181" fmla="*/ 2973572 w 3099375"/>
              <a:gd name="connsiteY181" fmla="*/ 1338245 h 2128826"/>
              <a:gd name="connsiteX182" fmla="*/ 2964161 w 3099375"/>
              <a:gd name="connsiteY182" fmla="*/ 1348005 h 2128826"/>
              <a:gd name="connsiteX183" fmla="*/ 2982982 w 3099375"/>
              <a:gd name="connsiteY183" fmla="*/ 1357765 h 2128826"/>
              <a:gd name="connsiteX184" fmla="*/ 2954752 w 3099375"/>
              <a:gd name="connsiteY184" fmla="*/ 1357765 h 2128826"/>
              <a:gd name="connsiteX185" fmla="*/ 2982982 w 3099375"/>
              <a:gd name="connsiteY185" fmla="*/ 1367526 h 2128826"/>
              <a:gd name="connsiteX186" fmla="*/ 2964161 w 3099375"/>
              <a:gd name="connsiteY186" fmla="*/ 1367526 h 2128826"/>
              <a:gd name="connsiteX187" fmla="*/ 2992392 w 3099375"/>
              <a:gd name="connsiteY187" fmla="*/ 1387046 h 2128826"/>
              <a:gd name="connsiteX188" fmla="*/ 3011212 w 3099375"/>
              <a:gd name="connsiteY188" fmla="*/ 1396807 h 2128826"/>
              <a:gd name="connsiteX189" fmla="*/ 3077082 w 3099375"/>
              <a:gd name="connsiteY189" fmla="*/ 1406567 h 2128826"/>
              <a:gd name="connsiteX190" fmla="*/ 3039442 w 3099375"/>
              <a:gd name="connsiteY190" fmla="*/ 1435848 h 2128826"/>
              <a:gd name="connsiteX191" fmla="*/ 3020622 w 3099375"/>
              <a:gd name="connsiteY191" fmla="*/ 1426087 h 2128826"/>
              <a:gd name="connsiteX192" fmla="*/ 3030032 w 3099375"/>
              <a:gd name="connsiteY192" fmla="*/ 1455368 h 2128826"/>
              <a:gd name="connsiteX193" fmla="*/ 2992392 w 3099375"/>
              <a:gd name="connsiteY193" fmla="*/ 1455368 h 2128826"/>
              <a:gd name="connsiteX194" fmla="*/ 2945342 w 3099375"/>
              <a:gd name="connsiteY194" fmla="*/ 1484649 h 2128826"/>
              <a:gd name="connsiteX195" fmla="*/ 2870062 w 3099375"/>
              <a:gd name="connsiteY195" fmla="*/ 1474889 h 2128826"/>
              <a:gd name="connsiteX196" fmla="*/ 2832421 w 3099375"/>
              <a:gd name="connsiteY196" fmla="*/ 1533451 h 2128826"/>
              <a:gd name="connsiteX197" fmla="*/ 2757141 w 3099375"/>
              <a:gd name="connsiteY197" fmla="*/ 1543211 h 2128826"/>
              <a:gd name="connsiteX198" fmla="*/ 2719502 w 3099375"/>
              <a:gd name="connsiteY198" fmla="*/ 1611533 h 2128826"/>
              <a:gd name="connsiteX199" fmla="*/ 2832421 w 3099375"/>
              <a:gd name="connsiteY199" fmla="*/ 1640814 h 2128826"/>
              <a:gd name="connsiteX200" fmla="*/ 2935932 w 3099375"/>
              <a:gd name="connsiteY200" fmla="*/ 1679854 h 2128826"/>
              <a:gd name="connsiteX201" fmla="*/ 2926522 w 3099375"/>
              <a:gd name="connsiteY201" fmla="*/ 1689614 h 2128826"/>
              <a:gd name="connsiteX202" fmla="*/ 2973572 w 3099375"/>
              <a:gd name="connsiteY202" fmla="*/ 1689614 h 2128826"/>
              <a:gd name="connsiteX203" fmla="*/ 2954752 w 3099375"/>
              <a:gd name="connsiteY203" fmla="*/ 1689614 h 2128826"/>
              <a:gd name="connsiteX204" fmla="*/ 3001802 w 3099375"/>
              <a:gd name="connsiteY204" fmla="*/ 1699374 h 2128826"/>
              <a:gd name="connsiteX205" fmla="*/ 3001802 w 3099375"/>
              <a:gd name="connsiteY205" fmla="*/ 1709135 h 2128826"/>
              <a:gd name="connsiteX206" fmla="*/ 3058262 w 3099375"/>
              <a:gd name="connsiteY206" fmla="*/ 1826258 h 2128826"/>
              <a:gd name="connsiteX207" fmla="*/ 2898291 w 3099375"/>
              <a:gd name="connsiteY207" fmla="*/ 1845779 h 2128826"/>
              <a:gd name="connsiteX208" fmla="*/ 2785372 w 3099375"/>
              <a:gd name="connsiteY208" fmla="*/ 1836019 h 2128826"/>
              <a:gd name="connsiteX209" fmla="*/ 2521890 w 3099375"/>
              <a:gd name="connsiteY209" fmla="*/ 1826258 h 2128826"/>
              <a:gd name="connsiteX210" fmla="*/ 2512480 w 3099375"/>
              <a:gd name="connsiteY210" fmla="*/ 1845779 h 2128826"/>
              <a:gd name="connsiteX211" fmla="*/ 2512480 w 3099375"/>
              <a:gd name="connsiteY211" fmla="*/ 1884820 h 2128826"/>
              <a:gd name="connsiteX212" fmla="*/ 2493660 w 3099375"/>
              <a:gd name="connsiteY212" fmla="*/ 1943382 h 2128826"/>
              <a:gd name="connsiteX213" fmla="*/ 2531300 w 3099375"/>
              <a:gd name="connsiteY213" fmla="*/ 2001944 h 2128826"/>
              <a:gd name="connsiteX214" fmla="*/ 2456020 w 3099375"/>
              <a:gd name="connsiteY214" fmla="*/ 1914101 h 2128826"/>
              <a:gd name="connsiteX215" fmla="*/ 2427790 w 3099375"/>
              <a:gd name="connsiteY215" fmla="*/ 1875060 h 2128826"/>
              <a:gd name="connsiteX216" fmla="*/ 2418379 w 3099375"/>
              <a:gd name="connsiteY216" fmla="*/ 1884820 h 2128826"/>
              <a:gd name="connsiteX217" fmla="*/ 2408970 w 3099375"/>
              <a:gd name="connsiteY217" fmla="*/ 1884820 h 2128826"/>
              <a:gd name="connsiteX218" fmla="*/ 2408970 w 3099375"/>
              <a:gd name="connsiteY218" fmla="*/ 1923861 h 2128826"/>
              <a:gd name="connsiteX219" fmla="*/ 2474840 w 3099375"/>
              <a:gd name="connsiteY219" fmla="*/ 2070264 h 2128826"/>
              <a:gd name="connsiteX220" fmla="*/ 2333689 w 3099375"/>
              <a:gd name="connsiteY220" fmla="*/ 1953142 h 2128826"/>
              <a:gd name="connsiteX221" fmla="*/ 2324280 w 3099375"/>
              <a:gd name="connsiteY221" fmla="*/ 2011704 h 2128826"/>
              <a:gd name="connsiteX222" fmla="*/ 2305460 w 3099375"/>
              <a:gd name="connsiteY222" fmla="*/ 2021463 h 2128826"/>
              <a:gd name="connsiteX223" fmla="*/ 2314870 w 3099375"/>
              <a:gd name="connsiteY223" fmla="*/ 1953142 h 2128826"/>
              <a:gd name="connsiteX224" fmla="*/ 2305460 w 3099375"/>
              <a:gd name="connsiteY224" fmla="*/ 1943382 h 2128826"/>
              <a:gd name="connsiteX225" fmla="*/ 2267819 w 3099375"/>
              <a:gd name="connsiteY225" fmla="*/ 1933622 h 2128826"/>
              <a:gd name="connsiteX226" fmla="*/ 2277229 w 3099375"/>
              <a:gd name="connsiteY226" fmla="*/ 1953142 h 2128826"/>
              <a:gd name="connsiteX227" fmla="*/ 2249000 w 3099375"/>
              <a:gd name="connsiteY227" fmla="*/ 2011704 h 2128826"/>
              <a:gd name="connsiteX228" fmla="*/ 2239590 w 3099375"/>
              <a:gd name="connsiteY228" fmla="*/ 2011704 h 2128826"/>
              <a:gd name="connsiteX229" fmla="*/ 2239590 w 3099375"/>
              <a:gd name="connsiteY229" fmla="*/ 1953142 h 2128826"/>
              <a:gd name="connsiteX230" fmla="*/ 2220769 w 3099375"/>
              <a:gd name="connsiteY230" fmla="*/ 1982423 h 2128826"/>
              <a:gd name="connsiteX231" fmla="*/ 2192538 w 3099375"/>
              <a:gd name="connsiteY231" fmla="*/ 1992183 h 2128826"/>
              <a:gd name="connsiteX232" fmla="*/ 2173719 w 3099375"/>
              <a:gd name="connsiteY232" fmla="*/ 2001944 h 2128826"/>
              <a:gd name="connsiteX233" fmla="*/ 2183128 w 3099375"/>
              <a:gd name="connsiteY233" fmla="*/ 2011704 h 2128826"/>
              <a:gd name="connsiteX234" fmla="*/ 2173719 w 3099375"/>
              <a:gd name="connsiteY234" fmla="*/ 2011704 h 2128826"/>
              <a:gd name="connsiteX235" fmla="*/ 2089029 w 3099375"/>
              <a:gd name="connsiteY235" fmla="*/ 2128826 h 2128826"/>
              <a:gd name="connsiteX236" fmla="*/ 2107848 w 3099375"/>
              <a:gd name="connsiteY236" fmla="*/ 2050744 h 2128826"/>
              <a:gd name="connsiteX237" fmla="*/ 2098438 w 3099375"/>
              <a:gd name="connsiteY237" fmla="*/ 1953142 h 2128826"/>
              <a:gd name="connsiteX238" fmla="*/ 2023158 w 3099375"/>
              <a:gd name="connsiteY238" fmla="*/ 1962902 h 2128826"/>
              <a:gd name="connsiteX239" fmla="*/ 2032568 w 3099375"/>
              <a:gd name="connsiteY239" fmla="*/ 2001944 h 2128826"/>
              <a:gd name="connsiteX240" fmla="*/ 2004338 w 3099375"/>
              <a:gd name="connsiteY240" fmla="*/ 2011704 h 2128826"/>
              <a:gd name="connsiteX241" fmla="*/ 1994928 w 3099375"/>
              <a:gd name="connsiteY241" fmla="*/ 2001944 h 2128826"/>
              <a:gd name="connsiteX242" fmla="*/ 1994928 w 3099375"/>
              <a:gd name="connsiteY242" fmla="*/ 2021463 h 2128826"/>
              <a:gd name="connsiteX243" fmla="*/ 1947877 w 3099375"/>
              <a:gd name="connsiteY243" fmla="*/ 2031223 h 2128826"/>
              <a:gd name="connsiteX244" fmla="*/ 1863187 w 3099375"/>
              <a:gd name="connsiteY244" fmla="*/ 2040984 h 2128826"/>
              <a:gd name="connsiteX245" fmla="*/ 1872597 w 3099375"/>
              <a:gd name="connsiteY245" fmla="*/ 2031223 h 2128826"/>
              <a:gd name="connsiteX246" fmla="*/ 1834958 w 3099375"/>
              <a:gd name="connsiteY246" fmla="*/ 2040984 h 2128826"/>
              <a:gd name="connsiteX247" fmla="*/ 1703218 w 3099375"/>
              <a:gd name="connsiteY247" fmla="*/ 2050744 h 2128826"/>
              <a:gd name="connsiteX248" fmla="*/ 1524426 w 3099375"/>
              <a:gd name="connsiteY248" fmla="*/ 2040984 h 2128826"/>
              <a:gd name="connsiteX249" fmla="*/ 1449146 w 3099375"/>
              <a:gd name="connsiteY249" fmla="*/ 2060504 h 2128826"/>
              <a:gd name="connsiteX250" fmla="*/ 1355046 w 3099375"/>
              <a:gd name="connsiteY250" fmla="*/ 2031223 h 2128826"/>
              <a:gd name="connsiteX251" fmla="*/ 1336225 w 3099375"/>
              <a:gd name="connsiteY251" fmla="*/ 2021463 h 2128826"/>
              <a:gd name="connsiteX252" fmla="*/ 1364456 w 3099375"/>
              <a:gd name="connsiteY252" fmla="*/ 2001944 h 2128826"/>
              <a:gd name="connsiteX253" fmla="*/ 1326815 w 3099375"/>
              <a:gd name="connsiteY253" fmla="*/ 2001944 h 2128826"/>
              <a:gd name="connsiteX254" fmla="*/ 1195075 w 3099375"/>
              <a:gd name="connsiteY254" fmla="*/ 2080025 h 2128826"/>
              <a:gd name="connsiteX255" fmla="*/ 1251535 w 3099375"/>
              <a:gd name="connsiteY255" fmla="*/ 2021463 h 2128826"/>
              <a:gd name="connsiteX256" fmla="*/ 1204485 w 3099375"/>
              <a:gd name="connsiteY256" fmla="*/ 2011704 h 2128826"/>
              <a:gd name="connsiteX257" fmla="*/ 1251535 w 3099375"/>
              <a:gd name="connsiteY257" fmla="*/ 2011704 h 2128826"/>
              <a:gd name="connsiteX258" fmla="*/ 1260945 w 3099375"/>
              <a:gd name="connsiteY258" fmla="*/ 2001944 h 2128826"/>
              <a:gd name="connsiteX259" fmla="*/ 1185665 w 3099375"/>
              <a:gd name="connsiteY259" fmla="*/ 1992183 h 2128826"/>
              <a:gd name="connsiteX260" fmla="*/ 1138615 w 3099375"/>
              <a:gd name="connsiteY260" fmla="*/ 2001944 h 2128826"/>
              <a:gd name="connsiteX261" fmla="*/ 1110384 w 3099375"/>
              <a:gd name="connsiteY261" fmla="*/ 2031223 h 2128826"/>
              <a:gd name="connsiteX262" fmla="*/ 978644 w 3099375"/>
              <a:gd name="connsiteY262" fmla="*/ 1962902 h 2128826"/>
              <a:gd name="connsiteX263" fmla="*/ 931594 w 3099375"/>
              <a:gd name="connsiteY263" fmla="*/ 1972663 h 2128826"/>
              <a:gd name="connsiteX264" fmla="*/ 893954 w 3099375"/>
              <a:gd name="connsiteY264" fmla="*/ 1972663 h 2128826"/>
              <a:gd name="connsiteX265" fmla="*/ 903364 w 3099375"/>
              <a:gd name="connsiteY265" fmla="*/ 1962902 h 2128826"/>
              <a:gd name="connsiteX266" fmla="*/ 884544 w 3099375"/>
              <a:gd name="connsiteY266" fmla="*/ 1972663 h 2128826"/>
              <a:gd name="connsiteX267" fmla="*/ 893954 w 3099375"/>
              <a:gd name="connsiteY267" fmla="*/ 1982423 h 2128826"/>
              <a:gd name="connsiteX268" fmla="*/ 875134 w 3099375"/>
              <a:gd name="connsiteY268" fmla="*/ 1982423 h 2128826"/>
              <a:gd name="connsiteX269" fmla="*/ 828084 w 3099375"/>
              <a:gd name="connsiteY269" fmla="*/ 1962902 h 2128826"/>
              <a:gd name="connsiteX270" fmla="*/ 931594 w 3099375"/>
              <a:gd name="connsiteY270" fmla="*/ 1943382 h 2128826"/>
              <a:gd name="connsiteX271" fmla="*/ 912773 w 3099375"/>
              <a:gd name="connsiteY271" fmla="*/ 1943382 h 2128826"/>
              <a:gd name="connsiteX272" fmla="*/ 912773 w 3099375"/>
              <a:gd name="connsiteY272" fmla="*/ 1933622 h 2128826"/>
              <a:gd name="connsiteX273" fmla="*/ 903364 w 3099375"/>
              <a:gd name="connsiteY273" fmla="*/ 1914101 h 2128826"/>
              <a:gd name="connsiteX274" fmla="*/ 846903 w 3099375"/>
              <a:gd name="connsiteY274" fmla="*/ 1855539 h 2128826"/>
              <a:gd name="connsiteX275" fmla="*/ 837493 w 3099375"/>
              <a:gd name="connsiteY275" fmla="*/ 1826258 h 2128826"/>
              <a:gd name="connsiteX276" fmla="*/ 828084 w 3099375"/>
              <a:gd name="connsiteY276" fmla="*/ 1816498 h 2128826"/>
              <a:gd name="connsiteX277" fmla="*/ 818674 w 3099375"/>
              <a:gd name="connsiteY277" fmla="*/ 1816498 h 2128826"/>
              <a:gd name="connsiteX278" fmla="*/ 799853 w 3099375"/>
              <a:gd name="connsiteY278" fmla="*/ 1826258 h 2128826"/>
              <a:gd name="connsiteX279" fmla="*/ 771623 w 3099375"/>
              <a:gd name="connsiteY279" fmla="*/ 1826258 h 2128826"/>
              <a:gd name="connsiteX280" fmla="*/ 762213 w 3099375"/>
              <a:gd name="connsiteY280" fmla="*/ 1816498 h 2128826"/>
              <a:gd name="connsiteX281" fmla="*/ 781033 w 3099375"/>
              <a:gd name="connsiteY281" fmla="*/ 1865299 h 2128826"/>
              <a:gd name="connsiteX282" fmla="*/ 733983 w 3099375"/>
              <a:gd name="connsiteY282" fmla="*/ 1826258 h 2128826"/>
              <a:gd name="connsiteX283" fmla="*/ 743394 w 3099375"/>
              <a:gd name="connsiteY283" fmla="*/ 1816498 h 2128826"/>
              <a:gd name="connsiteX284" fmla="*/ 724573 w 3099375"/>
              <a:gd name="connsiteY284" fmla="*/ 1816498 h 2128826"/>
              <a:gd name="connsiteX285" fmla="*/ 724573 w 3099375"/>
              <a:gd name="connsiteY285" fmla="*/ 1826258 h 2128826"/>
              <a:gd name="connsiteX286" fmla="*/ 743394 w 3099375"/>
              <a:gd name="connsiteY286" fmla="*/ 1875060 h 2128826"/>
              <a:gd name="connsiteX287" fmla="*/ 733983 w 3099375"/>
              <a:gd name="connsiteY287" fmla="*/ 1962902 h 2128826"/>
              <a:gd name="connsiteX288" fmla="*/ 724573 w 3099375"/>
              <a:gd name="connsiteY288" fmla="*/ 2021463 h 2128826"/>
              <a:gd name="connsiteX289" fmla="*/ 705753 w 3099375"/>
              <a:gd name="connsiteY289" fmla="*/ 1865299 h 2128826"/>
              <a:gd name="connsiteX290" fmla="*/ 686932 w 3099375"/>
              <a:gd name="connsiteY290" fmla="*/ 1816498 h 2128826"/>
              <a:gd name="connsiteX291" fmla="*/ 555192 w 3099375"/>
              <a:gd name="connsiteY291" fmla="*/ 1796977 h 2128826"/>
              <a:gd name="connsiteX292" fmla="*/ 395222 w 3099375"/>
              <a:gd name="connsiteY292" fmla="*/ 1806738 h 2128826"/>
              <a:gd name="connsiteX293" fmla="*/ 414042 w 3099375"/>
              <a:gd name="connsiteY293" fmla="*/ 1796977 h 2128826"/>
              <a:gd name="connsiteX294" fmla="*/ 414042 w 3099375"/>
              <a:gd name="connsiteY294" fmla="*/ 1787217 h 2128826"/>
              <a:gd name="connsiteX295" fmla="*/ 348172 w 3099375"/>
              <a:gd name="connsiteY295" fmla="*/ 1787217 h 2128826"/>
              <a:gd name="connsiteX296" fmla="*/ 282301 w 3099375"/>
              <a:gd name="connsiteY296" fmla="*/ 1787217 h 2128826"/>
              <a:gd name="connsiteX297" fmla="*/ 131740 w 3099375"/>
              <a:gd name="connsiteY297" fmla="*/ 1777457 h 2128826"/>
              <a:gd name="connsiteX298" fmla="*/ 150560 w 3099375"/>
              <a:gd name="connsiteY298" fmla="*/ 1777457 h 2128826"/>
              <a:gd name="connsiteX299" fmla="*/ 150560 w 3099375"/>
              <a:gd name="connsiteY299" fmla="*/ 1767697 h 2128826"/>
              <a:gd name="connsiteX300" fmla="*/ 122331 w 3099375"/>
              <a:gd name="connsiteY300" fmla="*/ 1767697 h 2128826"/>
              <a:gd name="connsiteX301" fmla="*/ 207020 w 3099375"/>
              <a:gd name="connsiteY301" fmla="*/ 1738416 h 2128826"/>
              <a:gd name="connsiteX302" fmla="*/ 141150 w 3099375"/>
              <a:gd name="connsiteY302" fmla="*/ 1738416 h 2128826"/>
              <a:gd name="connsiteX303" fmla="*/ 178791 w 3099375"/>
              <a:gd name="connsiteY303" fmla="*/ 1738416 h 2128826"/>
              <a:gd name="connsiteX304" fmla="*/ 94101 w 3099375"/>
              <a:gd name="connsiteY304" fmla="*/ 1728655 h 2128826"/>
              <a:gd name="connsiteX305" fmla="*/ 0 w 3099375"/>
              <a:gd name="connsiteY305" fmla="*/ 1718895 h 2128826"/>
              <a:gd name="connsiteX306" fmla="*/ 65870 w 3099375"/>
              <a:gd name="connsiteY306" fmla="*/ 1709135 h 2128826"/>
              <a:gd name="connsiteX307" fmla="*/ 56460 w 3099375"/>
              <a:gd name="connsiteY307" fmla="*/ 1709135 h 2128826"/>
              <a:gd name="connsiteX308" fmla="*/ 244661 w 3099375"/>
              <a:gd name="connsiteY308" fmla="*/ 1689614 h 2128826"/>
              <a:gd name="connsiteX309" fmla="*/ 235251 w 3099375"/>
              <a:gd name="connsiteY309" fmla="*/ 1689614 h 2128826"/>
              <a:gd name="connsiteX310" fmla="*/ 423452 w 3099375"/>
              <a:gd name="connsiteY310" fmla="*/ 1679854 h 2128826"/>
              <a:gd name="connsiteX311" fmla="*/ 545782 w 3099375"/>
              <a:gd name="connsiteY311" fmla="*/ 1660335 h 2128826"/>
              <a:gd name="connsiteX312" fmla="*/ 639883 w 3099375"/>
              <a:gd name="connsiteY312" fmla="*/ 1640814 h 2128826"/>
              <a:gd name="connsiteX313" fmla="*/ 564602 w 3099375"/>
              <a:gd name="connsiteY313" fmla="*/ 1650574 h 2128826"/>
              <a:gd name="connsiteX314" fmla="*/ 592833 w 3099375"/>
              <a:gd name="connsiteY314" fmla="*/ 1631054 h 2128826"/>
              <a:gd name="connsiteX315" fmla="*/ 461092 w 3099375"/>
              <a:gd name="connsiteY315" fmla="*/ 1640814 h 2128826"/>
              <a:gd name="connsiteX316" fmla="*/ 489322 w 3099375"/>
              <a:gd name="connsiteY316" fmla="*/ 1611533 h 2128826"/>
              <a:gd name="connsiteX317" fmla="*/ 385811 w 3099375"/>
              <a:gd name="connsiteY317" fmla="*/ 1611533 h 2128826"/>
              <a:gd name="connsiteX318" fmla="*/ 432862 w 3099375"/>
              <a:gd name="connsiteY318" fmla="*/ 1592012 h 2128826"/>
              <a:gd name="connsiteX319" fmla="*/ 489322 w 3099375"/>
              <a:gd name="connsiteY319" fmla="*/ 1582252 h 2128826"/>
              <a:gd name="connsiteX320" fmla="*/ 574013 w 3099375"/>
              <a:gd name="connsiteY320" fmla="*/ 1572492 h 2128826"/>
              <a:gd name="connsiteX321" fmla="*/ 668113 w 3099375"/>
              <a:gd name="connsiteY321" fmla="*/ 1562732 h 2128826"/>
              <a:gd name="connsiteX322" fmla="*/ 696343 w 3099375"/>
              <a:gd name="connsiteY322" fmla="*/ 1562732 h 2128826"/>
              <a:gd name="connsiteX323" fmla="*/ 696343 w 3099375"/>
              <a:gd name="connsiteY323" fmla="*/ 1552971 h 2128826"/>
              <a:gd name="connsiteX324" fmla="*/ 677522 w 3099375"/>
              <a:gd name="connsiteY324" fmla="*/ 1552971 h 2128826"/>
              <a:gd name="connsiteX325" fmla="*/ 677522 w 3099375"/>
              <a:gd name="connsiteY325" fmla="*/ 1543211 h 2128826"/>
              <a:gd name="connsiteX326" fmla="*/ 630472 w 3099375"/>
              <a:gd name="connsiteY326" fmla="*/ 1562732 h 2128826"/>
              <a:gd name="connsiteX327" fmla="*/ 574013 w 3099375"/>
              <a:gd name="connsiteY327" fmla="*/ 1543211 h 2128826"/>
              <a:gd name="connsiteX328" fmla="*/ 517552 w 3099375"/>
              <a:gd name="connsiteY328" fmla="*/ 1533451 h 2128826"/>
              <a:gd name="connsiteX329" fmla="*/ 536372 w 3099375"/>
              <a:gd name="connsiteY329" fmla="*/ 1523690 h 2128826"/>
              <a:gd name="connsiteX330" fmla="*/ 432862 w 3099375"/>
              <a:gd name="connsiteY330" fmla="*/ 1523690 h 2128826"/>
              <a:gd name="connsiteX331" fmla="*/ 423452 w 3099375"/>
              <a:gd name="connsiteY331" fmla="*/ 1523690 h 2128826"/>
              <a:gd name="connsiteX332" fmla="*/ 319941 w 3099375"/>
              <a:gd name="connsiteY332" fmla="*/ 1513930 h 2128826"/>
              <a:gd name="connsiteX333" fmla="*/ 254071 w 3099375"/>
              <a:gd name="connsiteY333" fmla="*/ 1494410 h 2128826"/>
              <a:gd name="connsiteX334" fmla="*/ 263481 w 3099375"/>
              <a:gd name="connsiteY334" fmla="*/ 1504170 h 2128826"/>
              <a:gd name="connsiteX335" fmla="*/ 244661 w 3099375"/>
              <a:gd name="connsiteY335" fmla="*/ 1504170 h 2128826"/>
              <a:gd name="connsiteX336" fmla="*/ 197611 w 3099375"/>
              <a:gd name="connsiteY336" fmla="*/ 1504170 h 2128826"/>
              <a:gd name="connsiteX337" fmla="*/ 178791 w 3099375"/>
              <a:gd name="connsiteY337" fmla="*/ 1513930 h 2128826"/>
              <a:gd name="connsiteX338" fmla="*/ 197611 w 3099375"/>
              <a:gd name="connsiteY338" fmla="*/ 1474889 h 2128826"/>
              <a:gd name="connsiteX339" fmla="*/ 225841 w 3099375"/>
              <a:gd name="connsiteY339" fmla="*/ 1474889 h 2128826"/>
              <a:gd name="connsiteX340" fmla="*/ 254071 w 3099375"/>
              <a:gd name="connsiteY340" fmla="*/ 1465129 h 2128826"/>
              <a:gd name="connsiteX341" fmla="*/ 301121 w 3099375"/>
              <a:gd name="connsiteY341" fmla="*/ 1455368 h 2128826"/>
              <a:gd name="connsiteX342" fmla="*/ 272892 w 3099375"/>
              <a:gd name="connsiteY342" fmla="*/ 1465129 h 2128826"/>
              <a:gd name="connsiteX343" fmla="*/ 348172 w 3099375"/>
              <a:gd name="connsiteY343" fmla="*/ 1426087 h 2128826"/>
              <a:gd name="connsiteX344" fmla="*/ 272892 w 3099375"/>
              <a:gd name="connsiteY344" fmla="*/ 1426087 h 2128826"/>
              <a:gd name="connsiteX345" fmla="*/ 272892 w 3099375"/>
              <a:gd name="connsiteY345" fmla="*/ 1416327 h 2128826"/>
              <a:gd name="connsiteX346" fmla="*/ 291711 w 3099375"/>
              <a:gd name="connsiteY346" fmla="*/ 1406567 h 2128826"/>
              <a:gd name="connsiteX347" fmla="*/ 254071 w 3099375"/>
              <a:gd name="connsiteY347" fmla="*/ 1416327 h 2128826"/>
              <a:gd name="connsiteX348" fmla="*/ 197611 w 3099375"/>
              <a:gd name="connsiteY348" fmla="*/ 1426087 h 2128826"/>
              <a:gd name="connsiteX349" fmla="*/ 197611 w 3099375"/>
              <a:gd name="connsiteY349" fmla="*/ 1406567 h 2128826"/>
              <a:gd name="connsiteX350" fmla="*/ 150560 w 3099375"/>
              <a:gd name="connsiteY350" fmla="*/ 1396807 h 2128826"/>
              <a:gd name="connsiteX351" fmla="*/ 272892 w 3099375"/>
              <a:gd name="connsiteY351" fmla="*/ 1357765 h 2128826"/>
              <a:gd name="connsiteX352" fmla="*/ 338762 w 3099375"/>
              <a:gd name="connsiteY352" fmla="*/ 1348005 h 2128826"/>
              <a:gd name="connsiteX353" fmla="*/ 404632 w 3099375"/>
              <a:gd name="connsiteY353" fmla="*/ 1328485 h 2128826"/>
              <a:gd name="connsiteX354" fmla="*/ 498732 w 3099375"/>
              <a:gd name="connsiteY354" fmla="*/ 1328485 h 2128826"/>
              <a:gd name="connsiteX355" fmla="*/ 423452 w 3099375"/>
              <a:gd name="connsiteY355" fmla="*/ 1318724 h 2128826"/>
              <a:gd name="connsiteX356" fmla="*/ 404632 w 3099375"/>
              <a:gd name="connsiteY356" fmla="*/ 1308964 h 2128826"/>
              <a:gd name="connsiteX357" fmla="*/ 423452 w 3099375"/>
              <a:gd name="connsiteY357" fmla="*/ 1308964 h 2128826"/>
              <a:gd name="connsiteX358" fmla="*/ 357582 w 3099375"/>
              <a:gd name="connsiteY358" fmla="*/ 1299204 h 2128826"/>
              <a:gd name="connsiteX359" fmla="*/ 348172 w 3099375"/>
              <a:gd name="connsiteY359" fmla="*/ 1279684 h 2128826"/>
              <a:gd name="connsiteX360" fmla="*/ 329352 w 3099375"/>
              <a:gd name="connsiteY360" fmla="*/ 1260164 h 2128826"/>
              <a:gd name="connsiteX361" fmla="*/ 319941 w 3099375"/>
              <a:gd name="connsiteY361" fmla="*/ 1240643 h 2128826"/>
              <a:gd name="connsiteX362" fmla="*/ 348172 w 3099375"/>
              <a:gd name="connsiteY362" fmla="*/ 1230883 h 2128826"/>
              <a:gd name="connsiteX363" fmla="*/ 310531 w 3099375"/>
              <a:gd name="connsiteY363" fmla="*/ 1221123 h 2128826"/>
              <a:gd name="connsiteX364" fmla="*/ 282301 w 3099375"/>
              <a:gd name="connsiteY364" fmla="*/ 1211362 h 2128826"/>
              <a:gd name="connsiteX365" fmla="*/ 291711 w 3099375"/>
              <a:gd name="connsiteY365" fmla="*/ 1201602 h 2128826"/>
              <a:gd name="connsiteX366" fmla="*/ 272892 w 3099375"/>
              <a:gd name="connsiteY366" fmla="*/ 1191842 h 2128826"/>
              <a:gd name="connsiteX367" fmla="*/ 301121 w 3099375"/>
              <a:gd name="connsiteY367" fmla="*/ 1191842 h 2128826"/>
              <a:gd name="connsiteX368" fmla="*/ 235251 w 3099375"/>
              <a:gd name="connsiteY368" fmla="*/ 1152801 h 2128826"/>
              <a:gd name="connsiteX369" fmla="*/ 263481 w 3099375"/>
              <a:gd name="connsiteY369" fmla="*/ 1143040 h 2128826"/>
              <a:gd name="connsiteX370" fmla="*/ 301121 w 3099375"/>
              <a:gd name="connsiteY370" fmla="*/ 1133280 h 2128826"/>
              <a:gd name="connsiteX371" fmla="*/ 294052 w 3099375"/>
              <a:gd name="connsiteY371" fmla="*/ 1130530 h 2128826"/>
              <a:gd name="connsiteX372" fmla="*/ 330528 w 3099375"/>
              <a:gd name="connsiteY372" fmla="*/ 1121994 h 2128826"/>
              <a:gd name="connsiteX373" fmla="*/ 489322 w 3099375"/>
              <a:gd name="connsiteY373" fmla="*/ 1113759 h 2128826"/>
              <a:gd name="connsiteX374" fmla="*/ 545782 w 3099375"/>
              <a:gd name="connsiteY374" fmla="*/ 1113759 h 2128826"/>
              <a:gd name="connsiteX375" fmla="*/ 545782 w 3099375"/>
              <a:gd name="connsiteY375" fmla="*/ 1103999 h 2128826"/>
              <a:gd name="connsiteX376" fmla="*/ 536372 w 3099375"/>
              <a:gd name="connsiteY376" fmla="*/ 1103999 h 2128826"/>
              <a:gd name="connsiteX377" fmla="*/ 470502 w 3099375"/>
              <a:gd name="connsiteY377" fmla="*/ 1103999 h 2128826"/>
              <a:gd name="connsiteX378" fmla="*/ 545782 w 3099375"/>
              <a:gd name="connsiteY378" fmla="*/ 1094239 h 2128826"/>
              <a:gd name="connsiteX379" fmla="*/ 545782 w 3099375"/>
              <a:gd name="connsiteY379" fmla="*/ 1084478 h 2128826"/>
              <a:gd name="connsiteX380" fmla="*/ 489322 w 3099375"/>
              <a:gd name="connsiteY380" fmla="*/ 1094239 h 2128826"/>
              <a:gd name="connsiteX381" fmla="*/ 348172 w 3099375"/>
              <a:gd name="connsiteY381" fmla="*/ 1074718 h 2128826"/>
              <a:gd name="connsiteX382" fmla="*/ 291711 w 3099375"/>
              <a:gd name="connsiteY382" fmla="*/ 1055198 h 2128826"/>
              <a:gd name="connsiteX383" fmla="*/ 244661 w 3099375"/>
              <a:gd name="connsiteY383" fmla="*/ 1055198 h 2128826"/>
              <a:gd name="connsiteX384" fmla="*/ 272892 w 3099375"/>
              <a:gd name="connsiteY384" fmla="*/ 967355 h 2128826"/>
              <a:gd name="connsiteX385" fmla="*/ 366991 w 3099375"/>
              <a:gd name="connsiteY385" fmla="*/ 938074 h 2128826"/>
              <a:gd name="connsiteX386" fmla="*/ 357582 w 3099375"/>
              <a:gd name="connsiteY386" fmla="*/ 938074 h 2128826"/>
              <a:gd name="connsiteX387" fmla="*/ 395222 w 3099375"/>
              <a:gd name="connsiteY387" fmla="*/ 918555 h 2128826"/>
              <a:gd name="connsiteX388" fmla="*/ 329352 w 3099375"/>
              <a:gd name="connsiteY388" fmla="*/ 899034 h 2128826"/>
              <a:gd name="connsiteX389" fmla="*/ 254071 w 3099375"/>
              <a:gd name="connsiteY389" fmla="*/ 889274 h 2128826"/>
              <a:gd name="connsiteX390" fmla="*/ 263481 w 3099375"/>
              <a:gd name="connsiteY390" fmla="*/ 879514 h 2128826"/>
              <a:gd name="connsiteX391" fmla="*/ 188201 w 3099375"/>
              <a:gd name="connsiteY391" fmla="*/ 850233 h 2128826"/>
              <a:gd name="connsiteX392" fmla="*/ 141150 w 3099375"/>
              <a:gd name="connsiteY392" fmla="*/ 820952 h 2128826"/>
              <a:gd name="connsiteX393" fmla="*/ 103511 w 3099375"/>
              <a:gd name="connsiteY393" fmla="*/ 820952 h 2128826"/>
              <a:gd name="connsiteX394" fmla="*/ 65870 w 3099375"/>
              <a:gd name="connsiteY394" fmla="*/ 723349 h 2128826"/>
              <a:gd name="connsiteX395" fmla="*/ 122331 w 3099375"/>
              <a:gd name="connsiteY395" fmla="*/ 645266 h 2128826"/>
              <a:gd name="connsiteX396" fmla="*/ 150560 w 3099375"/>
              <a:gd name="connsiteY396" fmla="*/ 606225 h 2128826"/>
              <a:gd name="connsiteX397" fmla="*/ 244661 w 3099375"/>
              <a:gd name="connsiteY397" fmla="*/ 586705 h 2128826"/>
              <a:gd name="connsiteX398" fmla="*/ 432862 w 3099375"/>
              <a:gd name="connsiteY398" fmla="*/ 567185 h 2128826"/>
              <a:gd name="connsiteX399" fmla="*/ 319941 w 3099375"/>
              <a:gd name="connsiteY399" fmla="*/ 459822 h 2128826"/>
              <a:gd name="connsiteX400" fmla="*/ 338762 w 3099375"/>
              <a:gd name="connsiteY400" fmla="*/ 459822 h 2128826"/>
              <a:gd name="connsiteX401" fmla="*/ 376401 w 3099375"/>
              <a:gd name="connsiteY401" fmla="*/ 450062 h 2128826"/>
              <a:gd name="connsiteX402" fmla="*/ 131740 w 3099375"/>
              <a:gd name="connsiteY402" fmla="*/ 450062 h 2128826"/>
              <a:gd name="connsiteX403" fmla="*/ 141150 w 3099375"/>
              <a:gd name="connsiteY403" fmla="*/ 420781 h 2128826"/>
              <a:gd name="connsiteX404" fmla="*/ 282301 w 3099375"/>
              <a:gd name="connsiteY404" fmla="*/ 401260 h 2128826"/>
              <a:gd name="connsiteX405" fmla="*/ 432862 w 3099375"/>
              <a:gd name="connsiteY405" fmla="*/ 381740 h 2128826"/>
              <a:gd name="connsiteX406" fmla="*/ 432862 w 3099375"/>
              <a:gd name="connsiteY406" fmla="*/ 362219 h 2128826"/>
              <a:gd name="connsiteX407" fmla="*/ 366991 w 3099375"/>
              <a:gd name="connsiteY407" fmla="*/ 352459 h 2128826"/>
              <a:gd name="connsiteX408" fmla="*/ 235251 w 3099375"/>
              <a:gd name="connsiteY408" fmla="*/ 352459 h 2128826"/>
              <a:gd name="connsiteX409" fmla="*/ 197611 w 3099375"/>
              <a:gd name="connsiteY409" fmla="*/ 342699 h 2128826"/>
              <a:gd name="connsiteX410" fmla="*/ 291711 w 3099375"/>
              <a:gd name="connsiteY410" fmla="*/ 284137 h 2128826"/>
              <a:gd name="connsiteX411" fmla="*/ 207020 w 3099375"/>
              <a:gd name="connsiteY411" fmla="*/ 245095 h 2128826"/>
              <a:gd name="connsiteX412" fmla="*/ 357582 w 3099375"/>
              <a:gd name="connsiteY412" fmla="*/ 206056 h 2128826"/>
              <a:gd name="connsiteX413" fmla="*/ 479912 w 3099375"/>
              <a:gd name="connsiteY413" fmla="*/ 196295 h 2128826"/>
              <a:gd name="connsiteX414" fmla="*/ 668113 w 3099375"/>
              <a:gd name="connsiteY414" fmla="*/ 196295 h 2128826"/>
              <a:gd name="connsiteX415" fmla="*/ 658703 w 3099375"/>
              <a:gd name="connsiteY415" fmla="*/ 186535 h 2128826"/>
              <a:gd name="connsiteX416" fmla="*/ 686932 w 3099375"/>
              <a:gd name="connsiteY416" fmla="*/ 176775 h 2128826"/>
              <a:gd name="connsiteX417" fmla="*/ 705753 w 3099375"/>
              <a:gd name="connsiteY417" fmla="*/ 157254 h 2128826"/>
              <a:gd name="connsiteX418" fmla="*/ 733983 w 3099375"/>
              <a:gd name="connsiteY418" fmla="*/ 147494 h 2128826"/>
              <a:gd name="connsiteX419" fmla="*/ 752804 w 3099375"/>
              <a:gd name="connsiteY419" fmla="*/ 147494 h 2128826"/>
              <a:gd name="connsiteX420" fmla="*/ 781033 w 3099375"/>
              <a:gd name="connsiteY420" fmla="*/ 137733 h 2128826"/>
              <a:gd name="connsiteX421" fmla="*/ 828084 w 3099375"/>
              <a:gd name="connsiteY421" fmla="*/ 108453 h 2128826"/>
              <a:gd name="connsiteX422" fmla="*/ 799853 w 3099375"/>
              <a:gd name="connsiteY422" fmla="*/ 88932 h 2128826"/>
              <a:gd name="connsiteX423" fmla="*/ 828084 w 3099375"/>
              <a:gd name="connsiteY423" fmla="*/ 98692 h 2128826"/>
              <a:gd name="connsiteX424" fmla="*/ 818674 w 3099375"/>
              <a:gd name="connsiteY424" fmla="*/ 49891 h 2128826"/>
              <a:gd name="connsiteX425" fmla="*/ 856313 w 3099375"/>
              <a:gd name="connsiteY425" fmla="*/ 69411 h 2128826"/>
              <a:gd name="connsiteX426" fmla="*/ 790443 w 3099375"/>
              <a:gd name="connsiteY426" fmla="*/ 20610 h 2128826"/>
              <a:gd name="connsiteX427" fmla="*/ 893954 w 3099375"/>
              <a:gd name="connsiteY427" fmla="*/ 49891 h 2128826"/>
              <a:gd name="connsiteX428" fmla="*/ 884544 w 3099375"/>
              <a:gd name="connsiteY428" fmla="*/ 59651 h 2128826"/>
              <a:gd name="connsiteX429" fmla="*/ 912773 w 3099375"/>
              <a:gd name="connsiteY429" fmla="*/ 40131 h 2128826"/>
              <a:gd name="connsiteX430" fmla="*/ 941004 w 3099375"/>
              <a:gd name="connsiteY430" fmla="*/ 30370 h 2128826"/>
              <a:gd name="connsiteX431" fmla="*/ 959824 w 3099375"/>
              <a:gd name="connsiteY431" fmla="*/ 49891 h 2128826"/>
              <a:gd name="connsiteX432" fmla="*/ 969234 w 3099375"/>
              <a:gd name="connsiteY432" fmla="*/ 30370 h 2128826"/>
              <a:gd name="connsiteX433" fmla="*/ 969234 w 3099375"/>
              <a:gd name="connsiteY433" fmla="*/ 49891 h 2128826"/>
              <a:gd name="connsiteX434" fmla="*/ 997464 w 3099375"/>
              <a:gd name="connsiteY434" fmla="*/ 20610 h 2128826"/>
              <a:gd name="connsiteX435" fmla="*/ 1035104 w 3099375"/>
              <a:gd name="connsiteY435" fmla="*/ 1089 h 212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3099375" h="2128826">
                <a:moveTo>
                  <a:pt x="828084" y="1923861"/>
                </a:moveTo>
                <a:cubicBezTo>
                  <a:pt x="846903" y="1923861"/>
                  <a:pt x="884544" y="1933622"/>
                  <a:pt x="912773" y="1933622"/>
                </a:cubicBezTo>
                <a:cubicBezTo>
                  <a:pt x="912773" y="1933622"/>
                  <a:pt x="893954" y="1933622"/>
                  <a:pt x="893954" y="1943382"/>
                </a:cubicBezTo>
                <a:cubicBezTo>
                  <a:pt x="884544" y="1933622"/>
                  <a:pt x="865723" y="1943382"/>
                  <a:pt x="856313" y="1933622"/>
                </a:cubicBezTo>
                <a:cubicBezTo>
                  <a:pt x="856313" y="1943382"/>
                  <a:pt x="856313" y="1943382"/>
                  <a:pt x="856313" y="1953142"/>
                </a:cubicBezTo>
                <a:cubicBezTo>
                  <a:pt x="846903" y="1953142"/>
                  <a:pt x="809264" y="1914101"/>
                  <a:pt x="809264" y="1953142"/>
                </a:cubicBezTo>
                <a:cubicBezTo>
                  <a:pt x="799853" y="1914101"/>
                  <a:pt x="818674" y="1943382"/>
                  <a:pt x="828084" y="1923861"/>
                </a:cubicBezTo>
                <a:close/>
                <a:moveTo>
                  <a:pt x="910690" y="1897623"/>
                </a:moveTo>
                <a:lnTo>
                  <a:pt x="912773" y="1923861"/>
                </a:lnTo>
                <a:cubicBezTo>
                  <a:pt x="915126" y="1918981"/>
                  <a:pt x="915126" y="1912271"/>
                  <a:pt x="913656" y="1905256"/>
                </a:cubicBezTo>
                <a:close/>
                <a:moveTo>
                  <a:pt x="894247" y="1871705"/>
                </a:moveTo>
                <a:cubicBezTo>
                  <a:pt x="890425" y="1869570"/>
                  <a:pt x="886897" y="1870180"/>
                  <a:pt x="884544" y="1875060"/>
                </a:cubicBezTo>
                <a:lnTo>
                  <a:pt x="894247" y="1871705"/>
                </a:lnTo>
                <a:lnTo>
                  <a:pt x="908442" y="1891835"/>
                </a:lnTo>
                <a:lnTo>
                  <a:pt x="905716" y="1884820"/>
                </a:lnTo>
                <a:cubicBezTo>
                  <a:pt x="902187" y="1878720"/>
                  <a:pt x="898071" y="1873840"/>
                  <a:pt x="894249" y="1871705"/>
                </a:cubicBezTo>
                <a:lnTo>
                  <a:pt x="894247" y="1871705"/>
                </a:lnTo>
                <a:close/>
                <a:moveTo>
                  <a:pt x="574013" y="1543211"/>
                </a:moveTo>
                <a:cubicBezTo>
                  <a:pt x="574013" y="1543211"/>
                  <a:pt x="574013" y="1543211"/>
                  <a:pt x="583423" y="1552971"/>
                </a:cubicBezTo>
                <a:cubicBezTo>
                  <a:pt x="583423" y="1552971"/>
                  <a:pt x="574013" y="1552971"/>
                  <a:pt x="564602" y="1552971"/>
                </a:cubicBezTo>
                <a:cubicBezTo>
                  <a:pt x="564602" y="1552971"/>
                  <a:pt x="564602" y="1552971"/>
                  <a:pt x="574013" y="1543211"/>
                </a:cubicBezTo>
                <a:close/>
                <a:moveTo>
                  <a:pt x="291711" y="1129621"/>
                </a:moveTo>
                <a:lnTo>
                  <a:pt x="294052" y="1130531"/>
                </a:lnTo>
                <a:lnTo>
                  <a:pt x="282301" y="1133281"/>
                </a:lnTo>
                <a:cubicBezTo>
                  <a:pt x="287006" y="1133281"/>
                  <a:pt x="289359" y="1130842"/>
                  <a:pt x="291711" y="1129621"/>
                </a:cubicBezTo>
                <a:close/>
                <a:moveTo>
                  <a:pt x="2211359" y="49892"/>
                </a:moveTo>
                <a:lnTo>
                  <a:pt x="2179956" y="81724"/>
                </a:lnTo>
                <a:lnTo>
                  <a:pt x="2180776" y="80393"/>
                </a:lnTo>
                <a:cubicBezTo>
                  <a:pt x="2187834" y="71853"/>
                  <a:pt x="2197244" y="64533"/>
                  <a:pt x="2211359" y="49892"/>
                </a:cubicBezTo>
                <a:close/>
                <a:moveTo>
                  <a:pt x="1035104" y="1089"/>
                </a:moveTo>
                <a:cubicBezTo>
                  <a:pt x="1025694" y="10850"/>
                  <a:pt x="1006874" y="20610"/>
                  <a:pt x="1006874" y="30370"/>
                </a:cubicBezTo>
                <a:cubicBezTo>
                  <a:pt x="1016284" y="30370"/>
                  <a:pt x="1025694" y="30370"/>
                  <a:pt x="1035104" y="30370"/>
                </a:cubicBezTo>
                <a:cubicBezTo>
                  <a:pt x="1035104" y="59651"/>
                  <a:pt x="1025694" y="40131"/>
                  <a:pt x="1053925" y="40131"/>
                </a:cubicBezTo>
                <a:cubicBezTo>
                  <a:pt x="1053925" y="49891"/>
                  <a:pt x="1035104" y="69411"/>
                  <a:pt x="1053925" y="69411"/>
                </a:cubicBezTo>
                <a:cubicBezTo>
                  <a:pt x="1063335" y="69411"/>
                  <a:pt x="1072744" y="59651"/>
                  <a:pt x="1082154" y="69411"/>
                </a:cubicBezTo>
                <a:cubicBezTo>
                  <a:pt x="1072744" y="59651"/>
                  <a:pt x="1138615" y="69411"/>
                  <a:pt x="1129205" y="69411"/>
                </a:cubicBezTo>
                <a:cubicBezTo>
                  <a:pt x="1119795" y="69411"/>
                  <a:pt x="1110384" y="69411"/>
                  <a:pt x="1100974" y="69411"/>
                </a:cubicBezTo>
                <a:cubicBezTo>
                  <a:pt x="1100974" y="79172"/>
                  <a:pt x="1110384" y="88932"/>
                  <a:pt x="1110384" y="88932"/>
                </a:cubicBezTo>
                <a:cubicBezTo>
                  <a:pt x="1110384" y="88932"/>
                  <a:pt x="1110384" y="88932"/>
                  <a:pt x="1100974" y="98692"/>
                </a:cubicBezTo>
                <a:cubicBezTo>
                  <a:pt x="1100974" y="98692"/>
                  <a:pt x="1129205" y="108453"/>
                  <a:pt x="1119795" y="79172"/>
                </a:cubicBezTo>
                <a:cubicBezTo>
                  <a:pt x="1129205" y="79172"/>
                  <a:pt x="1157434" y="88932"/>
                  <a:pt x="1166844" y="88932"/>
                </a:cubicBezTo>
                <a:cubicBezTo>
                  <a:pt x="1166844" y="88932"/>
                  <a:pt x="1166844" y="88932"/>
                  <a:pt x="1157434" y="137733"/>
                </a:cubicBezTo>
                <a:cubicBezTo>
                  <a:pt x="1148024" y="147494"/>
                  <a:pt x="1195075" y="118213"/>
                  <a:pt x="1166844" y="108453"/>
                </a:cubicBezTo>
                <a:cubicBezTo>
                  <a:pt x="1166844" y="108453"/>
                  <a:pt x="1176255" y="88932"/>
                  <a:pt x="1176255" y="88932"/>
                </a:cubicBezTo>
                <a:cubicBezTo>
                  <a:pt x="1176255" y="88932"/>
                  <a:pt x="1185665" y="98692"/>
                  <a:pt x="1185665" y="108453"/>
                </a:cubicBezTo>
                <a:cubicBezTo>
                  <a:pt x="1185665" y="108453"/>
                  <a:pt x="1185665" y="118213"/>
                  <a:pt x="1185665" y="118213"/>
                </a:cubicBezTo>
                <a:cubicBezTo>
                  <a:pt x="1176255" y="127973"/>
                  <a:pt x="1195075" y="118213"/>
                  <a:pt x="1204485" y="108453"/>
                </a:cubicBezTo>
                <a:cubicBezTo>
                  <a:pt x="1204485" y="108453"/>
                  <a:pt x="1204485" y="108453"/>
                  <a:pt x="1204485" y="118213"/>
                </a:cubicBezTo>
                <a:cubicBezTo>
                  <a:pt x="1204485" y="118213"/>
                  <a:pt x="1213895" y="118213"/>
                  <a:pt x="1213895" y="127973"/>
                </a:cubicBezTo>
                <a:cubicBezTo>
                  <a:pt x="1223306" y="137733"/>
                  <a:pt x="1195075" y="127973"/>
                  <a:pt x="1185665" y="127973"/>
                </a:cubicBezTo>
                <a:cubicBezTo>
                  <a:pt x="1195075" y="127973"/>
                  <a:pt x="1213895" y="147494"/>
                  <a:pt x="1223306" y="157254"/>
                </a:cubicBezTo>
                <a:cubicBezTo>
                  <a:pt x="1232714" y="157254"/>
                  <a:pt x="1242125" y="167015"/>
                  <a:pt x="1242125" y="167015"/>
                </a:cubicBezTo>
                <a:cubicBezTo>
                  <a:pt x="1251535" y="167015"/>
                  <a:pt x="1260945" y="157254"/>
                  <a:pt x="1260945" y="147494"/>
                </a:cubicBezTo>
                <a:cubicBezTo>
                  <a:pt x="1260945" y="157254"/>
                  <a:pt x="1270355" y="176775"/>
                  <a:pt x="1260945" y="176775"/>
                </a:cubicBezTo>
                <a:cubicBezTo>
                  <a:pt x="1270355" y="176775"/>
                  <a:pt x="1279765" y="167015"/>
                  <a:pt x="1279765" y="157254"/>
                </a:cubicBezTo>
                <a:cubicBezTo>
                  <a:pt x="1279765" y="157254"/>
                  <a:pt x="1298586" y="186535"/>
                  <a:pt x="1298586" y="176775"/>
                </a:cubicBezTo>
                <a:cubicBezTo>
                  <a:pt x="1298586" y="167015"/>
                  <a:pt x="1298586" y="147494"/>
                  <a:pt x="1307996" y="137733"/>
                </a:cubicBezTo>
                <a:cubicBezTo>
                  <a:pt x="1317405" y="137733"/>
                  <a:pt x="1336225" y="137733"/>
                  <a:pt x="1345635" y="147494"/>
                </a:cubicBezTo>
                <a:cubicBezTo>
                  <a:pt x="1355046" y="147494"/>
                  <a:pt x="1383276" y="137733"/>
                  <a:pt x="1383276" y="137733"/>
                </a:cubicBezTo>
                <a:cubicBezTo>
                  <a:pt x="1383276" y="137733"/>
                  <a:pt x="1383276" y="127973"/>
                  <a:pt x="1392685" y="127973"/>
                </a:cubicBezTo>
                <a:cubicBezTo>
                  <a:pt x="1392685" y="127973"/>
                  <a:pt x="1392685" y="157254"/>
                  <a:pt x="1411506" y="137733"/>
                </a:cubicBezTo>
                <a:cubicBezTo>
                  <a:pt x="1420916" y="127973"/>
                  <a:pt x="1402095" y="108453"/>
                  <a:pt x="1383276" y="98692"/>
                </a:cubicBezTo>
                <a:cubicBezTo>
                  <a:pt x="1364456" y="79172"/>
                  <a:pt x="1317405" y="69411"/>
                  <a:pt x="1307996" y="69411"/>
                </a:cubicBezTo>
                <a:cubicBezTo>
                  <a:pt x="1298586" y="59651"/>
                  <a:pt x="1289176" y="59651"/>
                  <a:pt x="1270355" y="59651"/>
                </a:cubicBezTo>
                <a:cubicBezTo>
                  <a:pt x="1242125" y="69411"/>
                  <a:pt x="1260945" y="59651"/>
                  <a:pt x="1260945" y="49891"/>
                </a:cubicBezTo>
                <a:cubicBezTo>
                  <a:pt x="1251535" y="40131"/>
                  <a:pt x="1148024" y="1089"/>
                  <a:pt x="1166844" y="40131"/>
                </a:cubicBezTo>
                <a:cubicBezTo>
                  <a:pt x="1166844" y="40131"/>
                  <a:pt x="1166844" y="30370"/>
                  <a:pt x="1157434" y="30370"/>
                </a:cubicBezTo>
                <a:cubicBezTo>
                  <a:pt x="1148024" y="-8671"/>
                  <a:pt x="1232714" y="30370"/>
                  <a:pt x="1223306" y="10850"/>
                </a:cubicBezTo>
                <a:cubicBezTo>
                  <a:pt x="1270355" y="40131"/>
                  <a:pt x="1326815" y="40131"/>
                  <a:pt x="1364456" y="59651"/>
                </a:cubicBezTo>
                <a:cubicBezTo>
                  <a:pt x="1373866" y="69411"/>
                  <a:pt x="1392685" y="88932"/>
                  <a:pt x="1411506" y="88932"/>
                </a:cubicBezTo>
                <a:cubicBezTo>
                  <a:pt x="1411506" y="88932"/>
                  <a:pt x="1449146" y="98692"/>
                  <a:pt x="1458556" y="108453"/>
                </a:cubicBezTo>
                <a:cubicBezTo>
                  <a:pt x="1458556" y="127973"/>
                  <a:pt x="1477376" y="98692"/>
                  <a:pt x="1458556" y="98692"/>
                </a:cubicBezTo>
                <a:cubicBezTo>
                  <a:pt x="1467967" y="98692"/>
                  <a:pt x="1477376" y="88932"/>
                  <a:pt x="1477376" y="98692"/>
                </a:cubicBezTo>
                <a:cubicBezTo>
                  <a:pt x="1477376" y="98692"/>
                  <a:pt x="1467967" y="108453"/>
                  <a:pt x="1467967" y="108453"/>
                </a:cubicBezTo>
                <a:cubicBezTo>
                  <a:pt x="1467967" y="108453"/>
                  <a:pt x="1467967" y="108453"/>
                  <a:pt x="1505606" y="108453"/>
                </a:cubicBezTo>
                <a:cubicBezTo>
                  <a:pt x="1505606" y="118213"/>
                  <a:pt x="1505606" y="118213"/>
                  <a:pt x="1496196" y="118213"/>
                </a:cubicBezTo>
                <a:cubicBezTo>
                  <a:pt x="1515016" y="118213"/>
                  <a:pt x="1515016" y="127973"/>
                  <a:pt x="1524426" y="108453"/>
                </a:cubicBezTo>
                <a:cubicBezTo>
                  <a:pt x="1533837" y="108453"/>
                  <a:pt x="1552656" y="118213"/>
                  <a:pt x="1571476" y="108453"/>
                </a:cubicBezTo>
                <a:cubicBezTo>
                  <a:pt x="1562066" y="98692"/>
                  <a:pt x="1524426" y="98692"/>
                  <a:pt x="1515016" y="79172"/>
                </a:cubicBezTo>
                <a:cubicBezTo>
                  <a:pt x="1524426" y="69411"/>
                  <a:pt x="1599707" y="108453"/>
                  <a:pt x="1618527" y="118213"/>
                </a:cubicBezTo>
                <a:cubicBezTo>
                  <a:pt x="1618527" y="118213"/>
                  <a:pt x="1609117" y="127973"/>
                  <a:pt x="1599707" y="118213"/>
                </a:cubicBezTo>
                <a:cubicBezTo>
                  <a:pt x="1618527" y="137733"/>
                  <a:pt x="1674987" y="118213"/>
                  <a:pt x="1665577" y="108453"/>
                </a:cubicBezTo>
                <a:cubicBezTo>
                  <a:pt x="1684397" y="108453"/>
                  <a:pt x="1722037" y="108453"/>
                  <a:pt x="1740857" y="127973"/>
                </a:cubicBezTo>
                <a:cubicBezTo>
                  <a:pt x="1750267" y="147494"/>
                  <a:pt x="1797317" y="118213"/>
                  <a:pt x="1787907" y="108453"/>
                </a:cubicBezTo>
                <a:cubicBezTo>
                  <a:pt x="1778498" y="108453"/>
                  <a:pt x="1778498" y="98692"/>
                  <a:pt x="1769088" y="98692"/>
                </a:cubicBezTo>
                <a:cubicBezTo>
                  <a:pt x="1769088" y="98692"/>
                  <a:pt x="1816137" y="88932"/>
                  <a:pt x="1825548" y="88932"/>
                </a:cubicBezTo>
                <a:cubicBezTo>
                  <a:pt x="1825548" y="88932"/>
                  <a:pt x="1844368" y="118213"/>
                  <a:pt x="1853778" y="118213"/>
                </a:cubicBezTo>
                <a:cubicBezTo>
                  <a:pt x="1853778" y="118213"/>
                  <a:pt x="1872597" y="79172"/>
                  <a:pt x="1853778" y="88932"/>
                </a:cubicBezTo>
                <a:cubicBezTo>
                  <a:pt x="1853778" y="88932"/>
                  <a:pt x="1863187" y="69411"/>
                  <a:pt x="1872597" y="69411"/>
                </a:cubicBezTo>
                <a:cubicBezTo>
                  <a:pt x="1853778" y="79172"/>
                  <a:pt x="1891418" y="88932"/>
                  <a:pt x="1891418" y="88932"/>
                </a:cubicBezTo>
                <a:cubicBezTo>
                  <a:pt x="1891418" y="88932"/>
                  <a:pt x="1882007" y="88932"/>
                  <a:pt x="1882007" y="98692"/>
                </a:cubicBezTo>
                <a:cubicBezTo>
                  <a:pt x="1882007" y="103573"/>
                  <a:pt x="1882007" y="108453"/>
                  <a:pt x="1882007" y="108453"/>
                </a:cubicBezTo>
                <a:cubicBezTo>
                  <a:pt x="1891418" y="108453"/>
                  <a:pt x="1891418" y="98692"/>
                  <a:pt x="1891418" y="98692"/>
                </a:cubicBezTo>
                <a:cubicBezTo>
                  <a:pt x="1891418" y="88932"/>
                  <a:pt x="1900828" y="98692"/>
                  <a:pt x="1900828" y="98692"/>
                </a:cubicBezTo>
                <a:cubicBezTo>
                  <a:pt x="1900828" y="108453"/>
                  <a:pt x="1872597" y="137733"/>
                  <a:pt x="1891418" y="137733"/>
                </a:cubicBezTo>
                <a:cubicBezTo>
                  <a:pt x="1891418" y="137733"/>
                  <a:pt x="1891418" y="118213"/>
                  <a:pt x="1900828" y="137733"/>
                </a:cubicBezTo>
                <a:cubicBezTo>
                  <a:pt x="1900828" y="137733"/>
                  <a:pt x="1900828" y="147494"/>
                  <a:pt x="1910238" y="147494"/>
                </a:cubicBezTo>
                <a:cubicBezTo>
                  <a:pt x="1919648" y="137733"/>
                  <a:pt x="1929058" y="137733"/>
                  <a:pt x="1938468" y="127973"/>
                </a:cubicBezTo>
                <a:cubicBezTo>
                  <a:pt x="1938468" y="127973"/>
                  <a:pt x="1938468" y="127973"/>
                  <a:pt x="1947877" y="118213"/>
                </a:cubicBezTo>
                <a:cubicBezTo>
                  <a:pt x="1947877" y="127973"/>
                  <a:pt x="1947877" y="127973"/>
                  <a:pt x="1957288" y="127973"/>
                </a:cubicBezTo>
                <a:cubicBezTo>
                  <a:pt x="1957288" y="127973"/>
                  <a:pt x="1966698" y="118213"/>
                  <a:pt x="1966698" y="118213"/>
                </a:cubicBezTo>
                <a:cubicBezTo>
                  <a:pt x="1966698" y="118213"/>
                  <a:pt x="1966698" y="118213"/>
                  <a:pt x="1957288" y="108453"/>
                </a:cubicBezTo>
                <a:cubicBezTo>
                  <a:pt x="1957288" y="108453"/>
                  <a:pt x="1976108" y="98692"/>
                  <a:pt x="1985518" y="98692"/>
                </a:cubicBezTo>
                <a:cubicBezTo>
                  <a:pt x="1994928" y="88932"/>
                  <a:pt x="1994928" y="88932"/>
                  <a:pt x="2004338" y="79172"/>
                </a:cubicBezTo>
                <a:cubicBezTo>
                  <a:pt x="1994928" y="69411"/>
                  <a:pt x="1994928" y="69411"/>
                  <a:pt x="1994928" y="69411"/>
                </a:cubicBezTo>
                <a:cubicBezTo>
                  <a:pt x="1994928" y="69411"/>
                  <a:pt x="2004338" y="69411"/>
                  <a:pt x="2004338" y="69411"/>
                </a:cubicBezTo>
                <a:cubicBezTo>
                  <a:pt x="2023158" y="49891"/>
                  <a:pt x="2051388" y="-8671"/>
                  <a:pt x="2070208" y="1089"/>
                </a:cubicBezTo>
                <a:cubicBezTo>
                  <a:pt x="2051388" y="30370"/>
                  <a:pt x="2051388" y="59651"/>
                  <a:pt x="2041978" y="98692"/>
                </a:cubicBezTo>
                <a:cubicBezTo>
                  <a:pt x="2051388" y="98692"/>
                  <a:pt x="2051388" y="98692"/>
                  <a:pt x="2060798" y="98692"/>
                </a:cubicBezTo>
                <a:cubicBezTo>
                  <a:pt x="2060798" y="118213"/>
                  <a:pt x="2041978" y="137733"/>
                  <a:pt x="2060798" y="147494"/>
                </a:cubicBezTo>
                <a:cubicBezTo>
                  <a:pt x="2041978" y="157254"/>
                  <a:pt x="2089029" y="167015"/>
                  <a:pt x="2079619" y="137733"/>
                </a:cubicBezTo>
                <a:cubicBezTo>
                  <a:pt x="2098438" y="137733"/>
                  <a:pt x="2117258" y="98692"/>
                  <a:pt x="2136078" y="98692"/>
                </a:cubicBezTo>
                <a:cubicBezTo>
                  <a:pt x="2136078" y="103573"/>
                  <a:pt x="2129022" y="113333"/>
                  <a:pt x="2120787" y="124313"/>
                </a:cubicBezTo>
                <a:lnTo>
                  <a:pt x="2104465" y="148371"/>
                </a:lnTo>
                <a:lnTo>
                  <a:pt x="2107848" y="147494"/>
                </a:lnTo>
                <a:cubicBezTo>
                  <a:pt x="2126668" y="132854"/>
                  <a:pt x="2143137" y="118213"/>
                  <a:pt x="2159604" y="102353"/>
                </a:cubicBezTo>
                <a:lnTo>
                  <a:pt x="2179956" y="81723"/>
                </a:lnTo>
                <a:lnTo>
                  <a:pt x="2171661" y="95185"/>
                </a:lnTo>
                <a:cubicBezTo>
                  <a:pt x="2169014" y="101133"/>
                  <a:pt x="2166662" y="108453"/>
                  <a:pt x="2164309" y="118213"/>
                </a:cubicBezTo>
                <a:cubicBezTo>
                  <a:pt x="2164309" y="137733"/>
                  <a:pt x="2164309" y="157254"/>
                  <a:pt x="2164309" y="176775"/>
                </a:cubicBezTo>
                <a:cubicBezTo>
                  <a:pt x="2164309" y="176775"/>
                  <a:pt x="2164309" y="176775"/>
                  <a:pt x="2164309" y="186535"/>
                </a:cubicBezTo>
                <a:cubicBezTo>
                  <a:pt x="2183128" y="186535"/>
                  <a:pt x="2201949" y="186535"/>
                  <a:pt x="2220769" y="186535"/>
                </a:cubicBezTo>
                <a:cubicBezTo>
                  <a:pt x="2230179" y="186535"/>
                  <a:pt x="2239590" y="186535"/>
                  <a:pt x="2249000" y="186535"/>
                </a:cubicBezTo>
                <a:cubicBezTo>
                  <a:pt x="2286639" y="157254"/>
                  <a:pt x="2333689" y="137733"/>
                  <a:pt x="2343099" y="88932"/>
                </a:cubicBezTo>
                <a:cubicBezTo>
                  <a:pt x="2333689" y="108453"/>
                  <a:pt x="2343099" y="127973"/>
                  <a:pt x="2333689" y="147494"/>
                </a:cubicBezTo>
                <a:cubicBezTo>
                  <a:pt x="2324280" y="167015"/>
                  <a:pt x="2305460" y="167015"/>
                  <a:pt x="2296049" y="186535"/>
                </a:cubicBezTo>
                <a:cubicBezTo>
                  <a:pt x="2296049" y="186535"/>
                  <a:pt x="2305460" y="186535"/>
                  <a:pt x="2314870" y="186535"/>
                </a:cubicBezTo>
                <a:cubicBezTo>
                  <a:pt x="2399560" y="196295"/>
                  <a:pt x="2503070" y="176775"/>
                  <a:pt x="2597170" y="196295"/>
                </a:cubicBezTo>
                <a:cubicBezTo>
                  <a:pt x="2644220" y="206056"/>
                  <a:pt x="2766551" y="206056"/>
                  <a:pt x="2804190" y="245095"/>
                </a:cubicBezTo>
                <a:cubicBezTo>
                  <a:pt x="2785372" y="254856"/>
                  <a:pt x="2766551" y="293897"/>
                  <a:pt x="2757141" y="313418"/>
                </a:cubicBezTo>
                <a:cubicBezTo>
                  <a:pt x="2738320" y="381740"/>
                  <a:pt x="2738320" y="342699"/>
                  <a:pt x="2794782" y="391500"/>
                </a:cubicBezTo>
                <a:cubicBezTo>
                  <a:pt x="2860652" y="440301"/>
                  <a:pt x="2710091" y="469582"/>
                  <a:pt x="2710091" y="508623"/>
                </a:cubicBezTo>
                <a:cubicBezTo>
                  <a:pt x="2719502" y="528144"/>
                  <a:pt x="2813601" y="537905"/>
                  <a:pt x="2841831" y="547665"/>
                </a:cubicBezTo>
                <a:cubicBezTo>
                  <a:pt x="2860652" y="557425"/>
                  <a:pt x="2898291" y="547665"/>
                  <a:pt x="2935932" y="567185"/>
                </a:cubicBezTo>
                <a:cubicBezTo>
                  <a:pt x="2945342" y="596465"/>
                  <a:pt x="2926522" y="615986"/>
                  <a:pt x="2926522" y="635506"/>
                </a:cubicBezTo>
                <a:cubicBezTo>
                  <a:pt x="2879471" y="664787"/>
                  <a:pt x="2860652" y="713588"/>
                  <a:pt x="2794782" y="733109"/>
                </a:cubicBezTo>
                <a:cubicBezTo>
                  <a:pt x="2766551" y="742869"/>
                  <a:pt x="2766551" y="762390"/>
                  <a:pt x="2747731" y="772150"/>
                </a:cubicBezTo>
                <a:cubicBezTo>
                  <a:pt x="2719502" y="772150"/>
                  <a:pt x="2681861" y="772150"/>
                  <a:pt x="2653630" y="781910"/>
                </a:cubicBezTo>
                <a:cubicBezTo>
                  <a:pt x="2625401" y="781910"/>
                  <a:pt x="2493660" y="762390"/>
                  <a:pt x="2503070" y="811192"/>
                </a:cubicBezTo>
                <a:cubicBezTo>
                  <a:pt x="2540710" y="830712"/>
                  <a:pt x="2625401" y="820952"/>
                  <a:pt x="2672450" y="840472"/>
                </a:cubicBezTo>
                <a:cubicBezTo>
                  <a:pt x="2719502" y="850233"/>
                  <a:pt x="2766551" y="840472"/>
                  <a:pt x="2804190" y="850233"/>
                </a:cubicBezTo>
                <a:cubicBezTo>
                  <a:pt x="2823011" y="859993"/>
                  <a:pt x="2860652" y="869753"/>
                  <a:pt x="2870062" y="889274"/>
                </a:cubicBezTo>
                <a:cubicBezTo>
                  <a:pt x="2879471" y="899034"/>
                  <a:pt x="2917112" y="889274"/>
                  <a:pt x="2935932" y="899034"/>
                </a:cubicBezTo>
                <a:cubicBezTo>
                  <a:pt x="2935932" y="938074"/>
                  <a:pt x="3142952" y="938074"/>
                  <a:pt x="3039442" y="996636"/>
                </a:cubicBezTo>
                <a:cubicBezTo>
                  <a:pt x="3030032" y="996636"/>
                  <a:pt x="2973572" y="1025917"/>
                  <a:pt x="2973572" y="1016156"/>
                </a:cubicBezTo>
                <a:cubicBezTo>
                  <a:pt x="2973572" y="1016156"/>
                  <a:pt x="2954752" y="996636"/>
                  <a:pt x="2945342" y="1016156"/>
                </a:cubicBezTo>
                <a:cubicBezTo>
                  <a:pt x="2935932" y="1016156"/>
                  <a:pt x="2917112" y="1016156"/>
                  <a:pt x="2898291" y="1016156"/>
                </a:cubicBezTo>
                <a:cubicBezTo>
                  <a:pt x="2898291" y="1016156"/>
                  <a:pt x="2851242" y="1006396"/>
                  <a:pt x="2832421" y="1016156"/>
                </a:cubicBezTo>
                <a:cubicBezTo>
                  <a:pt x="2813601" y="1016156"/>
                  <a:pt x="2804190" y="996636"/>
                  <a:pt x="2785372" y="1016156"/>
                </a:cubicBezTo>
                <a:cubicBezTo>
                  <a:pt x="2785372" y="1006396"/>
                  <a:pt x="2785372" y="1006396"/>
                  <a:pt x="2785372" y="996636"/>
                </a:cubicBezTo>
                <a:cubicBezTo>
                  <a:pt x="2775961" y="996636"/>
                  <a:pt x="2719502" y="1006396"/>
                  <a:pt x="2728910" y="996636"/>
                </a:cubicBezTo>
                <a:cubicBezTo>
                  <a:pt x="2719502" y="1006396"/>
                  <a:pt x="2634811" y="1006396"/>
                  <a:pt x="2625401" y="996636"/>
                </a:cubicBezTo>
                <a:cubicBezTo>
                  <a:pt x="2634811" y="996636"/>
                  <a:pt x="2606580" y="1006396"/>
                  <a:pt x="2597170" y="996636"/>
                </a:cubicBezTo>
                <a:cubicBezTo>
                  <a:pt x="2597170" y="986876"/>
                  <a:pt x="2550120" y="986876"/>
                  <a:pt x="2550120" y="986876"/>
                </a:cubicBezTo>
                <a:cubicBezTo>
                  <a:pt x="2550120" y="996636"/>
                  <a:pt x="2559531" y="996636"/>
                  <a:pt x="2559531" y="996636"/>
                </a:cubicBezTo>
                <a:cubicBezTo>
                  <a:pt x="2568940" y="996636"/>
                  <a:pt x="2550120" y="1006396"/>
                  <a:pt x="2550120" y="1006396"/>
                </a:cubicBezTo>
                <a:cubicBezTo>
                  <a:pt x="2578350" y="1035677"/>
                  <a:pt x="2634811" y="1025917"/>
                  <a:pt x="2663040" y="1055198"/>
                </a:cubicBezTo>
                <a:cubicBezTo>
                  <a:pt x="2672450" y="1055198"/>
                  <a:pt x="2719502" y="1074718"/>
                  <a:pt x="2738320" y="1074718"/>
                </a:cubicBezTo>
                <a:cubicBezTo>
                  <a:pt x="2785372" y="1074718"/>
                  <a:pt x="2747731" y="1103999"/>
                  <a:pt x="2804190" y="1103999"/>
                </a:cubicBezTo>
                <a:cubicBezTo>
                  <a:pt x="2804190" y="1103999"/>
                  <a:pt x="2823011" y="1084478"/>
                  <a:pt x="2832421" y="1103999"/>
                </a:cubicBezTo>
                <a:cubicBezTo>
                  <a:pt x="2832421" y="1113759"/>
                  <a:pt x="2813601" y="1133280"/>
                  <a:pt x="2804190" y="1143040"/>
                </a:cubicBezTo>
                <a:cubicBezTo>
                  <a:pt x="2823011" y="1172321"/>
                  <a:pt x="2775961" y="1152801"/>
                  <a:pt x="2775961" y="1172321"/>
                </a:cubicBezTo>
                <a:cubicBezTo>
                  <a:pt x="2785372" y="1172321"/>
                  <a:pt x="2794782" y="1172321"/>
                  <a:pt x="2813601" y="1182081"/>
                </a:cubicBezTo>
                <a:cubicBezTo>
                  <a:pt x="2813601" y="1182081"/>
                  <a:pt x="2813601" y="1182081"/>
                  <a:pt x="2785372" y="1191842"/>
                </a:cubicBezTo>
                <a:cubicBezTo>
                  <a:pt x="2804190" y="1191842"/>
                  <a:pt x="2823011" y="1191842"/>
                  <a:pt x="2841831" y="1201602"/>
                </a:cubicBezTo>
                <a:cubicBezTo>
                  <a:pt x="2832421" y="1201602"/>
                  <a:pt x="2766551" y="1191842"/>
                  <a:pt x="2766551" y="1201602"/>
                </a:cubicBezTo>
                <a:cubicBezTo>
                  <a:pt x="2766551" y="1201602"/>
                  <a:pt x="2766551" y="1201602"/>
                  <a:pt x="2766551" y="1221123"/>
                </a:cubicBezTo>
                <a:cubicBezTo>
                  <a:pt x="2794782" y="1230883"/>
                  <a:pt x="2823011" y="1211362"/>
                  <a:pt x="2851242" y="1230883"/>
                </a:cubicBezTo>
                <a:cubicBezTo>
                  <a:pt x="2851242" y="1230883"/>
                  <a:pt x="2851242" y="1230883"/>
                  <a:pt x="2841831" y="1230883"/>
                </a:cubicBezTo>
                <a:cubicBezTo>
                  <a:pt x="2841831" y="1240643"/>
                  <a:pt x="2907702" y="1240643"/>
                  <a:pt x="2917112" y="1230883"/>
                </a:cubicBezTo>
                <a:cubicBezTo>
                  <a:pt x="2917112" y="1230883"/>
                  <a:pt x="2888881" y="1221123"/>
                  <a:pt x="2898291" y="1221123"/>
                </a:cubicBezTo>
                <a:cubicBezTo>
                  <a:pt x="2973572" y="1211362"/>
                  <a:pt x="2917112" y="1260164"/>
                  <a:pt x="2888881" y="1279684"/>
                </a:cubicBezTo>
                <a:cubicBezTo>
                  <a:pt x="2888881" y="1279684"/>
                  <a:pt x="2879471" y="1269924"/>
                  <a:pt x="2879471" y="1279684"/>
                </a:cubicBezTo>
                <a:cubicBezTo>
                  <a:pt x="2879471" y="1279684"/>
                  <a:pt x="2879471" y="1279684"/>
                  <a:pt x="2879471" y="1289445"/>
                </a:cubicBezTo>
                <a:cubicBezTo>
                  <a:pt x="2870062" y="1289445"/>
                  <a:pt x="2870062" y="1299204"/>
                  <a:pt x="2870062" y="1299204"/>
                </a:cubicBezTo>
                <a:cubicBezTo>
                  <a:pt x="2898291" y="1338245"/>
                  <a:pt x="2851242" y="1279684"/>
                  <a:pt x="2841831" y="1308964"/>
                </a:cubicBezTo>
                <a:cubicBezTo>
                  <a:pt x="2841831" y="1308964"/>
                  <a:pt x="2851242" y="1308964"/>
                  <a:pt x="2851242" y="1308964"/>
                </a:cubicBezTo>
                <a:lnTo>
                  <a:pt x="2850225" y="1316350"/>
                </a:lnTo>
                <a:lnTo>
                  <a:pt x="2854771" y="1315064"/>
                </a:lnTo>
                <a:cubicBezTo>
                  <a:pt x="2858300" y="1313844"/>
                  <a:pt x="2860652" y="1313844"/>
                  <a:pt x="2860652" y="1318724"/>
                </a:cubicBezTo>
                <a:cubicBezTo>
                  <a:pt x="2832421" y="1328485"/>
                  <a:pt x="2917112" y="1328485"/>
                  <a:pt x="2926522" y="1328485"/>
                </a:cubicBezTo>
                <a:cubicBezTo>
                  <a:pt x="2954752" y="1318724"/>
                  <a:pt x="2954752" y="1338245"/>
                  <a:pt x="2973572" y="1338245"/>
                </a:cubicBezTo>
                <a:cubicBezTo>
                  <a:pt x="2964161" y="1348005"/>
                  <a:pt x="3001802" y="1338245"/>
                  <a:pt x="2964161" y="1348005"/>
                </a:cubicBezTo>
                <a:cubicBezTo>
                  <a:pt x="2973572" y="1348005"/>
                  <a:pt x="2982982" y="1348005"/>
                  <a:pt x="2982982" y="1357765"/>
                </a:cubicBezTo>
                <a:cubicBezTo>
                  <a:pt x="2973572" y="1357765"/>
                  <a:pt x="2964161" y="1357765"/>
                  <a:pt x="2954752" y="1357765"/>
                </a:cubicBezTo>
                <a:cubicBezTo>
                  <a:pt x="2964161" y="1357765"/>
                  <a:pt x="2982982" y="1367526"/>
                  <a:pt x="2982982" y="1367526"/>
                </a:cubicBezTo>
                <a:cubicBezTo>
                  <a:pt x="2973572" y="1387046"/>
                  <a:pt x="2982982" y="1357765"/>
                  <a:pt x="2964161" y="1367526"/>
                </a:cubicBezTo>
                <a:cubicBezTo>
                  <a:pt x="2954752" y="1377286"/>
                  <a:pt x="2982982" y="1387046"/>
                  <a:pt x="2992392" y="1387046"/>
                </a:cubicBezTo>
                <a:cubicBezTo>
                  <a:pt x="2973572" y="1396807"/>
                  <a:pt x="3001802" y="1396807"/>
                  <a:pt x="3011212" y="1396807"/>
                </a:cubicBezTo>
                <a:cubicBezTo>
                  <a:pt x="3030032" y="1396807"/>
                  <a:pt x="3067672" y="1406567"/>
                  <a:pt x="3077082" y="1406567"/>
                </a:cubicBezTo>
                <a:cubicBezTo>
                  <a:pt x="3058262" y="1406567"/>
                  <a:pt x="3048852" y="1445608"/>
                  <a:pt x="3039442" y="1435848"/>
                </a:cubicBezTo>
                <a:cubicBezTo>
                  <a:pt x="3039442" y="1435848"/>
                  <a:pt x="3030032" y="1406567"/>
                  <a:pt x="3020622" y="1426087"/>
                </a:cubicBezTo>
                <a:cubicBezTo>
                  <a:pt x="3039442" y="1426087"/>
                  <a:pt x="3011212" y="1445608"/>
                  <a:pt x="3030032" y="1455368"/>
                </a:cubicBezTo>
                <a:cubicBezTo>
                  <a:pt x="3011212" y="1465129"/>
                  <a:pt x="3011212" y="1465129"/>
                  <a:pt x="2992392" y="1455368"/>
                </a:cubicBezTo>
                <a:cubicBezTo>
                  <a:pt x="2973572" y="1455368"/>
                  <a:pt x="2964161" y="1474889"/>
                  <a:pt x="2945342" y="1484649"/>
                </a:cubicBezTo>
                <a:cubicBezTo>
                  <a:pt x="2935932" y="1494410"/>
                  <a:pt x="2888881" y="1474889"/>
                  <a:pt x="2870062" y="1474889"/>
                </a:cubicBezTo>
                <a:cubicBezTo>
                  <a:pt x="2851242" y="1494410"/>
                  <a:pt x="2870062" y="1523690"/>
                  <a:pt x="2832421" y="1533451"/>
                </a:cubicBezTo>
                <a:cubicBezTo>
                  <a:pt x="2804190" y="1543211"/>
                  <a:pt x="2785372" y="1543211"/>
                  <a:pt x="2757141" y="1543211"/>
                </a:cubicBezTo>
                <a:cubicBezTo>
                  <a:pt x="2728910" y="1552971"/>
                  <a:pt x="2728910" y="1592012"/>
                  <a:pt x="2719502" y="1611533"/>
                </a:cubicBezTo>
                <a:cubicBezTo>
                  <a:pt x="2700681" y="1650574"/>
                  <a:pt x="2804190" y="1631054"/>
                  <a:pt x="2832421" y="1640814"/>
                </a:cubicBezTo>
                <a:cubicBezTo>
                  <a:pt x="2870062" y="1650574"/>
                  <a:pt x="2888881" y="1679854"/>
                  <a:pt x="2935932" y="1679854"/>
                </a:cubicBezTo>
                <a:cubicBezTo>
                  <a:pt x="2935932" y="1679854"/>
                  <a:pt x="2935932" y="1679854"/>
                  <a:pt x="2926522" y="1689614"/>
                </a:cubicBezTo>
                <a:cubicBezTo>
                  <a:pt x="2935932" y="1679854"/>
                  <a:pt x="2954752" y="1679854"/>
                  <a:pt x="2973572" y="1689614"/>
                </a:cubicBezTo>
                <a:cubicBezTo>
                  <a:pt x="2964161" y="1689614"/>
                  <a:pt x="2954752" y="1689614"/>
                  <a:pt x="2954752" y="1689614"/>
                </a:cubicBezTo>
                <a:cubicBezTo>
                  <a:pt x="2973572" y="1699374"/>
                  <a:pt x="2982982" y="1699374"/>
                  <a:pt x="3001802" y="1699374"/>
                </a:cubicBezTo>
                <a:cubicBezTo>
                  <a:pt x="3011212" y="1699374"/>
                  <a:pt x="2992392" y="1699374"/>
                  <a:pt x="3001802" y="1709135"/>
                </a:cubicBezTo>
                <a:cubicBezTo>
                  <a:pt x="3114722" y="1699374"/>
                  <a:pt x="3124132" y="1757936"/>
                  <a:pt x="3058262" y="1826258"/>
                </a:cubicBezTo>
                <a:cubicBezTo>
                  <a:pt x="3020622" y="1855539"/>
                  <a:pt x="2935932" y="1826258"/>
                  <a:pt x="2898291" y="1845779"/>
                </a:cubicBezTo>
                <a:cubicBezTo>
                  <a:pt x="2860652" y="1836019"/>
                  <a:pt x="2823011" y="1845779"/>
                  <a:pt x="2785372" y="1836019"/>
                </a:cubicBezTo>
                <a:cubicBezTo>
                  <a:pt x="2700681" y="1836019"/>
                  <a:pt x="2606580" y="1816498"/>
                  <a:pt x="2521890" y="1826258"/>
                </a:cubicBezTo>
                <a:cubicBezTo>
                  <a:pt x="2521890" y="1836019"/>
                  <a:pt x="2512480" y="1845779"/>
                  <a:pt x="2512480" y="1845779"/>
                </a:cubicBezTo>
                <a:cubicBezTo>
                  <a:pt x="2512480" y="1855539"/>
                  <a:pt x="2512480" y="1875060"/>
                  <a:pt x="2512480" y="1884820"/>
                </a:cubicBezTo>
                <a:cubicBezTo>
                  <a:pt x="2512480" y="1904341"/>
                  <a:pt x="2493660" y="1923861"/>
                  <a:pt x="2493660" y="1943382"/>
                </a:cubicBezTo>
                <a:cubicBezTo>
                  <a:pt x="2503070" y="1972663"/>
                  <a:pt x="2531300" y="1972663"/>
                  <a:pt x="2531300" y="2001944"/>
                </a:cubicBezTo>
                <a:cubicBezTo>
                  <a:pt x="2503070" y="1992183"/>
                  <a:pt x="2484250" y="1933622"/>
                  <a:pt x="2456020" y="1914101"/>
                </a:cubicBezTo>
                <a:cubicBezTo>
                  <a:pt x="2446610" y="1904341"/>
                  <a:pt x="2437200" y="1894580"/>
                  <a:pt x="2427790" y="1875060"/>
                </a:cubicBezTo>
                <a:cubicBezTo>
                  <a:pt x="2418379" y="1884820"/>
                  <a:pt x="2418379" y="1884820"/>
                  <a:pt x="2418379" y="1884820"/>
                </a:cubicBezTo>
                <a:cubicBezTo>
                  <a:pt x="2408970" y="1884820"/>
                  <a:pt x="2408970" y="1884820"/>
                  <a:pt x="2408970" y="1884820"/>
                </a:cubicBezTo>
                <a:cubicBezTo>
                  <a:pt x="2408970" y="1894580"/>
                  <a:pt x="2408970" y="1914101"/>
                  <a:pt x="2408970" y="1923861"/>
                </a:cubicBezTo>
                <a:cubicBezTo>
                  <a:pt x="2418379" y="1972663"/>
                  <a:pt x="2493660" y="2031223"/>
                  <a:pt x="2474840" y="2070264"/>
                </a:cubicBezTo>
                <a:cubicBezTo>
                  <a:pt x="2427790" y="2060504"/>
                  <a:pt x="2390150" y="1992183"/>
                  <a:pt x="2333689" y="1953142"/>
                </a:cubicBezTo>
                <a:cubicBezTo>
                  <a:pt x="2324280" y="1982423"/>
                  <a:pt x="2314870" y="2001944"/>
                  <a:pt x="2324280" y="2011704"/>
                </a:cubicBezTo>
                <a:cubicBezTo>
                  <a:pt x="2314870" y="2021463"/>
                  <a:pt x="2305460" y="2021463"/>
                  <a:pt x="2305460" y="2021463"/>
                </a:cubicBezTo>
                <a:cubicBezTo>
                  <a:pt x="2296049" y="2001944"/>
                  <a:pt x="2324280" y="1972663"/>
                  <a:pt x="2314870" y="1953142"/>
                </a:cubicBezTo>
                <a:cubicBezTo>
                  <a:pt x="2314870" y="1953142"/>
                  <a:pt x="2314870" y="1953142"/>
                  <a:pt x="2305460" y="1943382"/>
                </a:cubicBezTo>
                <a:cubicBezTo>
                  <a:pt x="2296049" y="1943382"/>
                  <a:pt x="2277229" y="1943382"/>
                  <a:pt x="2267819" y="1933622"/>
                </a:cubicBezTo>
                <a:cubicBezTo>
                  <a:pt x="2267819" y="1943382"/>
                  <a:pt x="2267819" y="1943382"/>
                  <a:pt x="2277229" y="1953142"/>
                </a:cubicBezTo>
                <a:cubicBezTo>
                  <a:pt x="2267819" y="1953142"/>
                  <a:pt x="2249000" y="1982423"/>
                  <a:pt x="2249000" y="2011704"/>
                </a:cubicBezTo>
                <a:cubicBezTo>
                  <a:pt x="2249000" y="2011704"/>
                  <a:pt x="2249000" y="2011704"/>
                  <a:pt x="2239590" y="2011704"/>
                </a:cubicBezTo>
                <a:cubicBezTo>
                  <a:pt x="2258408" y="1992183"/>
                  <a:pt x="2249000" y="1962902"/>
                  <a:pt x="2239590" y="1953142"/>
                </a:cubicBezTo>
                <a:cubicBezTo>
                  <a:pt x="2239590" y="1962902"/>
                  <a:pt x="2230179" y="1972663"/>
                  <a:pt x="2220769" y="1982423"/>
                </a:cubicBezTo>
                <a:cubicBezTo>
                  <a:pt x="2211359" y="1982423"/>
                  <a:pt x="2201949" y="1992183"/>
                  <a:pt x="2192538" y="1992183"/>
                </a:cubicBezTo>
                <a:cubicBezTo>
                  <a:pt x="2192538" y="1992183"/>
                  <a:pt x="2183128" y="2001944"/>
                  <a:pt x="2173719" y="2001944"/>
                </a:cubicBezTo>
                <a:cubicBezTo>
                  <a:pt x="2173719" y="2001944"/>
                  <a:pt x="2173719" y="2001944"/>
                  <a:pt x="2183128" y="2011704"/>
                </a:cubicBezTo>
                <a:cubicBezTo>
                  <a:pt x="2183128" y="2011704"/>
                  <a:pt x="2183128" y="2011704"/>
                  <a:pt x="2173719" y="2011704"/>
                </a:cubicBezTo>
                <a:cubicBezTo>
                  <a:pt x="2136078" y="2040984"/>
                  <a:pt x="2126668" y="2109306"/>
                  <a:pt x="2089029" y="2128826"/>
                </a:cubicBezTo>
                <a:cubicBezTo>
                  <a:pt x="2089029" y="2099545"/>
                  <a:pt x="2098438" y="2080025"/>
                  <a:pt x="2107848" y="2050744"/>
                </a:cubicBezTo>
                <a:cubicBezTo>
                  <a:pt x="2107848" y="2011704"/>
                  <a:pt x="2098438" y="1982423"/>
                  <a:pt x="2098438" y="1953142"/>
                </a:cubicBezTo>
                <a:cubicBezTo>
                  <a:pt x="2060798" y="1953142"/>
                  <a:pt x="2023158" y="1953142"/>
                  <a:pt x="2023158" y="1962902"/>
                </a:cubicBezTo>
                <a:cubicBezTo>
                  <a:pt x="2032568" y="1982423"/>
                  <a:pt x="2032568" y="1972663"/>
                  <a:pt x="2032568" y="2001944"/>
                </a:cubicBezTo>
                <a:cubicBezTo>
                  <a:pt x="2023158" y="1992183"/>
                  <a:pt x="2004338" y="1982423"/>
                  <a:pt x="2004338" y="2011704"/>
                </a:cubicBezTo>
                <a:cubicBezTo>
                  <a:pt x="2004338" y="2011704"/>
                  <a:pt x="1994928" y="2001944"/>
                  <a:pt x="1994928" y="2001944"/>
                </a:cubicBezTo>
                <a:cubicBezTo>
                  <a:pt x="1994928" y="2011704"/>
                  <a:pt x="1994928" y="2021463"/>
                  <a:pt x="1994928" y="2021463"/>
                </a:cubicBezTo>
                <a:cubicBezTo>
                  <a:pt x="1985518" y="2011704"/>
                  <a:pt x="1957288" y="2021463"/>
                  <a:pt x="1947877" y="2031223"/>
                </a:cubicBezTo>
                <a:cubicBezTo>
                  <a:pt x="1919648" y="1972663"/>
                  <a:pt x="1900828" y="2060504"/>
                  <a:pt x="1863187" y="2040984"/>
                </a:cubicBezTo>
                <a:cubicBezTo>
                  <a:pt x="1863187" y="2031223"/>
                  <a:pt x="1863187" y="2031223"/>
                  <a:pt x="1872597" y="2031223"/>
                </a:cubicBezTo>
                <a:cubicBezTo>
                  <a:pt x="1863187" y="2011704"/>
                  <a:pt x="1844368" y="2031223"/>
                  <a:pt x="1834958" y="2040984"/>
                </a:cubicBezTo>
                <a:cubicBezTo>
                  <a:pt x="1797317" y="2050744"/>
                  <a:pt x="1703218" y="2080025"/>
                  <a:pt x="1703218" y="2050744"/>
                </a:cubicBezTo>
                <a:cubicBezTo>
                  <a:pt x="1646756" y="2040984"/>
                  <a:pt x="1562066" y="1962902"/>
                  <a:pt x="1524426" y="2040984"/>
                </a:cubicBezTo>
                <a:cubicBezTo>
                  <a:pt x="1505606" y="2040984"/>
                  <a:pt x="1439736" y="2021463"/>
                  <a:pt x="1449146" y="2060504"/>
                </a:cubicBezTo>
                <a:cubicBezTo>
                  <a:pt x="1430326" y="2070264"/>
                  <a:pt x="1345635" y="2070264"/>
                  <a:pt x="1355046" y="2031223"/>
                </a:cubicBezTo>
                <a:cubicBezTo>
                  <a:pt x="1355046" y="2021463"/>
                  <a:pt x="1326815" y="2040984"/>
                  <a:pt x="1336225" y="2021463"/>
                </a:cubicBezTo>
                <a:cubicBezTo>
                  <a:pt x="1326815" y="2021463"/>
                  <a:pt x="1364456" y="2011704"/>
                  <a:pt x="1364456" y="2001944"/>
                </a:cubicBezTo>
                <a:cubicBezTo>
                  <a:pt x="1355046" y="2001944"/>
                  <a:pt x="1345635" y="2001944"/>
                  <a:pt x="1326815" y="2001944"/>
                </a:cubicBezTo>
                <a:cubicBezTo>
                  <a:pt x="1289176" y="2031223"/>
                  <a:pt x="1242125" y="2070264"/>
                  <a:pt x="1195075" y="2080025"/>
                </a:cubicBezTo>
                <a:cubicBezTo>
                  <a:pt x="1213895" y="2060504"/>
                  <a:pt x="1232714" y="2040984"/>
                  <a:pt x="1251535" y="2021463"/>
                </a:cubicBezTo>
                <a:cubicBezTo>
                  <a:pt x="1232714" y="2021463"/>
                  <a:pt x="1213895" y="2021463"/>
                  <a:pt x="1204485" y="2011704"/>
                </a:cubicBezTo>
                <a:cubicBezTo>
                  <a:pt x="1213895" y="2011704"/>
                  <a:pt x="1232714" y="2011704"/>
                  <a:pt x="1251535" y="2011704"/>
                </a:cubicBezTo>
                <a:cubicBezTo>
                  <a:pt x="1260945" y="2011704"/>
                  <a:pt x="1260945" y="2001944"/>
                  <a:pt x="1260945" y="2001944"/>
                </a:cubicBezTo>
                <a:cubicBezTo>
                  <a:pt x="1242125" y="1992183"/>
                  <a:pt x="1195075" y="1992183"/>
                  <a:pt x="1185665" y="1992183"/>
                </a:cubicBezTo>
                <a:cubicBezTo>
                  <a:pt x="1166844" y="1992183"/>
                  <a:pt x="1148024" y="1992183"/>
                  <a:pt x="1138615" y="2001944"/>
                </a:cubicBezTo>
                <a:cubicBezTo>
                  <a:pt x="1148024" y="2021463"/>
                  <a:pt x="1110384" y="2021463"/>
                  <a:pt x="1110384" y="2031223"/>
                </a:cubicBezTo>
                <a:cubicBezTo>
                  <a:pt x="1053925" y="2031223"/>
                  <a:pt x="1025694" y="1972663"/>
                  <a:pt x="978644" y="1962902"/>
                </a:cubicBezTo>
                <a:cubicBezTo>
                  <a:pt x="959824" y="1972663"/>
                  <a:pt x="950414" y="1972663"/>
                  <a:pt x="931594" y="1972663"/>
                </a:cubicBezTo>
                <a:cubicBezTo>
                  <a:pt x="922183" y="1972663"/>
                  <a:pt x="903364" y="1972663"/>
                  <a:pt x="893954" y="1972663"/>
                </a:cubicBezTo>
                <a:cubicBezTo>
                  <a:pt x="893954" y="1972663"/>
                  <a:pt x="893954" y="1972663"/>
                  <a:pt x="903364" y="1962902"/>
                </a:cubicBezTo>
                <a:cubicBezTo>
                  <a:pt x="893954" y="1962902"/>
                  <a:pt x="884544" y="1972663"/>
                  <a:pt x="884544" y="1972663"/>
                </a:cubicBezTo>
                <a:cubicBezTo>
                  <a:pt x="875134" y="1982423"/>
                  <a:pt x="893954" y="1982423"/>
                  <a:pt x="893954" y="1982423"/>
                </a:cubicBezTo>
                <a:cubicBezTo>
                  <a:pt x="893954" y="1982423"/>
                  <a:pt x="893954" y="1982423"/>
                  <a:pt x="875134" y="1982423"/>
                </a:cubicBezTo>
                <a:cubicBezTo>
                  <a:pt x="884544" y="1962902"/>
                  <a:pt x="837493" y="1962902"/>
                  <a:pt x="828084" y="1962902"/>
                </a:cubicBezTo>
                <a:cubicBezTo>
                  <a:pt x="837493" y="1953142"/>
                  <a:pt x="931594" y="1943382"/>
                  <a:pt x="931594" y="1943382"/>
                </a:cubicBezTo>
                <a:cubicBezTo>
                  <a:pt x="922183" y="1933622"/>
                  <a:pt x="922183" y="1943382"/>
                  <a:pt x="912773" y="1943382"/>
                </a:cubicBezTo>
                <a:cubicBezTo>
                  <a:pt x="912773" y="1943382"/>
                  <a:pt x="912773" y="1933622"/>
                  <a:pt x="912773" y="1933622"/>
                </a:cubicBezTo>
                <a:cubicBezTo>
                  <a:pt x="912773" y="1923861"/>
                  <a:pt x="912773" y="1923861"/>
                  <a:pt x="903364" y="1914101"/>
                </a:cubicBezTo>
                <a:cubicBezTo>
                  <a:pt x="875134" y="1914101"/>
                  <a:pt x="865723" y="1855539"/>
                  <a:pt x="846903" y="1855539"/>
                </a:cubicBezTo>
                <a:cubicBezTo>
                  <a:pt x="837493" y="1845779"/>
                  <a:pt x="856313" y="1845779"/>
                  <a:pt x="837493" y="1826258"/>
                </a:cubicBezTo>
                <a:cubicBezTo>
                  <a:pt x="828084" y="1826258"/>
                  <a:pt x="818674" y="1816498"/>
                  <a:pt x="828084" y="1816498"/>
                </a:cubicBezTo>
                <a:cubicBezTo>
                  <a:pt x="828084" y="1816498"/>
                  <a:pt x="828084" y="1816498"/>
                  <a:pt x="818674" y="1816498"/>
                </a:cubicBezTo>
                <a:cubicBezTo>
                  <a:pt x="809264" y="1816498"/>
                  <a:pt x="790443" y="1826258"/>
                  <a:pt x="799853" y="1826258"/>
                </a:cubicBezTo>
                <a:cubicBezTo>
                  <a:pt x="790443" y="1826258"/>
                  <a:pt x="781033" y="1826258"/>
                  <a:pt x="771623" y="1826258"/>
                </a:cubicBezTo>
                <a:cubicBezTo>
                  <a:pt x="799853" y="1806738"/>
                  <a:pt x="771623" y="1806738"/>
                  <a:pt x="762213" y="1816498"/>
                </a:cubicBezTo>
                <a:cubicBezTo>
                  <a:pt x="771623" y="1836019"/>
                  <a:pt x="781033" y="1855539"/>
                  <a:pt x="781033" y="1865299"/>
                </a:cubicBezTo>
                <a:cubicBezTo>
                  <a:pt x="771623" y="1855539"/>
                  <a:pt x="743394" y="1845779"/>
                  <a:pt x="733983" y="1826258"/>
                </a:cubicBezTo>
                <a:cubicBezTo>
                  <a:pt x="743394" y="1826258"/>
                  <a:pt x="743394" y="1826258"/>
                  <a:pt x="743394" y="1816498"/>
                </a:cubicBezTo>
                <a:cubicBezTo>
                  <a:pt x="733983" y="1816498"/>
                  <a:pt x="724573" y="1816498"/>
                  <a:pt x="724573" y="1816498"/>
                </a:cubicBezTo>
                <a:cubicBezTo>
                  <a:pt x="724573" y="1816498"/>
                  <a:pt x="724573" y="1816498"/>
                  <a:pt x="724573" y="1826258"/>
                </a:cubicBezTo>
                <a:cubicBezTo>
                  <a:pt x="733983" y="1845779"/>
                  <a:pt x="733983" y="1855539"/>
                  <a:pt x="743394" y="1875060"/>
                </a:cubicBezTo>
                <a:cubicBezTo>
                  <a:pt x="752804" y="1914101"/>
                  <a:pt x="733983" y="1923861"/>
                  <a:pt x="733983" y="1962902"/>
                </a:cubicBezTo>
                <a:cubicBezTo>
                  <a:pt x="724573" y="1982423"/>
                  <a:pt x="733983" y="2001944"/>
                  <a:pt x="724573" y="2021463"/>
                </a:cubicBezTo>
                <a:cubicBezTo>
                  <a:pt x="715163" y="1953142"/>
                  <a:pt x="733983" y="1923861"/>
                  <a:pt x="705753" y="1865299"/>
                </a:cubicBezTo>
                <a:cubicBezTo>
                  <a:pt x="696343" y="1845779"/>
                  <a:pt x="686932" y="1826258"/>
                  <a:pt x="686932" y="1816498"/>
                </a:cubicBezTo>
                <a:cubicBezTo>
                  <a:pt x="658703" y="1806738"/>
                  <a:pt x="574013" y="1796977"/>
                  <a:pt x="555192" y="1796977"/>
                </a:cubicBezTo>
                <a:cubicBezTo>
                  <a:pt x="508143" y="1806738"/>
                  <a:pt x="442271" y="1816498"/>
                  <a:pt x="395222" y="1806738"/>
                </a:cubicBezTo>
                <a:cubicBezTo>
                  <a:pt x="404632" y="1806738"/>
                  <a:pt x="414042" y="1806738"/>
                  <a:pt x="414042" y="1796977"/>
                </a:cubicBezTo>
                <a:cubicBezTo>
                  <a:pt x="414042" y="1796977"/>
                  <a:pt x="414042" y="1796977"/>
                  <a:pt x="414042" y="1787217"/>
                </a:cubicBezTo>
                <a:cubicBezTo>
                  <a:pt x="404632" y="1777457"/>
                  <a:pt x="366991" y="1796977"/>
                  <a:pt x="348172" y="1787217"/>
                </a:cubicBezTo>
                <a:cubicBezTo>
                  <a:pt x="329352" y="1787217"/>
                  <a:pt x="301121" y="1787217"/>
                  <a:pt x="282301" y="1787217"/>
                </a:cubicBezTo>
                <a:cubicBezTo>
                  <a:pt x="291711" y="1757936"/>
                  <a:pt x="150560" y="1787217"/>
                  <a:pt x="131740" y="1777457"/>
                </a:cubicBezTo>
                <a:cubicBezTo>
                  <a:pt x="131740" y="1777457"/>
                  <a:pt x="150560" y="1777457"/>
                  <a:pt x="150560" y="1777457"/>
                </a:cubicBezTo>
                <a:cubicBezTo>
                  <a:pt x="141150" y="1777457"/>
                  <a:pt x="141150" y="1767697"/>
                  <a:pt x="150560" y="1767697"/>
                </a:cubicBezTo>
                <a:cubicBezTo>
                  <a:pt x="141150" y="1767697"/>
                  <a:pt x="131740" y="1767697"/>
                  <a:pt x="122331" y="1767697"/>
                </a:cubicBezTo>
                <a:cubicBezTo>
                  <a:pt x="112921" y="1757936"/>
                  <a:pt x="197611" y="1748176"/>
                  <a:pt x="207020" y="1738416"/>
                </a:cubicBezTo>
                <a:cubicBezTo>
                  <a:pt x="197611" y="1738416"/>
                  <a:pt x="141150" y="1748176"/>
                  <a:pt x="141150" y="1738416"/>
                </a:cubicBezTo>
                <a:cubicBezTo>
                  <a:pt x="150560" y="1738416"/>
                  <a:pt x="159971" y="1738416"/>
                  <a:pt x="178791" y="1738416"/>
                </a:cubicBezTo>
                <a:cubicBezTo>
                  <a:pt x="150560" y="1728655"/>
                  <a:pt x="122331" y="1738416"/>
                  <a:pt x="94101" y="1728655"/>
                </a:cubicBezTo>
                <a:cubicBezTo>
                  <a:pt x="84691" y="1718895"/>
                  <a:pt x="9410" y="1738416"/>
                  <a:pt x="0" y="1718895"/>
                </a:cubicBezTo>
                <a:cubicBezTo>
                  <a:pt x="18821" y="1709135"/>
                  <a:pt x="47050" y="1718895"/>
                  <a:pt x="65870" y="1709135"/>
                </a:cubicBezTo>
                <a:cubicBezTo>
                  <a:pt x="65870" y="1709135"/>
                  <a:pt x="65870" y="1709135"/>
                  <a:pt x="56460" y="1709135"/>
                </a:cubicBezTo>
                <a:cubicBezTo>
                  <a:pt x="112921" y="1699374"/>
                  <a:pt x="197611" y="1709135"/>
                  <a:pt x="244661" y="1689614"/>
                </a:cubicBezTo>
                <a:cubicBezTo>
                  <a:pt x="244661" y="1689614"/>
                  <a:pt x="244661" y="1689614"/>
                  <a:pt x="235251" y="1689614"/>
                </a:cubicBezTo>
                <a:cubicBezTo>
                  <a:pt x="272892" y="1670094"/>
                  <a:pt x="376401" y="1689614"/>
                  <a:pt x="423452" y="1679854"/>
                </a:cubicBezTo>
                <a:cubicBezTo>
                  <a:pt x="461092" y="1670094"/>
                  <a:pt x="508143" y="1679854"/>
                  <a:pt x="545782" y="1660335"/>
                </a:cubicBezTo>
                <a:cubicBezTo>
                  <a:pt x="564602" y="1660335"/>
                  <a:pt x="639883" y="1640814"/>
                  <a:pt x="639883" y="1640814"/>
                </a:cubicBezTo>
                <a:cubicBezTo>
                  <a:pt x="611652" y="1640814"/>
                  <a:pt x="592833" y="1640814"/>
                  <a:pt x="564602" y="1650574"/>
                </a:cubicBezTo>
                <a:cubicBezTo>
                  <a:pt x="564602" y="1650574"/>
                  <a:pt x="564602" y="1650574"/>
                  <a:pt x="592833" y="1631054"/>
                </a:cubicBezTo>
                <a:cubicBezTo>
                  <a:pt x="592833" y="1631054"/>
                  <a:pt x="470502" y="1640814"/>
                  <a:pt x="461092" y="1640814"/>
                </a:cubicBezTo>
                <a:cubicBezTo>
                  <a:pt x="366991" y="1631054"/>
                  <a:pt x="489322" y="1621293"/>
                  <a:pt x="489322" y="1611533"/>
                </a:cubicBezTo>
                <a:cubicBezTo>
                  <a:pt x="479912" y="1611533"/>
                  <a:pt x="376401" y="1621293"/>
                  <a:pt x="385811" y="1611533"/>
                </a:cubicBezTo>
                <a:cubicBezTo>
                  <a:pt x="404632" y="1611533"/>
                  <a:pt x="404632" y="1582252"/>
                  <a:pt x="432862" y="1592012"/>
                </a:cubicBezTo>
                <a:cubicBezTo>
                  <a:pt x="442271" y="1592012"/>
                  <a:pt x="470502" y="1592012"/>
                  <a:pt x="489322" y="1582252"/>
                </a:cubicBezTo>
                <a:cubicBezTo>
                  <a:pt x="517552" y="1592012"/>
                  <a:pt x="555192" y="1582252"/>
                  <a:pt x="574013" y="1572492"/>
                </a:cubicBezTo>
                <a:cubicBezTo>
                  <a:pt x="564602" y="1572492"/>
                  <a:pt x="696343" y="1562732"/>
                  <a:pt x="668113" y="1562732"/>
                </a:cubicBezTo>
                <a:cubicBezTo>
                  <a:pt x="677522" y="1552971"/>
                  <a:pt x="686932" y="1562732"/>
                  <a:pt x="696343" y="1562732"/>
                </a:cubicBezTo>
                <a:cubicBezTo>
                  <a:pt x="696343" y="1562732"/>
                  <a:pt x="696343" y="1562732"/>
                  <a:pt x="696343" y="1552971"/>
                </a:cubicBezTo>
                <a:cubicBezTo>
                  <a:pt x="686932" y="1552971"/>
                  <a:pt x="686932" y="1552971"/>
                  <a:pt x="677522" y="1552971"/>
                </a:cubicBezTo>
                <a:cubicBezTo>
                  <a:pt x="668113" y="1552971"/>
                  <a:pt x="686932" y="1543211"/>
                  <a:pt x="677522" y="1543211"/>
                </a:cubicBezTo>
                <a:cubicBezTo>
                  <a:pt x="658703" y="1543211"/>
                  <a:pt x="649293" y="1562732"/>
                  <a:pt x="630472" y="1562732"/>
                </a:cubicBezTo>
                <a:cubicBezTo>
                  <a:pt x="630472" y="1562732"/>
                  <a:pt x="583423" y="1533451"/>
                  <a:pt x="574013" y="1543211"/>
                </a:cubicBezTo>
                <a:cubicBezTo>
                  <a:pt x="564602" y="1543211"/>
                  <a:pt x="517552" y="1552971"/>
                  <a:pt x="517552" y="1533451"/>
                </a:cubicBezTo>
                <a:cubicBezTo>
                  <a:pt x="526962" y="1533451"/>
                  <a:pt x="526962" y="1533451"/>
                  <a:pt x="536372" y="1523690"/>
                </a:cubicBezTo>
                <a:cubicBezTo>
                  <a:pt x="517552" y="1523690"/>
                  <a:pt x="442271" y="1523690"/>
                  <a:pt x="432862" y="1523690"/>
                </a:cubicBezTo>
                <a:cubicBezTo>
                  <a:pt x="432862" y="1523690"/>
                  <a:pt x="428157" y="1523690"/>
                  <a:pt x="423452" y="1523690"/>
                </a:cubicBezTo>
                <a:cubicBezTo>
                  <a:pt x="385811" y="1513930"/>
                  <a:pt x="338762" y="1513930"/>
                  <a:pt x="319941" y="1513930"/>
                </a:cubicBezTo>
                <a:cubicBezTo>
                  <a:pt x="319941" y="1513930"/>
                  <a:pt x="272892" y="1474889"/>
                  <a:pt x="254071" y="1494410"/>
                </a:cubicBezTo>
                <a:cubicBezTo>
                  <a:pt x="254071" y="1494410"/>
                  <a:pt x="254071" y="1494410"/>
                  <a:pt x="263481" y="1504170"/>
                </a:cubicBezTo>
                <a:cubicBezTo>
                  <a:pt x="254071" y="1504170"/>
                  <a:pt x="254071" y="1504170"/>
                  <a:pt x="244661" y="1504170"/>
                </a:cubicBezTo>
                <a:cubicBezTo>
                  <a:pt x="244661" y="1484649"/>
                  <a:pt x="178791" y="1504170"/>
                  <a:pt x="197611" y="1504170"/>
                </a:cubicBezTo>
                <a:cubicBezTo>
                  <a:pt x="188201" y="1504170"/>
                  <a:pt x="178791" y="1513930"/>
                  <a:pt x="178791" y="1513930"/>
                </a:cubicBezTo>
                <a:cubicBezTo>
                  <a:pt x="150560" y="1513930"/>
                  <a:pt x="188201" y="1474889"/>
                  <a:pt x="197611" y="1474889"/>
                </a:cubicBezTo>
                <a:cubicBezTo>
                  <a:pt x="207020" y="1474889"/>
                  <a:pt x="225841" y="1484649"/>
                  <a:pt x="225841" y="1474889"/>
                </a:cubicBezTo>
                <a:cubicBezTo>
                  <a:pt x="244661" y="1474889"/>
                  <a:pt x="225841" y="1455368"/>
                  <a:pt x="254071" y="1465129"/>
                </a:cubicBezTo>
                <a:cubicBezTo>
                  <a:pt x="244661" y="1465129"/>
                  <a:pt x="319941" y="1445608"/>
                  <a:pt x="301121" y="1455368"/>
                </a:cubicBezTo>
                <a:cubicBezTo>
                  <a:pt x="291711" y="1455368"/>
                  <a:pt x="282301" y="1465129"/>
                  <a:pt x="272892" y="1465129"/>
                </a:cubicBezTo>
                <a:cubicBezTo>
                  <a:pt x="319941" y="1484649"/>
                  <a:pt x="338762" y="1455368"/>
                  <a:pt x="348172" y="1426087"/>
                </a:cubicBezTo>
                <a:cubicBezTo>
                  <a:pt x="338762" y="1435848"/>
                  <a:pt x="282301" y="1435848"/>
                  <a:pt x="272892" y="1426087"/>
                </a:cubicBezTo>
                <a:cubicBezTo>
                  <a:pt x="272892" y="1426087"/>
                  <a:pt x="272892" y="1426087"/>
                  <a:pt x="272892" y="1416327"/>
                </a:cubicBezTo>
                <a:cubicBezTo>
                  <a:pt x="291711" y="1426087"/>
                  <a:pt x="338762" y="1416327"/>
                  <a:pt x="291711" y="1406567"/>
                </a:cubicBezTo>
                <a:cubicBezTo>
                  <a:pt x="282301" y="1406567"/>
                  <a:pt x="263481" y="1406567"/>
                  <a:pt x="254071" y="1416327"/>
                </a:cubicBezTo>
                <a:cubicBezTo>
                  <a:pt x="244661" y="1416327"/>
                  <a:pt x="197611" y="1426087"/>
                  <a:pt x="197611" y="1426087"/>
                </a:cubicBezTo>
                <a:cubicBezTo>
                  <a:pt x="197611" y="1416327"/>
                  <a:pt x="197611" y="1416327"/>
                  <a:pt x="197611" y="1406567"/>
                </a:cubicBezTo>
                <a:cubicBezTo>
                  <a:pt x="188201" y="1406567"/>
                  <a:pt x="159971" y="1406567"/>
                  <a:pt x="150560" y="1396807"/>
                </a:cubicBezTo>
                <a:cubicBezTo>
                  <a:pt x="188201" y="1387046"/>
                  <a:pt x="244661" y="1377286"/>
                  <a:pt x="272892" y="1357765"/>
                </a:cubicBezTo>
                <a:cubicBezTo>
                  <a:pt x="291711" y="1357765"/>
                  <a:pt x="319941" y="1357765"/>
                  <a:pt x="338762" y="1348005"/>
                </a:cubicBezTo>
                <a:cubicBezTo>
                  <a:pt x="357582" y="1348005"/>
                  <a:pt x="385811" y="1328485"/>
                  <a:pt x="404632" y="1328485"/>
                </a:cubicBezTo>
                <a:cubicBezTo>
                  <a:pt x="404632" y="1328485"/>
                  <a:pt x="489322" y="1338245"/>
                  <a:pt x="498732" y="1328485"/>
                </a:cubicBezTo>
                <a:cubicBezTo>
                  <a:pt x="470502" y="1318724"/>
                  <a:pt x="442271" y="1328485"/>
                  <a:pt x="423452" y="1318724"/>
                </a:cubicBezTo>
                <a:cubicBezTo>
                  <a:pt x="423452" y="1318724"/>
                  <a:pt x="423452" y="1318724"/>
                  <a:pt x="404632" y="1308964"/>
                </a:cubicBezTo>
                <a:cubicBezTo>
                  <a:pt x="414042" y="1308964"/>
                  <a:pt x="414042" y="1308964"/>
                  <a:pt x="423452" y="1308964"/>
                </a:cubicBezTo>
                <a:cubicBezTo>
                  <a:pt x="404632" y="1299204"/>
                  <a:pt x="385811" y="1299204"/>
                  <a:pt x="357582" y="1299204"/>
                </a:cubicBezTo>
                <a:cubicBezTo>
                  <a:pt x="348172" y="1299204"/>
                  <a:pt x="348172" y="1289445"/>
                  <a:pt x="348172" y="1279684"/>
                </a:cubicBezTo>
                <a:cubicBezTo>
                  <a:pt x="348172" y="1289445"/>
                  <a:pt x="272892" y="1260164"/>
                  <a:pt x="329352" y="1260164"/>
                </a:cubicBezTo>
                <a:cubicBezTo>
                  <a:pt x="338762" y="1250404"/>
                  <a:pt x="319941" y="1240643"/>
                  <a:pt x="319941" y="1240643"/>
                </a:cubicBezTo>
                <a:cubicBezTo>
                  <a:pt x="319941" y="1240643"/>
                  <a:pt x="348172" y="1240643"/>
                  <a:pt x="348172" y="1230883"/>
                </a:cubicBezTo>
                <a:cubicBezTo>
                  <a:pt x="338762" y="1221123"/>
                  <a:pt x="282301" y="1250404"/>
                  <a:pt x="310531" y="1221123"/>
                </a:cubicBezTo>
                <a:cubicBezTo>
                  <a:pt x="291711" y="1221123"/>
                  <a:pt x="282301" y="1221123"/>
                  <a:pt x="282301" y="1211362"/>
                </a:cubicBezTo>
                <a:cubicBezTo>
                  <a:pt x="272892" y="1201602"/>
                  <a:pt x="282301" y="1201602"/>
                  <a:pt x="291711" y="1201602"/>
                </a:cubicBezTo>
                <a:cubicBezTo>
                  <a:pt x="291711" y="1201602"/>
                  <a:pt x="272892" y="1191842"/>
                  <a:pt x="272892" y="1191842"/>
                </a:cubicBezTo>
                <a:cubicBezTo>
                  <a:pt x="282301" y="1191842"/>
                  <a:pt x="291711" y="1191842"/>
                  <a:pt x="301121" y="1191842"/>
                </a:cubicBezTo>
                <a:cubicBezTo>
                  <a:pt x="301121" y="1182081"/>
                  <a:pt x="216431" y="1182081"/>
                  <a:pt x="235251" y="1152801"/>
                </a:cubicBezTo>
                <a:cubicBezTo>
                  <a:pt x="244661" y="1152801"/>
                  <a:pt x="263481" y="1172321"/>
                  <a:pt x="263481" y="1143040"/>
                </a:cubicBezTo>
                <a:cubicBezTo>
                  <a:pt x="263481" y="1123520"/>
                  <a:pt x="291711" y="1143040"/>
                  <a:pt x="301121" y="1133280"/>
                </a:cubicBezTo>
                <a:lnTo>
                  <a:pt x="294052" y="1130530"/>
                </a:lnTo>
                <a:lnTo>
                  <a:pt x="330528" y="1121994"/>
                </a:lnTo>
                <a:cubicBezTo>
                  <a:pt x="383459" y="1113759"/>
                  <a:pt x="446978" y="1113759"/>
                  <a:pt x="489322" y="1113759"/>
                </a:cubicBezTo>
                <a:cubicBezTo>
                  <a:pt x="498732" y="1113759"/>
                  <a:pt x="517552" y="1113759"/>
                  <a:pt x="545782" y="1113759"/>
                </a:cubicBezTo>
                <a:cubicBezTo>
                  <a:pt x="545782" y="1113759"/>
                  <a:pt x="545782" y="1113759"/>
                  <a:pt x="545782" y="1103999"/>
                </a:cubicBezTo>
                <a:cubicBezTo>
                  <a:pt x="536372" y="1103999"/>
                  <a:pt x="536372" y="1103999"/>
                  <a:pt x="536372" y="1103999"/>
                </a:cubicBezTo>
                <a:cubicBezTo>
                  <a:pt x="517552" y="1103999"/>
                  <a:pt x="479912" y="1113759"/>
                  <a:pt x="470502" y="1103999"/>
                </a:cubicBezTo>
                <a:cubicBezTo>
                  <a:pt x="479912" y="1103999"/>
                  <a:pt x="517552" y="1094239"/>
                  <a:pt x="545782" y="1094239"/>
                </a:cubicBezTo>
                <a:cubicBezTo>
                  <a:pt x="545782" y="1094239"/>
                  <a:pt x="545782" y="1094239"/>
                  <a:pt x="545782" y="1084478"/>
                </a:cubicBezTo>
                <a:cubicBezTo>
                  <a:pt x="536372" y="1084478"/>
                  <a:pt x="517552" y="1084478"/>
                  <a:pt x="489322" y="1094239"/>
                </a:cubicBezTo>
                <a:cubicBezTo>
                  <a:pt x="470502" y="1074718"/>
                  <a:pt x="376401" y="1074718"/>
                  <a:pt x="348172" y="1074718"/>
                </a:cubicBezTo>
                <a:cubicBezTo>
                  <a:pt x="319941" y="1074718"/>
                  <a:pt x="319941" y="1064958"/>
                  <a:pt x="291711" y="1055198"/>
                </a:cubicBezTo>
                <a:cubicBezTo>
                  <a:pt x="282301" y="1055198"/>
                  <a:pt x="254071" y="1064958"/>
                  <a:pt x="244661" y="1055198"/>
                </a:cubicBezTo>
                <a:cubicBezTo>
                  <a:pt x="235251" y="1016156"/>
                  <a:pt x="244661" y="996636"/>
                  <a:pt x="272892" y="967355"/>
                </a:cubicBezTo>
                <a:cubicBezTo>
                  <a:pt x="282301" y="957595"/>
                  <a:pt x="376401" y="947834"/>
                  <a:pt x="366991" y="938074"/>
                </a:cubicBezTo>
                <a:cubicBezTo>
                  <a:pt x="366991" y="938074"/>
                  <a:pt x="357582" y="938074"/>
                  <a:pt x="357582" y="938074"/>
                </a:cubicBezTo>
                <a:cubicBezTo>
                  <a:pt x="338762" y="918555"/>
                  <a:pt x="404632" y="928315"/>
                  <a:pt x="395222" y="918555"/>
                </a:cubicBezTo>
                <a:cubicBezTo>
                  <a:pt x="385811" y="908794"/>
                  <a:pt x="348172" y="908794"/>
                  <a:pt x="329352" y="899034"/>
                </a:cubicBezTo>
                <a:cubicBezTo>
                  <a:pt x="348172" y="879514"/>
                  <a:pt x="272892" y="908794"/>
                  <a:pt x="254071" y="889274"/>
                </a:cubicBezTo>
                <a:cubicBezTo>
                  <a:pt x="254071" y="889274"/>
                  <a:pt x="254071" y="889274"/>
                  <a:pt x="263481" y="879514"/>
                </a:cubicBezTo>
                <a:cubicBezTo>
                  <a:pt x="235251" y="869753"/>
                  <a:pt x="216431" y="859993"/>
                  <a:pt x="188201" y="850233"/>
                </a:cubicBezTo>
                <a:cubicBezTo>
                  <a:pt x="159971" y="840472"/>
                  <a:pt x="178791" y="820952"/>
                  <a:pt x="141150" y="820952"/>
                </a:cubicBezTo>
                <a:cubicBezTo>
                  <a:pt x="112921" y="830712"/>
                  <a:pt x="122331" y="820952"/>
                  <a:pt x="103511" y="820952"/>
                </a:cubicBezTo>
                <a:cubicBezTo>
                  <a:pt x="37641" y="811192"/>
                  <a:pt x="65870" y="762390"/>
                  <a:pt x="65870" y="723349"/>
                </a:cubicBezTo>
                <a:cubicBezTo>
                  <a:pt x="56460" y="684308"/>
                  <a:pt x="75280" y="664787"/>
                  <a:pt x="122331" y="645266"/>
                </a:cubicBezTo>
                <a:cubicBezTo>
                  <a:pt x="169381" y="635506"/>
                  <a:pt x="131740" y="615986"/>
                  <a:pt x="150560" y="606225"/>
                </a:cubicBezTo>
                <a:cubicBezTo>
                  <a:pt x="188201" y="606225"/>
                  <a:pt x="207020" y="586705"/>
                  <a:pt x="244661" y="586705"/>
                </a:cubicBezTo>
                <a:cubicBezTo>
                  <a:pt x="310531" y="576944"/>
                  <a:pt x="366991" y="576944"/>
                  <a:pt x="432862" y="567185"/>
                </a:cubicBezTo>
                <a:cubicBezTo>
                  <a:pt x="404632" y="537905"/>
                  <a:pt x="301121" y="469582"/>
                  <a:pt x="319941" y="459822"/>
                </a:cubicBezTo>
                <a:cubicBezTo>
                  <a:pt x="319941" y="459822"/>
                  <a:pt x="329352" y="459822"/>
                  <a:pt x="338762" y="459822"/>
                </a:cubicBezTo>
                <a:cubicBezTo>
                  <a:pt x="348172" y="450062"/>
                  <a:pt x="366991" y="450062"/>
                  <a:pt x="376401" y="450062"/>
                </a:cubicBezTo>
                <a:cubicBezTo>
                  <a:pt x="338762" y="420781"/>
                  <a:pt x="169381" y="450062"/>
                  <a:pt x="131740" y="450062"/>
                </a:cubicBezTo>
                <a:cubicBezTo>
                  <a:pt x="150560" y="450062"/>
                  <a:pt x="159971" y="440301"/>
                  <a:pt x="141150" y="420781"/>
                </a:cubicBezTo>
                <a:cubicBezTo>
                  <a:pt x="188201" y="430541"/>
                  <a:pt x="235251" y="401260"/>
                  <a:pt x="282301" y="401260"/>
                </a:cubicBezTo>
                <a:cubicBezTo>
                  <a:pt x="329352" y="391500"/>
                  <a:pt x="385811" y="391500"/>
                  <a:pt x="432862" y="381740"/>
                </a:cubicBezTo>
                <a:cubicBezTo>
                  <a:pt x="432862" y="381740"/>
                  <a:pt x="432862" y="371979"/>
                  <a:pt x="432862" y="362219"/>
                </a:cubicBezTo>
                <a:cubicBezTo>
                  <a:pt x="404632" y="362219"/>
                  <a:pt x="376401" y="362219"/>
                  <a:pt x="366991" y="352459"/>
                </a:cubicBezTo>
                <a:cubicBezTo>
                  <a:pt x="329352" y="352459"/>
                  <a:pt x="272892" y="352459"/>
                  <a:pt x="235251" y="352459"/>
                </a:cubicBezTo>
                <a:cubicBezTo>
                  <a:pt x="197611" y="362219"/>
                  <a:pt x="225841" y="352459"/>
                  <a:pt x="197611" y="342699"/>
                </a:cubicBezTo>
                <a:cubicBezTo>
                  <a:pt x="131740" y="323178"/>
                  <a:pt x="291711" y="284137"/>
                  <a:pt x="291711" y="284137"/>
                </a:cubicBezTo>
                <a:cubicBezTo>
                  <a:pt x="272892" y="284137"/>
                  <a:pt x="207020" y="264616"/>
                  <a:pt x="207020" y="245095"/>
                </a:cubicBezTo>
                <a:cubicBezTo>
                  <a:pt x="235251" y="225575"/>
                  <a:pt x="329352" y="206056"/>
                  <a:pt x="357582" y="206056"/>
                </a:cubicBezTo>
                <a:cubicBezTo>
                  <a:pt x="404632" y="196295"/>
                  <a:pt x="442271" y="196295"/>
                  <a:pt x="479912" y="196295"/>
                </a:cubicBezTo>
                <a:cubicBezTo>
                  <a:pt x="545782" y="196295"/>
                  <a:pt x="602242" y="196295"/>
                  <a:pt x="668113" y="196295"/>
                </a:cubicBezTo>
                <a:cubicBezTo>
                  <a:pt x="668113" y="196295"/>
                  <a:pt x="668113" y="196295"/>
                  <a:pt x="658703" y="186535"/>
                </a:cubicBezTo>
                <a:cubicBezTo>
                  <a:pt x="668113" y="167015"/>
                  <a:pt x="696343" y="206056"/>
                  <a:pt x="686932" y="176775"/>
                </a:cubicBezTo>
                <a:cubicBezTo>
                  <a:pt x="686932" y="176775"/>
                  <a:pt x="686932" y="176775"/>
                  <a:pt x="705753" y="157254"/>
                </a:cubicBezTo>
                <a:cubicBezTo>
                  <a:pt x="705753" y="157254"/>
                  <a:pt x="724573" y="147494"/>
                  <a:pt x="733983" y="147494"/>
                </a:cubicBezTo>
                <a:cubicBezTo>
                  <a:pt x="733983" y="147494"/>
                  <a:pt x="743394" y="176775"/>
                  <a:pt x="752804" y="147494"/>
                </a:cubicBezTo>
                <a:cubicBezTo>
                  <a:pt x="743394" y="137733"/>
                  <a:pt x="771623" y="137733"/>
                  <a:pt x="781033" y="137733"/>
                </a:cubicBezTo>
                <a:cubicBezTo>
                  <a:pt x="809264" y="147494"/>
                  <a:pt x="828084" y="108453"/>
                  <a:pt x="828084" y="108453"/>
                </a:cubicBezTo>
                <a:cubicBezTo>
                  <a:pt x="818674" y="108453"/>
                  <a:pt x="799853" y="108453"/>
                  <a:pt x="799853" y="88932"/>
                </a:cubicBezTo>
                <a:cubicBezTo>
                  <a:pt x="799853" y="79172"/>
                  <a:pt x="818674" y="108453"/>
                  <a:pt x="828084" y="98692"/>
                </a:cubicBezTo>
                <a:cubicBezTo>
                  <a:pt x="828084" y="79172"/>
                  <a:pt x="818674" y="69411"/>
                  <a:pt x="818674" y="49891"/>
                </a:cubicBezTo>
                <a:cubicBezTo>
                  <a:pt x="828084" y="59651"/>
                  <a:pt x="846903" y="79172"/>
                  <a:pt x="856313" y="69411"/>
                </a:cubicBezTo>
                <a:cubicBezTo>
                  <a:pt x="846903" y="49891"/>
                  <a:pt x="818674" y="40131"/>
                  <a:pt x="790443" y="20610"/>
                </a:cubicBezTo>
                <a:cubicBezTo>
                  <a:pt x="837493" y="20610"/>
                  <a:pt x="865723" y="69411"/>
                  <a:pt x="893954" y="49891"/>
                </a:cubicBezTo>
                <a:cubicBezTo>
                  <a:pt x="893954" y="49891"/>
                  <a:pt x="893954" y="49891"/>
                  <a:pt x="884544" y="59651"/>
                </a:cubicBezTo>
                <a:cubicBezTo>
                  <a:pt x="884544" y="79172"/>
                  <a:pt x="912773" y="40131"/>
                  <a:pt x="912773" y="40131"/>
                </a:cubicBezTo>
                <a:cubicBezTo>
                  <a:pt x="931594" y="49891"/>
                  <a:pt x="903364" y="79172"/>
                  <a:pt x="941004" y="30370"/>
                </a:cubicBezTo>
                <a:cubicBezTo>
                  <a:pt x="941004" y="40131"/>
                  <a:pt x="950414" y="40131"/>
                  <a:pt x="959824" y="49891"/>
                </a:cubicBezTo>
                <a:cubicBezTo>
                  <a:pt x="959824" y="40131"/>
                  <a:pt x="950414" y="20610"/>
                  <a:pt x="969234" y="30370"/>
                </a:cubicBezTo>
                <a:cubicBezTo>
                  <a:pt x="969234" y="30370"/>
                  <a:pt x="969234" y="49891"/>
                  <a:pt x="969234" y="49891"/>
                </a:cubicBezTo>
                <a:cubicBezTo>
                  <a:pt x="978644" y="49891"/>
                  <a:pt x="997464" y="30370"/>
                  <a:pt x="997464" y="20610"/>
                </a:cubicBezTo>
                <a:cubicBezTo>
                  <a:pt x="997464" y="1089"/>
                  <a:pt x="1025694" y="1089"/>
                  <a:pt x="1035104" y="1089"/>
                </a:cubicBezTo>
                <a:close/>
              </a:path>
            </a:pathLst>
          </a:custGeom>
          <a:blipFill dpi="0" rotWithShape="1">
            <a:blip r:embed="rId3"/>
            <a:srcRect/>
            <a:tile tx="-7620000" ty="25400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xmlns="" id="{BF0B295D-5CC5-4934-ADA2-992B67BAED1E}"/>
              </a:ext>
            </a:extLst>
          </p:cNvPr>
          <p:cNvSpPr>
            <a:spLocks noChangeAspect="1"/>
          </p:cNvSpPr>
          <p:nvPr/>
        </p:nvSpPr>
        <p:spPr>
          <a:xfrm>
            <a:off x="4630281" y="1940905"/>
            <a:ext cx="2915425" cy="2213747"/>
          </a:xfrm>
          <a:custGeom>
            <a:avLst/>
            <a:gdLst>
              <a:gd name="connsiteX0" fmla="*/ 1613322 w 2915425"/>
              <a:gd name="connsiteY0" fmla="*/ 2090761 h 2213747"/>
              <a:gd name="connsiteX1" fmla="*/ 1594453 w 2915425"/>
              <a:gd name="connsiteY1" fmla="*/ 2119143 h 2213747"/>
              <a:gd name="connsiteX2" fmla="*/ 1603888 w 2915425"/>
              <a:gd name="connsiteY2" fmla="*/ 2100222 h 2213747"/>
              <a:gd name="connsiteX3" fmla="*/ 1613322 w 2915425"/>
              <a:gd name="connsiteY3" fmla="*/ 2090761 h 2213747"/>
              <a:gd name="connsiteX4" fmla="*/ 1915066 w 2915425"/>
              <a:gd name="connsiteY4" fmla="*/ 1929999 h 2213747"/>
              <a:gd name="connsiteX5" fmla="*/ 1915525 w 2915425"/>
              <a:gd name="connsiteY5" fmla="*/ 1933481 h 2213747"/>
              <a:gd name="connsiteX6" fmla="*/ 1905796 w 2915425"/>
              <a:gd name="connsiteY6" fmla="*/ 1939394 h 2213747"/>
              <a:gd name="connsiteX7" fmla="*/ 1903437 w 2915425"/>
              <a:gd name="connsiteY7" fmla="*/ 1934664 h 2213747"/>
              <a:gd name="connsiteX8" fmla="*/ 1915014 w 2915425"/>
              <a:gd name="connsiteY8" fmla="*/ 1929608 h 2213747"/>
              <a:gd name="connsiteX9" fmla="*/ 1915230 w 2915425"/>
              <a:gd name="connsiteY9" fmla="*/ 1929933 h 2213747"/>
              <a:gd name="connsiteX10" fmla="*/ 1915066 w 2915425"/>
              <a:gd name="connsiteY10" fmla="*/ 1929999 h 2213747"/>
              <a:gd name="connsiteX11" fmla="*/ 2792651 w 2915425"/>
              <a:gd name="connsiteY11" fmla="*/ 1504213 h 2213747"/>
              <a:gd name="connsiteX12" fmla="*/ 2811520 w 2915425"/>
              <a:gd name="connsiteY12" fmla="*/ 1532594 h 2213747"/>
              <a:gd name="connsiteX13" fmla="*/ 2792651 w 2915425"/>
              <a:gd name="connsiteY13" fmla="*/ 1504213 h 2213747"/>
              <a:gd name="connsiteX14" fmla="*/ 2528740 w 2915425"/>
              <a:gd name="connsiteY14" fmla="*/ 1416214 h 2213747"/>
              <a:gd name="connsiteX15" fmla="*/ 2528481 w 2915425"/>
              <a:gd name="connsiteY15" fmla="*/ 1419069 h 2213747"/>
              <a:gd name="connsiteX16" fmla="*/ 2525868 w 2915425"/>
              <a:gd name="connsiteY16" fmla="*/ 1418545 h 2213747"/>
              <a:gd name="connsiteX17" fmla="*/ 2510791 w 2915425"/>
              <a:gd name="connsiteY17" fmla="*/ 1415521 h 2213747"/>
              <a:gd name="connsiteX18" fmla="*/ 2525868 w 2915425"/>
              <a:gd name="connsiteY18" fmla="*/ 1418545 h 2213747"/>
              <a:gd name="connsiteX19" fmla="*/ 2523764 w 2915425"/>
              <a:gd name="connsiteY19" fmla="*/ 1420251 h 2213747"/>
              <a:gd name="connsiteX20" fmla="*/ 2500177 w 2915425"/>
              <a:gd name="connsiteY20" fmla="*/ 1419069 h 2213747"/>
              <a:gd name="connsiteX21" fmla="*/ 2510791 w 2915425"/>
              <a:gd name="connsiteY21" fmla="*/ 1415521 h 2213747"/>
              <a:gd name="connsiteX22" fmla="*/ 2566220 w 2915425"/>
              <a:gd name="connsiteY22" fmla="*/ 1352846 h 2213747"/>
              <a:gd name="connsiteX23" fmla="*/ 2556785 w 2915425"/>
              <a:gd name="connsiteY23" fmla="*/ 1371767 h 2213747"/>
              <a:gd name="connsiteX24" fmla="*/ 2566220 w 2915425"/>
              <a:gd name="connsiteY24" fmla="*/ 1352846 h 2213747"/>
              <a:gd name="connsiteX25" fmla="*/ 2712457 w 2915425"/>
              <a:gd name="connsiteY25" fmla="*/ 1267026 h 2213747"/>
              <a:gd name="connsiteX26" fmla="*/ 2717174 w 2915425"/>
              <a:gd name="connsiteY26" fmla="*/ 1267702 h 2213747"/>
              <a:gd name="connsiteX27" fmla="*/ 2707739 w 2915425"/>
              <a:gd name="connsiteY27" fmla="*/ 1267702 h 2213747"/>
              <a:gd name="connsiteX28" fmla="*/ 2822676 w 2915425"/>
              <a:gd name="connsiteY28" fmla="*/ 1078173 h 2213747"/>
              <a:gd name="connsiteX29" fmla="*/ 2823314 w 2915425"/>
              <a:gd name="connsiteY29" fmla="*/ 1078492 h 2213747"/>
              <a:gd name="connsiteX30" fmla="*/ 2820955 w 2915425"/>
              <a:gd name="connsiteY30" fmla="*/ 1087953 h 2213747"/>
              <a:gd name="connsiteX31" fmla="*/ 2840602 w 2915425"/>
              <a:gd name="connsiteY31" fmla="*/ 899427 h 2213747"/>
              <a:gd name="connsiteX32" fmla="*/ 2848079 w 2915425"/>
              <a:gd name="connsiteY32" fmla="*/ 899926 h 2213747"/>
              <a:gd name="connsiteX33" fmla="*/ 2858693 w 2915425"/>
              <a:gd name="connsiteY33" fmla="*/ 908204 h 2213747"/>
              <a:gd name="connsiteX34" fmla="*/ 2849259 w 2915425"/>
              <a:gd name="connsiteY34" fmla="*/ 907022 h 2213747"/>
              <a:gd name="connsiteX35" fmla="*/ 2839824 w 2915425"/>
              <a:gd name="connsiteY35" fmla="*/ 898744 h 2213747"/>
              <a:gd name="connsiteX36" fmla="*/ 2840602 w 2915425"/>
              <a:gd name="connsiteY36" fmla="*/ 899427 h 2213747"/>
              <a:gd name="connsiteX37" fmla="*/ 2839984 w 2915425"/>
              <a:gd name="connsiteY37" fmla="*/ 899385 h 2213747"/>
              <a:gd name="connsiteX38" fmla="*/ 2820955 w 2915425"/>
              <a:gd name="connsiteY38" fmla="*/ 756837 h 2213747"/>
              <a:gd name="connsiteX39" fmla="*/ 2812700 w 2915425"/>
              <a:gd name="connsiteY39" fmla="*/ 763932 h 2213747"/>
              <a:gd name="connsiteX40" fmla="*/ 2812464 w 2915425"/>
              <a:gd name="connsiteY40" fmla="*/ 762513 h 2213747"/>
              <a:gd name="connsiteX41" fmla="*/ 2815058 w 2915425"/>
              <a:gd name="connsiteY41" fmla="*/ 761567 h 2213747"/>
              <a:gd name="connsiteX42" fmla="*/ 2820955 w 2915425"/>
              <a:gd name="connsiteY42" fmla="*/ 756837 h 2213747"/>
              <a:gd name="connsiteX43" fmla="*/ 327171 w 2915425"/>
              <a:gd name="connsiteY43" fmla="*/ 554806 h 2213747"/>
              <a:gd name="connsiteX44" fmla="*/ 321957 w 2915425"/>
              <a:gd name="connsiteY44" fmla="*/ 565263 h 2213747"/>
              <a:gd name="connsiteX45" fmla="*/ 320778 w 2915425"/>
              <a:gd name="connsiteY45" fmla="*/ 567628 h 2213747"/>
              <a:gd name="connsiteX46" fmla="*/ 325938 w 2915425"/>
              <a:gd name="connsiteY46" fmla="*/ 555285 h 2213747"/>
              <a:gd name="connsiteX47" fmla="*/ 2670001 w 2915425"/>
              <a:gd name="connsiteY47" fmla="*/ 217591 h 2213747"/>
              <a:gd name="connsiteX48" fmla="*/ 2660566 w 2915425"/>
              <a:gd name="connsiteY48" fmla="*/ 227051 h 2213747"/>
              <a:gd name="connsiteX49" fmla="*/ 2670001 w 2915425"/>
              <a:gd name="connsiteY49" fmla="*/ 217591 h 2213747"/>
              <a:gd name="connsiteX50" fmla="*/ 2067982 w 2915425"/>
              <a:gd name="connsiteY50" fmla="*/ 157674 h 2213747"/>
              <a:gd name="connsiteX51" fmla="*/ 2068543 w 2915425"/>
              <a:gd name="connsiteY51" fmla="*/ 159645 h 2213747"/>
              <a:gd name="connsiteX52" fmla="*/ 2066939 w 2915425"/>
              <a:gd name="connsiteY52" fmla="*/ 160828 h 2213747"/>
              <a:gd name="connsiteX53" fmla="*/ 2066184 w 2915425"/>
              <a:gd name="connsiteY53" fmla="*/ 160828 h 2213747"/>
              <a:gd name="connsiteX54" fmla="*/ 2070902 w 2915425"/>
              <a:gd name="connsiteY54" fmla="*/ 147820 h 2213747"/>
              <a:gd name="connsiteX55" fmla="*/ 2075619 w 2915425"/>
              <a:gd name="connsiteY55" fmla="*/ 151367 h 2213747"/>
              <a:gd name="connsiteX56" fmla="*/ 2070902 w 2915425"/>
              <a:gd name="connsiteY56" fmla="*/ 152550 h 2213747"/>
              <a:gd name="connsiteX57" fmla="*/ 2067982 w 2915425"/>
              <a:gd name="connsiteY57" fmla="*/ 157674 h 2213747"/>
              <a:gd name="connsiteX58" fmla="*/ 2066184 w 2915425"/>
              <a:gd name="connsiteY58" fmla="*/ 151367 h 2213747"/>
              <a:gd name="connsiteX59" fmla="*/ 2070902 w 2915425"/>
              <a:gd name="connsiteY59" fmla="*/ 147820 h 2213747"/>
              <a:gd name="connsiteX60" fmla="*/ 792509 w 2915425"/>
              <a:gd name="connsiteY60" fmla="*/ 122986 h 2213747"/>
              <a:gd name="connsiteX61" fmla="*/ 799585 w 2915425"/>
              <a:gd name="connsiteY61" fmla="*/ 128899 h 2213747"/>
              <a:gd name="connsiteX62" fmla="*/ 799048 w 2915425"/>
              <a:gd name="connsiteY62" fmla="*/ 129887 h 2213747"/>
              <a:gd name="connsiteX63" fmla="*/ 777093 w 2915425"/>
              <a:gd name="connsiteY63" fmla="*/ 96583 h 2213747"/>
              <a:gd name="connsiteX64" fmla="*/ 781896 w 2915425"/>
              <a:gd name="connsiteY64" fmla="*/ 99335 h 2213747"/>
              <a:gd name="connsiteX65" fmla="*/ 783075 w 2915425"/>
              <a:gd name="connsiteY65" fmla="*/ 104065 h 2213747"/>
              <a:gd name="connsiteX66" fmla="*/ 1537845 w 2915425"/>
              <a:gd name="connsiteY66" fmla="*/ 0 h 2213747"/>
              <a:gd name="connsiteX67" fmla="*/ 1585018 w 2915425"/>
              <a:gd name="connsiteY67" fmla="*/ 37842 h 2213747"/>
              <a:gd name="connsiteX68" fmla="*/ 1622757 w 2915425"/>
              <a:gd name="connsiteY68" fmla="*/ 85144 h 2213747"/>
              <a:gd name="connsiteX69" fmla="*/ 1613322 w 2915425"/>
              <a:gd name="connsiteY69" fmla="*/ 56763 h 2213747"/>
              <a:gd name="connsiteX70" fmla="*/ 1660495 w 2915425"/>
              <a:gd name="connsiteY70" fmla="*/ 85144 h 2213747"/>
              <a:gd name="connsiteX71" fmla="*/ 1669930 w 2915425"/>
              <a:gd name="connsiteY71" fmla="*/ 85144 h 2213747"/>
              <a:gd name="connsiteX72" fmla="*/ 1698234 w 2915425"/>
              <a:gd name="connsiteY72" fmla="*/ 66223 h 2213747"/>
              <a:gd name="connsiteX73" fmla="*/ 1669930 w 2915425"/>
              <a:gd name="connsiteY73" fmla="*/ 94605 h 2213747"/>
              <a:gd name="connsiteX74" fmla="*/ 1688799 w 2915425"/>
              <a:gd name="connsiteY74" fmla="*/ 85144 h 2213747"/>
              <a:gd name="connsiteX75" fmla="*/ 1717103 w 2915425"/>
              <a:gd name="connsiteY75" fmla="*/ 104065 h 2213747"/>
              <a:gd name="connsiteX76" fmla="*/ 1717103 w 2915425"/>
              <a:gd name="connsiteY76" fmla="*/ 122986 h 2213747"/>
              <a:gd name="connsiteX77" fmla="*/ 1735972 w 2915425"/>
              <a:gd name="connsiteY77" fmla="*/ 122986 h 2213747"/>
              <a:gd name="connsiteX78" fmla="*/ 1745407 w 2915425"/>
              <a:gd name="connsiteY78" fmla="*/ 122986 h 2213747"/>
              <a:gd name="connsiteX79" fmla="*/ 1858623 w 2915425"/>
              <a:gd name="connsiteY79" fmla="*/ 160828 h 2213747"/>
              <a:gd name="connsiteX80" fmla="*/ 1849188 w 2915425"/>
              <a:gd name="connsiteY80" fmla="*/ 113526 h 2213747"/>
              <a:gd name="connsiteX81" fmla="*/ 1839753 w 2915425"/>
              <a:gd name="connsiteY81" fmla="*/ 104065 h 2213747"/>
              <a:gd name="connsiteX82" fmla="*/ 1849188 w 2915425"/>
              <a:gd name="connsiteY82" fmla="*/ 104065 h 2213747"/>
              <a:gd name="connsiteX83" fmla="*/ 1934100 w 2915425"/>
              <a:gd name="connsiteY83" fmla="*/ 170288 h 2213747"/>
              <a:gd name="connsiteX84" fmla="*/ 1943534 w 2915425"/>
              <a:gd name="connsiteY84" fmla="*/ 189209 h 2213747"/>
              <a:gd name="connsiteX85" fmla="*/ 1962404 w 2915425"/>
              <a:gd name="connsiteY85" fmla="*/ 189209 h 2213747"/>
              <a:gd name="connsiteX86" fmla="*/ 1990707 w 2915425"/>
              <a:gd name="connsiteY86" fmla="*/ 189209 h 2213747"/>
              <a:gd name="connsiteX87" fmla="*/ 1990707 w 2915425"/>
              <a:gd name="connsiteY87" fmla="*/ 179749 h 2213747"/>
              <a:gd name="connsiteX88" fmla="*/ 2000142 w 2915425"/>
              <a:gd name="connsiteY88" fmla="*/ 179749 h 2213747"/>
              <a:gd name="connsiteX89" fmla="*/ 2000142 w 2915425"/>
              <a:gd name="connsiteY89" fmla="*/ 170288 h 2213747"/>
              <a:gd name="connsiteX90" fmla="*/ 2019011 w 2915425"/>
              <a:gd name="connsiteY90" fmla="*/ 189209 h 2213747"/>
              <a:gd name="connsiteX91" fmla="*/ 2000142 w 2915425"/>
              <a:gd name="connsiteY91" fmla="*/ 151367 h 2213747"/>
              <a:gd name="connsiteX92" fmla="*/ 1990707 w 2915425"/>
              <a:gd name="connsiteY92" fmla="*/ 151367 h 2213747"/>
              <a:gd name="connsiteX93" fmla="*/ 1990707 w 2915425"/>
              <a:gd name="connsiteY93" fmla="*/ 141907 h 2213747"/>
              <a:gd name="connsiteX94" fmla="*/ 1934100 w 2915425"/>
              <a:gd name="connsiteY94" fmla="*/ 122986 h 2213747"/>
              <a:gd name="connsiteX95" fmla="*/ 1905796 w 2915425"/>
              <a:gd name="connsiteY95" fmla="*/ 113526 h 2213747"/>
              <a:gd name="connsiteX96" fmla="*/ 1896361 w 2915425"/>
              <a:gd name="connsiteY96" fmla="*/ 104065 h 2213747"/>
              <a:gd name="connsiteX97" fmla="*/ 1811449 w 2915425"/>
              <a:gd name="connsiteY97" fmla="*/ 94605 h 2213747"/>
              <a:gd name="connsiteX98" fmla="*/ 1802015 w 2915425"/>
              <a:gd name="connsiteY98" fmla="*/ 85144 h 2213747"/>
              <a:gd name="connsiteX99" fmla="*/ 1868057 w 2915425"/>
              <a:gd name="connsiteY99" fmla="*/ 75684 h 2213747"/>
              <a:gd name="connsiteX100" fmla="*/ 1981273 w 2915425"/>
              <a:gd name="connsiteY100" fmla="*/ 113526 h 2213747"/>
              <a:gd name="connsiteX101" fmla="*/ 2019011 w 2915425"/>
              <a:gd name="connsiteY101" fmla="*/ 141907 h 2213747"/>
              <a:gd name="connsiteX102" fmla="*/ 2056750 w 2915425"/>
              <a:gd name="connsiteY102" fmla="*/ 160828 h 2213747"/>
              <a:gd name="connsiteX103" fmla="*/ 2063531 w 2915425"/>
              <a:gd name="connsiteY103" fmla="*/ 163341 h 2213747"/>
              <a:gd name="connsiteX104" fmla="*/ 2066939 w 2915425"/>
              <a:gd name="connsiteY104" fmla="*/ 160828 h 2213747"/>
              <a:gd name="connsiteX105" fmla="*/ 2070902 w 2915425"/>
              <a:gd name="connsiteY105" fmla="*/ 160828 h 2213747"/>
              <a:gd name="connsiteX106" fmla="*/ 2103923 w 2915425"/>
              <a:gd name="connsiteY106" fmla="*/ 160828 h 2213747"/>
              <a:gd name="connsiteX107" fmla="*/ 2094488 w 2915425"/>
              <a:gd name="connsiteY107" fmla="*/ 170288 h 2213747"/>
              <a:gd name="connsiteX108" fmla="*/ 2113358 w 2915425"/>
              <a:gd name="connsiteY108" fmla="*/ 160828 h 2213747"/>
              <a:gd name="connsiteX109" fmla="*/ 2151096 w 2915425"/>
              <a:gd name="connsiteY109" fmla="*/ 160828 h 2213747"/>
              <a:gd name="connsiteX110" fmla="*/ 2113358 w 2915425"/>
              <a:gd name="connsiteY110" fmla="*/ 132447 h 2213747"/>
              <a:gd name="connsiteX111" fmla="*/ 2198269 w 2915425"/>
              <a:gd name="connsiteY111" fmla="*/ 160828 h 2213747"/>
              <a:gd name="connsiteX112" fmla="*/ 2188835 w 2915425"/>
              <a:gd name="connsiteY112" fmla="*/ 170288 h 2213747"/>
              <a:gd name="connsiteX113" fmla="*/ 2198269 w 2915425"/>
              <a:gd name="connsiteY113" fmla="*/ 179749 h 2213747"/>
              <a:gd name="connsiteX114" fmla="*/ 2245442 w 2915425"/>
              <a:gd name="connsiteY114" fmla="*/ 160828 h 2213747"/>
              <a:gd name="connsiteX115" fmla="*/ 2302050 w 2915425"/>
              <a:gd name="connsiteY115" fmla="*/ 179749 h 2213747"/>
              <a:gd name="connsiteX116" fmla="*/ 2349223 w 2915425"/>
              <a:gd name="connsiteY116" fmla="*/ 160828 h 2213747"/>
              <a:gd name="connsiteX117" fmla="*/ 2330354 w 2915425"/>
              <a:gd name="connsiteY117" fmla="*/ 151367 h 2213747"/>
              <a:gd name="connsiteX118" fmla="*/ 2377527 w 2915425"/>
              <a:gd name="connsiteY118" fmla="*/ 151367 h 2213747"/>
              <a:gd name="connsiteX119" fmla="*/ 2396397 w 2915425"/>
              <a:gd name="connsiteY119" fmla="*/ 170288 h 2213747"/>
              <a:gd name="connsiteX120" fmla="*/ 2405831 w 2915425"/>
              <a:gd name="connsiteY120" fmla="*/ 141907 h 2213747"/>
              <a:gd name="connsiteX121" fmla="*/ 2415266 w 2915425"/>
              <a:gd name="connsiteY121" fmla="*/ 122986 h 2213747"/>
              <a:gd name="connsiteX122" fmla="*/ 2434135 w 2915425"/>
              <a:gd name="connsiteY122" fmla="*/ 141907 h 2213747"/>
              <a:gd name="connsiteX123" fmla="*/ 2434135 w 2915425"/>
              <a:gd name="connsiteY123" fmla="*/ 151367 h 2213747"/>
              <a:gd name="connsiteX124" fmla="*/ 2424700 w 2915425"/>
              <a:gd name="connsiteY124" fmla="*/ 141907 h 2213747"/>
              <a:gd name="connsiteX125" fmla="*/ 2424700 w 2915425"/>
              <a:gd name="connsiteY125" fmla="*/ 160828 h 2213747"/>
              <a:gd name="connsiteX126" fmla="*/ 2434135 w 2915425"/>
              <a:gd name="connsiteY126" fmla="*/ 151367 h 2213747"/>
              <a:gd name="connsiteX127" fmla="*/ 2443570 w 2915425"/>
              <a:gd name="connsiteY127" fmla="*/ 151367 h 2213747"/>
              <a:gd name="connsiteX128" fmla="*/ 2434135 w 2915425"/>
              <a:gd name="connsiteY128" fmla="*/ 189209 h 2213747"/>
              <a:gd name="connsiteX129" fmla="*/ 2443570 w 2915425"/>
              <a:gd name="connsiteY129" fmla="*/ 179749 h 2213747"/>
              <a:gd name="connsiteX130" fmla="*/ 2443570 w 2915425"/>
              <a:gd name="connsiteY130" fmla="*/ 198670 h 2213747"/>
              <a:gd name="connsiteX131" fmla="*/ 2453004 w 2915425"/>
              <a:gd name="connsiteY131" fmla="*/ 189209 h 2213747"/>
              <a:gd name="connsiteX132" fmla="*/ 2481308 w 2915425"/>
              <a:gd name="connsiteY132" fmla="*/ 179749 h 2213747"/>
              <a:gd name="connsiteX133" fmla="*/ 2471874 w 2915425"/>
              <a:gd name="connsiteY133" fmla="*/ 179749 h 2213747"/>
              <a:gd name="connsiteX134" fmla="*/ 2481308 w 2915425"/>
              <a:gd name="connsiteY134" fmla="*/ 170288 h 2213747"/>
              <a:gd name="connsiteX135" fmla="*/ 2490743 w 2915425"/>
              <a:gd name="connsiteY135" fmla="*/ 179749 h 2213747"/>
              <a:gd name="connsiteX136" fmla="*/ 2500177 w 2915425"/>
              <a:gd name="connsiteY136" fmla="*/ 170288 h 2213747"/>
              <a:gd name="connsiteX137" fmla="*/ 2490743 w 2915425"/>
              <a:gd name="connsiteY137" fmla="*/ 160828 h 2213747"/>
              <a:gd name="connsiteX138" fmla="*/ 2519047 w 2915425"/>
              <a:gd name="connsiteY138" fmla="*/ 151367 h 2213747"/>
              <a:gd name="connsiteX139" fmla="*/ 2528481 w 2915425"/>
              <a:gd name="connsiteY139" fmla="*/ 132447 h 2213747"/>
              <a:gd name="connsiteX140" fmla="*/ 2519047 w 2915425"/>
              <a:gd name="connsiteY140" fmla="*/ 122986 h 2213747"/>
              <a:gd name="connsiteX141" fmla="*/ 2537916 w 2915425"/>
              <a:gd name="connsiteY141" fmla="*/ 122986 h 2213747"/>
              <a:gd name="connsiteX142" fmla="*/ 2594524 w 2915425"/>
              <a:gd name="connsiteY142" fmla="*/ 66223 h 2213747"/>
              <a:gd name="connsiteX143" fmla="*/ 2566220 w 2915425"/>
              <a:gd name="connsiteY143" fmla="*/ 151367 h 2213747"/>
              <a:gd name="connsiteX144" fmla="*/ 2585089 w 2915425"/>
              <a:gd name="connsiteY144" fmla="*/ 151367 h 2213747"/>
              <a:gd name="connsiteX145" fmla="*/ 2585089 w 2915425"/>
              <a:gd name="connsiteY145" fmla="*/ 189209 h 2213747"/>
              <a:gd name="connsiteX146" fmla="*/ 2594524 w 2915425"/>
              <a:gd name="connsiteY146" fmla="*/ 189209 h 2213747"/>
              <a:gd name="connsiteX147" fmla="*/ 2641697 w 2915425"/>
              <a:gd name="connsiteY147" fmla="*/ 151367 h 2213747"/>
              <a:gd name="connsiteX148" fmla="*/ 2613393 w 2915425"/>
              <a:gd name="connsiteY148" fmla="*/ 198670 h 2213747"/>
              <a:gd name="connsiteX149" fmla="*/ 2622828 w 2915425"/>
              <a:gd name="connsiteY149" fmla="*/ 189209 h 2213747"/>
              <a:gd name="connsiteX150" fmla="*/ 2717174 w 2915425"/>
              <a:gd name="connsiteY150" fmla="*/ 113526 h 2213747"/>
              <a:gd name="connsiteX151" fmla="*/ 2670001 w 2915425"/>
              <a:gd name="connsiteY151" fmla="*/ 170288 h 2213747"/>
              <a:gd name="connsiteX152" fmla="*/ 2660566 w 2915425"/>
              <a:gd name="connsiteY152" fmla="*/ 227051 h 2213747"/>
              <a:gd name="connsiteX153" fmla="*/ 2660566 w 2915425"/>
              <a:gd name="connsiteY153" fmla="*/ 236512 h 2213747"/>
              <a:gd name="connsiteX154" fmla="*/ 2660566 w 2915425"/>
              <a:gd name="connsiteY154" fmla="*/ 255433 h 2213747"/>
              <a:gd name="connsiteX155" fmla="*/ 2651132 w 2915425"/>
              <a:gd name="connsiteY155" fmla="*/ 255433 h 2213747"/>
              <a:gd name="connsiteX156" fmla="*/ 2641697 w 2915425"/>
              <a:gd name="connsiteY156" fmla="*/ 274353 h 2213747"/>
              <a:gd name="connsiteX157" fmla="*/ 2717174 w 2915425"/>
              <a:gd name="connsiteY157" fmla="*/ 227051 h 2213747"/>
              <a:gd name="connsiteX158" fmla="*/ 2679435 w 2915425"/>
              <a:gd name="connsiteY158" fmla="*/ 264893 h 2213747"/>
              <a:gd name="connsiteX159" fmla="*/ 2688870 w 2915425"/>
              <a:gd name="connsiteY159" fmla="*/ 264893 h 2213747"/>
              <a:gd name="connsiteX160" fmla="*/ 2698305 w 2915425"/>
              <a:gd name="connsiteY160" fmla="*/ 264893 h 2213747"/>
              <a:gd name="connsiteX161" fmla="*/ 2820955 w 2915425"/>
              <a:gd name="connsiteY161" fmla="*/ 141907 h 2213747"/>
              <a:gd name="connsiteX162" fmla="*/ 2811520 w 2915425"/>
              <a:gd name="connsiteY162" fmla="*/ 189209 h 2213747"/>
              <a:gd name="connsiteX163" fmla="*/ 2754912 w 2915425"/>
              <a:gd name="connsiteY163" fmla="*/ 245972 h 2213747"/>
              <a:gd name="connsiteX164" fmla="*/ 2764347 w 2915425"/>
              <a:gd name="connsiteY164" fmla="*/ 255433 h 2213747"/>
              <a:gd name="connsiteX165" fmla="*/ 2792651 w 2915425"/>
              <a:gd name="connsiteY165" fmla="*/ 264893 h 2213747"/>
              <a:gd name="connsiteX166" fmla="*/ 2764347 w 2915425"/>
              <a:gd name="connsiteY166" fmla="*/ 264893 h 2213747"/>
              <a:gd name="connsiteX167" fmla="*/ 2754912 w 2915425"/>
              <a:gd name="connsiteY167" fmla="*/ 359497 h 2213747"/>
              <a:gd name="connsiteX168" fmla="*/ 2764347 w 2915425"/>
              <a:gd name="connsiteY168" fmla="*/ 359497 h 2213747"/>
              <a:gd name="connsiteX169" fmla="*/ 2783216 w 2915425"/>
              <a:gd name="connsiteY169" fmla="*/ 350037 h 2213747"/>
              <a:gd name="connsiteX170" fmla="*/ 2792651 w 2915425"/>
              <a:gd name="connsiteY170" fmla="*/ 321656 h 2213747"/>
              <a:gd name="connsiteX171" fmla="*/ 2792651 w 2915425"/>
              <a:gd name="connsiteY171" fmla="*/ 340577 h 2213747"/>
              <a:gd name="connsiteX172" fmla="*/ 2811520 w 2915425"/>
              <a:gd name="connsiteY172" fmla="*/ 312195 h 2213747"/>
              <a:gd name="connsiteX173" fmla="*/ 2820955 w 2915425"/>
              <a:gd name="connsiteY173" fmla="*/ 378418 h 2213747"/>
              <a:gd name="connsiteX174" fmla="*/ 2820955 w 2915425"/>
              <a:gd name="connsiteY174" fmla="*/ 425721 h 2213747"/>
              <a:gd name="connsiteX175" fmla="*/ 2830390 w 2915425"/>
              <a:gd name="connsiteY175" fmla="*/ 425721 h 2213747"/>
              <a:gd name="connsiteX176" fmla="*/ 2820955 w 2915425"/>
              <a:gd name="connsiteY176" fmla="*/ 435181 h 2213747"/>
              <a:gd name="connsiteX177" fmla="*/ 2839824 w 2915425"/>
              <a:gd name="connsiteY177" fmla="*/ 435181 h 2213747"/>
              <a:gd name="connsiteX178" fmla="*/ 2811520 w 2915425"/>
              <a:gd name="connsiteY178" fmla="*/ 444642 h 2213747"/>
              <a:gd name="connsiteX179" fmla="*/ 2792651 w 2915425"/>
              <a:gd name="connsiteY179" fmla="*/ 463562 h 2213747"/>
              <a:gd name="connsiteX180" fmla="*/ 2802086 w 2915425"/>
              <a:gd name="connsiteY180" fmla="*/ 473023 h 2213747"/>
              <a:gd name="connsiteX181" fmla="*/ 2858693 w 2915425"/>
              <a:gd name="connsiteY181" fmla="*/ 510865 h 2213747"/>
              <a:gd name="connsiteX182" fmla="*/ 2905867 w 2915425"/>
              <a:gd name="connsiteY182" fmla="*/ 558167 h 2213747"/>
              <a:gd name="connsiteX183" fmla="*/ 2858693 w 2915425"/>
              <a:gd name="connsiteY183" fmla="*/ 652772 h 2213747"/>
              <a:gd name="connsiteX184" fmla="*/ 2849259 w 2915425"/>
              <a:gd name="connsiteY184" fmla="*/ 737916 h 2213747"/>
              <a:gd name="connsiteX185" fmla="*/ 2830390 w 2915425"/>
              <a:gd name="connsiteY185" fmla="*/ 737916 h 2213747"/>
              <a:gd name="connsiteX186" fmla="*/ 2830390 w 2915425"/>
              <a:gd name="connsiteY186" fmla="*/ 766297 h 2213747"/>
              <a:gd name="connsiteX187" fmla="*/ 2811520 w 2915425"/>
              <a:gd name="connsiteY187" fmla="*/ 756837 h 2213747"/>
              <a:gd name="connsiteX188" fmla="*/ 2812464 w 2915425"/>
              <a:gd name="connsiteY188" fmla="*/ 762513 h 2213747"/>
              <a:gd name="connsiteX189" fmla="*/ 2802086 w 2915425"/>
              <a:gd name="connsiteY189" fmla="*/ 766297 h 2213747"/>
              <a:gd name="connsiteX190" fmla="*/ 2802086 w 2915425"/>
              <a:gd name="connsiteY190" fmla="*/ 775758 h 2213747"/>
              <a:gd name="connsiteX191" fmla="*/ 2811520 w 2915425"/>
              <a:gd name="connsiteY191" fmla="*/ 794679 h 2213747"/>
              <a:gd name="connsiteX192" fmla="*/ 2802086 w 2915425"/>
              <a:gd name="connsiteY192" fmla="*/ 804139 h 2213747"/>
              <a:gd name="connsiteX193" fmla="*/ 2802086 w 2915425"/>
              <a:gd name="connsiteY193" fmla="*/ 813600 h 2213747"/>
              <a:gd name="connsiteX194" fmla="*/ 2820955 w 2915425"/>
              <a:gd name="connsiteY194" fmla="*/ 823060 h 2213747"/>
              <a:gd name="connsiteX195" fmla="*/ 2802086 w 2915425"/>
              <a:gd name="connsiteY195" fmla="*/ 832520 h 2213747"/>
              <a:gd name="connsiteX196" fmla="*/ 2830390 w 2915425"/>
              <a:gd name="connsiteY196" fmla="*/ 851441 h 2213747"/>
              <a:gd name="connsiteX197" fmla="*/ 2811520 w 2915425"/>
              <a:gd name="connsiteY197" fmla="*/ 851441 h 2213747"/>
              <a:gd name="connsiteX198" fmla="*/ 2820955 w 2915425"/>
              <a:gd name="connsiteY198" fmla="*/ 851441 h 2213747"/>
              <a:gd name="connsiteX199" fmla="*/ 2830390 w 2915425"/>
              <a:gd name="connsiteY199" fmla="*/ 860902 h 2213747"/>
              <a:gd name="connsiteX200" fmla="*/ 2820955 w 2915425"/>
              <a:gd name="connsiteY200" fmla="*/ 860902 h 2213747"/>
              <a:gd name="connsiteX201" fmla="*/ 2830390 w 2915425"/>
              <a:gd name="connsiteY201" fmla="*/ 879823 h 2213747"/>
              <a:gd name="connsiteX202" fmla="*/ 2830390 w 2915425"/>
              <a:gd name="connsiteY202" fmla="*/ 898744 h 2213747"/>
              <a:gd name="connsiteX203" fmla="*/ 2839984 w 2915425"/>
              <a:gd name="connsiteY203" fmla="*/ 899385 h 2213747"/>
              <a:gd name="connsiteX204" fmla="*/ 2841593 w 2915425"/>
              <a:gd name="connsiteY204" fmla="*/ 905839 h 2213747"/>
              <a:gd name="connsiteX205" fmla="*/ 2868128 w 2915425"/>
              <a:gd name="connsiteY205" fmla="*/ 927125 h 2213747"/>
              <a:gd name="connsiteX206" fmla="*/ 2858693 w 2915425"/>
              <a:gd name="connsiteY206" fmla="*/ 927125 h 2213747"/>
              <a:gd name="connsiteX207" fmla="*/ 2877563 w 2915425"/>
              <a:gd name="connsiteY207" fmla="*/ 955506 h 2213747"/>
              <a:gd name="connsiteX208" fmla="*/ 2868128 w 2915425"/>
              <a:gd name="connsiteY208" fmla="*/ 946046 h 2213747"/>
              <a:gd name="connsiteX209" fmla="*/ 2858693 w 2915425"/>
              <a:gd name="connsiteY209" fmla="*/ 1002809 h 2213747"/>
              <a:gd name="connsiteX210" fmla="*/ 2849259 w 2915425"/>
              <a:gd name="connsiteY210" fmla="*/ 983888 h 2213747"/>
              <a:gd name="connsiteX211" fmla="*/ 2839824 w 2915425"/>
              <a:gd name="connsiteY211" fmla="*/ 974427 h 2213747"/>
              <a:gd name="connsiteX212" fmla="*/ 2839824 w 2915425"/>
              <a:gd name="connsiteY212" fmla="*/ 1021729 h 2213747"/>
              <a:gd name="connsiteX213" fmla="*/ 2820955 w 2915425"/>
              <a:gd name="connsiteY213" fmla="*/ 1040650 h 2213747"/>
              <a:gd name="connsiteX214" fmla="*/ 2824493 w 2915425"/>
              <a:gd name="connsiteY214" fmla="*/ 1067849 h 2213747"/>
              <a:gd name="connsiteX215" fmla="*/ 2822676 w 2915425"/>
              <a:gd name="connsiteY215" fmla="*/ 1078173 h 2213747"/>
              <a:gd name="connsiteX216" fmla="*/ 2818596 w 2915425"/>
              <a:gd name="connsiteY216" fmla="*/ 1076127 h 2213747"/>
              <a:gd name="connsiteX217" fmla="*/ 2802086 w 2915425"/>
              <a:gd name="connsiteY217" fmla="*/ 1078492 h 2213747"/>
              <a:gd name="connsiteX218" fmla="*/ 2820955 w 2915425"/>
              <a:gd name="connsiteY218" fmla="*/ 1069032 h 2213747"/>
              <a:gd name="connsiteX219" fmla="*/ 2802086 w 2915425"/>
              <a:gd name="connsiteY219" fmla="*/ 1059571 h 2213747"/>
              <a:gd name="connsiteX220" fmla="*/ 2811520 w 2915425"/>
              <a:gd name="connsiteY220" fmla="*/ 1050111 h 2213747"/>
              <a:gd name="connsiteX221" fmla="*/ 2792651 w 2915425"/>
              <a:gd name="connsiteY221" fmla="*/ 1087953 h 2213747"/>
              <a:gd name="connsiteX222" fmla="*/ 2830390 w 2915425"/>
              <a:gd name="connsiteY222" fmla="*/ 1106874 h 2213747"/>
              <a:gd name="connsiteX223" fmla="*/ 2839824 w 2915425"/>
              <a:gd name="connsiteY223" fmla="*/ 1087953 h 2213747"/>
              <a:gd name="connsiteX224" fmla="*/ 2858693 w 2915425"/>
              <a:gd name="connsiteY224" fmla="*/ 1097413 h 2213747"/>
              <a:gd name="connsiteX225" fmla="*/ 2858693 w 2915425"/>
              <a:gd name="connsiteY225" fmla="*/ 1069032 h 2213747"/>
              <a:gd name="connsiteX226" fmla="*/ 2858693 w 2915425"/>
              <a:gd name="connsiteY226" fmla="*/ 1087953 h 2213747"/>
              <a:gd name="connsiteX227" fmla="*/ 2868128 w 2915425"/>
              <a:gd name="connsiteY227" fmla="*/ 1078492 h 2213747"/>
              <a:gd name="connsiteX228" fmla="*/ 2858693 w 2915425"/>
              <a:gd name="connsiteY228" fmla="*/ 1116334 h 2213747"/>
              <a:gd name="connsiteX229" fmla="*/ 2877563 w 2915425"/>
              <a:gd name="connsiteY229" fmla="*/ 1097413 h 2213747"/>
              <a:gd name="connsiteX230" fmla="*/ 2886997 w 2915425"/>
              <a:gd name="connsiteY230" fmla="*/ 1087953 h 2213747"/>
              <a:gd name="connsiteX231" fmla="*/ 2896432 w 2915425"/>
              <a:gd name="connsiteY231" fmla="*/ 1087953 h 2213747"/>
              <a:gd name="connsiteX232" fmla="*/ 2896432 w 2915425"/>
              <a:gd name="connsiteY232" fmla="*/ 1106874 h 2213747"/>
              <a:gd name="connsiteX233" fmla="*/ 2886997 w 2915425"/>
              <a:gd name="connsiteY233" fmla="*/ 1116334 h 2213747"/>
              <a:gd name="connsiteX234" fmla="*/ 2905867 w 2915425"/>
              <a:gd name="connsiteY234" fmla="*/ 1087953 h 2213747"/>
              <a:gd name="connsiteX235" fmla="*/ 2839824 w 2915425"/>
              <a:gd name="connsiteY235" fmla="*/ 1154176 h 2213747"/>
              <a:gd name="connsiteX236" fmla="*/ 2783216 w 2915425"/>
              <a:gd name="connsiteY236" fmla="*/ 1154176 h 2213747"/>
              <a:gd name="connsiteX237" fmla="*/ 2802086 w 2915425"/>
              <a:gd name="connsiteY237" fmla="*/ 1135255 h 2213747"/>
              <a:gd name="connsiteX238" fmla="*/ 2849259 w 2915425"/>
              <a:gd name="connsiteY238" fmla="*/ 1135255 h 2213747"/>
              <a:gd name="connsiteX239" fmla="*/ 2802086 w 2915425"/>
              <a:gd name="connsiteY239" fmla="*/ 1135255 h 2213747"/>
              <a:gd name="connsiteX240" fmla="*/ 2811520 w 2915425"/>
              <a:gd name="connsiteY240" fmla="*/ 1106874 h 2213747"/>
              <a:gd name="connsiteX241" fmla="*/ 2783216 w 2915425"/>
              <a:gd name="connsiteY241" fmla="*/ 1097413 h 2213747"/>
              <a:gd name="connsiteX242" fmla="*/ 2792651 w 2915425"/>
              <a:gd name="connsiteY242" fmla="*/ 1106874 h 2213747"/>
              <a:gd name="connsiteX243" fmla="*/ 2792651 w 2915425"/>
              <a:gd name="connsiteY243" fmla="*/ 1116334 h 2213747"/>
              <a:gd name="connsiteX244" fmla="*/ 2783216 w 2915425"/>
              <a:gd name="connsiteY244" fmla="*/ 1135255 h 2213747"/>
              <a:gd name="connsiteX245" fmla="*/ 2773782 w 2915425"/>
              <a:gd name="connsiteY245" fmla="*/ 1154176 h 2213747"/>
              <a:gd name="connsiteX246" fmla="*/ 2754912 w 2915425"/>
              <a:gd name="connsiteY246" fmla="*/ 1144715 h 2213747"/>
              <a:gd name="connsiteX247" fmla="*/ 2764347 w 2915425"/>
              <a:gd name="connsiteY247" fmla="*/ 1182557 h 2213747"/>
              <a:gd name="connsiteX248" fmla="*/ 2773782 w 2915425"/>
              <a:gd name="connsiteY248" fmla="*/ 1182557 h 2213747"/>
              <a:gd name="connsiteX249" fmla="*/ 2773782 w 2915425"/>
              <a:gd name="connsiteY249" fmla="*/ 1192018 h 2213747"/>
              <a:gd name="connsiteX250" fmla="*/ 2773782 w 2915425"/>
              <a:gd name="connsiteY250" fmla="*/ 1201478 h 2213747"/>
              <a:gd name="connsiteX251" fmla="*/ 2792651 w 2915425"/>
              <a:gd name="connsiteY251" fmla="*/ 1182557 h 2213747"/>
              <a:gd name="connsiteX252" fmla="*/ 2811520 w 2915425"/>
              <a:gd name="connsiteY252" fmla="*/ 1182557 h 2213747"/>
              <a:gd name="connsiteX253" fmla="*/ 2792651 w 2915425"/>
              <a:gd name="connsiteY253" fmla="*/ 1210939 h 2213747"/>
              <a:gd name="connsiteX254" fmla="*/ 2811520 w 2915425"/>
              <a:gd name="connsiteY254" fmla="*/ 1220399 h 2213747"/>
              <a:gd name="connsiteX255" fmla="*/ 2792651 w 2915425"/>
              <a:gd name="connsiteY255" fmla="*/ 1229860 h 2213747"/>
              <a:gd name="connsiteX256" fmla="*/ 2792651 w 2915425"/>
              <a:gd name="connsiteY256" fmla="*/ 1267702 h 2213747"/>
              <a:gd name="connsiteX257" fmla="*/ 2783216 w 2915425"/>
              <a:gd name="connsiteY257" fmla="*/ 1315004 h 2213747"/>
              <a:gd name="connsiteX258" fmla="*/ 2811520 w 2915425"/>
              <a:gd name="connsiteY258" fmla="*/ 1362306 h 2213747"/>
              <a:gd name="connsiteX259" fmla="*/ 2745478 w 2915425"/>
              <a:gd name="connsiteY259" fmla="*/ 1286622 h 2213747"/>
              <a:gd name="connsiteX260" fmla="*/ 2717174 w 2915425"/>
              <a:gd name="connsiteY260" fmla="*/ 1258241 h 2213747"/>
              <a:gd name="connsiteX261" fmla="*/ 2715995 w 2915425"/>
              <a:gd name="connsiteY261" fmla="*/ 1266519 h 2213747"/>
              <a:gd name="connsiteX262" fmla="*/ 2712457 w 2915425"/>
              <a:gd name="connsiteY262" fmla="*/ 1267026 h 2213747"/>
              <a:gd name="connsiteX263" fmla="*/ 2708919 w 2915425"/>
              <a:gd name="connsiteY263" fmla="*/ 1266519 h 2213747"/>
              <a:gd name="connsiteX264" fmla="*/ 2707739 w 2915425"/>
              <a:gd name="connsiteY264" fmla="*/ 1258241 h 2213747"/>
              <a:gd name="connsiteX265" fmla="*/ 2707739 w 2915425"/>
              <a:gd name="connsiteY265" fmla="*/ 1305543 h 2213747"/>
              <a:gd name="connsiteX266" fmla="*/ 2754912 w 2915425"/>
              <a:gd name="connsiteY266" fmla="*/ 1428529 h 2213747"/>
              <a:gd name="connsiteX267" fmla="*/ 2641697 w 2915425"/>
              <a:gd name="connsiteY267" fmla="*/ 1324464 h 2213747"/>
              <a:gd name="connsiteX268" fmla="*/ 2622828 w 2915425"/>
              <a:gd name="connsiteY268" fmla="*/ 1381227 h 2213747"/>
              <a:gd name="connsiteX269" fmla="*/ 2603958 w 2915425"/>
              <a:gd name="connsiteY269" fmla="*/ 1390687 h 2213747"/>
              <a:gd name="connsiteX270" fmla="*/ 2622828 w 2915425"/>
              <a:gd name="connsiteY270" fmla="*/ 1324464 h 2213747"/>
              <a:gd name="connsiteX271" fmla="*/ 2613393 w 2915425"/>
              <a:gd name="connsiteY271" fmla="*/ 1324464 h 2213747"/>
              <a:gd name="connsiteX272" fmla="*/ 2575655 w 2915425"/>
              <a:gd name="connsiteY272" fmla="*/ 1315004 h 2213747"/>
              <a:gd name="connsiteX273" fmla="*/ 2585089 w 2915425"/>
              <a:gd name="connsiteY273" fmla="*/ 1324464 h 2213747"/>
              <a:gd name="connsiteX274" fmla="*/ 2575655 w 2915425"/>
              <a:gd name="connsiteY274" fmla="*/ 1333925 h 2213747"/>
              <a:gd name="connsiteX275" fmla="*/ 2603958 w 2915425"/>
              <a:gd name="connsiteY275" fmla="*/ 1343385 h 2213747"/>
              <a:gd name="connsiteX276" fmla="*/ 2566220 w 2915425"/>
              <a:gd name="connsiteY276" fmla="*/ 1352846 h 2213747"/>
              <a:gd name="connsiteX277" fmla="*/ 2519047 w 2915425"/>
              <a:gd name="connsiteY277" fmla="*/ 1362306 h 2213747"/>
              <a:gd name="connsiteX278" fmla="*/ 2509612 w 2915425"/>
              <a:gd name="connsiteY278" fmla="*/ 1371767 h 2213747"/>
              <a:gd name="connsiteX279" fmla="*/ 2528481 w 2915425"/>
              <a:gd name="connsiteY279" fmla="*/ 1381227 h 2213747"/>
              <a:gd name="connsiteX280" fmla="*/ 2556785 w 2915425"/>
              <a:gd name="connsiteY280" fmla="*/ 1371767 h 2213747"/>
              <a:gd name="connsiteX281" fmla="*/ 2556785 w 2915425"/>
              <a:gd name="connsiteY281" fmla="*/ 1381227 h 2213747"/>
              <a:gd name="connsiteX282" fmla="*/ 2575655 w 2915425"/>
              <a:gd name="connsiteY282" fmla="*/ 1400148 h 2213747"/>
              <a:gd name="connsiteX283" fmla="*/ 2547351 w 2915425"/>
              <a:gd name="connsiteY283" fmla="*/ 1400148 h 2213747"/>
              <a:gd name="connsiteX284" fmla="*/ 2539980 w 2915425"/>
              <a:gd name="connsiteY284" fmla="*/ 1407095 h 2213747"/>
              <a:gd name="connsiteX285" fmla="*/ 2528740 w 2915425"/>
              <a:gd name="connsiteY285" fmla="*/ 1416214 h 2213747"/>
              <a:gd name="connsiteX286" fmla="*/ 2529661 w 2915425"/>
              <a:gd name="connsiteY286" fmla="*/ 1406061 h 2213747"/>
              <a:gd name="connsiteX287" fmla="*/ 2537916 w 2915425"/>
              <a:gd name="connsiteY287" fmla="*/ 1400148 h 2213747"/>
              <a:gd name="connsiteX288" fmla="*/ 2509612 w 2915425"/>
              <a:gd name="connsiteY288" fmla="*/ 1390687 h 2213747"/>
              <a:gd name="connsiteX289" fmla="*/ 2500177 w 2915425"/>
              <a:gd name="connsiteY289" fmla="*/ 1390687 h 2213747"/>
              <a:gd name="connsiteX290" fmla="*/ 2490743 w 2915425"/>
              <a:gd name="connsiteY290" fmla="*/ 1381227 h 2213747"/>
              <a:gd name="connsiteX291" fmla="*/ 2462439 w 2915425"/>
              <a:gd name="connsiteY291" fmla="*/ 1428529 h 2213747"/>
              <a:gd name="connsiteX292" fmla="*/ 2471874 w 2915425"/>
              <a:gd name="connsiteY292" fmla="*/ 1428529 h 2213747"/>
              <a:gd name="connsiteX293" fmla="*/ 2453004 w 2915425"/>
              <a:gd name="connsiteY293" fmla="*/ 1437990 h 2213747"/>
              <a:gd name="connsiteX294" fmla="*/ 2415266 w 2915425"/>
              <a:gd name="connsiteY294" fmla="*/ 1475831 h 2213747"/>
              <a:gd name="connsiteX295" fmla="*/ 2424700 w 2915425"/>
              <a:gd name="connsiteY295" fmla="*/ 1437990 h 2213747"/>
              <a:gd name="connsiteX296" fmla="*/ 2377527 w 2915425"/>
              <a:gd name="connsiteY296" fmla="*/ 1466371 h 2213747"/>
              <a:gd name="connsiteX297" fmla="*/ 2481308 w 2915425"/>
              <a:gd name="connsiteY297" fmla="*/ 1513673 h 2213747"/>
              <a:gd name="connsiteX298" fmla="*/ 2471874 w 2915425"/>
              <a:gd name="connsiteY298" fmla="*/ 1494752 h 2213747"/>
              <a:gd name="connsiteX299" fmla="*/ 2481308 w 2915425"/>
              <a:gd name="connsiteY299" fmla="*/ 1532594 h 2213747"/>
              <a:gd name="connsiteX300" fmla="*/ 2519047 w 2915425"/>
              <a:gd name="connsiteY300" fmla="*/ 1532594 h 2213747"/>
              <a:gd name="connsiteX301" fmla="*/ 2519047 w 2915425"/>
              <a:gd name="connsiteY301" fmla="*/ 1504213 h 2213747"/>
              <a:gd name="connsiteX302" fmla="*/ 2575655 w 2915425"/>
              <a:gd name="connsiteY302" fmla="*/ 1485292 h 2213747"/>
              <a:gd name="connsiteX303" fmla="*/ 2632262 w 2915425"/>
              <a:gd name="connsiteY303" fmla="*/ 1485292 h 2213747"/>
              <a:gd name="connsiteX304" fmla="*/ 2594524 w 2915425"/>
              <a:gd name="connsiteY304" fmla="*/ 1447450 h 2213747"/>
              <a:gd name="connsiteX305" fmla="*/ 2651132 w 2915425"/>
              <a:gd name="connsiteY305" fmla="*/ 1447450 h 2213747"/>
              <a:gd name="connsiteX306" fmla="*/ 2679435 w 2915425"/>
              <a:gd name="connsiteY306" fmla="*/ 1437990 h 2213747"/>
              <a:gd name="connsiteX307" fmla="*/ 2745478 w 2915425"/>
              <a:gd name="connsiteY307" fmla="*/ 1485292 h 2213747"/>
              <a:gd name="connsiteX308" fmla="*/ 2773782 w 2915425"/>
              <a:gd name="connsiteY308" fmla="*/ 1542055 h 2213747"/>
              <a:gd name="connsiteX309" fmla="*/ 2811520 w 2915425"/>
              <a:gd name="connsiteY309" fmla="*/ 1532594 h 2213747"/>
              <a:gd name="connsiteX310" fmla="*/ 2858693 w 2915425"/>
              <a:gd name="connsiteY310" fmla="*/ 1523134 h 2213747"/>
              <a:gd name="connsiteX311" fmla="*/ 2877563 w 2915425"/>
              <a:gd name="connsiteY311" fmla="*/ 1551515 h 2213747"/>
              <a:gd name="connsiteX312" fmla="*/ 2849259 w 2915425"/>
              <a:gd name="connsiteY312" fmla="*/ 1551515 h 2213747"/>
              <a:gd name="connsiteX313" fmla="*/ 2858693 w 2915425"/>
              <a:gd name="connsiteY313" fmla="*/ 1551515 h 2213747"/>
              <a:gd name="connsiteX314" fmla="*/ 2802086 w 2915425"/>
              <a:gd name="connsiteY314" fmla="*/ 1560976 h 2213747"/>
              <a:gd name="connsiteX315" fmla="*/ 2830390 w 2915425"/>
              <a:gd name="connsiteY315" fmla="*/ 1570436 h 2213747"/>
              <a:gd name="connsiteX316" fmla="*/ 2830390 w 2915425"/>
              <a:gd name="connsiteY316" fmla="*/ 1579897 h 2213747"/>
              <a:gd name="connsiteX317" fmla="*/ 2783216 w 2915425"/>
              <a:gd name="connsiteY317" fmla="*/ 1570436 h 2213747"/>
              <a:gd name="connsiteX318" fmla="*/ 2811520 w 2915425"/>
              <a:gd name="connsiteY318" fmla="*/ 1608278 h 2213747"/>
              <a:gd name="connsiteX319" fmla="*/ 2830390 w 2915425"/>
              <a:gd name="connsiteY319" fmla="*/ 1589357 h 2213747"/>
              <a:gd name="connsiteX320" fmla="*/ 2849259 w 2915425"/>
              <a:gd name="connsiteY320" fmla="*/ 1627199 h 2213747"/>
              <a:gd name="connsiteX321" fmla="*/ 2811520 w 2915425"/>
              <a:gd name="connsiteY321" fmla="*/ 1617738 h 2213747"/>
              <a:gd name="connsiteX322" fmla="*/ 2830390 w 2915425"/>
              <a:gd name="connsiteY322" fmla="*/ 1636659 h 2213747"/>
              <a:gd name="connsiteX323" fmla="*/ 2802086 w 2915425"/>
              <a:gd name="connsiteY323" fmla="*/ 1617738 h 2213747"/>
              <a:gd name="connsiteX324" fmla="*/ 2754912 w 2915425"/>
              <a:gd name="connsiteY324" fmla="*/ 1617738 h 2213747"/>
              <a:gd name="connsiteX325" fmla="*/ 2764347 w 2915425"/>
              <a:gd name="connsiteY325" fmla="*/ 1608278 h 2213747"/>
              <a:gd name="connsiteX326" fmla="*/ 2736043 w 2915425"/>
              <a:gd name="connsiteY326" fmla="*/ 1617738 h 2213747"/>
              <a:gd name="connsiteX327" fmla="*/ 2792651 w 2915425"/>
              <a:gd name="connsiteY327" fmla="*/ 1665041 h 2213747"/>
              <a:gd name="connsiteX328" fmla="*/ 2726609 w 2915425"/>
              <a:gd name="connsiteY328" fmla="*/ 1693422 h 2213747"/>
              <a:gd name="connsiteX329" fmla="*/ 2745478 w 2915425"/>
              <a:gd name="connsiteY329" fmla="*/ 1702882 h 2213747"/>
              <a:gd name="connsiteX330" fmla="*/ 2830390 w 2915425"/>
              <a:gd name="connsiteY330" fmla="*/ 1778566 h 2213747"/>
              <a:gd name="connsiteX331" fmla="*/ 2820955 w 2915425"/>
              <a:gd name="connsiteY331" fmla="*/ 1788027 h 2213747"/>
              <a:gd name="connsiteX332" fmla="*/ 2764347 w 2915425"/>
              <a:gd name="connsiteY332" fmla="*/ 1778566 h 2213747"/>
              <a:gd name="connsiteX333" fmla="*/ 2773782 w 2915425"/>
              <a:gd name="connsiteY333" fmla="*/ 1788027 h 2213747"/>
              <a:gd name="connsiteX334" fmla="*/ 2773782 w 2915425"/>
              <a:gd name="connsiteY334" fmla="*/ 1797487 h 2213747"/>
              <a:gd name="connsiteX335" fmla="*/ 2717174 w 2915425"/>
              <a:gd name="connsiteY335" fmla="*/ 1769106 h 2213747"/>
              <a:gd name="connsiteX336" fmla="*/ 2736043 w 2915425"/>
              <a:gd name="connsiteY336" fmla="*/ 1740724 h 2213747"/>
              <a:gd name="connsiteX337" fmla="*/ 2783216 w 2915425"/>
              <a:gd name="connsiteY337" fmla="*/ 1769106 h 2213747"/>
              <a:gd name="connsiteX338" fmla="*/ 2698305 w 2915425"/>
              <a:gd name="connsiteY338" fmla="*/ 1769106 h 2213747"/>
              <a:gd name="connsiteX339" fmla="*/ 2670001 w 2915425"/>
              <a:gd name="connsiteY339" fmla="*/ 1769106 h 2213747"/>
              <a:gd name="connsiteX340" fmla="*/ 2651132 w 2915425"/>
              <a:gd name="connsiteY340" fmla="*/ 1778566 h 2213747"/>
              <a:gd name="connsiteX341" fmla="*/ 2651132 w 2915425"/>
              <a:gd name="connsiteY341" fmla="*/ 1759645 h 2213747"/>
              <a:gd name="connsiteX342" fmla="*/ 2537916 w 2915425"/>
              <a:gd name="connsiteY342" fmla="*/ 1769106 h 2213747"/>
              <a:gd name="connsiteX343" fmla="*/ 2358658 w 2915425"/>
              <a:gd name="connsiteY343" fmla="*/ 1769106 h 2213747"/>
              <a:gd name="connsiteX344" fmla="*/ 2396397 w 2915425"/>
              <a:gd name="connsiteY344" fmla="*/ 1797487 h 2213747"/>
              <a:gd name="connsiteX345" fmla="*/ 2405831 w 2915425"/>
              <a:gd name="connsiteY345" fmla="*/ 1844789 h 2213747"/>
              <a:gd name="connsiteX346" fmla="*/ 2358658 w 2915425"/>
              <a:gd name="connsiteY346" fmla="*/ 1816408 h 2213747"/>
              <a:gd name="connsiteX347" fmla="*/ 2368093 w 2915425"/>
              <a:gd name="connsiteY347" fmla="*/ 1825868 h 2213747"/>
              <a:gd name="connsiteX348" fmla="*/ 2358658 w 2915425"/>
              <a:gd name="connsiteY348" fmla="*/ 1835329 h 2213747"/>
              <a:gd name="connsiteX349" fmla="*/ 2396397 w 2915425"/>
              <a:gd name="connsiteY349" fmla="*/ 1882631 h 2213747"/>
              <a:gd name="connsiteX350" fmla="*/ 2424700 w 2915425"/>
              <a:gd name="connsiteY350" fmla="*/ 1939394 h 2213747"/>
              <a:gd name="connsiteX351" fmla="*/ 2396397 w 2915425"/>
              <a:gd name="connsiteY351" fmla="*/ 1929933 h 2213747"/>
              <a:gd name="connsiteX352" fmla="*/ 2405831 w 2915425"/>
              <a:gd name="connsiteY352" fmla="*/ 1929933 h 2213747"/>
              <a:gd name="connsiteX353" fmla="*/ 2396397 w 2915425"/>
              <a:gd name="connsiteY353" fmla="*/ 1920473 h 2213747"/>
              <a:gd name="connsiteX354" fmla="*/ 2405831 w 2915425"/>
              <a:gd name="connsiteY354" fmla="*/ 1920473 h 2213747"/>
              <a:gd name="connsiteX355" fmla="*/ 2405831 w 2915425"/>
              <a:gd name="connsiteY355" fmla="*/ 1901552 h 2213747"/>
              <a:gd name="connsiteX356" fmla="*/ 2396397 w 2915425"/>
              <a:gd name="connsiteY356" fmla="*/ 1920473 h 2213747"/>
              <a:gd name="connsiteX357" fmla="*/ 2320919 w 2915425"/>
              <a:gd name="connsiteY357" fmla="*/ 1911013 h 2213747"/>
              <a:gd name="connsiteX358" fmla="*/ 2273746 w 2915425"/>
              <a:gd name="connsiteY358" fmla="*/ 1892092 h 2213747"/>
              <a:gd name="connsiteX359" fmla="*/ 2330354 w 2915425"/>
              <a:gd name="connsiteY359" fmla="*/ 1901552 h 2213747"/>
              <a:gd name="connsiteX360" fmla="*/ 2339789 w 2915425"/>
              <a:gd name="connsiteY360" fmla="*/ 1892092 h 2213747"/>
              <a:gd name="connsiteX361" fmla="*/ 2311485 w 2915425"/>
              <a:gd name="connsiteY361" fmla="*/ 1882631 h 2213747"/>
              <a:gd name="connsiteX362" fmla="*/ 2217139 w 2915425"/>
              <a:gd name="connsiteY362" fmla="*/ 1835329 h 2213747"/>
              <a:gd name="connsiteX363" fmla="*/ 2264312 w 2915425"/>
              <a:gd name="connsiteY363" fmla="*/ 1911013 h 2213747"/>
              <a:gd name="connsiteX364" fmla="*/ 2217139 w 2915425"/>
              <a:gd name="connsiteY364" fmla="*/ 1892092 h 2213747"/>
              <a:gd name="connsiteX365" fmla="*/ 2254877 w 2915425"/>
              <a:gd name="connsiteY365" fmla="*/ 1929933 h 2213747"/>
              <a:gd name="connsiteX366" fmla="*/ 2160531 w 2915425"/>
              <a:gd name="connsiteY366" fmla="*/ 1920473 h 2213747"/>
              <a:gd name="connsiteX367" fmla="*/ 2169965 w 2915425"/>
              <a:gd name="connsiteY367" fmla="*/ 1939394 h 2213747"/>
              <a:gd name="connsiteX368" fmla="*/ 2188835 w 2915425"/>
              <a:gd name="connsiteY368" fmla="*/ 1996157 h 2213747"/>
              <a:gd name="connsiteX369" fmla="*/ 2179400 w 2915425"/>
              <a:gd name="connsiteY369" fmla="*/ 1986696 h 2213747"/>
              <a:gd name="connsiteX370" fmla="*/ 2188835 w 2915425"/>
              <a:gd name="connsiteY370" fmla="*/ 2043459 h 2213747"/>
              <a:gd name="connsiteX371" fmla="*/ 2198269 w 2915425"/>
              <a:gd name="connsiteY371" fmla="*/ 2081301 h 2213747"/>
              <a:gd name="connsiteX372" fmla="*/ 2141661 w 2915425"/>
              <a:gd name="connsiteY372" fmla="*/ 1977236 h 2213747"/>
              <a:gd name="connsiteX373" fmla="*/ 2103923 w 2915425"/>
              <a:gd name="connsiteY373" fmla="*/ 1958315 h 2213747"/>
              <a:gd name="connsiteX374" fmla="*/ 2122792 w 2915425"/>
              <a:gd name="connsiteY374" fmla="*/ 1958315 h 2213747"/>
              <a:gd name="connsiteX375" fmla="*/ 2085054 w 2915425"/>
              <a:gd name="connsiteY375" fmla="*/ 1939394 h 2213747"/>
              <a:gd name="connsiteX376" fmla="*/ 2094488 w 2915425"/>
              <a:gd name="connsiteY376" fmla="*/ 1901552 h 2213747"/>
              <a:gd name="connsiteX377" fmla="*/ 2028446 w 2915425"/>
              <a:gd name="connsiteY377" fmla="*/ 1911013 h 2213747"/>
              <a:gd name="connsiteX378" fmla="*/ 1934100 w 2915425"/>
              <a:gd name="connsiteY378" fmla="*/ 1901552 h 2213747"/>
              <a:gd name="connsiteX379" fmla="*/ 1912872 w 2915425"/>
              <a:gd name="connsiteY379" fmla="*/ 1913378 h 2213747"/>
              <a:gd name="connsiteX380" fmla="*/ 1915014 w 2915425"/>
              <a:gd name="connsiteY380" fmla="*/ 1929608 h 2213747"/>
              <a:gd name="connsiteX381" fmla="*/ 1901078 w 2915425"/>
              <a:gd name="connsiteY381" fmla="*/ 1908647 h 2213747"/>
              <a:gd name="connsiteX382" fmla="*/ 1886926 w 2915425"/>
              <a:gd name="connsiteY382" fmla="*/ 1901552 h 2213747"/>
              <a:gd name="connsiteX383" fmla="*/ 1877492 w 2915425"/>
              <a:gd name="connsiteY383" fmla="*/ 1948854 h 2213747"/>
              <a:gd name="connsiteX384" fmla="*/ 1877492 w 2915425"/>
              <a:gd name="connsiteY384" fmla="*/ 1958315 h 2213747"/>
              <a:gd name="connsiteX385" fmla="*/ 1773711 w 2915425"/>
              <a:gd name="connsiteY385" fmla="*/ 1939394 h 2213747"/>
              <a:gd name="connsiteX386" fmla="*/ 1754842 w 2915425"/>
              <a:gd name="connsiteY386" fmla="*/ 1977236 h 2213747"/>
              <a:gd name="connsiteX387" fmla="*/ 1735972 w 2915425"/>
              <a:gd name="connsiteY387" fmla="*/ 1977236 h 2213747"/>
              <a:gd name="connsiteX388" fmla="*/ 1754842 w 2915425"/>
              <a:gd name="connsiteY388" fmla="*/ 1996157 h 2213747"/>
              <a:gd name="connsiteX389" fmla="*/ 1717103 w 2915425"/>
              <a:gd name="connsiteY389" fmla="*/ 2015078 h 2213747"/>
              <a:gd name="connsiteX390" fmla="*/ 1651061 w 2915425"/>
              <a:gd name="connsiteY390" fmla="*/ 2100222 h 2213747"/>
              <a:gd name="connsiteX391" fmla="*/ 1613322 w 2915425"/>
              <a:gd name="connsiteY391" fmla="*/ 2128603 h 2213747"/>
              <a:gd name="connsiteX392" fmla="*/ 1641626 w 2915425"/>
              <a:gd name="connsiteY392" fmla="*/ 2090761 h 2213747"/>
              <a:gd name="connsiteX393" fmla="*/ 1632191 w 2915425"/>
              <a:gd name="connsiteY393" fmla="*/ 2062380 h 2213747"/>
              <a:gd name="connsiteX394" fmla="*/ 1603888 w 2915425"/>
              <a:gd name="connsiteY394" fmla="*/ 2100222 h 2213747"/>
              <a:gd name="connsiteX395" fmla="*/ 1566149 w 2915425"/>
              <a:gd name="connsiteY395" fmla="*/ 2100222 h 2213747"/>
              <a:gd name="connsiteX396" fmla="*/ 1566149 w 2915425"/>
              <a:gd name="connsiteY396" fmla="*/ 2052919 h 2213747"/>
              <a:gd name="connsiteX397" fmla="*/ 1500107 w 2915425"/>
              <a:gd name="connsiteY397" fmla="*/ 2100222 h 2213747"/>
              <a:gd name="connsiteX398" fmla="*/ 1452933 w 2915425"/>
              <a:gd name="connsiteY398" fmla="*/ 2071840 h 2213747"/>
              <a:gd name="connsiteX399" fmla="*/ 1405760 w 2915425"/>
              <a:gd name="connsiteY399" fmla="*/ 2119143 h 2213747"/>
              <a:gd name="connsiteX400" fmla="*/ 1405760 w 2915425"/>
              <a:gd name="connsiteY400" fmla="*/ 2090761 h 2213747"/>
              <a:gd name="connsiteX401" fmla="*/ 1368022 w 2915425"/>
              <a:gd name="connsiteY401" fmla="*/ 2109682 h 2213747"/>
              <a:gd name="connsiteX402" fmla="*/ 1330283 w 2915425"/>
              <a:gd name="connsiteY402" fmla="*/ 2090761 h 2213747"/>
              <a:gd name="connsiteX403" fmla="*/ 1311414 w 2915425"/>
              <a:gd name="connsiteY403" fmla="*/ 2119143 h 2213747"/>
              <a:gd name="connsiteX404" fmla="*/ 1264241 w 2915425"/>
              <a:gd name="connsiteY404" fmla="*/ 2128603 h 2213747"/>
              <a:gd name="connsiteX405" fmla="*/ 1273675 w 2915425"/>
              <a:gd name="connsiteY405" fmla="*/ 2081301 h 2213747"/>
              <a:gd name="connsiteX406" fmla="*/ 1273675 w 2915425"/>
              <a:gd name="connsiteY406" fmla="*/ 1967775 h 2213747"/>
              <a:gd name="connsiteX407" fmla="*/ 1301980 w 2915425"/>
              <a:gd name="connsiteY407" fmla="*/ 1967775 h 2213747"/>
              <a:gd name="connsiteX408" fmla="*/ 1254806 w 2915425"/>
              <a:gd name="connsiteY408" fmla="*/ 1958315 h 2213747"/>
              <a:gd name="connsiteX409" fmla="*/ 1226502 w 2915425"/>
              <a:gd name="connsiteY409" fmla="*/ 2043459 h 2213747"/>
              <a:gd name="connsiteX410" fmla="*/ 1207633 w 2915425"/>
              <a:gd name="connsiteY410" fmla="*/ 2005617 h 2213747"/>
              <a:gd name="connsiteX411" fmla="*/ 1179329 w 2915425"/>
              <a:gd name="connsiteY411" fmla="*/ 2052919 h 2213747"/>
              <a:gd name="connsiteX412" fmla="*/ 1160460 w 2915425"/>
              <a:gd name="connsiteY412" fmla="*/ 2033998 h 2213747"/>
              <a:gd name="connsiteX413" fmla="*/ 1122721 w 2915425"/>
              <a:gd name="connsiteY413" fmla="*/ 2033998 h 2213747"/>
              <a:gd name="connsiteX414" fmla="*/ 1132156 w 2915425"/>
              <a:gd name="connsiteY414" fmla="*/ 2052919 h 2213747"/>
              <a:gd name="connsiteX415" fmla="*/ 1113287 w 2915425"/>
              <a:gd name="connsiteY415" fmla="*/ 2071840 h 2213747"/>
              <a:gd name="connsiteX416" fmla="*/ 1113287 w 2915425"/>
              <a:gd name="connsiteY416" fmla="*/ 2043459 h 2213747"/>
              <a:gd name="connsiteX417" fmla="*/ 1103852 w 2915425"/>
              <a:gd name="connsiteY417" fmla="*/ 2090761 h 2213747"/>
              <a:gd name="connsiteX418" fmla="*/ 1075548 w 2915425"/>
              <a:gd name="connsiteY418" fmla="*/ 1977236 h 2213747"/>
              <a:gd name="connsiteX419" fmla="*/ 1047245 w 2915425"/>
              <a:gd name="connsiteY419" fmla="*/ 2024538 h 2213747"/>
              <a:gd name="connsiteX420" fmla="*/ 1037810 w 2915425"/>
              <a:gd name="connsiteY420" fmla="*/ 2043459 h 2213747"/>
              <a:gd name="connsiteX421" fmla="*/ 1000071 w 2915425"/>
              <a:gd name="connsiteY421" fmla="*/ 2043459 h 2213747"/>
              <a:gd name="connsiteX422" fmla="*/ 990637 w 2915425"/>
              <a:gd name="connsiteY422" fmla="*/ 2052919 h 2213747"/>
              <a:gd name="connsiteX423" fmla="*/ 952898 w 2915425"/>
              <a:gd name="connsiteY423" fmla="*/ 2052919 h 2213747"/>
              <a:gd name="connsiteX424" fmla="*/ 943463 w 2915425"/>
              <a:gd name="connsiteY424" fmla="*/ 2033998 h 2213747"/>
              <a:gd name="connsiteX425" fmla="*/ 886856 w 2915425"/>
              <a:gd name="connsiteY425" fmla="*/ 2062380 h 2213747"/>
              <a:gd name="connsiteX426" fmla="*/ 858552 w 2915425"/>
              <a:gd name="connsiteY426" fmla="*/ 2024538 h 2213747"/>
              <a:gd name="connsiteX427" fmla="*/ 830248 w 2915425"/>
              <a:gd name="connsiteY427" fmla="*/ 2062380 h 2213747"/>
              <a:gd name="connsiteX428" fmla="*/ 830248 w 2915425"/>
              <a:gd name="connsiteY428" fmla="*/ 2128603 h 2213747"/>
              <a:gd name="connsiteX429" fmla="*/ 896290 w 2915425"/>
              <a:gd name="connsiteY429" fmla="*/ 2128603 h 2213747"/>
              <a:gd name="connsiteX430" fmla="*/ 867986 w 2915425"/>
              <a:gd name="connsiteY430" fmla="*/ 2166445 h 2213747"/>
              <a:gd name="connsiteX431" fmla="*/ 849117 w 2915425"/>
              <a:gd name="connsiteY431" fmla="*/ 2166445 h 2213747"/>
              <a:gd name="connsiteX432" fmla="*/ 858552 w 2915425"/>
              <a:gd name="connsiteY432" fmla="*/ 2175905 h 2213747"/>
              <a:gd name="connsiteX433" fmla="*/ 820813 w 2915425"/>
              <a:gd name="connsiteY433" fmla="*/ 2213747 h 2213747"/>
              <a:gd name="connsiteX434" fmla="*/ 830248 w 2915425"/>
              <a:gd name="connsiteY434" fmla="*/ 2204287 h 2213747"/>
              <a:gd name="connsiteX435" fmla="*/ 820813 w 2915425"/>
              <a:gd name="connsiteY435" fmla="*/ 2204287 h 2213747"/>
              <a:gd name="connsiteX436" fmla="*/ 830248 w 2915425"/>
              <a:gd name="connsiteY436" fmla="*/ 2185366 h 2213747"/>
              <a:gd name="connsiteX437" fmla="*/ 801944 w 2915425"/>
              <a:gd name="connsiteY437" fmla="*/ 2213747 h 2213747"/>
              <a:gd name="connsiteX438" fmla="*/ 792509 w 2915425"/>
              <a:gd name="connsiteY438" fmla="*/ 2194826 h 2213747"/>
              <a:gd name="connsiteX439" fmla="*/ 811379 w 2915425"/>
              <a:gd name="connsiteY439" fmla="*/ 2175905 h 2213747"/>
              <a:gd name="connsiteX440" fmla="*/ 792509 w 2915425"/>
              <a:gd name="connsiteY440" fmla="*/ 2175905 h 2213747"/>
              <a:gd name="connsiteX441" fmla="*/ 783075 w 2915425"/>
              <a:gd name="connsiteY441" fmla="*/ 2147524 h 2213747"/>
              <a:gd name="connsiteX442" fmla="*/ 783075 w 2915425"/>
              <a:gd name="connsiteY442" fmla="*/ 2100222 h 2213747"/>
              <a:gd name="connsiteX443" fmla="*/ 679294 w 2915425"/>
              <a:gd name="connsiteY443" fmla="*/ 2185366 h 2213747"/>
              <a:gd name="connsiteX444" fmla="*/ 754771 w 2915425"/>
              <a:gd name="connsiteY444" fmla="*/ 2071840 h 2213747"/>
              <a:gd name="connsiteX445" fmla="*/ 764205 w 2915425"/>
              <a:gd name="connsiteY445" fmla="*/ 2071840 h 2213747"/>
              <a:gd name="connsiteX446" fmla="*/ 764205 w 2915425"/>
              <a:gd name="connsiteY446" fmla="*/ 2081301 h 2213747"/>
              <a:gd name="connsiteX447" fmla="*/ 764205 w 2915425"/>
              <a:gd name="connsiteY447" fmla="*/ 2015078 h 2213747"/>
              <a:gd name="connsiteX448" fmla="*/ 679294 w 2915425"/>
              <a:gd name="connsiteY448" fmla="*/ 2071840 h 2213747"/>
              <a:gd name="connsiteX449" fmla="*/ 707598 w 2915425"/>
              <a:gd name="connsiteY449" fmla="*/ 2043459 h 2213747"/>
              <a:gd name="connsiteX450" fmla="*/ 650990 w 2915425"/>
              <a:gd name="connsiteY450" fmla="*/ 2052919 h 2213747"/>
              <a:gd name="connsiteX451" fmla="*/ 698163 w 2915425"/>
              <a:gd name="connsiteY451" fmla="*/ 1996157 h 2213747"/>
              <a:gd name="connsiteX452" fmla="*/ 726467 w 2915425"/>
              <a:gd name="connsiteY452" fmla="*/ 1986696 h 2213747"/>
              <a:gd name="connsiteX453" fmla="*/ 773640 w 2915425"/>
              <a:gd name="connsiteY453" fmla="*/ 1977236 h 2213747"/>
              <a:gd name="connsiteX454" fmla="*/ 754771 w 2915425"/>
              <a:gd name="connsiteY454" fmla="*/ 1958315 h 2213747"/>
              <a:gd name="connsiteX455" fmla="*/ 735901 w 2915425"/>
              <a:gd name="connsiteY455" fmla="*/ 1977236 h 2213747"/>
              <a:gd name="connsiteX456" fmla="*/ 632121 w 2915425"/>
              <a:gd name="connsiteY456" fmla="*/ 2005617 h 2213747"/>
              <a:gd name="connsiteX457" fmla="*/ 622686 w 2915425"/>
              <a:gd name="connsiteY457" fmla="*/ 2052919 h 2213747"/>
              <a:gd name="connsiteX458" fmla="*/ 622686 w 2915425"/>
              <a:gd name="connsiteY458" fmla="*/ 2015078 h 2213747"/>
              <a:gd name="connsiteX459" fmla="*/ 575513 w 2915425"/>
              <a:gd name="connsiteY459" fmla="*/ 2015078 h 2213747"/>
              <a:gd name="connsiteX460" fmla="*/ 622686 w 2915425"/>
              <a:gd name="connsiteY460" fmla="*/ 1996157 h 2213747"/>
              <a:gd name="connsiteX461" fmla="*/ 679294 w 2915425"/>
              <a:gd name="connsiteY461" fmla="*/ 1948854 h 2213747"/>
              <a:gd name="connsiteX462" fmla="*/ 613251 w 2915425"/>
              <a:gd name="connsiteY462" fmla="*/ 1967775 h 2213747"/>
              <a:gd name="connsiteX463" fmla="*/ 603817 w 2915425"/>
              <a:gd name="connsiteY463" fmla="*/ 1939394 h 2213747"/>
              <a:gd name="connsiteX464" fmla="*/ 613251 w 2915425"/>
              <a:gd name="connsiteY464" fmla="*/ 1911013 h 2213747"/>
              <a:gd name="connsiteX465" fmla="*/ 537774 w 2915425"/>
              <a:gd name="connsiteY465" fmla="*/ 1948854 h 2213747"/>
              <a:gd name="connsiteX466" fmla="*/ 575513 w 2915425"/>
              <a:gd name="connsiteY466" fmla="*/ 1901552 h 2213747"/>
              <a:gd name="connsiteX467" fmla="*/ 547209 w 2915425"/>
              <a:gd name="connsiteY467" fmla="*/ 1911013 h 2213747"/>
              <a:gd name="connsiteX468" fmla="*/ 537774 w 2915425"/>
              <a:gd name="connsiteY468" fmla="*/ 1873171 h 2213747"/>
              <a:gd name="connsiteX469" fmla="*/ 566078 w 2915425"/>
              <a:gd name="connsiteY469" fmla="*/ 1873171 h 2213747"/>
              <a:gd name="connsiteX470" fmla="*/ 613251 w 2915425"/>
              <a:gd name="connsiteY470" fmla="*/ 1844789 h 2213747"/>
              <a:gd name="connsiteX471" fmla="*/ 603817 w 2915425"/>
              <a:gd name="connsiteY471" fmla="*/ 1835329 h 2213747"/>
              <a:gd name="connsiteX472" fmla="*/ 641555 w 2915425"/>
              <a:gd name="connsiteY472" fmla="*/ 1825868 h 2213747"/>
              <a:gd name="connsiteX473" fmla="*/ 518905 w 2915425"/>
              <a:gd name="connsiteY473" fmla="*/ 1825868 h 2213747"/>
              <a:gd name="connsiteX474" fmla="*/ 386820 w 2915425"/>
              <a:gd name="connsiteY474" fmla="*/ 1778566 h 2213747"/>
              <a:gd name="connsiteX475" fmla="*/ 424559 w 2915425"/>
              <a:gd name="connsiteY475" fmla="*/ 1712343 h 2213747"/>
              <a:gd name="connsiteX476" fmla="*/ 396255 w 2915425"/>
              <a:gd name="connsiteY476" fmla="*/ 1721803 h 2213747"/>
              <a:gd name="connsiteX477" fmla="*/ 396255 w 2915425"/>
              <a:gd name="connsiteY477" fmla="*/ 1740724 h 2213747"/>
              <a:gd name="connsiteX478" fmla="*/ 358516 w 2915425"/>
              <a:gd name="connsiteY478" fmla="*/ 1731264 h 2213747"/>
              <a:gd name="connsiteX479" fmla="*/ 330212 w 2915425"/>
              <a:gd name="connsiteY479" fmla="*/ 1693422 h 2213747"/>
              <a:gd name="connsiteX480" fmla="*/ 254735 w 2915425"/>
              <a:gd name="connsiteY480" fmla="*/ 1712343 h 2213747"/>
              <a:gd name="connsiteX481" fmla="*/ 235866 w 2915425"/>
              <a:gd name="connsiteY481" fmla="*/ 1693422 h 2213747"/>
              <a:gd name="connsiteX482" fmla="*/ 179258 w 2915425"/>
              <a:gd name="connsiteY482" fmla="*/ 1636659 h 2213747"/>
              <a:gd name="connsiteX483" fmla="*/ 160389 w 2915425"/>
              <a:gd name="connsiteY483" fmla="*/ 1627199 h 2213747"/>
              <a:gd name="connsiteX484" fmla="*/ 179258 w 2915425"/>
              <a:gd name="connsiteY484" fmla="*/ 1617738 h 2213747"/>
              <a:gd name="connsiteX485" fmla="*/ 122651 w 2915425"/>
              <a:gd name="connsiteY485" fmla="*/ 1579897 h 2213747"/>
              <a:gd name="connsiteX486" fmla="*/ 84912 w 2915425"/>
              <a:gd name="connsiteY486" fmla="*/ 1551515 h 2213747"/>
              <a:gd name="connsiteX487" fmla="*/ 47173 w 2915425"/>
              <a:gd name="connsiteY487" fmla="*/ 1504213 h 2213747"/>
              <a:gd name="connsiteX488" fmla="*/ 18870 w 2915425"/>
              <a:gd name="connsiteY488" fmla="*/ 1475831 h 2213747"/>
              <a:gd name="connsiteX489" fmla="*/ 28304 w 2915425"/>
              <a:gd name="connsiteY489" fmla="*/ 1466371 h 2213747"/>
              <a:gd name="connsiteX490" fmla="*/ 0 w 2915425"/>
              <a:gd name="connsiteY490" fmla="*/ 1419069 h 2213747"/>
              <a:gd name="connsiteX491" fmla="*/ 75477 w 2915425"/>
              <a:gd name="connsiteY491" fmla="*/ 1428529 h 2213747"/>
              <a:gd name="connsiteX492" fmla="*/ 47173 w 2915425"/>
              <a:gd name="connsiteY492" fmla="*/ 1437990 h 2213747"/>
              <a:gd name="connsiteX493" fmla="*/ 47173 w 2915425"/>
              <a:gd name="connsiteY493" fmla="*/ 1447450 h 2213747"/>
              <a:gd name="connsiteX494" fmla="*/ 75477 w 2915425"/>
              <a:gd name="connsiteY494" fmla="*/ 1447450 h 2213747"/>
              <a:gd name="connsiteX495" fmla="*/ 56608 w 2915425"/>
              <a:gd name="connsiteY495" fmla="*/ 1475831 h 2213747"/>
              <a:gd name="connsiteX496" fmla="*/ 122651 w 2915425"/>
              <a:gd name="connsiteY496" fmla="*/ 1447450 h 2213747"/>
              <a:gd name="connsiteX497" fmla="*/ 160389 w 2915425"/>
              <a:gd name="connsiteY497" fmla="*/ 1428529 h 2213747"/>
              <a:gd name="connsiteX498" fmla="*/ 150954 w 2915425"/>
              <a:gd name="connsiteY498" fmla="*/ 1419069 h 2213747"/>
              <a:gd name="connsiteX499" fmla="*/ 169824 w 2915425"/>
              <a:gd name="connsiteY499" fmla="*/ 1428529 h 2213747"/>
              <a:gd name="connsiteX500" fmla="*/ 150954 w 2915425"/>
              <a:gd name="connsiteY500" fmla="*/ 1447450 h 2213747"/>
              <a:gd name="connsiteX501" fmla="*/ 188693 w 2915425"/>
              <a:gd name="connsiteY501" fmla="*/ 1409608 h 2213747"/>
              <a:gd name="connsiteX502" fmla="*/ 207562 w 2915425"/>
              <a:gd name="connsiteY502" fmla="*/ 1456911 h 2213747"/>
              <a:gd name="connsiteX503" fmla="*/ 207562 w 2915425"/>
              <a:gd name="connsiteY503" fmla="*/ 1409608 h 2213747"/>
              <a:gd name="connsiteX504" fmla="*/ 245301 w 2915425"/>
              <a:gd name="connsiteY504" fmla="*/ 1400148 h 2213747"/>
              <a:gd name="connsiteX505" fmla="*/ 245301 w 2915425"/>
              <a:gd name="connsiteY505" fmla="*/ 1324464 h 2213747"/>
              <a:gd name="connsiteX506" fmla="*/ 216997 w 2915425"/>
              <a:gd name="connsiteY506" fmla="*/ 1296083 h 2213747"/>
              <a:gd name="connsiteX507" fmla="*/ 273605 w 2915425"/>
              <a:gd name="connsiteY507" fmla="*/ 1258241 h 2213747"/>
              <a:gd name="connsiteX508" fmla="*/ 358516 w 2915425"/>
              <a:gd name="connsiteY508" fmla="*/ 1239320 h 2213747"/>
              <a:gd name="connsiteX509" fmla="*/ 330212 w 2915425"/>
              <a:gd name="connsiteY509" fmla="*/ 1210939 h 2213747"/>
              <a:gd name="connsiteX510" fmla="*/ 349082 w 2915425"/>
              <a:gd name="connsiteY510" fmla="*/ 1201478 h 2213747"/>
              <a:gd name="connsiteX511" fmla="*/ 330212 w 2915425"/>
              <a:gd name="connsiteY511" fmla="*/ 1154176 h 2213747"/>
              <a:gd name="connsiteX512" fmla="*/ 377386 w 2915425"/>
              <a:gd name="connsiteY512" fmla="*/ 1173097 h 2213747"/>
              <a:gd name="connsiteX513" fmla="*/ 415124 w 2915425"/>
              <a:gd name="connsiteY513" fmla="*/ 1201478 h 2213747"/>
              <a:gd name="connsiteX514" fmla="*/ 452863 w 2915425"/>
              <a:gd name="connsiteY514" fmla="*/ 1144715 h 2213747"/>
              <a:gd name="connsiteX515" fmla="*/ 481166 w 2915425"/>
              <a:gd name="connsiteY515" fmla="*/ 1116334 h 2213747"/>
              <a:gd name="connsiteX516" fmla="*/ 443428 w 2915425"/>
              <a:gd name="connsiteY516" fmla="*/ 1097413 h 2213747"/>
              <a:gd name="connsiteX517" fmla="*/ 575513 w 2915425"/>
              <a:gd name="connsiteY517" fmla="*/ 1078492 h 2213747"/>
              <a:gd name="connsiteX518" fmla="*/ 556643 w 2915425"/>
              <a:gd name="connsiteY518" fmla="*/ 1059571 h 2213747"/>
              <a:gd name="connsiteX519" fmla="*/ 547209 w 2915425"/>
              <a:gd name="connsiteY519" fmla="*/ 1050111 h 2213747"/>
              <a:gd name="connsiteX520" fmla="*/ 537774 w 2915425"/>
              <a:gd name="connsiteY520" fmla="*/ 993348 h 2213747"/>
              <a:gd name="connsiteX521" fmla="*/ 490601 w 2915425"/>
              <a:gd name="connsiteY521" fmla="*/ 964967 h 2213747"/>
              <a:gd name="connsiteX522" fmla="*/ 471732 w 2915425"/>
              <a:gd name="connsiteY522" fmla="*/ 841981 h 2213747"/>
              <a:gd name="connsiteX523" fmla="*/ 415124 w 2915425"/>
              <a:gd name="connsiteY523" fmla="*/ 898744 h 2213747"/>
              <a:gd name="connsiteX524" fmla="*/ 330212 w 2915425"/>
              <a:gd name="connsiteY524" fmla="*/ 917664 h 2213747"/>
              <a:gd name="connsiteX525" fmla="*/ 330212 w 2915425"/>
              <a:gd name="connsiteY525" fmla="*/ 879823 h 2213747"/>
              <a:gd name="connsiteX526" fmla="*/ 358516 w 2915425"/>
              <a:gd name="connsiteY526" fmla="*/ 851441 h 2213747"/>
              <a:gd name="connsiteX527" fmla="*/ 415124 w 2915425"/>
              <a:gd name="connsiteY527" fmla="*/ 804139 h 2213747"/>
              <a:gd name="connsiteX528" fmla="*/ 367951 w 2915425"/>
              <a:gd name="connsiteY528" fmla="*/ 756837 h 2213747"/>
              <a:gd name="connsiteX529" fmla="*/ 377386 w 2915425"/>
              <a:gd name="connsiteY529" fmla="*/ 737916 h 2213747"/>
              <a:gd name="connsiteX530" fmla="*/ 358516 w 2915425"/>
              <a:gd name="connsiteY530" fmla="*/ 747376 h 2213747"/>
              <a:gd name="connsiteX531" fmla="*/ 358516 w 2915425"/>
              <a:gd name="connsiteY531" fmla="*/ 728455 h 2213747"/>
              <a:gd name="connsiteX532" fmla="*/ 330212 w 2915425"/>
              <a:gd name="connsiteY532" fmla="*/ 747376 h 2213747"/>
              <a:gd name="connsiteX533" fmla="*/ 320778 w 2915425"/>
              <a:gd name="connsiteY533" fmla="*/ 728455 h 2213747"/>
              <a:gd name="connsiteX534" fmla="*/ 320778 w 2915425"/>
              <a:gd name="connsiteY534" fmla="*/ 756837 h 2213747"/>
              <a:gd name="connsiteX535" fmla="*/ 264170 w 2915425"/>
              <a:gd name="connsiteY535" fmla="*/ 785218 h 2213747"/>
              <a:gd name="connsiteX536" fmla="*/ 245301 w 2915425"/>
              <a:gd name="connsiteY536" fmla="*/ 813600 h 2213747"/>
              <a:gd name="connsiteX537" fmla="*/ 283039 w 2915425"/>
              <a:gd name="connsiteY537" fmla="*/ 756837 h 2213747"/>
              <a:gd name="connsiteX538" fmla="*/ 301908 w 2915425"/>
              <a:gd name="connsiteY538" fmla="*/ 700074 h 2213747"/>
              <a:gd name="connsiteX539" fmla="*/ 311343 w 2915425"/>
              <a:gd name="connsiteY539" fmla="*/ 700074 h 2213747"/>
              <a:gd name="connsiteX540" fmla="*/ 235866 w 2915425"/>
              <a:gd name="connsiteY540" fmla="*/ 586548 h 2213747"/>
              <a:gd name="connsiteX541" fmla="*/ 349082 w 2915425"/>
              <a:gd name="connsiteY541" fmla="*/ 671693 h 2213747"/>
              <a:gd name="connsiteX542" fmla="*/ 330212 w 2915425"/>
              <a:gd name="connsiteY542" fmla="*/ 643311 h 2213747"/>
              <a:gd name="connsiteX543" fmla="*/ 358516 w 2915425"/>
              <a:gd name="connsiteY543" fmla="*/ 652772 h 2213747"/>
              <a:gd name="connsiteX544" fmla="*/ 339647 w 2915425"/>
              <a:gd name="connsiteY544" fmla="*/ 605470 h 2213747"/>
              <a:gd name="connsiteX545" fmla="*/ 358516 w 2915425"/>
              <a:gd name="connsiteY545" fmla="*/ 643311 h 2213747"/>
              <a:gd name="connsiteX546" fmla="*/ 386820 w 2915425"/>
              <a:gd name="connsiteY546" fmla="*/ 624390 h 2213747"/>
              <a:gd name="connsiteX547" fmla="*/ 396255 w 2915425"/>
              <a:gd name="connsiteY547" fmla="*/ 643311 h 2213747"/>
              <a:gd name="connsiteX548" fmla="*/ 462297 w 2915425"/>
              <a:gd name="connsiteY548" fmla="*/ 605470 h 2213747"/>
              <a:gd name="connsiteX549" fmla="*/ 424559 w 2915425"/>
              <a:gd name="connsiteY549" fmla="*/ 548707 h 2213747"/>
              <a:gd name="connsiteX550" fmla="*/ 386820 w 2915425"/>
              <a:gd name="connsiteY550" fmla="*/ 605470 h 2213747"/>
              <a:gd name="connsiteX551" fmla="*/ 333750 w 2915425"/>
              <a:gd name="connsiteY551" fmla="*/ 552254 h 2213747"/>
              <a:gd name="connsiteX552" fmla="*/ 327171 w 2915425"/>
              <a:gd name="connsiteY552" fmla="*/ 554806 h 2213747"/>
              <a:gd name="connsiteX553" fmla="*/ 330212 w 2915425"/>
              <a:gd name="connsiteY553" fmla="*/ 548707 h 2213747"/>
              <a:gd name="connsiteX554" fmla="*/ 301908 w 2915425"/>
              <a:gd name="connsiteY554" fmla="*/ 520325 h 2213747"/>
              <a:gd name="connsiteX555" fmla="*/ 292474 w 2915425"/>
              <a:gd name="connsiteY555" fmla="*/ 491944 h 2213747"/>
              <a:gd name="connsiteX556" fmla="*/ 311343 w 2915425"/>
              <a:gd name="connsiteY556" fmla="*/ 454102 h 2213747"/>
              <a:gd name="connsiteX557" fmla="*/ 386820 w 2915425"/>
              <a:gd name="connsiteY557" fmla="*/ 425721 h 2213747"/>
              <a:gd name="connsiteX558" fmla="*/ 424559 w 2915425"/>
              <a:gd name="connsiteY558" fmla="*/ 331116 h 2213747"/>
              <a:gd name="connsiteX559" fmla="*/ 471732 w 2915425"/>
              <a:gd name="connsiteY559" fmla="*/ 302735 h 2213747"/>
              <a:gd name="connsiteX560" fmla="*/ 594382 w 2915425"/>
              <a:gd name="connsiteY560" fmla="*/ 331116 h 2213747"/>
              <a:gd name="connsiteX561" fmla="*/ 594382 w 2915425"/>
              <a:gd name="connsiteY561" fmla="*/ 293274 h 2213747"/>
              <a:gd name="connsiteX562" fmla="*/ 575513 w 2915425"/>
              <a:gd name="connsiteY562" fmla="*/ 264893 h 2213747"/>
              <a:gd name="connsiteX563" fmla="*/ 575513 w 2915425"/>
              <a:gd name="connsiteY563" fmla="*/ 283814 h 2213747"/>
              <a:gd name="connsiteX564" fmla="*/ 575513 w 2915425"/>
              <a:gd name="connsiteY564" fmla="*/ 245972 h 2213747"/>
              <a:gd name="connsiteX565" fmla="*/ 613251 w 2915425"/>
              <a:gd name="connsiteY565" fmla="*/ 245972 h 2213747"/>
              <a:gd name="connsiteX566" fmla="*/ 613251 w 2915425"/>
              <a:gd name="connsiteY566" fmla="*/ 217591 h 2213747"/>
              <a:gd name="connsiteX567" fmla="*/ 641555 w 2915425"/>
              <a:gd name="connsiteY567" fmla="*/ 236512 h 2213747"/>
              <a:gd name="connsiteX568" fmla="*/ 641555 w 2915425"/>
              <a:gd name="connsiteY568" fmla="*/ 227051 h 2213747"/>
              <a:gd name="connsiteX569" fmla="*/ 669859 w 2915425"/>
              <a:gd name="connsiteY569" fmla="*/ 236512 h 2213747"/>
              <a:gd name="connsiteX570" fmla="*/ 660424 w 2915425"/>
              <a:gd name="connsiteY570" fmla="*/ 227051 h 2213747"/>
              <a:gd name="connsiteX571" fmla="*/ 688728 w 2915425"/>
              <a:gd name="connsiteY571" fmla="*/ 217591 h 2213747"/>
              <a:gd name="connsiteX572" fmla="*/ 717032 w 2915425"/>
              <a:gd name="connsiteY572" fmla="*/ 245972 h 2213747"/>
              <a:gd name="connsiteX573" fmla="*/ 726467 w 2915425"/>
              <a:gd name="connsiteY573" fmla="*/ 227051 h 2213747"/>
              <a:gd name="connsiteX574" fmla="*/ 717032 w 2915425"/>
              <a:gd name="connsiteY574" fmla="*/ 179749 h 2213747"/>
              <a:gd name="connsiteX575" fmla="*/ 717032 w 2915425"/>
              <a:gd name="connsiteY575" fmla="*/ 66223 h 2213747"/>
              <a:gd name="connsiteX576" fmla="*/ 768776 w 2915425"/>
              <a:gd name="connsiteY576" fmla="*/ 86179 h 2213747"/>
              <a:gd name="connsiteX577" fmla="*/ 777093 w 2915425"/>
              <a:gd name="connsiteY577" fmla="*/ 96583 h 2213747"/>
              <a:gd name="connsiteX578" fmla="*/ 773640 w 2915425"/>
              <a:gd name="connsiteY578" fmla="*/ 94605 h 2213747"/>
              <a:gd name="connsiteX579" fmla="*/ 792509 w 2915425"/>
              <a:gd name="connsiteY579" fmla="*/ 141907 h 2213747"/>
              <a:gd name="connsiteX580" fmla="*/ 799048 w 2915425"/>
              <a:gd name="connsiteY580" fmla="*/ 129887 h 2213747"/>
              <a:gd name="connsiteX581" fmla="*/ 800912 w 2915425"/>
              <a:gd name="connsiteY581" fmla="*/ 131855 h 2213747"/>
              <a:gd name="connsiteX582" fmla="*/ 820813 w 2915425"/>
              <a:gd name="connsiteY582" fmla="*/ 179749 h 2213747"/>
              <a:gd name="connsiteX583" fmla="*/ 811379 w 2915425"/>
              <a:gd name="connsiteY583" fmla="*/ 170288 h 2213747"/>
              <a:gd name="connsiteX584" fmla="*/ 839683 w 2915425"/>
              <a:gd name="connsiteY584" fmla="*/ 217591 h 2213747"/>
              <a:gd name="connsiteX585" fmla="*/ 877421 w 2915425"/>
              <a:gd name="connsiteY585" fmla="*/ 113526 h 2213747"/>
              <a:gd name="connsiteX586" fmla="*/ 886856 w 2915425"/>
              <a:gd name="connsiteY586" fmla="*/ 122986 h 2213747"/>
              <a:gd name="connsiteX587" fmla="*/ 886856 w 2915425"/>
              <a:gd name="connsiteY587" fmla="*/ 94605 h 2213747"/>
              <a:gd name="connsiteX588" fmla="*/ 915159 w 2915425"/>
              <a:gd name="connsiteY588" fmla="*/ 85144 h 2213747"/>
              <a:gd name="connsiteX589" fmla="*/ 915159 w 2915425"/>
              <a:gd name="connsiteY589" fmla="*/ 28381 h 2213747"/>
              <a:gd name="connsiteX590" fmla="*/ 943463 w 2915425"/>
              <a:gd name="connsiteY590" fmla="*/ 47302 h 2213747"/>
              <a:gd name="connsiteX591" fmla="*/ 1009506 w 2915425"/>
              <a:gd name="connsiteY591" fmla="*/ 94605 h 2213747"/>
              <a:gd name="connsiteX592" fmla="*/ 1066114 w 2915425"/>
              <a:gd name="connsiteY592" fmla="*/ 208130 h 2213747"/>
              <a:gd name="connsiteX593" fmla="*/ 1094418 w 2915425"/>
              <a:gd name="connsiteY593" fmla="*/ 189209 h 2213747"/>
              <a:gd name="connsiteX594" fmla="*/ 1132156 w 2915425"/>
              <a:gd name="connsiteY594" fmla="*/ 189209 h 2213747"/>
              <a:gd name="connsiteX595" fmla="*/ 1207633 w 2915425"/>
              <a:gd name="connsiteY595" fmla="*/ 264893 h 2213747"/>
              <a:gd name="connsiteX596" fmla="*/ 1207633 w 2915425"/>
              <a:gd name="connsiteY596" fmla="*/ 302735 h 2213747"/>
              <a:gd name="connsiteX597" fmla="*/ 1226502 w 2915425"/>
              <a:gd name="connsiteY597" fmla="*/ 283814 h 2213747"/>
              <a:gd name="connsiteX598" fmla="*/ 1283110 w 2915425"/>
              <a:gd name="connsiteY598" fmla="*/ 264893 h 2213747"/>
              <a:gd name="connsiteX599" fmla="*/ 1330283 w 2915425"/>
              <a:gd name="connsiteY599" fmla="*/ 274353 h 2213747"/>
              <a:gd name="connsiteX600" fmla="*/ 1349153 w 2915425"/>
              <a:gd name="connsiteY600" fmla="*/ 283814 h 2213747"/>
              <a:gd name="connsiteX601" fmla="*/ 1330283 w 2915425"/>
              <a:gd name="connsiteY601" fmla="*/ 217591 h 2213747"/>
              <a:gd name="connsiteX602" fmla="*/ 1405760 w 2915425"/>
              <a:gd name="connsiteY602" fmla="*/ 198670 h 2213747"/>
              <a:gd name="connsiteX603" fmla="*/ 1415195 w 2915425"/>
              <a:gd name="connsiteY603" fmla="*/ 189209 h 2213747"/>
              <a:gd name="connsiteX604" fmla="*/ 1424630 w 2915425"/>
              <a:gd name="connsiteY604" fmla="*/ 179749 h 2213747"/>
              <a:gd name="connsiteX605" fmla="*/ 1434064 w 2915425"/>
              <a:gd name="connsiteY605" fmla="*/ 170288 h 2213747"/>
              <a:gd name="connsiteX606" fmla="*/ 1462368 w 2915425"/>
              <a:gd name="connsiteY606" fmla="*/ 179749 h 2213747"/>
              <a:gd name="connsiteX607" fmla="*/ 1471803 w 2915425"/>
              <a:gd name="connsiteY607" fmla="*/ 179749 h 2213747"/>
              <a:gd name="connsiteX608" fmla="*/ 1481237 w 2915425"/>
              <a:gd name="connsiteY608" fmla="*/ 179749 h 2213747"/>
              <a:gd name="connsiteX609" fmla="*/ 1481237 w 2915425"/>
              <a:gd name="connsiteY609" fmla="*/ 170288 h 2213747"/>
              <a:gd name="connsiteX610" fmla="*/ 1481237 w 2915425"/>
              <a:gd name="connsiteY610" fmla="*/ 151367 h 2213747"/>
              <a:gd name="connsiteX611" fmla="*/ 1509541 w 2915425"/>
              <a:gd name="connsiteY611" fmla="*/ 170288 h 2213747"/>
              <a:gd name="connsiteX612" fmla="*/ 1509541 w 2915425"/>
              <a:gd name="connsiteY612" fmla="*/ 151367 h 2213747"/>
              <a:gd name="connsiteX613" fmla="*/ 1490672 w 2915425"/>
              <a:gd name="connsiteY613" fmla="*/ 141907 h 2213747"/>
              <a:gd name="connsiteX614" fmla="*/ 1443499 w 2915425"/>
              <a:gd name="connsiteY614" fmla="*/ 113526 h 2213747"/>
              <a:gd name="connsiteX615" fmla="*/ 1415195 w 2915425"/>
              <a:gd name="connsiteY615" fmla="*/ 85144 h 2213747"/>
              <a:gd name="connsiteX616" fmla="*/ 1443499 w 2915425"/>
              <a:gd name="connsiteY616" fmla="*/ 75684 h 2213747"/>
              <a:gd name="connsiteX617" fmla="*/ 1443499 w 2915425"/>
              <a:gd name="connsiteY617" fmla="*/ 56763 h 2213747"/>
              <a:gd name="connsiteX618" fmla="*/ 1471803 w 2915425"/>
              <a:gd name="connsiteY618" fmla="*/ 75684 h 2213747"/>
              <a:gd name="connsiteX619" fmla="*/ 1490672 w 2915425"/>
              <a:gd name="connsiteY619" fmla="*/ 113526 h 2213747"/>
              <a:gd name="connsiteX620" fmla="*/ 1500107 w 2915425"/>
              <a:gd name="connsiteY620" fmla="*/ 94605 h 2213747"/>
              <a:gd name="connsiteX621" fmla="*/ 1490672 w 2915425"/>
              <a:gd name="connsiteY621" fmla="*/ 85144 h 2213747"/>
              <a:gd name="connsiteX622" fmla="*/ 1500107 w 2915425"/>
              <a:gd name="connsiteY622" fmla="*/ 85144 h 2213747"/>
              <a:gd name="connsiteX623" fmla="*/ 1500107 w 2915425"/>
              <a:gd name="connsiteY623" fmla="*/ 75684 h 2213747"/>
              <a:gd name="connsiteX624" fmla="*/ 1537845 w 2915425"/>
              <a:gd name="connsiteY624" fmla="*/ 47302 h 2213747"/>
              <a:gd name="connsiteX625" fmla="*/ 1528410 w 2915425"/>
              <a:gd name="connsiteY625" fmla="*/ 9461 h 2213747"/>
              <a:gd name="connsiteX626" fmla="*/ 1537845 w 2915425"/>
              <a:gd name="connsiteY626" fmla="*/ 0 h 2213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</a:cxnLst>
            <a:rect l="l" t="t" r="r" b="b"/>
            <a:pathLst>
              <a:path w="2915425" h="2213747">
                <a:moveTo>
                  <a:pt x="1613322" y="2090761"/>
                </a:moveTo>
                <a:cubicBezTo>
                  <a:pt x="1613322" y="2100222"/>
                  <a:pt x="1603888" y="2119143"/>
                  <a:pt x="1594453" y="2119143"/>
                </a:cubicBezTo>
                <a:cubicBezTo>
                  <a:pt x="1594453" y="2109682"/>
                  <a:pt x="1594453" y="2100222"/>
                  <a:pt x="1603888" y="2100222"/>
                </a:cubicBezTo>
                <a:cubicBezTo>
                  <a:pt x="1603888" y="2100222"/>
                  <a:pt x="1603888" y="2100222"/>
                  <a:pt x="1613322" y="2090761"/>
                </a:cubicBezTo>
                <a:close/>
                <a:moveTo>
                  <a:pt x="1915066" y="1929999"/>
                </a:moveTo>
                <a:lnTo>
                  <a:pt x="1915525" y="1933481"/>
                </a:lnTo>
                <a:cubicBezTo>
                  <a:pt x="1915230" y="1938803"/>
                  <a:pt x="1912872" y="1941759"/>
                  <a:pt x="1905796" y="1939394"/>
                </a:cubicBezTo>
                <a:cubicBezTo>
                  <a:pt x="1901078" y="1939394"/>
                  <a:pt x="1901078" y="1937029"/>
                  <a:pt x="1903437" y="1934664"/>
                </a:cubicBezTo>
                <a:close/>
                <a:moveTo>
                  <a:pt x="1915014" y="1929608"/>
                </a:moveTo>
                <a:lnTo>
                  <a:pt x="1915230" y="1929933"/>
                </a:lnTo>
                <a:lnTo>
                  <a:pt x="1915066" y="1929999"/>
                </a:lnTo>
                <a:close/>
                <a:moveTo>
                  <a:pt x="2792651" y="1504213"/>
                </a:moveTo>
                <a:cubicBezTo>
                  <a:pt x="2802086" y="1504213"/>
                  <a:pt x="2820955" y="1523134"/>
                  <a:pt x="2811520" y="1532594"/>
                </a:cubicBezTo>
                <a:cubicBezTo>
                  <a:pt x="2802086" y="1523134"/>
                  <a:pt x="2802086" y="1504213"/>
                  <a:pt x="2792651" y="1504213"/>
                </a:cubicBezTo>
                <a:close/>
                <a:moveTo>
                  <a:pt x="2528740" y="1416214"/>
                </a:moveTo>
                <a:lnTo>
                  <a:pt x="2528481" y="1419069"/>
                </a:lnTo>
                <a:lnTo>
                  <a:pt x="2525868" y="1418545"/>
                </a:lnTo>
                <a:close/>
                <a:moveTo>
                  <a:pt x="2510791" y="1415521"/>
                </a:moveTo>
                <a:lnTo>
                  <a:pt x="2525868" y="1418545"/>
                </a:lnTo>
                <a:lnTo>
                  <a:pt x="2523764" y="1420251"/>
                </a:lnTo>
                <a:cubicBezTo>
                  <a:pt x="2511971" y="1428529"/>
                  <a:pt x="2500177" y="1433259"/>
                  <a:pt x="2500177" y="1419069"/>
                </a:cubicBezTo>
                <a:cubicBezTo>
                  <a:pt x="2500177" y="1414339"/>
                  <a:pt x="2504895" y="1414339"/>
                  <a:pt x="2510791" y="1415521"/>
                </a:cubicBezTo>
                <a:close/>
                <a:moveTo>
                  <a:pt x="2566220" y="1352846"/>
                </a:moveTo>
                <a:cubicBezTo>
                  <a:pt x="2566220" y="1352846"/>
                  <a:pt x="2566220" y="1362306"/>
                  <a:pt x="2556785" y="1371767"/>
                </a:cubicBezTo>
                <a:cubicBezTo>
                  <a:pt x="2556785" y="1362306"/>
                  <a:pt x="2566220" y="1362306"/>
                  <a:pt x="2566220" y="1352846"/>
                </a:cubicBezTo>
                <a:close/>
                <a:moveTo>
                  <a:pt x="2712457" y="1267026"/>
                </a:moveTo>
                <a:lnTo>
                  <a:pt x="2717174" y="1267702"/>
                </a:lnTo>
                <a:cubicBezTo>
                  <a:pt x="2707739" y="1267702"/>
                  <a:pt x="2707739" y="1267702"/>
                  <a:pt x="2707739" y="1267702"/>
                </a:cubicBezTo>
                <a:close/>
                <a:moveTo>
                  <a:pt x="2822676" y="1078173"/>
                </a:moveTo>
                <a:lnTo>
                  <a:pt x="2823314" y="1078492"/>
                </a:lnTo>
                <a:cubicBezTo>
                  <a:pt x="2823903" y="1080266"/>
                  <a:pt x="2823314" y="1083223"/>
                  <a:pt x="2820955" y="1087953"/>
                </a:cubicBezTo>
                <a:close/>
                <a:moveTo>
                  <a:pt x="2840602" y="899427"/>
                </a:moveTo>
                <a:lnTo>
                  <a:pt x="2848079" y="899926"/>
                </a:lnTo>
                <a:cubicBezTo>
                  <a:pt x="2853976" y="901109"/>
                  <a:pt x="2858693" y="903474"/>
                  <a:pt x="2858693" y="908204"/>
                </a:cubicBezTo>
                <a:cubicBezTo>
                  <a:pt x="2853976" y="908204"/>
                  <a:pt x="2851618" y="908204"/>
                  <a:pt x="2849259" y="907022"/>
                </a:cubicBezTo>
                <a:close/>
                <a:moveTo>
                  <a:pt x="2839824" y="898744"/>
                </a:moveTo>
                <a:lnTo>
                  <a:pt x="2840602" y="899427"/>
                </a:lnTo>
                <a:lnTo>
                  <a:pt x="2839984" y="899385"/>
                </a:lnTo>
                <a:close/>
                <a:moveTo>
                  <a:pt x="2820955" y="756837"/>
                </a:moveTo>
                <a:cubicBezTo>
                  <a:pt x="2816238" y="761567"/>
                  <a:pt x="2813879" y="763932"/>
                  <a:pt x="2812700" y="763932"/>
                </a:cubicBezTo>
                <a:lnTo>
                  <a:pt x="2812464" y="762513"/>
                </a:lnTo>
                <a:lnTo>
                  <a:pt x="2815058" y="761567"/>
                </a:lnTo>
                <a:cubicBezTo>
                  <a:pt x="2818597" y="759202"/>
                  <a:pt x="2820955" y="756837"/>
                  <a:pt x="2820955" y="756837"/>
                </a:cubicBezTo>
                <a:close/>
                <a:moveTo>
                  <a:pt x="327171" y="554806"/>
                </a:moveTo>
                <a:lnTo>
                  <a:pt x="321957" y="565263"/>
                </a:lnTo>
                <a:cubicBezTo>
                  <a:pt x="320778" y="567628"/>
                  <a:pt x="320778" y="567628"/>
                  <a:pt x="320778" y="567628"/>
                </a:cubicBezTo>
                <a:cubicBezTo>
                  <a:pt x="321957" y="561715"/>
                  <a:pt x="323726" y="557724"/>
                  <a:pt x="325938" y="555285"/>
                </a:cubicBezTo>
                <a:close/>
                <a:moveTo>
                  <a:pt x="2670001" y="217591"/>
                </a:moveTo>
                <a:cubicBezTo>
                  <a:pt x="2660566" y="227051"/>
                  <a:pt x="2660566" y="227051"/>
                  <a:pt x="2660566" y="227051"/>
                </a:cubicBezTo>
                <a:cubicBezTo>
                  <a:pt x="2670001" y="217591"/>
                  <a:pt x="2670001" y="217591"/>
                  <a:pt x="2670001" y="217591"/>
                </a:cubicBezTo>
                <a:close/>
                <a:moveTo>
                  <a:pt x="2067982" y="157674"/>
                </a:moveTo>
                <a:lnTo>
                  <a:pt x="2068543" y="159645"/>
                </a:lnTo>
                <a:lnTo>
                  <a:pt x="2066939" y="160828"/>
                </a:lnTo>
                <a:lnTo>
                  <a:pt x="2066184" y="160828"/>
                </a:lnTo>
                <a:close/>
                <a:moveTo>
                  <a:pt x="2070902" y="147820"/>
                </a:moveTo>
                <a:cubicBezTo>
                  <a:pt x="2073261" y="146637"/>
                  <a:pt x="2075619" y="146637"/>
                  <a:pt x="2075619" y="151367"/>
                </a:cubicBezTo>
                <a:cubicBezTo>
                  <a:pt x="2075619" y="151367"/>
                  <a:pt x="2073261" y="151367"/>
                  <a:pt x="2070902" y="152550"/>
                </a:cubicBezTo>
                <a:lnTo>
                  <a:pt x="2067982" y="157674"/>
                </a:lnTo>
                <a:lnTo>
                  <a:pt x="2066184" y="151367"/>
                </a:lnTo>
                <a:cubicBezTo>
                  <a:pt x="2066184" y="151367"/>
                  <a:pt x="2068543" y="149002"/>
                  <a:pt x="2070902" y="147820"/>
                </a:cubicBezTo>
                <a:close/>
                <a:moveTo>
                  <a:pt x="792509" y="122986"/>
                </a:moveTo>
                <a:cubicBezTo>
                  <a:pt x="797227" y="122986"/>
                  <a:pt x="799585" y="125351"/>
                  <a:pt x="799585" y="128899"/>
                </a:cubicBezTo>
                <a:lnTo>
                  <a:pt x="799048" y="129887"/>
                </a:lnTo>
                <a:close/>
                <a:moveTo>
                  <a:pt x="777093" y="96583"/>
                </a:moveTo>
                <a:lnTo>
                  <a:pt x="781896" y="99335"/>
                </a:lnTo>
                <a:cubicBezTo>
                  <a:pt x="783075" y="101700"/>
                  <a:pt x="783075" y="104065"/>
                  <a:pt x="783075" y="104065"/>
                </a:cubicBezTo>
                <a:close/>
                <a:moveTo>
                  <a:pt x="1537845" y="0"/>
                </a:moveTo>
                <a:cubicBezTo>
                  <a:pt x="1547280" y="18921"/>
                  <a:pt x="1566149" y="28381"/>
                  <a:pt x="1585018" y="37842"/>
                </a:cubicBezTo>
                <a:cubicBezTo>
                  <a:pt x="1594453" y="56763"/>
                  <a:pt x="1585018" y="75684"/>
                  <a:pt x="1622757" y="85144"/>
                </a:cubicBezTo>
                <a:cubicBezTo>
                  <a:pt x="1622757" y="85144"/>
                  <a:pt x="1622757" y="85144"/>
                  <a:pt x="1613322" y="56763"/>
                </a:cubicBezTo>
                <a:cubicBezTo>
                  <a:pt x="1622757" y="56763"/>
                  <a:pt x="1641626" y="66223"/>
                  <a:pt x="1660495" y="85144"/>
                </a:cubicBezTo>
                <a:cubicBezTo>
                  <a:pt x="1660495" y="85144"/>
                  <a:pt x="1660495" y="85144"/>
                  <a:pt x="1669930" y="85144"/>
                </a:cubicBezTo>
                <a:cubicBezTo>
                  <a:pt x="1669930" y="66223"/>
                  <a:pt x="1688799" y="66223"/>
                  <a:pt x="1698234" y="66223"/>
                </a:cubicBezTo>
                <a:cubicBezTo>
                  <a:pt x="1688799" y="66223"/>
                  <a:pt x="1669930" y="75684"/>
                  <a:pt x="1669930" y="94605"/>
                </a:cubicBezTo>
                <a:cubicBezTo>
                  <a:pt x="1679365" y="94605"/>
                  <a:pt x="1688799" y="94605"/>
                  <a:pt x="1688799" y="85144"/>
                </a:cubicBezTo>
                <a:cubicBezTo>
                  <a:pt x="1688799" y="113526"/>
                  <a:pt x="1688799" y="94605"/>
                  <a:pt x="1717103" y="104065"/>
                </a:cubicBezTo>
                <a:cubicBezTo>
                  <a:pt x="1717103" y="104065"/>
                  <a:pt x="1698234" y="122986"/>
                  <a:pt x="1717103" y="122986"/>
                </a:cubicBezTo>
                <a:cubicBezTo>
                  <a:pt x="1717103" y="122986"/>
                  <a:pt x="1726538" y="113526"/>
                  <a:pt x="1735972" y="122986"/>
                </a:cubicBezTo>
                <a:cubicBezTo>
                  <a:pt x="1735972" y="122986"/>
                  <a:pt x="1735972" y="122986"/>
                  <a:pt x="1745407" y="122986"/>
                </a:cubicBezTo>
                <a:cubicBezTo>
                  <a:pt x="1764276" y="104065"/>
                  <a:pt x="1858623" y="160828"/>
                  <a:pt x="1858623" y="160828"/>
                </a:cubicBezTo>
                <a:cubicBezTo>
                  <a:pt x="1858623" y="151367"/>
                  <a:pt x="1858623" y="132447"/>
                  <a:pt x="1849188" y="113526"/>
                </a:cubicBezTo>
                <a:cubicBezTo>
                  <a:pt x="1849188" y="113526"/>
                  <a:pt x="1839753" y="104065"/>
                  <a:pt x="1839753" y="104065"/>
                </a:cubicBezTo>
                <a:cubicBezTo>
                  <a:pt x="1839753" y="104065"/>
                  <a:pt x="1839753" y="104065"/>
                  <a:pt x="1849188" y="104065"/>
                </a:cubicBezTo>
                <a:cubicBezTo>
                  <a:pt x="1868057" y="94605"/>
                  <a:pt x="1905796" y="141907"/>
                  <a:pt x="1934100" y="170288"/>
                </a:cubicBezTo>
                <a:cubicBezTo>
                  <a:pt x="1934100" y="179749"/>
                  <a:pt x="1943534" y="179749"/>
                  <a:pt x="1943534" y="189209"/>
                </a:cubicBezTo>
                <a:cubicBezTo>
                  <a:pt x="1952969" y="179749"/>
                  <a:pt x="1962404" y="189209"/>
                  <a:pt x="1962404" y="189209"/>
                </a:cubicBezTo>
                <a:cubicBezTo>
                  <a:pt x="1962404" y="189209"/>
                  <a:pt x="1981273" y="189209"/>
                  <a:pt x="1990707" y="189209"/>
                </a:cubicBezTo>
                <a:cubicBezTo>
                  <a:pt x="1990707" y="189209"/>
                  <a:pt x="1990707" y="189209"/>
                  <a:pt x="1990707" y="179749"/>
                </a:cubicBezTo>
                <a:cubicBezTo>
                  <a:pt x="1990707" y="170288"/>
                  <a:pt x="1990707" y="179749"/>
                  <a:pt x="2000142" y="179749"/>
                </a:cubicBezTo>
                <a:cubicBezTo>
                  <a:pt x="2000142" y="179749"/>
                  <a:pt x="2000142" y="170288"/>
                  <a:pt x="2000142" y="170288"/>
                </a:cubicBezTo>
                <a:cubicBezTo>
                  <a:pt x="2000142" y="179749"/>
                  <a:pt x="2000142" y="198670"/>
                  <a:pt x="2019011" y="189209"/>
                </a:cubicBezTo>
                <a:cubicBezTo>
                  <a:pt x="2028446" y="170288"/>
                  <a:pt x="2009577" y="160828"/>
                  <a:pt x="2000142" y="151367"/>
                </a:cubicBezTo>
                <a:cubicBezTo>
                  <a:pt x="2000142" y="151367"/>
                  <a:pt x="2000142" y="151367"/>
                  <a:pt x="1990707" y="151367"/>
                </a:cubicBezTo>
                <a:cubicBezTo>
                  <a:pt x="1990707" y="151367"/>
                  <a:pt x="1990707" y="151367"/>
                  <a:pt x="1990707" y="141907"/>
                </a:cubicBezTo>
                <a:cubicBezTo>
                  <a:pt x="1971838" y="132447"/>
                  <a:pt x="1943534" y="122986"/>
                  <a:pt x="1934100" y="122986"/>
                </a:cubicBezTo>
                <a:cubicBezTo>
                  <a:pt x="1924665" y="113526"/>
                  <a:pt x="1915230" y="113526"/>
                  <a:pt x="1905796" y="113526"/>
                </a:cubicBezTo>
                <a:cubicBezTo>
                  <a:pt x="1877492" y="122986"/>
                  <a:pt x="1886926" y="113526"/>
                  <a:pt x="1896361" y="104065"/>
                </a:cubicBezTo>
                <a:cubicBezTo>
                  <a:pt x="1886926" y="94605"/>
                  <a:pt x="1802015" y="66223"/>
                  <a:pt x="1811449" y="94605"/>
                </a:cubicBezTo>
                <a:cubicBezTo>
                  <a:pt x="1811449" y="94605"/>
                  <a:pt x="1811449" y="94605"/>
                  <a:pt x="1802015" y="85144"/>
                </a:cubicBezTo>
                <a:cubicBezTo>
                  <a:pt x="1802015" y="56763"/>
                  <a:pt x="1868057" y="85144"/>
                  <a:pt x="1868057" y="75684"/>
                </a:cubicBezTo>
                <a:cubicBezTo>
                  <a:pt x="1905796" y="94605"/>
                  <a:pt x="1943534" y="104065"/>
                  <a:pt x="1981273" y="113526"/>
                </a:cubicBezTo>
                <a:cubicBezTo>
                  <a:pt x="1981273" y="122986"/>
                  <a:pt x="2009577" y="141907"/>
                  <a:pt x="2019011" y="141907"/>
                </a:cubicBezTo>
                <a:cubicBezTo>
                  <a:pt x="2019011" y="141907"/>
                  <a:pt x="2056750" y="151367"/>
                  <a:pt x="2056750" y="160828"/>
                </a:cubicBezTo>
                <a:cubicBezTo>
                  <a:pt x="2059108" y="163193"/>
                  <a:pt x="2061467" y="163784"/>
                  <a:pt x="2063531" y="163341"/>
                </a:cubicBezTo>
                <a:lnTo>
                  <a:pt x="2066939" y="160828"/>
                </a:lnTo>
                <a:lnTo>
                  <a:pt x="2070902" y="160828"/>
                </a:lnTo>
                <a:cubicBezTo>
                  <a:pt x="2075619" y="160828"/>
                  <a:pt x="2085054" y="160828"/>
                  <a:pt x="2103923" y="160828"/>
                </a:cubicBezTo>
                <a:cubicBezTo>
                  <a:pt x="2103923" y="160828"/>
                  <a:pt x="2094488" y="170288"/>
                  <a:pt x="2094488" y="170288"/>
                </a:cubicBezTo>
                <a:cubicBezTo>
                  <a:pt x="2103923" y="170288"/>
                  <a:pt x="2103923" y="179749"/>
                  <a:pt x="2113358" y="160828"/>
                </a:cubicBezTo>
                <a:cubicBezTo>
                  <a:pt x="2122792" y="160828"/>
                  <a:pt x="2141661" y="170288"/>
                  <a:pt x="2151096" y="160828"/>
                </a:cubicBezTo>
                <a:cubicBezTo>
                  <a:pt x="2151096" y="151367"/>
                  <a:pt x="2113358" y="151367"/>
                  <a:pt x="2113358" y="132447"/>
                </a:cubicBezTo>
                <a:cubicBezTo>
                  <a:pt x="2113358" y="122986"/>
                  <a:pt x="2179400" y="160828"/>
                  <a:pt x="2198269" y="160828"/>
                </a:cubicBezTo>
                <a:cubicBezTo>
                  <a:pt x="2198269" y="170288"/>
                  <a:pt x="2188835" y="170288"/>
                  <a:pt x="2188835" y="170288"/>
                </a:cubicBezTo>
                <a:cubicBezTo>
                  <a:pt x="2188835" y="170288"/>
                  <a:pt x="2188835" y="170288"/>
                  <a:pt x="2198269" y="179749"/>
                </a:cubicBezTo>
                <a:cubicBezTo>
                  <a:pt x="2217139" y="179749"/>
                  <a:pt x="2245442" y="160828"/>
                  <a:pt x="2245442" y="160828"/>
                </a:cubicBezTo>
                <a:cubicBezTo>
                  <a:pt x="2254877" y="160828"/>
                  <a:pt x="2283181" y="160828"/>
                  <a:pt x="2302050" y="179749"/>
                </a:cubicBezTo>
                <a:cubicBezTo>
                  <a:pt x="2311485" y="189209"/>
                  <a:pt x="2349223" y="170288"/>
                  <a:pt x="2349223" y="160828"/>
                </a:cubicBezTo>
                <a:cubicBezTo>
                  <a:pt x="2339789" y="160828"/>
                  <a:pt x="2330354" y="151367"/>
                  <a:pt x="2330354" y="151367"/>
                </a:cubicBezTo>
                <a:cubicBezTo>
                  <a:pt x="2330354" y="151367"/>
                  <a:pt x="2368093" y="141907"/>
                  <a:pt x="2377527" y="151367"/>
                </a:cubicBezTo>
                <a:cubicBezTo>
                  <a:pt x="2377527" y="141907"/>
                  <a:pt x="2396397" y="170288"/>
                  <a:pt x="2396397" y="170288"/>
                </a:cubicBezTo>
                <a:cubicBezTo>
                  <a:pt x="2396397" y="160828"/>
                  <a:pt x="2424700" y="141907"/>
                  <a:pt x="2405831" y="141907"/>
                </a:cubicBezTo>
                <a:cubicBezTo>
                  <a:pt x="2405831" y="141907"/>
                  <a:pt x="2415266" y="122986"/>
                  <a:pt x="2415266" y="122986"/>
                </a:cubicBezTo>
                <a:cubicBezTo>
                  <a:pt x="2405831" y="132447"/>
                  <a:pt x="2434135" y="141907"/>
                  <a:pt x="2434135" y="141907"/>
                </a:cubicBezTo>
                <a:cubicBezTo>
                  <a:pt x="2434135" y="141907"/>
                  <a:pt x="2434135" y="141907"/>
                  <a:pt x="2434135" y="151367"/>
                </a:cubicBezTo>
                <a:cubicBezTo>
                  <a:pt x="2434135" y="151367"/>
                  <a:pt x="2434135" y="151367"/>
                  <a:pt x="2424700" y="141907"/>
                </a:cubicBezTo>
                <a:cubicBezTo>
                  <a:pt x="2424700" y="141907"/>
                  <a:pt x="2424700" y="141907"/>
                  <a:pt x="2424700" y="160828"/>
                </a:cubicBezTo>
                <a:cubicBezTo>
                  <a:pt x="2434135" y="160828"/>
                  <a:pt x="2434135" y="151367"/>
                  <a:pt x="2434135" y="151367"/>
                </a:cubicBezTo>
                <a:cubicBezTo>
                  <a:pt x="2434135" y="151367"/>
                  <a:pt x="2443570" y="151367"/>
                  <a:pt x="2443570" y="151367"/>
                </a:cubicBezTo>
                <a:cubicBezTo>
                  <a:pt x="2443570" y="160828"/>
                  <a:pt x="2415266" y="179749"/>
                  <a:pt x="2434135" y="189209"/>
                </a:cubicBezTo>
                <a:cubicBezTo>
                  <a:pt x="2434135" y="179749"/>
                  <a:pt x="2434135" y="170288"/>
                  <a:pt x="2443570" y="179749"/>
                </a:cubicBezTo>
                <a:cubicBezTo>
                  <a:pt x="2434135" y="189209"/>
                  <a:pt x="2443570" y="189209"/>
                  <a:pt x="2443570" y="198670"/>
                </a:cubicBezTo>
                <a:cubicBezTo>
                  <a:pt x="2443570" y="198670"/>
                  <a:pt x="2443570" y="198670"/>
                  <a:pt x="2453004" y="189209"/>
                </a:cubicBezTo>
                <a:cubicBezTo>
                  <a:pt x="2462439" y="179749"/>
                  <a:pt x="2471874" y="179749"/>
                  <a:pt x="2481308" y="179749"/>
                </a:cubicBezTo>
                <a:cubicBezTo>
                  <a:pt x="2481308" y="179749"/>
                  <a:pt x="2481308" y="179749"/>
                  <a:pt x="2471874" y="179749"/>
                </a:cubicBezTo>
                <a:cubicBezTo>
                  <a:pt x="2471874" y="179749"/>
                  <a:pt x="2471874" y="179749"/>
                  <a:pt x="2481308" y="170288"/>
                </a:cubicBezTo>
                <a:cubicBezTo>
                  <a:pt x="2481308" y="170288"/>
                  <a:pt x="2481308" y="179749"/>
                  <a:pt x="2490743" y="179749"/>
                </a:cubicBezTo>
                <a:cubicBezTo>
                  <a:pt x="2490743" y="179749"/>
                  <a:pt x="2500177" y="170288"/>
                  <a:pt x="2500177" y="170288"/>
                </a:cubicBezTo>
                <a:cubicBezTo>
                  <a:pt x="2500177" y="170288"/>
                  <a:pt x="2500177" y="170288"/>
                  <a:pt x="2490743" y="160828"/>
                </a:cubicBezTo>
                <a:cubicBezTo>
                  <a:pt x="2490743" y="160828"/>
                  <a:pt x="2509612" y="151367"/>
                  <a:pt x="2519047" y="151367"/>
                </a:cubicBezTo>
                <a:cubicBezTo>
                  <a:pt x="2519047" y="141907"/>
                  <a:pt x="2528481" y="141907"/>
                  <a:pt x="2528481" y="132447"/>
                </a:cubicBezTo>
                <a:cubicBezTo>
                  <a:pt x="2528481" y="132447"/>
                  <a:pt x="2519047" y="122986"/>
                  <a:pt x="2519047" y="122986"/>
                </a:cubicBezTo>
                <a:cubicBezTo>
                  <a:pt x="2528481" y="122986"/>
                  <a:pt x="2528481" y="122986"/>
                  <a:pt x="2537916" y="122986"/>
                </a:cubicBezTo>
                <a:cubicBezTo>
                  <a:pt x="2547351" y="104065"/>
                  <a:pt x="2575655" y="56763"/>
                  <a:pt x="2594524" y="66223"/>
                </a:cubicBezTo>
                <a:cubicBezTo>
                  <a:pt x="2575655" y="94605"/>
                  <a:pt x="2575655" y="122986"/>
                  <a:pt x="2566220" y="151367"/>
                </a:cubicBezTo>
                <a:cubicBezTo>
                  <a:pt x="2566220" y="151367"/>
                  <a:pt x="2575655" y="151367"/>
                  <a:pt x="2585089" y="151367"/>
                </a:cubicBezTo>
                <a:cubicBezTo>
                  <a:pt x="2585089" y="170288"/>
                  <a:pt x="2556785" y="179749"/>
                  <a:pt x="2585089" y="189209"/>
                </a:cubicBezTo>
                <a:cubicBezTo>
                  <a:pt x="2566220" y="208130"/>
                  <a:pt x="2603958" y="208130"/>
                  <a:pt x="2594524" y="189209"/>
                </a:cubicBezTo>
                <a:cubicBezTo>
                  <a:pt x="2613393" y="189209"/>
                  <a:pt x="2632262" y="151367"/>
                  <a:pt x="2641697" y="151367"/>
                </a:cubicBezTo>
                <a:cubicBezTo>
                  <a:pt x="2641697" y="160828"/>
                  <a:pt x="2622828" y="179749"/>
                  <a:pt x="2613393" y="198670"/>
                </a:cubicBezTo>
                <a:cubicBezTo>
                  <a:pt x="2613393" y="198670"/>
                  <a:pt x="2613393" y="198670"/>
                  <a:pt x="2622828" y="189209"/>
                </a:cubicBezTo>
                <a:cubicBezTo>
                  <a:pt x="2651132" y="170288"/>
                  <a:pt x="2679435" y="141907"/>
                  <a:pt x="2717174" y="113526"/>
                </a:cubicBezTo>
                <a:cubicBezTo>
                  <a:pt x="2688870" y="141907"/>
                  <a:pt x="2679435" y="141907"/>
                  <a:pt x="2670001" y="170288"/>
                </a:cubicBezTo>
                <a:cubicBezTo>
                  <a:pt x="2660566" y="189209"/>
                  <a:pt x="2670001" y="208130"/>
                  <a:pt x="2660566" y="227051"/>
                </a:cubicBezTo>
                <a:cubicBezTo>
                  <a:pt x="2660566" y="227051"/>
                  <a:pt x="2660566" y="236512"/>
                  <a:pt x="2660566" y="236512"/>
                </a:cubicBezTo>
                <a:cubicBezTo>
                  <a:pt x="2660566" y="245972"/>
                  <a:pt x="2660566" y="245972"/>
                  <a:pt x="2660566" y="255433"/>
                </a:cubicBezTo>
                <a:cubicBezTo>
                  <a:pt x="2660566" y="255433"/>
                  <a:pt x="2660566" y="255433"/>
                  <a:pt x="2651132" y="255433"/>
                </a:cubicBezTo>
                <a:cubicBezTo>
                  <a:pt x="2651132" y="264893"/>
                  <a:pt x="2651132" y="264893"/>
                  <a:pt x="2641697" y="274353"/>
                </a:cubicBezTo>
                <a:cubicBezTo>
                  <a:pt x="2670001" y="255433"/>
                  <a:pt x="2688870" y="236512"/>
                  <a:pt x="2717174" y="227051"/>
                </a:cubicBezTo>
                <a:cubicBezTo>
                  <a:pt x="2707739" y="236512"/>
                  <a:pt x="2679435" y="255433"/>
                  <a:pt x="2679435" y="264893"/>
                </a:cubicBezTo>
                <a:cubicBezTo>
                  <a:pt x="2688870" y="274353"/>
                  <a:pt x="2688870" y="264893"/>
                  <a:pt x="2688870" y="264893"/>
                </a:cubicBezTo>
                <a:cubicBezTo>
                  <a:pt x="2688870" y="264893"/>
                  <a:pt x="2688870" y="264893"/>
                  <a:pt x="2698305" y="264893"/>
                </a:cubicBezTo>
                <a:cubicBezTo>
                  <a:pt x="2736043" y="227051"/>
                  <a:pt x="2811520" y="208130"/>
                  <a:pt x="2820955" y="141907"/>
                </a:cubicBezTo>
                <a:cubicBezTo>
                  <a:pt x="2820955" y="160828"/>
                  <a:pt x="2820955" y="179749"/>
                  <a:pt x="2811520" y="189209"/>
                </a:cubicBezTo>
                <a:cubicBezTo>
                  <a:pt x="2802086" y="217591"/>
                  <a:pt x="2773782" y="217591"/>
                  <a:pt x="2754912" y="245972"/>
                </a:cubicBezTo>
                <a:cubicBezTo>
                  <a:pt x="2764347" y="255433"/>
                  <a:pt x="2764347" y="255433"/>
                  <a:pt x="2764347" y="255433"/>
                </a:cubicBezTo>
                <a:cubicBezTo>
                  <a:pt x="2783216" y="264893"/>
                  <a:pt x="2792651" y="264893"/>
                  <a:pt x="2792651" y="264893"/>
                </a:cubicBezTo>
                <a:cubicBezTo>
                  <a:pt x="2783216" y="264893"/>
                  <a:pt x="2773782" y="264893"/>
                  <a:pt x="2764347" y="264893"/>
                </a:cubicBezTo>
                <a:cubicBezTo>
                  <a:pt x="2773782" y="293274"/>
                  <a:pt x="2754912" y="321656"/>
                  <a:pt x="2754912" y="359497"/>
                </a:cubicBezTo>
                <a:cubicBezTo>
                  <a:pt x="2754912" y="368958"/>
                  <a:pt x="2754912" y="368958"/>
                  <a:pt x="2764347" y="359497"/>
                </a:cubicBezTo>
                <a:cubicBezTo>
                  <a:pt x="2754912" y="359497"/>
                  <a:pt x="2764347" y="350037"/>
                  <a:pt x="2783216" y="350037"/>
                </a:cubicBezTo>
                <a:cubicBezTo>
                  <a:pt x="2783216" y="340577"/>
                  <a:pt x="2783216" y="321656"/>
                  <a:pt x="2792651" y="321656"/>
                </a:cubicBezTo>
                <a:cubicBezTo>
                  <a:pt x="2792651" y="331116"/>
                  <a:pt x="2783216" y="340577"/>
                  <a:pt x="2792651" y="340577"/>
                </a:cubicBezTo>
                <a:cubicBezTo>
                  <a:pt x="2792651" y="340577"/>
                  <a:pt x="2792651" y="321656"/>
                  <a:pt x="2811520" y="312195"/>
                </a:cubicBezTo>
                <a:cubicBezTo>
                  <a:pt x="2820955" y="321656"/>
                  <a:pt x="2792651" y="368958"/>
                  <a:pt x="2820955" y="378418"/>
                </a:cubicBezTo>
                <a:cubicBezTo>
                  <a:pt x="2830390" y="406800"/>
                  <a:pt x="2820955" y="406800"/>
                  <a:pt x="2820955" y="425721"/>
                </a:cubicBezTo>
                <a:cubicBezTo>
                  <a:pt x="2820955" y="425721"/>
                  <a:pt x="2820955" y="425721"/>
                  <a:pt x="2830390" y="425721"/>
                </a:cubicBezTo>
                <a:cubicBezTo>
                  <a:pt x="2830390" y="425721"/>
                  <a:pt x="2820955" y="425721"/>
                  <a:pt x="2820955" y="435181"/>
                </a:cubicBezTo>
                <a:cubicBezTo>
                  <a:pt x="2820955" y="444642"/>
                  <a:pt x="2839824" y="435181"/>
                  <a:pt x="2839824" y="435181"/>
                </a:cubicBezTo>
                <a:cubicBezTo>
                  <a:pt x="2839824" y="444642"/>
                  <a:pt x="2820955" y="444642"/>
                  <a:pt x="2811520" y="444642"/>
                </a:cubicBezTo>
                <a:cubicBezTo>
                  <a:pt x="2830390" y="463562"/>
                  <a:pt x="2802086" y="454102"/>
                  <a:pt x="2792651" y="463562"/>
                </a:cubicBezTo>
                <a:cubicBezTo>
                  <a:pt x="2792651" y="463562"/>
                  <a:pt x="2792651" y="463562"/>
                  <a:pt x="2802086" y="473023"/>
                </a:cubicBezTo>
                <a:cubicBezTo>
                  <a:pt x="2820955" y="482483"/>
                  <a:pt x="2839824" y="501405"/>
                  <a:pt x="2858693" y="510865"/>
                </a:cubicBezTo>
                <a:cubicBezTo>
                  <a:pt x="2877563" y="520325"/>
                  <a:pt x="2896432" y="529786"/>
                  <a:pt x="2905867" y="558167"/>
                </a:cubicBezTo>
                <a:cubicBezTo>
                  <a:pt x="2905867" y="596009"/>
                  <a:pt x="2877563" y="624390"/>
                  <a:pt x="2858693" y="652772"/>
                </a:cubicBezTo>
                <a:cubicBezTo>
                  <a:pt x="2858693" y="681153"/>
                  <a:pt x="2839824" y="709535"/>
                  <a:pt x="2849259" y="737916"/>
                </a:cubicBezTo>
                <a:cubicBezTo>
                  <a:pt x="2839824" y="747376"/>
                  <a:pt x="2839824" y="728455"/>
                  <a:pt x="2830390" y="737916"/>
                </a:cubicBezTo>
                <a:cubicBezTo>
                  <a:pt x="2830390" y="737916"/>
                  <a:pt x="2839824" y="747376"/>
                  <a:pt x="2830390" y="766297"/>
                </a:cubicBezTo>
                <a:cubicBezTo>
                  <a:pt x="2820955" y="747376"/>
                  <a:pt x="2820955" y="747376"/>
                  <a:pt x="2811520" y="756837"/>
                </a:cubicBezTo>
                <a:lnTo>
                  <a:pt x="2812464" y="762513"/>
                </a:lnTo>
                <a:lnTo>
                  <a:pt x="2802086" y="766297"/>
                </a:lnTo>
                <a:cubicBezTo>
                  <a:pt x="2802086" y="766297"/>
                  <a:pt x="2802086" y="766297"/>
                  <a:pt x="2802086" y="775758"/>
                </a:cubicBezTo>
                <a:cubicBezTo>
                  <a:pt x="2811520" y="785218"/>
                  <a:pt x="2811520" y="794679"/>
                  <a:pt x="2811520" y="794679"/>
                </a:cubicBezTo>
                <a:cubicBezTo>
                  <a:pt x="2802086" y="794679"/>
                  <a:pt x="2802086" y="804139"/>
                  <a:pt x="2802086" y="804139"/>
                </a:cubicBezTo>
                <a:cubicBezTo>
                  <a:pt x="2802086" y="804139"/>
                  <a:pt x="2802086" y="804139"/>
                  <a:pt x="2802086" y="813600"/>
                </a:cubicBezTo>
                <a:cubicBezTo>
                  <a:pt x="2802086" y="823060"/>
                  <a:pt x="2811520" y="832520"/>
                  <a:pt x="2820955" y="823060"/>
                </a:cubicBezTo>
                <a:cubicBezTo>
                  <a:pt x="2820955" y="832520"/>
                  <a:pt x="2811520" y="832520"/>
                  <a:pt x="2802086" y="832520"/>
                </a:cubicBezTo>
                <a:cubicBezTo>
                  <a:pt x="2820955" y="832520"/>
                  <a:pt x="2830390" y="832520"/>
                  <a:pt x="2830390" y="851441"/>
                </a:cubicBezTo>
                <a:cubicBezTo>
                  <a:pt x="2820955" y="841981"/>
                  <a:pt x="2820955" y="841981"/>
                  <a:pt x="2811520" y="851441"/>
                </a:cubicBezTo>
                <a:cubicBezTo>
                  <a:pt x="2811520" y="851441"/>
                  <a:pt x="2811520" y="851441"/>
                  <a:pt x="2820955" y="851441"/>
                </a:cubicBezTo>
                <a:cubicBezTo>
                  <a:pt x="2820955" y="851441"/>
                  <a:pt x="2820955" y="860902"/>
                  <a:pt x="2830390" y="860902"/>
                </a:cubicBezTo>
                <a:cubicBezTo>
                  <a:pt x="2830390" y="860902"/>
                  <a:pt x="2820955" y="860902"/>
                  <a:pt x="2820955" y="860902"/>
                </a:cubicBezTo>
                <a:cubicBezTo>
                  <a:pt x="2820955" y="870362"/>
                  <a:pt x="2839824" y="870362"/>
                  <a:pt x="2830390" y="879823"/>
                </a:cubicBezTo>
                <a:cubicBezTo>
                  <a:pt x="2839824" y="879823"/>
                  <a:pt x="2858693" y="879823"/>
                  <a:pt x="2830390" y="898744"/>
                </a:cubicBezTo>
                <a:lnTo>
                  <a:pt x="2839984" y="899385"/>
                </a:lnTo>
                <a:lnTo>
                  <a:pt x="2841593" y="905839"/>
                </a:lnTo>
                <a:cubicBezTo>
                  <a:pt x="2850438" y="912934"/>
                  <a:pt x="2875204" y="920030"/>
                  <a:pt x="2868128" y="927125"/>
                </a:cubicBezTo>
                <a:cubicBezTo>
                  <a:pt x="2868128" y="927125"/>
                  <a:pt x="2868128" y="927125"/>
                  <a:pt x="2858693" y="927125"/>
                </a:cubicBezTo>
                <a:cubicBezTo>
                  <a:pt x="2868128" y="927125"/>
                  <a:pt x="2877563" y="946046"/>
                  <a:pt x="2877563" y="955506"/>
                </a:cubicBezTo>
                <a:cubicBezTo>
                  <a:pt x="2877563" y="955506"/>
                  <a:pt x="2877563" y="955506"/>
                  <a:pt x="2868128" y="946046"/>
                </a:cubicBezTo>
                <a:cubicBezTo>
                  <a:pt x="2868128" y="946046"/>
                  <a:pt x="2858693" y="993348"/>
                  <a:pt x="2858693" y="1002809"/>
                </a:cubicBezTo>
                <a:cubicBezTo>
                  <a:pt x="2858693" y="993348"/>
                  <a:pt x="2839824" y="1002809"/>
                  <a:pt x="2849259" y="983888"/>
                </a:cubicBezTo>
                <a:cubicBezTo>
                  <a:pt x="2858693" y="964967"/>
                  <a:pt x="2839824" y="974427"/>
                  <a:pt x="2839824" y="974427"/>
                </a:cubicBezTo>
                <a:cubicBezTo>
                  <a:pt x="2849259" y="993348"/>
                  <a:pt x="2839824" y="1002809"/>
                  <a:pt x="2839824" y="1021729"/>
                </a:cubicBezTo>
                <a:cubicBezTo>
                  <a:pt x="2839824" y="1031190"/>
                  <a:pt x="2811520" y="1031190"/>
                  <a:pt x="2820955" y="1040650"/>
                </a:cubicBezTo>
                <a:cubicBezTo>
                  <a:pt x="2820955" y="1050111"/>
                  <a:pt x="2823314" y="1059571"/>
                  <a:pt x="2824493" y="1067849"/>
                </a:cubicBezTo>
                <a:lnTo>
                  <a:pt x="2822676" y="1078173"/>
                </a:lnTo>
                <a:lnTo>
                  <a:pt x="2818596" y="1076127"/>
                </a:lnTo>
                <a:cubicBezTo>
                  <a:pt x="2813879" y="1076127"/>
                  <a:pt x="2806803" y="1078492"/>
                  <a:pt x="2802086" y="1078492"/>
                </a:cubicBezTo>
                <a:cubicBezTo>
                  <a:pt x="2811520" y="1078492"/>
                  <a:pt x="2811520" y="1069032"/>
                  <a:pt x="2820955" y="1069032"/>
                </a:cubicBezTo>
                <a:cubicBezTo>
                  <a:pt x="2811520" y="1059571"/>
                  <a:pt x="2811520" y="1059571"/>
                  <a:pt x="2802086" y="1059571"/>
                </a:cubicBezTo>
                <a:cubicBezTo>
                  <a:pt x="2802086" y="1059571"/>
                  <a:pt x="2802086" y="1059571"/>
                  <a:pt x="2811520" y="1050111"/>
                </a:cubicBezTo>
                <a:cubicBezTo>
                  <a:pt x="2802086" y="1040650"/>
                  <a:pt x="2792651" y="1078492"/>
                  <a:pt x="2792651" y="1087953"/>
                </a:cubicBezTo>
                <a:cubicBezTo>
                  <a:pt x="2802086" y="1087953"/>
                  <a:pt x="2820955" y="1116334"/>
                  <a:pt x="2830390" y="1106874"/>
                </a:cubicBezTo>
                <a:cubicBezTo>
                  <a:pt x="2830390" y="1097413"/>
                  <a:pt x="2792651" y="1097413"/>
                  <a:pt x="2839824" y="1087953"/>
                </a:cubicBezTo>
                <a:cubicBezTo>
                  <a:pt x="2839824" y="1097413"/>
                  <a:pt x="2849259" y="1125795"/>
                  <a:pt x="2858693" y="1097413"/>
                </a:cubicBezTo>
                <a:cubicBezTo>
                  <a:pt x="2849259" y="1087953"/>
                  <a:pt x="2839824" y="1078492"/>
                  <a:pt x="2858693" y="1069032"/>
                </a:cubicBezTo>
                <a:cubicBezTo>
                  <a:pt x="2868128" y="1078492"/>
                  <a:pt x="2849259" y="1087953"/>
                  <a:pt x="2858693" y="1087953"/>
                </a:cubicBezTo>
                <a:cubicBezTo>
                  <a:pt x="2858693" y="1087953"/>
                  <a:pt x="2858693" y="1087953"/>
                  <a:pt x="2868128" y="1078492"/>
                </a:cubicBezTo>
                <a:cubicBezTo>
                  <a:pt x="2868128" y="1097413"/>
                  <a:pt x="2858693" y="1106874"/>
                  <a:pt x="2858693" y="1116334"/>
                </a:cubicBezTo>
                <a:cubicBezTo>
                  <a:pt x="2877563" y="1116334"/>
                  <a:pt x="2858693" y="1097413"/>
                  <a:pt x="2877563" y="1097413"/>
                </a:cubicBezTo>
                <a:cubicBezTo>
                  <a:pt x="2868128" y="1116334"/>
                  <a:pt x="2886997" y="1078492"/>
                  <a:pt x="2886997" y="1087953"/>
                </a:cubicBezTo>
                <a:cubicBezTo>
                  <a:pt x="2886997" y="1087953"/>
                  <a:pt x="2886997" y="1087953"/>
                  <a:pt x="2896432" y="1087953"/>
                </a:cubicBezTo>
                <a:cubicBezTo>
                  <a:pt x="2905867" y="1097413"/>
                  <a:pt x="2877563" y="1097413"/>
                  <a:pt x="2896432" y="1106874"/>
                </a:cubicBezTo>
                <a:cubicBezTo>
                  <a:pt x="2886997" y="1106874"/>
                  <a:pt x="2886997" y="1116334"/>
                  <a:pt x="2886997" y="1116334"/>
                </a:cubicBezTo>
                <a:cubicBezTo>
                  <a:pt x="2896432" y="1125795"/>
                  <a:pt x="2905867" y="1097413"/>
                  <a:pt x="2905867" y="1087953"/>
                </a:cubicBezTo>
                <a:cubicBezTo>
                  <a:pt x="2943605" y="1144715"/>
                  <a:pt x="2858693" y="1135255"/>
                  <a:pt x="2839824" y="1154176"/>
                </a:cubicBezTo>
                <a:cubicBezTo>
                  <a:pt x="2820955" y="1154176"/>
                  <a:pt x="2811520" y="1144715"/>
                  <a:pt x="2783216" y="1154176"/>
                </a:cubicBezTo>
                <a:cubicBezTo>
                  <a:pt x="2745478" y="1144715"/>
                  <a:pt x="2802086" y="1135255"/>
                  <a:pt x="2802086" y="1135255"/>
                </a:cubicBezTo>
                <a:cubicBezTo>
                  <a:pt x="2811520" y="1135255"/>
                  <a:pt x="2849259" y="1144715"/>
                  <a:pt x="2849259" y="1135255"/>
                </a:cubicBezTo>
                <a:cubicBezTo>
                  <a:pt x="2858693" y="1116334"/>
                  <a:pt x="2802086" y="1135255"/>
                  <a:pt x="2802086" y="1135255"/>
                </a:cubicBezTo>
                <a:cubicBezTo>
                  <a:pt x="2802086" y="1116334"/>
                  <a:pt x="2802086" y="1125795"/>
                  <a:pt x="2811520" y="1106874"/>
                </a:cubicBezTo>
                <a:cubicBezTo>
                  <a:pt x="2792651" y="1106874"/>
                  <a:pt x="2792651" y="1087953"/>
                  <a:pt x="2783216" y="1097413"/>
                </a:cubicBezTo>
                <a:cubicBezTo>
                  <a:pt x="2764347" y="1106874"/>
                  <a:pt x="2792651" y="1106874"/>
                  <a:pt x="2792651" y="1106874"/>
                </a:cubicBezTo>
                <a:cubicBezTo>
                  <a:pt x="2792651" y="1116334"/>
                  <a:pt x="2792651" y="1116334"/>
                  <a:pt x="2792651" y="1116334"/>
                </a:cubicBezTo>
                <a:cubicBezTo>
                  <a:pt x="2792651" y="1116334"/>
                  <a:pt x="2783216" y="1135255"/>
                  <a:pt x="2783216" y="1135255"/>
                </a:cubicBezTo>
                <a:cubicBezTo>
                  <a:pt x="2773782" y="1135255"/>
                  <a:pt x="2754912" y="1144715"/>
                  <a:pt x="2773782" y="1154176"/>
                </a:cubicBezTo>
                <a:cubicBezTo>
                  <a:pt x="2754912" y="1173097"/>
                  <a:pt x="2764347" y="1154176"/>
                  <a:pt x="2754912" y="1144715"/>
                </a:cubicBezTo>
                <a:cubicBezTo>
                  <a:pt x="2754912" y="1163637"/>
                  <a:pt x="2764347" y="1173097"/>
                  <a:pt x="2764347" y="1182557"/>
                </a:cubicBezTo>
                <a:cubicBezTo>
                  <a:pt x="2764347" y="1182557"/>
                  <a:pt x="2764347" y="1182557"/>
                  <a:pt x="2773782" y="1182557"/>
                </a:cubicBezTo>
                <a:cubicBezTo>
                  <a:pt x="2773782" y="1182557"/>
                  <a:pt x="2773782" y="1182557"/>
                  <a:pt x="2773782" y="1192018"/>
                </a:cubicBezTo>
                <a:cubicBezTo>
                  <a:pt x="2773782" y="1192018"/>
                  <a:pt x="2773782" y="1192018"/>
                  <a:pt x="2773782" y="1201478"/>
                </a:cubicBezTo>
                <a:cubicBezTo>
                  <a:pt x="2783216" y="1201478"/>
                  <a:pt x="2792651" y="1192018"/>
                  <a:pt x="2792651" y="1182557"/>
                </a:cubicBezTo>
                <a:cubicBezTo>
                  <a:pt x="2802086" y="1182557"/>
                  <a:pt x="2802086" y="1192018"/>
                  <a:pt x="2811520" y="1182557"/>
                </a:cubicBezTo>
                <a:cubicBezTo>
                  <a:pt x="2820955" y="1210939"/>
                  <a:pt x="2802086" y="1201478"/>
                  <a:pt x="2792651" y="1210939"/>
                </a:cubicBezTo>
                <a:cubicBezTo>
                  <a:pt x="2792651" y="1220399"/>
                  <a:pt x="2802086" y="1210939"/>
                  <a:pt x="2811520" y="1220399"/>
                </a:cubicBezTo>
                <a:cubicBezTo>
                  <a:pt x="2802086" y="1229860"/>
                  <a:pt x="2802086" y="1229860"/>
                  <a:pt x="2792651" y="1229860"/>
                </a:cubicBezTo>
                <a:cubicBezTo>
                  <a:pt x="2792651" y="1239320"/>
                  <a:pt x="2802086" y="1258241"/>
                  <a:pt x="2792651" y="1267702"/>
                </a:cubicBezTo>
                <a:cubicBezTo>
                  <a:pt x="2792651" y="1286622"/>
                  <a:pt x="2773782" y="1305543"/>
                  <a:pt x="2783216" y="1315004"/>
                </a:cubicBezTo>
                <a:cubicBezTo>
                  <a:pt x="2783216" y="1343385"/>
                  <a:pt x="2802086" y="1343385"/>
                  <a:pt x="2811520" y="1362306"/>
                </a:cubicBezTo>
                <a:cubicBezTo>
                  <a:pt x="2783216" y="1362306"/>
                  <a:pt x="2764347" y="1315004"/>
                  <a:pt x="2745478" y="1286622"/>
                </a:cubicBezTo>
                <a:cubicBezTo>
                  <a:pt x="2736043" y="1277162"/>
                  <a:pt x="2726609" y="1267702"/>
                  <a:pt x="2717174" y="1258241"/>
                </a:cubicBezTo>
                <a:cubicBezTo>
                  <a:pt x="2717174" y="1262971"/>
                  <a:pt x="2717174" y="1265336"/>
                  <a:pt x="2715995" y="1266519"/>
                </a:cubicBezTo>
                <a:lnTo>
                  <a:pt x="2712457" y="1267026"/>
                </a:lnTo>
                <a:lnTo>
                  <a:pt x="2708919" y="1266519"/>
                </a:lnTo>
                <a:cubicBezTo>
                  <a:pt x="2707739" y="1265336"/>
                  <a:pt x="2707739" y="1262971"/>
                  <a:pt x="2707739" y="1258241"/>
                </a:cubicBezTo>
                <a:cubicBezTo>
                  <a:pt x="2707739" y="1277162"/>
                  <a:pt x="2698305" y="1286622"/>
                  <a:pt x="2707739" y="1305543"/>
                </a:cubicBezTo>
                <a:cubicBezTo>
                  <a:pt x="2707739" y="1343385"/>
                  <a:pt x="2773782" y="1390687"/>
                  <a:pt x="2754912" y="1428529"/>
                </a:cubicBezTo>
                <a:cubicBezTo>
                  <a:pt x="2707739" y="1419069"/>
                  <a:pt x="2679435" y="1352846"/>
                  <a:pt x="2641697" y="1324464"/>
                </a:cubicBezTo>
                <a:cubicBezTo>
                  <a:pt x="2622828" y="1352846"/>
                  <a:pt x="2613393" y="1371767"/>
                  <a:pt x="2622828" y="1381227"/>
                </a:cubicBezTo>
                <a:cubicBezTo>
                  <a:pt x="2622828" y="1381227"/>
                  <a:pt x="2613393" y="1381227"/>
                  <a:pt x="2603958" y="1390687"/>
                </a:cubicBezTo>
                <a:cubicBezTo>
                  <a:pt x="2603958" y="1362306"/>
                  <a:pt x="2632262" y="1343385"/>
                  <a:pt x="2622828" y="1324464"/>
                </a:cubicBezTo>
                <a:cubicBezTo>
                  <a:pt x="2622828" y="1324464"/>
                  <a:pt x="2622828" y="1324464"/>
                  <a:pt x="2613393" y="1324464"/>
                </a:cubicBezTo>
                <a:cubicBezTo>
                  <a:pt x="2603958" y="1315004"/>
                  <a:pt x="2594524" y="1315004"/>
                  <a:pt x="2575655" y="1315004"/>
                </a:cubicBezTo>
                <a:cubicBezTo>
                  <a:pt x="2585089" y="1315004"/>
                  <a:pt x="2585089" y="1324464"/>
                  <a:pt x="2585089" y="1324464"/>
                </a:cubicBezTo>
                <a:cubicBezTo>
                  <a:pt x="2585089" y="1324464"/>
                  <a:pt x="2585089" y="1324464"/>
                  <a:pt x="2575655" y="1333925"/>
                </a:cubicBezTo>
                <a:cubicBezTo>
                  <a:pt x="2594524" y="1333925"/>
                  <a:pt x="2603958" y="1333925"/>
                  <a:pt x="2603958" y="1343385"/>
                </a:cubicBezTo>
                <a:cubicBezTo>
                  <a:pt x="2594524" y="1343385"/>
                  <a:pt x="2585089" y="1343385"/>
                  <a:pt x="2566220" y="1352846"/>
                </a:cubicBezTo>
                <a:cubicBezTo>
                  <a:pt x="2547351" y="1352846"/>
                  <a:pt x="2528481" y="1352846"/>
                  <a:pt x="2519047" y="1362306"/>
                </a:cubicBezTo>
                <a:cubicBezTo>
                  <a:pt x="2519047" y="1362306"/>
                  <a:pt x="2519047" y="1371767"/>
                  <a:pt x="2509612" y="1371767"/>
                </a:cubicBezTo>
                <a:cubicBezTo>
                  <a:pt x="2519047" y="1381227"/>
                  <a:pt x="2519047" y="1381227"/>
                  <a:pt x="2528481" y="1381227"/>
                </a:cubicBezTo>
                <a:cubicBezTo>
                  <a:pt x="2537916" y="1381227"/>
                  <a:pt x="2556785" y="1381227"/>
                  <a:pt x="2556785" y="1371767"/>
                </a:cubicBezTo>
                <a:cubicBezTo>
                  <a:pt x="2556785" y="1381227"/>
                  <a:pt x="2556785" y="1381227"/>
                  <a:pt x="2556785" y="1381227"/>
                </a:cubicBezTo>
                <a:cubicBezTo>
                  <a:pt x="2556785" y="1390687"/>
                  <a:pt x="2594524" y="1390687"/>
                  <a:pt x="2575655" y="1400148"/>
                </a:cubicBezTo>
                <a:cubicBezTo>
                  <a:pt x="2566220" y="1400148"/>
                  <a:pt x="2556785" y="1400148"/>
                  <a:pt x="2547351" y="1400148"/>
                </a:cubicBezTo>
                <a:cubicBezTo>
                  <a:pt x="2547351" y="1400148"/>
                  <a:pt x="2544402" y="1403104"/>
                  <a:pt x="2539980" y="1407095"/>
                </a:cubicBezTo>
                <a:lnTo>
                  <a:pt x="2528740" y="1416214"/>
                </a:lnTo>
                <a:lnTo>
                  <a:pt x="2529661" y="1406061"/>
                </a:lnTo>
                <a:cubicBezTo>
                  <a:pt x="2530840" y="1402513"/>
                  <a:pt x="2533199" y="1400148"/>
                  <a:pt x="2537916" y="1400148"/>
                </a:cubicBezTo>
                <a:cubicBezTo>
                  <a:pt x="2528481" y="1400148"/>
                  <a:pt x="2519047" y="1390687"/>
                  <a:pt x="2509612" y="1390687"/>
                </a:cubicBezTo>
                <a:cubicBezTo>
                  <a:pt x="2509612" y="1390687"/>
                  <a:pt x="2500177" y="1400148"/>
                  <a:pt x="2500177" y="1390687"/>
                </a:cubicBezTo>
                <a:cubicBezTo>
                  <a:pt x="2500177" y="1390687"/>
                  <a:pt x="2500177" y="1381227"/>
                  <a:pt x="2490743" y="1381227"/>
                </a:cubicBezTo>
                <a:cubicBezTo>
                  <a:pt x="2481308" y="1390687"/>
                  <a:pt x="2471874" y="1409608"/>
                  <a:pt x="2462439" y="1428529"/>
                </a:cubicBezTo>
                <a:cubicBezTo>
                  <a:pt x="2462439" y="1428529"/>
                  <a:pt x="2471874" y="1428529"/>
                  <a:pt x="2471874" y="1428529"/>
                </a:cubicBezTo>
                <a:cubicBezTo>
                  <a:pt x="2481308" y="1437990"/>
                  <a:pt x="2462439" y="1437990"/>
                  <a:pt x="2453004" y="1437990"/>
                </a:cubicBezTo>
                <a:cubicBezTo>
                  <a:pt x="2443570" y="1456911"/>
                  <a:pt x="2434135" y="1466371"/>
                  <a:pt x="2415266" y="1475831"/>
                </a:cubicBezTo>
                <a:cubicBezTo>
                  <a:pt x="2415266" y="1466371"/>
                  <a:pt x="2424700" y="1456911"/>
                  <a:pt x="2424700" y="1437990"/>
                </a:cubicBezTo>
                <a:cubicBezTo>
                  <a:pt x="2405831" y="1437990"/>
                  <a:pt x="2396397" y="1447450"/>
                  <a:pt x="2377527" y="1466371"/>
                </a:cubicBezTo>
                <a:cubicBezTo>
                  <a:pt x="2386962" y="1475831"/>
                  <a:pt x="2471874" y="1523134"/>
                  <a:pt x="2481308" y="1513673"/>
                </a:cubicBezTo>
                <a:cubicBezTo>
                  <a:pt x="2481308" y="1513673"/>
                  <a:pt x="2462439" y="1494752"/>
                  <a:pt x="2471874" y="1494752"/>
                </a:cubicBezTo>
                <a:cubicBezTo>
                  <a:pt x="2490743" y="1504213"/>
                  <a:pt x="2481308" y="1513673"/>
                  <a:pt x="2481308" y="1532594"/>
                </a:cubicBezTo>
                <a:cubicBezTo>
                  <a:pt x="2490743" y="1532594"/>
                  <a:pt x="2509612" y="1551515"/>
                  <a:pt x="2519047" y="1532594"/>
                </a:cubicBezTo>
                <a:cubicBezTo>
                  <a:pt x="2547351" y="1494752"/>
                  <a:pt x="2519047" y="1532594"/>
                  <a:pt x="2519047" y="1504213"/>
                </a:cubicBezTo>
                <a:cubicBezTo>
                  <a:pt x="2519047" y="1485292"/>
                  <a:pt x="2566220" y="1475831"/>
                  <a:pt x="2575655" y="1485292"/>
                </a:cubicBezTo>
                <a:cubicBezTo>
                  <a:pt x="2585089" y="1485292"/>
                  <a:pt x="2641697" y="1494752"/>
                  <a:pt x="2632262" y="1485292"/>
                </a:cubicBezTo>
                <a:cubicBezTo>
                  <a:pt x="2613393" y="1485292"/>
                  <a:pt x="2613393" y="1456911"/>
                  <a:pt x="2594524" y="1447450"/>
                </a:cubicBezTo>
                <a:cubicBezTo>
                  <a:pt x="2603958" y="1447450"/>
                  <a:pt x="2651132" y="1447450"/>
                  <a:pt x="2651132" y="1447450"/>
                </a:cubicBezTo>
                <a:cubicBezTo>
                  <a:pt x="2660566" y="1447450"/>
                  <a:pt x="2688870" y="1485292"/>
                  <a:pt x="2679435" y="1437990"/>
                </a:cubicBezTo>
                <a:cubicBezTo>
                  <a:pt x="2688870" y="1456911"/>
                  <a:pt x="2726609" y="1485292"/>
                  <a:pt x="2745478" y="1485292"/>
                </a:cubicBezTo>
                <a:cubicBezTo>
                  <a:pt x="2792651" y="1494752"/>
                  <a:pt x="2764347" y="1523134"/>
                  <a:pt x="2773782" y="1542055"/>
                </a:cubicBezTo>
                <a:cubicBezTo>
                  <a:pt x="2792651" y="1542055"/>
                  <a:pt x="2792651" y="1551515"/>
                  <a:pt x="2811520" y="1532594"/>
                </a:cubicBezTo>
                <a:cubicBezTo>
                  <a:pt x="2811520" y="1542055"/>
                  <a:pt x="2877563" y="1560976"/>
                  <a:pt x="2858693" y="1523134"/>
                </a:cubicBezTo>
                <a:cubicBezTo>
                  <a:pt x="2877563" y="1513673"/>
                  <a:pt x="2877563" y="1551515"/>
                  <a:pt x="2877563" y="1551515"/>
                </a:cubicBezTo>
                <a:cubicBezTo>
                  <a:pt x="2868128" y="1551515"/>
                  <a:pt x="2858693" y="1542055"/>
                  <a:pt x="2849259" y="1551515"/>
                </a:cubicBezTo>
                <a:cubicBezTo>
                  <a:pt x="2849259" y="1551515"/>
                  <a:pt x="2849259" y="1551515"/>
                  <a:pt x="2858693" y="1551515"/>
                </a:cubicBezTo>
                <a:cubicBezTo>
                  <a:pt x="2839824" y="1551515"/>
                  <a:pt x="2820955" y="1560976"/>
                  <a:pt x="2802086" y="1560976"/>
                </a:cubicBezTo>
                <a:cubicBezTo>
                  <a:pt x="2802086" y="1570436"/>
                  <a:pt x="2820955" y="1570436"/>
                  <a:pt x="2830390" y="1570436"/>
                </a:cubicBezTo>
                <a:cubicBezTo>
                  <a:pt x="2830390" y="1570436"/>
                  <a:pt x="2830390" y="1570436"/>
                  <a:pt x="2830390" y="1579897"/>
                </a:cubicBezTo>
                <a:cubicBezTo>
                  <a:pt x="2820955" y="1579897"/>
                  <a:pt x="2783216" y="1551515"/>
                  <a:pt x="2783216" y="1570436"/>
                </a:cubicBezTo>
                <a:cubicBezTo>
                  <a:pt x="2783216" y="1570436"/>
                  <a:pt x="2811520" y="1598817"/>
                  <a:pt x="2811520" y="1608278"/>
                </a:cubicBezTo>
                <a:cubicBezTo>
                  <a:pt x="2830390" y="1608278"/>
                  <a:pt x="2811520" y="1589357"/>
                  <a:pt x="2830390" y="1589357"/>
                </a:cubicBezTo>
                <a:cubicBezTo>
                  <a:pt x="2839824" y="1598817"/>
                  <a:pt x="2839824" y="1617738"/>
                  <a:pt x="2849259" y="1627199"/>
                </a:cubicBezTo>
                <a:cubicBezTo>
                  <a:pt x="2830390" y="1617738"/>
                  <a:pt x="2830390" y="1617738"/>
                  <a:pt x="2811520" y="1617738"/>
                </a:cubicBezTo>
                <a:cubicBezTo>
                  <a:pt x="2802086" y="1627199"/>
                  <a:pt x="2820955" y="1636659"/>
                  <a:pt x="2830390" y="1636659"/>
                </a:cubicBezTo>
                <a:cubicBezTo>
                  <a:pt x="2830390" y="1683962"/>
                  <a:pt x="2783216" y="1617738"/>
                  <a:pt x="2802086" y="1617738"/>
                </a:cubicBezTo>
                <a:cubicBezTo>
                  <a:pt x="2792651" y="1598817"/>
                  <a:pt x="2764347" y="1665041"/>
                  <a:pt x="2754912" y="1617738"/>
                </a:cubicBezTo>
                <a:cubicBezTo>
                  <a:pt x="2764347" y="1617738"/>
                  <a:pt x="2764347" y="1617738"/>
                  <a:pt x="2764347" y="1608278"/>
                </a:cubicBezTo>
                <a:cubicBezTo>
                  <a:pt x="2754912" y="1598817"/>
                  <a:pt x="2745478" y="1608278"/>
                  <a:pt x="2736043" y="1617738"/>
                </a:cubicBezTo>
                <a:cubicBezTo>
                  <a:pt x="2773782" y="1627199"/>
                  <a:pt x="2745478" y="1674501"/>
                  <a:pt x="2792651" y="1665041"/>
                </a:cubicBezTo>
                <a:cubicBezTo>
                  <a:pt x="2802086" y="1693422"/>
                  <a:pt x="2726609" y="1646120"/>
                  <a:pt x="2726609" y="1693422"/>
                </a:cubicBezTo>
                <a:cubicBezTo>
                  <a:pt x="2736043" y="1693422"/>
                  <a:pt x="2736043" y="1712343"/>
                  <a:pt x="2745478" y="1702882"/>
                </a:cubicBezTo>
                <a:cubicBezTo>
                  <a:pt x="2754912" y="1712343"/>
                  <a:pt x="2839824" y="1769106"/>
                  <a:pt x="2830390" y="1778566"/>
                </a:cubicBezTo>
                <a:cubicBezTo>
                  <a:pt x="2820955" y="1778566"/>
                  <a:pt x="2820955" y="1788027"/>
                  <a:pt x="2820955" y="1788027"/>
                </a:cubicBezTo>
                <a:cubicBezTo>
                  <a:pt x="2802086" y="1750185"/>
                  <a:pt x="2792651" y="1769106"/>
                  <a:pt x="2764347" y="1778566"/>
                </a:cubicBezTo>
                <a:cubicBezTo>
                  <a:pt x="2764347" y="1778566"/>
                  <a:pt x="2764347" y="1778566"/>
                  <a:pt x="2773782" y="1788027"/>
                </a:cubicBezTo>
                <a:cubicBezTo>
                  <a:pt x="2764347" y="1788027"/>
                  <a:pt x="2773782" y="1788027"/>
                  <a:pt x="2773782" y="1797487"/>
                </a:cubicBezTo>
                <a:cubicBezTo>
                  <a:pt x="2754912" y="1797487"/>
                  <a:pt x="2726609" y="1778566"/>
                  <a:pt x="2717174" y="1769106"/>
                </a:cubicBezTo>
                <a:cubicBezTo>
                  <a:pt x="2726609" y="1759645"/>
                  <a:pt x="2754912" y="1769106"/>
                  <a:pt x="2736043" y="1740724"/>
                </a:cubicBezTo>
                <a:cubicBezTo>
                  <a:pt x="2736043" y="1731264"/>
                  <a:pt x="2764347" y="1788027"/>
                  <a:pt x="2783216" y="1769106"/>
                </a:cubicBezTo>
                <a:cubicBezTo>
                  <a:pt x="2783216" y="1702882"/>
                  <a:pt x="2670001" y="1712343"/>
                  <a:pt x="2698305" y="1769106"/>
                </a:cubicBezTo>
                <a:cubicBezTo>
                  <a:pt x="2698305" y="1778566"/>
                  <a:pt x="2670001" y="1769106"/>
                  <a:pt x="2670001" y="1769106"/>
                </a:cubicBezTo>
                <a:cubicBezTo>
                  <a:pt x="2679435" y="1731264"/>
                  <a:pt x="2651132" y="1769106"/>
                  <a:pt x="2651132" y="1778566"/>
                </a:cubicBezTo>
                <a:cubicBezTo>
                  <a:pt x="2651132" y="1769106"/>
                  <a:pt x="2651132" y="1759645"/>
                  <a:pt x="2651132" y="1759645"/>
                </a:cubicBezTo>
                <a:cubicBezTo>
                  <a:pt x="2632262" y="1721803"/>
                  <a:pt x="2566220" y="1778566"/>
                  <a:pt x="2537916" y="1769106"/>
                </a:cubicBezTo>
                <a:cubicBezTo>
                  <a:pt x="2528481" y="1769106"/>
                  <a:pt x="2349223" y="1750185"/>
                  <a:pt x="2358658" y="1769106"/>
                </a:cubicBezTo>
                <a:cubicBezTo>
                  <a:pt x="2358658" y="1778566"/>
                  <a:pt x="2405831" y="1769106"/>
                  <a:pt x="2396397" y="1797487"/>
                </a:cubicBezTo>
                <a:cubicBezTo>
                  <a:pt x="2386962" y="1806948"/>
                  <a:pt x="2424700" y="1844789"/>
                  <a:pt x="2405831" y="1844789"/>
                </a:cubicBezTo>
                <a:cubicBezTo>
                  <a:pt x="2396397" y="1835329"/>
                  <a:pt x="2368093" y="1788027"/>
                  <a:pt x="2358658" y="1816408"/>
                </a:cubicBezTo>
                <a:cubicBezTo>
                  <a:pt x="2358658" y="1825868"/>
                  <a:pt x="2358658" y="1825868"/>
                  <a:pt x="2368093" y="1825868"/>
                </a:cubicBezTo>
                <a:cubicBezTo>
                  <a:pt x="2368093" y="1825868"/>
                  <a:pt x="2368093" y="1825868"/>
                  <a:pt x="2358658" y="1835329"/>
                </a:cubicBezTo>
                <a:cubicBezTo>
                  <a:pt x="2358658" y="1835329"/>
                  <a:pt x="2396397" y="1882631"/>
                  <a:pt x="2396397" y="1882631"/>
                </a:cubicBezTo>
                <a:cubicBezTo>
                  <a:pt x="2443570" y="1873171"/>
                  <a:pt x="2405831" y="1929933"/>
                  <a:pt x="2424700" y="1939394"/>
                </a:cubicBezTo>
                <a:cubicBezTo>
                  <a:pt x="2405831" y="1929933"/>
                  <a:pt x="2405831" y="1939394"/>
                  <a:pt x="2396397" y="1929933"/>
                </a:cubicBezTo>
                <a:cubicBezTo>
                  <a:pt x="2396397" y="1929933"/>
                  <a:pt x="2415266" y="1929933"/>
                  <a:pt x="2405831" y="1929933"/>
                </a:cubicBezTo>
                <a:cubicBezTo>
                  <a:pt x="2405831" y="1929933"/>
                  <a:pt x="2405831" y="1929933"/>
                  <a:pt x="2396397" y="1920473"/>
                </a:cubicBezTo>
                <a:cubicBezTo>
                  <a:pt x="2396397" y="1920473"/>
                  <a:pt x="2396397" y="1920473"/>
                  <a:pt x="2405831" y="1920473"/>
                </a:cubicBezTo>
                <a:cubicBezTo>
                  <a:pt x="2396397" y="1911013"/>
                  <a:pt x="2405831" y="1911013"/>
                  <a:pt x="2405831" y="1901552"/>
                </a:cubicBezTo>
                <a:cubicBezTo>
                  <a:pt x="2396397" y="1901552"/>
                  <a:pt x="2396397" y="1901552"/>
                  <a:pt x="2396397" y="1920473"/>
                </a:cubicBezTo>
                <a:cubicBezTo>
                  <a:pt x="2368093" y="1911013"/>
                  <a:pt x="2330354" y="1911013"/>
                  <a:pt x="2320919" y="1911013"/>
                </a:cubicBezTo>
                <a:cubicBezTo>
                  <a:pt x="2320919" y="1911013"/>
                  <a:pt x="2264312" y="1901552"/>
                  <a:pt x="2273746" y="1892092"/>
                </a:cubicBezTo>
                <a:cubicBezTo>
                  <a:pt x="2283181" y="1892092"/>
                  <a:pt x="2330354" y="1901552"/>
                  <a:pt x="2330354" y="1901552"/>
                </a:cubicBezTo>
                <a:cubicBezTo>
                  <a:pt x="2330354" y="1901552"/>
                  <a:pt x="2330354" y="1892092"/>
                  <a:pt x="2339789" y="1892092"/>
                </a:cubicBezTo>
                <a:cubicBezTo>
                  <a:pt x="2339789" y="1882631"/>
                  <a:pt x="2302050" y="1854250"/>
                  <a:pt x="2311485" y="1882631"/>
                </a:cubicBezTo>
                <a:cubicBezTo>
                  <a:pt x="2302050" y="1873171"/>
                  <a:pt x="2226573" y="1806948"/>
                  <a:pt x="2217139" y="1835329"/>
                </a:cubicBezTo>
                <a:cubicBezTo>
                  <a:pt x="2217139" y="1844789"/>
                  <a:pt x="2264312" y="1901552"/>
                  <a:pt x="2264312" y="1911013"/>
                </a:cubicBezTo>
                <a:cubicBezTo>
                  <a:pt x="2245442" y="1920473"/>
                  <a:pt x="2217139" y="1892092"/>
                  <a:pt x="2217139" y="1892092"/>
                </a:cubicBezTo>
                <a:cubicBezTo>
                  <a:pt x="2207704" y="1911013"/>
                  <a:pt x="2245442" y="1929933"/>
                  <a:pt x="2254877" y="1929933"/>
                </a:cubicBezTo>
                <a:cubicBezTo>
                  <a:pt x="2236008" y="1948854"/>
                  <a:pt x="2188835" y="1911013"/>
                  <a:pt x="2160531" y="1920473"/>
                </a:cubicBezTo>
                <a:cubicBezTo>
                  <a:pt x="2160531" y="1929933"/>
                  <a:pt x="2160531" y="1929933"/>
                  <a:pt x="2169965" y="1939394"/>
                </a:cubicBezTo>
                <a:cubicBezTo>
                  <a:pt x="2151096" y="1958315"/>
                  <a:pt x="2198269" y="1977236"/>
                  <a:pt x="2188835" y="1996157"/>
                </a:cubicBezTo>
                <a:cubicBezTo>
                  <a:pt x="2188835" y="1986696"/>
                  <a:pt x="2188835" y="1986696"/>
                  <a:pt x="2179400" y="1986696"/>
                </a:cubicBezTo>
                <a:cubicBezTo>
                  <a:pt x="2179400" y="1986696"/>
                  <a:pt x="2217139" y="2062380"/>
                  <a:pt x="2188835" y="2043459"/>
                </a:cubicBezTo>
                <a:cubicBezTo>
                  <a:pt x="2169965" y="2052919"/>
                  <a:pt x="2198269" y="2081301"/>
                  <a:pt x="2198269" y="2081301"/>
                </a:cubicBezTo>
                <a:cubicBezTo>
                  <a:pt x="2179400" y="2100222"/>
                  <a:pt x="2141661" y="1977236"/>
                  <a:pt x="2141661" y="1977236"/>
                </a:cubicBezTo>
                <a:cubicBezTo>
                  <a:pt x="2132227" y="1977236"/>
                  <a:pt x="2113358" y="1958315"/>
                  <a:pt x="2103923" y="1958315"/>
                </a:cubicBezTo>
                <a:cubicBezTo>
                  <a:pt x="2113358" y="1958315"/>
                  <a:pt x="2113358" y="1958315"/>
                  <a:pt x="2122792" y="1958315"/>
                </a:cubicBezTo>
                <a:cubicBezTo>
                  <a:pt x="2113358" y="1948854"/>
                  <a:pt x="2085054" y="1958315"/>
                  <a:pt x="2085054" y="1939394"/>
                </a:cubicBezTo>
                <a:cubicBezTo>
                  <a:pt x="2085054" y="1948854"/>
                  <a:pt x="2132227" y="1882631"/>
                  <a:pt x="2094488" y="1901552"/>
                </a:cubicBezTo>
                <a:cubicBezTo>
                  <a:pt x="2094488" y="1911013"/>
                  <a:pt x="2028446" y="1911013"/>
                  <a:pt x="2028446" y="1911013"/>
                </a:cubicBezTo>
                <a:cubicBezTo>
                  <a:pt x="2009577" y="1901552"/>
                  <a:pt x="1962404" y="1892092"/>
                  <a:pt x="1934100" y="1901552"/>
                </a:cubicBezTo>
                <a:cubicBezTo>
                  <a:pt x="1910513" y="1887361"/>
                  <a:pt x="1910513" y="1899187"/>
                  <a:pt x="1912872" y="1913378"/>
                </a:cubicBezTo>
                <a:lnTo>
                  <a:pt x="1915014" y="1929608"/>
                </a:lnTo>
                <a:lnTo>
                  <a:pt x="1901078" y="1908647"/>
                </a:lnTo>
                <a:cubicBezTo>
                  <a:pt x="1896361" y="1901552"/>
                  <a:pt x="1891644" y="1896822"/>
                  <a:pt x="1886926" y="1901552"/>
                </a:cubicBezTo>
                <a:cubicBezTo>
                  <a:pt x="1886926" y="1901552"/>
                  <a:pt x="1877492" y="1948854"/>
                  <a:pt x="1877492" y="1948854"/>
                </a:cubicBezTo>
                <a:cubicBezTo>
                  <a:pt x="1877492" y="1948854"/>
                  <a:pt x="1877492" y="1958315"/>
                  <a:pt x="1877492" y="1958315"/>
                </a:cubicBezTo>
                <a:cubicBezTo>
                  <a:pt x="1830319" y="1967775"/>
                  <a:pt x="1811449" y="1920473"/>
                  <a:pt x="1773711" y="1939394"/>
                </a:cubicBezTo>
                <a:cubicBezTo>
                  <a:pt x="1735972" y="1958315"/>
                  <a:pt x="1764276" y="1958315"/>
                  <a:pt x="1754842" y="1977236"/>
                </a:cubicBezTo>
                <a:cubicBezTo>
                  <a:pt x="1754842" y="1986696"/>
                  <a:pt x="1745407" y="1977236"/>
                  <a:pt x="1735972" y="1977236"/>
                </a:cubicBezTo>
                <a:cubicBezTo>
                  <a:pt x="1726538" y="1986696"/>
                  <a:pt x="1735972" y="1996157"/>
                  <a:pt x="1754842" y="1996157"/>
                </a:cubicBezTo>
                <a:cubicBezTo>
                  <a:pt x="1745407" y="1996157"/>
                  <a:pt x="1717103" y="1996157"/>
                  <a:pt x="1717103" y="2015078"/>
                </a:cubicBezTo>
                <a:cubicBezTo>
                  <a:pt x="1802015" y="2043459"/>
                  <a:pt x="1632191" y="2052919"/>
                  <a:pt x="1651061" y="2100222"/>
                </a:cubicBezTo>
                <a:cubicBezTo>
                  <a:pt x="1632191" y="2109682"/>
                  <a:pt x="1622757" y="2119143"/>
                  <a:pt x="1613322" y="2128603"/>
                </a:cubicBezTo>
                <a:cubicBezTo>
                  <a:pt x="1603888" y="2109682"/>
                  <a:pt x="1641626" y="2100222"/>
                  <a:pt x="1641626" y="2090761"/>
                </a:cubicBezTo>
                <a:cubicBezTo>
                  <a:pt x="1622757" y="2081301"/>
                  <a:pt x="1641626" y="2071840"/>
                  <a:pt x="1632191" y="2062380"/>
                </a:cubicBezTo>
                <a:cubicBezTo>
                  <a:pt x="1613322" y="2062380"/>
                  <a:pt x="1613322" y="2081301"/>
                  <a:pt x="1603888" y="2100222"/>
                </a:cubicBezTo>
                <a:cubicBezTo>
                  <a:pt x="1594453" y="2081301"/>
                  <a:pt x="1585018" y="2081301"/>
                  <a:pt x="1566149" y="2100222"/>
                </a:cubicBezTo>
                <a:cubicBezTo>
                  <a:pt x="1566149" y="2090761"/>
                  <a:pt x="1575584" y="2062380"/>
                  <a:pt x="1566149" y="2052919"/>
                </a:cubicBezTo>
                <a:cubicBezTo>
                  <a:pt x="1556714" y="2062380"/>
                  <a:pt x="1500107" y="2100222"/>
                  <a:pt x="1500107" y="2100222"/>
                </a:cubicBezTo>
                <a:cubicBezTo>
                  <a:pt x="1490672" y="2081301"/>
                  <a:pt x="1462368" y="2109682"/>
                  <a:pt x="1452933" y="2071840"/>
                </a:cubicBezTo>
                <a:cubicBezTo>
                  <a:pt x="1452933" y="2052919"/>
                  <a:pt x="1415195" y="2100222"/>
                  <a:pt x="1405760" y="2119143"/>
                </a:cubicBezTo>
                <a:cubicBezTo>
                  <a:pt x="1405760" y="2109682"/>
                  <a:pt x="1405760" y="2090761"/>
                  <a:pt x="1405760" y="2090761"/>
                </a:cubicBezTo>
                <a:cubicBezTo>
                  <a:pt x="1386891" y="2109682"/>
                  <a:pt x="1377456" y="2109682"/>
                  <a:pt x="1368022" y="2109682"/>
                </a:cubicBezTo>
                <a:cubicBezTo>
                  <a:pt x="1386891" y="2043459"/>
                  <a:pt x="1330283" y="2100222"/>
                  <a:pt x="1330283" y="2090761"/>
                </a:cubicBezTo>
                <a:cubicBezTo>
                  <a:pt x="1311414" y="2024538"/>
                  <a:pt x="1301980" y="2119143"/>
                  <a:pt x="1311414" y="2119143"/>
                </a:cubicBezTo>
                <a:cubicBezTo>
                  <a:pt x="1311414" y="2119143"/>
                  <a:pt x="1311414" y="2119143"/>
                  <a:pt x="1264241" y="2128603"/>
                </a:cubicBezTo>
                <a:cubicBezTo>
                  <a:pt x="1254806" y="2119143"/>
                  <a:pt x="1273675" y="2090761"/>
                  <a:pt x="1273675" y="2081301"/>
                </a:cubicBezTo>
                <a:cubicBezTo>
                  <a:pt x="1292545" y="2062380"/>
                  <a:pt x="1283110" y="1986696"/>
                  <a:pt x="1273675" y="1967775"/>
                </a:cubicBezTo>
                <a:cubicBezTo>
                  <a:pt x="1273675" y="1967775"/>
                  <a:pt x="1311414" y="1967775"/>
                  <a:pt x="1301980" y="1967775"/>
                </a:cubicBezTo>
                <a:cubicBezTo>
                  <a:pt x="1292545" y="1958315"/>
                  <a:pt x="1273675" y="1948854"/>
                  <a:pt x="1254806" y="1958315"/>
                </a:cubicBezTo>
                <a:cubicBezTo>
                  <a:pt x="1245372" y="2005617"/>
                  <a:pt x="1254806" y="2005617"/>
                  <a:pt x="1226502" y="2043459"/>
                </a:cubicBezTo>
                <a:cubicBezTo>
                  <a:pt x="1207633" y="2033998"/>
                  <a:pt x="1217068" y="2005617"/>
                  <a:pt x="1207633" y="2005617"/>
                </a:cubicBezTo>
                <a:cubicBezTo>
                  <a:pt x="1188764" y="2005617"/>
                  <a:pt x="1207633" y="2052919"/>
                  <a:pt x="1179329" y="2052919"/>
                </a:cubicBezTo>
                <a:cubicBezTo>
                  <a:pt x="1179329" y="2052919"/>
                  <a:pt x="1169894" y="2015078"/>
                  <a:pt x="1160460" y="2033998"/>
                </a:cubicBezTo>
                <a:cubicBezTo>
                  <a:pt x="1151025" y="2052919"/>
                  <a:pt x="1132156" y="2043459"/>
                  <a:pt x="1122721" y="2033998"/>
                </a:cubicBezTo>
                <a:cubicBezTo>
                  <a:pt x="1113287" y="2043459"/>
                  <a:pt x="1122721" y="2052919"/>
                  <a:pt x="1132156" y="2052919"/>
                </a:cubicBezTo>
                <a:cubicBezTo>
                  <a:pt x="1122721" y="2062380"/>
                  <a:pt x="1122721" y="2071840"/>
                  <a:pt x="1113287" y="2071840"/>
                </a:cubicBezTo>
                <a:cubicBezTo>
                  <a:pt x="1103852" y="2062380"/>
                  <a:pt x="1122721" y="2043459"/>
                  <a:pt x="1113287" y="2043459"/>
                </a:cubicBezTo>
                <a:cubicBezTo>
                  <a:pt x="1084983" y="2052919"/>
                  <a:pt x="1113287" y="2071840"/>
                  <a:pt x="1103852" y="2090761"/>
                </a:cubicBezTo>
                <a:cubicBezTo>
                  <a:pt x="1075548" y="2071840"/>
                  <a:pt x="1094418" y="1977236"/>
                  <a:pt x="1075548" y="1977236"/>
                </a:cubicBezTo>
                <a:cubicBezTo>
                  <a:pt x="1056679" y="2015078"/>
                  <a:pt x="1075548" y="1996157"/>
                  <a:pt x="1047245" y="2024538"/>
                </a:cubicBezTo>
                <a:cubicBezTo>
                  <a:pt x="1037810" y="2015078"/>
                  <a:pt x="1047245" y="2043459"/>
                  <a:pt x="1037810" y="2043459"/>
                </a:cubicBezTo>
                <a:cubicBezTo>
                  <a:pt x="1018940" y="2062380"/>
                  <a:pt x="1018940" y="2033998"/>
                  <a:pt x="1000071" y="2043459"/>
                </a:cubicBezTo>
                <a:cubicBezTo>
                  <a:pt x="1000071" y="2043459"/>
                  <a:pt x="1000071" y="2052919"/>
                  <a:pt x="990637" y="2052919"/>
                </a:cubicBezTo>
                <a:cubicBezTo>
                  <a:pt x="981202" y="2052919"/>
                  <a:pt x="962333" y="2043459"/>
                  <a:pt x="952898" y="2052919"/>
                </a:cubicBezTo>
                <a:cubicBezTo>
                  <a:pt x="952898" y="2052919"/>
                  <a:pt x="952898" y="2033998"/>
                  <a:pt x="943463" y="2033998"/>
                </a:cubicBezTo>
                <a:cubicBezTo>
                  <a:pt x="924594" y="2043459"/>
                  <a:pt x="915159" y="2071840"/>
                  <a:pt x="886856" y="2062380"/>
                </a:cubicBezTo>
                <a:cubicBezTo>
                  <a:pt x="886856" y="2052919"/>
                  <a:pt x="867986" y="2024538"/>
                  <a:pt x="858552" y="2024538"/>
                </a:cubicBezTo>
                <a:cubicBezTo>
                  <a:pt x="849117" y="2033998"/>
                  <a:pt x="839683" y="2043459"/>
                  <a:pt x="830248" y="2062380"/>
                </a:cubicBezTo>
                <a:cubicBezTo>
                  <a:pt x="839683" y="2071840"/>
                  <a:pt x="830248" y="2100222"/>
                  <a:pt x="830248" y="2128603"/>
                </a:cubicBezTo>
                <a:cubicBezTo>
                  <a:pt x="830248" y="2128603"/>
                  <a:pt x="886856" y="2128603"/>
                  <a:pt x="896290" y="2128603"/>
                </a:cubicBezTo>
                <a:cubicBezTo>
                  <a:pt x="886856" y="2138063"/>
                  <a:pt x="858552" y="2156984"/>
                  <a:pt x="867986" y="2166445"/>
                </a:cubicBezTo>
                <a:cubicBezTo>
                  <a:pt x="858552" y="2175905"/>
                  <a:pt x="867986" y="2147524"/>
                  <a:pt x="849117" y="2166445"/>
                </a:cubicBezTo>
                <a:cubicBezTo>
                  <a:pt x="849117" y="2175905"/>
                  <a:pt x="858552" y="2175905"/>
                  <a:pt x="858552" y="2175905"/>
                </a:cubicBezTo>
                <a:cubicBezTo>
                  <a:pt x="858552" y="2175905"/>
                  <a:pt x="830248" y="2213747"/>
                  <a:pt x="820813" y="2213747"/>
                </a:cubicBezTo>
                <a:cubicBezTo>
                  <a:pt x="830248" y="2204287"/>
                  <a:pt x="830248" y="2204287"/>
                  <a:pt x="830248" y="2204287"/>
                </a:cubicBezTo>
                <a:cubicBezTo>
                  <a:pt x="830248" y="2194826"/>
                  <a:pt x="820813" y="2204287"/>
                  <a:pt x="820813" y="2204287"/>
                </a:cubicBezTo>
                <a:cubicBezTo>
                  <a:pt x="820813" y="2194826"/>
                  <a:pt x="830248" y="2185366"/>
                  <a:pt x="830248" y="2185366"/>
                </a:cubicBezTo>
                <a:cubicBezTo>
                  <a:pt x="811379" y="2194826"/>
                  <a:pt x="811379" y="2204287"/>
                  <a:pt x="801944" y="2213747"/>
                </a:cubicBezTo>
                <a:cubicBezTo>
                  <a:pt x="801944" y="2204287"/>
                  <a:pt x="801944" y="2204287"/>
                  <a:pt x="792509" y="2194826"/>
                </a:cubicBezTo>
                <a:cubicBezTo>
                  <a:pt x="792509" y="2194826"/>
                  <a:pt x="811379" y="2175905"/>
                  <a:pt x="811379" y="2175905"/>
                </a:cubicBezTo>
                <a:cubicBezTo>
                  <a:pt x="801944" y="2175905"/>
                  <a:pt x="801944" y="2175905"/>
                  <a:pt x="792509" y="2175905"/>
                </a:cubicBezTo>
                <a:cubicBezTo>
                  <a:pt x="820813" y="2156984"/>
                  <a:pt x="801944" y="2156984"/>
                  <a:pt x="783075" y="2147524"/>
                </a:cubicBezTo>
                <a:cubicBezTo>
                  <a:pt x="801944" y="2128603"/>
                  <a:pt x="783075" y="2119143"/>
                  <a:pt x="783075" y="2100222"/>
                </a:cubicBezTo>
                <a:cubicBezTo>
                  <a:pt x="783075" y="2119143"/>
                  <a:pt x="698163" y="2185366"/>
                  <a:pt x="679294" y="2185366"/>
                </a:cubicBezTo>
                <a:cubicBezTo>
                  <a:pt x="679294" y="2166445"/>
                  <a:pt x="764205" y="2081301"/>
                  <a:pt x="754771" y="2071840"/>
                </a:cubicBezTo>
                <a:cubicBezTo>
                  <a:pt x="754771" y="2071840"/>
                  <a:pt x="764205" y="2071840"/>
                  <a:pt x="764205" y="2071840"/>
                </a:cubicBezTo>
                <a:cubicBezTo>
                  <a:pt x="764205" y="2071840"/>
                  <a:pt x="764205" y="2071840"/>
                  <a:pt x="764205" y="2081301"/>
                </a:cubicBezTo>
                <a:cubicBezTo>
                  <a:pt x="811379" y="2062380"/>
                  <a:pt x="783075" y="1996157"/>
                  <a:pt x="764205" y="2015078"/>
                </a:cubicBezTo>
                <a:cubicBezTo>
                  <a:pt x="764205" y="2024538"/>
                  <a:pt x="679294" y="2090761"/>
                  <a:pt x="679294" y="2071840"/>
                </a:cubicBezTo>
                <a:cubicBezTo>
                  <a:pt x="688728" y="2062380"/>
                  <a:pt x="688728" y="2043459"/>
                  <a:pt x="707598" y="2043459"/>
                </a:cubicBezTo>
                <a:cubicBezTo>
                  <a:pt x="707598" y="2024538"/>
                  <a:pt x="660424" y="2052919"/>
                  <a:pt x="650990" y="2052919"/>
                </a:cubicBezTo>
                <a:cubicBezTo>
                  <a:pt x="650990" y="2033998"/>
                  <a:pt x="679294" y="1996157"/>
                  <a:pt x="698163" y="1996157"/>
                </a:cubicBezTo>
                <a:cubicBezTo>
                  <a:pt x="679294" y="2024538"/>
                  <a:pt x="717032" y="2005617"/>
                  <a:pt x="726467" y="1986696"/>
                </a:cubicBezTo>
                <a:cubicBezTo>
                  <a:pt x="735901" y="1996157"/>
                  <a:pt x="773640" y="1977236"/>
                  <a:pt x="773640" y="1977236"/>
                </a:cubicBezTo>
                <a:cubicBezTo>
                  <a:pt x="783075" y="1967775"/>
                  <a:pt x="754771" y="1939394"/>
                  <a:pt x="754771" y="1958315"/>
                </a:cubicBezTo>
                <a:cubicBezTo>
                  <a:pt x="754771" y="1958315"/>
                  <a:pt x="745336" y="2005617"/>
                  <a:pt x="735901" y="1977236"/>
                </a:cubicBezTo>
                <a:cubicBezTo>
                  <a:pt x="773640" y="1929933"/>
                  <a:pt x="641555" y="2005617"/>
                  <a:pt x="632121" y="2005617"/>
                </a:cubicBezTo>
                <a:cubicBezTo>
                  <a:pt x="632121" y="2015078"/>
                  <a:pt x="622686" y="2052919"/>
                  <a:pt x="622686" y="2052919"/>
                </a:cubicBezTo>
                <a:cubicBezTo>
                  <a:pt x="622686" y="2052919"/>
                  <a:pt x="613251" y="2005617"/>
                  <a:pt x="622686" y="2015078"/>
                </a:cubicBezTo>
                <a:cubicBezTo>
                  <a:pt x="603817" y="1996157"/>
                  <a:pt x="594382" y="2043459"/>
                  <a:pt x="575513" y="2015078"/>
                </a:cubicBezTo>
                <a:cubicBezTo>
                  <a:pt x="584948" y="2005617"/>
                  <a:pt x="622686" y="2005617"/>
                  <a:pt x="622686" y="1996157"/>
                </a:cubicBezTo>
                <a:cubicBezTo>
                  <a:pt x="613251" y="1967775"/>
                  <a:pt x="660424" y="1967775"/>
                  <a:pt x="679294" y="1948854"/>
                </a:cubicBezTo>
                <a:cubicBezTo>
                  <a:pt x="679294" y="1948854"/>
                  <a:pt x="622686" y="1967775"/>
                  <a:pt x="613251" y="1967775"/>
                </a:cubicBezTo>
                <a:cubicBezTo>
                  <a:pt x="603817" y="1948854"/>
                  <a:pt x="641555" y="1939394"/>
                  <a:pt x="603817" y="1939394"/>
                </a:cubicBezTo>
                <a:cubicBezTo>
                  <a:pt x="603817" y="1929933"/>
                  <a:pt x="622686" y="1920473"/>
                  <a:pt x="613251" y="1911013"/>
                </a:cubicBezTo>
                <a:cubicBezTo>
                  <a:pt x="603817" y="1911013"/>
                  <a:pt x="566078" y="1967775"/>
                  <a:pt x="537774" y="1948854"/>
                </a:cubicBezTo>
                <a:cubicBezTo>
                  <a:pt x="537774" y="1939394"/>
                  <a:pt x="575513" y="1901552"/>
                  <a:pt x="575513" y="1901552"/>
                </a:cubicBezTo>
                <a:cubicBezTo>
                  <a:pt x="566078" y="1901552"/>
                  <a:pt x="556643" y="1911013"/>
                  <a:pt x="547209" y="1911013"/>
                </a:cubicBezTo>
                <a:cubicBezTo>
                  <a:pt x="547209" y="1892092"/>
                  <a:pt x="547209" y="1882631"/>
                  <a:pt x="537774" y="1873171"/>
                </a:cubicBezTo>
                <a:cubicBezTo>
                  <a:pt x="547209" y="1873171"/>
                  <a:pt x="556643" y="1873171"/>
                  <a:pt x="566078" y="1873171"/>
                </a:cubicBezTo>
                <a:cubicBezTo>
                  <a:pt x="566078" y="1863710"/>
                  <a:pt x="603817" y="1844789"/>
                  <a:pt x="613251" y="1844789"/>
                </a:cubicBezTo>
                <a:cubicBezTo>
                  <a:pt x="603817" y="1844789"/>
                  <a:pt x="603817" y="1835329"/>
                  <a:pt x="603817" y="1835329"/>
                </a:cubicBezTo>
                <a:cubicBezTo>
                  <a:pt x="613251" y="1835329"/>
                  <a:pt x="632121" y="1844789"/>
                  <a:pt x="641555" y="1825868"/>
                </a:cubicBezTo>
                <a:cubicBezTo>
                  <a:pt x="641555" y="1825868"/>
                  <a:pt x="518905" y="1816408"/>
                  <a:pt x="518905" y="1825868"/>
                </a:cubicBezTo>
                <a:cubicBezTo>
                  <a:pt x="490601" y="1844789"/>
                  <a:pt x="415124" y="1816408"/>
                  <a:pt x="386820" y="1778566"/>
                </a:cubicBezTo>
                <a:cubicBezTo>
                  <a:pt x="386820" y="1769106"/>
                  <a:pt x="424559" y="1731264"/>
                  <a:pt x="424559" y="1712343"/>
                </a:cubicBezTo>
                <a:cubicBezTo>
                  <a:pt x="415124" y="1702882"/>
                  <a:pt x="405689" y="1721803"/>
                  <a:pt x="396255" y="1721803"/>
                </a:cubicBezTo>
                <a:cubicBezTo>
                  <a:pt x="396255" y="1721803"/>
                  <a:pt x="396255" y="1740724"/>
                  <a:pt x="396255" y="1740724"/>
                </a:cubicBezTo>
                <a:cubicBezTo>
                  <a:pt x="396255" y="1721803"/>
                  <a:pt x="377386" y="1721803"/>
                  <a:pt x="358516" y="1731264"/>
                </a:cubicBezTo>
                <a:cubicBezTo>
                  <a:pt x="349082" y="1721803"/>
                  <a:pt x="339647" y="1712343"/>
                  <a:pt x="330212" y="1693422"/>
                </a:cubicBezTo>
                <a:cubicBezTo>
                  <a:pt x="320778" y="1693422"/>
                  <a:pt x="283039" y="1721803"/>
                  <a:pt x="254735" y="1712343"/>
                </a:cubicBezTo>
                <a:cubicBezTo>
                  <a:pt x="245301" y="1712343"/>
                  <a:pt x="235866" y="1702882"/>
                  <a:pt x="235866" y="1693422"/>
                </a:cubicBezTo>
                <a:cubicBezTo>
                  <a:pt x="273605" y="1693422"/>
                  <a:pt x="198128" y="1636659"/>
                  <a:pt x="179258" y="1636659"/>
                </a:cubicBezTo>
                <a:cubicBezTo>
                  <a:pt x="179258" y="1636659"/>
                  <a:pt x="160389" y="1627199"/>
                  <a:pt x="160389" y="1627199"/>
                </a:cubicBezTo>
                <a:cubicBezTo>
                  <a:pt x="160389" y="1627199"/>
                  <a:pt x="169824" y="1617738"/>
                  <a:pt x="179258" y="1617738"/>
                </a:cubicBezTo>
                <a:cubicBezTo>
                  <a:pt x="169824" y="1598817"/>
                  <a:pt x="132085" y="1598817"/>
                  <a:pt x="122651" y="1579897"/>
                </a:cubicBezTo>
                <a:cubicBezTo>
                  <a:pt x="113216" y="1570436"/>
                  <a:pt x="94347" y="1560976"/>
                  <a:pt x="84912" y="1551515"/>
                </a:cubicBezTo>
                <a:cubicBezTo>
                  <a:pt x="75477" y="1542055"/>
                  <a:pt x="37739" y="1513673"/>
                  <a:pt x="47173" y="1504213"/>
                </a:cubicBezTo>
                <a:cubicBezTo>
                  <a:pt x="47173" y="1494752"/>
                  <a:pt x="18870" y="1494752"/>
                  <a:pt x="18870" y="1475831"/>
                </a:cubicBezTo>
                <a:cubicBezTo>
                  <a:pt x="28304" y="1475831"/>
                  <a:pt x="28304" y="1475831"/>
                  <a:pt x="28304" y="1466371"/>
                </a:cubicBezTo>
                <a:cubicBezTo>
                  <a:pt x="9435" y="1475831"/>
                  <a:pt x="0" y="1456911"/>
                  <a:pt x="0" y="1419069"/>
                </a:cubicBezTo>
                <a:cubicBezTo>
                  <a:pt x="9435" y="1419069"/>
                  <a:pt x="75477" y="1409608"/>
                  <a:pt x="75477" y="1428529"/>
                </a:cubicBezTo>
                <a:cubicBezTo>
                  <a:pt x="66043" y="1437990"/>
                  <a:pt x="56608" y="1437990"/>
                  <a:pt x="47173" y="1437990"/>
                </a:cubicBezTo>
                <a:cubicBezTo>
                  <a:pt x="47173" y="1447450"/>
                  <a:pt x="47173" y="1447450"/>
                  <a:pt x="47173" y="1447450"/>
                </a:cubicBezTo>
                <a:cubicBezTo>
                  <a:pt x="47173" y="1447450"/>
                  <a:pt x="47173" y="1447450"/>
                  <a:pt x="75477" y="1447450"/>
                </a:cubicBezTo>
                <a:cubicBezTo>
                  <a:pt x="66043" y="1456911"/>
                  <a:pt x="56608" y="1466371"/>
                  <a:pt x="56608" y="1475831"/>
                </a:cubicBezTo>
                <a:cubicBezTo>
                  <a:pt x="84912" y="1494752"/>
                  <a:pt x="150954" y="1466371"/>
                  <a:pt x="122651" y="1447450"/>
                </a:cubicBezTo>
                <a:cubicBezTo>
                  <a:pt x="132085" y="1428529"/>
                  <a:pt x="141520" y="1447450"/>
                  <a:pt x="160389" y="1428529"/>
                </a:cubicBezTo>
                <a:cubicBezTo>
                  <a:pt x="160389" y="1428529"/>
                  <a:pt x="150954" y="1419069"/>
                  <a:pt x="150954" y="1419069"/>
                </a:cubicBezTo>
                <a:cubicBezTo>
                  <a:pt x="150954" y="1419069"/>
                  <a:pt x="169824" y="1428529"/>
                  <a:pt x="169824" y="1428529"/>
                </a:cubicBezTo>
                <a:cubicBezTo>
                  <a:pt x="160389" y="1428529"/>
                  <a:pt x="160389" y="1437990"/>
                  <a:pt x="150954" y="1447450"/>
                </a:cubicBezTo>
                <a:cubicBezTo>
                  <a:pt x="169824" y="1466371"/>
                  <a:pt x="179258" y="1419069"/>
                  <a:pt x="188693" y="1409608"/>
                </a:cubicBezTo>
                <a:cubicBezTo>
                  <a:pt x="188693" y="1419069"/>
                  <a:pt x="198128" y="1456911"/>
                  <a:pt x="207562" y="1456911"/>
                </a:cubicBezTo>
                <a:cubicBezTo>
                  <a:pt x="226431" y="1447450"/>
                  <a:pt x="207562" y="1419069"/>
                  <a:pt x="207562" y="1409608"/>
                </a:cubicBezTo>
                <a:cubicBezTo>
                  <a:pt x="207562" y="1409608"/>
                  <a:pt x="245301" y="1419069"/>
                  <a:pt x="245301" y="1400148"/>
                </a:cubicBezTo>
                <a:cubicBezTo>
                  <a:pt x="226431" y="1390687"/>
                  <a:pt x="245301" y="1333925"/>
                  <a:pt x="245301" y="1324464"/>
                </a:cubicBezTo>
                <a:cubicBezTo>
                  <a:pt x="235866" y="1305543"/>
                  <a:pt x="207562" y="1352846"/>
                  <a:pt x="216997" y="1296083"/>
                </a:cubicBezTo>
                <a:cubicBezTo>
                  <a:pt x="245301" y="1305543"/>
                  <a:pt x="235866" y="1267702"/>
                  <a:pt x="273605" y="1258241"/>
                </a:cubicBezTo>
                <a:cubicBezTo>
                  <a:pt x="311343" y="1239320"/>
                  <a:pt x="311343" y="1248781"/>
                  <a:pt x="358516" y="1239320"/>
                </a:cubicBezTo>
                <a:cubicBezTo>
                  <a:pt x="377386" y="1210939"/>
                  <a:pt x="339647" y="1220399"/>
                  <a:pt x="330212" y="1210939"/>
                </a:cubicBezTo>
                <a:cubicBezTo>
                  <a:pt x="339647" y="1201478"/>
                  <a:pt x="339647" y="1201478"/>
                  <a:pt x="349082" y="1201478"/>
                </a:cubicBezTo>
                <a:cubicBezTo>
                  <a:pt x="339647" y="1192018"/>
                  <a:pt x="330212" y="1154176"/>
                  <a:pt x="330212" y="1154176"/>
                </a:cubicBezTo>
                <a:cubicBezTo>
                  <a:pt x="349082" y="1163637"/>
                  <a:pt x="358516" y="1173097"/>
                  <a:pt x="377386" y="1173097"/>
                </a:cubicBezTo>
                <a:cubicBezTo>
                  <a:pt x="405689" y="1163637"/>
                  <a:pt x="386820" y="1201478"/>
                  <a:pt x="415124" y="1201478"/>
                </a:cubicBezTo>
                <a:cubicBezTo>
                  <a:pt x="424559" y="1192018"/>
                  <a:pt x="443428" y="1144715"/>
                  <a:pt x="452863" y="1144715"/>
                </a:cubicBezTo>
                <a:cubicBezTo>
                  <a:pt x="462297" y="1144715"/>
                  <a:pt x="490601" y="1144715"/>
                  <a:pt x="481166" y="1116334"/>
                </a:cubicBezTo>
                <a:cubicBezTo>
                  <a:pt x="471732" y="1106874"/>
                  <a:pt x="452863" y="1106874"/>
                  <a:pt x="443428" y="1097413"/>
                </a:cubicBezTo>
                <a:cubicBezTo>
                  <a:pt x="471732" y="1087953"/>
                  <a:pt x="566078" y="1116334"/>
                  <a:pt x="575513" y="1078492"/>
                </a:cubicBezTo>
                <a:cubicBezTo>
                  <a:pt x="566078" y="1078492"/>
                  <a:pt x="556643" y="1069032"/>
                  <a:pt x="556643" y="1059571"/>
                </a:cubicBezTo>
                <a:cubicBezTo>
                  <a:pt x="556643" y="1059571"/>
                  <a:pt x="566078" y="1050111"/>
                  <a:pt x="547209" y="1050111"/>
                </a:cubicBezTo>
                <a:cubicBezTo>
                  <a:pt x="537774" y="1031190"/>
                  <a:pt x="537774" y="1002809"/>
                  <a:pt x="537774" y="993348"/>
                </a:cubicBezTo>
                <a:cubicBezTo>
                  <a:pt x="518905" y="1012269"/>
                  <a:pt x="509470" y="993348"/>
                  <a:pt x="490601" y="964967"/>
                </a:cubicBezTo>
                <a:cubicBezTo>
                  <a:pt x="500036" y="908204"/>
                  <a:pt x="452863" y="908204"/>
                  <a:pt x="471732" y="841981"/>
                </a:cubicBezTo>
                <a:cubicBezTo>
                  <a:pt x="462297" y="832520"/>
                  <a:pt x="424559" y="889283"/>
                  <a:pt x="415124" y="898744"/>
                </a:cubicBezTo>
                <a:cubicBezTo>
                  <a:pt x="415124" y="851441"/>
                  <a:pt x="349082" y="917664"/>
                  <a:pt x="330212" y="917664"/>
                </a:cubicBezTo>
                <a:cubicBezTo>
                  <a:pt x="330212" y="908204"/>
                  <a:pt x="339647" y="879823"/>
                  <a:pt x="330212" y="879823"/>
                </a:cubicBezTo>
                <a:cubicBezTo>
                  <a:pt x="349082" y="879823"/>
                  <a:pt x="358516" y="879823"/>
                  <a:pt x="358516" y="851441"/>
                </a:cubicBezTo>
                <a:cubicBezTo>
                  <a:pt x="377386" y="860902"/>
                  <a:pt x="415124" y="804139"/>
                  <a:pt x="415124" y="804139"/>
                </a:cubicBezTo>
                <a:cubicBezTo>
                  <a:pt x="377386" y="794679"/>
                  <a:pt x="415124" y="785218"/>
                  <a:pt x="367951" y="756837"/>
                </a:cubicBezTo>
                <a:cubicBezTo>
                  <a:pt x="367951" y="747376"/>
                  <a:pt x="396255" y="756837"/>
                  <a:pt x="377386" y="737916"/>
                </a:cubicBezTo>
                <a:cubicBezTo>
                  <a:pt x="367951" y="737916"/>
                  <a:pt x="358516" y="747376"/>
                  <a:pt x="358516" y="747376"/>
                </a:cubicBezTo>
                <a:cubicBezTo>
                  <a:pt x="358516" y="747376"/>
                  <a:pt x="358516" y="737916"/>
                  <a:pt x="358516" y="728455"/>
                </a:cubicBezTo>
                <a:cubicBezTo>
                  <a:pt x="349082" y="737916"/>
                  <a:pt x="339647" y="737916"/>
                  <a:pt x="330212" y="747376"/>
                </a:cubicBezTo>
                <a:cubicBezTo>
                  <a:pt x="320778" y="709535"/>
                  <a:pt x="301908" y="700074"/>
                  <a:pt x="320778" y="728455"/>
                </a:cubicBezTo>
                <a:cubicBezTo>
                  <a:pt x="320778" y="737916"/>
                  <a:pt x="301908" y="747376"/>
                  <a:pt x="320778" y="756837"/>
                </a:cubicBezTo>
                <a:cubicBezTo>
                  <a:pt x="292474" y="785218"/>
                  <a:pt x="273605" y="785218"/>
                  <a:pt x="264170" y="785218"/>
                </a:cubicBezTo>
                <a:cubicBezTo>
                  <a:pt x="254735" y="785218"/>
                  <a:pt x="254735" y="804139"/>
                  <a:pt x="245301" y="813600"/>
                </a:cubicBezTo>
                <a:cubicBezTo>
                  <a:pt x="245301" y="794679"/>
                  <a:pt x="283039" y="756837"/>
                  <a:pt x="283039" y="756837"/>
                </a:cubicBezTo>
                <a:cubicBezTo>
                  <a:pt x="301908" y="775758"/>
                  <a:pt x="301908" y="700074"/>
                  <a:pt x="301908" y="700074"/>
                </a:cubicBezTo>
                <a:cubicBezTo>
                  <a:pt x="301908" y="700074"/>
                  <a:pt x="311343" y="709535"/>
                  <a:pt x="311343" y="700074"/>
                </a:cubicBezTo>
                <a:cubicBezTo>
                  <a:pt x="311343" y="662232"/>
                  <a:pt x="254735" y="624390"/>
                  <a:pt x="235866" y="586548"/>
                </a:cubicBezTo>
                <a:cubicBezTo>
                  <a:pt x="245301" y="605470"/>
                  <a:pt x="339647" y="700074"/>
                  <a:pt x="349082" y="671693"/>
                </a:cubicBezTo>
                <a:cubicBezTo>
                  <a:pt x="339647" y="671693"/>
                  <a:pt x="330212" y="652772"/>
                  <a:pt x="330212" y="643311"/>
                </a:cubicBezTo>
                <a:cubicBezTo>
                  <a:pt x="339647" y="662232"/>
                  <a:pt x="349082" y="671693"/>
                  <a:pt x="358516" y="652772"/>
                </a:cubicBezTo>
                <a:cubicBezTo>
                  <a:pt x="358516" y="633851"/>
                  <a:pt x="330212" y="614930"/>
                  <a:pt x="339647" y="605470"/>
                </a:cubicBezTo>
                <a:cubicBezTo>
                  <a:pt x="349082" y="614930"/>
                  <a:pt x="349082" y="633851"/>
                  <a:pt x="358516" y="643311"/>
                </a:cubicBezTo>
                <a:cubicBezTo>
                  <a:pt x="386820" y="671693"/>
                  <a:pt x="377386" y="633851"/>
                  <a:pt x="386820" y="624390"/>
                </a:cubicBezTo>
                <a:cubicBezTo>
                  <a:pt x="396255" y="633851"/>
                  <a:pt x="396255" y="633851"/>
                  <a:pt x="396255" y="643311"/>
                </a:cubicBezTo>
                <a:cubicBezTo>
                  <a:pt x="405689" y="643311"/>
                  <a:pt x="452863" y="614930"/>
                  <a:pt x="462297" y="605470"/>
                </a:cubicBezTo>
                <a:cubicBezTo>
                  <a:pt x="471732" y="577088"/>
                  <a:pt x="433993" y="567628"/>
                  <a:pt x="424559" y="548707"/>
                </a:cubicBezTo>
                <a:cubicBezTo>
                  <a:pt x="415124" y="558167"/>
                  <a:pt x="386820" y="596009"/>
                  <a:pt x="386820" y="605470"/>
                </a:cubicBezTo>
                <a:cubicBezTo>
                  <a:pt x="379744" y="598374"/>
                  <a:pt x="351440" y="554028"/>
                  <a:pt x="333750" y="552254"/>
                </a:cubicBezTo>
                <a:lnTo>
                  <a:pt x="327171" y="554806"/>
                </a:lnTo>
                <a:lnTo>
                  <a:pt x="330212" y="548707"/>
                </a:lnTo>
                <a:cubicBezTo>
                  <a:pt x="320778" y="529786"/>
                  <a:pt x="301908" y="539246"/>
                  <a:pt x="301908" y="520325"/>
                </a:cubicBezTo>
                <a:cubicBezTo>
                  <a:pt x="283039" y="510865"/>
                  <a:pt x="301908" y="501405"/>
                  <a:pt x="292474" y="491944"/>
                </a:cubicBezTo>
                <a:cubicBezTo>
                  <a:pt x="283039" y="463562"/>
                  <a:pt x="301908" y="463562"/>
                  <a:pt x="311343" y="454102"/>
                </a:cubicBezTo>
                <a:cubicBezTo>
                  <a:pt x="339647" y="482483"/>
                  <a:pt x="377386" y="444642"/>
                  <a:pt x="386820" y="425721"/>
                </a:cubicBezTo>
                <a:cubicBezTo>
                  <a:pt x="386820" y="416260"/>
                  <a:pt x="415124" y="350037"/>
                  <a:pt x="424559" y="331116"/>
                </a:cubicBezTo>
                <a:cubicBezTo>
                  <a:pt x="433993" y="321656"/>
                  <a:pt x="452863" y="302735"/>
                  <a:pt x="471732" y="302735"/>
                </a:cubicBezTo>
                <a:cubicBezTo>
                  <a:pt x="500036" y="283814"/>
                  <a:pt x="584948" y="350037"/>
                  <a:pt x="594382" y="331116"/>
                </a:cubicBezTo>
                <a:cubicBezTo>
                  <a:pt x="584948" y="312195"/>
                  <a:pt x="566078" y="302735"/>
                  <a:pt x="594382" y="293274"/>
                </a:cubicBezTo>
                <a:cubicBezTo>
                  <a:pt x="594382" y="283814"/>
                  <a:pt x="575513" y="264893"/>
                  <a:pt x="575513" y="264893"/>
                </a:cubicBezTo>
                <a:cubicBezTo>
                  <a:pt x="575513" y="274353"/>
                  <a:pt x="584948" y="283814"/>
                  <a:pt x="575513" y="283814"/>
                </a:cubicBezTo>
                <a:cubicBezTo>
                  <a:pt x="575513" y="274353"/>
                  <a:pt x="547209" y="236512"/>
                  <a:pt x="575513" y="245972"/>
                </a:cubicBezTo>
                <a:cubicBezTo>
                  <a:pt x="594382" y="255433"/>
                  <a:pt x="603817" y="236512"/>
                  <a:pt x="613251" y="245972"/>
                </a:cubicBezTo>
                <a:cubicBezTo>
                  <a:pt x="613251" y="236512"/>
                  <a:pt x="622686" y="227051"/>
                  <a:pt x="613251" y="217591"/>
                </a:cubicBezTo>
                <a:cubicBezTo>
                  <a:pt x="622686" y="227051"/>
                  <a:pt x="641555" y="245972"/>
                  <a:pt x="641555" y="236512"/>
                </a:cubicBezTo>
                <a:cubicBezTo>
                  <a:pt x="641555" y="236512"/>
                  <a:pt x="641555" y="227051"/>
                  <a:pt x="641555" y="227051"/>
                </a:cubicBezTo>
                <a:cubicBezTo>
                  <a:pt x="660424" y="236512"/>
                  <a:pt x="679294" y="255433"/>
                  <a:pt x="669859" y="236512"/>
                </a:cubicBezTo>
                <a:cubicBezTo>
                  <a:pt x="669859" y="236512"/>
                  <a:pt x="660424" y="236512"/>
                  <a:pt x="660424" y="227051"/>
                </a:cubicBezTo>
                <a:cubicBezTo>
                  <a:pt x="660424" y="227051"/>
                  <a:pt x="688728" y="217591"/>
                  <a:pt x="688728" y="217591"/>
                </a:cubicBezTo>
                <a:cubicBezTo>
                  <a:pt x="698163" y="227051"/>
                  <a:pt x="698163" y="255433"/>
                  <a:pt x="717032" y="245972"/>
                </a:cubicBezTo>
                <a:cubicBezTo>
                  <a:pt x="726467" y="245972"/>
                  <a:pt x="726467" y="236512"/>
                  <a:pt x="726467" y="227051"/>
                </a:cubicBezTo>
                <a:cubicBezTo>
                  <a:pt x="726467" y="208130"/>
                  <a:pt x="717032" y="189209"/>
                  <a:pt x="717032" y="179749"/>
                </a:cubicBezTo>
                <a:cubicBezTo>
                  <a:pt x="735901" y="151367"/>
                  <a:pt x="698163" y="85144"/>
                  <a:pt x="717032" y="66223"/>
                </a:cubicBezTo>
                <a:cubicBezTo>
                  <a:pt x="717032" y="44937"/>
                  <a:pt x="748874" y="66223"/>
                  <a:pt x="768776" y="86179"/>
                </a:cubicBezTo>
                <a:lnTo>
                  <a:pt x="777093" y="96583"/>
                </a:lnTo>
                <a:lnTo>
                  <a:pt x="773640" y="94605"/>
                </a:lnTo>
                <a:cubicBezTo>
                  <a:pt x="783075" y="113526"/>
                  <a:pt x="783075" y="132447"/>
                  <a:pt x="792509" y="141907"/>
                </a:cubicBezTo>
                <a:lnTo>
                  <a:pt x="799048" y="129887"/>
                </a:lnTo>
                <a:lnTo>
                  <a:pt x="800912" y="131855"/>
                </a:lnTo>
                <a:cubicBezTo>
                  <a:pt x="810199" y="147820"/>
                  <a:pt x="820813" y="179749"/>
                  <a:pt x="820813" y="179749"/>
                </a:cubicBezTo>
                <a:cubicBezTo>
                  <a:pt x="820813" y="179749"/>
                  <a:pt x="811379" y="170288"/>
                  <a:pt x="811379" y="170288"/>
                </a:cubicBezTo>
                <a:cubicBezTo>
                  <a:pt x="811379" y="170288"/>
                  <a:pt x="811379" y="170288"/>
                  <a:pt x="839683" y="217591"/>
                </a:cubicBezTo>
                <a:cubicBezTo>
                  <a:pt x="858552" y="198670"/>
                  <a:pt x="849117" y="113526"/>
                  <a:pt x="877421" y="113526"/>
                </a:cubicBezTo>
                <a:cubicBezTo>
                  <a:pt x="877421" y="113526"/>
                  <a:pt x="877421" y="113526"/>
                  <a:pt x="886856" y="122986"/>
                </a:cubicBezTo>
                <a:cubicBezTo>
                  <a:pt x="886856" y="113526"/>
                  <a:pt x="896290" y="104065"/>
                  <a:pt x="886856" y="94605"/>
                </a:cubicBezTo>
                <a:cubicBezTo>
                  <a:pt x="886856" y="94605"/>
                  <a:pt x="886856" y="94605"/>
                  <a:pt x="915159" y="85144"/>
                </a:cubicBezTo>
                <a:cubicBezTo>
                  <a:pt x="905725" y="75684"/>
                  <a:pt x="905725" y="37842"/>
                  <a:pt x="915159" y="28381"/>
                </a:cubicBezTo>
                <a:cubicBezTo>
                  <a:pt x="924594" y="28381"/>
                  <a:pt x="934029" y="47302"/>
                  <a:pt x="943463" y="47302"/>
                </a:cubicBezTo>
                <a:cubicBezTo>
                  <a:pt x="971767" y="-18921"/>
                  <a:pt x="981202" y="94605"/>
                  <a:pt x="1009506" y="94605"/>
                </a:cubicBezTo>
                <a:cubicBezTo>
                  <a:pt x="1047245" y="141907"/>
                  <a:pt x="1018940" y="198670"/>
                  <a:pt x="1066114" y="208130"/>
                </a:cubicBezTo>
                <a:cubicBezTo>
                  <a:pt x="1075548" y="208130"/>
                  <a:pt x="1075548" y="179749"/>
                  <a:pt x="1094418" y="189209"/>
                </a:cubicBezTo>
                <a:cubicBezTo>
                  <a:pt x="1113287" y="179749"/>
                  <a:pt x="1113287" y="179749"/>
                  <a:pt x="1132156" y="189209"/>
                </a:cubicBezTo>
                <a:cubicBezTo>
                  <a:pt x="1151025" y="179749"/>
                  <a:pt x="1217068" y="236512"/>
                  <a:pt x="1207633" y="264893"/>
                </a:cubicBezTo>
                <a:cubicBezTo>
                  <a:pt x="1188764" y="264893"/>
                  <a:pt x="1188764" y="283814"/>
                  <a:pt x="1207633" y="302735"/>
                </a:cubicBezTo>
                <a:cubicBezTo>
                  <a:pt x="1207633" y="293274"/>
                  <a:pt x="1217068" y="293274"/>
                  <a:pt x="1226502" y="283814"/>
                </a:cubicBezTo>
                <a:cubicBezTo>
                  <a:pt x="1245372" y="274353"/>
                  <a:pt x="1264241" y="264893"/>
                  <a:pt x="1283110" y="264893"/>
                </a:cubicBezTo>
                <a:cubicBezTo>
                  <a:pt x="1301980" y="264893"/>
                  <a:pt x="1311414" y="274353"/>
                  <a:pt x="1330283" y="274353"/>
                </a:cubicBezTo>
                <a:cubicBezTo>
                  <a:pt x="1330283" y="274353"/>
                  <a:pt x="1339718" y="283814"/>
                  <a:pt x="1349153" y="283814"/>
                </a:cubicBezTo>
                <a:cubicBezTo>
                  <a:pt x="1339718" y="264893"/>
                  <a:pt x="1330283" y="227051"/>
                  <a:pt x="1330283" y="217591"/>
                </a:cubicBezTo>
                <a:cubicBezTo>
                  <a:pt x="1330283" y="236512"/>
                  <a:pt x="1377456" y="217591"/>
                  <a:pt x="1405760" y="198670"/>
                </a:cubicBezTo>
                <a:cubicBezTo>
                  <a:pt x="1405760" y="198670"/>
                  <a:pt x="1405760" y="198670"/>
                  <a:pt x="1415195" y="189209"/>
                </a:cubicBezTo>
                <a:cubicBezTo>
                  <a:pt x="1415195" y="189209"/>
                  <a:pt x="1424630" y="189209"/>
                  <a:pt x="1424630" y="179749"/>
                </a:cubicBezTo>
                <a:cubicBezTo>
                  <a:pt x="1424630" y="179749"/>
                  <a:pt x="1434064" y="170288"/>
                  <a:pt x="1434064" y="170288"/>
                </a:cubicBezTo>
                <a:cubicBezTo>
                  <a:pt x="1443499" y="170288"/>
                  <a:pt x="1452933" y="170288"/>
                  <a:pt x="1462368" y="179749"/>
                </a:cubicBezTo>
                <a:cubicBezTo>
                  <a:pt x="1462368" y="179749"/>
                  <a:pt x="1471803" y="179749"/>
                  <a:pt x="1471803" y="179749"/>
                </a:cubicBezTo>
                <a:cubicBezTo>
                  <a:pt x="1471803" y="179749"/>
                  <a:pt x="1471803" y="179749"/>
                  <a:pt x="1481237" y="179749"/>
                </a:cubicBezTo>
                <a:cubicBezTo>
                  <a:pt x="1481237" y="179749"/>
                  <a:pt x="1481237" y="170288"/>
                  <a:pt x="1481237" y="170288"/>
                </a:cubicBezTo>
                <a:cubicBezTo>
                  <a:pt x="1481237" y="160828"/>
                  <a:pt x="1481237" y="160828"/>
                  <a:pt x="1481237" y="151367"/>
                </a:cubicBezTo>
                <a:cubicBezTo>
                  <a:pt x="1481237" y="141907"/>
                  <a:pt x="1500107" y="160828"/>
                  <a:pt x="1509541" y="170288"/>
                </a:cubicBezTo>
                <a:cubicBezTo>
                  <a:pt x="1509541" y="160828"/>
                  <a:pt x="1509541" y="160828"/>
                  <a:pt x="1509541" y="151367"/>
                </a:cubicBezTo>
                <a:cubicBezTo>
                  <a:pt x="1509541" y="151367"/>
                  <a:pt x="1490672" y="151367"/>
                  <a:pt x="1490672" y="141907"/>
                </a:cubicBezTo>
                <a:cubicBezTo>
                  <a:pt x="1481237" y="132447"/>
                  <a:pt x="1452933" y="122986"/>
                  <a:pt x="1443499" y="113526"/>
                </a:cubicBezTo>
                <a:cubicBezTo>
                  <a:pt x="1443499" y="94605"/>
                  <a:pt x="1424630" y="94605"/>
                  <a:pt x="1415195" y="85144"/>
                </a:cubicBezTo>
                <a:cubicBezTo>
                  <a:pt x="1424630" y="75684"/>
                  <a:pt x="1434064" y="85144"/>
                  <a:pt x="1443499" y="75684"/>
                </a:cubicBezTo>
                <a:cubicBezTo>
                  <a:pt x="1443499" y="75684"/>
                  <a:pt x="1434064" y="66223"/>
                  <a:pt x="1443499" y="56763"/>
                </a:cubicBezTo>
                <a:cubicBezTo>
                  <a:pt x="1443499" y="56763"/>
                  <a:pt x="1471803" y="104065"/>
                  <a:pt x="1471803" y="75684"/>
                </a:cubicBezTo>
                <a:cubicBezTo>
                  <a:pt x="1481237" y="75684"/>
                  <a:pt x="1500107" y="113526"/>
                  <a:pt x="1490672" y="113526"/>
                </a:cubicBezTo>
                <a:cubicBezTo>
                  <a:pt x="1500107" y="113526"/>
                  <a:pt x="1500107" y="104065"/>
                  <a:pt x="1500107" y="94605"/>
                </a:cubicBezTo>
                <a:cubicBezTo>
                  <a:pt x="1500107" y="85144"/>
                  <a:pt x="1490672" y="85144"/>
                  <a:pt x="1490672" y="85144"/>
                </a:cubicBezTo>
                <a:cubicBezTo>
                  <a:pt x="1490672" y="85144"/>
                  <a:pt x="1500107" y="85144"/>
                  <a:pt x="1500107" y="85144"/>
                </a:cubicBezTo>
                <a:cubicBezTo>
                  <a:pt x="1500107" y="75684"/>
                  <a:pt x="1500107" y="75684"/>
                  <a:pt x="1500107" y="75684"/>
                </a:cubicBezTo>
                <a:cubicBezTo>
                  <a:pt x="1518976" y="94605"/>
                  <a:pt x="1575584" y="56763"/>
                  <a:pt x="1537845" y="47302"/>
                </a:cubicBezTo>
                <a:cubicBezTo>
                  <a:pt x="1547280" y="47302"/>
                  <a:pt x="1537845" y="18921"/>
                  <a:pt x="1528410" y="9461"/>
                </a:cubicBezTo>
                <a:cubicBezTo>
                  <a:pt x="1537845" y="9461"/>
                  <a:pt x="1537845" y="0"/>
                  <a:pt x="1537845" y="0"/>
                </a:cubicBezTo>
                <a:close/>
              </a:path>
            </a:pathLst>
          </a:custGeom>
          <a:blipFill dpi="0" rotWithShape="1">
            <a:blip r:embed="rId3"/>
            <a:srcRect/>
            <a:tile tx="6477000" ty="80772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7356FD0F-C5B8-47F6-9E25-903EBF12E5FD}"/>
              </a:ext>
            </a:extLst>
          </p:cNvPr>
          <p:cNvSpPr>
            <a:spLocks noChangeAspect="1"/>
          </p:cNvSpPr>
          <p:nvPr/>
        </p:nvSpPr>
        <p:spPr>
          <a:xfrm>
            <a:off x="761347" y="1973904"/>
            <a:ext cx="3111541" cy="2053649"/>
          </a:xfrm>
          <a:custGeom>
            <a:avLst/>
            <a:gdLst>
              <a:gd name="connsiteX0" fmla="*/ 1261692 w 3111541"/>
              <a:gd name="connsiteY0" fmla="*/ 1952913 h 2053649"/>
              <a:gd name="connsiteX1" fmla="*/ 1277700 w 3111541"/>
              <a:gd name="connsiteY1" fmla="*/ 1952913 h 2053649"/>
              <a:gd name="connsiteX2" fmla="*/ 1290151 w 3111541"/>
              <a:gd name="connsiteY2" fmla="*/ 1952913 h 2053649"/>
              <a:gd name="connsiteX3" fmla="*/ 1261692 w 3111541"/>
              <a:gd name="connsiteY3" fmla="*/ 1952913 h 2053649"/>
              <a:gd name="connsiteX4" fmla="*/ 2018963 w 3111541"/>
              <a:gd name="connsiteY4" fmla="*/ 1869501 h 2053649"/>
              <a:gd name="connsiteX5" fmla="*/ 2021000 w 3111541"/>
              <a:gd name="connsiteY5" fmla="*/ 1869603 h 2053649"/>
              <a:gd name="connsiteX6" fmla="*/ 2020605 w 3111541"/>
              <a:gd name="connsiteY6" fmla="*/ 1870492 h 2053649"/>
              <a:gd name="connsiteX7" fmla="*/ 2001632 w 3111541"/>
              <a:gd name="connsiteY7" fmla="*/ 1859045 h 2053649"/>
              <a:gd name="connsiteX8" fmla="*/ 2018963 w 3111541"/>
              <a:gd name="connsiteY8" fmla="*/ 1869501 h 2053649"/>
              <a:gd name="connsiteX9" fmla="*/ 2015861 w 3111541"/>
              <a:gd name="connsiteY9" fmla="*/ 1869347 h 2053649"/>
              <a:gd name="connsiteX10" fmla="*/ 1982659 w 3111541"/>
              <a:gd name="connsiteY10" fmla="*/ 1861334 h 2053649"/>
              <a:gd name="connsiteX11" fmla="*/ 2001632 w 3111541"/>
              <a:gd name="connsiteY11" fmla="*/ 1859045 h 2053649"/>
              <a:gd name="connsiteX12" fmla="*/ 2039577 w 3111541"/>
              <a:gd name="connsiteY12" fmla="*/ 1833861 h 2053649"/>
              <a:gd name="connsiteX13" fmla="*/ 2105982 w 3111541"/>
              <a:gd name="connsiteY13" fmla="*/ 1833861 h 2053649"/>
              <a:gd name="connsiteX14" fmla="*/ 2105982 w 3111541"/>
              <a:gd name="connsiteY14" fmla="*/ 1843018 h 2053649"/>
              <a:gd name="connsiteX15" fmla="*/ 2153414 w 3111541"/>
              <a:gd name="connsiteY15" fmla="*/ 1852176 h 2053649"/>
              <a:gd name="connsiteX16" fmla="*/ 2049064 w 3111541"/>
              <a:gd name="connsiteY16" fmla="*/ 1870492 h 2053649"/>
              <a:gd name="connsiteX17" fmla="*/ 2036020 w 3111541"/>
              <a:gd name="connsiteY17" fmla="*/ 1870349 h 2053649"/>
              <a:gd name="connsiteX18" fmla="*/ 2021000 w 3111541"/>
              <a:gd name="connsiteY18" fmla="*/ 1869603 h 2053649"/>
              <a:gd name="connsiteX19" fmla="*/ 2024162 w 3111541"/>
              <a:gd name="connsiteY19" fmla="*/ 1862479 h 2053649"/>
              <a:gd name="connsiteX20" fmla="*/ 2020605 w 3111541"/>
              <a:gd name="connsiteY20" fmla="*/ 1861334 h 2053649"/>
              <a:gd name="connsiteX21" fmla="*/ 2058550 w 3111541"/>
              <a:gd name="connsiteY21" fmla="*/ 1852176 h 2053649"/>
              <a:gd name="connsiteX22" fmla="*/ 2039577 w 3111541"/>
              <a:gd name="connsiteY22" fmla="*/ 1843018 h 2053649"/>
              <a:gd name="connsiteX23" fmla="*/ 2039577 w 3111541"/>
              <a:gd name="connsiteY23" fmla="*/ 1833861 h 2053649"/>
              <a:gd name="connsiteX24" fmla="*/ 2936043 w 3111541"/>
              <a:gd name="connsiteY24" fmla="*/ 1519746 h 2053649"/>
              <a:gd name="connsiteX25" fmla="*/ 2937229 w 3111541"/>
              <a:gd name="connsiteY25" fmla="*/ 1521349 h 2053649"/>
              <a:gd name="connsiteX26" fmla="*/ 2950272 w 3111541"/>
              <a:gd name="connsiteY26" fmla="*/ 1522493 h 2053649"/>
              <a:gd name="connsiteX27" fmla="*/ 2934857 w 3111541"/>
              <a:gd name="connsiteY27" fmla="*/ 1521349 h 2053649"/>
              <a:gd name="connsiteX28" fmla="*/ 3073596 w 3111541"/>
              <a:gd name="connsiteY28" fmla="*/ 1293547 h 2053649"/>
              <a:gd name="connsiteX29" fmla="*/ 3064109 w 3111541"/>
              <a:gd name="connsiteY29" fmla="*/ 1302705 h 2053649"/>
              <a:gd name="connsiteX30" fmla="*/ 3065212 w 3111541"/>
              <a:gd name="connsiteY30" fmla="*/ 1295251 h 2053649"/>
              <a:gd name="connsiteX31" fmla="*/ 3057666 w 3111541"/>
              <a:gd name="connsiteY31" fmla="*/ 1182098 h 2053649"/>
              <a:gd name="connsiteX32" fmla="*/ 3059087 w 3111541"/>
              <a:gd name="connsiteY32" fmla="*/ 1182441 h 2053649"/>
              <a:gd name="connsiteX33" fmla="*/ 3057439 w 3111541"/>
              <a:gd name="connsiteY33" fmla="*/ 1182365 h 2053649"/>
              <a:gd name="connsiteX34" fmla="*/ 3065443 w 3111541"/>
              <a:gd name="connsiteY34" fmla="*/ 1180934 h 2053649"/>
              <a:gd name="connsiteX35" fmla="*/ 3064109 w 3111541"/>
              <a:gd name="connsiteY35" fmla="*/ 1183653 h 2053649"/>
              <a:gd name="connsiteX36" fmla="*/ 3059087 w 3111541"/>
              <a:gd name="connsiteY36" fmla="*/ 1182441 h 2053649"/>
              <a:gd name="connsiteX37" fmla="*/ 3060552 w 3111541"/>
              <a:gd name="connsiteY37" fmla="*/ 1182508 h 2053649"/>
              <a:gd name="connsiteX38" fmla="*/ 3065443 w 3111541"/>
              <a:gd name="connsiteY38" fmla="*/ 1180934 h 2053649"/>
              <a:gd name="connsiteX39" fmla="*/ 38504 w 3111541"/>
              <a:gd name="connsiteY39" fmla="*/ 777475 h 2053649"/>
              <a:gd name="connsiteX40" fmla="*/ 37946 w 3111541"/>
              <a:gd name="connsiteY40" fmla="*/ 780707 h 2053649"/>
              <a:gd name="connsiteX41" fmla="*/ 47432 w 3111541"/>
              <a:gd name="connsiteY41" fmla="*/ 780707 h 2053649"/>
              <a:gd name="connsiteX42" fmla="*/ 28459 w 3111541"/>
              <a:gd name="connsiteY42" fmla="*/ 780707 h 2053649"/>
              <a:gd name="connsiteX43" fmla="*/ 39132 w 3111541"/>
              <a:gd name="connsiteY43" fmla="*/ 773839 h 2053649"/>
              <a:gd name="connsiteX44" fmla="*/ 42120 w 3111541"/>
              <a:gd name="connsiteY44" fmla="*/ 776311 h 2053649"/>
              <a:gd name="connsiteX45" fmla="*/ 38504 w 3111541"/>
              <a:gd name="connsiteY45" fmla="*/ 777475 h 2053649"/>
              <a:gd name="connsiteX46" fmla="*/ 184689 w 3111541"/>
              <a:gd name="connsiteY46" fmla="*/ 531012 h 2053649"/>
              <a:gd name="connsiteX47" fmla="*/ 186396 w 3111541"/>
              <a:gd name="connsiteY47" fmla="*/ 531637 h 2053649"/>
              <a:gd name="connsiteX48" fmla="*/ 180242 w 3111541"/>
              <a:gd name="connsiteY48" fmla="*/ 533445 h 2053649"/>
              <a:gd name="connsiteX49" fmla="*/ 184689 w 3111541"/>
              <a:gd name="connsiteY49" fmla="*/ 531012 h 2053649"/>
              <a:gd name="connsiteX50" fmla="*/ 294079 w 3111541"/>
              <a:gd name="connsiteY50" fmla="*/ 515129 h 2053649"/>
              <a:gd name="connsiteX51" fmla="*/ 313052 w 3111541"/>
              <a:gd name="connsiteY51" fmla="*/ 515129 h 2053649"/>
              <a:gd name="connsiteX52" fmla="*/ 312100 w 3111541"/>
              <a:gd name="connsiteY52" fmla="*/ 519058 h 2053649"/>
              <a:gd name="connsiteX53" fmla="*/ 2409547 w 3111541"/>
              <a:gd name="connsiteY53" fmla="*/ 157973 h 2053649"/>
              <a:gd name="connsiteX54" fmla="*/ 2419034 w 3111541"/>
              <a:gd name="connsiteY54" fmla="*/ 157973 h 2053649"/>
              <a:gd name="connsiteX55" fmla="*/ 2416115 w 3111541"/>
              <a:gd name="connsiteY55" fmla="*/ 158677 h 2053649"/>
              <a:gd name="connsiteX56" fmla="*/ 1456164 w 3111541"/>
              <a:gd name="connsiteY56" fmla="*/ 0 h 2053649"/>
              <a:gd name="connsiteX57" fmla="*/ 1479880 w 3111541"/>
              <a:gd name="connsiteY57" fmla="*/ 11447 h 2053649"/>
              <a:gd name="connsiteX58" fmla="*/ 1773958 w 3111541"/>
              <a:gd name="connsiteY58" fmla="*/ 75552 h 2053649"/>
              <a:gd name="connsiteX59" fmla="*/ 1783445 w 3111541"/>
              <a:gd name="connsiteY59" fmla="*/ 75552 h 2053649"/>
              <a:gd name="connsiteX60" fmla="*/ 1821390 w 3111541"/>
              <a:gd name="connsiteY60" fmla="*/ 93868 h 2053649"/>
              <a:gd name="connsiteX61" fmla="*/ 1840363 w 3111541"/>
              <a:gd name="connsiteY61" fmla="*/ 93868 h 2053649"/>
              <a:gd name="connsiteX62" fmla="*/ 1811904 w 3111541"/>
              <a:gd name="connsiteY62" fmla="*/ 103026 h 2053649"/>
              <a:gd name="connsiteX63" fmla="*/ 1830877 w 3111541"/>
              <a:gd name="connsiteY63" fmla="*/ 148815 h 2053649"/>
              <a:gd name="connsiteX64" fmla="*/ 1859336 w 3111541"/>
              <a:gd name="connsiteY64" fmla="*/ 157973 h 2053649"/>
              <a:gd name="connsiteX65" fmla="*/ 1754985 w 3111541"/>
              <a:gd name="connsiteY65" fmla="*/ 167131 h 2053649"/>
              <a:gd name="connsiteX66" fmla="*/ 1973173 w 3111541"/>
              <a:gd name="connsiteY66" fmla="*/ 194604 h 2053649"/>
              <a:gd name="connsiteX67" fmla="*/ 2096496 w 3111541"/>
              <a:gd name="connsiteY67" fmla="*/ 222078 h 2053649"/>
              <a:gd name="connsiteX68" fmla="*/ 2077523 w 3111541"/>
              <a:gd name="connsiteY68" fmla="*/ 222078 h 2053649"/>
              <a:gd name="connsiteX69" fmla="*/ 2077523 w 3111541"/>
              <a:gd name="connsiteY69" fmla="*/ 212920 h 2053649"/>
              <a:gd name="connsiteX70" fmla="*/ 2105982 w 3111541"/>
              <a:gd name="connsiteY70" fmla="*/ 203762 h 2053649"/>
              <a:gd name="connsiteX71" fmla="*/ 2105982 w 3111541"/>
              <a:gd name="connsiteY71" fmla="*/ 194604 h 2053649"/>
              <a:gd name="connsiteX72" fmla="*/ 2153414 w 3111541"/>
              <a:gd name="connsiteY72" fmla="*/ 185446 h 2053649"/>
              <a:gd name="connsiteX73" fmla="*/ 2134442 w 3111541"/>
              <a:gd name="connsiteY73" fmla="*/ 176289 h 2053649"/>
              <a:gd name="connsiteX74" fmla="*/ 2362115 w 3111541"/>
              <a:gd name="connsiteY74" fmla="*/ 167131 h 2053649"/>
              <a:gd name="connsiteX75" fmla="*/ 2229306 w 3111541"/>
              <a:gd name="connsiteY75" fmla="*/ 157973 h 2053649"/>
              <a:gd name="connsiteX76" fmla="*/ 2390574 w 3111541"/>
              <a:gd name="connsiteY76" fmla="*/ 148815 h 2053649"/>
              <a:gd name="connsiteX77" fmla="*/ 2390574 w 3111541"/>
              <a:gd name="connsiteY77" fmla="*/ 157973 h 2053649"/>
              <a:gd name="connsiteX78" fmla="*/ 2404804 w 3111541"/>
              <a:gd name="connsiteY78" fmla="*/ 161407 h 2053649"/>
              <a:gd name="connsiteX79" fmla="*/ 2416115 w 3111541"/>
              <a:gd name="connsiteY79" fmla="*/ 158677 h 2053649"/>
              <a:gd name="connsiteX80" fmla="*/ 2452236 w 3111541"/>
              <a:gd name="connsiteY80" fmla="*/ 162552 h 2053649"/>
              <a:gd name="connsiteX81" fmla="*/ 2494925 w 3111541"/>
              <a:gd name="connsiteY81" fmla="*/ 167131 h 2053649"/>
              <a:gd name="connsiteX82" fmla="*/ 2542357 w 3111541"/>
              <a:gd name="connsiteY82" fmla="*/ 167131 h 2053649"/>
              <a:gd name="connsiteX83" fmla="*/ 2675167 w 3111541"/>
              <a:gd name="connsiteY83" fmla="*/ 185446 h 2053649"/>
              <a:gd name="connsiteX84" fmla="*/ 2665680 w 3111541"/>
              <a:gd name="connsiteY84" fmla="*/ 194604 h 2053649"/>
              <a:gd name="connsiteX85" fmla="*/ 2684653 w 3111541"/>
              <a:gd name="connsiteY85" fmla="*/ 185446 h 2053649"/>
              <a:gd name="connsiteX86" fmla="*/ 2751058 w 3111541"/>
              <a:gd name="connsiteY86" fmla="*/ 212920 h 2053649"/>
              <a:gd name="connsiteX87" fmla="*/ 2779517 w 3111541"/>
              <a:gd name="connsiteY87" fmla="*/ 231235 h 2053649"/>
              <a:gd name="connsiteX88" fmla="*/ 2789003 w 3111541"/>
              <a:gd name="connsiteY88" fmla="*/ 240393 h 2053649"/>
              <a:gd name="connsiteX89" fmla="*/ 2779517 w 3111541"/>
              <a:gd name="connsiteY89" fmla="*/ 231235 h 2053649"/>
              <a:gd name="connsiteX90" fmla="*/ 2817463 w 3111541"/>
              <a:gd name="connsiteY90" fmla="*/ 240393 h 2053649"/>
              <a:gd name="connsiteX91" fmla="*/ 2845922 w 3111541"/>
              <a:gd name="connsiteY91" fmla="*/ 277025 h 2053649"/>
              <a:gd name="connsiteX92" fmla="*/ 2845922 w 3111541"/>
              <a:gd name="connsiteY92" fmla="*/ 267867 h 2053649"/>
              <a:gd name="connsiteX93" fmla="*/ 2855408 w 3111541"/>
              <a:gd name="connsiteY93" fmla="*/ 277025 h 2053649"/>
              <a:gd name="connsiteX94" fmla="*/ 2883867 w 3111541"/>
              <a:gd name="connsiteY94" fmla="*/ 304498 h 2053649"/>
              <a:gd name="connsiteX95" fmla="*/ 2912327 w 3111541"/>
              <a:gd name="connsiteY95" fmla="*/ 313656 h 2053649"/>
              <a:gd name="connsiteX96" fmla="*/ 2893354 w 3111541"/>
              <a:gd name="connsiteY96" fmla="*/ 313656 h 2053649"/>
              <a:gd name="connsiteX97" fmla="*/ 2931300 w 3111541"/>
              <a:gd name="connsiteY97" fmla="*/ 331972 h 2053649"/>
              <a:gd name="connsiteX98" fmla="*/ 2921813 w 3111541"/>
              <a:gd name="connsiteY98" fmla="*/ 341130 h 2053649"/>
              <a:gd name="connsiteX99" fmla="*/ 2950272 w 3111541"/>
              <a:gd name="connsiteY99" fmla="*/ 350288 h 2053649"/>
              <a:gd name="connsiteX100" fmla="*/ 2950272 w 3111541"/>
              <a:gd name="connsiteY100" fmla="*/ 405235 h 2053649"/>
              <a:gd name="connsiteX101" fmla="*/ 2959759 w 3111541"/>
              <a:gd name="connsiteY101" fmla="*/ 414393 h 2053649"/>
              <a:gd name="connsiteX102" fmla="*/ 2950272 w 3111541"/>
              <a:gd name="connsiteY102" fmla="*/ 423550 h 2053649"/>
              <a:gd name="connsiteX103" fmla="*/ 3007191 w 3111541"/>
              <a:gd name="connsiteY103" fmla="*/ 460182 h 2053649"/>
              <a:gd name="connsiteX104" fmla="*/ 2978732 w 3111541"/>
              <a:gd name="connsiteY104" fmla="*/ 469340 h 2053649"/>
              <a:gd name="connsiteX105" fmla="*/ 3007191 w 3111541"/>
              <a:gd name="connsiteY105" fmla="*/ 478498 h 2053649"/>
              <a:gd name="connsiteX106" fmla="*/ 2978732 w 3111541"/>
              <a:gd name="connsiteY106" fmla="*/ 505971 h 2053649"/>
              <a:gd name="connsiteX107" fmla="*/ 2988218 w 3111541"/>
              <a:gd name="connsiteY107" fmla="*/ 524287 h 2053649"/>
              <a:gd name="connsiteX108" fmla="*/ 2950272 w 3111541"/>
              <a:gd name="connsiteY108" fmla="*/ 542603 h 2053649"/>
              <a:gd name="connsiteX109" fmla="*/ 2969245 w 3111541"/>
              <a:gd name="connsiteY109" fmla="*/ 542603 h 2053649"/>
              <a:gd name="connsiteX110" fmla="*/ 2912327 w 3111541"/>
              <a:gd name="connsiteY110" fmla="*/ 551761 h 2053649"/>
              <a:gd name="connsiteX111" fmla="*/ 2940786 w 3111541"/>
              <a:gd name="connsiteY111" fmla="*/ 560918 h 2053649"/>
              <a:gd name="connsiteX112" fmla="*/ 2883867 w 3111541"/>
              <a:gd name="connsiteY112" fmla="*/ 579234 h 2053649"/>
              <a:gd name="connsiteX113" fmla="*/ 2902840 w 3111541"/>
              <a:gd name="connsiteY113" fmla="*/ 588392 h 2053649"/>
              <a:gd name="connsiteX114" fmla="*/ 2893354 w 3111541"/>
              <a:gd name="connsiteY114" fmla="*/ 625024 h 2053649"/>
              <a:gd name="connsiteX115" fmla="*/ 2864895 w 3111541"/>
              <a:gd name="connsiteY115" fmla="*/ 643339 h 2053649"/>
              <a:gd name="connsiteX116" fmla="*/ 2883867 w 3111541"/>
              <a:gd name="connsiteY116" fmla="*/ 652497 h 2053649"/>
              <a:gd name="connsiteX117" fmla="*/ 2893354 w 3111541"/>
              <a:gd name="connsiteY117" fmla="*/ 661655 h 2053649"/>
              <a:gd name="connsiteX118" fmla="*/ 2912327 w 3111541"/>
              <a:gd name="connsiteY118" fmla="*/ 679970 h 2053649"/>
              <a:gd name="connsiteX119" fmla="*/ 2912327 w 3111541"/>
              <a:gd name="connsiteY119" fmla="*/ 716602 h 2053649"/>
              <a:gd name="connsiteX120" fmla="*/ 2978732 w 3111541"/>
              <a:gd name="connsiteY120" fmla="*/ 753233 h 2053649"/>
              <a:gd name="connsiteX121" fmla="*/ 2959759 w 3111541"/>
              <a:gd name="connsiteY121" fmla="*/ 762391 h 2053649"/>
              <a:gd name="connsiteX122" fmla="*/ 2969245 w 3111541"/>
              <a:gd name="connsiteY122" fmla="*/ 808181 h 2053649"/>
              <a:gd name="connsiteX123" fmla="*/ 3016677 w 3111541"/>
              <a:gd name="connsiteY123" fmla="*/ 826496 h 2053649"/>
              <a:gd name="connsiteX124" fmla="*/ 3007191 w 3111541"/>
              <a:gd name="connsiteY124" fmla="*/ 835654 h 2053649"/>
              <a:gd name="connsiteX125" fmla="*/ 3026164 w 3111541"/>
              <a:gd name="connsiteY125" fmla="*/ 844812 h 2053649"/>
              <a:gd name="connsiteX126" fmla="*/ 3026164 w 3111541"/>
              <a:gd name="connsiteY126" fmla="*/ 863128 h 2053649"/>
              <a:gd name="connsiteX127" fmla="*/ 3007191 w 3111541"/>
              <a:gd name="connsiteY127" fmla="*/ 872286 h 2053649"/>
              <a:gd name="connsiteX128" fmla="*/ 3016677 w 3111541"/>
              <a:gd name="connsiteY128" fmla="*/ 881443 h 2053649"/>
              <a:gd name="connsiteX129" fmla="*/ 2969245 w 3111541"/>
              <a:gd name="connsiteY129" fmla="*/ 899759 h 2053649"/>
              <a:gd name="connsiteX130" fmla="*/ 2988218 w 3111541"/>
              <a:gd name="connsiteY130" fmla="*/ 908917 h 2053649"/>
              <a:gd name="connsiteX131" fmla="*/ 2959759 w 3111541"/>
              <a:gd name="connsiteY131" fmla="*/ 918075 h 2053649"/>
              <a:gd name="connsiteX132" fmla="*/ 2988218 w 3111541"/>
              <a:gd name="connsiteY132" fmla="*/ 927233 h 2053649"/>
              <a:gd name="connsiteX133" fmla="*/ 2978732 w 3111541"/>
              <a:gd name="connsiteY133" fmla="*/ 936391 h 2053649"/>
              <a:gd name="connsiteX134" fmla="*/ 2997705 w 3111541"/>
              <a:gd name="connsiteY134" fmla="*/ 945548 h 2053649"/>
              <a:gd name="connsiteX135" fmla="*/ 2978732 w 3111541"/>
              <a:gd name="connsiteY135" fmla="*/ 963864 h 2053649"/>
              <a:gd name="connsiteX136" fmla="*/ 2997705 w 3111541"/>
              <a:gd name="connsiteY136" fmla="*/ 973022 h 2053649"/>
              <a:gd name="connsiteX137" fmla="*/ 2978732 w 3111541"/>
              <a:gd name="connsiteY137" fmla="*/ 973022 h 2053649"/>
              <a:gd name="connsiteX138" fmla="*/ 2988218 w 3111541"/>
              <a:gd name="connsiteY138" fmla="*/ 991338 h 2053649"/>
              <a:gd name="connsiteX139" fmla="*/ 2959759 w 3111541"/>
              <a:gd name="connsiteY139" fmla="*/ 1000496 h 2053649"/>
              <a:gd name="connsiteX140" fmla="*/ 2978732 w 3111541"/>
              <a:gd name="connsiteY140" fmla="*/ 1009654 h 2053649"/>
              <a:gd name="connsiteX141" fmla="*/ 2931300 w 3111541"/>
              <a:gd name="connsiteY141" fmla="*/ 1018811 h 2053649"/>
              <a:gd name="connsiteX142" fmla="*/ 2988218 w 3111541"/>
              <a:gd name="connsiteY142" fmla="*/ 1027969 h 2053649"/>
              <a:gd name="connsiteX143" fmla="*/ 2864895 w 3111541"/>
              <a:gd name="connsiteY143" fmla="*/ 1037127 h 2053649"/>
              <a:gd name="connsiteX144" fmla="*/ 2864895 w 3111541"/>
              <a:gd name="connsiteY144" fmla="*/ 1046285 h 2053649"/>
              <a:gd name="connsiteX145" fmla="*/ 2969245 w 3111541"/>
              <a:gd name="connsiteY145" fmla="*/ 1046285 h 2053649"/>
              <a:gd name="connsiteX146" fmla="*/ 2940786 w 3111541"/>
              <a:gd name="connsiteY146" fmla="*/ 1064601 h 2053649"/>
              <a:gd name="connsiteX147" fmla="*/ 2959759 w 3111541"/>
              <a:gd name="connsiteY147" fmla="*/ 1064601 h 2053649"/>
              <a:gd name="connsiteX148" fmla="*/ 2940786 w 3111541"/>
              <a:gd name="connsiteY148" fmla="*/ 1073759 h 2053649"/>
              <a:gd name="connsiteX149" fmla="*/ 2902840 w 3111541"/>
              <a:gd name="connsiteY149" fmla="*/ 1092074 h 2053649"/>
              <a:gd name="connsiteX150" fmla="*/ 2912327 w 3111541"/>
              <a:gd name="connsiteY150" fmla="*/ 1101232 h 2053649"/>
              <a:gd name="connsiteX151" fmla="*/ 2940786 w 3111541"/>
              <a:gd name="connsiteY151" fmla="*/ 1101232 h 2053649"/>
              <a:gd name="connsiteX152" fmla="*/ 2921813 w 3111541"/>
              <a:gd name="connsiteY152" fmla="*/ 1137863 h 2053649"/>
              <a:gd name="connsiteX153" fmla="*/ 2940786 w 3111541"/>
              <a:gd name="connsiteY153" fmla="*/ 1137863 h 2053649"/>
              <a:gd name="connsiteX154" fmla="*/ 2950272 w 3111541"/>
              <a:gd name="connsiteY154" fmla="*/ 1137863 h 2053649"/>
              <a:gd name="connsiteX155" fmla="*/ 2969245 w 3111541"/>
              <a:gd name="connsiteY155" fmla="*/ 1156179 h 2053649"/>
              <a:gd name="connsiteX156" fmla="*/ 3035650 w 3111541"/>
              <a:gd name="connsiteY156" fmla="*/ 1174495 h 2053649"/>
              <a:gd name="connsiteX157" fmla="*/ 3064109 w 3111541"/>
              <a:gd name="connsiteY157" fmla="*/ 1174495 h 2053649"/>
              <a:gd name="connsiteX158" fmla="*/ 3057666 w 3111541"/>
              <a:gd name="connsiteY158" fmla="*/ 1182098 h 2053649"/>
              <a:gd name="connsiteX159" fmla="*/ 3049880 w 3111541"/>
              <a:gd name="connsiteY159" fmla="*/ 1180219 h 2053649"/>
              <a:gd name="connsiteX160" fmla="*/ 3035650 w 3111541"/>
              <a:gd name="connsiteY160" fmla="*/ 1183653 h 2053649"/>
              <a:gd name="connsiteX161" fmla="*/ 3035650 w 3111541"/>
              <a:gd name="connsiteY161" fmla="*/ 1192811 h 2053649"/>
              <a:gd name="connsiteX162" fmla="*/ 3064109 w 3111541"/>
              <a:gd name="connsiteY162" fmla="*/ 1201968 h 2053649"/>
              <a:gd name="connsiteX163" fmla="*/ 3035650 w 3111541"/>
              <a:gd name="connsiteY163" fmla="*/ 1211126 h 2053649"/>
              <a:gd name="connsiteX164" fmla="*/ 3045137 w 3111541"/>
              <a:gd name="connsiteY164" fmla="*/ 1211126 h 2053649"/>
              <a:gd name="connsiteX165" fmla="*/ 3026164 w 3111541"/>
              <a:gd name="connsiteY165" fmla="*/ 1229442 h 2053649"/>
              <a:gd name="connsiteX166" fmla="*/ 3045137 w 3111541"/>
              <a:gd name="connsiteY166" fmla="*/ 1229442 h 2053649"/>
              <a:gd name="connsiteX167" fmla="*/ 3026164 w 3111541"/>
              <a:gd name="connsiteY167" fmla="*/ 1238600 h 2053649"/>
              <a:gd name="connsiteX168" fmla="*/ 3073596 w 3111541"/>
              <a:gd name="connsiteY168" fmla="*/ 1247758 h 2053649"/>
              <a:gd name="connsiteX169" fmla="*/ 3054623 w 3111541"/>
              <a:gd name="connsiteY169" fmla="*/ 1247758 h 2053649"/>
              <a:gd name="connsiteX170" fmla="*/ 3045137 w 3111541"/>
              <a:gd name="connsiteY170" fmla="*/ 1266073 h 2053649"/>
              <a:gd name="connsiteX171" fmla="*/ 3064109 w 3111541"/>
              <a:gd name="connsiteY171" fmla="*/ 1275231 h 2053649"/>
              <a:gd name="connsiteX172" fmla="*/ 3064109 w 3111541"/>
              <a:gd name="connsiteY172" fmla="*/ 1266073 h 2053649"/>
              <a:gd name="connsiteX173" fmla="*/ 3073596 w 3111541"/>
              <a:gd name="connsiteY173" fmla="*/ 1275231 h 2053649"/>
              <a:gd name="connsiteX174" fmla="*/ 3045137 w 3111541"/>
              <a:gd name="connsiteY174" fmla="*/ 1284389 h 2053649"/>
              <a:gd name="connsiteX175" fmla="*/ 2997705 w 3111541"/>
              <a:gd name="connsiteY175" fmla="*/ 1293547 h 2053649"/>
              <a:gd name="connsiteX176" fmla="*/ 3020842 w 3111541"/>
              <a:gd name="connsiteY176" fmla="*/ 1298014 h 2053649"/>
              <a:gd name="connsiteX177" fmla="*/ 3016677 w 3111541"/>
              <a:gd name="connsiteY177" fmla="*/ 1302705 h 2053649"/>
              <a:gd name="connsiteX178" fmla="*/ 3021421 w 3111541"/>
              <a:gd name="connsiteY178" fmla="*/ 1298126 h 2053649"/>
              <a:gd name="connsiteX179" fmla="*/ 3020842 w 3111541"/>
              <a:gd name="connsiteY179" fmla="*/ 1298014 h 2053649"/>
              <a:gd name="connsiteX180" fmla="*/ 3023792 w 3111541"/>
              <a:gd name="connsiteY180" fmla="*/ 1294692 h 2053649"/>
              <a:gd name="connsiteX181" fmla="*/ 3016677 w 3111541"/>
              <a:gd name="connsiteY181" fmla="*/ 1293547 h 2053649"/>
              <a:gd name="connsiteX182" fmla="*/ 3073596 w 3111541"/>
              <a:gd name="connsiteY182" fmla="*/ 1293547 h 2053649"/>
              <a:gd name="connsiteX183" fmla="*/ 3065295 w 3111541"/>
              <a:gd name="connsiteY183" fmla="*/ 1294692 h 2053649"/>
              <a:gd name="connsiteX184" fmla="*/ 3065212 w 3111541"/>
              <a:gd name="connsiteY184" fmla="*/ 1295251 h 2053649"/>
              <a:gd name="connsiteX185" fmla="*/ 3051066 w 3111541"/>
              <a:gd name="connsiteY185" fmla="*/ 1298126 h 2053649"/>
              <a:gd name="connsiteX186" fmla="*/ 3035650 w 3111541"/>
              <a:gd name="connsiteY186" fmla="*/ 1302705 h 2053649"/>
              <a:gd name="connsiteX187" fmla="*/ 3035650 w 3111541"/>
              <a:gd name="connsiteY187" fmla="*/ 1311863 h 2053649"/>
              <a:gd name="connsiteX188" fmla="*/ 3102055 w 3111541"/>
              <a:gd name="connsiteY188" fmla="*/ 1302705 h 2053649"/>
              <a:gd name="connsiteX189" fmla="*/ 3073596 w 3111541"/>
              <a:gd name="connsiteY189" fmla="*/ 1311863 h 2053649"/>
              <a:gd name="connsiteX190" fmla="*/ 3083082 w 3111541"/>
              <a:gd name="connsiteY190" fmla="*/ 1311863 h 2053649"/>
              <a:gd name="connsiteX191" fmla="*/ 3054623 w 3111541"/>
              <a:gd name="connsiteY191" fmla="*/ 1330178 h 2053649"/>
              <a:gd name="connsiteX192" fmla="*/ 3092569 w 3111541"/>
              <a:gd name="connsiteY192" fmla="*/ 1330178 h 2053649"/>
              <a:gd name="connsiteX193" fmla="*/ 3045137 w 3111541"/>
              <a:gd name="connsiteY193" fmla="*/ 1339336 h 2053649"/>
              <a:gd name="connsiteX194" fmla="*/ 3102055 w 3111541"/>
              <a:gd name="connsiteY194" fmla="*/ 1339336 h 2053649"/>
              <a:gd name="connsiteX195" fmla="*/ 3073596 w 3111541"/>
              <a:gd name="connsiteY195" fmla="*/ 1348494 h 2053649"/>
              <a:gd name="connsiteX196" fmla="*/ 3083082 w 3111541"/>
              <a:gd name="connsiteY196" fmla="*/ 1357652 h 2053649"/>
              <a:gd name="connsiteX197" fmla="*/ 3111541 w 3111541"/>
              <a:gd name="connsiteY197" fmla="*/ 1357652 h 2053649"/>
              <a:gd name="connsiteX198" fmla="*/ 3073596 w 3111541"/>
              <a:gd name="connsiteY198" fmla="*/ 1366810 h 2053649"/>
              <a:gd name="connsiteX199" fmla="*/ 3083082 w 3111541"/>
              <a:gd name="connsiteY199" fmla="*/ 1375968 h 2053649"/>
              <a:gd name="connsiteX200" fmla="*/ 3092569 w 3111541"/>
              <a:gd name="connsiteY200" fmla="*/ 1375968 h 2053649"/>
              <a:gd name="connsiteX201" fmla="*/ 3045137 w 3111541"/>
              <a:gd name="connsiteY201" fmla="*/ 1394283 h 2053649"/>
              <a:gd name="connsiteX202" fmla="*/ 3092569 w 3111541"/>
              <a:gd name="connsiteY202" fmla="*/ 1385126 h 2053649"/>
              <a:gd name="connsiteX203" fmla="*/ 3092569 w 3111541"/>
              <a:gd name="connsiteY203" fmla="*/ 1394283 h 2053649"/>
              <a:gd name="connsiteX204" fmla="*/ 3073596 w 3111541"/>
              <a:gd name="connsiteY204" fmla="*/ 1403441 h 2053649"/>
              <a:gd name="connsiteX205" fmla="*/ 3092569 w 3111541"/>
              <a:gd name="connsiteY205" fmla="*/ 1412599 h 2053649"/>
              <a:gd name="connsiteX206" fmla="*/ 3083082 w 3111541"/>
              <a:gd name="connsiteY206" fmla="*/ 1412599 h 2053649"/>
              <a:gd name="connsiteX207" fmla="*/ 3045137 w 3111541"/>
              <a:gd name="connsiteY207" fmla="*/ 1421757 h 2053649"/>
              <a:gd name="connsiteX208" fmla="*/ 3045137 w 3111541"/>
              <a:gd name="connsiteY208" fmla="*/ 1430915 h 2053649"/>
              <a:gd name="connsiteX209" fmla="*/ 3092569 w 3111541"/>
              <a:gd name="connsiteY209" fmla="*/ 1430915 h 2053649"/>
              <a:gd name="connsiteX210" fmla="*/ 3016677 w 3111541"/>
              <a:gd name="connsiteY210" fmla="*/ 1449231 h 2053649"/>
              <a:gd name="connsiteX211" fmla="*/ 3073596 w 3111541"/>
              <a:gd name="connsiteY211" fmla="*/ 1458388 h 2053649"/>
              <a:gd name="connsiteX212" fmla="*/ 3035650 w 3111541"/>
              <a:gd name="connsiteY212" fmla="*/ 1467546 h 2053649"/>
              <a:gd name="connsiteX213" fmla="*/ 3064109 w 3111541"/>
              <a:gd name="connsiteY213" fmla="*/ 1476704 h 2053649"/>
              <a:gd name="connsiteX214" fmla="*/ 2959759 w 3111541"/>
              <a:gd name="connsiteY214" fmla="*/ 1522493 h 2053649"/>
              <a:gd name="connsiteX215" fmla="*/ 2959759 w 3111541"/>
              <a:gd name="connsiteY215" fmla="*/ 1504178 h 2053649"/>
              <a:gd name="connsiteX216" fmla="*/ 2953830 w 3111541"/>
              <a:gd name="connsiteY216" fmla="*/ 1504178 h 2053649"/>
              <a:gd name="connsiteX217" fmla="*/ 2950272 w 3111541"/>
              <a:gd name="connsiteY217" fmla="*/ 1504178 h 2053649"/>
              <a:gd name="connsiteX218" fmla="*/ 2940786 w 3111541"/>
              <a:gd name="connsiteY218" fmla="*/ 1513336 h 2053649"/>
              <a:gd name="connsiteX219" fmla="*/ 2936043 w 3111541"/>
              <a:gd name="connsiteY219" fmla="*/ 1519746 h 2053649"/>
              <a:gd name="connsiteX220" fmla="*/ 2931300 w 3111541"/>
              <a:gd name="connsiteY220" fmla="*/ 1513336 h 2053649"/>
              <a:gd name="connsiteX221" fmla="*/ 2893354 w 3111541"/>
              <a:gd name="connsiteY221" fmla="*/ 1504178 h 2053649"/>
              <a:gd name="connsiteX222" fmla="*/ 2921813 w 3111541"/>
              <a:gd name="connsiteY222" fmla="*/ 1522493 h 2053649"/>
              <a:gd name="connsiteX223" fmla="*/ 2874381 w 3111541"/>
              <a:gd name="connsiteY223" fmla="*/ 1522493 h 2053649"/>
              <a:gd name="connsiteX224" fmla="*/ 2855408 w 3111541"/>
              <a:gd name="connsiteY224" fmla="*/ 1504178 h 2053649"/>
              <a:gd name="connsiteX225" fmla="*/ 2826949 w 3111541"/>
              <a:gd name="connsiteY225" fmla="*/ 1504178 h 2053649"/>
              <a:gd name="connsiteX226" fmla="*/ 2845922 w 3111541"/>
              <a:gd name="connsiteY226" fmla="*/ 1522493 h 2053649"/>
              <a:gd name="connsiteX227" fmla="*/ 2798490 w 3111541"/>
              <a:gd name="connsiteY227" fmla="*/ 1495020 h 2053649"/>
              <a:gd name="connsiteX228" fmla="*/ 2789003 w 3111541"/>
              <a:gd name="connsiteY228" fmla="*/ 1531651 h 2053649"/>
              <a:gd name="connsiteX229" fmla="*/ 2807976 w 3111541"/>
              <a:gd name="connsiteY229" fmla="*/ 1531651 h 2053649"/>
              <a:gd name="connsiteX230" fmla="*/ 2770031 w 3111541"/>
              <a:gd name="connsiteY230" fmla="*/ 1504178 h 2053649"/>
              <a:gd name="connsiteX231" fmla="*/ 2751058 w 3111541"/>
              <a:gd name="connsiteY231" fmla="*/ 1504178 h 2053649"/>
              <a:gd name="connsiteX232" fmla="*/ 2732085 w 3111541"/>
              <a:gd name="connsiteY232" fmla="*/ 1495020 h 2053649"/>
              <a:gd name="connsiteX233" fmla="*/ 2732085 w 3111541"/>
              <a:gd name="connsiteY233" fmla="*/ 1531651 h 2053649"/>
              <a:gd name="connsiteX234" fmla="*/ 2760544 w 3111541"/>
              <a:gd name="connsiteY234" fmla="*/ 1549967 h 2053649"/>
              <a:gd name="connsiteX235" fmla="*/ 2741572 w 3111541"/>
              <a:gd name="connsiteY235" fmla="*/ 1540809 h 2053649"/>
              <a:gd name="connsiteX236" fmla="*/ 2694140 w 3111541"/>
              <a:gd name="connsiteY236" fmla="*/ 1531651 h 2053649"/>
              <a:gd name="connsiteX237" fmla="*/ 2722599 w 3111541"/>
              <a:gd name="connsiteY237" fmla="*/ 1540809 h 2053649"/>
              <a:gd name="connsiteX238" fmla="*/ 2684653 w 3111541"/>
              <a:gd name="connsiteY238" fmla="*/ 1559125 h 2053649"/>
              <a:gd name="connsiteX239" fmla="*/ 2760544 w 3111541"/>
              <a:gd name="connsiteY239" fmla="*/ 1559125 h 2053649"/>
              <a:gd name="connsiteX240" fmla="*/ 2703626 w 3111541"/>
              <a:gd name="connsiteY240" fmla="*/ 1577441 h 2053649"/>
              <a:gd name="connsiteX241" fmla="*/ 2751058 w 3111541"/>
              <a:gd name="connsiteY241" fmla="*/ 1577441 h 2053649"/>
              <a:gd name="connsiteX242" fmla="*/ 2732085 w 3111541"/>
              <a:gd name="connsiteY242" fmla="*/ 1614072 h 2053649"/>
              <a:gd name="connsiteX243" fmla="*/ 2741572 w 3111541"/>
              <a:gd name="connsiteY243" fmla="*/ 1632388 h 2053649"/>
              <a:gd name="connsiteX244" fmla="*/ 2694140 w 3111541"/>
              <a:gd name="connsiteY244" fmla="*/ 1650703 h 2053649"/>
              <a:gd name="connsiteX245" fmla="*/ 2732085 w 3111541"/>
              <a:gd name="connsiteY245" fmla="*/ 1687335 h 2053649"/>
              <a:gd name="connsiteX246" fmla="*/ 2713112 w 3111541"/>
              <a:gd name="connsiteY246" fmla="*/ 1696493 h 2053649"/>
              <a:gd name="connsiteX247" fmla="*/ 2779517 w 3111541"/>
              <a:gd name="connsiteY247" fmla="*/ 1742282 h 2053649"/>
              <a:gd name="connsiteX248" fmla="*/ 2836436 w 3111541"/>
              <a:gd name="connsiteY248" fmla="*/ 1788071 h 2053649"/>
              <a:gd name="connsiteX249" fmla="*/ 2798490 w 3111541"/>
              <a:gd name="connsiteY249" fmla="*/ 1806387 h 2053649"/>
              <a:gd name="connsiteX250" fmla="*/ 2864895 w 3111541"/>
              <a:gd name="connsiteY250" fmla="*/ 1806387 h 2053649"/>
              <a:gd name="connsiteX251" fmla="*/ 2866081 w 3111541"/>
              <a:gd name="connsiteY251" fmla="*/ 1806387 h 2053649"/>
              <a:gd name="connsiteX252" fmla="*/ 2873195 w 3111541"/>
              <a:gd name="connsiteY252" fmla="*/ 1806387 h 2053649"/>
              <a:gd name="connsiteX253" fmla="*/ 2874381 w 3111541"/>
              <a:gd name="connsiteY253" fmla="*/ 1806387 h 2053649"/>
              <a:gd name="connsiteX254" fmla="*/ 2845922 w 3111541"/>
              <a:gd name="connsiteY254" fmla="*/ 1870492 h 2053649"/>
              <a:gd name="connsiteX255" fmla="*/ 2845922 w 3111541"/>
              <a:gd name="connsiteY255" fmla="*/ 1861334 h 2053649"/>
              <a:gd name="connsiteX256" fmla="*/ 2845922 w 3111541"/>
              <a:gd name="connsiteY256" fmla="*/ 1870492 h 2053649"/>
              <a:gd name="connsiteX257" fmla="*/ 2770031 w 3111541"/>
              <a:gd name="connsiteY257" fmla="*/ 1907123 h 2053649"/>
              <a:gd name="connsiteX258" fmla="*/ 2409547 w 3111541"/>
              <a:gd name="connsiteY258" fmla="*/ 1934597 h 2053649"/>
              <a:gd name="connsiteX259" fmla="*/ 2419034 w 3111541"/>
              <a:gd name="connsiteY259" fmla="*/ 1934597 h 2053649"/>
              <a:gd name="connsiteX260" fmla="*/ 2390574 w 3111541"/>
              <a:gd name="connsiteY260" fmla="*/ 1916281 h 2053649"/>
              <a:gd name="connsiteX261" fmla="*/ 2381088 w 3111541"/>
              <a:gd name="connsiteY261" fmla="*/ 1916281 h 2053649"/>
              <a:gd name="connsiteX262" fmla="*/ 2324169 w 3111541"/>
              <a:gd name="connsiteY262" fmla="*/ 1897966 h 2053649"/>
              <a:gd name="connsiteX263" fmla="*/ 2333656 w 3111541"/>
              <a:gd name="connsiteY263" fmla="*/ 1897966 h 2053649"/>
              <a:gd name="connsiteX264" fmla="*/ 2286224 w 3111541"/>
              <a:gd name="connsiteY264" fmla="*/ 1879650 h 2053649"/>
              <a:gd name="connsiteX265" fmla="*/ 2295711 w 3111541"/>
              <a:gd name="connsiteY265" fmla="*/ 1870492 h 2053649"/>
              <a:gd name="connsiteX266" fmla="*/ 2238792 w 3111541"/>
              <a:gd name="connsiteY266" fmla="*/ 1861334 h 2053649"/>
              <a:gd name="connsiteX267" fmla="*/ 2267251 w 3111541"/>
              <a:gd name="connsiteY267" fmla="*/ 1852176 h 2053649"/>
              <a:gd name="connsiteX268" fmla="*/ 2105982 w 3111541"/>
              <a:gd name="connsiteY268" fmla="*/ 1833861 h 2053649"/>
              <a:gd name="connsiteX269" fmla="*/ 2077523 w 3111541"/>
              <a:gd name="connsiteY269" fmla="*/ 1815545 h 2053649"/>
              <a:gd name="connsiteX270" fmla="*/ 2143928 w 3111541"/>
              <a:gd name="connsiteY270" fmla="*/ 1815545 h 2053649"/>
              <a:gd name="connsiteX271" fmla="*/ 2134442 w 3111541"/>
              <a:gd name="connsiteY271" fmla="*/ 1806387 h 2053649"/>
              <a:gd name="connsiteX272" fmla="*/ 2058550 w 3111541"/>
              <a:gd name="connsiteY272" fmla="*/ 1797229 h 2053649"/>
              <a:gd name="connsiteX273" fmla="*/ 1992145 w 3111541"/>
              <a:gd name="connsiteY273" fmla="*/ 1815545 h 2053649"/>
              <a:gd name="connsiteX274" fmla="*/ 2011118 w 3111541"/>
              <a:gd name="connsiteY274" fmla="*/ 1824703 h 2053649"/>
              <a:gd name="connsiteX275" fmla="*/ 1973173 w 3111541"/>
              <a:gd name="connsiteY275" fmla="*/ 1833861 h 2053649"/>
              <a:gd name="connsiteX276" fmla="*/ 2011118 w 3111541"/>
              <a:gd name="connsiteY276" fmla="*/ 1852176 h 2053649"/>
              <a:gd name="connsiteX277" fmla="*/ 1906768 w 3111541"/>
              <a:gd name="connsiteY277" fmla="*/ 1843018 h 2053649"/>
              <a:gd name="connsiteX278" fmla="*/ 1954200 w 3111541"/>
              <a:gd name="connsiteY278" fmla="*/ 1843018 h 2053649"/>
              <a:gd name="connsiteX279" fmla="*/ 1859336 w 3111541"/>
              <a:gd name="connsiteY279" fmla="*/ 1824703 h 2053649"/>
              <a:gd name="connsiteX280" fmla="*/ 1897281 w 3111541"/>
              <a:gd name="connsiteY280" fmla="*/ 1815545 h 2053649"/>
              <a:gd name="connsiteX281" fmla="*/ 1792931 w 3111541"/>
              <a:gd name="connsiteY281" fmla="*/ 1797229 h 2053649"/>
              <a:gd name="connsiteX282" fmla="*/ 1745499 w 3111541"/>
              <a:gd name="connsiteY282" fmla="*/ 1788071 h 2053649"/>
              <a:gd name="connsiteX283" fmla="*/ 1717040 w 3111541"/>
              <a:gd name="connsiteY283" fmla="*/ 1797229 h 2053649"/>
              <a:gd name="connsiteX284" fmla="*/ 1669608 w 3111541"/>
              <a:gd name="connsiteY284" fmla="*/ 1788071 h 2053649"/>
              <a:gd name="connsiteX285" fmla="*/ 1698067 w 3111541"/>
              <a:gd name="connsiteY285" fmla="*/ 1806387 h 2053649"/>
              <a:gd name="connsiteX286" fmla="*/ 1650635 w 3111541"/>
              <a:gd name="connsiteY286" fmla="*/ 1815545 h 2053649"/>
              <a:gd name="connsiteX287" fmla="*/ 1717040 w 3111541"/>
              <a:gd name="connsiteY287" fmla="*/ 1824703 h 2053649"/>
              <a:gd name="connsiteX288" fmla="*/ 1660121 w 3111541"/>
              <a:gd name="connsiteY288" fmla="*/ 1843018 h 2053649"/>
              <a:gd name="connsiteX289" fmla="*/ 1754985 w 3111541"/>
              <a:gd name="connsiteY289" fmla="*/ 1852176 h 2053649"/>
              <a:gd name="connsiteX290" fmla="*/ 1574744 w 3111541"/>
              <a:gd name="connsiteY290" fmla="*/ 1861334 h 2053649"/>
              <a:gd name="connsiteX291" fmla="*/ 1773958 w 3111541"/>
              <a:gd name="connsiteY291" fmla="*/ 1861334 h 2053649"/>
              <a:gd name="connsiteX292" fmla="*/ 1773958 w 3111541"/>
              <a:gd name="connsiteY292" fmla="*/ 1879650 h 2053649"/>
              <a:gd name="connsiteX293" fmla="*/ 1698067 w 3111541"/>
              <a:gd name="connsiteY293" fmla="*/ 1879650 h 2053649"/>
              <a:gd name="connsiteX294" fmla="*/ 1650635 w 3111541"/>
              <a:gd name="connsiteY294" fmla="*/ 1888808 h 2053649"/>
              <a:gd name="connsiteX295" fmla="*/ 1555771 w 3111541"/>
              <a:gd name="connsiteY295" fmla="*/ 1879650 h 2053649"/>
              <a:gd name="connsiteX296" fmla="*/ 1622176 w 3111541"/>
              <a:gd name="connsiteY296" fmla="*/ 1888808 h 2053649"/>
              <a:gd name="connsiteX297" fmla="*/ 1574744 w 3111541"/>
              <a:gd name="connsiteY297" fmla="*/ 1897966 h 2053649"/>
              <a:gd name="connsiteX298" fmla="*/ 1754985 w 3111541"/>
              <a:gd name="connsiteY298" fmla="*/ 1907123 h 2053649"/>
              <a:gd name="connsiteX299" fmla="*/ 1555771 w 3111541"/>
              <a:gd name="connsiteY299" fmla="*/ 1934597 h 2053649"/>
              <a:gd name="connsiteX300" fmla="*/ 1745499 w 3111541"/>
              <a:gd name="connsiteY300" fmla="*/ 1925439 h 2053649"/>
              <a:gd name="connsiteX301" fmla="*/ 1555771 w 3111541"/>
              <a:gd name="connsiteY301" fmla="*/ 1952913 h 2053649"/>
              <a:gd name="connsiteX302" fmla="*/ 1764472 w 3111541"/>
              <a:gd name="connsiteY302" fmla="*/ 1952913 h 2053649"/>
              <a:gd name="connsiteX303" fmla="*/ 1641148 w 3111541"/>
              <a:gd name="connsiteY303" fmla="*/ 1971228 h 2053649"/>
              <a:gd name="connsiteX304" fmla="*/ 1745499 w 3111541"/>
              <a:gd name="connsiteY304" fmla="*/ 1971228 h 2053649"/>
              <a:gd name="connsiteX305" fmla="*/ 1688580 w 3111541"/>
              <a:gd name="connsiteY305" fmla="*/ 1980386 h 2053649"/>
              <a:gd name="connsiteX306" fmla="*/ 1745499 w 3111541"/>
              <a:gd name="connsiteY306" fmla="*/ 1989544 h 2053649"/>
              <a:gd name="connsiteX307" fmla="*/ 1707553 w 3111541"/>
              <a:gd name="connsiteY307" fmla="*/ 2007860 h 2053649"/>
              <a:gd name="connsiteX308" fmla="*/ 1726526 w 3111541"/>
              <a:gd name="connsiteY308" fmla="*/ 2007860 h 2053649"/>
              <a:gd name="connsiteX309" fmla="*/ 1650635 w 3111541"/>
              <a:gd name="connsiteY309" fmla="*/ 2044491 h 2053649"/>
              <a:gd name="connsiteX310" fmla="*/ 1669608 w 3111541"/>
              <a:gd name="connsiteY310" fmla="*/ 2053649 h 2053649"/>
              <a:gd name="connsiteX311" fmla="*/ 1631662 w 3111541"/>
              <a:gd name="connsiteY311" fmla="*/ 2044491 h 2053649"/>
              <a:gd name="connsiteX312" fmla="*/ 1328097 w 3111541"/>
              <a:gd name="connsiteY312" fmla="*/ 1971228 h 2053649"/>
              <a:gd name="connsiteX313" fmla="*/ 1290151 w 3111541"/>
              <a:gd name="connsiteY313" fmla="*/ 1952913 h 2053649"/>
              <a:gd name="connsiteX314" fmla="*/ 1299638 w 3111541"/>
              <a:gd name="connsiteY314" fmla="*/ 1952913 h 2053649"/>
              <a:gd name="connsiteX315" fmla="*/ 1271179 w 3111541"/>
              <a:gd name="connsiteY315" fmla="*/ 1907123 h 2053649"/>
              <a:gd name="connsiteX316" fmla="*/ 1242719 w 3111541"/>
              <a:gd name="connsiteY316" fmla="*/ 1897966 h 2053649"/>
              <a:gd name="connsiteX317" fmla="*/ 1347070 w 3111541"/>
              <a:gd name="connsiteY317" fmla="*/ 1888808 h 2053649"/>
              <a:gd name="connsiteX318" fmla="*/ 1128882 w 3111541"/>
              <a:gd name="connsiteY318" fmla="*/ 1861334 h 2053649"/>
              <a:gd name="connsiteX319" fmla="*/ 1005559 w 3111541"/>
              <a:gd name="connsiteY319" fmla="*/ 1824703 h 2053649"/>
              <a:gd name="connsiteX320" fmla="*/ 1024532 w 3111541"/>
              <a:gd name="connsiteY320" fmla="*/ 1824703 h 2053649"/>
              <a:gd name="connsiteX321" fmla="*/ 1034019 w 3111541"/>
              <a:gd name="connsiteY321" fmla="*/ 1833861 h 2053649"/>
              <a:gd name="connsiteX322" fmla="*/ 996073 w 3111541"/>
              <a:gd name="connsiteY322" fmla="*/ 1852176 h 2053649"/>
              <a:gd name="connsiteX323" fmla="*/ 1005559 w 3111541"/>
              <a:gd name="connsiteY323" fmla="*/ 1852176 h 2053649"/>
              <a:gd name="connsiteX324" fmla="*/ 948641 w 3111541"/>
              <a:gd name="connsiteY324" fmla="*/ 1870492 h 2053649"/>
              <a:gd name="connsiteX325" fmla="*/ 954570 w 3111541"/>
              <a:gd name="connsiteY325" fmla="*/ 1870492 h 2053649"/>
              <a:gd name="connsiteX326" fmla="*/ 967614 w 3111541"/>
              <a:gd name="connsiteY326" fmla="*/ 1870492 h 2053649"/>
              <a:gd name="connsiteX327" fmla="*/ 739940 w 3111541"/>
              <a:gd name="connsiteY327" fmla="*/ 1888808 h 2053649"/>
              <a:gd name="connsiteX328" fmla="*/ 872750 w 3111541"/>
              <a:gd name="connsiteY328" fmla="*/ 1897966 h 2053649"/>
              <a:gd name="connsiteX329" fmla="*/ 711481 w 3111541"/>
              <a:gd name="connsiteY329" fmla="*/ 1897966 h 2053649"/>
              <a:gd name="connsiteX330" fmla="*/ 692508 w 3111541"/>
              <a:gd name="connsiteY330" fmla="*/ 1888808 h 2053649"/>
              <a:gd name="connsiteX331" fmla="*/ 692508 w 3111541"/>
              <a:gd name="connsiteY331" fmla="*/ 1897966 h 2053649"/>
              <a:gd name="connsiteX332" fmla="*/ 616617 w 3111541"/>
              <a:gd name="connsiteY332" fmla="*/ 1888808 h 2053649"/>
              <a:gd name="connsiteX333" fmla="*/ 559698 w 3111541"/>
              <a:gd name="connsiteY333" fmla="*/ 1879650 h 2053649"/>
              <a:gd name="connsiteX334" fmla="*/ 426888 w 3111541"/>
              <a:gd name="connsiteY334" fmla="*/ 1861334 h 2053649"/>
              <a:gd name="connsiteX335" fmla="*/ 427837 w 3111541"/>
              <a:gd name="connsiteY335" fmla="*/ 1860418 h 2053649"/>
              <a:gd name="connsiteX336" fmla="*/ 430446 w 3111541"/>
              <a:gd name="connsiteY336" fmla="*/ 1860189 h 2053649"/>
              <a:gd name="connsiteX337" fmla="*/ 436375 w 3111541"/>
              <a:gd name="connsiteY337" fmla="*/ 1852176 h 2053649"/>
              <a:gd name="connsiteX338" fmla="*/ 428074 w 3111541"/>
              <a:gd name="connsiteY338" fmla="*/ 1860189 h 2053649"/>
              <a:gd name="connsiteX339" fmla="*/ 427837 w 3111541"/>
              <a:gd name="connsiteY339" fmla="*/ 1860418 h 2053649"/>
              <a:gd name="connsiteX340" fmla="*/ 417402 w 3111541"/>
              <a:gd name="connsiteY340" fmla="*/ 1861334 h 2053649"/>
              <a:gd name="connsiteX341" fmla="*/ 350997 w 3111541"/>
              <a:gd name="connsiteY341" fmla="*/ 1843018 h 2053649"/>
              <a:gd name="connsiteX342" fmla="*/ 322538 w 3111541"/>
              <a:gd name="connsiteY342" fmla="*/ 1815545 h 2053649"/>
              <a:gd name="connsiteX343" fmla="*/ 294079 w 3111541"/>
              <a:gd name="connsiteY343" fmla="*/ 1806387 h 2053649"/>
              <a:gd name="connsiteX344" fmla="*/ 256133 w 3111541"/>
              <a:gd name="connsiteY344" fmla="*/ 1778913 h 2053649"/>
              <a:gd name="connsiteX345" fmla="*/ 246647 w 3111541"/>
              <a:gd name="connsiteY345" fmla="*/ 1778913 h 2053649"/>
              <a:gd name="connsiteX346" fmla="*/ 218187 w 3111541"/>
              <a:gd name="connsiteY346" fmla="*/ 1751440 h 2053649"/>
              <a:gd name="connsiteX347" fmla="*/ 199215 w 3111541"/>
              <a:gd name="connsiteY347" fmla="*/ 1733124 h 2053649"/>
              <a:gd name="connsiteX348" fmla="*/ 218187 w 3111541"/>
              <a:gd name="connsiteY348" fmla="*/ 1733124 h 2053649"/>
              <a:gd name="connsiteX349" fmla="*/ 170756 w 3111541"/>
              <a:gd name="connsiteY349" fmla="*/ 1723966 h 2053649"/>
              <a:gd name="connsiteX350" fmla="*/ 189728 w 3111541"/>
              <a:gd name="connsiteY350" fmla="*/ 1714808 h 2053649"/>
              <a:gd name="connsiteX351" fmla="*/ 151783 w 3111541"/>
              <a:gd name="connsiteY351" fmla="*/ 1696493 h 2053649"/>
              <a:gd name="connsiteX352" fmla="*/ 161269 w 3111541"/>
              <a:gd name="connsiteY352" fmla="*/ 1650703 h 2053649"/>
              <a:gd name="connsiteX353" fmla="*/ 142296 w 3111541"/>
              <a:gd name="connsiteY353" fmla="*/ 1632388 h 2053649"/>
              <a:gd name="connsiteX354" fmla="*/ 151783 w 3111541"/>
              <a:gd name="connsiteY354" fmla="*/ 1623230 h 2053649"/>
              <a:gd name="connsiteX355" fmla="*/ 94864 w 3111541"/>
              <a:gd name="connsiteY355" fmla="*/ 1586598 h 2053649"/>
              <a:gd name="connsiteX356" fmla="*/ 132810 w 3111541"/>
              <a:gd name="connsiteY356" fmla="*/ 1577441 h 2053649"/>
              <a:gd name="connsiteX357" fmla="*/ 104351 w 3111541"/>
              <a:gd name="connsiteY357" fmla="*/ 1568283 h 2053649"/>
              <a:gd name="connsiteX358" fmla="*/ 123323 w 3111541"/>
              <a:gd name="connsiteY358" fmla="*/ 1540809 h 2053649"/>
              <a:gd name="connsiteX359" fmla="*/ 113837 w 3111541"/>
              <a:gd name="connsiteY359" fmla="*/ 1522493 h 2053649"/>
              <a:gd name="connsiteX360" fmla="*/ 151783 w 3111541"/>
              <a:gd name="connsiteY360" fmla="*/ 1513336 h 2053649"/>
              <a:gd name="connsiteX361" fmla="*/ 132810 w 3111541"/>
              <a:gd name="connsiteY361" fmla="*/ 1504178 h 2053649"/>
              <a:gd name="connsiteX362" fmla="*/ 189728 w 3111541"/>
              <a:gd name="connsiteY362" fmla="*/ 1495020 h 2053649"/>
              <a:gd name="connsiteX363" fmla="*/ 170756 w 3111541"/>
              <a:gd name="connsiteY363" fmla="*/ 1485862 h 2053649"/>
              <a:gd name="connsiteX364" fmla="*/ 218187 w 3111541"/>
              <a:gd name="connsiteY364" fmla="*/ 1476704 h 2053649"/>
              <a:gd name="connsiteX365" fmla="*/ 199215 w 3111541"/>
              <a:gd name="connsiteY365" fmla="*/ 1458388 h 2053649"/>
              <a:gd name="connsiteX366" fmla="*/ 218187 w 3111541"/>
              <a:gd name="connsiteY366" fmla="*/ 1421757 h 2053649"/>
              <a:gd name="connsiteX367" fmla="*/ 237160 w 3111541"/>
              <a:gd name="connsiteY367" fmla="*/ 1403441 h 2053649"/>
              <a:gd name="connsiteX368" fmla="*/ 218187 w 3111541"/>
              <a:gd name="connsiteY368" fmla="*/ 1394283 h 2053649"/>
              <a:gd name="connsiteX369" fmla="*/ 208701 w 3111541"/>
              <a:gd name="connsiteY369" fmla="*/ 1394283 h 2053649"/>
              <a:gd name="connsiteX370" fmla="*/ 189728 w 3111541"/>
              <a:gd name="connsiteY370" fmla="*/ 1375968 h 2053649"/>
              <a:gd name="connsiteX371" fmla="*/ 189728 w 3111541"/>
              <a:gd name="connsiteY371" fmla="*/ 1339336 h 2053649"/>
              <a:gd name="connsiteX372" fmla="*/ 123323 w 3111541"/>
              <a:gd name="connsiteY372" fmla="*/ 1293547 h 2053649"/>
              <a:gd name="connsiteX373" fmla="*/ 142296 w 3111541"/>
              <a:gd name="connsiteY373" fmla="*/ 1284389 h 2053649"/>
              <a:gd name="connsiteX374" fmla="*/ 132810 w 3111541"/>
              <a:gd name="connsiteY374" fmla="*/ 1238600 h 2053649"/>
              <a:gd name="connsiteX375" fmla="*/ 85378 w 3111541"/>
              <a:gd name="connsiteY375" fmla="*/ 1220284 h 2053649"/>
              <a:gd name="connsiteX376" fmla="*/ 94864 w 3111541"/>
              <a:gd name="connsiteY376" fmla="*/ 1211126 h 2053649"/>
              <a:gd name="connsiteX377" fmla="*/ 75892 w 3111541"/>
              <a:gd name="connsiteY377" fmla="*/ 1201968 h 2053649"/>
              <a:gd name="connsiteX378" fmla="*/ 75892 w 3111541"/>
              <a:gd name="connsiteY378" fmla="*/ 1183653 h 2053649"/>
              <a:gd name="connsiteX379" fmla="*/ 104351 w 3111541"/>
              <a:gd name="connsiteY379" fmla="*/ 1174495 h 2053649"/>
              <a:gd name="connsiteX380" fmla="*/ 85378 w 3111541"/>
              <a:gd name="connsiteY380" fmla="*/ 1174495 h 2053649"/>
              <a:gd name="connsiteX381" fmla="*/ 132810 w 3111541"/>
              <a:gd name="connsiteY381" fmla="*/ 1147021 h 2053649"/>
              <a:gd name="connsiteX382" fmla="*/ 123323 w 3111541"/>
              <a:gd name="connsiteY382" fmla="*/ 1137863 h 2053649"/>
              <a:gd name="connsiteX383" fmla="*/ 142296 w 3111541"/>
              <a:gd name="connsiteY383" fmla="*/ 1128706 h 2053649"/>
              <a:gd name="connsiteX384" fmla="*/ 113837 w 3111541"/>
              <a:gd name="connsiteY384" fmla="*/ 1128706 h 2053649"/>
              <a:gd name="connsiteX385" fmla="*/ 132810 w 3111541"/>
              <a:gd name="connsiteY385" fmla="*/ 1119548 h 2053649"/>
              <a:gd name="connsiteX386" fmla="*/ 104351 w 3111541"/>
              <a:gd name="connsiteY386" fmla="*/ 1101232 h 2053649"/>
              <a:gd name="connsiteX387" fmla="*/ 123323 w 3111541"/>
              <a:gd name="connsiteY387" fmla="*/ 1092074 h 2053649"/>
              <a:gd name="connsiteX388" fmla="*/ 104351 w 3111541"/>
              <a:gd name="connsiteY388" fmla="*/ 1082916 h 2053649"/>
              <a:gd name="connsiteX389" fmla="*/ 123323 w 3111541"/>
              <a:gd name="connsiteY389" fmla="*/ 1073759 h 2053649"/>
              <a:gd name="connsiteX390" fmla="*/ 113837 w 3111541"/>
              <a:gd name="connsiteY390" fmla="*/ 1064601 h 2053649"/>
              <a:gd name="connsiteX391" fmla="*/ 151783 w 3111541"/>
              <a:gd name="connsiteY391" fmla="*/ 1055443 h 2053649"/>
              <a:gd name="connsiteX392" fmla="*/ 123323 w 3111541"/>
              <a:gd name="connsiteY392" fmla="*/ 1046285 h 2053649"/>
              <a:gd name="connsiteX393" fmla="*/ 180242 w 3111541"/>
              <a:gd name="connsiteY393" fmla="*/ 1027969 h 2053649"/>
              <a:gd name="connsiteX394" fmla="*/ 123323 w 3111541"/>
              <a:gd name="connsiteY394" fmla="*/ 1018811 h 2053649"/>
              <a:gd name="connsiteX395" fmla="*/ 246647 w 3111541"/>
              <a:gd name="connsiteY395" fmla="*/ 1009654 h 2053649"/>
              <a:gd name="connsiteX396" fmla="*/ 237160 w 3111541"/>
              <a:gd name="connsiteY396" fmla="*/ 1000496 h 2053649"/>
              <a:gd name="connsiteX397" fmla="*/ 132810 w 3111541"/>
              <a:gd name="connsiteY397" fmla="*/ 1000496 h 2053649"/>
              <a:gd name="connsiteX398" fmla="*/ 161269 w 3111541"/>
              <a:gd name="connsiteY398" fmla="*/ 991338 h 2053649"/>
              <a:gd name="connsiteX399" fmla="*/ 142296 w 3111541"/>
              <a:gd name="connsiteY399" fmla="*/ 982180 h 2053649"/>
              <a:gd name="connsiteX400" fmla="*/ 170756 w 3111541"/>
              <a:gd name="connsiteY400" fmla="*/ 973022 h 2053649"/>
              <a:gd name="connsiteX401" fmla="*/ 208701 w 3111541"/>
              <a:gd name="connsiteY401" fmla="*/ 963864 h 2053649"/>
              <a:gd name="connsiteX402" fmla="*/ 199215 w 3111541"/>
              <a:gd name="connsiteY402" fmla="*/ 945548 h 2053649"/>
              <a:gd name="connsiteX403" fmla="*/ 161269 w 3111541"/>
              <a:gd name="connsiteY403" fmla="*/ 945548 h 2053649"/>
              <a:gd name="connsiteX404" fmla="*/ 189728 w 3111541"/>
              <a:gd name="connsiteY404" fmla="*/ 918075 h 2053649"/>
              <a:gd name="connsiteX405" fmla="*/ 170756 w 3111541"/>
              <a:gd name="connsiteY405" fmla="*/ 908917 h 2053649"/>
              <a:gd name="connsiteX406" fmla="*/ 151783 w 3111541"/>
              <a:gd name="connsiteY406" fmla="*/ 918075 h 2053649"/>
              <a:gd name="connsiteX407" fmla="*/ 132810 w 3111541"/>
              <a:gd name="connsiteY407" fmla="*/ 890601 h 2053649"/>
              <a:gd name="connsiteX408" fmla="*/ 66405 w 3111541"/>
              <a:gd name="connsiteY408" fmla="*/ 881443 h 2053649"/>
              <a:gd name="connsiteX409" fmla="*/ 37946 w 3111541"/>
              <a:gd name="connsiteY409" fmla="*/ 872286 h 2053649"/>
              <a:gd name="connsiteX410" fmla="*/ 41640 w 3111541"/>
              <a:gd name="connsiteY410" fmla="*/ 871031 h 2053649"/>
              <a:gd name="connsiteX411" fmla="*/ 45061 w 3111541"/>
              <a:gd name="connsiteY411" fmla="*/ 871141 h 2053649"/>
              <a:gd name="connsiteX412" fmla="*/ 45950 w 3111541"/>
              <a:gd name="connsiteY412" fmla="*/ 869567 h 2053649"/>
              <a:gd name="connsiteX413" fmla="*/ 41640 w 3111541"/>
              <a:gd name="connsiteY413" fmla="*/ 871031 h 2053649"/>
              <a:gd name="connsiteX414" fmla="*/ 40614 w 3111541"/>
              <a:gd name="connsiteY414" fmla="*/ 870998 h 2053649"/>
              <a:gd name="connsiteX415" fmla="*/ 37946 w 3111541"/>
              <a:gd name="connsiteY415" fmla="*/ 863128 h 2053649"/>
              <a:gd name="connsiteX416" fmla="*/ 66405 w 3111541"/>
              <a:gd name="connsiteY416" fmla="*/ 872286 h 2053649"/>
              <a:gd name="connsiteX417" fmla="*/ 66405 w 3111541"/>
              <a:gd name="connsiteY417" fmla="*/ 863128 h 2053649"/>
              <a:gd name="connsiteX418" fmla="*/ 37946 w 3111541"/>
              <a:gd name="connsiteY418" fmla="*/ 853970 h 2053649"/>
              <a:gd name="connsiteX419" fmla="*/ 37946 w 3111541"/>
              <a:gd name="connsiteY419" fmla="*/ 844812 h 2053649"/>
              <a:gd name="connsiteX420" fmla="*/ 75892 w 3111541"/>
              <a:gd name="connsiteY420" fmla="*/ 844812 h 2053649"/>
              <a:gd name="connsiteX421" fmla="*/ 56919 w 3111541"/>
              <a:gd name="connsiteY421" fmla="*/ 835654 h 2053649"/>
              <a:gd name="connsiteX422" fmla="*/ 75892 w 3111541"/>
              <a:gd name="connsiteY422" fmla="*/ 826496 h 2053649"/>
              <a:gd name="connsiteX423" fmla="*/ 66405 w 3111541"/>
              <a:gd name="connsiteY423" fmla="*/ 826496 h 2053649"/>
              <a:gd name="connsiteX424" fmla="*/ 85378 w 3111541"/>
              <a:gd name="connsiteY424" fmla="*/ 817339 h 2053649"/>
              <a:gd name="connsiteX425" fmla="*/ 28459 w 3111541"/>
              <a:gd name="connsiteY425" fmla="*/ 808181 h 2053649"/>
              <a:gd name="connsiteX426" fmla="*/ 47432 w 3111541"/>
              <a:gd name="connsiteY426" fmla="*/ 799023 h 2053649"/>
              <a:gd name="connsiteX427" fmla="*/ 66405 w 3111541"/>
              <a:gd name="connsiteY427" fmla="*/ 789865 h 2053649"/>
              <a:gd name="connsiteX428" fmla="*/ 47432 w 3111541"/>
              <a:gd name="connsiteY428" fmla="*/ 780707 h 2053649"/>
              <a:gd name="connsiteX429" fmla="*/ 42120 w 3111541"/>
              <a:gd name="connsiteY429" fmla="*/ 776311 h 2053649"/>
              <a:gd name="connsiteX430" fmla="*/ 53361 w 3111541"/>
              <a:gd name="connsiteY430" fmla="*/ 772694 h 2053649"/>
              <a:gd name="connsiteX431" fmla="*/ 56919 w 3111541"/>
              <a:gd name="connsiteY431" fmla="*/ 771549 h 2053649"/>
              <a:gd name="connsiteX432" fmla="*/ 104351 w 3111541"/>
              <a:gd name="connsiteY432" fmla="*/ 753233 h 2053649"/>
              <a:gd name="connsiteX433" fmla="*/ 85378 w 3111541"/>
              <a:gd name="connsiteY433" fmla="*/ 753233 h 2053649"/>
              <a:gd name="connsiteX434" fmla="*/ 28459 w 3111541"/>
              <a:gd name="connsiteY434" fmla="*/ 762391 h 2053649"/>
              <a:gd name="connsiteX435" fmla="*/ 47432 w 3111541"/>
              <a:gd name="connsiteY435" fmla="*/ 753233 h 2053649"/>
              <a:gd name="connsiteX436" fmla="*/ 28459 w 3111541"/>
              <a:gd name="connsiteY436" fmla="*/ 753233 h 2053649"/>
              <a:gd name="connsiteX437" fmla="*/ 75892 w 3111541"/>
              <a:gd name="connsiteY437" fmla="*/ 744076 h 2053649"/>
              <a:gd name="connsiteX438" fmla="*/ 66405 w 3111541"/>
              <a:gd name="connsiteY438" fmla="*/ 744076 h 2053649"/>
              <a:gd name="connsiteX439" fmla="*/ 9487 w 3111541"/>
              <a:gd name="connsiteY439" fmla="*/ 753233 h 2053649"/>
              <a:gd name="connsiteX440" fmla="*/ 37946 w 3111541"/>
              <a:gd name="connsiteY440" fmla="*/ 744076 h 2053649"/>
              <a:gd name="connsiteX441" fmla="*/ 18973 w 3111541"/>
              <a:gd name="connsiteY441" fmla="*/ 734918 h 2053649"/>
              <a:gd name="connsiteX442" fmla="*/ 47432 w 3111541"/>
              <a:gd name="connsiteY442" fmla="*/ 725760 h 2053649"/>
              <a:gd name="connsiteX443" fmla="*/ 9487 w 3111541"/>
              <a:gd name="connsiteY443" fmla="*/ 725760 h 2053649"/>
              <a:gd name="connsiteX444" fmla="*/ 56919 w 3111541"/>
              <a:gd name="connsiteY444" fmla="*/ 707444 h 2053649"/>
              <a:gd name="connsiteX445" fmla="*/ 0 w 3111541"/>
              <a:gd name="connsiteY445" fmla="*/ 716602 h 2053649"/>
              <a:gd name="connsiteX446" fmla="*/ 37946 w 3111541"/>
              <a:gd name="connsiteY446" fmla="*/ 698286 h 2053649"/>
              <a:gd name="connsiteX447" fmla="*/ 18973 w 3111541"/>
              <a:gd name="connsiteY447" fmla="*/ 698286 h 2053649"/>
              <a:gd name="connsiteX448" fmla="*/ 0 w 3111541"/>
              <a:gd name="connsiteY448" fmla="*/ 698286 h 2053649"/>
              <a:gd name="connsiteX449" fmla="*/ 37946 w 3111541"/>
              <a:gd name="connsiteY449" fmla="*/ 679970 h 2053649"/>
              <a:gd name="connsiteX450" fmla="*/ 28459 w 3111541"/>
              <a:gd name="connsiteY450" fmla="*/ 670813 h 2053649"/>
              <a:gd name="connsiteX451" fmla="*/ 9487 w 3111541"/>
              <a:gd name="connsiteY451" fmla="*/ 670813 h 2053649"/>
              <a:gd name="connsiteX452" fmla="*/ 66405 w 3111541"/>
              <a:gd name="connsiteY452" fmla="*/ 652497 h 2053649"/>
              <a:gd name="connsiteX453" fmla="*/ 9487 w 3111541"/>
              <a:gd name="connsiteY453" fmla="*/ 661655 h 2053649"/>
              <a:gd name="connsiteX454" fmla="*/ 9487 w 3111541"/>
              <a:gd name="connsiteY454" fmla="*/ 652497 h 2053649"/>
              <a:gd name="connsiteX455" fmla="*/ 37946 w 3111541"/>
              <a:gd name="connsiteY455" fmla="*/ 643339 h 2053649"/>
              <a:gd name="connsiteX456" fmla="*/ 9487 w 3111541"/>
              <a:gd name="connsiteY456" fmla="*/ 634181 h 2053649"/>
              <a:gd name="connsiteX457" fmla="*/ 18973 w 3111541"/>
              <a:gd name="connsiteY457" fmla="*/ 634181 h 2053649"/>
              <a:gd name="connsiteX458" fmla="*/ 56919 w 3111541"/>
              <a:gd name="connsiteY458" fmla="*/ 625024 h 2053649"/>
              <a:gd name="connsiteX459" fmla="*/ 56919 w 3111541"/>
              <a:gd name="connsiteY459" fmla="*/ 615865 h 2053649"/>
              <a:gd name="connsiteX460" fmla="*/ 18973 w 3111541"/>
              <a:gd name="connsiteY460" fmla="*/ 615865 h 2053649"/>
              <a:gd name="connsiteX461" fmla="*/ 94864 w 3111541"/>
              <a:gd name="connsiteY461" fmla="*/ 597550 h 2053649"/>
              <a:gd name="connsiteX462" fmla="*/ 28459 w 3111541"/>
              <a:gd name="connsiteY462" fmla="*/ 588392 h 2053649"/>
              <a:gd name="connsiteX463" fmla="*/ 66405 w 3111541"/>
              <a:gd name="connsiteY463" fmla="*/ 579234 h 2053649"/>
              <a:gd name="connsiteX464" fmla="*/ 47432 w 3111541"/>
              <a:gd name="connsiteY464" fmla="*/ 570076 h 2053649"/>
              <a:gd name="connsiteX465" fmla="*/ 142296 w 3111541"/>
              <a:gd name="connsiteY465" fmla="*/ 533445 h 2053649"/>
              <a:gd name="connsiteX466" fmla="*/ 142296 w 3111541"/>
              <a:gd name="connsiteY466" fmla="*/ 542603 h 2053649"/>
              <a:gd name="connsiteX467" fmla="*/ 161269 w 3111541"/>
              <a:gd name="connsiteY467" fmla="*/ 542603 h 2053649"/>
              <a:gd name="connsiteX468" fmla="*/ 151783 w 3111541"/>
              <a:gd name="connsiteY468" fmla="*/ 542603 h 2053649"/>
              <a:gd name="connsiteX469" fmla="*/ 161269 w 3111541"/>
              <a:gd name="connsiteY469" fmla="*/ 533445 h 2053649"/>
              <a:gd name="connsiteX470" fmla="*/ 151783 w 3111541"/>
              <a:gd name="connsiteY470" fmla="*/ 533445 h 2053649"/>
              <a:gd name="connsiteX471" fmla="*/ 180242 w 3111541"/>
              <a:gd name="connsiteY471" fmla="*/ 533445 h 2053649"/>
              <a:gd name="connsiteX472" fmla="*/ 208701 w 3111541"/>
              <a:gd name="connsiteY472" fmla="*/ 542603 h 2053649"/>
              <a:gd name="connsiteX473" fmla="*/ 194472 w 3111541"/>
              <a:gd name="connsiteY473" fmla="*/ 534590 h 2053649"/>
              <a:gd name="connsiteX474" fmla="*/ 186396 w 3111541"/>
              <a:gd name="connsiteY474" fmla="*/ 531637 h 2053649"/>
              <a:gd name="connsiteX475" fmla="*/ 207515 w 3111541"/>
              <a:gd name="connsiteY475" fmla="*/ 525432 h 2053649"/>
              <a:gd name="connsiteX476" fmla="*/ 227674 w 3111541"/>
              <a:gd name="connsiteY476" fmla="*/ 524287 h 2053649"/>
              <a:gd name="connsiteX477" fmla="*/ 256133 w 3111541"/>
              <a:gd name="connsiteY477" fmla="*/ 551761 h 2053649"/>
              <a:gd name="connsiteX478" fmla="*/ 275106 w 3111541"/>
              <a:gd name="connsiteY478" fmla="*/ 542603 h 2053649"/>
              <a:gd name="connsiteX479" fmla="*/ 256133 w 3111541"/>
              <a:gd name="connsiteY479" fmla="*/ 524287 h 2053649"/>
              <a:gd name="connsiteX480" fmla="*/ 313052 w 3111541"/>
              <a:gd name="connsiteY480" fmla="*/ 560918 h 2053649"/>
              <a:gd name="connsiteX481" fmla="*/ 310383 w 3111541"/>
              <a:gd name="connsiteY481" fmla="*/ 526147 h 2053649"/>
              <a:gd name="connsiteX482" fmla="*/ 312100 w 3111541"/>
              <a:gd name="connsiteY482" fmla="*/ 519058 h 2053649"/>
              <a:gd name="connsiteX483" fmla="*/ 330839 w 3111541"/>
              <a:gd name="connsiteY483" fmla="*/ 523142 h 2053649"/>
              <a:gd name="connsiteX484" fmla="*/ 332024 w 3111541"/>
              <a:gd name="connsiteY484" fmla="*/ 551761 h 2053649"/>
              <a:gd name="connsiteX485" fmla="*/ 350997 w 3111541"/>
              <a:gd name="connsiteY485" fmla="*/ 551761 h 2053649"/>
              <a:gd name="connsiteX486" fmla="*/ 352183 w 3111541"/>
              <a:gd name="connsiteY486" fmla="*/ 551761 h 2053649"/>
              <a:gd name="connsiteX487" fmla="*/ 359298 w 3111541"/>
              <a:gd name="connsiteY487" fmla="*/ 551761 h 2053649"/>
              <a:gd name="connsiteX488" fmla="*/ 360484 w 3111541"/>
              <a:gd name="connsiteY488" fmla="*/ 551761 h 2053649"/>
              <a:gd name="connsiteX489" fmla="*/ 369970 w 3111541"/>
              <a:gd name="connsiteY489" fmla="*/ 551761 h 2053649"/>
              <a:gd name="connsiteX490" fmla="*/ 369970 w 3111541"/>
              <a:gd name="connsiteY490" fmla="*/ 524287 h 2053649"/>
              <a:gd name="connsiteX491" fmla="*/ 341511 w 3111541"/>
              <a:gd name="connsiteY491" fmla="*/ 505971 h 2053649"/>
              <a:gd name="connsiteX492" fmla="*/ 360484 w 3111541"/>
              <a:gd name="connsiteY492" fmla="*/ 515129 h 2053649"/>
              <a:gd name="connsiteX493" fmla="*/ 407916 w 3111541"/>
              <a:gd name="connsiteY493" fmla="*/ 515129 h 2053649"/>
              <a:gd name="connsiteX494" fmla="*/ 388943 w 3111541"/>
              <a:gd name="connsiteY494" fmla="*/ 505971 h 2053649"/>
              <a:gd name="connsiteX495" fmla="*/ 417402 w 3111541"/>
              <a:gd name="connsiteY495" fmla="*/ 496813 h 2053649"/>
              <a:gd name="connsiteX496" fmla="*/ 350997 w 3111541"/>
              <a:gd name="connsiteY496" fmla="*/ 487655 h 2053649"/>
              <a:gd name="connsiteX497" fmla="*/ 375899 w 3111541"/>
              <a:gd name="connsiteY497" fmla="*/ 476208 h 2053649"/>
              <a:gd name="connsiteX498" fmla="*/ 394769 w 3111541"/>
              <a:gd name="connsiteY498" fmla="*/ 474796 h 2053649"/>
              <a:gd name="connsiteX499" fmla="*/ 407916 w 3111541"/>
              <a:gd name="connsiteY499" fmla="*/ 478498 h 2053649"/>
              <a:gd name="connsiteX500" fmla="*/ 395020 w 3111541"/>
              <a:gd name="connsiteY500" fmla="*/ 474777 h 2053649"/>
              <a:gd name="connsiteX501" fmla="*/ 394769 w 3111541"/>
              <a:gd name="connsiteY501" fmla="*/ 474796 h 2053649"/>
              <a:gd name="connsiteX502" fmla="*/ 379457 w 3111541"/>
              <a:gd name="connsiteY502" fmla="*/ 470485 h 2053649"/>
              <a:gd name="connsiteX503" fmla="*/ 350997 w 3111541"/>
              <a:gd name="connsiteY503" fmla="*/ 469340 h 2053649"/>
              <a:gd name="connsiteX504" fmla="*/ 379457 w 3111541"/>
              <a:gd name="connsiteY504" fmla="*/ 441866 h 2053649"/>
              <a:gd name="connsiteX505" fmla="*/ 369970 w 3111541"/>
              <a:gd name="connsiteY505" fmla="*/ 423550 h 2053649"/>
              <a:gd name="connsiteX506" fmla="*/ 407916 w 3111541"/>
              <a:gd name="connsiteY506" fmla="*/ 396077 h 2053649"/>
              <a:gd name="connsiteX507" fmla="*/ 379457 w 3111541"/>
              <a:gd name="connsiteY507" fmla="*/ 359446 h 2053649"/>
              <a:gd name="connsiteX508" fmla="*/ 398429 w 3111541"/>
              <a:gd name="connsiteY508" fmla="*/ 350288 h 2053649"/>
              <a:gd name="connsiteX509" fmla="*/ 332024 w 3111541"/>
              <a:gd name="connsiteY509" fmla="*/ 304498 h 2053649"/>
              <a:gd name="connsiteX510" fmla="*/ 275106 w 3111541"/>
              <a:gd name="connsiteY510" fmla="*/ 258709 h 2053649"/>
              <a:gd name="connsiteX511" fmla="*/ 303565 w 3111541"/>
              <a:gd name="connsiteY511" fmla="*/ 249551 h 2053649"/>
              <a:gd name="connsiteX512" fmla="*/ 237160 w 3111541"/>
              <a:gd name="connsiteY512" fmla="*/ 249551 h 2053649"/>
              <a:gd name="connsiteX513" fmla="*/ 237160 w 3111541"/>
              <a:gd name="connsiteY513" fmla="*/ 240393 h 2053649"/>
              <a:gd name="connsiteX514" fmla="*/ 227674 w 3111541"/>
              <a:gd name="connsiteY514" fmla="*/ 240393 h 2053649"/>
              <a:gd name="connsiteX515" fmla="*/ 256133 w 3111541"/>
              <a:gd name="connsiteY515" fmla="*/ 185446 h 2053649"/>
              <a:gd name="connsiteX516" fmla="*/ 265620 w 3111541"/>
              <a:gd name="connsiteY516" fmla="*/ 185446 h 2053649"/>
              <a:gd name="connsiteX517" fmla="*/ 256133 w 3111541"/>
              <a:gd name="connsiteY517" fmla="*/ 185446 h 2053649"/>
              <a:gd name="connsiteX518" fmla="*/ 332024 w 3111541"/>
              <a:gd name="connsiteY518" fmla="*/ 139657 h 2053649"/>
              <a:gd name="connsiteX519" fmla="*/ 701994 w 3111541"/>
              <a:gd name="connsiteY519" fmla="*/ 112183 h 2053649"/>
              <a:gd name="connsiteX520" fmla="*/ 692508 w 3111541"/>
              <a:gd name="connsiteY520" fmla="*/ 112183 h 2053649"/>
              <a:gd name="connsiteX521" fmla="*/ 711481 w 3111541"/>
              <a:gd name="connsiteY521" fmla="*/ 130499 h 2053649"/>
              <a:gd name="connsiteX522" fmla="*/ 711481 w 3111541"/>
              <a:gd name="connsiteY522" fmla="*/ 139657 h 2053649"/>
              <a:gd name="connsiteX523" fmla="*/ 730453 w 3111541"/>
              <a:gd name="connsiteY523" fmla="*/ 139657 h 2053649"/>
              <a:gd name="connsiteX524" fmla="*/ 787372 w 3111541"/>
              <a:gd name="connsiteY524" fmla="*/ 148815 h 2053649"/>
              <a:gd name="connsiteX525" fmla="*/ 777886 w 3111541"/>
              <a:gd name="connsiteY525" fmla="*/ 148815 h 2053649"/>
              <a:gd name="connsiteX526" fmla="*/ 825317 w 3111541"/>
              <a:gd name="connsiteY526" fmla="*/ 167131 h 2053649"/>
              <a:gd name="connsiteX527" fmla="*/ 806345 w 3111541"/>
              <a:gd name="connsiteY527" fmla="*/ 185446 h 2053649"/>
              <a:gd name="connsiteX528" fmla="*/ 872750 w 3111541"/>
              <a:gd name="connsiteY528" fmla="*/ 194604 h 2053649"/>
              <a:gd name="connsiteX529" fmla="*/ 844290 w 3111541"/>
              <a:gd name="connsiteY529" fmla="*/ 194604 h 2053649"/>
              <a:gd name="connsiteX530" fmla="*/ 996073 w 3111541"/>
              <a:gd name="connsiteY530" fmla="*/ 212920 h 2053649"/>
              <a:gd name="connsiteX531" fmla="*/ 996073 w 3111541"/>
              <a:gd name="connsiteY531" fmla="*/ 203762 h 2053649"/>
              <a:gd name="connsiteX532" fmla="*/ 958127 w 3111541"/>
              <a:gd name="connsiteY532" fmla="*/ 203762 h 2053649"/>
              <a:gd name="connsiteX533" fmla="*/ 1052991 w 3111541"/>
              <a:gd name="connsiteY533" fmla="*/ 176289 h 2053649"/>
              <a:gd name="connsiteX534" fmla="*/ 1128882 w 3111541"/>
              <a:gd name="connsiteY534" fmla="*/ 185446 h 2053649"/>
              <a:gd name="connsiteX535" fmla="*/ 1081450 w 3111541"/>
              <a:gd name="connsiteY535" fmla="*/ 185446 h 2053649"/>
              <a:gd name="connsiteX536" fmla="*/ 1090937 w 3111541"/>
              <a:gd name="connsiteY536" fmla="*/ 194604 h 2053649"/>
              <a:gd name="connsiteX537" fmla="*/ 1043505 w 3111541"/>
              <a:gd name="connsiteY537" fmla="*/ 194604 h 2053649"/>
              <a:gd name="connsiteX538" fmla="*/ 1062478 w 3111541"/>
              <a:gd name="connsiteY538" fmla="*/ 203762 h 2053649"/>
              <a:gd name="connsiteX539" fmla="*/ 1062478 w 3111541"/>
              <a:gd name="connsiteY539" fmla="*/ 212920 h 2053649"/>
              <a:gd name="connsiteX540" fmla="*/ 996073 w 3111541"/>
              <a:gd name="connsiteY540" fmla="*/ 222078 h 2053649"/>
              <a:gd name="connsiteX541" fmla="*/ 1024532 w 3111541"/>
              <a:gd name="connsiteY541" fmla="*/ 231235 h 2053649"/>
              <a:gd name="connsiteX542" fmla="*/ 967614 w 3111541"/>
              <a:gd name="connsiteY542" fmla="*/ 231235 h 2053649"/>
              <a:gd name="connsiteX543" fmla="*/ 967614 w 3111541"/>
              <a:gd name="connsiteY543" fmla="*/ 240393 h 2053649"/>
              <a:gd name="connsiteX544" fmla="*/ 1043505 w 3111541"/>
              <a:gd name="connsiteY544" fmla="*/ 258709 h 2053649"/>
              <a:gd name="connsiteX545" fmla="*/ 1109910 w 3111541"/>
              <a:gd name="connsiteY545" fmla="*/ 231235 h 2053649"/>
              <a:gd name="connsiteX546" fmla="*/ 1100423 w 3111541"/>
              <a:gd name="connsiteY546" fmla="*/ 222078 h 2053649"/>
              <a:gd name="connsiteX547" fmla="*/ 1138369 w 3111541"/>
              <a:gd name="connsiteY547" fmla="*/ 212920 h 2053649"/>
              <a:gd name="connsiteX548" fmla="*/ 1090937 w 3111541"/>
              <a:gd name="connsiteY548" fmla="*/ 203762 h 2053649"/>
              <a:gd name="connsiteX549" fmla="*/ 1204774 w 3111541"/>
              <a:gd name="connsiteY549" fmla="*/ 203762 h 2053649"/>
              <a:gd name="connsiteX550" fmla="*/ 1147855 w 3111541"/>
              <a:gd name="connsiteY550" fmla="*/ 212920 h 2053649"/>
              <a:gd name="connsiteX551" fmla="*/ 1242719 w 3111541"/>
              <a:gd name="connsiteY551" fmla="*/ 222078 h 2053649"/>
              <a:gd name="connsiteX552" fmla="*/ 1204774 w 3111541"/>
              <a:gd name="connsiteY552" fmla="*/ 240393 h 2053649"/>
              <a:gd name="connsiteX553" fmla="*/ 1318611 w 3111541"/>
              <a:gd name="connsiteY553" fmla="*/ 258709 h 2053649"/>
              <a:gd name="connsiteX554" fmla="*/ 1356556 w 3111541"/>
              <a:gd name="connsiteY554" fmla="*/ 258709 h 2053649"/>
              <a:gd name="connsiteX555" fmla="*/ 1385016 w 3111541"/>
              <a:gd name="connsiteY555" fmla="*/ 258709 h 2053649"/>
              <a:gd name="connsiteX556" fmla="*/ 1432448 w 3111541"/>
              <a:gd name="connsiteY556" fmla="*/ 258709 h 2053649"/>
              <a:gd name="connsiteX557" fmla="*/ 1403988 w 3111541"/>
              <a:gd name="connsiteY557" fmla="*/ 240393 h 2053649"/>
              <a:gd name="connsiteX558" fmla="*/ 1451420 w 3111541"/>
              <a:gd name="connsiteY558" fmla="*/ 231235 h 2053649"/>
              <a:gd name="connsiteX559" fmla="*/ 1385016 w 3111541"/>
              <a:gd name="connsiteY559" fmla="*/ 222078 h 2053649"/>
              <a:gd name="connsiteX560" fmla="*/ 1441934 w 3111541"/>
              <a:gd name="connsiteY560" fmla="*/ 212920 h 2053649"/>
              <a:gd name="connsiteX561" fmla="*/ 1347070 w 3111541"/>
              <a:gd name="connsiteY561" fmla="*/ 203762 h 2053649"/>
              <a:gd name="connsiteX562" fmla="*/ 1527311 w 3111541"/>
              <a:gd name="connsiteY562" fmla="*/ 194604 h 2053649"/>
              <a:gd name="connsiteX563" fmla="*/ 1328097 w 3111541"/>
              <a:gd name="connsiteY563" fmla="*/ 185446 h 2053649"/>
              <a:gd name="connsiteX564" fmla="*/ 1337583 w 3111541"/>
              <a:gd name="connsiteY564" fmla="*/ 176289 h 2053649"/>
              <a:gd name="connsiteX565" fmla="*/ 1403988 w 3111541"/>
              <a:gd name="connsiteY565" fmla="*/ 167131 h 2053649"/>
              <a:gd name="connsiteX566" fmla="*/ 1451420 w 3111541"/>
              <a:gd name="connsiteY566" fmla="*/ 167131 h 2053649"/>
              <a:gd name="connsiteX567" fmla="*/ 1546284 w 3111541"/>
              <a:gd name="connsiteY567" fmla="*/ 167131 h 2053649"/>
              <a:gd name="connsiteX568" fmla="*/ 1479880 w 3111541"/>
              <a:gd name="connsiteY568" fmla="*/ 157973 h 2053649"/>
              <a:gd name="connsiteX569" fmla="*/ 1527311 w 3111541"/>
              <a:gd name="connsiteY569" fmla="*/ 148815 h 2053649"/>
              <a:gd name="connsiteX570" fmla="*/ 1356556 w 3111541"/>
              <a:gd name="connsiteY570" fmla="*/ 148815 h 2053649"/>
              <a:gd name="connsiteX571" fmla="*/ 1555771 w 3111541"/>
              <a:gd name="connsiteY571" fmla="*/ 121341 h 2053649"/>
              <a:gd name="connsiteX572" fmla="*/ 1356556 w 3111541"/>
              <a:gd name="connsiteY572" fmla="*/ 121341 h 2053649"/>
              <a:gd name="connsiteX573" fmla="*/ 1546284 w 3111541"/>
              <a:gd name="connsiteY573" fmla="*/ 103026 h 2053649"/>
              <a:gd name="connsiteX574" fmla="*/ 1337583 w 3111541"/>
              <a:gd name="connsiteY574" fmla="*/ 103026 h 2053649"/>
              <a:gd name="connsiteX575" fmla="*/ 1470393 w 3111541"/>
              <a:gd name="connsiteY575" fmla="*/ 84710 h 2053649"/>
              <a:gd name="connsiteX576" fmla="*/ 1356556 w 3111541"/>
              <a:gd name="connsiteY576" fmla="*/ 75552 h 2053649"/>
              <a:gd name="connsiteX577" fmla="*/ 1413475 w 3111541"/>
              <a:gd name="connsiteY577" fmla="*/ 66394 h 2053649"/>
              <a:gd name="connsiteX578" fmla="*/ 1366043 w 3111541"/>
              <a:gd name="connsiteY578" fmla="*/ 57236 h 2053649"/>
              <a:gd name="connsiteX579" fmla="*/ 1403988 w 3111541"/>
              <a:gd name="connsiteY579" fmla="*/ 38920 h 2053649"/>
              <a:gd name="connsiteX580" fmla="*/ 1375529 w 3111541"/>
              <a:gd name="connsiteY580" fmla="*/ 38920 h 2053649"/>
              <a:gd name="connsiteX581" fmla="*/ 1451420 w 3111541"/>
              <a:gd name="connsiteY581" fmla="*/ 2289 h 2053649"/>
              <a:gd name="connsiteX582" fmla="*/ 1432448 w 3111541"/>
              <a:gd name="connsiteY582" fmla="*/ 2289 h 2053649"/>
              <a:gd name="connsiteX583" fmla="*/ 1456164 w 3111541"/>
              <a:gd name="connsiteY583" fmla="*/ 0 h 2053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</a:cxnLst>
            <a:rect l="l" t="t" r="r" b="b"/>
            <a:pathLst>
              <a:path w="3111541" h="2053649">
                <a:moveTo>
                  <a:pt x="1261692" y="1952913"/>
                </a:moveTo>
                <a:cubicBezTo>
                  <a:pt x="1261692" y="1952913"/>
                  <a:pt x="1261692" y="1952913"/>
                  <a:pt x="1277700" y="1952913"/>
                </a:cubicBezTo>
                <a:lnTo>
                  <a:pt x="1290151" y="1952913"/>
                </a:lnTo>
                <a:cubicBezTo>
                  <a:pt x="1290151" y="1952913"/>
                  <a:pt x="1252206" y="1962071"/>
                  <a:pt x="1261692" y="1952913"/>
                </a:cubicBezTo>
                <a:close/>
                <a:moveTo>
                  <a:pt x="2018963" y="1869501"/>
                </a:moveTo>
                <a:lnTo>
                  <a:pt x="2021000" y="1869603"/>
                </a:lnTo>
                <a:lnTo>
                  <a:pt x="2020605" y="1870492"/>
                </a:lnTo>
                <a:close/>
                <a:moveTo>
                  <a:pt x="2001632" y="1859045"/>
                </a:moveTo>
                <a:lnTo>
                  <a:pt x="2018963" y="1869501"/>
                </a:lnTo>
                <a:lnTo>
                  <a:pt x="2015861" y="1869347"/>
                </a:lnTo>
                <a:cubicBezTo>
                  <a:pt x="2001632" y="1868203"/>
                  <a:pt x="1987402" y="1865913"/>
                  <a:pt x="1982659" y="1861334"/>
                </a:cubicBezTo>
                <a:cubicBezTo>
                  <a:pt x="1987402" y="1856755"/>
                  <a:pt x="1994517" y="1856755"/>
                  <a:pt x="2001632" y="1859045"/>
                </a:cubicBezTo>
                <a:close/>
                <a:moveTo>
                  <a:pt x="2039577" y="1833861"/>
                </a:moveTo>
                <a:cubicBezTo>
                  <a:pt x="2049064" y="1833861"/>
                  <a:pt x="2105982" y="1843018"/>
                  <a:pt x="2105982" y="1833861"/>
                </a:cubicBezTo>
                <a:cubicBezTo>
                  <a:pt x="2105982" y="1833861"/>
                  <a:pt x="2105982" y="1843018"/>
                  <a:pt x="2105982" y="1843018"/>
                </a:cubicBezTo>
                <a:cubicBezTo>
                  <a:pt x="2124955" y="1843018"/>
                  <a:pt x="2134442" y="1843018"/>
                  <a:pt x="2153414" y="1852176"/>
                </a:cubicBezTo>
                <a:cubicBezTo>
                  <a:pt x="2124955" y="1879650"/>
                  <a:pt x="2068037" y="1861334"/>
                  <a:pt x="2049064" y="1870492"/>
                </a:cubicBezTo>
                <a:cubicBezTo>
                  <a:pt x="2046692" y="1870492"/>
                  <a:pt x="2041949" y="1870492"/>
                  <a:pt x="2036020" y="1870349"/>
                </a:cubicBezTo>
                <a:lnTo>
                  <a:pt x="2021000" y="1869603"/>
                </a:lnTo>
                <a:lnTo>
                  <a:pt x="2024162" y="1862479"/>
                </a:lnTo>
                <a:cubicBezTo>
                  <a:pt x="2022976" y="1861334"/>
                  <a:pt x="2020605" y="1861334"/>
                  <a:pt x="2020605" y="1861334"/>
                </a:cubicBezTo>
                <a:cubicBezTo>
                  <a:pt x="2030091" y="1852176"/>
                  <a:pt x="2049064" y="1879650"/>
                  <a:pt x="2058550" y="1852176"/>
                </a:cubicBezTo>
                <a:cubicBezTo>
                  <a:pt x="2058550" y="1843018"/>
                  <a:pt x="2049064" y="1843018"/>
                  <a:pt x="2039577" y="1843018"/>
                </a:cubicBezTo>
                <a:cubicBezTo>
                  <a:pt x="2049064" y="1843018"/>
                  <a:pt x="2049064" y="1843018"/>
                  <a:pt x="2039577" y="1833861"/>
                </a:cubicBezTo>
                <a:close/>
                <a:moveTo>
                  <a:pt x="2936043" y="1519746"/>
                </a:moveTo>
                <a:lnTo>
                  <a:pt x="2937229" y="1521349"/>
                </a:lnTo>
                <a:cubicBezTo>
                  <a:pt x="2940786" y="1522493"/>
                  <a:pt x="2945529" y="1522493"/>
                  <a:pt x="2950272" y="1522493"/>
                </a:cubicBezTo>
                <a:cubicBezTo>
                  <a:pt x="2940786" y="1522493"/>
                  <a:pt x="2936043" y="1522493"/>
                  <a:pt x="2934857" y="1521349"/>
                </a:cubicBezTo>
                <a:close/>
                <a:moveTo>
                  <a:pt x="3073596" y="1293547"/>
                </a:moveTo>
                <a:cubicBezTo>
                  <a:pt x="3073596" y="1293547"/>
                  <a:pt x="3064109" y="1293547"/>
                  <a:pt x="3064109" y="1302705"/>
                </a:cubicBezTo>
                <a:lnTo>
                  <a:pt x="3065212" y="1295251"/>
                </a:lnTo>
                <a:close/>
                <a:moveTo>
                  <a:pt x="3057666" y="1182098"/>
                </a:moveTo>
                <a:lnTo>
                  <a:pt x="3059087" y="1182441"/>
                </a:lnTo>
                <a:lnTo>
                  <a:pt x="3057439" y="1182365"/>
                </a:lnTo>
                <a:close/>
                <a:moveTo>
                  <a:pt x="3065443" y="1180934"/>
                </a:moveTo>
                <a:cubicBezTo>
                  <a:pt x="3066481" y="1180791"/>
                  <a:pt x="3066481" y="1181363"/>
                  <a:pt x="3064109" y="1183653"/>
                </a:cubicBezTo>
                <a:lnTo>
                  <a:pt x="3059087" y="1182441"/>
                </a:lnTo>
                <a:lnTo>
                  <a:pt x="3060552" y="1182508"/>
                </a:lnTo>
                <a:cubicBezTo>
                  <a:pt x="3062331" y="1181936"/>
                  <a:pt x="3064406" y="1181077"/>
                  <a:pt x="3065443" y="1180934"/>
                </a:cubicBezTo>
                <a:close/>
                <a:moveTo>
                  <a:pt x="38504" y="777475"/>
                </a:moveTo>
                <a:lnTo>
                  <a:pt x="37946" y="780707"/>
                </a:lnTo>
                <a:cubicBezTo>
                  <a:pt x="37946" y="780707"/>
                  <a:pt x="37946" y="780707"/>
                  <a:pt x="47432" y="780707"/>
                </a:cubicBezTo>
                <a:cubicBezTo>
                  <a:pt x="37946" y="789865"/>
                  <a:pt x="28459" y="780707"/>
                  <a:pt x="28459" y="780707"/>
                </a:cubicBezTo>
                <a:close/>
                <a:moveTo>
                  <a:pt x="39132" y="773839"/>
                </a:moveTo>
                <a:lnTo>
                  <a:pt x="42120" y="776311"/>
                </a:lnTo>
                <a:lnTo>
                  <a:pt x="38504" y="777475"/>
                </a:lnTo>
                <a:close/>
                <a:moveTo>
                  <a:pt x="184689" y="531012"/>
                </a:moveTo>
                <a:lnTo>
                  <a:pt x="186396" y="531637"/>
                </a:lnTo>
                <a:lnTo>
                  <a:pt x="180242" y="533445"/>
                </a:lnTo>
                <a:cubicBezTo>
                  <a:pt x="180242" y="531155"/>
                  <a:pt x="182021" y="530583"/>
                  <a:pt x="184689" y="531012"/>
                </a:cubicBezTo>
                <a:close/>
                <a:moveTo>
                  <a:pt x="294079" y="515129"/>
                </a:moveTo>
                <a:cubicBezTo>
                  <a:pt x="303565" y="515129"/>
                  <a:pt x="313052" y="515129"/>
                  <a:pt x="313052" y="515129"/>
                </a:cubicBezTo>
                <a:lnTo>
                  <a:pt x="312100" y="519058"/>
                </a:lnTo>
                <a:close/>
                <a:moveTo>
                  <a:pt x="2409547" y="157973"/>
                </a:moveTo>
                <a:cubicBezTo>
                  <a:pt x="2419034" y="157973"/>
                  <a:pt x="2419034" y="157973"/>
                  <a:pt x="2419034" y="157973"/>
                </a:cubicBezTo>
                <a:lnTo>
                  <a:pt x="2416115" y="158677"/>
                </a:lnTo>
                <a:close/>
                <a:moveTo>
                  <a:pt x="1456164" y="0"/>
                </a:moveTo>
                <a:cubicBezTo>
                  <a:pt x="1465650" y="0"/>
                  <a:pt x="1475136" y="2289"/>
                  <a:pt x="1479880" y="11447"/>
                </a:cubicBezTo>
                <a:cubicBezTo>
                  <a:pt x="1574744" y="20605"/>
                  <a:pt x="1688580" y="48078"/>
                  <a:pt x="1773958" y="75552"/>
                </a:cubicBezTo>
                <a:cubicBezTo>
                  <a:pt x="1773958" y="75552"/>
                  <a:pt x="1773958" y="75552"/>
                  <a:pt x="1783445" y="75552"/>
                </a:cubicBezTo>
                <a:cubicBezTo>
                  <a:pt x="1792931" y="84710"/>
                  <a:pt x="1802417" y="84710"/>
                  <a:pt x="1821390" y="93868"/>
                </a:cubicBezTo>
                <a:cubicBezTo>
                  <a:pt x="1811904" y="93868"/>
                  <a:pt x="1849849" y="84710"/>
                  <a:pt x="1840363" y="93868"/>
                </a:cubicBezTo>
                <a:cubicBezTo>
                  <a:pt x="1840363" y="93868"/>
                  <a:pt x="1840363" y="93868"/>
                  <a:pt x="1811904" y="103026"/>
                </a:cubicBezTo>
                <a:cubicBezTo>
                  <a:pt x="1840363" y="121341"/>
                  <a:pt x="1878309" y="112183"/>
                  <a:pt x="1830877" y="148815"/>
                </a:cubicBezTo>
                <a:cubicBezTo>
                  <a:pt x="1830877" y="148815"/>
                  <a:pt x="1859336" y="148815"/>
                  <a:pt x="1859336" y="157973"/>
                </a:cubicBezTo>
                <a:cubicBezTo>
                  <a:pt x="1830877" y="167131"/>
                  <a:pt x="1792931" y="157973"/>
                  <a:pt x="1754985" y="167131"/>
                </a:cubicBezTo>
                <a:cubicBezTo>
                  <a:pt x="1821390" y="167131"/>
                  <a:pt x="1916254" y="157973"/>
                  <a:pt x="1973173" y="194604"/>
                </a:cubicBezTo>
                <a:cubicBezTo>
                  <a:pt x="2001632" y="203762"/>
                  <a:pt x="2077523" y="249551"/>
                  <a:pt x="2096496" y="222078"/>
                </a:cubicBezTo>
                <a:cubicBezTo>
                  <a:pt x="2105982" y="212920"/>
                  <a:pt x="2077523" y="222078"/>
                  <a:pt x="2077523" y="222078"/>
                </a:cubicBezTo>
                <a:cubicBezTo>
                  <a:pt x="2087009" y="212920"/>
                  <a:pt x="2077523" y="212920"/>
                  <a:pt x="2077523" y="212920"/>
                </a:cubicBezTo>
                <a:cubicBezTo>
                  <a:pt x="2087009" y="212920"/>
                  <a:pt x="2096496" y="203762"/>
                  <a:pt x="2105982" y="203762"/>
                </a:cubicBezTo>
                <a:cubicBezTo>
                  <a:pt x="2105982" y="194604"/>
                  <a:pt x="2105982" y="194604"/>
                  <a:pt x="2105982" y="194604"/>
                </a:cubicBezTo>
                <a:cubicBezTo>
                  <a:pt x="2096496" y="185446"/>
                  <a:pt x="2153414" y="194604"/>
                  <a:pt x="2153414" y="185446"/>
                </a:cubicBezTo>
                <a:cubicBezTo>
                  <a:pt x="2162901" y="185446"/>
                  <a:pt x="2143928" y="176289"/>
                  <a:pt x="2134442" y="176289"/>
                </a:cubicBezTo>
                <a:cubicBezTo>
                  <a:pt x="2143928" y="148815"/>
                  <a:pt x="2343143" y="176289"/>
                  <a:pt x="2362115" y="167131"/>
                </a:cubicBezTo>
                <a:cubicBezTo>
                  <a:pt x="2362115" y="157973"/>
                  <a:pt x="2229306" y="157973"/>
                  <a:pt x="2229306" y="157973"/>
                </a:cubicBezTo>
                <a:cubicBezTo>
                  <a:pt x="2286224" y="130499"/>
                  <a:pt x="2343143" y="139657"/>
                  <a:pt x="2390574" y="148815"/>
                </a:cubicBezTo>
                <a:cubicBezTo>
                  <a:pt x="2390574" y="148815"/>
                  <a:pt x="2390574" y="148815"/>
                  <a:pt x="2390574" y="157973"/>
                </a:cubicBezTo>
                <a:cubicBezTo>
                  <a:pt x="2390574" y="157973"/>
                  <a:pt x="2397689" y="160262"/>
                  <a:pt x="2404804" y="161407"/>
                </a:cubicBezTo>
                <a:lnTo>
                  <a:pt x="2416115" y="158677"/>
                </a:lnTo>
                <a:lnTo>
                  <a:pt x="2452236" y="162552"/>
                </a:lnTo>
                <a:cubicBezTo>
                  <a:pt x="2466466" y="164841"/>
                  <a:pt x="2480695" y="167131"/>
                  <a:pt x="2494925" y="167131"/>
                </a:cubicBezTo>
                <a:cubicBezTo>
                  <a:pt x="2485438" y="203762"/>
                  <a:pt x="2523384" y="167131"/>
                  <a:pt x="2542357" y="167131"/>
                </a:cubicBezTo>
                <a:cubicBezTo>
                  <a:pt x="2561330" y="194604"/>
                  <a:pt x="2627735" y="185446"/>
                  <a:pt x="2675167" y="185446"/>
                </a:cubicBezTo>
                <a:cubicBezTo>
                  <a:pt x="2675167" y="185446"/>
                  <a:pt x="2675167" y="185446"/>
                  <a:pt x="2665680" y="194604"/>
                </a:cubicBezTo>
                <a:cubicBezTo>
                  <a:pt x="2675167" y="194604"/>
                  <a:pt x="2684653" y="194604"/>
                  <a:pt x="2684653" y="185446"/>
                </a:cubicBezTo>
                <a:cubicBezTo>
                  <a:pt x="2722599" y="185446"/>
                  <a:pt x="2741572" y="194604"/>
                  <a:pt x="2751058" y="212920"/>
                </a:cubicBezTo>
                <a:cubicBezTo>
                  <a:pt x="2722599" y="203762"/>
                  <a:pt x="2751058" y="222078"/>
                  <a:pt x="2779517" y="231235"/>
                </a:cubicBezTo>
                <a:cubicBezTo>
                  <a:pt x="2779517" y="231235"/>
                  <a:pt x="2779517" y="231235"/>
                  <a:pt x="2789003" y="240393"/>
                </a:cubicBezTo>
                <a:cubicBezTo>
                  <a:pt x="2789003" y="240393"/>
                  <a:pt x="2789003" y="240393"/>
                  <a:pt x="2779517" y="231235"/>
                </a:cubicBezTo>
                <a:cubicBezTo>
                  <a:pt x="2798490" y="240393"/>
                  <a:pt x="2807976" y="240393"/>
                  <a:pt x="2817463" y="240393"/>
                </a:cubicBezTo>
                <a:cubicBezTo>
                  <a:pt x="2817463" y="240393"/>
                  <a:pt x="2836436" y="258709"/>
                  <a:pt x="2845922" y="277025"/>
                </a:cubicBezTo>
                <a:cubicBezTo>
                  <a:pt x="2845922" y="277025"/>
                  <a:pt x="2845922" y="277025"/>
                  <a:pt x="2845922" y="267867"/>
                </a:cubicBezTo>
                <a:cubicBezTo>
                  <a:pt x="2845922" y="277025"/>
                  <a:pt x="2845922" y="277025"/>
                  <a:pt x="2855408" y="277025"/>
                </a:cubicBezTo>
                <a:cubicBezTo>
                  <a:pt x="2874381" y="295340"/>
                  <a:pt x="2883867" y="304498"/>
                  <a:pt x="2883867" y="304498"/>
                </a:cubicBezTo>
                <a:cubicBezTo>
                  <a:pt x="2893354" y="304498"/>
                  <a:pt x="2902840" y="304498"/>
                  <a:pt x="2912327" y="313656"/>
                </a:cubicBezTo>
                <a:cubicBezTo>
                  <a:pt x="2902840" y="313656"/>
                  <a:pt x="2893354" y="313656"/>
                  <a:pt x="2893354" y="313656"/>
                </a:cubicBezTo>
                <a:cubicBezTo>
                  <a:pt x="2893354" y="322814"/>
                  <a:pt x="2921813" y="331972"/>
                  <a:pt x="2931300" y="331972"/>
                </a:cubicBezTo>
                <a:cubicBezTo>
                  <a:pt x="2931300" y="331972"/>
                  <a:pt x="2921813" y="331972"/>
                  <a:pt x="2921813" y="341130"/>
                </a:cubicBezTo>
                <a:cubicBezTo>
                  <a:pt x="2931300" y="350288"/>
                  <a:pt x="2940786" y="350288"/>
                  <a:pt x="2950272" y="350288"/>
                </a:cubicBezTo>
                <a:cubicBezTo>
                  <a:pt x="2959759" y="359446"/>
                  <a:pt x="2950272" y="396077"/>
                  <a:pt x="2950272" y="405235"/>
                </a:cubicBezTo>
                <a:cubicBezTo>
                  <a:pt x="2950272" y="414393"/>
                  <a:pt x="2950272" y="414393"/>
                  <a:pt x="2959759" y="414393"/>
                </a:cubicBezTo>
                <a:cubicBezTo>
                  <a:pt x="2959759" y="414393"/>
                  <a:pt x="2950272" y="423550"/>
                  <a:pt x="2950272" y="423550"/>
                </a:cubicBezTo>
                <a:cubicBezTo>
                  <a:pt x="2950272" y="423550"/>
                  <a:pt x="2997705" y="460182"/>
                  <a:pt x="3007191" y="460182"/>
                </a:cubicBezTo>
                <a:cubicBezTo>
                  <a:pt x="3007191" y="478498"/>
                  <a:pt x="2969245" y="460182"/>
                  <a:pt x="2978732" y="469340"/>
                </a:cubicBezTo>
                <a:cubicBezTo>
                  <a:pt x="2978732" y="487655"/>
                  <a:pt x="2988218" y="478498"/>
                  <a:pt x="3007191" y="478498"/>
                </a:cubicBezTo>
                <a:cubicBezTo>
                  <a:pt x="3026164" y="496813"/>
                  <a:pt x="2978732" y="515129"/>
                  <a:pt x="2978732" y="505971"/>
                </a:cubicBezTo>
                <a:cubicBezTo>
                  <a:pt x="2978732" y="515129"/>
                  <a:pt x="2988218" y="515129"/>
                  <a:pt x="2988218" y="524287"/>
                </a:cubicBezTo>
                <a:cubicBezTo>
                  <a:pt x="2988218" y="524287"/>
                  <a:pt x="2950272" y="533445"/>
                  <a:pt x="2950272" y="542603"/>
                </a:cubicBezTo>
                <a:cubicBezTo>
                  <a:pt x="2959759" y="542603"/>
                  <a:pt x="2969245" y="542603"/>
                  <a:pt x="2969245" y="542603"/>
                </a:cubicBezTo>
                <a:cubicBezTo>
                  <a:pt x="2969245" y="542603"/>
                  <a:pt x="2931300" y="551761"/>
                  <a:pt x="2912327" y="551761"/>
                </a:cubicBezTo>
                <a:cubicBezTo>
                  <a:pt x="2921813" y="560918"/>
                  <a:pt x="2940786" y="560918"/>
                  <a:pt x="2940786" y="560918"/>
                </a:cubicBezTo>
                <a:cubicBezTo>
                  <a:pt x="2921813" y="570076"/>
                  <a:pt x="2883867" y="579234"/>
                  <a:pt x="2883867" y="579234"/>
                </a:cubicBezTo>
                <a:cubicBezTo>
                  <a:pt x="2893354" y="579234"/>
                  <a:pt x="2902840" y="579234"/>
                  <a:pt x="2902840" y="588392"/>
                </a:cubicBezTo>
                <a:cubicBezTo>
                  <a:pt x="2912327" y="588392"/>
                  <a:pt x="2845922" y="625024"/>
                  <a:pt x="2893354" y="625024"/>
                </a:cubicBezTo>
                <a:cubicBezTo>
                  <a:pt x="2893354" y="625024"/>
                  <a:pt x="2874381" y="643339"/>
                  <a:pt x="2864895" y="643339"/>
                </a:cubicBezTo>
                <a:cubicBezTo>
                  <a:pt x="2874381" y="643339"/>
                  <a:pt x="2883867" y="652497"/>
                  <a:pt x="2883867" y="652497"/>
                </a:cubicBezTo>
                <a:cubicBezTo>
                  <a:pt x="2893354" y="652497"/>
                  <a:pt x="2902840" y="661655"/>
                  <a:pt x="2893354" y="661655"/>
                </a:cubicBezTo>
                <a:cubicBezTo>
                  <a:pt x="2902840" y="661655"/>
                  <a:pt x="2912327" y="670813"/>
                  <a:pt x="2912327" y="679970"/>
                </a:cubicBezTo>
                <a:cubicBezTo>
                  <a:pt x="2931300" y="698286"/>
                  <a:pt x="2940786" y="707444"/>
                  <a:pt x="2912327" y="716602"/>
                </a:cubicBezTo>
                <a:cubicBezTo>
                  <a:pt x="2950272" y="725760"/>
                  <a:pt x="2940786" y="744076"/>
                  <a:pt x="2978732" y="753233"/>
                </a:cubicBezTo>
                <a:cubicBezTo>
                  <a:pt x="2978732" y="753233"/>
                  <a:pt x="2978732" y="753233"/>
                  <a:pt x="2959759" y="762391"/>
                </a:cubicBezTo>
                <a:cubicBezTo>
                  <a:pt x="2959759" y="789865"/>
                  <a:pt x="2997705" y="789865"/>
                  <a:pt x="2969245" y="808181"/>
                </a:cubicBezTo>
                <a:cubicBezTo>
                  <a:pt x="2988218" y="817339"/>
                  <a:pt x="2997705" y="826496"/>
                  <a:pt x="3016677" y="826496"/>
                </a:cubicBezTo>
                <a:cubicBezTo>
                  <a:pt x="3016677" y="835654"/>
                  <a:pt x="3016677" y="835654"/>
                  <a:pt x="3007191" y="835654"/>
                </a:cubicBezTo>
                <a:cubicBezTo>
                  <a:pt x="2997705" y="844812"/>
                  <a:pt x="3035650" y="844812"/>
                  <a:pt x="3026164" y="844812"/>
                </a:cubicBezTo>
                <a:cubicBezTo>
                  <a:pt x="2997705" y="844812"/>
                  <a:pt x="3026164" y="853970"/>
                  <a:pt x="3026164" y="863128"/>
                </a:cubicBezTo>
                <a:cubicBezTo>
                  <a:pt x="3026164" y="863128"/>
                  <a:pt x="2997705" y="872286"/>
                  <a:pt x="3007191" y="872286"/>
                </a:cubicBezTo>
                <a:cubicBezTo>
                  <a:pt x="3007191" y="872286"/>
                  <a:pt x="3016677" y="872286"/>
                  <a:pt x="3016677" y="881443"/>
                </a:cubicBezTo>
                <a:cubicBezTo>
                  <a:pt x="3016677" y="899759"/>
                  <a:pt x="2997705" y="899759"/>
                  <a:pt x="2969245" y="899759"/>
                </a:cubicBezTo>
                <a:cubicBezTo>
                  <a:pt x="2978732" y="899759"/>
                  <a:pt x="2988218" y="908917"/>
                  <a:pt x="2988218" y="908917"/>
                </a:cubicBezTo>
                <a:cubicBezTo>
                  <a:pt x="2978732" y="908917"/>
                  <a:pt x="2959759" y="908917"/>
                  <a:pt x="2959759" y="918075"/>
                </a:cubicBezTo>
                <a:cubicBezTo>
                  <a:pt x="2969245" y="918075"/>
                  <a:pt x="2978732" y="927233"/>
                  <a:pt x="2988218" y="927233"/>
                </a:cubicBezTo>
                <a:cubicBezTo>
                  <a:pt x="2988218" y="927233"/>
                  <a:pt x="2978732" y="936391"/>
                  <a:pt x="2978732" y="936391"/>
                </a:cubicBezTo>
                <a:cubicBezTo>
                  <a:pt x="2978732" y="936391"/>
                  <a:pt x="2997705" y="936391"/>
                  <a:pt x="2997705" y="945548"/>
                </a:cubicBezTo>
                <a:cubicBezTo>
                  <a:pt x="2997705" y="945548"/>
                  <a:pt x="2978732" y="954706"/>
                  <a:pt x="2978732" y="963864"/>
                </a:cubicBezTo>
                <a:cubicBezTo>
                  <a:pt x="2988218" y="954706"/>
                  <a:pt x="2997705" y="954706"/>
                  <a:pt x="2997705" y="973022"/>
                </a:cubicBezTo>
                <a:cubicBezTo>
                  <a:pt x="2997705" y="973022"/>
                  <a:pt x="2988218" y="973022"/>
                  <a:pt x="2978732" y="973022"/>
                </a:cubicBezTo>
                <a:cubicBezTo>
                  <a:pt x="2978732" y="973022"/>
                  <a:pt x="2997705" y="982180"/>
                  <a:pt x="2988218" y="991338"/>
                </a:cubicBezTo>
                <a:cubicBezTo>
                  <a:pt x="2978732" y="991338"/>
                  <a:pt x="2969245" y="991338"/>
                  <a:pt x="2959759" y="1000496"/>
                </a:cubicBezTo>
                <a:cubicBezTo>
                  <a:pt x="2959759" y="1000496"/>
                  <a:pt x="2969245" y="1009654"/>
                  <a:pt x="2978732" y="1009654"/>
                </a:cubicBezTo>
                <a:cubicBezTo>
                  <a:pt x="2959759" y="1009654"/>
                  <a:pt x="2931300" y="1018811"/>
                  <a:pt x="2931300" y="1018811"/>
                </a:cubicBezTo>
                <a:cubicBezTo>
                  <a:pt x="2940786" y="1027969"/>
                  <a:pt x="2988218" y="1009654"/>
                  <a:pt x="2988218" y="1027969"/>
                </a:cubicBezTo>
                <a:cubicBezTo>
                  <a:pt x="2978732" y="1046285"/>
                  <a:pt x="2893354" y="1037127"/>
                  <a:pt x="2864895" y="1037127"/>
                </a:cubicBezTo>
                <a:cubicBezTo>
                  <a:pt x="2864895" y="1037127"/>
                  <a:pt x="2864895" y="1037127"/>
                  <a:pt x="2864895" y="1046285"/>
                </a:cubicBezTo>
                <a:cubicBezTo>
                  <a:pt x="2902840" y="1055443"/>
                  <a:pt x="2950272" y="1027969"/>
                  <a:pt x="2969245" y="1046285"/>
                </a:cubicBezTo>
                <a:cubicBezTo>
                  <a:pt x="2959759" y="1055443"/>
                  <a:pt x="2950272" y="1055443"/>
                  <a:pt x="2940786" y="1064601"/>
                </a:cubicBezTo>
                <a:cubicBezTo>
                  <a:pt x="2950272" y="1064601"/>
                  <a:pt x="2959759" y="1064601"/>
                  <a:pt x="2959759" y="1064601"/>
                </a:cubicBezTo>
                <a:cubicBezTo>
                  <a:pt x="2950272" y="1073759"/>
                  <a:pt x="2950272" y="1073759"/>
                  <a:pt x="2940786" y="1073759"/>
                </a:cubicBezTo>
                <a:cubicBezTo>
                  <a:pt x="2940786" y="1110390"/>
                  <a:pt x="2921813" y="1073759"/>
                  <a:pt x="2902840" y="1092074"/>
                </a:cubicBezTo>
                <a:cubicBezTo>
                  <a:pt x="2902840" y="1092074"/>
                  <a:pt x="2902840" y="1101232"/>
                  <a:pt x="2912327" y="1101232"/>
                </a:cubicBezTo>
                <a:cubicBezTo>
                  <a:pt x="2921813" y="1101232"/>
                  <a:pt x="2931300" y="1101232"/>
                  <a:pt x="2940786" y="1101232"/>
                </a:cubicBezTo>
                <a:cubicBezTo>
                  <a:pt x="2940786" y="1101232"/>
                  <a:pt x="2921813" y="1119548"/>
                  <a:pt x="2921813" y="1137863"/>
                </a:cubicBezTo>
                <a:cubicBezTo>
                  <a:pt x="2921813" y="1137863"/>
                  <a:pt x="2931300" y="1137863"/>
                  <a:pt x="2940786" y="1137863"/>
                </a:cubicBezTo>
                <a:cubicBezTo>
                  <a:pt x="2940786" y="1128706"/>
                  <a:pt x="2931300" y="1128706"/>
                  <a:pt x="2950272" y="1137863"/>
                </a:cubicBezTo>
                <a:cubicBezTo>
                  <a:pt x="2931300" y="1147021"/>
                  <a:pt x="2988218" y="1128706"/>
                  <a:pt x="2969245" y="1156179"/>
                </a:cubicBezTo>
                <a:cubicBezTo>
                  <a:pt x="2969245" y="1174495"/>
                  <a:pt x="3054623" y="1147021"/>
                  <a:pt x="3035650" y="1174495"/>
                </a:cubicBezTo>
                <a:cubicBezTo>
                  <a:pt x="3045137" y="1174495"/>
                  <a:pt x="3054623" y="1183653"/>
                  <a:pt x="3064109" y="1174495"/>
                </a:cubicBezTo>
                <a:lnTo>
                  <a:pt x="3057666" y="1182098"/>
                </a:lnTo>
                <a:lnTo>
                  <a:pt x="3049880" y="1180219"/>
                </a:lnTo>
                <a:cubicBezTo>
                  <a:pt x="3045136" y="1179074"/>
                  <a:pt x="3040393" y="1179074"/>
                  <a:pt x="3035650" y="1183653"/>
                </a:cubicBezTo>
                <a:cubicBezTo>
                  <a:pt x="3054623" y="1183653"/>
                  <a:pt x="3045137" y="1183653"/>
                  <a:pt x="3035650" y="1192811"/>
                </a:cubicBezTo>
                <a:cubicBezTo>
                  <a:pt x="3045137" y="1183653"/>
                  <a:pt x="3054623" y="1201968"/>
                  <a:pt x="3064109" y="1201968"/>
                </a:cubicBezTo>
                <a:cubicBezTo>
                  <a:pt x="3054623" y="1211126"/>
                  <a:pt x="3045137" y="1201968"/>
                  <a:pt x="3035650" y="1211126"/>
                </a:cubicBezTo>
                <a:cubicBezTo>
                  <a:pt x="3035650" y="1211126"/>
                  <a:pt x="3035650" y="1211126"/>
                  <a:pt x="3045137" y="1211126"/>
                </a:cubicBezTo>
                <a:cubicBezTo>
                  <a:pt x="2988218" y="1220284"/>
                  <a:pt x="3045137" y="1211126"/>
                  <a:pt x="3026164" y="1229442"/>
                </a:cubicBezTo>
                <a:cubicBezTo>
                  <a:pt x="3035650" y="1229442"/>
                  <a:pt x="3035650" y="1229442"/>
                  <a:pt x="3045137" y="1229442"/>
                </a:cubicBezTo>
                <a:cubicBezTo>
                  <a:pt x="3035650" y="1229442"/>
                  <a:pt x="3026164" y="1229442"/>
                  <a:pt x="3026164" y="1238600"/>
                </a:cubicBezTo>
                <a:cubicBezTo>
                  <a:pt x="3035650" y="1238600"/>
                  <a:pt x="3054623" y="1238600"/>
                  <a:pt x="3073596" y="1247758"/>
                </a:cubicBezTo>
                <a:cubicBezTo>
                  <a:pt x="3064109" y="1247758"/>
                  <a:pt x="3064109" y="1247758"/>
                  <a:pt x="3054623" y="1247758"/>
                </a:cubicBezTo>
                <a:cubicBezTo>
                  <a:pt x="3073596" y="1266073"/>
                  <a:pt x="3064109" y="1256916"/>
                  <a:pt x="3045137" y="1266073"/>
                </a:cubicBezTo>
                <a:cubicBezTo>
                  <a:pt x="3054623" y="1266073"/>
                  <a:pt x="3054623" y="1266073"/>
                  <a:pt x="3064109" y="1275231"/>
                </a:cubicBezTo>
                <a:cubicBezTo>
                  <a:pt x="3064109" y="1275231"/>
                  <a:pt x="3064109" y="1275231"/>
                  <a:pt x="3064109" y="1266073"/>
                </a:cubicBezTo>
                <a:cubicBezTo>
                  <a:pt x="3064109" y="1256916"/>
                  <a:pt x="3083082" y="1275231"/>
                  <a:pt x="3073596" y="1275231"/>
                </a:cubicBezTo>
                <a:cubicBezTo>
                  <a:pt x="3045137" y="1284389"/>
                  <a:pt x="3045137" y="1284389"/>
                  <a:pt x="3045137" y="1284389"/>
                </a:cubicBezTo>
                <a:cubicBezTo>
                  <a:pt x="3026164" y="1284389"/>
                  <a:pt x="3007191" y="1293547"/>
                  <a:pt x="2997705" y="1293547"/>
                </a:cubicBezTo>
                <a:lnTo>
                  <a:pt x="3020842" y="1298014"/>
                </a:lnTo>
                <a:lnTo>
                  <a:pt x="3016677" y="1302705"/>
                </a:lnTo>
                <a:cubicBezTo>
                  <a:pt x="3030907" y="1302705"/>
                  <a:pt x="3028535" y="1300415"/>
                  <a:pt x="3021421" y="1298126"/>
                </a:cubicBezTo>
                <a:lnTo>
                  <a:pt x="3020842" y="1298014"/>
                </a:lnTo>
                <a:lnTo>
                  <a:pt x="3023792" y="1294692"/>
                </a:lnTo>
                <a:cubicBezTo>
                  <a:pt x="3023792" y="1293547"/>
                  <a:pt x="3021420" y="1293547"/>
                  <a:pt x="3016677" y="1293547"/>
                </a:cubicBezTo>
                <a:cubicBezTo>
                  <a:pt x="3035650" y="1302705"/>
                  <a:pt x="3054623" y="1293547"/>
                  <a:pt x="3073596" y="1293547"/>
                </a:cubicBezTo>
                <a:cubicBezTo>
                  <a:pt x="3068853" y="1293547"/>
                  <a:pt x="3066481" y="1293547"/>
                  <a:pt x="3065295" y="1294692"/>
                </a:cubicBezTo>
                <a:lnTo>
                  <a:pt x="3065212" y="1295251"/>
                </a:lnTo>
                <a:lnTo>
                  <a:pt x="3051066" y="1298126"/>
                </a:lnTo>
                <a:cubicBezTo>
                  <a:pt x="3042765" y="1298126"/>
                  <a:pt x="3035650" y="1298126"/>
                  <a:pt x="3035650" y="1302705"/>
                </a:cubicBezTo>
                <a:cubicBezTo>
                  <a:pt x="3035650" y="1302705"/>
                  <a:pt x="3035650" y="1311863"/>
                  <a:pt x="3035650" y="1311863"/>
                </a:cubicBezTo>
                <a:cubicBezTo>
                  <a:pt x="3045137" y="1311863"/>
                  <a:pt x="3102055" y="1302705"/>
                  <a:pt x="3102055" y="1302705"/>
                </a:cubicBezTo>
                <a:cubicBezTo>
                  <a:pt x="3092569" y="1302705"/>
                  <a:pt x="3083082" y="1311863"/>
                  <a:pt x="3073596" y="1311863"/>
                </a:cubicBezTo>
                <a:cubicBezTo>
                  <a:pt x="3073596" y="1311863"/>
                  <a:pt x="3083082" y="1311863"/>
                  <a:pt x="3083082" y="1311863"/>
                </a:cubicBezTo>
                <a:cubicBezTo>
                  <a:pt x="3073596" y="1311863"/>
                  <a:pt x="3064109" y="1321021"/>
                  <a:pt x="3054623" y="1330178"/>
                </a:cubicBezTo>
                <a:cubicBezTo>
                  <a:pt x="3064109" y="1330178"/>
                  <a:pt x="3083082" y="1330178"/>
                  <a:pt x="3092569" y="1330178"/>
                </a:cubicBezTo>
                <a:cubicBezTo>
                  <a:pt x="3083082" y="1330178"/>
                  <a:pt x="3064109" y="1339336"/>
                  <a:pt x="3045137" y="1339336"/>
                </a:cubicBezTo>
                <a:cubicBezTo>
                  <a:pt x="3045137" y="1339336"/>
                  <a:pt x="3092569" y="1339336"/>
                  <a:pt x="3102055" y="1339336"/>
                </a:cubicBezTo>
                <a:cubicBezTo>
                  <a:pt x="3102055" y="1339336"/>
                  <a:pt x="3064109" y="1348494"/>
                  <a:pt x="3073596" y="1348494"/>
                </a:cubicBezTo>
                <a:cubicBezTo>
                  <a:pt x="3073596" y="1357652"/>
                  <a:pt x="3083082" y="1357652"/>
                  <a:pt x="3083082" y="1357652"/>
                </a:cubicBezTo>
                <a:cubicBezTo>
                  <a:pt x="3092569" y="1357652"/>
                  <a:pt x="3102055" y="1357652"/>
                  <a:pt x="3111541" y="1357652"/>
                </a:cubicBezTo>
                <a:cubicBezTo>
                  <a:pt x="3102055" y="1357652"/>
                  <a:pt x="3064109" y="1357652"/>
                  <a:pt x="3073596" y="1366810"/>
                </a:cubicBezTo>
                <a:cubicBezTo>
                  <a:pt x="3073596" y="1366810"/>
                  <a:pt x="3102055" y="1366810"/>
                  <a:pt x="3083082" y="1375968"/>
                </a:cubicBezTo>
                <a:cubicBezTo>
                  <a:pt x="3083082" y="1375968"/>
                  <a:pt x="3092569" y="1375968"/>
                  <a:pt x="3092569" y="1375968"/>
                </a:cubicBezTo>
                <a:cubicBezTo>
                  <a:pt x="3092569" y="1385126"/>
                  <a:pt x="3054623" y="1394283"/>
                  <a:pt x="3045137" y="1394283"/>
                </a:cubicBezTo>
                <a:cubicBezTo>
                  <a:pt x="3054623" y="1403441"/>
                  <a:pt x="3083082" y="1394283"/>
                  <a:pt x="3092569" y="1385126"/>
                </a:cubicBezTo>
                <a:cubicBezTo>
                  <a:pt x="3083082" y="1394283"/>
                  <a:pt x="3102055" y="1394283"/>
                  <a:pt x="3092569" y="1394283"/>
                </a:cubicBezTo>
                <a:cubicBezTo>
                  <a:pt x="3083082" y="1394283"/>
                  <a:pt x="3073596" y="1394283"/>
                  <a:pt x="3073596" y="1403441"/>
                </a:cubicBezTo>
                <a:cubicBezTo>
                  <a:pt x="3064109" y="1412599"/>
                  <a:pt x="3092569" y="1412599"/>
                  <a:pt x="3092569" y="1412599"/>
                </a:cubicBezTo>
                <a:cubicBezTo>
                  <a:pt x="3083082" y="1412599"/>
                  <a:pt x="3083082" y="1412599"/>
                  <a:pt x="3083082" y="1412599"/>
                </a:cubicBezTo>
                <a:cubicBezTo>
                  <a:pt x="3073596" y="1421757"/>
                  <a:pt x="3045137" y="1421757"/>
                  <a:pt x="3045137" y="1421757"/>
                </a:cubicBezTo>
                <a:cubicBezTo>
                  <a:pt x="3045137" y="1421757"/>
                  <a:pt x="3045137" y="1421757"/>
                  <a:pt x="3045137" y="1430915"/>
                </a:cubicBezTo>
                <a:cubicBezTo>
                  <a:pt x="3064109" y="1430915"/>
                  <a:pt x="3073596" y="1430915"/>
                  <a:pt x="3092569" y="1430915"/>
                </a:cubicBezTo>
                <a:cubicBezTo>
                  <a:pt x="3064109" y="1449231"/>
                  <a:pt x="3035650" y="1440073"/>
                  <a:pt x="3016677" y="1449231"/>
                </a:cubicBezTo>
                <a:cubicBezTo>
                  <a:pt x="3026164" y="1467546"/>
                  <a:pt x="3054623" y="1440073"/>
                  <a:pt x="3073596" y="1458388"/>
                </a:cubicBezTo>
                <a:cubicBezTo>
                  <a:pt x="3064109" y="1458388"/>
                  <a:pt x="3045137" y="1467546"/>
                  <a:pt x="3035650" y="1467546"/>
                </a:cubicBezTo>
                <a:cubicBezTo>
                  <a:pt x="3054623" y="1476704"/>
                  <a:pt x="2988218" y="1485862"/>
                  <a:pt x="3064109" y="1476704"/>
                </a:cubicBezTo>
                <a:cubicBezTo>
                  <a:pt x="3026164" y="1513336"/>
                  <a:pt x="2978732" y="1476704"/>
                  <a:pt x="2959759" y="1522493"/>
                </a:cubicBezTo>
                <a:cubicBezTo>
                  <a:pt x="2950272" y="1513336"/>
                  <a:pt x="2978732" y="1504178"/>
                  <a:pt x="2959759" y="1504178"/>
                </a:cubicBezTo>
                <a:cubicBezTo>
                  <a:pt x="2955016" y="1504178"/>
                  <a:pt x="2955016" y="1504178"/>
                  <a:pt x="2953830" y="1504178"/>
                </a:cubicBezTo>
                <a:lnTo>
                  <a:pt x="2950272" y="1504178"/>
                </a:lnTo>
                <a:cubicBezTo>
                  <a:pt x="2950272" y="1513336"/>
                  <a:pt x="2950272" y="1513336"/>
                  <a:pt x="2940786" y="1513336"/>
                </a:cubicBezTo>
                <a:lnTo>
                  <a:pt x="2936043" y="1519746"/>
                </a:lnTo>
                <a:lnTo>
                  <a:pt x="2931300" y="1513336"/>
                </a:lnTo>
                <a:cubicBezTo>
                  <a:pt x="2940786" y="1513336"/>
                  <a:pt x="2912327" y="1495020"/>
                  <a:pt x="2893354" y="1504178"/>
                </a:cubicBezTo>
                <a:cubicBezTo>
                  <a:pt x="2893354" y="1504178"/>
                  <a:pt x="2921813" y="1522493"/>
                  <a:pt x="2921813" y="1522493"/>
                </a:cubicBezTo>
                <a:cubicBezTo>
                  <a:pt x="2902840" y="1522493"/>
                  <a:pt x="2883867" y="1522493"/>
                  <a:pt x="2874381" y="1522493"/>
                </a:cubicBezTo>
                <a:cubicBezTo>
                  <a:pt x="2864895" y="1522493"/>
                  <a:pt x="2855408" y="1485862"/>
                  <a:pt x="2855408" y="1504178"/>
                </a:cubicBezTo>
                <a:cubicBezTo>
                  <a:pt x="2845922" y="1504178"/>
                  <a:pt x="2836436" y="1504178"/>
                  <a:pt x="2826949" y="1504178"/>
                </a:cubicBezTo>
                <a:cubicBezTo>
                  <a:pt x="2836436" y="1513336"/>
                  <a:pt x="2845922" y="1504178"/>
                  <a:pt x="2845922" y="1522493"/>
                </a:cubicBezTo>
                <a:cubicBezTo>
                  <a:pt x="2845922" y="1513336"/>
                  <a:pt x="2807976" y="1513336"/>
                  <a:pt x="2798490" y="1495020"/>
                </a:cubicBezTo>
                <a:cubicBezTo>
                  <a:pt x="2779517" y="1485862"/>
                  <a:pt x="2798490" y="1531651"/>
                  <a:pt x="2789003" y="1531651"/>
                </a:cubicBezTo>
                <a:cubicBezTo>
                  <a:pt x="2798490" y="1531651"/>
                  <a:pt x="2798490" y="1531651"/>
                  <a:pt x="2807976" y="1531651"/>
                </a:cubicBezTo>
                <a:cubicBezTo>
                  <a:pt x="2770031" y="1540809"/>
                  <a:pt x="2760544" y="1531651"/>
                  <a:pt x="2770031" y="1504178"/>
                </a:cubicBezTo>
                <a:cubicBezTo>
                  <a:pt x="2770031" y="1495020"/>
                  <a:pt x="2760544" y="1504178"/>
                  <a:pt x="2751058" y="1504178"/>
                </a:cubicBezTo>
                <a:cubicBezTo>
                  <a:pt x="2751058" y="1504178"/>
                  <a:pt x="2741572" y="1504178"/>
                  <a:pt x="2732085" y="1495020"/>
                </a:cubicBezTo>
                <a:cubicBezTo>
                  <a:pt x="2722599" y="1504178"/>
                  <a:pt x="2732085" y="1522493"/>
                  <a:pt x="2732085" y="1531651"/>
                </a:cubicBezTo>
                <a:cubicBezTo>
                  <a:pt x="2732085" y="1531651"/>
                  <a:pt x="2770031" y="1531651"/>
                  <a:pt x="2760544" y="1549967"/>
                </a:cubicBezTo>
                <a:cubicBezTo>
                  <a:pt x="2741572" y="1549967"/>
                  <a:pt x="2732085" y="1559125"/>
                  <a:pt x="2741572" y="1540809"/>
                </a:cubicBezTo>
                <a:cubicBezTo>
                  <a:pt x="2741572" y="1540809"/>
                  <a:pt x="2741572" y="1540809"/>
                  <a:pt x="2694140" y="1531651"/>
                </a:cubicBezTo>
                <a:cubicBezTo>
                  <a:pt x="2694140" y="1540809"/>
                  <a:pt x="2713112" y="1540809"/>
                  <a:pt x="2722599" y="1540809"/>
                </a:cubicBezTo>
                <a:cubicBezTo>
                  <a:pt x="2713112" y="1540809"/>
                  <a:pt x="2703626" y="1549967"/>
                  <a:pt x="2684653" y="1559125"/>
                </a:cubicBezTo>
                <a:cubicBezTo>
                  <a:pt x="2713112" y="1559125"/>
                  <a:pt x="2751058" y="1559125"/>
                  <a:pt x="2760544" y="1559125"/>
                </a:cubicBezTo>
                <a:cubicBezTo>
                  <a:pt x="2751058" y="1568283"/>
                  <a:pt x="2703626" y="1577441"/>
                  <a:pt x="2703626" y="1577441"/>
                </a:cubicBezTo>
                <a:cubicBezTo>
                  <a:pt x="2703626" y="1586598"/>
                  <a:pt x="2741572" y="1577441"/>
                  <a:pt x="2751058" y="1577441"/>
                </a:cubicBezTo>
                <a:cubicBezTo>
                  <a:pt x="2760544" y="1586598"/>
                  <a:pt x="2732085" y="1604914"/>
                  <a:pt x="2732085" y="1614072"/>
                </a:cubicBezTo>
                <a:cubicBezTo>
                  <a:pt x="2732085" y="1614072"/>
                  <a:pt x="2732085" y="1623230"/>
                  <a:pt x="2741572" y="1632388"/>
                </a:cubicBezTo>
                <a:cubicBezTo>
                  <a:pt x="2713112" y="1632388"/>
                  <a:pt x="2713112" y="1641546"/>
                  <a:pt x="2694140" y="1650703"/>
                </a:cubicBezTo>
                <a:cubicBezTo>
                  <a:pt x="2694140" y="1659861"/>
                  <a:pt x="2722599" y="1687335"/>
                  <a:pt x="2732085" y="1687335"/>
                </a:cubicBezTo>
                <a:cubicBezTo>
                  <a:pt x="2732085" y="1696493"/>
                  <a:pt x="2722599" y="1696493"/>
                  <a:pt x="2713112" y="1696493"/>
                </a:cubicBezTo>
                <a:cubicBezTo>
                  <a:pt x="2741572" y="1714808"/>
                  <a:pt x="2789003" y="1751440"/>
                  <a:pt x="2779517" y="1742282"/>
                </a:cubicBezTo>
                <a:cubicBezTo>
                  <a:pt x="2807976" y="1760598"/>
                  <a:pt x="2836436" y="1742282"/>
                  <a:pt x="2836436" y="1788071"/>
                </a:cubicBezTo>
                <a:cubicBezTo>
                  <a:pt x="2836436" y="1788071"/>
                  <a:pt x="2798490" y="1797229"/>
                  <a:pt x="2798490" y="1806387"/>
                </a:cubicBezTo>
                <a:cubicBezTo>
                  <a:pt x="2817463" y="1815545"/>
                  <a:pt x="2864895" y="1806387"/>
                  <a:pt x="2864895" y="1806387"/>
                </a:cubicBezTo>
                <a:cubicBezTo>
                  <a:pt x="2864895" y="1806387"/>
                  <a:pt x="2864895" y="1806387"/>
                  <a:pt x="2866081" y="1806387"/>
                </a:cubicBezTo>
                <a:lnTo>
                  <a:pt x="2873195" y="1806387"/>
                </a:lnTo>
                <a:cubicBezTo>
                  <a:pt x="2874381" y="1806387"/>
                  <a:pt x="2874381" y="1806387"/>
                  <a:pt x="2874381" y="1806387"/>
                </a:cubicBezTo>
                <a:cubicBezTo>
                  <a:pt x="2893354" y="1824703"/>
                  <a:pt x="2874381" y="1852176"/>
                  <a:pt x="2845922" y="1870492"/>
                </a:cubicBezTo>
                <a:cubicBezTo>
                  <a:pt x="2845922" y="1861334"/>
                  <a:pt x="2845922" y="1861334"/>
                  <a:pt x="2845922" y="1861334"/>
                </a:cubicBezTo>
                <a:cubicBezTo>
                  <a:pt x="2836436" y="1852176"/>
                  <a:pt x="2845922" y="1861334"/>
                  <a:pt x="2845922" y="1870492"/>
                </a:cubicBezTo>
                <a:cubicBezTo>
                  <a:pt x="2817463" y="1888808"/>
                  <a:pt x="2779517" y="1897966"/>
                  <a:pt x="2770031" y="1907123"/>
                </a:cubicBezTo>
                <a:cubicBezTo>
                  <a:pt x="2675167" y="1980386"/>
                  <a:pt x="2513898" y="1989544"/>
                  <a:pt x="2409547" y="1934597"/>
                </a:cubicBezTo>
                <a:cubicBezTo>
                  <a:pt x="2409547" y="1934597"/>
                  <a:pt x="2409547" y="1934597"/>
                  <a:pt x="2419034" y="1934597"/>
                </a:cubicBezTo>
                <a:cubicBezTo>
                  <a:pt x="2419034" y="1925439"/>
                  <a:pt x="2409547" y="1925439"/>
                  <a:pt x="2390574" y="1916281"/>
                </a:cubicBezTo>
                <a:lnTo>
                  <a:pt x="2381088" y="1916281"/>
                </a:lnTo>
                <a:cubicBezTo>
                  <a:pt x="2352629" y="1907123"/>
                  <a:pt x="2324169" y="1907123"/>
                  <a:pt x="2324169" y="1897966"/>
                </a:cubicBezTo>
                <a:cubicBezTo>
                  <a:pt x="2324169" y="1897966"/>
                  <a:pt x="2324169" y="1897966"/>
                  <a:pt x="2333656" y="1897966"/>
                </a:cubicBezTo>
                <a:cubicBezTo>
                  <a:pt x="2314683" y="1897966"/>
                  <a:pt x="2295711" y="1888808"/>
                  <a:pt x="2286224" y="1879650"/>
                </a:cubicBezTo>
                <a:cubicBezTo>
                  <a:pt x="2286224" y="1879650"/>
                  <a:pt x="2295711" y="1879650"/>
                  <a:pt x="2295711" y="1870492"/>
                </a:cubicBezTo>
                <a:cubicBezTo>
                  <a:pt x="2286224" y="1861334"/>
                  <a:pt x="2238792" y="1879650"/>
                  <a:pt x="2238792" y="1861334"/>
                </a:cubicBezTo>
                <a:cubicBezTo>
                  <a:pt x="2248278" y="1861334"/>
                  <a:pt x="2257765" y="1861334"/>
                  <a:pt x="2267251" y="1852176"/>
                </a:cubicBezTo>
                <a:cubicBezTo>
                  <a:pt x="2267251" y="1843018"/>
                  <a:pt x="2134442" y="1833861"/>
                  <a:pt x="2105982" y="1833861"/>
                </a:cubicBezTo>
                <a:cubicBezTo>
                  <a:pt x="2096496" y="1824703"/>
                  <a:pt x="2087009" y="1815545"/>
                  <a:pt x="2077523" y="1815545"/>
                </a:cubicBezTo>
                <a:cubicBezTo>
                  <a:pt x="2077523" y="1815545"/>
                  <a:pt x="2134442" y="1824703"/>
                  <a:pt x="2143928" y="1815545"/>
                </a:cubicBezTo>
                <a:cubicBezTo>
                  <a:pt x="2124955" y="1815545"/>
                  <a:pt x="2134442" y="1815545"/>
                  <a:pt x="2134442" y="1806387"/>
                </a:cubicBezTo>
                <a:cubicBezTo>
                  <a:pt x="2124955" y="1797229"/>
                  <a:pt x="2049064" y="1778913"/>
                  <a:pt x="2058550" y="1797229"/>
                </a:cubicBezTo>
                <a:cubicBezTo>
                  <a:pt x="2039577" y="1797229"/>
                  <a:pt x="1982659" y="1778913"/>
                  <a:pt x="1992145" y="1815545"/>
                </a:cubicBezTo>
                <a:cubicBezTo>
                  <a:pt x="2001632" y="1815545"/>
                  <a:pt x="2001632" y="1824703"/>
                  <a:pt x="2011118" y="1824703"/>
                </a:cubicBezTo>
                <a:cubicBezTo>
                  <a:pt x="2001632" y="1833861"/>
                  <a:pt x="1963686" y="1824703"/>
                  <a:pt x="1973173" y="1833861"/>
                </a:cubicBezTo>
                <a:cubicBezTo>
                  <a:pt x="1973173" y="1833861"/>
                  <a:pt x="1973173" y="1833861"/>
                  <a:pt x="2011118" y="1852176"/>
                </a:cubicBezTo>
                <a:cubicBezTo>
                  <a:pt x="1973173" y="1852176"/>
                  <a:pt x="1944713" y="1861334"/>
                  <a:pt x="1906768" y="1843018"/>
                </a:cubicBezTo>
                <a:cubicBezTo>
                  <a:pt x="1916254" y="1833861"/>
                  <a:pt x="1935227" y="1852176"/>
                  <a:pt x="1954200" y="1843018"/>
                </a:cubicBezTo>
                <a:cubicBezTo>
                  <a:pt x="1954200" y="1833861"/>
                  <a:pt x="1868822" y="1824703"/>
                  <a:pt x="1859336" y="1824703"/>
                </a:cubicBezTo>
                <a:cubicBezTo>
                  <a:pt x="1859336" y="1824703"/>
                  <a:pt x="1897281" y="1824703"/>
                  <a:pt x="1897281" y="1815545"/>
                </a:cubicBezTo>
                <a:cubicBezTo>
                  <a:pt x="1859336" y="1788071"/>
                  <a:pt x="1783445" y="1833861"/>
                  <a:pt x="1792931" y="1797229"/>
                </a:cubicBezTo>
                <a:cubicBezTo>
                  <a:pt x="1773958" y="1797229"/>
                  <a:pt x="1764472" y="1797229"/>
                  <a:pt x="1745499" y="1788071"/>
                </a:cubicBezTo>
                <a:cubicBezTo>
                  <a:pt x="1745499" y="1815545"/>
                  <a:pt x="1726526" y="1815545"/>
                  <a:pt x="1717040" y="1797229"/>
                </a:cubicBezTo>
                <a:cubicBezTo>
                  <a:pt x="1707553" y="1788071"/>
                  <a:pt x="1679094" y="1788071"/>
                  <a:pt x="1669608" y="1788071"/>
                </a:cubicBezTo>
                <a:cubicBezTo>
                  <a:pt x="1669608" y="1797229"/>
                  <a:pt x="1688580" y="1806387"/>
                  <a:pt x="1698067" y="1806387"/>
                </a:cubicBezTo>
                <a:cubicBezTo>
                  <a:pt x="1688580" y="1806387"/>
                  <a:pt x="1669608" y="1815545"/>
                  <a:pt x="1650635" y="1815545"/>
                </a:cubicBezTo>
                <a:cubicBezTo>
                  <a:pt x="1669608" y="1833861"/>
                  <a:pt x="1707553" y="1806387"/>
                  <a:pt x="1717040" y="1824703"/>
                </a:cubicBezTo>
                <a:cubicBezTo>
                  <a:pt x="1726526" y="1843018"/>
                  <a:pt x="1660121" y="1815545"/>
                  <a:pt x="1660121" y="1843018"/>
                </a:cubicBezTo>
                <a:cubicBezTo>
                  <a:pt x="1698067" y="1843018"/>
                  <a:pt x="1745499" y="1843018"/>
                  <a:pt x="1754985" y="1852176"/>
                </a:cubicBezTo>
                <a:cubicBezTo>
                  <a:pt x="1707553" y="1833861"/>
                  <a:pt x="1631662" y="1861334"/>
                  <a:pt x="1574744" y="1861334"/>
                </a:cubicBezTo>
                <a:cubicBezTo>
                  <a:pt x="1593716" y="1897966"/>
                  <a:pt x="1764472" y="1852176"/>
                  <a:pt x="1773958" y="1861334"/>
                </a:cubicBezTo>
                <a:cubicBezTo>
                  <a:pt x="1773958" y="1870492"/>
                  <a:pt x="1773958" y="1870492"/>
                  <a:pt x="1773958" y="1879650"/>
                </a:cubicBezTo>
                <a:cubicBezTo>
                  <a:pt x="1754985" y="1879650"/>
                  <a:pt x="1726526" y="1879650"/>
                  <a:pt x="1698067" y="1879650"/>
                </a:cubicBezTo>
                <a:cubicBezTo>
                  <a:pt x="1688580" y="1879650"/>
                  <a:pt x="1669608" y="1879650"/>
                  <a:pt x="1650635" y="1888808"/>
                </a:cubicBezTo>
                <a:cubicBezTo>
                  <a:pt x="1622176" y="1888808"/>
                  <a:pt x="1584230" y="1879650"/>
                  <a:pt x="1555771" y="1879650"/>
                </a:cubicBezTo>
                <a:cubicBezTo>
                  <a:pt x="1546284" y="1879650"/>
                  <a:pt x="1622176" y="1888808"/>
                  <a:pt x="1622176" y="1888808"/>
                </a:cubicBezTo>
                <a:cubicBezTo>
                  <a:pt x="1631662" y="1897966"/>
                  <a:pt x="1574744" y="1897966"/>
                  <a:pt x="1574744" y="1897966"/>
                </a:cubicBezTo>
                <a:cubicBezTo>
                  <a:pt x="1584230" y="1925439"/>
                  <a:pt x="1698067" y="1907123"/>
                  <a:pt x="1754985" y="1907123"/>
                </a:cubicBezTo>
                <a:cubicBezTo>
                  <a:pt x="1698067" y="1916281"/>
                  <a:pt x="1584230" y="1943755"/>
                  <a:pt x="1555771" y="1934597"/>
                </a:cubicBezTo>
                <a:cubicBezTo>
                  <a:pt x="1584230" y="1943755"/>
                  <a:pt x="1717040" y="1925439"/>
                  <a:pt x="1745499" y="1925439"/>
                </a:cubicBezTo>
                <a:cubicBezTo>
                  <a:pt x="1707553" y="1952913"/>
                  <a:pt x="1612689" y="1934597"/>
                  <a:pt x="1555771" y="1952913"/>
                </a:cubicBezTo>
                <a:cubicBezTo>
                  <a:pt x="1593716" y="1989544"/>
                  <a:pt x="1726526" y="1907123"/>
                  <a:pt x="1764472" y="1952913"/>
                </a:cubicBezTo>
                <a:cubicBezTo>
                  <a:pt x="1764472" y="1952913"/>
                  <a:pt x="1650635" y="1962071"/>
                  <a:pt x="1641148" y="1971228"/>
                </a:cubicBezTo>
                <a:cubicBezTo>
                  <a:pt x="1641148" y="1971228"/>
                  <a:pt x="1745499" y="1962071"/>
                  <a:pt x="1745499" y="1971228"/>
                </a:cubicBezTo>
                <a:cubicBezTo>
                  <a:pt x="1736013" y="1989544"/>
                  <a:pt x="1707553" y="1971228"/>
                  <a:pt x="1688580" y="1980386"/>
                </a:cubicBezTo>
                <a:cubicBezTo>
                  <a:pt x="1707553" y="1989544"/>
                  <a:pt x="1726526" y="1998702"/>
                  <a:pt x="1745499" y="1989544"/>
                </a:cubicBezTo>
                <a:cubicBezTo>
                  <a:pt x="1726526" y="1998702"/>
                  <a:pt x="1717040" y="2007860"/>
                  <a:pt x="1707553" y="2007860"/>
                </a:cubicBezTo>
                <a:cubicBezTo>
                  <a:pt x="1707553" y="2007860"/>
                  <a:pt x="1707553" y="2007860"/>
                  <a:pt x="1726526" y="2007860"/>
                </a:cubicBezTo>
                <a:cubicBezTo>
                  <a:pt x="1726526" y="2035333"/>
                  <a:pt x="1650635" y="2044491"/>
                  <a:pt x="1650635" y="2044491"/>
                </a:cubicBezTo>
                <a:cubicBezTo>
                  <a:pt x="1650635" y="2044491"/>
                  <a:pt x="1650635" y="2044491"/>
                  <a:pt x="1669608" y="2053649"/>
                </a:cubicBezTo>
                <a:cubicBezTo>
                  <a:pt x="1660121" y="2053649"/>
                  <a:pt x="1631662" y="2053649"/>
                  <a:pt x="1631662" y="2044491"/>
                </a:cubicBezTo>
                <a:cubicBezTo>
                  <a:pt x="1527311" y="2026176"/>
                  <a:pt x="1422961" y="2007860"/>
                  <a:pt x="1328097" y="1971228"/>
                </a:cubicBezTo>
                <a:cubicBezTo>
                  <a:pt x="1309124" y="1962071"/>
                  <a:pt x="1299638" y="1962071"/>
                  <a:pt x="1290151" y="1952913"/>
                </a:cubicBezTo>
                <a:lnTo>
                  <a:pt x="1299638" y="1952913"/>
                </a:lnTo>
                <a:cubicBezTo>
                  <a:pt x="1261692" y="1925439"/>
                  <a:pt x="1223746" y="1943755"/>
                  <a:pt x="1271179" y="1907123"/>
                </a:cubicBezTo>
                <a:cubicBezTo>
                  <a:pt x="1271179" y="1907123"/>
                  <a:pt x="1252206" y="1897966"/>
                  <a:pt x="1242719" y="1897966"/>
                </a:cubicBezTo>
                <a:cubicBezTo>
                  <a:pt x="1271179" y="1879650"/>
                  <a:pt x="1309124" y="1888808"/>
                  <a:pt x="1347070" y="1888808"/>
                </a:cubicBezTo>
                <a:cubicBezTo>
                  <a:pt x="1280665" y="1879650"/>
                  <a:pt x="1185801" y="1888808"/>
                  <a:pt x="1128882" y="1861334"/>
                </a:cubicBezTo>
                <a:cubicBezTo>
                  <a:pt x="1100423" y="1843018"/>
                  <a:pt x="1034019" y="1797229"/>
                  <a:pt x="1005559" y="1824703"/>
                </a:cubicBezTo>
                <a:cubicBezTo>
                  <a:pt x="1005559" y="1833861"/>
                  <a:pt x="1024532" y="1824703"/>
                  <a:pt x="1024532" y="1824703"/>
                </a:cubicBezTo>
                <a:cubicBezTo>
                  <a:pt x="1024532" y="1833861"/>
                  <a:pt x="1024532" y="1833861"/>
                  <a:pt x="1034019" y="1833861"/>
                </a:cubicBezTo>
                <a:cubicBezTo>
                  <a:pt x="1015046" y="1843018"/>
                  <a:pt x="1005559" y="1843018"/>
                  <a:pt x="996073" y="1852176"/>
                </a:cubicBezTo>
                <a:cubicBezTo>
                  <a:pt x="996073" y="1852176"/>
                  <a:pt x="996073" y="1852176"/>
                  <a:pt x="1005559" y="1852176"/>
                </a:cubicBezTo>
                <a:cubicBezTo>
                  <a:pt x="1005559" y="1861334"/>
                  <a:pt x="958127" y="1861334"/>
                  <a:pt x="948641" y="1870492"/>
                </a:cubicBezTo>
                <a:lnTo>
                  <a:pt x="954570" y="1870492"/>
                </a:lnTo>
                <a:cubicBezTo>
                  <a:pt x="960499" y="1870492"/>
                  <a:pt x="967614" y="1870492"/>
                  <a:pt x="967614" y="1870492"/>
                </a:cubicBezTo>
                <a:cubicBezTo>
                  <a:pt x="967614" y="1907123"/>
                  <a:pt x="758913" y="1879650"/>
                  <a:pt x="739940" y="1888808"/>
                </a:cubicBezTo>
                <a:cubicBezTo>
                  <a:pt x="739940" y="1888808"/>
                  <a:pt x="872750" y="1897966"/>
                  <a:pt x="872750" y="1897966"/>
                </a:cubicBezTo>
                <a:cubicBezTo>
                  <a:pt x="815831" y="1916281"/>
                  <a:pt x="768399" y="1907123"/>
                  <a:pt x="711481" y="1897966"/>
                </a:cubicBezTo>
                <a:cubicBezTo>
                  <a:pt x="711481" y="1897966"/>
                  <a:pt x="683021" y="1879650"/>
                  <a:pt x="692508" y="1888808"/>
                </a:cubicBezTo>
                <a:cubicBezTo>
                  <a:pt x="692508" y="1888808"/>
                  <a:pt x="692508" y="1888808"/>
                  <a:pt x="692508" y="1897966"/>
                </a:cubicBezTo>
                <a:cubicBezTo>
                  <a:pt x="664049" y="1888808"/>
                  <a:pt x="645076" y="1888808"/>
                  <a:pt x="616617" y="1888808"/>
                </a:cubicBezTo>
                <a:cubicBezTo>
                  <a:pt x="616617" y="1852176"/>
                  <a:pt x="578671" y="1879650"/>
                  <a:pt x="559698" y="1879650"/>
                </a:cubicBezTo>
                <a:cubicBezTo>
                  <a:pt x="540725" y="1852176"/>
                  <a:pt x="483807" y="1861334"/>
                  <a:pt x="426888" y="1861334"/>
                </a:cubicBezTo>
                <a:lnTo>
                  <a:pt x="427837" y="1860418"/>
                </a:lnTo>
                <a:lnTo>
                  <a:pt x="430446" y="1860189"/>
                </a:lnTo>
                <a:cubicBezTo>
                  <a:pt x="434003" y="1859045"/>
                  <a:pt x="436375" y="1856755"/>
                  <a:pt x="436375" y="1852176"/>
                </a:cubicBezTo>
                <a:cubicBezTo>
                  <a:pt x="431632" y="1856755"/>
                  <a:pt x="429260" y="1859045"/>
                  <a:pt x="428074" y="1860189"/>
                </a:cubicBezTo>
                <a:lnTo>
                  <a:pt x="427837" y="1860418"/>
                </a:lnTo>
                <a:lnTo>
                  <a:pt x="417402" y="1861334"/>
                </a:lnTo>
                <a:cubicBezTo>
                  <a:pt x="388943" y="1861334"/>
                  <a:pt x="360484" y="1861334"/>
                  <a:pt x="350997" y="1843018"/>
                </a:cubicBezTo>
                <a:cubicBezTo>
                  <a:pt x="379457" y="1843018"/>
                  <a:pt x="350997" y="1824703"/>
                  <a:pt x="322538" y="1815545"/>
                </a:cubicBezTo>
                <a:cubicBezTo>
                  <a:pt x="303565" y="1815545"/>
                  <a:pt x="294079" y="1806387"/>
                  <a:pt x="294079" y="1806387"/>
                </a:cubicBezTo>
                <a:cubicBezTo>
                  <a:pt x="284592" y="1806387"/>
                  <a:pt x="265620" y="1788071"/>
                  <a:pt x="256133" y="1778913"/>
                </a:cubicBezTo>
                <a:cubicBezTo>
                  <a:pt x="265620" y="1778913"/>
                  <a:pt x="256133" y="1769756"/>
                  <a:pt x="246647" y="1778913"/>
                </a:cubicBezTo>
                <a:cubicBezTo>
                  <a:pt x="237160" y="1760598"/>
                  <a:pt x="218187" y="1742282"/>
                  <a:pt x="218187" y="1751440"/>
                </a:cubicBezTo>
                <a:cubicBezTo>
                  <a:pt x="208701" y="1751440"/>
                  <a:pt x="199215" y="1742282"/>
                  <a:pt x="199215" y="1733124"/>
                </a:cubicBezTo>
                <a:cubicBezTo>
                  <a:pt x="199215" y="1733124"/>
                  <a:pt x="208701" y="1733124"/>
                  <a:pt x="218187" y="1733124"/>
                </a:cubicBezTo>
                <a:cubicBezTo>
                  <a:pt x="208701" y="1723966"/>
                  <a:pt x="180242" y="1723966"/>
                  <a:pt x="170756" y="1723966"/>
                </a:cubicBezTo>
                <a:cubicBezTo>
                  <a:pt x="180242" y="1714808"/>
                  <a:pt x="180242" y="1714808"/>
                  <a:pt x="189728" y="1714808"/>
                </a:cubicBezTo>
                <a:cubicBezTo>
                  <a:pt x="180242" y="1705651"/>
                  <a:pt x="161269" y="1696493"/>
                  <a:pt x="151783" y="1696493"/>
                </a:cubicBezTo>
                <a:cubicBezTo>
                  <a:pt x="142296" y="1687335"/>
                  <a:pt x="161269" y="1650703"/>
                  <a:pt x="161269" y="1650703"/>
                </a:cubicBezTo>
                <a:cubicBezTo>
                  <a:pt x="161269" y="1641546"/>
                  <a:pt x="151783" y="1632388"/>
                  <a:pt x="142296" y="1632388"/>
                </a:cubicBezTo>
                <a:cubicBezTo>
                  <a:pt x="151783" y="1632388"/>
                  <a:pt x="151783" y="1632388"/>
                  <a:pt x="151783" y="1623230"/>
                </a:cubicBezTo>
                <a:cubicBezTo>
                  <a:pt x="151783" y="1632388"/>
                  <a:pt x="104351" y="1586598"/>
                  <a:pt x="94864" y="1586598"/>
                </a:cubicBezTo>
                <a:cubicBezTo>
                  <a:pt x="104351" y="1577441"/>
                  <a:pt x="132810" y="1586598"/>
                  <a:pt x="132810" y="1577441"/>
                </a:cubicBezTo>
                <a:cubicBezTo>
                  <a:pt x="123323" y="1559125"/>
                  <a:pt x="113837" y="1577441"/>
                  <a:pt x="104351" y="1568283"/>
                </a:cubicBezTo>
                <a:cubicBezTo>
                  <a:pt x="75892" y="1559125"/>
                  <a:pt x="123323" y="1540809"/>
                  <a:pt x="123323" y="1540809"/>
                </a:cubicBezTo>
                <a:cubicBezTo>
                  <a:pt x="123323" y="1531651"/>
                  <a:pt x="113837" y="1531651"/>
                  <a:pt x="113837" y="1522493"/>
                </a:cubicBezTo>
                <a:cubicBezTo>
                  <a:pt x="113837" y="1522493"/>
                  <a:pt x="151783" y="1513336"/>
                  <a:pt x="151783" y="1513336"/>
                </a:cubicBezTo>
                <a:cubicBezTo>
                  <a:pt x="142296" y="1513336"/>
                  <a:pt x="142296" y="1513336"/>
                  <a:pt x="132810" y="1504178"/>
                </a:cubicBezTo>
                <a:cubicBezTo>
                  <a:pt x="132810" y="1504178"/>
                  <a:pt x="170756" y="1495020"/>
                  <a:pt x="189728" y="1495020"/>
                </a:cubicBezTo>
                <a:cubicBezTo>
                  <a:pt x="180242" y="1495020"/>
                  <a:pt x="170756" y="1485862"/>
                  <a:pt x="170756" y="1485862"/>
                </a:cubicBezTo>
                <a:cubicBezTo>
                  <a:pt x="180242" y="1476704"/>
                  <a:pt x="218187" y="1467546"/>
                  <a:pt x="218187" y="1476704"/>
                </a:cubicBezTo>
                <a:cubicBezTo>
                  <a:pt x="208701" y="1467546"/>
                  <a:pt x="208701" y="1467546"/>
                  <a:pt x="199215" y="1458388"/>
                </a:cubicBezTo>
                <a:cubicBezTo>
                  <a:pt x="199215" y="1467546"/>
                  <a:pt x="265620" y="1430915"/>
                  <a:pt x="218187" y="1421757"/>
                </a:cubicBezTo>
                <a:cubicBezTo>
                  <a:pt x="218187" y="1421757"/>
                  <a:pt x="227674" y="1412599"/>
                  <a:pt x="237160" y="1403441"/>
                </a:cubicBezTo>
                <a:cubicBezTo>
                  <a:pt x="237160" y="1403441"/>
                  <a:pt x="227674" y="1403441"/>
                  <a:pt x="218187" y="1394283"/>
                </a:cubicBezTo>
                <a:lnTo>
                  <a:pt x="208701" y="1394283"/>
                </a:lnTo>
                <a:cubicBezTo>
                  <a:pt x="199215" y="1385126"/>
                  <a:pt x="199215" y="1375968"/>
                  <a:pt x="189728" y="1375968"/>
                </a:cubicBezTo>
                <a:cubicBezTo>
                  <a:pt x="170756" y="1357652"/>
                  <a:pt x="170756" y="1339336"/>
                  <a:pt x="189728" y="1339336"/>
                </a:cubicBezTo>
                <a:cubicBezTo>
                  <a:pt x="151783" y="1321021"/>
                  <a:pt x="170756" y="1302705"/>
                  <a:pt x="123323" y="1293547"/>
                </a:cubicBezTo>
                <a:cubicBezTo>
                  <a:pt x="123323" y="1293547"/>
                  <a:pt x="123323" y="1293547"/>
                  <a:pt x="142296" y="1284389"/>
                </a:cubicBezTo>
                <a:cubicBezTo>
                  <a:pt x="142296" y="1256916"/>
                  <a:pt x="104351" y="1266073"/>
                  <a:pt x="132810" y="1238600"/>
                </a:cubicBezTo>
                <a:cubicBezTo>
                  <a:pt x="113837" y="1238600"/>
                  <a:pt x="104351" y="1220284"/>
                  <a:pt x="85378" y="1220284"/>
                </a:cubicBezTo>
                <a:cubicBezTo>
                  <a:pt x="85378" y="1220284"/>
                  <a:pt x="94864" y="1211126"/>
                  <a:pt x="94864" y="1211126"/>
                </a:cubicBezTo>
                <a:cubicBezTo>
                  <a:pt x="104351" y="1201968"/>
                  <a:pt x="75892" y="1201968"/>
                  <a:pt x="75892" y="1201968"/>
                </a:cubicBezTo>
                <a:cubicBezTo>
                  <a:pt x="104351" y="1201968"/>
                  <a:pt x="75892" y="1192811"/>
                  <a:pt x="75892" y="1183653"/>
                </a:cubicBezTo>
                <a:cubicBezTo>
                  <a:pt x="75892" y="1183653"/>
                  <a:pt x="104351" y="1183653"/>
                  <a:pt x="104351" y="1174495"/>
                </a:cubicBezTo>
                <a:cubicBezTo>
                  <a:pt x="94864" y="1174495"/>
                  <a:pt x="85378" y="1174495"/>
                  <a:pt x="85378" y="1174495"/>
                </a:cubicBezTo>
                <a:cubicBezTo>
                  <a:pt x="85378" y="1156179"/>
                  <a:pt x="113837" y="1147021"/>
                  <a:pt x="132810" y="1147021"/>
                </a:cubicBezTo>
                <a:cubicBezTo>
                  <a:pt x="123323" y="1147021"/>
                  <a:pt x="123323" y="1147021"/>
                  <a:pt x="123323" y="1137863"/>
                </a:cubicBezTo>
                <a:cubicBezTo>
                  <a:pt x="123323" y="1137863"/>
                  <a:pt x="151783" y="1137863"/>
                  <a:pt x="142296" y="1128706"/>
                </a:cubicBezTo>
                <a:cubicBezTo>
                  <a:pt x="132810" y="1128706"/>
                  <a:pt x="123323" y="1128706"/>
                  <a:pt x="113837" y="1128706"/>
                </a:cubicBezTo>
                <a:cubicBezTo>
                  <a:pt x="113837" y="1119548"/>
                  <a:pt x="123323" y="1119548"/>
                  <a:pt x="132810" y="1119548"/>
                </a:cubicBezTo>
                <a:cubicBezTo>
                  <a:pt x="123323" y="1110390"/>
                  <a:pt x="113837" y="1119548"/>
                  <a:pt x="104351" y="1101232"/>
                </a:cubicBezTo>
                <a:cubicBezTo>
                  <a:pt x="104351" y="1101232"/>
                  <a:pt x="123323" y="1092074"/>
                  <a:pt x="123323" y="1092074"/>
                </a:cubicBezTo>
                <a:cubicBezTo>
                  <a:pt x="113837" y="1101232"/>
                  <a:pt x="104351" y="1092074"/>
                  <a:pt x="104351" y="1082916"/>
                </a:cubicBezTo>
                <a:cubicBezTo>
                  <a:pt x="113837" y="1073759"/>
                  <a:pt x="113837" y="1073759"/>
                  <a:pt x="123323" y="1073759"/>
                </a:cubicBezTo>
                <a:cubicBezTo>
                  <a:pt x="132810" y="1073759"/>
                  <a:pt x="104351" y="1064601"/>
                  <a:pt x="113837" y="1064601"/>
                </a:cubicBezTo>
                <a:cubicBezTo>
                  <a:pt x="123323" y="1055443"/>
                  <a:pt x="132810" y="1055443"/>
                  <a:pt x="151783" y="1055443"/>
                </a:cubicBezTo>
                <a:cubicBezTo>
                  <a:pt x="151783" y="1055443"/>
                  <a:pt x="132810" y="1046285"/>
                  <a:pt x="123323" y="1046285"/>
                </a:cubicBezTo>
                <a:cubicBezTo>
                  <a:pt x="142296" y="1037127"/>
                  <a:pt x="180242" y="1027969"/>
                  <a:pt x="180242" y="1027969"/>
                </a:cubicBezTo>
                <a:cubicBezTo>
                  <a:pt x="161269" y="1018811"/>
                  <a:pt x="113837" y="1046285"/>
                  <a:pt x="123323" y="1018811"/>
                </a:cubicBezTo>
                <a:cubicBezTo>
                  <a:pt x="132810" y="1009654"/>
                  <a:pt x="208701" y="1009654"/>
                  <a:pt x="246647" y="1009654"/>
                </a:cubicBezTo>
                <a:cubicBezTo>
                  <a:pt x="246647" y="1009654"/>
                  <a:pt x="246647" y="1009654"/>
                  <a:pt x="237160" y="1000496"/>
                </a:cubicBezTo>
                <a:cubicBezTo>
                  <a:pt x="208701" y="1000496"/>
                  <a:pt x="161269" y="1018811"/>
                  <a:pt x="132810" y="1000496"/>
                </a:cubicBezTo>
                <a:cubicBezTo>
                  <a:pt x="142296" y="1000496"/>
                  <a:pt x="151783" y="991338"/>
                  <a:pt x="161269" y="991338"/>
                </a:cubicBezTo>
                <a:cubicBezTo>
                  <a:pt x="161269" y="982180"/>
                  <a:pt x="151783" y="982180"/>
                  <a:pt x="142296" y="982180"/>
                </a:cubicBezTo>
                <a:cubicBezTo>
                  <a:pt x="151783" y="982180"/>
                  <a:pt x="161269" y="973022"/>
                  <a:pt x="170756" y="973022"/>
                </a:cubicBezTo>
                <a:cubicBezTo>
                  <a:pt x="161269" y="936391"/>
                  <a:pt x="180242" y="973022"/>
                  <a:pt x="208701" y="963864"/>
                </a:cubicBezTo>
                <a:cubicBezTo>
                  <a:pt x="199215" y="954706"/>
                  <a:pt x="199215" y="954706"/>
                  <a:pt x="199215" y="945548"/>
                </a:cubicBezTo>
                <a:cubicBezTo>
                  <a:pt x="180242" y="945548"/>
                  <a:pt x="170756" y="945548"/>
                  <a:pt x="161269" y="945548"/>
                </a:cubicBezTo>
                <a:cubicBezTo>
                  <a:pt x="161269" y="945548"/>
                  <a:pt x="180242" y="927233"/>
                  <a:pt x="189728" y="918075"/>
                </a:cubicBezTo>
                <a:cubicBezTo>
                  <a:pt x="180242" y="908917"/>
                  <a:pt x="170756" y="908917"/>
                  <a:pt x="170756" y="908917"/>
                </a:cubicBezTo>
                <a:cubicBezTo>
                  <a:pt x="170756" y="918075"/>
                  <a:pt x="170756" y="927233"/>
                  <a:pt x="151783" y="918075"/>
                </a:cubicBezTo>
                <a:cubicBezTo>
                  <a:pt x="170756" y="908917"/>
                  <a:pt x="113837" y="918075"/>
                  <a:pt x="132810" y="890601"/>
                </a:cubicBezTo>
                <a:cubicBezTo>
                  <a:pt x="132810" y="881443"/>
                  <a:pt x="47432" y="899759"/>
                  <a:pt x="66405" y="881443"/>
                </a:cubicBezTo>
                <a:cubicBezTo>
                  <a:pt x="56919" y="872286"/>
                  <a:pt x="47432" y="872286"/>
                  <a:pt x="37946" y="872286"/>
                </a:cubicBezTo>
                <a:lnTo>
                  <a:pt x="41640" y="871031"/>
                </a:lnTo>
                <a:lnTo>
                  <a:pt x="45061" y="871141"/>
                </a:lnTo>
                <a:cubicBezTo>
                  <a:pt x="46246" y="870569"/>
                  <a:pt x="46839" y="869710"/>
                  <a:pt x="45950" y="869567"/>
                </a:cubicBezTo>
                <a:lnTo>
                  <a:pt x="41640" y="871031"/>
                </a:lnTo>
                <a:lnTo>
                  <a:pt x="40614" y="870998"/>
                </a:lnTo>
                <a:cubicBezTo>
                  <a:pt x="39132" y="869996"/>
                  <a:pt x="37946" y="867707"/>
                  <a:pt x="37946" y="863128"/>
                </a:cubicBezTo>
                <a:cubicBezTo>
                  <a:pt x="47432" y="863128"/>
                  <a:pt x="56919" y="872286"/>
                  <a:pt x="66405" y="872286"/>
                </a:cubicBezTo>
                <a:cubicBezTo>
                  <a:pt x="56919" y="863128"/>
                  <a:pt x="56919" y="863128"/>
                  <a:pt x="66405" y="863128"/>
                </a:cubicBezTo>
                <a:cubicBezTo>
                  <a:pt x="56919" y="863128"/>
                  <a:pt x="47432" y="853970"/>
                  <a:pt x="37946" y="853970"/>
                </a:cubicBezTo>
                <a:cubicBezTo>
                  <a:pt x="37946" y="844812"/>
                  <a:pt x="37946" y="844812"/>
                  <a:pt x="37946" y="844812"/>
                </a:cubicBezTo>
                <a:cubicBezTo>
                  <a:pt x="47432" y="835654"/>
                  <a:pt x="66405" y="844812"/>
                  <a:pt x="75892" y="844812"/>
                </a:cubicBezTo>
                <a:cubicBezTo>
                  <a:pt x="75892" y="844812"/>
                  <a:pt x="75892" y="844812"/>
                  <a:pt x="56919" y="835654"/>
                </a:cubicBezTo>
                <a:cubicBezTo>
                  <a:pt x="113837" y="835654"/>
                  <a:pt x="66405" y="835654"/>
                  <a:pt x="75892" y="826496"/>
                </a:cubicBezTo>
                <a:cubicBezTo>
                  <a:pt x="66405" y="826496"/>
                  <a:pt x="66405" y="826496"/>
                  <a:pt x="66405" y="826496"/>
                </a:cubicBezTo>
                <a:cubicBezTo>
                  <a:pt x="66405" y="817339"/>
                  <a:pt x="75892" y="817339"/>
                  <a:pt x="85378" y="817339"/>
                </a:cubicBezTo>
                <a:cubicBezTo>
                  <a:pt x="66405" y="817339"/>
                  <a:pt x="47432" y="817339"/>
                  <a:pt x="28459" y="808181"/>
                </a:cubicBezTo>
                <a:cubicBezTo>
                  <a:pt x="37946" y="799023"/>
                  <a:pt x="37946" y="799023"/>
                  <a:pt x="47432" y="799023"/>
                </a:cubicBezTo>
                <a:cubicBezTo>
                  <a:pt x="28459" y="789865"/>
                  <a:pt x="37946" y="789865"/>
                  <a:pt x="66405" y="789865"/>
                </a:cubicBezTo>
                <a:cubicBezTo>
                  <a:pt x="56919" y="780707"/>
                  <a:pt x="47432" y="780707"/>
                  <a:pt x="47432" y="780707"/>
                </a:cubicBezTo>
                <a:lnTo>
                  <a:pt x="42120" y="776311"/>
                </a:lnTo>
                <a:lnTo>
                  <a:pt x="53361" y="772694"/>
                </a:lnTo>
                <a:cubicBezTo>
                  <a:pt x="56919" y="771549"/>
                  <a:pt x="56919" y="771549"/>
                  <a:pt x="56919" y="771549"/>
                </a:cubicBezTo>
                <a:cubicBezTo>
                  <a:pt x="75892" y="771549"/>
                  <a:pt x="94864" y="762391"/>
                  <a:pt x="104351" y="753233"/>
                </a:cubicBezTo>
                <a:cubicBezTo>
                  <a:pt x="94864" y="753233"/>
                  <a:pt x="56919" y="744076"/>
                  <a:pt x="85378" y="753233"/>
                </a:cubicBezTo>
                <a:cubicBezTo>
                  <a:pt x="66405" y="753233"/>
                  <a:pt x="47432" y="762391"/>
                  <a:pt x="28459" y="762391"/>
                </a:cubicBezTo>
                <a:cubicBezTo>
                  <a:pt x="37946" y="753233"/>
                  <a:pt x="37946" y="753233"/>
                  <a:pt x="47432" y="753233"/>
                </a:cubicBezTo>
                <a:cubicBezTo>
                  <a:pt x="37946" y="753233"/>
                  <a:pt x="37946" y="753233"/>
                  <a:pt x="28459" y="753233"/>
                </a:cubicBezTo>
                <a:cubicBezTo>
                  <a:pt x="37946" y="744076"/>
                  <a:pt x="66405" y="753233"/>
                  <a:pt x="75892" y="744076"/>
                </a:cubicBezTo>
                <a:cubicBezTo>
                  <a:pt x="66405" y="744076"/>
                  <a:pt x="66405" y="744076"/>
                  <a:pt x="66405" y="744076"/>
                </a:cubicBezTo>
                <a:cubicBezTo>
                  <a:pt x="66405" y="734918"/>
                  <a:pt x="9487" y="753233"/>
                  <a:pt x="9487" y="753233"/>
                </a:cubicBezTo>
                <a:cubicBezTo>
                  <a:pt x="18973" y="744076"/>
                  <a:pt x="28459" y="744076"/>
                  <a:pt x="37946" y="744076"/>
                </a:cubicBezTo>
                <a:cubicBezTo>
                  <a:pt x="28459" y="744076"/>
                  <a:pt x="28459" y="734918"/>
                  <a:pt x="18973" y="734918"/>
                </a:cubicBezTo>
                <a:cubicBezTo>
                  <a:pt x="28459" y="734918"/>
                  <a:pt x="47432" y="734918"/>
                  <a:pt x="47432" y="725760"/>
                </a:cubicBezTo>
                <a:cubicBezTo>
                  <a:pt x="37946" y="725760"/>
                  <a:pt x="28459" y="725760"/>
                  <a:pt x="9487" y="725760"/>
                </a:cubicBezTo>
                <a:cubicBezTo>
                  <a:pt x="28459" y="716602"/>
                  <a:pt x="47432" y="716602"/>
                  <a:pt x="56919" y="707444"/>
                </a:cubicBezTo>
                <a:cubicBezTo>
                  <a:pt x="56919" y="707444"/>
                  <a:pt x="9487" y="716602"/>
                  <a:pt x="0" y="716602"/>
                </a:cubicBezTo>
                <a:cubicBezTo>
                  <a:pt x="0" y="716602"/>
                  <a:pt x="37946" y="707444"/>
                  <a:pt x="37946" y="698286"/>
                </a:cubicBezTo>
                <a:cubicBezTo>
                  <a:pt x="28459" y="698286"/>
                  <a:pt x="18973" y="698286"/>
                  <a:pt x="18973" y="698286"/>
                </a:cubicBezTo>
                <a:cubicBezTo>
                  <a:pt x="9487" y="698286"/>
                  <a:pt x="0" y="698286"/>
                  <a:pt x="0" y="698286"/>
                </a:cubicBezTo>
                <a:cubicBezTo>
                  <a:pt x="0" y="689128"/>
                  <a:pt x="37946" y="689128"/>
                  <a:pt x="37946" y="679970"/>
                </a:cubicBezTo>
                <a:cubicBezTo>
                  <a:pt x="37946" y="679970"/>
                  <a:pt x="0" y="679970"/>
                  <a:pt x="28459" y="670813"/>
                </a:cubicBezTo>
                <a:cubicBezTo>
                  <a:pt x="18973" y="670813"/>
                  <a:pt x="18973" y="670813"/>
                  <a:pt x="9487" y="670813"/>
                </a:cubicBezTo>
                <a:cubicBezTo>
                  <a:pt x="9487" y="661655"/>
                  <a:pt x="47432" y="661655"/>
                  <a:pt x="66405" y="652497"/>
                </a:cubicBezTo>
                <a:cubicBezTo>
                  <a:pt x="47432" y="652497"/>
                  <a:pt x="28459" y="661655"/>
                  <a:pt x="9487" y="661655"/>
                </a:cubicBezTo>
                <a:cubicBezTo>
                  <a:pt x="28459" y="652497"/>
                  <a:pt x="0" y="661655"/>
                  <a:pt x="9487" y="652497"/>
                </a:cubicBezTo>
                <a:cubicBezTo>
                  <a:pt x="18973" y="652497"/>
                  <a:pt x="28459" y="652497"/>
                  <a:pt x="37946" y="643339"/>
                </a:cubicBezTo>
                <a:cubicBezTo>
                  <a:pt x="37946" y="634181"/>
                  <a:pt x="18973" y="634181"/>
                  <a:pt x="9487" y="634181"/>
                </a:cubicBezTo>
                <a:cubicBezTo>
                  <a:pt x="18973" y="634181"/>
                  <a:pt x="18973" y="634181"/>
                  <a:pt x="18973" y="634181"/>
                </a:cubicBezTo>
                <a:cubicBezTo>
                  <a:pt x="37946" y="634181"/>
                  <a:pt x="56919" y="625024"/>
                  <a:pt x="56919" y="625024"/>
                </a:cubicBezTo>
                <a:cubicBezTo>
                  <a:pt x="56919" y="625024"/>
                  <a:pt x="56919" y="625024"/>
                  <a:pt x="56919" y="615865"/>
                </a:cubicBezTo>
                <a:cubicBezTo>
                  <a:pt x="37946" y="615865"/>
                  <a:pt x="28459" y="615865"/>
                  <a:pt x="18973" y="615865"/>
                </a:cubicBezTo>
                <a:cubicBezTo>
                  <a:pt x="37946" y="606708"/>
                  <a:pt x="66405" y="606708"/>
                  <a:pt x="94864" y="597550"/>
                </a:cubicBezTo>
                <a:cubicBezTo>
                  <a:pt x="75892" y="579234"/>
                  <a:pt x="47432" y="606708"/>
                  <a:pt x="28459" y="588392"/>
                </a:cubicBezTo>
                <a:cubicBezTo>
                  <a:pt x="47432" y="588392"/>
                  <a:pt x="56919" y="588392"/>
                  <a:pt x="66405" y="579234"/>
                </a:cubicBezTo>
                <a:cubicBezTo>
                  <a:pt x="47432" y="579234"/>
                  <a:pt x="113837" y="560918"/>
                  <a:pt x="47432" y="570076"/>
                </a:cubicBezTo>
                <a:cubicBezTo>
                  <a:pt x="85378" y="542603"/>
                  <a:pt x="123323" y="570076"/>
                  <a:pt x="142296" y="533445"/>
                </a:cubicBezTo>
                <a:cubicBezTo>
                  <a:pt x="151783" y="533445"/>
                  <a:pt x="123323" y="551761"/>
                  <a:pt x="142296" y="542603"/>
                </a:cubicBezTo>
                <a:cubicBezTo>
                  <a:pt x="151783" y="551761"/>
                  <a:pt x="151783" y="542603"/>
                  <a:pt x="161269" y="542603"/>
                </a:cubicBezTo>
                <a:cubicBezTo>
                  <a:pt x="161269" y="542603"/>
                  <a:pt x="161269" y="542603"/>
                  <a:pt x="151783" y="542603"/>
                </a:cubicBezTo>
                <a:cubicBezTo>
                  <a:pt x="151783" y="542603"/>
                  <a:pt x="161269" y="542603"/>
                  <a:pt x="161269" y="533445"/>
                </a:cubicBezTo>
                <a:lnTo>
                  <a:pt x="151783" y="533445"/>
                </a:lnTo>
                <a:cubicBezTo>
                  <a:pt x="161269" y="524287"/>
                  <a:pt x="170756" y="533445"/>
                  <a:pt x="180242" y="533445"/>
                </a:cubicBezTo>
                <a:cubicBezTo>
                  <a:pt x="161269" y="533445"/>
                  <a:pt x="189728" y="560918"/>
                  <a:pt x="208701" y="542603"/>
                </a:cubicBezTo>
                <a:cubicBezTo>
                  <a:pt x="208701" y="542603"/>
                  <a:pt x="201586" y="538024"/>
                  <a:pt x="194472" y="534590"/>
                </a:cubicBezTo>
                <a:lnTo>
                  <a:pt x="186396" y="531637"/>
                </a:lnTo>
                <a:lnTo>
                  <a:pt x="207515" y="525432"/>
                </a:lnTo>
                <a:cubicBezTo>
                  <a:pt x="215816" y="524287"/>
                  <a:pt x="222931" y="524287"/>
                  <a:pt x="227674" y="524287"/>
                </a:cubicBezTo>
                <a:cubicBezTo>
                  <a:pt x="237160" y="524287"/>
                  <a:pt x="246647" y="570076"/>
                  <a:pt x="256133" y="551761"/>
                </a:cubicBezTo>
                <a:cubicBezTo>
                  <a:pt x="265620" y="551761"/>
                  <a:pt x="275106" y="551761"/>
                  <a:pt x="275106" y="542603"/>
                </a:cubicBezTo>
                <a:cubicBezTo>
                  <a:pt x="265620" y="533445"/>
                  <a:pt x="256133" y="542603"/>
                  <a:pt x="256133" y="524287"/>
                </a:cubicBezTo>
                <a:cubicBezTo>
                  <a:pt x="256133" y="533445"/>
                  <a:pt x="303565" y="542603"/>
                  <a:pt x="313052" y="560918"/>
                </a:cubicBezTo>
                <a:cubicBezTo>
                  <a:pt x="320166" y="560918"/>
                  <a:pt x="311273" y="540313"/>
                  <a:pt x="310383" y="526147"/>
                </a:cubicBezTo>
                <a:lnTo>
                  <a:pt x="312100" y="519058"/>
                </a:lnTo>
                <a:lnTo>
                  <a:pt x="330839" y="523142"/>
                </a:lnTo>
                <a:cubicBezTo>
                  <a:pt x="336768" y="528866"/>
                  <a:pt x="336768" y="538024"/>
                  <a:pt x="332024" y="551761"/>
                </a:cubicBezTo>
                <a:cubicBezTo>
                  <a:pt x="341511" y="551761"/>
                  <a:pt x="341511" y="551761"/>
                  <a:pt x="350997" y="551761"/>
                </a:cubicBezTo>
                <a:cubicBezTo>
                  <a:pt x="350997" y="551761"/>
                  <a:pt x="350997" y="551761"/>
                  <a:pt x="352183" y="551761"/>
                </a:cubicBezTo>
                <a:lnTo>
                  <a:pt x="359298" y="551761"/>
                </a:lnTo>
                <a:cubicBezTo>
                  <a:pt x="360484" y="551761"/>
                  <a:pt x="360484" y="551761"/>
                  <a:pt x="360484" y="551761"/>
                </a:cubicBezTo>
                <a:cubicBezTo>
                  <a:pt x="362855" y="551761"/>
                  <a:pt x="365227" y="551761"/>
                  <a:pt x="369970" y="551761"/>
                </a:cubicBezTo>
                <a:cubicBezTo>
                  <a:pt x="379457" y="551761"/>
                  <a:pt x="379457" y="524287"/>
                  <a:pt x="369970" y="524287"/>
                </a:cubicBezTo>
                <a:cubicBezTo>
                  <a:pt x="369970" y="524287"/>
                  <a:pt x="332024" y="515129"/>
                  <a:pt x="341511" y="505971"/>
                </a:cubicBezTo>
                <a:cubicBezTo>
                  <a:pt x="360484" y="505971"/>
                  <a:pt x="369970" y="496813"/>
                  <a:pt x="360484" y="515129"/>
                </a:cubicBezTo>
                <a:cubicBezTo>
                  <a:pt x="360484" y="515129"/>
                  <a:pt x="360484" y="515129"/>
                  <a:pt x="407916" y="515129"/>
                </a:cubicBezTo>
                <a:cubicBezTo>
                  <a:pt x="417402" y="505971"/>
                  <a:pt x="388943" y="505971"/>
                  <a:pt x="388943" y="505971"/>
                </a:cubicBezTo>
                <a:cubicBezTo>
                  <a:pt x="398429" y="505971"/>
                  <a:pt x="407916" y="496813"/>
                  <a:pt x="417402" y="496813"/>
                </a:cubicBezTo>
                <a:cubicBezTo>
                  <a:pt x="398429" y="496813"/>
                  <a:pt x="350997" y="496813"/>
                  <a:pt x="350997" y="487655"/>
                </a:cubicBezTo>
                <a:cubicBezTo>
                  <a:pt x="350997" y="483077"/>
                  <a:pt x="362855" y="478498"/>
                  <a:pt x="375899" y="476208"/>
                </a:cubicBezTo>
                <a:lnTo>
                  <a:pt x="394769" y="474796"/>
                </a:lnTo>
                <a:lnTo>
                  <a:pt x="407916" y="478498"/>
                </a:lnTo>
                <a:cubicBezTo>
                  <a:pt x="405544" y="476208"/>
                  <a:pt x="400801" y="475063"/>
                  <a:pt x="395020" y="474777"/>
                </a:cubicBezTo>
                <a:lnTo>
                  <a:pt x="394769" y="474796"/>
                </a:lnTo>
                <a:lnTo>
                  <a:pt x="379457" y="470485"/>
                </a:lnTo>
                <a:cubicBezTo>
                  <a:pt x="367598" y="469340"/>
                  <a:pt x="355740" y="469340"/>
                  <a:pt x="350997" y="469340"/>
                </a:cubicBezTo>
                <a:cubicBezTo>
                  <a:pt x="341511" y="469340"/>
                  <a:pt x="369970" y="441866"/>
                  <a:pt x="379457" y="441866"/>
                </a:cubicBezTo>
                <a:cubicBezTo>
                  <a:pt x="379457" y="441866"/>
                  <a:pt x="369970" y="423550"/>
                  <a:pt x="369970" y="423550"/>
                </a:cubicBezTo>
                <a:cubicBezTo>
                  <a:pt x="388943" y="423550"/>
                  <a:pt x="388943" y="405235"/>
                  <a:pt x="407916" y="396077"/>
                </a:cubicBezTo>
                <a:cubicBezTo>
                  <a:pt x="417402" y="396077"/>
                  <a:pt x="379457" y="359446"/>
                  <a:pt x="379457" y="359446"/>
                </a:cubicBezTo>
                <a:cubicBezTo>
                  <a:pt x="369970" y="350288"/>
                  <a:pt x="379457" y="350288"/>
                  <a:pt x="398429" y="350288"/>
                </a:cubicBezTo>
                <a:cubicBezTo>
                  <a:pt x="369970" y="341130"/>
                  <a:pt x="313052" y="295340"/>
                  <a:pt x="332024" y="304498"/>
                </a:cubicBezTo>
                <a:cubicBezTo>
                  <a:pt x="303565" y="286183"/>
                  <a:pt x="265620" y="304498"/>
                  <a:pt x="275106" y="258709"/>
                </a:cubicBezTo>
                <a:cubicBezTo>
                  <a:pt x="265620" y="258709"/>
                  <a:pt x="303565" y="258709"/>
                  <a:pt x="303565" y="249551"/>
                </a:cubicBezTo>
                <a:cubicBezTo>
                  <a:pt x="294079" y="231235"/>
                  <a:pt x="237160" y="249551"/>
                  <a:pt x="237160" y="249551"/>
                </a:cubicBezTo>
                <a:cubicBezTo>
                  <a:pt x="237160" y="249551"/>
                  <a:pt x="237160" y="249551"/>
                  <a:pt x="237160" y="240393"/>
                </a:cubicBezTo>
                <a:cubicBezTo>
                  <a:pt x="237160" y="240393"/>
                  <a:pt x="237160" y="240393"/>
                  <a:pt x="227674" y="240393"/>
                </a:cubicBezTo>
                <a:cubicBezTo>
                  <a:pt x="208701" y="222078"/>
                  <a:pt x="227674" y="203762"/>
                  <a:pt x="256133" y="185446"/>
                </a:cubicBezTo>
                <a:cubicBezTo>
                  <a:pt x="265620" y="185446"/>
                  <a:pt x="265620" y="194604"/>
                  <a:pt x="265620" y="185446"/>
                </a:cubicBezTo>
                <a:cubicBezTo>
                  <a:pt x="265620" y="185446"/>
                  <a:pt x="265620" y="185446"/>
                  <a:pt x="256133" y="185446"/>
                </a:cubicBezTo>
                <a:cubicBezTo>
                  <a:pt x="284592" y="167131"/>
                  <a:pt x="322538" y="148815"/>
                  <a:pt x="332024" y="139657"/>
                </a:cubicBezTo>
                <a:cubicBezTo>
                  <a:pt x="426888" y="75552"/>
                  <a:pt x="588157" y="66394"/>
                  <a:pt x="701994" y="112183"/>
                </a:cubicBezTo>
                <a:cubicBezTo>
                  <a:pt x="692508" y="112183"/>
                  <a:pt x="692508" y="112183"/>
                  <a:pt x="692508" y="112183"/>
                </a:cubicBezTo>
                <a:cubicBezTo>
                  <a:pt x="683021" y="121341"/>
                  <a:pt x="701994" y="130499"/>
                  <a:pt x="711481" y="130499"/>
                </a:cubicBezTo>
                <a:cubicBezTo>
                  <a:pt x="711481" y="130499"/>
                  <a:pt x="711481" y="130499"/>
                  <a:pt x="711481" y="139657"/>
                </a:cubicBezTo>
                <a:cubicBezTo>
                  <a:pt x="720967" y="139657"/>
                  <a:pt x="720967" y="139657"/>
                  <a:pt x="730453" y="139657"/>
                </a:cubicBezTo>
                <a:cubicBezTo>
                  <a:pt x="749426" y="139657"/>
                  <a:pt x="777886" y="139657"/>
                  <a:pt x="787372" y="148815"/>
                </a:cubicBezTo>
                <a:cubicBezTo>
                  <a:pt x="777886" y="148815"/>
                  <a:pt x="777886" y="148815"/>
                  <a:pt x="777886" y="148815"/>
                </a:cubicBezTo>
                <a:cubicBezTo>
                  <a:pt x="787372" y="157973"/>
                  <a:pt x="806345" y="157973"/>
                  <a:pt x="825317" y="167131"/>
                </a:cubicBezTo>
                <a:cubicBezTo>
                  <a:pt x="815831" y="167131"/>
                  <a:pt x="806345" y="176289"/>
                  <a:pt x="806345" y="185446"/>
                </a:cubicBezTo>
                <a:cubicBezTo>
                  <a:pt x="815831" y="194604"/>
                  <a:pt x="863263" y="176289"/>
                  <a:pt x="872750" y="194604"/>
                </a:cubicBezTo>
                <a:cubicBezTo>
                  <a:pt x="853777" y="185446"/>
                  <a:pt x="853777" y="194604"/>
                  <a:pt x="844290" y="194604"/>
                </a:cubicBezTo>
                <a:cubicBezTo>
                  <a:pt x="844290" y="212920"/>
                  <a:pt x="977100" y="212920"/>
                  <a:pt x="996073" y="212920"/>
                </a:cubicBezTo>
                <a:cubicBezTo>
                  <a:pt x="996073" y="212920"/>
                  <a:pt x="996073" y="212920"/>
                  <a:pt x="996073" y="203762"/>
                </a:cubicBezTo>
                <a:cubicBezTo>
                  <a:pt x="986586" y="203762"/>
                  <a:pt x="967614" y="203762"/>
                  <a:pt x="958127" y="203762"/>
                </a:cubicBezTo>
                <a:cubicBezTo>
                  <a:pt x="977100" y="176289"/>
                  <a:pt x="1043505" y="194604"/>
                  <a:pt x="1052991" y="176289"/>
                </a:cubicBezTo>
                <a:cubicBezTo>
                  <a:pt x="1071964" y="176289"/>
                  <a:pt x="1119396" y="176289"/>
                  <a:pt x="1128882" y="185446"/>
                </a:cubicBezTo>
                <a:cubicBezTo>
                  <a:pt x="1109910" y="194604"/>
                  <a:pt x="1090937" y="185446"/>
                  <a:pt x="1081450" y="185446"/>
                </a:cubicBezTo>
                <a:cubicBezTo>
                  <a:pt x="1071964" y="194604"/>
                  <a:pt x="1090937" y="185446"/>
                  <a:pt x="1090937" y="194604"/>
                </a:cubicBezTo>
                <a:cubicBezTo>
                  <a:pt x="1081450" y="203762"/>
                  <a:pt x="1052991" y="176289"/>
                  <a:pt x="1043505" y="194604"/>
                </a:cubicBezTo>
                <a:cubicBezTo>
                  <a:pt x="1043505" y="203762"/>
                  <a:pt x="1052991" y="203762"/>
                  <a:pt x="1062478" y="203762"/>
                </a:cubicBezTo>
                <a:cubicBezTo>
                  <a:pt x="1052991" y="212920"/>
                  <a:pt x="1052991" y="212920"/>
                  <a:pt x="1062478" y="212920"/>
                </a:cubicBezTo>
                <a:cubicBezTo>
                  <a:pt x="1062478" y="212920"/>
                  <a:pt x="996073" y="203762"/>
                  <a:pt x="996073" y="222078"/>
                </a:cubicBezTo>
                <a:cubicBezTo>
                  <a:pt x="1005559" y="231235"/>
                  <a:pt x="1015046" y="231235"/>
                  <a:pt x="1024532" y="231235"/>
                </a:cubicBezTo>
                <a:cubicBezTo>
                  <a:pt x="1024532" y="231235"/>
                  <a:pt x="967614" y="231235"/>
                  <a:pt x="967614" y="231235"/>
                </a:cubicBezTo>
                <a:cubicBezTo>
                  <a:pt x="977100" y="231235"/>
                  <a:pt x="967614" y="240393"/>
                  <a:pt x="967614" y="240393"/>
                </a:cubicBezTo>
                <a:cubicBezTo>
                  <a:pt x="977100" y="258709"/>
                  <a:pt x="1052991" y="267867"/>
                  <a:pt x="1043505" y="258709"/>
                </a:cubicBezTo>
                <a:cubicBezTo>
                  <a:pt x="1071964" y="258709"/>
                  <a:pt x="1119396" y="267867"/>
                  <a:pt x="1109910" y="231235"/>
                </a:cubicBezTo>
                <a:cubicBezTo>
                  <a:pt x="1109910" y="231235"/>
                  <a:pt x="1100423" y="231235"/>
                  <a:pt x="1100423" y="222078"/>
                </a:cubicBezTo>
                <a:cubicBezTo>
                  <a:pt x="1100423" y="222078"/>
                  <a:pt x="1138369" y="222078"/>
                  <a:pt x="1138369" y="212920"/>
                </a:cubicBezTo>
                <a:cubicBezTo>
                  <a:pt x="1138369" y="212920"/>
                  <a:pt x="1138369" y="212920"/>
                  <a:pt x="1090937" y="203762"/>
                </a:cubicBezTo>
                <a:cubicBezTo>
                  <a:pt x="1128882" y="203762"/>
                  <a:pt x="1157342" y="194604"/>
                  <a:pt x="1204774" y="203762"/>
                </a:cubicBezTo>
                <a:cubicBezTo>
                  <a:pt x="1185801" y="212920"/>
                  <a:pt x="1166828" y="203762"/>
                  <a:pt x="1147855" y="212920"/>
                </a:cubicBezTo>
                <a:cubicBezTo>
                  <a:pt x="1147855" y="222078"/>
                  <a:pt x="1233233" y="222078"/>
                  <a:pt x="1242719" y="222078"/>
                </a:cubicBezTo>
                <a:cubicBezTo>
                  <a:pt x="1242719" y="222078"/>
                  <a:pt x="1214260" y="222078"/>
                  <a:pt x="1204774" y="240393"/>
                </a:cubicBezTo>
                <a:cubicBezTo>
                  <a:pt x="1242719" y="267867"/>
                  <a:pt x="1318611" y="212920"/>
                  <a:pt x="1318611" y="258709"/>
                </a:cubicBezTo>
                <a:cubicBezTo>
                  <a:pt x="1328097" y="258709"/>
                  <a:pt x="1337583" y="258709"/>
                  <a:pt x="1356556" y="258709"/>
                </a:cubicBezTo>
                <a:cubicBezTo>
                  <a:pt x="1356556" y="231235"/>
                  <a:pt x="1385016" y="231235"/>
                  <a:pt x="1385016" y="258709"/>
                </a:cubicBezTo>
                <a:cubicBezTo>
                  <a:pt x="1394502" y="258709"/>
                  <a:pt x="1422961" y="258709"/>
                  <a:pt x="1432448" y="258709"/>
                </a:cubicBezTo>
                <a:cubicBezTo>
                  <a:pt x="1432448" y="258709"/>
                  <a:pt x="1413475" y="249551"/>
                  <a:pt x="1403988" y="240393"/>
                </a:cubicBezTo>
                <a:cubicBezTo>
                  <a:pt x="1422961" y="240393"/>
                  <a:pt x="1432448" y="231235"/>
                  <a:pt x="1451420" y="231235"/>
                </a:cubicBezTo>
                <a:cubicBezTo>
                  <a:pt x="1432448" y="212920"/>
                  <a:pt x="1394502" y="240393"/>
                  <a:pt x="1385016" y="222078"/>
                </a:cubicBezTo>
                <a:cubicBezTo>
                  <a:pt x="1375529" y="203762"/>
                  <a:pt x="1451420" y="231235"/>
                  <a:pt x="1441934" y="212920"/>
                </a:cubicBezTo>
                <a:cubicBezTo>
                  <a:pt x="1413475" y="212920"/>
                  <a:pt x="1356556" y="212920"/>
                  <a:pt x="1347070" y="203762"/>
                </a:cubicBezTo>
                <a:cubicBezTo>
                  <a:pt x="1403988" y="212920"/>
                  <a:pt x="1470393" y="185446"/>
                  <a:pt x="1527311" y="194604"/>
                </a:cubicBezTo>
                <a:cubicBezTo>
                  <a:pt x="1517825" y="157973"/>
                  <a:pt x="1337583" y="194604"/>
                  <a:pt x="1328097" y="185446"/>
                </a:cubicBezTo>
                <a:cubicBezTo>
                  <a:pt x="1337583" y="185446"/>
                  <a:pt x="1337583" y="176289"/>
                  <a:pt x="1337583" y="176289"/>
                </a:cubicBezTo>
                <a:cubicBezTo>
                  <a:pt x="1356556" y="167131"/>
                  <a:pt x="1375529" y="167131"/>
                  <a:pt x="1403988" y="167131"/>
                </a:cubicBezTo>
                <a:cubicBezTo>
                  <a:pt x="1413475" y="167131"/>
                  <a:pt x="1432448" y="167131"/>
                  <a:pt x="1451420" y="167131"/>
                </a:cubicBezTo>
                <a:cubicBezTo>
                  <a:pt x="1489366" y="167131"/>
                  <a:pt x="1517825" y="167131"/>
                  <a:pt x="1546284" y="167131"/>
                </a:cubicBezTo>
                <a:cubicBezTo>
                  <a:pt x="1555771" y="167131"/>
                  <a:pt x="1479880" y="167131"/>
                  <a:pt x="1479880" y="157973"/>
                </a:cubicBezTo>
                <a:cubicBezTo>
                  <a:pt x="1479880" y="148815"/>
                  <a:pt x="1527311" y="148815"/>
                  <a:pt x="1527311" y="148815"/>
                </a:cubicBezTo>
                <a:cubicBezTo>
                  <a:pt x="1517825" y="130499"/>
                  <a:pt x="1403988" y="139657"/>
                  <a:pt x="1356556" y="148815"/>
                </a:cubicBezTo>
                <a:cubicBezTo>
                  <a:pt x="1403988" y="139657"/>
                  <a:pt x="1527311" y="112183"/>
                  <a:pt x="1555771" y="121341"/>
                </a:cubicBezTo>
                <a:cubicBezTo>
                  <a:pt x="1517825" y="103026"/>
                  <a:pt x="1385016" y="121341"/>
                  <a:pt x="1356556" y="121341"/>
                </a:cubicBezTo>
                <a:cubicBezTo>
                  <a:pt x="1403988" y="93868"/>
                  <a:pt x="1489366" y="121341"/>
                  <a:pt x="1546284" y="103026"/>
                </a:cubicBezTo>
                <a:cubicBezTo>
                  <a:pt x="1508339" y="57236"/>
                  <a:pt x="1385016" y="139657"/>
                  <a:pt x="1337583" y="103026"/>
                </a:cubicBezTo>
                <a:cubicBezTo>
                  <a:pt x="1337583" y="93868"/>
                  <a:pt x="1460907" y="84710"/>
                  <a:pt x="1470393" y="84710"/>
                </a:cubicBezTo>
                <a:cubicBezTo>
                  <a:pt x="1470393" y="75552"/>
                  <a:pt x="1356556" y="84710"/>
                  <a:pt x="1356556" y="75552"/>
                </a:cubicBezTo>
                <a:cubicBezTo>
                  <a:pt x="1375529" y="66394"/>
                  <a:pt x="1403988" y="84710"/>
                  <a:pt x="1413475" y="66394"/>
                </a:cubicBezTo>
                <a:cubicBezTo>
                  <a:pt x="1394502" y="57236"/>
                  <a:pt x="1385016" y="57236"/>
                  <a:pt x="1366043" y="57236"/>
                </a:cubicBezTo>
                <a:cubicBezTo>
                  <a:pt x="1375529" y="48078"/>
                  <a:pt x="1385016" y="48078"/>
                  <a:pt x="1403988" y="38920"/>
                </a:cubicBezTo>
                <a:cubicBezTo>
                  <a:pt x="1403988" y="38920"/>
                  <a:pt x="1403988" y="38920"/>
                  <a:pt x="1375529" y="38920"/>
                </a:cubicBezTo>
                <a:cubicBezTo>
                  <a:pt x="1385016" y="11447"/>
                  <a:pt x="1451420" y="2289"/>
                  <a:pt x="1451420" y="2289"/>
                </a:cubicBezTo>
                <a:cubicBezTo>
                  <a:pt x="1451420" y="2289"/>
                  <a:pt x="1451420" y="2289"/>
                  <a:pt x="1432448" y="2289"/>
                </a:cubicBezTo>
                <a:cubicBezTo>
                  <a:pt x="1437191" y="2289"/>
                  <a:pt x="1446677" y="0"/>
                  <a:pt x="1456164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70358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6D76B24-B528-45AA-8ADA-82619C1F3BBE}"/>
              </a:ext>
            </a:extLst>
          </p:cNvPr>
          <p:cNvGrpSpPr/>
          <p:nvPr/>
        </p:nvGrpSpPr>
        <p:grpSpPr>
          <a:xfrm>
            <a:off x="789527" y="4351451"/>
            <a:ext cx="3111541" cy="1691137"/>
            <a:chOff x="789527" y="4534331"/>
            <a:chExt cx="3111541" cy="1691137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D2F8BDC2-947F-4C74-B501-31E61D6A4239}"/>
                </a:ext>
              </a:extLst>
            </p:cNvPr>
            <p:cNvSpPr txBox="1"/>
            <p:nvPr/>
          </p:nvSpPr>
          <p:spPr>
            <a:xfrm>
              <a:off x="789527" y="5261934"/>
              <a:ext cx="3111541" cy="96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en-US" altLang="zh-CN" sz="400" dirty="0"/>
                <a:t>.</a:t>
              </a:r>
              <a:r>
                <a:rPr lang="en-US" altLang="zh-CN" sz="8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Maecenas porttitor congue massa. Fusce posuere, magna sed pulvinar ultricies, purus lectus malesuada libero, sit amet commodo magna eros quis urna.</a:t>
              </a:r>
            </a:p>
            <a:p>
              <a:pPr>
                <a:lnSpc>
                  <a:spcPct val="200000"/>
                </a:lnSpc>
              </a:pPr>
              <a:endParaRPr lang="zh-CN" altLang="en-US" sz="400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12A188EC-2FB7-4B8D-9D43-BEC0BF2C2234}"/>
                </a:ext>
              </a:extLst>
            </p:cNvPr>
            <p:cNvSpPr txBox="1"/>
            <p:nvPr/>
          </p:nvSpPr>
          <p:spPr>
            <a:xfrm>
              <a:off x="1193387" y="4534331"/>
              <a:ext cx="1885093" cy="57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Purus  </a:t>
              </a:r>
              <a:r>
                <a:rPr lang="en-US" altLang="zh-CN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lectus</a:t>
              </a:r>
              <a:endParaRPr lang="zh-CN" altLang="en-US" sz="1100" b="1" dirty="0">
                <a:solidFill>
                  <a:srgbClr val="05709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556B6D1-86A4-4EE4-8FD9-0B19A6EFFD4B}"/>
              </a:ext>
            </a:extLst>
          </p:cNvPr>
          <p:cNvGrpSpPr/>
          <p:nvPr/>
        </p:nvGrpSpPr>
        <p:grpSpPr>
          <a:xfrm>
            <a:off x="4630280" y="4351451"/>
            <a:ext cx="3111541" cy="1691137"/>
            <a:chOff x="789527" y="4534331"/>
            <a:chExt cx="3111541" cy="169113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9125D406-F29D-4545-9F36-E503C4BEF33C}"/>
                </a:ext>
              </a:extLst>
            </p:cNvPr>
            <p:cNvSpPr txBox="1"/>
            <p:nvPr/>
          </p:nvSpPr>
          <p:spPr>
            <a:xfrm>
              <a:off x="789527" y="5261934"/>
              <a:ext cx="3111541" cy="96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en-US" altLang="zh-CN" sz="400" dirty="0"/>
                <a:t>.</a:t>
              </a:r>
              <a:r>
                <a:rPr lang="en-US" altLang="zh-CN" sz="8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Maecenas porttitor congue massa. Fusce posuere, magna sed pulvinar ultricies, purus lectus malesuada libero, sit amet commodo magna eros quis urna.</a:t>
              </a:r>
            </a:p>
            <a:p>
              <a:pPr>
                <a:lnSpc>
                  <a:spcPct val="200000"/>
                </a:lnSpc>
              </a:pPr>
              <a:endParaRPr lang="zh-CN" altLang="en-US" sz="400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25B2C4DD-AAE3-41AE-A926-91E0E2742AB6}"/>
                </a:ext>
              </a:extLst>
            </p:cNvPr>
            <p:cNvSpPr txBox="1"/>
            <p:nvPr/>
          </p:nvSpPr>
          <p:spPr>
            <a:xfrm>
              <a:off x="1193387" y="4534331"/>
              <a:ext cx="1885093" cy="57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800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Fusce</a:t>
              </a:r>
              <a:r>
                <a:rPr lang="en-US" altLang="zh-CN" sz="1800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lang="en-US" altLang="zh-CN" sz="1800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posuere</a:t>
              </a:r>
              <a:endParaRPr lang="zh-CN" altLang="en-US" sz="1100" b="1" dirty="0">
                <a:solidFill>
                  <a:srgbClr val="05709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B97E790-28AE-4C2D-BA18-2459243F1129}"/>
              </a:ext>
            </a:extLst>
          </p:cNvPr>
          <p:cNvGrpSpPr/>
          <p:nvPr/>
        </p:nvGrpSpPr>
        <p:grpSpPr>
          <a:xfrm>
            <a:off x="8471033" y="4351451"/>
            <a:ext cx="3111541" cy="1691137"/>
            <a:chOff x="789527" y="4534331"/>
            <a:chExt cx="3111541" cy="169113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A5969C6E-E7C2-4439-AE9C-0DA1CEAAB694}"/>
                </a:ext>
              </a:extLst>
            </p:cNvPr>
            <p:cNvSpPr txBox="1"/>
            <p:nvPr/>
          </p:nvSpPr>
          <p:spPr>
            <a:xfrm>
              <a:off x="789527" y="5261934"/>
              <a:ext cx="3111541" cy="96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en-US" altLang="zh-CN" sz="400" dirty="0"/>
                <a:t>.</a:t>
              </a:r>
              <a:r>
                <a:rPr lang="en-US" altLang="zh-CN" sz="8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Maecenas porttitor congue massa. Fusce posuere, magna sed pulvinar ultricies, purus lectus malesuada libero, sit amet commodo magna eros quis urna.</a:t>
              </a:r>
            </a:p>
            <a:p>
              <a:pPr>
                <a:lnSpc>
                  <a:spcPct val="200000"/>
                </a:lnSpc>
              </a:pPr>
              <a:endParaRPr lang="zh-CN" altLang="en-US" sz="400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749CB48D-F49C-4639-AB89-3C3E539A5A96}"/>
                </a:ext>
              </a:extLst>
            </p:cNvPr>
            <p:cNvSpPr txBox="1"/>
            <p:nvPr/>
          </p:nvSpPr>
          <p:spPr>
            <a:xfrm>
              <a:off x="1193387" y="4534331"/>
              <a:ext cx="1885093" cy="57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800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Eraoes</a:t>
              </a:r>
              <a:r>
                <a:rPr lang="en-US" altLang="zh-CN" sz="1800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lang="en-US" altLang="zh-CN" sz="1800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quis</a:t>
              </a:r>
              <a:endParaRPr lang="zh-CN" altLang="en-US" sz="1100" b="1" dirty="0">
                <a:solidFill>
                  <a:srgbClr val="057091"/>
                </a:solidFill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E8D0EA9-ADF5-4E61-8446-576E48013A9B}"/>
              </a:ext>
            </a:extLst>
          </p:cNvPr>
          <p:cNvSpPr txBox="1"/>
          <p:nvPr/>
        </p:nvSpPr>
        <p:spPr>
          <a:xfrm>
            <a:off x="3904045" y="400429"/>
            <a:ext cx="4383911" cy="597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05709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Lorem ipsum </a:t>
            </a:r>
            <a:r>
              <a:rPr lang="en-US" altLang="zh-CN" sz="2400" b="1" dirty="0" err="1">
                <a:solidFill>
                  <a:srgbClr val="05709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consectetuer</a:t>
            </a:r>
            <a:r>
              <a:rPr lang="en-US" altLang="zh-CN" sz="2400" b="1" dirty="0">
                <a:solidFill>
                  <a:srgbClr val="05709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33370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317FDCB3-5BD1-4364-B152-0AFA75008F7C}"/>
              </a:ext>
            </a:extLst>
          </p:cNvPr>
          <p:cNvSpPr>
            <a:spLocks noChangeAspect="1"/>
          </p:cNvSpPr>
          <p:nvPr/>
        </p:nvSpPr>
        <p:spPr>
          <a:xfrm>
            <a:off x="8145831" y="4034281"/>
            <a:ext cx="3099375" cy="2128826"/>
          </a:xfrm>
          <a:custGeom>
            <a:avLst/>
            <a:gdLst>
              <a:gd name="connsiteX0" fmla="*/ 828084 w 3099375"/>
              <a:gd name="connsiteY0" fmla="*/ 1923861 h 2128826"/>
              <a:gd name="connsiteX1" fmla="*/ 912773 w 3099375"/>
              <a:gd name="connsiteY1" fmla="*/ 1933622 h 2128826"/>
              <a:gd name="connsiteX2" fmla="*/ 893954 w 3099375"/>
              <a:gd name="connsiteY2" fmla="*/ 1943382 h 2128826"/>
              <a:gd name="connsiteX3" fmla="*/ 856313 w 3099375"/>
              <a:gd name="connsiteY3" fmla="*/ 1933622 h 2128826"/>
              <a:gd name="connsiteX4" fmla="*/ 856313 w 3099375"/>
              <a:gd name="connsiteY4" fmla="*/ 1953142 h 2128826"/>
              <a:gd name="connsiteX5" fmla="*/ 809264 w 3099375"/>
              <a:gd name="connsiteY5" fmla="*/ 1953142 h 2128826"/>
              <a:gd name="connsiteX6" fmla="*/ 828084 w 3099375"/>
              <a:gd name="connsiteY6" fmla="*/ 1923861 h 2128826"/>
              <a:gd name="connsiteX7" fmla="*/ 910690 w 3099375"/>
              <a:gd name="connsiteY7" fmla="*/ 1897623 h 2128826"/>
              <a:gd name="connsiteX8" fmla="*/ 912773 w 3099375"/>
              <a:gd name="connsiteY8" fmla="*/ 1923861 h 2128826"/>
              <a:gd name="connsiteX9" fmla="*/ 913656 w 3099375"/>
              <a:gd name="connsiteY9" fmla="*/ 1905256 h 2128826"/>
              <a:gd name="connsiteX10" fmla="*/ 894247 w 3099375"/>
              <a:gd name="connsiteY10" fmla="*/ 1871705 h 2128826"/>
              <a:gd name="connsiteX11" fmla="*/ 884544 w 3099375"/>
              <a:gd name="connsiteY11" fmla="*/ 1875060 h 2128826"/>
              <a:gd name="connsiteX12" fmla="*/ 894247 w 3099375"/>
              <a:gd name="connsiteY12" fmla="*/ 1871705 h 2128826"/>
              <a:gd name="connsiteX13" fmla="*/ 908442 w 3099375"/>
              <a:gd name="connsiteY13" fmla="*/ 1891835 h 2128826"/>
              <a:gd name="connsiteX14" fmla="*/ 905716 w 3099375"/>
              <a:gd name="connsiteY14" fmla="*/ 1884820 h 2128826"/>
              <a:gd name="connsiteX15" fmla="*/ 894249 w 3099375"/>
              <a:gd name="connsiteY15" fmla="*/ 1871705 h 2128826"/>
              <a:gd name="connsiteX16" fmla="*/ 894247 w 3099375"/>
              <a:gd name="connsiteY16" fmla="*/ 1871705 h 2128826"/>
              <a:gd name="connsiteX17" fmla="*/ 574013 w 3099375"/>
              <a:gd name="connsiteY17" fmla="*/ 1543211 h 2128826"/>
              <a:gd name="connsiteX18" fmla="*/ 583423 w 3099375"/>
              <a:gd name="connsiteY18" fmla="*/ 1552971 h 2128826"/>
              <a:gd name="connsiteX19" fmla="*/ 564602 w 3099375"/>
              <a:gd name="connsiteY19" fmla="*/ 1552971 h 2128826"/>
              <a:gd name="connsiteX20" fmla="*/ 574013 w 3099375"/>
              <a:gd name="connsiteY20" fmla="*/ 1543211 h 2128826"/>
              <a:gd name="connsiteX21" fmla="*/ 291711 w 3099375"/>
              <a:gd name="connsiteY21" fmla="*/ 1129621 h 2128826"/>
              <a:gd name="connsiteX22" fmla="*/ 294052 w 3099375"/>
              <a:gd name="connsiteY22" fmla="*/ 1130531 h 2128826"/>
              <a:gd name="connsiteX23" fmla="*/ 282301 w 3099375"/>
              <a:gd name="connsiteY23" fmla="*/ 1133281 h 2128826"/>
              <a:gd name="connsiteX24" fmla="*/ 291711 w 3099375"/>
              <a:gd name="connsiteY24" fmla="*/ 1129621 h 2128826"/>
              <a:gd name="connsiteX25" fmla="*/ 2211359 w 3099375"/>
              <a:gd name="connsiteY25" fmla="*/ 49892 h 2128826"/>
              <a:gd name="connsiteX26" fmla="*/ 2179956 w 3099375"/>
              <a:gd name="connsiteY26" fmla="*/ 81724 h 2128826"/>
              <a:gd name="connsiteX27" fmla="*/ 2180776 w 3099375"/>
              <a:gd name="connsiteY27" fmla="*/ 80393 h 2128826"/>
              <a:gd name="connsiteX28" fmla="*/ 2211359 w 3099375"/>
              <a:gd name="connsiteY28" fmla="*/ 49892 h 2128826"/>
              <a:gd name="connsiteX29" fmla="*/ 1035104 w 3099375"/>
              <a:gd name="connsiteY29" fmla="*/ 1089 h 2128826"/>
              <a:gd name="connsiteX30" fmla="*/ 1006874 w 3099375"/>
              <a:gd name="connsiteY30" fmla="*/ 30370 h 2128826"/>
              <a:gd name="connsiteX31" fmla="*/ 1035104 w 3099375"/>
              <a:gd name="connsiteY31" fmla="*/ 30370 h 2128826"/>
              <a:gd name="connsiteX32" fmla="*/ 1053925 w 3099375"/>
              <a:gd name="connsiteY32" fmla="*/ 40131 h 2128826"/>
              <a:gd name="connsiteX33" fmla="*/ 1053925 w 3099375"/>
              <a:gd name="connsiteY33" fmla="*/ 69411 h 2128826"/>
              <a:gd name="connsiteX34" fmla="*/ 1082154 w 3099375"/>
              <a:gd name="connsiteY34" fmla="*/ 69411 h 2128826"/>
              <a:gd name="connsiteX35" fmla="*/ 1129205 w 3099375"/>
              <a:gd name="connsiteY35" fmla="*/ 69411 h 2128826"/>
              <a:gd name="connsiteX36" fmla="*/ 1100974 w 3099375"/>
              <a:gd name="connsiteY36" fmla="*/ 69411 h 2128826"/>
              <a:gd name="connsiteX37" fmla="*/ 1110384 w 3099375"/>
              <a:gd name="connsiteY37" fmla="*/ 88932 h 2128826"/>
              <a:gd name="connsiteX38" fmla="*/ 1100974 w 3099375"/>
              <a:gd name="connsiteY38" fmla="*/ 98692 h 2128826"/>
              <a:gd name="connsiteX39" fmla="*/ 1119795 w 3099375"/>
              <a:gd name="connsiteY39" fmla="*/ 79172 h 2128826"/>
              <a:gd name="connsiteX40" fmla="*/ 1166844 w 3099375"/>
              <a:gd name="connsiteY40" fmla="*/ 88932 h 2128826"/>
              <a:gd name="connsiteX41" fmla="*/ 1157434 w 3099375"/>
              <a:gd name="connsiteY41" fmla="*/ 137733 h 2128826"/>
              <a:gd name="connsiteX42" fmla="*/ 1166844 w 3099375"/>
              <a:gd name="connsiteY42" fmla="*/ 108453 h 2128826"/>
              <a:gd name="connsiteX43" fmla="*/ 1176255 w 3099375"/>
              <a:gd name="connsiteY43" fmla="*/ 88932 h 2128826"/>
              <a:gd name="connsiteX44" fmla="*/ 1185665 w 3099375"/>
              <a:gd name="connsiteY44" fmla="*/ 108453 h 2128826"/>
              <a:gd name="connsiteX45" fmla="*/ 1185665 w 3099375"/>
              <a:gd name="connsiteY45" fmla="*/ 118213 h 2128826"/>
              <a:gd name="connsiteX46" fmla="*/ 1204485 w 3099375"/>
              <a:gd name="connsiteY46" fmla="*/ 108453 h 2128826"/>
              <a:gd name="connsiteX47" fmla="*/ 1204485 w 3099375"/>
              <a:gd name="connsiteY47" fmla="*/ 118213 h 2128826"/>
              <a:gd name="connsiteX48" fmla="*/ 1213895 w 3099375"/>
              <a:gd name="connsiteY48" fmla="*/ 127973 h 2128826"/>
              <a:gd name="connsiteX49" fmla="*/ 1185665 w 3099375"/>
              <a:gd name="connsiteY49" fmla="*/ 127973 h 2128826"/>
              <a:gd name="connsiteX50" fmla="*/ 1223306 w 3099375"/>
              <a:gd name="connsiteY50" fmla="*/ 157254 h 2128826"/>
              <a:gd name="connsiteX51" fmla="*/ 1242125 w 3099375"/>
              <a:gd name="connsiteY51" fmla="*/ 167015 h 2128826"/>
              <a:gd name="connsiteX52" fmla="*/ 1260945 w 3099375"/>
              <a:gd name="connsiteY52" fmla="*/ 147494 h 2128826"/>
              <a:gd name="connsiteX53" fmla="*/ 1260945 w 3099375"/>
              <a:gd name="connsiteY53" fmla="*/ 176775 h 2128826"/>
              <a:gd name="connsiteX54" fmla="*/ 1279765 w 3099375"/>
              <a:gd name="connsiteY54" fmla="*/ 157254 h 2128826"/>
              <a:gd name="connsiteX55" fmla="*/ 1298586 w 3099375"/>
              <a:gd name="connsiteY55" fmla="*/ 176775 h 2128826"/>
              <a:gd name="connsiteX56" fmla="*/ 1307996 w 3099375"/>
              <a:gd name="connsiteY56" fmla="*/ 137733 h 2128826"/>
              <a:gd name="connsiteX57" fmla="*/ 1345635 w 3099375"/>
              <a:gd name="connsiteY57" fmla="*/ 147494 h 2128826"/>
              <a:gd name="connsiteX58" fmla="*/ 1383276 w 3099375"/>
              <a:gd name="connsiteY58" fmla="*/ 137733 h 2128826"/>
              <a:gd name="connsiteX59" fmla="*/ 1392685 w 3099375"/>
              <a:gd name="connsiteY59" fmla="*/ 127973 h 2128826"/>
              <a:gd name="connsiteX60" fmla="*/ 1411506 w 3099375"/>
              <a:gd name="connsiteY60" fmla="*/ 137733 h 2128826"/>
              <a:gd name="connsiteX61" fmla="*/ 1383276 w 3099375"/>
              <a:gd name="connsiteY61" fmla="*/ 98692 h 2128826"/>
              <a:gd name="connsiteX62" fmla="*/ 1307996 w 3099375"/>
              <a:gd name="connsiteY62" fmla="*/ 69411 h 2128826"/>
              <a:gd name="connsiteX63" fmla="*/ 1270355 w 3099375"/>
              <a:gd name="connsiteY63" fmla="*/ 59651 h 2128826"/>
              <a:gd name="connsiteX64" fmla="*/ 1260945 w 3099375"/>
              <a:gd name="connsiteY64" fmla="*/ 49891 h 2128826"/>
              <a:gd name="connsiteX65" fmla="*/ 1166844 w 3099375"/>
              <a:gd name="connsiteY65" fmla="*/ 40131 h 2128826"/>
              <a:gd name="connsiteX66" fmla="*/ 1157434 w 3099375"/>
              <a:gd name="connsiteY66" fmla="*/ 30370 h 2128826"/>
              <a:gd name="connsiteX67" fmla="*/ 1223306 w 3099375"/>
              <a:gd name="connsiteY67" fmla="*/ 10850 h 2128826"/>
              <a:gd name="connsiteX68" fmla="*/ 1364456 w 3099375"/>
              <a:gd name="connsiteY68" fmla="*/ 59651 h 2128826"/>
              <a:gd name="connsiteX69" fmla="*/ 1411506 w 3099375"/>
              <a:gd name="connsiteY69" fmla="*/ 88932 h 2128826"/>
              <a:gd name="connsiteX70" fmla="*/ 1458556 w 3099375"/>
              <a:gd name="connsiteY70" fmla="*/ 108453 h 2128826"/>
              <a:gd name="connsiteX71" fmla="*/ 1458556 w 3099375"/>
              <a:gd name="connsiteY71" fmla="*/ 98692 h 2128826"/>
              <a:gd name="connsiteX72" fmla="*/ 1477376 w 3099375"/>
              <a:gd name="connsiteY72" fmla="*/ 98692 h 2128826"/>
              <a:gd name="connsiteX73" fmla="*/ 1467967 w 3099375"/>
              <a:gd name="connsiteY73" fmla="*/ 108453 h 2128826"/>
              <a:gd name="connsiteX74" fmla="*/ 1505606 w 3099375"/>
              <a:gd name="connsiteY74" fmla="*/ 108453 h 2128826"/>
              <a:gd name="connsiteX75" fmla="*/ 1496196 w 3099375"/>
              <a:gd name="connsiteY75" fmla="*/ 118213 h 2128826"/>
              <a:gd name="connsiteX76" fmla="*/ 1524426 w 3099375"/>
              <a:gd name="connsiteY76" fmla="*/ 108453 h 2128826"/>
              <a:gd name="connsiteX77" fmla="*/ 1571476 w 3099375"/>
              <a:gd name="connsiteY77" fmla="*/ 108453 h 2128826"/>
              <a:gd name="connsiteX78" fmla="*/ 1515016 w 3099375"/>
              <a:gd name="connsiteY78" fmla="*/ 79172 h 2128826"/>
              <a:gd name="connsiteX79" fmla="*/ 1618527 w 3099375"/>
              <a:gd name="connsiteY79" fmla="*/ 118213 h 2128826"/>
              <a:gd name="connsiteX80" fmla="*/ 1599707 w 3099375"/>
              <a:gd name="connsiteY80" fmla="*/ 118213 h 2128826"/>
              <a:gd name="connsiteX81" fmla="*/ 1665577 w 3099375"/>
              <a:gd name="connsiteY81" fmla="*/ 108453 h 2128826"/>
              <a:gd name="connsiteX82" fmla="*/ 1740857 w 3099375"/>
              <a:gd name="connsiteY82" fmla="*/ 127973 h 2128826"/>
              <a:gd name="connsiteX83" fmla="*/ 1787907 w 3099375"/>
              <a:gd name="connsiteY83" fmla="*/ 108453 h 2128826"/>
              <a:gd name="connsiteX84" fmla="*/ 1769088 w 3099375"/>
              <a:gd name="connsiteY84" fmla="*/ 98692 h 2128826"/>
              <a:gd name="connsiteX85" fmla="*/ 1825548 w 3099375"/>
              <a:gd name="connsiteY85" fmla="*/ 88932 h 2128826"/>
              <a:gd name="connsiteX86" fmla="*/ 1853778 w 3099375"/>
              <a:gd name="connsiteY86" fmla="*/ 118213 h 2128826"/>
              <a:gd name="connsiteX87" fmla="*/ 1853778 w 3099375"/>
              <a:gd name="connsiteY87" fmla="*/ 88932 h 2128826"/>
              <a:gd name="connsiteX88" fmla="*/ 1872597 w 3099375"/>
              <a:gd name="connsiteY88" fmla="*/ 69411 h 2128826"/>
              <a:gd name="connsiteX89" fmla="*/ 1891418 w 3099375"/>
              <a:gd name="connsiteY89" fmla="*/ 88932 h 2128826"/>
              <a:gd name="connsiteX90" fmla="*/ 1882007 w 3099375"/>
              <a:gd name="connsiteY90" fmla="*/ 98692 h 2128826"/>
              <a:gd name="connsiteX91" fmla="*/ 1882007 w 3099375"/>
              <a:gd name="connsiteY91" fmla="*/ 108453 h 2128826"/>
              <a:gd name="connsiteX92" fmla="*/ 1891418 w 3099375"/>
              <a:gd name="connsiteY92" fmla="*/ 98692 h 2128826"/>
              <a:gd name="connsiteX93" fmla="*/ 1900828 w 3099375"/>
              <a:gd name="connsiteY93" fmla="*/ 98692 h 2128826"/>
              <a:gd name="connsiteX94" fmla="*/ 1891418 w 3099375"/>
              <a:gd name="connsiteY94" fmla="*/ 137733 h 2128826"/>
              <a:gd name="connsiteX95" fmla="*/ 1900828 w 3099375"/>
              <a:gd name="connsiteY95" fmla="*/ 137733 h 2128826"/>
              <a:gd name="connsiteX96" fmla="*/ 1910238 w 3099375"/>
              <a:gd name="connsiteY96" fmla="*/ 147494 h 2128826"/>
              <a:gd name="connsiteX97" fmla="*/ 1938468 w 3099375"/>
              <a:gd name="connsiteY97" fmla="*/ 127973 h 2128826"/>
              <a:gd name="connsiteX98" fmla="*/ 1947877 w 3099375"/>
              <a:gd name="connsiteY98" fmla="*/ 118213 h 2128826"/>
              <a:gd name="connsiteX99" fmla="*/ 1957288 w 3099375"/>
              <a:gd name="connsiteY99" fmla="*/ 127973 h 2128826"/>
              <a:gd name="connsiteX100" fmla="*/ 1966698 w 3099375"/>
              <a:gd name="connsiteY100" fmla="*/ 118213 h 2128826"/>
              <a:gd name="connsiteX101" fmla="*/ 1957288 w 3099375"/>
              <a:gd name="connsiteY101" fmla="*/ 108453 h 2128826"/>
              <a:gd name="connsiteX102" fmla="*/ 1985518 w 3099375"/>
              <a:gd name="connsiteY102" fmla="*/ 98692 h 2128826"/>
              <a:gd name="connsiteX103" fmla="*/ 2004338 w 3099375"/>
              <a:gd name="connsiteY103" fmla="*/ 79172 h 2128826"/>
              <a:gd name="connsiteX104" fmla="*/ 1994928 w 3099375"/>
              <a:gd name="connsiteY104" fmla="*/ 69411 h 2128826"/>
              <a:gd name="connsiteX105" fmla="*/ 2004338 w 3099375"/>
              <a:gd name="connsiteY105" fmla="*/ 69411 h 2128826"/>
              <a:gd name="connsiteX106" fmla="*/ 2070208 w 3099375"/>
              <a:gd name="connsiteY106" fmla="*/ 1089 h 2128826"/>
              <a:gd name="connsiteX107" fmla="*/ 2041978 w 3099375"/>
              <a:gd name="connsiteY107" fmla="*/ 98692 h 2128826"/>
              <a:gd name="connsiteX108" fmla="*/ 2060798 w 3099375"/>
              <a:gd name="connsiteY108" fmla="*/ 98692 h 2128826"/>
              <a:gd name="connsiteX109" fmla="*/ 2060798 w 3099375"/>
              <a:gd name="connsiteY109" fmla="*/ 147494 h 2128826"/>
              <a:gd name="connsiteX110" fmla="*/ 2079619 w 3099375"/>
              <a:gd name="connsiteY110" fmla="*/ 137733 h 2128826"/>
              <a:gd name="connsiteX111" fmla="*/ 2136078 w 3099375"/>
              <a:gd name="connsiteY111" fmla="*/ 98692 h 2128826"/>
              <a:gd name="connsiteX112" fmla="*/ 2120787 w 3099375"/>
              <a:gd name="connsiteY112" fmla="*/ 124313 h 2128826"/>
              <a:gd name="connsiteX113" fmla="*/ 2104465 w 3099375"/>
              <a:gd name="connsiteY113" fmla="*/ 148371 h 2128826"/>
              <a:gd name="connsiteX114" fmla="*/ 2107848 w 3099375"/>
              <a:gd name="connsiteY114" fmla="*/ 147494 h 2128826"/>
              <a:gd name="connsiteX115" fmla="*/ 2159604 w 3099375"/>
              <a:gd name="connsiteY115" fmla="*/ 102353 h 2128826"/>
              <a:gd name="connsiteX116" fmla="*/ 2179956 w 3099375"/>
              <a:gd name="connsiteY116" fmla="*/ 81723 h 2128826"/>
              <a:gd name="connsiteX117" fmla="*/ 2171661 w 3099375"/>
              <a:gd name="connsiteY117" fmla="*/ 95185 h 2128826"/>
              <a:gd name="connsiteX118" fmla="*/ 2164309 w 3099375"/>
              <a:gd name="connsiteY118" fmla="*/ 118213 h 2128826"/>
              <a:gd name="connsiteX119" fmla="*/ 2164309 w 3099375"/>
              <a:gd name="connsiteY119" fmla="*/ 176775 h 2128826"/>
              <a:gd name="connsiteX120" fmla="*/ 2164309 w 3099375"/>
              <a:gd name="connsiteY120" fmla="*/ 186535 h 2128826"/>
              <a:gd name="connsiteX121" fmla="*/ 2220769 w 3099375"/>
              <a:gd name="connsiteY121" fmla="*/ 186535 h 2128826"/>
              <a:gd name="connsiteX122" fmla="*/ 2249000 w 3099375"/>
              <a:gd name="connsiteY122" fmla="*/ 186535 h 2128826"/>
              <a:gd name="connsiteX123" fmla="*/ 2343099 w 3099375"/>
              <a:gd name="connsiteY123" fmla="*/ 88932 h 2128826"/>
              <a:gd name="connsiteX124" fmla="*/ 2333689 w 3099375"/>
              <a:gd name="connsiteY124" fmla="*/ 147494 h 2128826"/>
              <a:gd name="connsiteX125" fmla="*/ 2296049 w 3099375"/>
              <a:gd name="connsiteY125" fmla="*/ 186535 h 2128826"/>
              <a:gd name="connsiteX126" fmla="*/ 2314870 w 3099375"/>
              <a:gd name="connsiteY126" fmla="*/ 186535 h 2128826"/>
              <a:gd name="connsiteX127" fmla="*/ 2597170 w 3099375"/>
              <a:gd name="connsiteY127" fmla="*/ 196295 h 2128826"/>
              <a:gd name="connsiteX128" fmla="*/ 2804190 w 3099375"/>
              <a:gd name="connsiteY128" fmla="*/ 245095 h 2128826"/>
              <a:gd name="connsiteX129" fmla="*/ 2757141 w 3099375"/>
              <a:gd name="connsiteY129" fmla="*/ 313418 h 2128826"/>
              <a:gd name="connsiteX130" fmla="*/ 2794782 w 3099375"/>
              <a:gd name="connsiteY130" fmla="*/ 391500 h 2128826"/>
              <a:gd name="connsiteX131" fmla="*/ 2710091 w 3099375"/>
              <a:gd name="connsiteY131" fmla="*/ 508623 h 2128826"/>
              <a:gd name="connsiteX132" fmla="*/ 2841831 w 3099375"/>
              <a:gd name="connsiteY132" fmla="*/ 547665 h 2128826"/>
              <a:gd name="connsiteX133" fmla="*/ 2935932 w 3099375"/>
              <a:gd name="connsiteY133" fmla="*/ 567185 h 2128826"/>
              <a:gd name="connsiteX134" fmla="*/ 2926522 w 3099375"/>
              <a:gd name="connsiteY134" fmla="*/ 635506 h 2128826"/>
              <a:gd name="connsiteX135" fmla="*/ 2794782 w 3099375"/>
              <a:gd name="connsiteY135" fmla="*/ 733109 h 2128826"/>
              <a:gd name="connsiteX136" fmla="*/ 2747731 w 3099375"/>
              <a:gd name="connsiteY136" fmla="*/ 772150 h 2128826"/>
              <a:gd name="connsiteX137" fmla="*/ 2653630 w 3099375"/>
              <a:gd name="connsiteY137" fmla="*/ 781910 h 2128826"/>
              <a:gd name="connsiteX138" fmla="*/ 2503070 w 3099375"/>
              <a:gd name="connsiteY138" fmla="*/ 811192 h 2128826"/>
              <a:gd name="connsiteX139" fmla="*/ 2672450 w 3099375"/>
              <a:gd name="connsiteY139" fmla="*/ 840472 h 2128826"/>
              <a:gd name="connsiteX140" fmla="*/ 2804190 w 3099375"/>
              <a:gd name="connsiteY140" fmla="*/ 850233 h 2128826"/>
              <a:gd name="connsiteX141" fmla="*/ 2870062 w 3099375"/>
              <a:gd name="connsiteY141" fmla="*/ 889274 h 2128826"/>
              <a:gd name="connsiteX142" fmla="*/ 2935932 w 3099375"/>
              <a:gd name="connsiteY142" fmla="*/ 899034 h 2128826"/>
              <a:gd name="connsiteX143" fmla="*/ 3039442 w 3099375"/>
              <a:gd name="connsiteY143" fmla="*/ 996636 h 2128826"/>
              <a:gd name="connsiteX144" fmla="*/ 2973572 w 3099375"/>
              <a:gd name="connsiteY144" fmla="*/ 1016156 h 2128826"/>
              <a:gd name="connsiteX145" fmla="*/ 2945342 w 3099375"/>
              <a:gd name="connsiteY145" fmla="*/ 1016156 h 2128826"/>
              <a:gd name="connsiteX146" fmla="*/ 2898291 w 3099375"/>
              <a:gd name="connsiteY146" fmla="*/ 1016156 h 2128826"/>
              <a:gd name="connsiteX147" fmla="*/ 2832421 w 3099375"/>
              <a:gd name="connsiteY147" fmla="*/ 1016156 h 2128826"/>
              <a:gd name="connsiteX148" fmla="*/ 2785372 w 3099375"/>
              <a:gd name="connsiteY148" fmla="*/ 1016156 h 2128826"/>
              <a:gd name="connsiteX149" fmla="*/ 2785372 w 3099375"/>
              <a:gd name="connsiteY149" fmla="*/ 996636 h 2128826"/>
              <a:gd name="connsiteX150" fmla="*/ 2728910 w 3099375"/>
              <a:gd name="connsiteY150" fmla="*/ 996636 h 2128826"/>
              <a:gd name="connsiteX151" fmla="*/ 2625401 w 3099375"/>
              <a:gd name="connsiteY151" fmla="*/ 996636 h 2128826"/>
              <a:gd name="connsiteX152" fmla="*/ 2597170 w 3099375"/>
              <a:gd name="connsiteY152" fmla="*/ 996636 h 2128826"/>
              <a:gd name="connsiteX153" fmla="*/ 2550120 w 3099375"/>
              <a:gd name="connsiteY153" fmla="*/ 986876 h 2128826"/>
              <a:gd name="connsiteX154" fmla="*/ 2559531 w 3099375"/>
              <a:gd name="connsiteY154" fmla="*/ 996636 h 2128826"/>
              <a:gd name="connsiteX155" fmla="*/ 2550120 w 3099375"/>
              <a:gd name="connsiteY155" fmla="*/ 1006396 h 2128826"/>
              <a:gd name="connsiteX156" fmla="*/ 2663040 w 3099375"/>
              <a:gd name="connsiteY156" fmla="*/ 1055198 h 2128826"/>
              <a:gd name="connsiteX157" fmla="*/ 2738320 w 3099375"/>
              <a:gd name="connsiteY157" fmla="*/ 1074718 h 2128826"/>
              <a:gd name="connsiteX158" fmla="*/ 2804190 w 3099375"/>
              <a:gd name="connsiteY158" fmla="*/ 1103999 h 2128826"/>
              <a:gd name="connsiteX159" fmla="*/ 2832421 w 3099375"/>
              <a:gd name="connsiteY159" fmla="*/ 1103999 h 2128826"/>
              <a:gd name="connsiteX160" fmla="*/ 2804190 w 3099375"/>
              <a:gd name="connsiteY160" fmla="*/ 1143040 h 2128826"/>
              <a:gd name="connsiteX161" fmla="*/ 2775961 w 3099375"/>
              <a:gd name="connsiteY161" fmla="*/ 1172321 h 2128826"/>
              <a:gd name="connsiteX162" fmla="*/ 2813601 w 3099375"/>
              <a:gd name="connsiteY162" fmla="*/ 1182081 h 2128826"/>
              <a:gd name="connsiteX163" fmla="*/ 2785372 w 3099375"/>
              <a:gd name="connsiteY163" fmla="*/ 1191842 h 2128826"/>
              <a:gd name="connsiteX164" fmla="*/ 2841831 w 3099375"/>
              <a:gd name="connsiteY164" fmla="*/ 1201602 h 2128826"/>
              <a:gd name="connsiteX165" fmla="*/ 2766551 w 3099375"/>
              <a:gd name="connsiteY165" fmla="*/ 1201602 h 2128826"/>
              <a:gd name="connsiteX166" fmla="*/ 2766551 w 3099375"/>
              <a:gd name="connsiteY166" fmla="*/ 1221123 h 2128826"/>
              <a:gd name="connsiteX167" fmla="*/ 2851242 w 3099375"/>
              <a:gd name="connsiteY167" fmla="*/ 1230883 h 2128826"/>
              <a:gd name="connsiteX168" fmla="*/ 2841831 w 3099375"/>
              <a:gd name="connsiteY168" fmla="*/ 1230883 h 2128826"/>
              <a:gd name="connsiteX169" fmla="*/ 2917112 w 3099375"/>
              <a:gd name="connsiteY169" fmla="*/ 1230883 h 2128826"/>
              <a:gd name="connsiteX170" fmla="*/ 2898291 w 3099375"/>
              <a:gd name="connsiteY170" fmla="*/ 1221123 h 2128826"/>
              <a:gd name="connsiteX171" fmla="*/ 2888881 w 3099375"/>
              <a:gd name="connsiteY171" fmla="*/ 1279684 h 2128826"/>
              <a:gd name="connsiteX172" fmla="*/ 2879471 w 3099375"/>
              <a:gd name="connsiteY172" fmla="*/ 1279684 h 2128826"/>
              <a:gd name="connsiteX173" fmla="*/ 2879471 w 3099375"/>
              <a:gd name="connsiteY173" fmla="*/ 1289445 h 2128826"/>
              <a:gd name="connsiteX174" fmla="*/ 2870062 w 3099375"/>
              <a:gd name="connsiteY174" fmla="*/ 1299204 h 2128826"/>
              <a:gd name="connsiteX175" fmla="*/ 2841831 w 3099375"/>
              <a:gd name="connsiteY175" fmla="*/ 1308964 h 2128826"/>
              <a:gd name="connsiteX176" fmla="*/ 2851242 w 3099375"/>
              <a:gd name="connsiteY176" fmla="*/ 1308964 h 2128826"/>
              <a:gd name="connsiteX177" fmla="*/ 2850225 w 3099375"/>
              <a:gd name="connsiteY177" fmla="*/ 1316350 h 2128826"/>
              <a:gd name="connsiteX178" fmla="*/ 2854771 w 3099375"/>
              <a:gd name="connsiteY178" fmla="*/ 1315064 h 2128826"/>
              <a:gd name="connsiteX179" fmla="*/ 2860652 w 3099375"/>
              <a:gd name="connsiteY179" fmla="*/ 1318724 h 2128826"/>
              <a:gd name="connsiteX180" fmla="*/ 2926522 w 3099375"/>
              <a:gd name="connsiteY180" fmla="*/ 1328485 h 2128826"/>
              <a:gd name="connsiteX181" fmla="*/ 2973572 w 3099375"/>
              <a:gd name="connsiteY181" fmla="*/ 1338245 h 2128826"/>
              <a:gd name="connsiteX182" fmla="*/ 2964161 w 3099375"/>
              <a:gd name="connsiteY182" fmla="*/ 1348005 h 2128826"/>
              <a:gd name="connsiteX183" fmla="*/ 2982982 w 3099375"/>
              <a:gd name="connsiteY183" fmla="*/ 1357765 h 2128826"/>
              <a:gd name="connsiteX184" fmla="*/ 2954752 w 3099375"/>
              <a:gd name="connsiteY184" fmla="*/ 1357765 h 2128826"/>
              <a:gd name="connsiteX185" fmla="*/ 2982982 w 3099375"/>
              <a:gd name="connsiteY185" fmla="*/ 1367526 h 2128826"/>
              <a:gd name="connsiteX186" fmla="*/ 2964161 w 3099375"/>
              <a:gd name="connsiteY186" fmla="*/ 1367526 h 2128826"/>
              <a:gd name="connsiteX187" fmla="*/ 2992392 w 3099375"/>
              <a:gd name="connsiteY187" fmla="*/ 1387046 h 2128826"/>
              <a:gd name="connsiteX188" fmla="*/ 3011212 w 3099375"/>
              <a:gd name="connsiteY188" fmla="*/ 1396807 h 2128826"/>
              <a:gd name="connsiteX189" fmla="*/ 3077082 w 3099375"/>
              <a:gd name="connsiteY189" fmla="*/ 1406567 h 2128826"/>
              <a:gd name="connsiteX190" fmla="*/ 3039442 w 3099375"/>
              <a:gd name="connsiteY190" fmla="*/ 1435848 h 2128826"/>
              <a:gd name="connsiteX191" fmla="*/ 3020622 w 3099375"/>
              <a:gd name="connsiteY191" fmla="*/ 1426087 h 2128826"/>
              <a:gd name="connsiteX192" fmla="*/ 3030032 w 3099375"/>
              <a:gd name="connsiteY192" fmla="*/ 1455368 h 2128826"/>
              <a:gd name="connsiteX193" fmla="*/ 2992392 w 3099375"/>
              <a:gd name="connsiteY193" fmla="*/ 1455368 h 2128826"/>
              <a:gd name="connsiteX194" fmla="*/ 2945342 w 3099375"/>
              <a:gd name="connsiteY194" fmla="*/ 1484649 h 2128826"/>
              <a:gd name="connsiteX195" fmla="*/ 2870062 w 3099375"/>
              <a:gd name="connsiteY195" fmla="*/ 1474889 h 2128826"/>
              <a:gd name="connsiteX196" fmla="*/ 2832421 w 3099375"/>
              <a:gd name="connsiteY196" fmla="*/ 1533451 h 2128826"/>
              <a:gd name="connsiteX197" fmla="*/ 2757141 w 3099375"/>
              <a:gd name="connsiteY197" fmla="*/ 1543211 h 2128826"/>
              <a:gd name="connsiteX198" fmla="*/ 2719502 w 3099375"/>
              <a:gd name="connsiteY198" fmla="*/ 1611533 h 2128826"/>
              <a:gd name="connsiteX199" fmla="*/ 2832421 w 3099375"/>
              <a:gd name="connsiteY199" fmla="*/ 1640814 h 2128826"/>
              <a:gd name="connsiteX200" fmla="*/ 2935932 w 3099375"/>
              <a:gd name="connsiteY200" fmla="*/ 1679854 h 2128826"/>
              <a:gd name="connsiteX201" fmla="*/ 2926522 w 3099375"/>
              <a:gd name="connsiteY201" fmla="*/ 1689614 h 2128826"/>
              <a:gd name="connsiteX202" fmla="*/ 2973572 w 3099375"/>
              <a:gd name="connsiteY202" fmla="*/ 1689614 h 2128826"/>
              <a:gd name="connsiteX203" fmla="*/ 2954752 w 3099375"/>
              <a:gd name="connsiteY203" fmla="*/ 1689614 h 2128826"/>
              <a:gd name="connsiteX204" fmla="*/ 3001802 w 3099375"/>
              <a:gd name="connsiteY204" fmla="*/ 1699374 h 2128826"/>
              <a:gd name="connsiteX205" fmla="*/ 3001802 w 3099375"/>
              <a:gd name="connsiteY205" fmla="*/ 1709135 h 2128826"/>
              <a:gd name="connsiteX206" fmla="*/ 3058262 w 3099375"/>
              <a:gd name="connsiteY206" fmla="*/ 1826258 h 2128826"/>
              <a:gd name="connsiteX207" fmla="*/ 2898291 w 3099375"/>
              <a:gd name="connsiteY207" fmla="*/ 1845779 h 2128826"/>
              <a:gd name="connsiteX208" fmla="*/ 2785372 w 3099375"/>
              <a:gd name="connsiteY208" fmla="*/ 1836019 h 2128826"/>
              <a:gd name="connsiteX209" fmla="*/ 2521890 w 3099375"/>
              <a:gd name="connsiteY209" fmla="*/ 1826258 h 2128826"/>
              <a:gd name="connsiteX210" fmla="*/ 2512480 w 3099375"/>
              <a:gd name="connsiteY210" fmla="*/ 1845779 h 2128826"/>
              <a:gd name="connsiteX211" fmla="*/ 2512480 w 3099375"/>
              <a:gd name="connsiteY211" fmla="*/ 1884820 h 2128826"/>
              <a:gd name="connsiteX212" fmla="*/ 2493660 w 3099375"/>
              <a:gd name="connsiteY212" fmla="*/ 1943382 h 2128826"/>
              <a:gd name="connsiteX213" fmla="*/ 2531300 w 3099375"/>
              <a:gd name="connsiteY213" fmla="*/ 2001944 h 2128826"/>
              <a:gd name="connsiteX214" fmla="*/ 2456020 w 3099375"/>
              <a:gd name="connsiteY214" fmla="*/ 1914101 h 2128826"/>
              <a:gd name="connsiteX215" fmla="*/ 2427790 w 3099375"/>
              <a:gd name="connsiteY215" fmla="*/ 1875060 h 2128826"/>
              <a:gd name="connsiteX216" fmla="*/ 2418379 w 3099375"/>
              <a:gd name="connsiteY216" fmla="*/ 1884820 h 2128826"/>
              <a:gd name="connsiteX217" fmla="*/ 2408970 w 3099375"/>
              <a:gd name="connsiteY217" fmla="*/ 1884820 h 2128826"/>
              <a:gd name="connsiteX218" fmla="*/ 2408970 w 3099375"/>
              <a:gd name="connsiteY218" fmla="*/ 1923861 h 2128826"/>
              <a:gd name="connsiteX219" fmla="*/ 2474840 w 3099375"/>
              <a:gd name="connsiteY219" fmla="*/ 2070264 h 2128826"/>
              <a:gd name="connsiteX220" fmla="*/ 2333689 w 3099375"/>
              <a:gd name="connsiteY220" fmla="*/ 1953142 h 2128826"/>
              <a:gd name="connsiteX221" fmla="*/ 2324280 w 3099375"/>
              <a:gd name="connsiteY221" fmla="*/ 2011704 h 2128826"/>
              <a:gd name="connsiteX222" fmla="*/ 2305460 w 3099375"/>
              <a:gd name="connsiteY222" fmla="*/ 2021463 h 2128826"/>
              <a:gd name="connsiteX223" fmla="*/ 2314870 w 3099375"/>
              <a:gd name="connsiteY223" fmla="*/ 1953142 h 2128826"/>
              <a:gd name="connsiteX224" fmla="*/ 2305460 w 3099375"/>
              <a:gd name="connsiteY224" fmla="*/ 1943382 h 2128826"/>
              <a:gd name="connsiteX225" fmla="*/ 2267819 w 3099375"/>
              <a:gd name="connsiteY225" fmla="*/ 1933622 h 2128826"/>
              <a:gd name="connsiteX226" fmla="*/ 2277229 w 3099375"/>
              <a:gd name="connsiteY226" fmla="*/ 1953142 h 2128826"/>
              <a:gd name="connsiteX227" fmla="*/ 2249000 w 3099375"/>
              <a:gd name="connsiteY227" fmla="*/ 2011704 h 2128826"/>
              <a:gd name="connsiteX228" fmla="*/ 2239590 w 3099375"/>
              <a:gd name="connsiteY228" fmla="*/ 2011704 h 2128826"/>
              <a:gd name="connsiteX229" fmla="*/ 2239590 w 3099375"/>
              <a:gd name="connsiteY229" fmla="*/ 1953142 h 2128826"/>
              <a:gd name="connsiteX230" fmla="*/ 2220769 w 3099375"/>
              <a:gd name="connsiteY230" fmla="*/ 1982423 h 2128826"/>
              <a:gd name="connsiteX231" fmla="*/ 2192538 w 3099375"/>
              <a:gd name="connsiteY231" fmla="*/ 1992183 h 2128826"/>
              <a:gd name="connsiteX232" fmla="*/ 2173719 w 3099375"/>
              <a:gd name="connsiteY232" fmla="*/ 2001944 h 2128826"/>
              <a:gd name="connsiteX233" fmla="*/ 2183128 w 3099375"/>
              <a:gd name="connsiteY233" fmla="*/ 2011704 h 2128826"/>
              <a:gd name="connsiteX234" fmla="*/ 2173719 w 3099375"/>
              <a:gd name="connsiteY234" fmla="*/ 2011704 h 2128826"/>
              <a:gd name="connsiteX235" fmla="*/ 2089029 w 3099375"/>
              <a:gd name="connsiteY235" fmla="*/ 2128826 h 2128826"/>
              <a:gd name="connsiteX236" fmla="*/ 2107848 w 3099375"/>
              <a:gd name="connsiteY236" fmla="*/ 2050744 h 2128826"/>
              <a:gd name="connsiteX237" fmla="*/ 2098438 w 3099375"/>
              <a:gd name="connsiteY237" fmla="*/ 1953142 h 2128826"/>
              <a:gd name="connsiteX238" fmla="*/ 2023158 w 3099375"/>
              <a:gd name="connsiteY238" fmla="*/ 1962902 h 2128826"/>
              <a:gd name="connsiteX239" fmla="*/ 2032568 w 3099375"/>
              <a:gd name="connsiteY239" fmla="*/ 2001944 h 2128826"/>
              <a:gd name="connsiteX240" fmla="*/ 2004338 w 3099375"/>
              <a:gd name="connsiteY240" fmla="*/ 2011704 h 2128826"/>
              <a:gd name="connsiteX241" fmla="*/ 1994928 w 3099375"/>
              <a:gd name="connsiteY241" fmla="*/ 2001944 h 2128826"/>
              <a:gd name="connsiteX242" fmla="*/ 1994928 w 3099375"/>
              <a:gd name="connsiteY242" fmla="*/ 2021463 h 2128826"/>
              <a:gd name="connsiteX243" fmla="*/ 1947877 w 3099375"/>
              <a:gd name="connsiteY243" fmla="*/ 2031223 h 2128826"/>
              <a:gd name="connsiteX244" fmla="*/ 1863187 w 3099375"/>
              <a:gd name="connsiteY244" fmla="*/ 2040984 h 2128826"/>
              <a:gd name="connsiteX245" fmla="*/ 1872597 w 3099375"/>
              <a:gd name="connsiteY245" fmla="*/ 2031223 h 2128826"/>
              <a:gd name="connsiteX246" fmla="*/ 1834958 w 3099375"/>
              <a:gd name="connsiteY246" fmla="*/ 2040984 h 2128826"/>
              <a:gd name="connsiteX247" fmla="*/ 1703218 w 3099375"/>
              <a:gd name="connsiteY247" fmla="*/ 2050744 h 2128826"/>
              <a:gd name="connsiteX248" fmla="*/ 1524426 w 3099375"/>
              <a:gd name="connsiteY248" fmla="*/ 2040984 h 2128826"/>
              <a:gd name="connsiteX249" fmla="*/ 1449146 w 3099375"/>
              <a:gd name="connsiteY249" fmla="*/ 2060504 h 2128826"/>
              <a:gd name="connsiteX250" fmla="*/ 1355046 w 3099375"/>
              <a:gd name="connsiteY250" fmla="*/ 2031223 h 2128826"/>
              <a:gd name="connsiteX251" fmla="*/ 1336225 w 3099375"/>
              <a:gd name="connsiteY251" fmla="*/ 2021463 h 2128826"/>
              <a:gd name="connsiteX252" fmla="*/ 1364456 w 3099375"/>
              <a:gd name="connsiteY252" fmla="*/ 2001944 h 2128826"/>
              <a:gd name="connsiteX253" fmla="*/ 1326815 w 3099375"/>
              <a:gd name="connsiteY253" fmla="*/ 2001944 h 2128826"/>
              <a:gd name="connsiteX254" fmla="*/ 1195075 w 3099375"/>
              <a:gd name="connsiteY254" fmla="*/ 2080025 h 2128826"/>
              <a:gd name="connsiteX255" fmla="*/ 1251535 w 3099375"/>
              <a:gd name="connsiteY255" fmla="*/ 2021463 h 2128826"/>
              <a:gd name="connsiteX256" fmla="*/ 1204485 w 3099375"/>
              <a:gd name="connsiteY256" fmla="*/ 2011704 h 2128826"/>
              <a:gd name="connsiteX257" fmla="*/ 1251535 w 3099375"/>
              <a:gd name="connsiteY257" fmla="*/ 2011704 h 2128826"/>
              <a:gd name="connsiteX258" fmla="*/ 1260945 w 3099375"/>
              <a:gd name="connsiteY258" fmla="*/ 2001944 h 2128826"/>
              <a:gd name="connsiteX259" fmla="*/ 1185665 w 3099375"/>
              <a:gd name="connsiteY259" fmla="*/ 1992183 h 2128826"/>
              <a:gd name="connsiteX260" fmla="*/ 1138615 w 3099375"/>
              <a:gd name="connsiteY260" fmla="*/ 2001944 h 2128826"/>
              <a:gd name="connsiteX261" fmla="*/ 1110384 w 3099375"/>
              <a:gd name="connsiteY261" fmla="*/ 2031223 h 2128826"/>
              <a:gd name="connsiteX262" fmla="*/ 978644 w 3099375"/>
              <a:gd name="connsiteY262" fmla="*/ 1962902 h 2128826"/>
              <a:gd name="connsiteX263" fmla="*/ 931594 w 3099375"/>
              <a:gd name="connsiteY263" fmla="*/ 1972663 h 2128826"/>
              <a:gd name="connsiteX264" fmla="*/ 893954 w 3099375"/>
              <a:gd name="connsiteY264" fmla="*/ 1972663 h 2128826"/>
              <a:gd name="connsiteX265" fmla="*/ 903364 w 3099375"/>
              <a:gd name="connsiteY265" fmla="*/ 1962902 h 2128826"/>
              <a:gd name="connsiteX266" fmla="*/ 884544 w 3099375"/>
              <a:gd name="connsiteY266" fmla="*/ 1972663 h 2128826"/>
              <a:gd name="connsiteX267" fmla="*/ 893954 w 3099375"/>
              <a:gd name="connsiteY267" fmla="*/ 1982423 h 2128826"/>
              <a:gd name="connsiteX268" fmla="*/ 875134 w 3099375"/>
              <a:gd name="connsiteY268" fmla="*/ 1982423 h 2128826"/>
              <a:gd name="connsiteX269" fmla="*/ 828084 w 3099375"/>
              <a:gd name="connsiteY269" fmla="*/ 1962902 h 2128826"/>
              <a:gd name="connsiteX270" fmla="*/ 931594 w 3099375"/>
              <a:gd name="connsiteY270" fmla="*/ 1943382 h 2128826"/>
              <a:gd name="connsiteX271" fmla="*/ 912773 w 3099375"/>
              <a:gd name="connsiteY271" fmla="*/ 1943382 h 2128826"/>
              <a:gd name="connsiteX272" fmla="*/ 912773 w 3099375"/>
              <a:gd name="connsiteY272" fmla="*/ 1933622 h 2128826"/>
              <a:gd name="connsiteX273" fmla="*/ 903364 w 3099375"/>
              <a:gd name="connsiteY273" fmla="*/ 1914101 h 2128826"/>
              <a:gd name="connsiteX274" fmla="*/ 846903 w 3099375"/>
              <a:gd name="connsiteY274" fmla="*/ 1855539 h 2128826"/>
              <a:gd name="connsiteX275" fmla="*/ 837493 w 3099375"/>
              <a:gd name="connsiteY275" fmla="*/ 1826258 h 2128826"/>
              <a:gd name="connsiteX276" fmla="*/ 828084 w 3099375"/>
              <a:gd name="connsiteY276" fmla="*/ 1816498 h 2128826"/>
              <a:gd name="connsiteX277" fmla="*/ 818674 w 3099375"/>
              <a:gd name="connsiteY277" fmla="*/ 1816498 h 2128826"/>
              <a:gd name="connsiteX278" fmla="*/ 799853 w 3099375"/>
              <a:gd name="connsiteY278" fmla="*/ 1826258 h 2128826"/>
              <a:gd name="connsiteX279" fmla="*/ 771623 w 3099375"/>
              <a:gd name="connsiteY279" fmla="*/ 1826258 h 2128826"/>
              <a:gd name="connsiteX280" fmla="*/ 762213 w 3099375"/>
              <a:gd name="connsiteY280" fmla="*/ 1816498 h 2128826"/>
              <a:gd name="connsiteX281" fmla="*/ 781033 w 3099375"/>
              <a:gd name="connsiteY281" fmla="*/ 1865299 h 2128826"/>
              <a:gd name="connsiteX282" fmla="*/ 733983 w 3099375"/>
              <a:gd name="connsiteY282" fmla="*/ 1826258 h 2128826"/>
              <a:gd name="connsiteX283" fmla="*/ 743394 w 3099375"/>
              <a:gd name="connsiteY283" fmla="*/ 1816498 h 2128826"/>
              <a:gd name="connsiteX284" fmla="*/ 724573 w 3099375"/>
              <a:gd name="connsiteY284" fmla="*/ 1816498 h 2128826"/>
              <a:gd name="connsiteX285" fmla="*/ 724573 w 3099375"/>
              <a:gd name="connsiteY285" fmla="*/ 1826258 h 2128826"/>
              <a:gd name="connsiteX286" fmla="*/ 743394 w 3099375"/>
              <a:gd name="connsiteY286" fmla="*/ 1875060 h 2128826"/>
              <a:gd name="connsiteX287" fmla="*/ 733983 w 3099375"/>
              <a:gd name="connsiteY287" fmla="*/ 1962902 h 2128826"/>
              <a:gd name="connsiteX288" fmla="*/ 724573 w 3099375"/>
              <a:gd name="connsiteY288" fmla="*/ 2021463 h 2128826"/>
              <a:gd name="connsiteX289" fmla="*/ 705753 w 3099375"/>
              <a:gd name="connsiteY289" fmla="*/ 1865299 h 2128826"/>
              <a:gd name="connsiteX290" fmla="*/ 686932 w 3099375"/>
              <a:gd name="connsiteY290" fmla="*/ 1816498 h 2128826"/>
              <a:gd name="connsiteX291" fmla="*/ 555192 w 3099375"/>
              <a:gd name="connsiteY291" fmla="*/ 1796977 h 2128826"/>
              <a:gd name="connsiteX292" fmla="*/ 395222 w 3099375"/>
              <a:gd name="connsiteY292" fmla="*/ 1806738 h 2128826"/>
              <a:gd name="connsiteX293" fmla="*/ 414042 w 3099375"/>
              <a:gd name="connsiteY293" fmla="*/ 1796977 h 2128826"/>
              <a:gd name="connsiteX294" fmla="*/ 414042 w 3099375"/>
              <a:gd name="connsiteY294" fmla="*/ 1787217 h 2128826"/>
              <a:gd name="connsiteX295" fmla="*/ 348172 w 3099375"/>
              <a:gd name="connsiteY295" fmla="*/ 1787217 h 2128826"/>
              <a:gd name="connsiteX296" fmla="*/ 282301 w 3099375"/>
              <a:gd name="connsiteY296" fmla="*/ 1787217 h 2128826"/>
              <a:gd name="connsiteX297" fmla="*/ 131740 w 3099375"/>
              <a:gd name="connsiteY297" fmla="*/ 1777457 h 2128826"/>
              <a:gd name="connsiteX298" fmla="*/ 150560 w 3099375"/>
              <a:gd name="connsiteY298" fmla="*/ 1777457 h 2128826"/>
              <a:gd name="connsiteX299" fmla="*/ 150560 w 3099375"/>
              <a:gd name="connsiteY299" fmla="*/ 1767697 h 2128826"/>
              <a:gd name="connsiteX300" fmla="*/ 122331 w 3099375"/>
              <a:gd name="connsiteY300" fmla="*/ 1767697 h 2128826"/>
              <a:gd name="connsiteX301" fmla="*/ 207020 w 3099375"/>
              <a:gd name="connsiteY301" fmla="*/ 1738416 h 2128826"/>
              <a:gd name="connsiteX302" fmla="*/ 141150 w 3099375"/>
              <a:gd name="connsiteY302" fmla="*/ 1738416 h 2128826"/>
              <a:gd name="connsiteX303" fmla="*/ 178791 w 3099375"/>
              <a:gd name="connsiteY303" fmla="*/ 1738416 h 2128826"/>
              <a:gd name="connsiteX304" fmla="*/ 94101 w 3099375"/>
              <a:gd name="connsiteY304" fmla="*/ 1728655 h 2128826"/>
              <a:gd name="connsiteX305" fmla="*/ 0 w 3099375"/>
              <a:gd name="connsiteY305" fmla="*/ 1718895 h 2128826"/>
              <a:gd name="connsiteX306" fmla="*/ 65870 w 3099375"/>
              <a:gd name="connsiteY306" fmla="*/ 1709135 h 2128826"/>
              <a:gd name="connsiteX307" fmla="*/ 56460 w 3099375"/>
              <a:gd name="connsiteY307" fmla="*/ 1709135 h 2128826"/>
              <a:gd name="connsiteX308" fmla="*/ 244661 w 3099375"/>
              <a:gd name="connsiteY308" fmla="*/ 1689614 h 2128826"/>
              <a:gd name="connsiteX309" fmla="*/ 235251 w 3099375"/>
              <a:gd name="connsiteY309" fmla="*/ 1689614 h 2128826"/>
              <a:gd name="connsiteX310" fmla="*/ 423452 w 3099375"/>
              <a:gd name="connsiteY310" fmla="*/ 1679854 h 2128826"/>
              <a:gd name="connsiteX311" fmla="*/ 545782 w 3099375"/>
              <a:gd name="connsiteY311" fmla="*/ 1660335 h 2128826"/>
              <a:gd name="connsiteX312" fmla="*/ 639883 w 3099375"/>
              <a:gd name="connsiteY312" fmla="*/ 1640814 h 2128826"/>
              <a:gd name="connsiteX313" fmla="*/ 564602 w 3099375"/>
              <a:gd name="connsiteY313" fmla="*/ 1650574 h 2128826"/>
              <a:gd name="connsiteX314" fmla="*/ 592833 w 3099375"/>
              <a:gd name="connsiteY314" fmla="*/ 1631054 h 2128826"/>
              <a:gd name="connsiteX315" fmla="*/ 461092 w 3099375"/>
              <a:gd name="connsiteY315" fmla="*/ 1640814 h 2128826"/>
              <a:gd name="connsiteX316" fmla="*/ 489322 w 3099375"/>
              <a:gd name="connsiteY316" fmla="*/ 1611533 h 2128826"/>
              <a:gd name="connsiteX317" fmla="*/ 385811 w 3099375"/>
              <a:gd name="connsiteY317" fmla="*/ 1611533 h 2128826"/>
              <a:gd name="connsiteX318" fmla="*/ 432862 w 3099375"/>
              <a:gd name="connsiteY318" fmla="*/ 1592012 h 2128826"/>
              <a:gd name="connsiteX319" fmla="*/ 489322 w 3099375"/>
              <a:gd name="connsiteY319" fmla="*/ 1582252 h 2128826"/>
              <a:gd name="connsiteX320" fmla="*/ 574013 w 3099375"/>
              <a:gd name="connsiteY320" fmla="*/ 1572492 h 2128826"/>
              <a:gd name="connsiteX321" fmla="*/ 668113 w 3099375"/>
              <a:gd name="connsiteY321" fmla="*/ 1562732 h 2128826"/>
              <a:gd name="connsiteX322" fmla="*/ 696343 w 3099375"/>
              <a:gd name="connsiteY322" fmla="*/ 1562732 h 2128826"/>
              <a:gd name="connsiteX323" fmla="*/ 696343 w 3099375"/>
              <a:gd name="connsiteY323" fmla="*/ 1552971 h 2128826"/>
              <a:gd name="connsiteX324" fmla="*/ 677522 w 3099375"/>
              <a:gd name="connsiteY324" fmla="*/ 1552971 h 2128826"/>
              <a:gd name="connsiteX325" fmla="*/ 677522 w 3099375"/>
              <a:gd name="connsiteY325" fmla="*/ 1543211 h 2128826"/>
              <a:gd name="connsiteX326" fmla="*/ 630472 w 3099375"/>
              <a:gd name="connsiteY326" fmla="*/ 1562732 h 2128826"/>
              <a:gd name="connsiteX327" fmla="*/ 574013 w 3099375"/>
              <a:gd name="connsiteY327" fmla="*/ 1543211 h 2128826"/>
              <a:gd name="connsiteX328" fmla="*/ 517552 w 3099375"/>
              <a:gd name="connsiteY328" fmla="*/ 1533451 h 2128826"/>
              <a:gd name="connsiteX329" fmla="*/ 536372 w 3099375"/>
              <a:gd name="connsiteY329" fmla="*/ 1523690 h 2128826"/>
              <a:gd name="connsiteX330" fmla="*/ 432862 w 3099375"/>
              <a:gd name="connsiteY330" fmla="*/ 1523690 h 2128826"/>
              <a:gd name="connsiteX331" fmla="*/ 423452 w 3099375"/>
              <a:gd name="connsiteY331" fmla="*/ 1523690 h 2128826"/>
              <a:gd name="connsiteX332" fmla="*/ 319941 w 3099375"/>
              <a:gd name="connsiteY332" fmla="*/ 1513930 h 2128826"/>
              <a:gd name="connsiteX333" fmla="*/ 254071 w 3099375"/>
              <a:gd name="connsiteY333" fmla="*/ 1494410 h 2128826"/>
              <a:gd name="connsiteX334" fmla="*/ 263481 w 3099375"/>
              <a:gd name="connsiteY334" fmla="*/ 1504170 h 2128826"/>
              <a:gd name="connsiteX335" fmla="*/ 244661 w 3099375"/>
              <a:gd name="connsiteY335" fmla="*/ 1504170 h 2128826"/>
              <a:gd name="connsiteX336" fmla="*/ 197611 w 3099375"/>
              <a:gd name="connsiteY336" fmla="*/ 1504170 h 2128826"/>
              <a:gd name="connsiteX337" fmla="*/ 178791 w 3099375"/>
              <a:gd name="connsiteY337" fmla="*/ 1513930 h 2128826"/>
              <a:gd name="connsiteX338" fmla="*/ 197611 w 3099375"/>
              <a:gd name="connsiteY338" fmla="*/ 1474889 h 2128826"/>
              <a:gd name="connsiteX339" fmla="*/ 225841 w 3099375"/>
              <a:gd name="connsiteY339" fmla="*/ 1474889 h 2128826"/>
              <a:gd name="connsiteX340" fmla="*/ 254071 w 3099375"/>
              <a:gd name="connsiteY340" fmla="*/ 1465129 h 2128826"/>
              <a:gd name="connsiteX341" fmla="*/ 301121 w 3099375"/>
              <a:gd name="connsiteY341" fmla="*/ 1455368 h 2128826"/>
              <a:gd name="connsiteX342" fmla="*/ 272892 w 3099375"/>
              <a:gd name="connsiteY342" fmla="*/ 1465129 h 2128826"/>
              <a:gd name="connsiteX343" fmla="*/ 348172 w 3099375"/>
              <a:gd name="connsiteY343" fmla="*/ 1426087 h 2128826"/>
              <a:gd name="connsiteX344" fmla="*/ 272892 w 3099375"/>
              <a:gd name="connsiteY344" fmla="*/ 1426087 h 2128826"/>
              <a:gd name="connsiteX345" fmla="*/ 272892 w 3099375"/>
              <a:gd name="connsiteY345" fmla="*/ 1416327 h 2128826"/>
              <a:gd name="connsiteX346" fmla="*/ 291711 w 3099375"/>
              <a:gd name="connsiteY346" fmla="*/ 1406567 h 2128826"/>
              <a:gd name="connsiteX347" fmla="*/ 254071 w 3099375"/>
              <a:gd name="connsiteY347" fmla="*/ 1416327 h 2128826"/>
              <a:gd name="connsiteX348" fmla="*/ 197611 w 3099375"/>
              <a:gd name="connsiteY348" fmla="*/ 1426087 h 2128826"/>
              <a:gd name="connsiteX349" fmla="*/ 197611 w 3099375"/>
              <a:gd name="connsiteY349" fmla="*/ 1406567 h 2128826"/>
              <a:gd name="connsiteX350" fmla="*/ 150560 w 3099375"/>
              <a:gd name="connsiteY350" fmla="*/ 1396807 h 2128826"/>
              <a:gd name="connsiteX351" fmla="*/ 272892 w 3099375"/>
              <a:gd name="connsiteY351" fmla="*/ 1357765 h 2128826"/>
              <a:gd name="connsiteX352" fmla="*/ 338762 w 3099375"/>
              <a:gd name="connsiteY352" fmla="*/ 1348005 h 2128826"/>
              <a:gd name="connsiteX353" fmla="*/ 404632 w 3099375"/>
              <a:gd name="connsiteY353" fmla="*/ 1328485 h 2128826"/>
              <a:gd name="connsiteX354" fmla="*/ 498732 w 3099375"/>
              <a:gd name="connsiteY354" fmla="*/ 1328485 h 2128826"/>
              <a:gd name="connsiteX355" fmla="*/ 423452 w 3099375"/>
              <a:gd name="connsiteY355" fmla="*/ 1318724 h 2128826"/>
              <a:gd name="connsiteX356" fmla="*/ 404632 w 3099375"/>
              <a:gd name="connsiteY356" fmla="*/ 1308964 h 2128826"/>
              <a:gd name="connsiteX357" fmla="*/ 423452 w 3099375"/>
              <a:gd name="connsiteY357" fmla="*/ 1308964 h 2128826"/>
              <a:gd name="connsiteX358" fmla="*/ 357582 w 3099375"/>
              <a:gd name="connsiteY358" fmla="*/ 1299204 h 2128826"/>
              <a:gd name="connsiteX359" fmla="*/ 348172 w 3099375"/>
              <a:gd name="connsiteY359" fmla="*/ 1279684 h 2128826"/>
              <a:gd name="connsiteX360" fmla="*/ 329352 w 3099375"/>
              <a:gd name="connsiteY360" fmla="*/ 1260164 h 2128826"/>
              <a:gd name="connsiteX361" fmla="*/ 319941 w 3099375"/>
              <a:gd name="connsiteY361" fmla="*/ 1240643 h 2128826"/>
              <a:gd name="connsiteX362" fmla="*/ 348172 w 3099375"/>
              <a:gd name="connsiteY362" fmla="*/ 1230883 h 2128826"/>
              <a:gd name="connsiteX363" fmla="*/ 310531 w 3099375"/>
              <a:gd name="connsiteY363" fmla="*/ 1221123 h 2128826"/>
              <a:gd name="connsiteX364" fmla="*/ 282301 w 3099375"/>
              <a:gd name="connsiteY364" fmla="*/ 1211362 h 2128826"/>
              <a:gd name="connsiteX365" fmla="*/ 291711 w 3099375"/>
              <a:gd name="connsiteY365" fmla="*/ 1201602 h 2128826"/>
              <a:gd name="connsiteX366" fmla="*/ 272892 w 3099375"/>
              <a:gd name="connsiteY366" fmla="*/ 1191842 h 2128826"/>
              <a:gd name="connsiteX367" fmla="*/ 301121 w 3099375"/>
              <a:gd name="connsiteY367" fmla="*/ 1191842 h 2128826"/>
              <a:gd name="connsiteX368" fmla="*/ 235251 w 3099375"/>
              <a:gd name="connsiteY368" fmla="*/ 1152801 h 2128826"/>
              <a:gd name="connsiteX369" fmla="*/ 263481 w 3099375"/>
              <a:gd name="connsiteY369" fmla="*/ 1143040 h 2128826"/>
              <a:gd name="connsiteX370" fmla="*/ 301121 w 3099375"/>
              <a:gd name="connsiteY370" fmla="*/ 1133280 h 2128826"/>
              <a:gd name="connsiteX371" fmla="*/ 294052 w 3099375"/>
              <a:gd name="connsiteY371" fmla="*/ 1130530 h 2128826"/>
              <a:gd name="connsiteX372" fmla="*/ 330528 w 3099375"/>
              <a:gd name="connsiteY372" fmla="*/ 1121994 h 2128826"/>
              <a:gd name="connsiteX373" fmla="*/ 489322 w 3099375"/>
              <a:gd name="connsiteY373" fmla="*/ 1113759 h 2128826"/>
              <a:gd name="connsiteX374" fmla="*/ 545782 w 3099375"/>
              <a:gd name="connsiteY374" fmla="*/ 1113759 h 2128826"/>
              <a:gd name="connsiteX375" fmla="*/ 545782 w 3099375"/>
              <a:gd name="connsiteY375" fmla="*/ 1103999 h 2128826"/>
              <a:gd name="connsiteX376" fmla="*/ 536372 w 3099375"/>
              <a:gd name="connsiteY376" fmla="*/ 1103999 h 2128826"/>
              <a:gd name="connsiteX377" fmla="*/ 470502 w 3099375"/>
              <a:gd name="connsiteY377" fmla="*/ 1103999 h 2128826"/>
              <a:gd name="connsiteX378" fmla="*/ 545782 w 3099375"/>
              <a:gd name="connsiteY378" fmla="*/ 1094239 h 2128826"/>
              <a:gd name="connsiteX379" fmla="*/ 545782 w 3099375"/>
              <a:gd name="connsiteY379" fmla="*/ 1084478 h 2128826"/>
              <a:gd name="connsiteX380" fmla="*/ 489322 w 3099375"/>
              <a:gd name="connsiteY380" fmla="*/ 1094239 h 2128826"/>
              <a:gd name="connsiteX381" fmla="*/ 348172 w 3099375"/>
              <a:gd name="connsiteY381" fmla="*/ 1074718 h 2128826"/>
              <a:gd name="connsiteX382" fmla="*/ 291711 w 3099375"/>
              <a:gd name="connsiteY382" fmla="*/ 1055198 h 2128826"/>
              <a:gd name="connsiteX383" fmla="*/ 244661 w 3099375"/>
              <a:gd name="connsiteY383" fmla="*/ 1055198 h 2128826"/>
              <a:gd name="connsiteX384" fmla="*/ 272892 w 3099375"/>
              <a:gd name="connsiteY384" fmla="*/ 967355 h 2128826"/>
              <a:gd name="connsiteX385" fmla="*/ 366991 w 3099375"/>
              <a:gd name="connsiteY385" fmla="*/ 938074 h 2128826"/>
              <a:gd name="connsiteX386" fmla="*/ 357582 w 3099375"/>
              <a:gd name="connsiteY386" fmla="*/ 938074 h 2128826"/>
              <a:gd name="connsiteX387" fmla="*/ 395222 w 3099375"/>
              <a:gd name="connsiteY387" fmla="*/ 918555 h 2128826"/>
              <a:gd name="connsiteX388" fmla="*/ 329352 w 3099375"/>
              <a:gd name="connsiteY388" fmla="*/ 899034 h 2128826"/>
              <a:gd name="connsiteX389" fmla="*/ 254071 w 3099375"/>
              <a:gd name="connsiteY389" fmla="*/ 889274 h 2128826"/>
              <a:gd name="connsiteX390" fmla="*/ 263481 w 3099375"/>
              <a:gd name="connsiteY390" fmla="*/ 879514 h 2128826"/>
              <a:gd name="connsiteX391" fmla="*/ 188201 w 3099375"/>
              <a:gd name="connsiteY391" fmla="*/ 850233 h 2128826"/>
              <a:gd name="connsiteX392" fmla="*/ 141150 w 3099375"/>
              <a:gd name="connsiteY392" fmla="*/ 820952 h 2128826"/>
              <a:gd name="connsiteX393" fmla="*/ 103511 w 3099375"/>
              <a:gd name="connsiteY393" fmla="*/ 820952 h 2128826"/>
              <a:gd name="connsiteX394" fmla="*/ 65870 w 3099375"/>
              <a:gd name="connsiteY394" fmla="*/ 723349 h 2128826"/>
              <a:gd name="connsiteX395" fmla="*/ 122331 w 3099375"/>
              <a:gd name="connsiteY395" fmla="*/ 645266 h 2128826"/>
              <a:gd name="connsiteX396" fmla="*/ 150560 w 3099375"/>
              <a:gd name="connsiteY396" fmla="*/ 606225 h 2128826"/>
              <a:gd name="connsiteX397" fmla="*/ 244661 w 3099375"/>
              <a:gd name="connsiteY397" fmla="*/ 586705 h 2128826"/>
              <a:gd name="connsiteX398" fmla="*/ 432862 w 3099375"/>
              <a:gd name="connsiteY398" fmla="*/ 567185 h 2128826"/>
              <a:gd name="connsiteX399" fmla="*/ 319941 w 3099375"/>
              <a:gd name="connsiteY399" fmla="*/ 459822 h 2128826"/>
              <a:gd name="connsiteX400" fmla="*/ 338762 w 3099375"/>
              <a:gd name="connsiteY400" fmla="*/ 459822 h 2128826"/>
              <a:gd name="connsiteX401" fmla="*/ 376401 w 3099375"/>
              <a:gd name="connsiteY401" fmla="*/ 450062 h 2128826"/>
              <a:gd name="connsiteX402" fmla="*/ 131740 w 3099375"/>
              <a:gd name="connsiteY402" fmla="*/ 450062 h 2128826"/>
              <a:gd name="connsiteX403" fmla="*/ 141150 w 3099375"/>
              <a:gd name="connsiteY403" fmla="*/ 420781 h 2128826"/>
              <a:gd name="connsiteX404" fmla="*/ 282301 w 3099375"/>
              <a:gd name="connsiteY404" fmla="*/ 401260 h 2128826"/>
              <a:gd name="connsiteX405" fmla="*/ 432862 w 3099375"/>
              <a:gd name="connsiteY405" fmla="*/ 381740 h 2128826"/>
              <a:gd name="connsiteX406" fmla="*/ 432862 w 3099375"/>
              <a:gd name="connsiteY406" fmla="*/ 362219 h 2128826"/>
              <a:gd name="connsiteX407" fmla="*/ 366991 w 3099375"/>
              <a:gd name="connsiteY407" fmla="*/ 352459 h 2128826"/>
              <a:gd name="connsiteX408" fmla="*/ 235251 w 3099375"/>
              <a:gd name="connsiteY408" fmla="*/ 352459 h 2128826"/>
              <a:gd name="connsiteX409" fmla="*/ 197611 w 3099375"/>
              <a:gd name="connsiteY409" fmla="*/ 342699 h 2128826"/>
              <a:gd name="connsiteX410" fmla="*/ 291711 w 3099375"/>
              <a:gd name="connsiteY410" fmla="*/ 284137 h 2128826"/>
              <a:gd name="connsiteX411" fmla="*/ 207020 w 3099375"/>
              <a:gd name="connsiteY411" fmla="*/ 245095 h 2128826"/>
              <a:gd name="connsiteX412" fmla="*/ 357582 w 3099375"/>
              <a:gd name="connsiteY412" fmla="*/ 206056 h 2128826"/>
              <a:gd name="connsiteX413" fmla="*/ 479912 w 3099375"/>
              <a:gd name="connsiteY413" fmla="*/ 196295 h 2128826"/>
              <a:gd name="connsiteX414" fmla="*/ 668113 w 3099375"/>
              <a:gd name="connsiteY414" fmla="*/ 196295 h 2128826"/>
              <a:gd name="connsiteX415" fmla="*/ 658703 w 3099375"/>
              <a:gd name="connsiteY415" fmla="*/ 186535 h 2128826"/>
              <a:gd name="connsiteX416" fmla="*/ 686932 w 3099375"/>
              <a:gd name="connsiteY416" fmla="*/ 176775 h 2128826"/>
              <a:gd name="connsiteX417" fmla="*/ 705753 w 3099375"/>
              <a:gd name="connsiteY417" fmla="*/ 157254 h 2128826"/>
              <a:gd name="connsiteX418" fmla="*/ 733983 w 3099375"/>
              <a:gd name="connsiteY418" fmla="*/ 147494 h 2128826"/>
              <a:gd name="connsiteX419" fmla="*/ 752804 w 3099375"/>
              <a:gd name="connsiteY419" fmla="*/ 147494 h 2128826"/>
              <a:gd name="connsiteX420" fmla="*/ 781033 w 3099375"/>
              <a:gd name="connsiteY420" fmla="*/ 137733 h 2128826"/>
              <a:gd name="connsiteX421" fmla="*/ 828084 w 3099375"/>
              <a:gd name="connsiteY421" fmla="*/ 108453 h 2128826"/>
              <a:gd name="connsiteX422" fmla="*/ 799853 w 3099375"/>
              <a:gd name="connsiteY422" fmla="*/ 88932 h 2128826"/>
              <a:gd name="connsiteX423" fmla="*/ 828084 w 3099375"/>
              <a:gd name="connsiteY423" fmla="*/ 98692 h 2128826"/>
              <a:gd name="connsiteX424" fmla="*/ 818674 w 3099375"/>
              <a:gd name="connsiteY424" fmla="*/ 49891 h 2128826"/>
              <a:gd name="connsiteX425" fmla="*/ 856313 w 3099375"/>
              <a:gd name="connsiteY425" fmla="*/ 69411 h 2128826"/>
              <a:gd name="connsiteX426" fmla="*/ 790443 w 3099375"/>
              <a:gd name="connsiteY426" fmla="*/ 20610 h 2128826"/>
              <a:gd name="connsiteX427" fmla="*/ 893954 w 3099375"/>
              <a:gd name="connsiteY427" fmla="*/ 49891 h 2128826"/>
              <a:gd name="connsiteX428" fmla="*/ 884544 w 3099375"/>
              <a:gd name="connsiteY428" fmla="*/ 59651 h 2128826"/>
              <a:gd name="connsiteX429" fmla="*/ 912773 w 3099375"/>
              <a:gd name="connsiteY429" fmla="*/ 40131 h 2128826"/>
              <a:gd name="connsiteX430" fmla="*/ 941004 w 3099375"/>
              <a:gd name="connsiteY430" fmla="*/ 30370 h 2128826"/>
              <a:gd name="connsiteX431" fmla="*/ 959824 w 3099375"/>
              <a:gd name="connsiteY431" fmla="*/ 49891 h 2128826"/>
              <a:gd name="connsiteX432" fmla="*/ 969234 w 3099375"/>
              <a:gd name="connsiteY432" fmla="*/ 30370 h 2128826"/>
              <a:gd name="connsiteX433" fmla="*/ 969234 w 3099375"/>
              <a:gd name="connsiteY433" fmla="*/ 49891 h 2128826"/>
              <a:gd name="connsiteX434" fmla="*/ 997464 w 3099375"/>
              <a:gd name="connsiteY434" fmla="*/ 20610 h 2128826"/>
              <a:gd name="connsiteX435" fmla="*/ 1035104 w 3099375"/>
              <a:gd name="connsiteY435" fmla="*/ 1089 h 2128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3099375" h="2128826">
                <a:moveTo>
                  <a:pt x="828084" y="1923861"/>
                </a:moveTo>
                <a:cubicBezTo>
                  <a:pt x="846903" y="1923861"/>
                  <a:pt x="884544" y="1933622"/>
                  <a:pt x="912773" y="1933622"/>
                </a:cubicBezTo>
                <a:cubicBezTo>
                  <a:pt x="912773" y="1933622"/>
                  <a:pt x="893954" y="1933622"/>
                  <a:pt x="893954" y="1943382"/>
                </a:cubicBezTo>
                <a:cubicBezTo>
                  <a:pt x="884544" y="1933622"/>
                  <a:pt x="865723" y="1943382"/>
                  <a:pt x="856313" y="1933622"/>
                </a:cubicBezTo>
                <a:cubicBezTo>
                  <a:pt x="856313" y="1943382"/>
                  <a:pt x="856313" y="1943382"/>
                  <a:pt x="856313" y="1953142"/>
                </a:cubicBezTo>
                <a:cubicBezTo>
                  <a:pt x="846903" y="1953142"/>
                  <a:pt x="809264" y="1914101"/>
                  <a:pt x="809264" y="1953142"/>
                </a:cubicBezTo>
                <a:cubicBezTo>
                  <a:pt x="799853" y="1914101"/>
                  <a:pt x="818674" y="1943382"/>
                  <a:pt x="828084" y="1923861"/>
                </a:cubicBezTo>
                <a:close/>
                <a:moveTo>
                  <a:pt x="910690" y="1897623"/>
                </a:moveTo>
                <a:lnTo>
                  <a:pt x="912773" y="1923861"/>
                </a:lnTo>
                <a:cubicBezTo>
                  <a:pt x="915126" y="1918981"/>
                  <a:pt x="915126" y="1912271"/>
                  <a:pt x="913656" y="1905256"/>
                </a:cubicBezTo>
                <a:close/>
                <a:moveTo>
                  <a:pt x="894247" y="1871705"/>
                </a:moveTo>
                <a:cubicBezTo>
                  <a:pt x="890425" y="1869570"/>
                  <a:pt x="886897" y="1870180"/>
                  <a:pt x="884544" y="1875060"/>
                </a:cubicBezTo>
                <a:lnTo>
                  <a:pt x="894247" y="1871705"/>
                </a:lnTo>
                <a:lnTo>
                  <a:pt x="908442" y="1891835"/>
                </a:lnTo>
                <a:lnTo>
                  <a:pt x="905716" y="1884820"/>
                </a:lnTo>
                <a:cubicBezTo>
                  <a:pt x="902187" y="1878720"/>
                  <a:pt x="898071" y="1873840"/>
                  <a:pt x="894249" y="1871705"/>
                </a:cubicBezTo>
                <a:lnTo>
                  <a:pt x="894247" y="1871705"/>
                </a:lnTo>
                <a:close/>
                <a:moveTo>
                  <a:pt x="574013" y="1543211"/>
                </a:moveTo>
                <a:cubicBezTo>
                  <a:pt x="574013" y="1543211"/>
                  <a:pt x="574013" y="1543211"/>
                  <a:pt x="583423" y="1552971"/>
                </a:cubicBezTo>
                <a:cubicBezTo>
                  <a:pt x="583423" y="1552971"/>
                  <a:pt x="574013" y="1552971"/>
                  <a:pt x="564602" y="1552971"/>
                </a:cubicBezTo>
                <a:cubicBezTo>
                  <a:pt x="564602" y="1552971"/>
                  <a:pt x="564602" y="1552971"/>
                  <a:pt x="574013" y="1543211"/>
                </a:cubicBezTo>
                <a:close/>
                <a:moveTo>
                  <a:pt x="291711" y="1129621"/>
                </a:moveTo>
                <a:lnTo>
                  <a:pt x="294052" y="1130531"/>
                </a:lnTo>
                <a:lnTo>
                  <a:pt x="282301" y="1133281"/>
                </a:lnTo>
                <a:cubicBezTo>
                  <a:pt x="287006" y="1133281"/>
                  <a:pt x="289359" y="1130842"/>
                  <a:pt x="291711" y="1129621"/>
                </a:cubicBezTo>
                <a:close/>
                <a:moveTo>
                  <a:pt x="2211359" y="49892"/>
                </a:moveTo>
                <a:lnTo>
                  <a:pt x="2179956" y="81724"/>
                </a:lnTo>
                <a:lnTo>
                  <a:pt x="2180776" y="80393"/>
                </a:lnTo>
                <a:cubicBezTo>
                  <a:pt x="2187834" y="71853"/>
                  <a:pt x="2197244" y="64533"/>
                  <a:pt x="2211359" y="49892"/>
                </a:cubicBezTo>
                <a:close/>
                <a:moveTo>
                  <a:pt x="1035104" y="1089"/>
                </a:moveTo>
                <a:cubicBezTo>
                  <a:pt x="1025694" y="10850"/>
                  <a:pt x="1006874" y="20610"/>
                  <a:pt x="1006874" y="30370"/>
                </a:cubicBezTo>
                <a:cubicBezTo>
                  <a:pt x="1016284" y="30370"/>
                  <a:pt x="1025694" y="30370"/>
                  <a:pt x="1035104" y="30370"/>
                </a:cubicBezTo>
                <a:cubicBezTo>
                  <a:pt x="1035104" y="59651"/>
                  <a:pt x="1025694" y="40131"/>
                  <a:pt x="1053925" y="40131"/>
                </a:cubicBezTo>
                <a:cubicBezTo>
                  <a:pt x="1053925" y="49891"/>
                  <a:pt x="1035104" y="69411"/>
                  <a:pt x="1053925" y="69411"/>
                </a:cubicBezTo>
                <a:cubicBezTo>
                  <a:pt x="1063335" y="69411"/>
                  <a:pt x="1072744" y="59651"/>
                  <a:pt x="1082154" y="69411"/>
                </a:cubicBezTo>
                <a:cubicBezTo>
                  <a:pt x="1072744" y="59651"/>
                  <a:pt x="1138615" y="69411"/>
                  <a:pt x="1129205" y="69411"/>
                </a:cubicBezTo>
                <a:cubicBezTo>
                  <a:pt x="1119795" y="69411"/>
                  <a:pt x="1110384" y="69411"/>
                  <a:pt x="1100974" y="69411"/>
                </a:cubicBezTo>
                <a:cubicBezTo>
                  <a:pt x="1100974" y="79172"/>
                  <a:pt x="1110384" y="88932"/>
                  <a:pt x="1110384" y="88932"/>
                </a:cubicBezTo>
                <a:cubicBezTo>
                  <a:pt x="1110384" y="88932"/>
                  <a:pt x="1110384" y="88932"/>
                  <a:pt x="1100974" y="98692"/>
                </a:cubicBezTo>
                <a:cubicBezTo>
                  <a:pt x="1100974" y="98692"/>
                  <a:pt x="1129205" y="108453"/>
                  <a:pt x="1119795" y="79172"/>
                </a:cubicBezTo>
                <a:cubicBezTo>
                  <a:pt x="1129205" y="79172"/>
                  <a:pt x="1157434" y="88932"/>
                  <a:pt x="1166844" y="88932"/>
                </a:cubicBezTo>
                <a:cubicBezTo>
                  <a:pt x="1166844" y="88932"/>
                  <a:pt x="1166844" y="88932"/>
                  <a:pt x="1157434" y="137733"/>
                </a:cubicBezTo>
                <a:cubicBezTo>
                  <a:pt x="1148024" y="147494"/>
                  <a:pt x="1195075" y="118213"/>
                  <a:pt x="1166844" y="108453"/>
                </a:cubicBezTo>
                <a:cubicBezTo>
                  <a:pt x="1166844" y="108453"/>
                  <a:pt x="1176255" y="88932"/>
                  <a:pt x="1176255" y="88932"/>
                </a:cubicBezTo>
                <a:cubicBezTo>
                  <a:pt x="1176255" y="88932"/>
                  <a:pt x="1185665" y="98692"/>
                  <a:pt x="1185665" y="108453"/>
                </a:cubicBezTo>
                <a:cubicBezTo>
                  <a:pt x="1185665" y="108453"/>
                  <a:pt x="1185665" y="118213"/>
                  <a:pt x="1185665" y="118213"/>
                </a:cubicBezTo>
                <a:cubicBezTo>
                  <a:pt x="1176255" y="127973"/>
                  <a:pt x="1195075" y="118213"/>
                  <a:pt x="1204485" y="108453"/>
                </a:cubicBezTo>
                <a:cubicBezTo>
                  <a:pt x="1204485" y="108453"/>
                  <a:pt x="1204485" y="108453"/>
                  <a:pt x="1204485" y="118213"/>
                </a:cubicBezTo>
                <a:cubicBezTo>
                  <a:pt x="1204485" y="118213"/>
                  <a:pt x="1213895" y="118213"/>
                  <a:pt x="1213895" y="127973"/>
                </a:cubicBezTo>
                <a:cubicBezTo>
                  <a:pt x="1223306" y="137733"/>
                  <a:pt x="1195075" y="127973"/>
                  <a:pt x="1185665" y="127973"/>
                </a:cubicBezTo>
                <a:cubicBezTo>
                  <a:pt x="1195075" y="127973"/>
                  <a:pt x="1213895" y="147494"/>
                  <a:pt x="1223306" y="157254"/>
                </a:cubicBezTo>
                <a:cubicBezTo>
                  <a:pt x="1232714" y="157254"/>
                  <a:pt x="1242125" y="167015"/>
                  <a:pt x="1242125" y="167015"/>
                </a:cubicBezTo>
                <a:cubicBezTo>
                  <a:pt x="1251535" y="167015"/>
                  <a:pt x="1260945" y="157254"/>
                  <a:pt x="1260945" y="147494"/>
                </a:cubicBezTo>
                <a:cubicBezTo>
                  <a:pt x="1260945" y="157254"/>
                  <a:pt x="1270355" y="176775"/>
                  <a:pt x="1260945" y="176775"/>
                </a:cubicBezTo>
                <a:cubicBezTo>
                  <a:pt x="1270355" y="176775"/>
                  <a:pt x="1279765" y="167015"/>
                  <a:pt x="1279765" y="157254"/>
                </a:cubicBezTo>
                <a:cubicBezTo>
                  <a:pt x="1279765" y="157254"/>
                  <a:pt x="1298586" y="186535"/>
                  <a:pt x="1298586" y="176775"/>
                </a:cubicBezTo>
                <a:cubicBezTo>
                  <a:pt x="1298586" y="167015"/>
                  <a:pt x="1298586" y="147494"/>
                  <a:pt x="1307996" y="137733"/>
                </a:cubicBezTo>
                <a:cubicBezTo>
                  <a:pt x="1317405" y="137733"/>
                  <a:pt x="1336225" y="137733"/>
                  <a:pt x="1345635" y="147494"/>
                </a:cubicBezTo>
                <a:cubicBezTo>
                  <a:pt x="1355046" y="147494"/>
                  <a:pt x="1383276" y="137733"/>
                  <a:pt x="1383276" y="137733"/>
                </a:cubicBezTo>
                <a:cubicBezTo>
                  <a:pt x="1383276" y="137733"/>
                  <a:pt x="1383276" y="127973"/>
                  <a:pt x="1392685" y="127973"/>
                </a:cubicBezTo>
                <a:cubicBezTo>
                  <a:pt x="1392685" y="127973"/>
                  <a:pt x="1392685" y="157254"/>
                  <a:pt x="1411506" y="137733"/>
                </a:cubicBezTo>
                <a:cubicBezTo>
                  <a:pt x="1420916" y="127973"/>
                  <a:pt x="1402095" y="108453"/>
                  <a:pt x="1383276" y="98692"/>
                </a:cubicBezTo>
                <a:cubicBezTo>
                  <a:pt x="1364456" y="79172"/>
                  <a:pt x="1317405" y="69411"/>
                  <a:pt x="1307996" y="69411"/>
                </a:cubicBezTo>
                <a:cubicBezTo>
                  <a:pt x="1298586" y="59651"/>
                  <a:pt x="1289176" y="59651"/>
                  <a:pt x="1270355" y="59651"/>
                </a:cubicBezTo>
                <a:cubicBezTo>
                  <a:pt x="1242125" y="69411"/>
                  <a:pt x="1260945" y="59651"/>
                  <a:pt x="1260945" y="49891"/>
                </a:cubicBezTo>
                <a:cubicBezTo>
                  <a:pt x="1251535" y="40131"/>
                  <a:pt x="1148024" y="1089"/>
                  <a:pt x="1166844" y="40131"/>
                </a:cubicBezTo>
                <a:cubicBezTo>
                  <a:pt x="1166844" y="40131"/>
                  <a:pt x="1166844" y="30370"/>
                  <a:pt x="1157434" y="30370"/>
                </a:cubicBezTo>
                <a:cubicBezTo>
                  <a:pt x="1148024" y="-8671"/>
                  <a:pt x="1232714" y="30370"/>
                  <a:pt x="1223306" y="10850"/>
                </a:cubicBezTo>
                <a:cubicBezTo>
                  <a:pt x="1270355" y="40131"/>
                  <a:pt x="1326815" y="40131"/>
                  <a:pt x="1364456" y="59651"/>
                </a:cubicBezTo>
                <a:cubicBezTo>
                  <a:pt x="1373866" y="69411"/>
                  <a:pt x="1392685" y="88932"/>
                  <a:pt x="1411506" y="88932"/>
                </a:cubicBezTo>
                <a:cubicBezTo>
                  <a:pt x="1411506" y="88932"/>
                  <a:pt x="1449146" y="98692"/>
                  <a:pt x="1458556" y="108453"/>
                </a:cubicBezTo>
                <a:cubicBezTo>
                  <a:pt x="1458556" y="127973"/>
                  <a:pt x="1477376" y="98692"/>
                  <a:pt x="1458556" y="98692"/>
                </a:cubicBezTo>
                <a:cubicBezTo>
                  <a:pt x="1467967" y="98692"/>
                  <a:pt x="1477376" y="88932"/>
                  <a:pt x="1477376" y="98692"/>
                </a:cubicBezTo>
                <a:cubicBezTo>
                  <a:pt x="1477376" y="98692"/>
                  <a:pt x="1467967" y="108453"/>
                  <a:pt x="1467967" y="108453"/>
                </a:cubicBezTo>
                <a:cubicBezTo>
                  <a:pt x="1467967" y="108453"/>
                  <a:pt x="1467967" y="108453"/>
                  <a:pt x="1505606" y="108453"/>
                </a:cubicBezTo>
                <a:cubicBezTo>
                  <a:pt x="1505606" y="118213"/>
                  <a:pt x="1505606" y="118213"/>
                  <a:pt x="1496196" y="118213"/>
                </a:cubicBezTo>
                <a:cubicBezTo>
                  <a:pt x="1515016" y="118213"/>
                  <a:pt x="1515016" y="127973"/>
                  <a:pt x="1524426" y="108453"/>
                </a:cubicBezTo>
                <a:cubicBezTo>
                  <a:pt x="1533837" y="108453"/>
                  <a:pt x="1552656" y="118213"/>
                  <a:pt x="1571476" y="108453"/>
                </a:cubicBezTo>
                <a:cubicBezTo>
                  <a:pt x="1562066" y="98692"/>
                  <a:pt x="1524426" y="98692"/>
                  <a:pt x="1515016" y="79172"/>
                </a:cubicBezTo>
                <a:cubicBezTo>
                  <a:pt x="1524426" y="69411"/>
                  <a:pt x="1599707" y="108453"/>
                  <a:pt x="1618527" y="118213"/>
                </a:cubicBezTo>
                <a:cubicBezTo>
                  <a:pt x="1618527" y="118213"/>
                  <a:pt x="1609117" y="127973"/>
                  <a:pt x="1599707" y="118213"/>
                </a:cubicBezTo>
                <a:cubicBezTo>
                  <a:pt x="1618527" y="137733"/>
                  <a:pt x="1674987" y="118213"/>
                  <a:pt x="1665577" y="108453"/>
                </a:cubicBezTo>
                <a:cubicBezTo>
                  <a:pt x="1684397" y="108453"/>
                  <a:pt x="1722037" y="108453"/>
                  <a:pt x="1740857" y="127973"/>
                </a:cubicBezTo>
                <a:cubicBezTo>
                  <a:pt x="1750267" y="147494"/>
                  <a:pt x="1797317" y="118213"/>
                  <a:pt x="1787907" y="108453"/>
                </a:cubicBezTo>
                <a:cubicBezTo>
                  <a:pt x="1778498" y="108453"/>
                  <a:pt x="1778498" y="98692"/>
                  <a:pt x="1769088" y="98692"/>
                </a:cubicBezTo>
                <a:cubicBezTo>
                  <a:pt x="1769088" y="98692"/>
                  <a:pt x="1816137" y="88932"/>
                  <a:pt x="1825548" y="88932"/>
                </a:cubicBezTo>
                <a:cubicBezTo>
                  <a:pt x="1825548" y="88932"/>
                  <a:pt x="1844368" y="118213"/>
                  <a:pt x="1853778" y="118213"/>
                </a:cubicBezTo>
                <a:cubicBezTo>
                  <a:pt x="1853778" y="118213"/>
                  <a:pt x="1872597" y="79172"/>
                  <a:pt x="1853778" y="88932"/>
                </a:cubicBezTo>
                <a:cubicBezTo>
                  <a:pt x="1853778" y="88932"/>
                  <a:pt x="1863187" y="69411"/>
                  <a:pt x="1872597" y="69411"/>
                </a:cubicBezTo>
                <a:cubicBezTo>
                  <a:pt x="1853778" y="79172"/>
                  <a:pt x="1891418" y="88932"/>
                  <a:pt x="1891418" y="88932"/>
                </a:cubicBezTo>
                <a:cubicBezTo>
                  <a:pt x="1891418" y="88932"/>
                  <a:pt x="1882007" y="88932"/>
                  <a:pt x="1882007" y="98692"/>
                </a:cubicBezTo>
                <a:cubicBezTo>
                  <a:pt x="1882007" y="103573"/>
                  <a:pt x="1882007" y="108453"/>
                  <a:pt x="1882007" y="108453"/>
                </a:cubicBezTo>
                <a:cubicBezTo>
                  <a:pt x="1891418" y="108453"/>
                  <a:pt x="1891418" y="98692"/>
                  <a:pt x="1891418" y="98692"/>
                </a:cubicBezTo>
                <a:cubicBezTo>
                  <a:pt x="1891418" y="88932"/>
                  <a:pt x="1900828" y="98692"/>
                  <a:pt x="1900828" y="98692"/>
                </a:cubicBezTo>
                <a:cubicBezTo>
                  <a:pt x="1900828" y="108453"/>
                  <a:pt x="1872597" y="137733"/>
                  <a:pt x="1891418" y="137733"/>
                </a:cubicBezTo>
                <a:cubicBezTo>
                  <a:pt x="1891418" y="137733"/>
                  <a:pt x="1891418" y="118213"/>
                  <a:pt x="1900828" y="137733"/>
                </a:cubicBezTo>
                <a:cubicBezTo>
                  <a:pt x="1900828" y="137733"/>
                  <a:pt x="1900828" y="147494"/>
                  <a:pt x="1910238" y="147494"/>
                </a:cubicBezTo>
                <a:cubicBezTo>
                  <a:pt x="1919648" y="137733"/>
                  <a:pt x="1929058" y="137733"/>
                  <a:pt x="1938468" y="127973"/>
                </a:cubicBezTo>
                <a:cubicBezTo>
                  <a:pt x="1938468" y="127973"/>
                  <a:pt x="1938468" y="127973"/>
                  <a:pt x="1947877" y="118213"/>
                </a:cubicBezTo>
                <a:cubicBezTo>
                  <a:pt x="1947877" y="127973"/>
                  <a:pt x="1947877" y="127973"/>
                  <a:pt x="1957288" y="127973"/>
                </a:cubicBezTo>
                <a:cubicBezTo>
                  <a:pt x="1957288" y="127973"/>
                  <a:pt x="1966698" y="118213"/>
                  <a:pt x="1966698" y="118213"/>
                </a:cubicBezTo>
                <a:cubicBezTo>
                  <a:pt x="1966698" y="118213"/>
                  <a:pt x="1966698" y="118213"/>
                  <a:pt x="1957288" y="108453"/>
                </a:cubicBezTo>
                <a:cubicBezTo>
                  <a:pt x="1957288" y="108453"/>
                  <a:pt x="1976108" y="98692"/>
                  <a:pt x="1985518" y="98692"/>
                </a:cubicBezTo>
                <a:cubicBezTo>
                  <a:pt x="1994928" y="88932"/>
                  <a:pt x="1994928" y="88932"/>
                  <a:pt x="2004338" y="79172"/>
                </a:cubicBezTo>
                <a:cubicBezTo>
                  <a:pt x="1994928" y="69411"/>
                  <a:pt x="1994928" y="69411"/>
                  <a:pt x="1994928" y="69411"/>
                </a:cubicBezTo>
                <a:cubicBezTo>
                  <a:pt x="1994928" y="69411"/>
                  <a:pt x="2004338" y="69411"/>
                  <a:pt x="2004338" y="69411"/>
                </a:cubicBezTo>
                <a:cubicBezTo>
                  <a:pt x="2023158" y="49891"/>
                  <a:pt x="2051388" y="-8671"/>
                  <a:pt x="2070208" y="1089"/>
                </a:cubicBezTo>
                <a:cubicBezTo>
                  <a:pt x="2051388" y="30370"/>
                  <a:pt x="2051388" y="59651"/>
                  <a:pt x="2041978" y="98692"/>
                </a:cubicBezTo>
                <a:cubicBezTo>
                  <a:pt x="2051388" y="98692"/>
                  <a:pt x="2051388" y="98692"/>
                  <a:pt x="2060798" y="98692"/>
                </a:cubicBezTo>
                <a:cubicBezTo>
                  <a:pt x="2060798" y="118213"/>
                  <a:pt x="2041978" y="137733"/>
                  <a:pt x="2060798" y="147494"/>
                </a:cubicBezTo>
                <a:cubicBezTo>
                  <a:pt x="2041978" y="157254"/>
                  <a:pt x="2089029" y="167015"/>
                  <a:pt x="2079619" y="137733"/>
                </a:cubicBezTo>
                <a:cubicBezTo>
                  <a:pt x="2098438" y="137733"/>
                  <a:pt x="2117258" y="98692"/>
                  <a:pt x="2136078" y="98692"/>
                </a:cubicBezTo>
                <a:cubicBezTo>
                  <a:pt x="2136078" y="103573"/>
                  <a:pt x="2129022" y="113333"/>
                  <a:pt x="2120787" y="124313"/>
                </a:cubicBezTo>
                <a:lnTo>
                  <a:pt x="2104465" y="148371"/>
                </a:lnTo>
                <a:lnTo>
                  <a:pt x="2107848" y="147494"/>
                </a:lnTo>
                <a:cubicBezTo>
                  <a:pt x="2126668" y="132854"/>
                  <a:pt x="2143137" y="118213"/>
                  <a:pt x="2159604" y="102353"/>
                </a:cubicBezTo>
                <a:lnTo>
                  <a:pt x="2179956" y="81723"/>
                </a:lnTo>
                <a:lnTo>
                  <a:pt x="2171661" y="95185"/>
                </a:lnTo>
                <a:cubicBezTo>
                  <a:pt x="2169014" y="101133"/>
                  <a:pt x="2166662" y="108453"/>
                  <a:pt x="2164309" y="118213"/>
                </a:cubicBezTo>
                <a:cubicBezTo>
                  <a:pt x="2164309" y="137733"/>
                  <a:pt x="2164309" y="157254"/>
                  <a:pt x="2164309" y="176775"/>
                </a:cubicBezTo>
                <a:cubicBezTo>
                  <a:pt x="2164309" y="176775"/>
                  <a:pt x="2164309" y="176775"/>
                  <a:pt x="2164309" y="186535"/>
                </a:cubicBezTo>
                <a:cubicBezTo>
                  <a:pt x="2183128" y="186535"/>
                  <a:pt x="2201949" y="186535"/>
                  <a:pt x="2220769" y="186535"/>
                </a:cubicBezTo>
                <a:cubicBezTo>
                  <a:pt x="2230179" y="186535"/>
                  <a:pt x="2239590" y="186535"/>
                  <a:pt x="2249000" y="186535"/>
                </a:cubicBezTo>
                <a:cubicBezTo>
                  <a:pt x="2286639" y="157254"/>
                  <a:pt x="2333689" y="137733"/>
                  <a:pt x="2343099" y="88932"/>
                </a:cubicBezTo>
                <a:cubicBezTo>
                  <a:pt x="2333689" y="108453"/>
                  <a:pt x="2343099" y="127973"/>
                  <a:pt x="2333689" y="147494"/>
                </a:cubicBezTo>
                <a:cubicBezTo>
                  <a:pt x="2324280" y="167015"/>
                  <a:pt x="2305460" y="167015"/>
                  <a:pt x="2296049" y="186535"/>
                </a:cubicBezTo>
                <a:cubicBezTo>
                  <a:pt x="2296049" y="186535"/>
                  <a:pt x="2305460" y="186535"/>
                  <a:pt x="2314870" y="186535"/>
                </a:cubicBezTo>
                <a:cubicBezTo>
                  <a:pt x="2399560" y="196295"/>
                  <a:pt x="2503070" y="176775"/>
                  <a:pt x="2597170" y="196295"/>
                </a:cubicBezTo>
                <a:cubicBezTo>
                  <a:pt x="2644220" y="206056"/>
                  <a:pt x="2766551" y="206056"/>
                  <a:pt x="2804190" y="245095"/>
                </a:cubicBezTo>
                <a:cubicBezTo>
                  <a:pt x="2785372" y="254856"/>
                  <a:pt x="2766551" y="293897"/>
                  <a:pt x="2757141" y="313418"/>
                </a:cubicBezTo>
                <a:cubicBezTo>
                  <a:pt x="2738320" y="381740"/>
                  <a:pt x="2738320" y="342699"/>
                  <a:pt x="2794782" y="391500"/>
                </a:cubicBezTo>
                <a:cubicBezTo>
                  <a:pt x="2860652" y="440301"/>
                  <a:pt x="2710091" y="469582"/>
                  <a:pt x="2710091" y="508623"/>
                </a:cubicBezTo>
                <a:cubicBezTo>
                  <a:pt x="2719502" y="528144"/>
                  <a:pt x="2813601" y="537905"/>
                  <a:pt x="2841831" y="547665"/>
                </a:cubicBezTo>
                <a:cubicBezTo>
                  <a:pt x="2860652" y="557425"/>
                  <a:pt x="2898291" y="547665"/>
                  <a:pt x="2935932" y="567185"/>
                </a:cubicBezTo>
                <a:cubicBezTo>
                  <a:pt x="2945342" y="596465"/>
                  <a:pt x="2926522" y="615986"/>
                  <a:pt x="2926522" y="635506"/>
                </a:cubicBezTo>
                <a:cubicBezTo>
                  <a:pt x="2879471" y="664787"/>
                  <a:pt x="2860652" y="713588"/>
                  <a:pt x="2794782" y="733109"/>
                </a:cubicBezTo>
                <a:cubicBezTo>
                  <a:pt x="2766551" y="742869"/>
                  <a:pt x="2766551" y="762390"/>
                  <a:pt x="2747731" y="772150"/>
                </a:cubicBezTo>
                <a:cubicBezTo>
                  <a:pt x="2719502" y="772150"/>
                  <a:pt x="2681861" y="772150"/>
                  <a:pt x="2653630" y="781910"/>
                </a:cubicBezTo>
                <a:cubicBezTo>
                  <a:pt x="2625401" y="781910"/>
                  <a:pt x="2493660" y="762390"/>
                  <a:pt x="2503070" y="811192"/>
                </a:cubicBezTo>
                <a:cubicBezTo>
                  <a:pt x="2540710" y="830712"/>
                  <a:pt x="2625401" y="820952"/>
                  <a:pt x="2672450" y="840472"/>
                </a:cubicBezTo>
                <a:cubicBezTo>
                  <a:pt x="2719502" y="850233"/>
                  <a:pt x="2766551" y="840472"/>
                  <a:pt x="2804190" y="850233"/>
                </a:cubicBezTo>
                <a:cubicBezTo>
                  <a:pt x="2823011" y="859993"/>
                  <a:pt x="2860652" y="869753"/>
                  <a:pt x="2870062" y="889274"/>
                </a:cubicBezTo>
                <a:cubicBezTo>
                  <a:pt x="2879471" y="899034"/>
                  <a:pt x="2917112" y="889274"/>
                  <a:pt x="2935932" y="899034"/>
                </a:cubicBezTo>
                <a:cubicBezTo>
                  <a:pt x="2935932" y="938074"/>
                  <a:pt x="3142952" y="938074"/>
                  <a:pt x="3039442" y="996636"/>
                </a:cubicBezTo>
                <a:cubicBezTo>
                  <a:pt x="3030032" y="996636"/>
                  <a:pt x="2973572" y="1025917"/>
                  <a:pt x="2973572" y="1016156"/>
                </a:cubicBezTo>
                <a:cubicBezTo>
                  <a:pt x="2973572" y="1016156"/>
                  <a:pt x="2954752" y="996636"/>
                  <a:pt x="2945342" y="1016156"/>
                </a:cubicBezTo>
                <a:cubicBezTo>
                  <a:pt x="2935932" y="1016156"/>
                  <a:pt x="2917112" y="1016156"/>
                  <a:pt x="2898291" y="1016156"/>
                </a:cubicBezTo>
                <a:cubicBezTo>
                  <a:pt x="2898291" y="1016156"/>
                  <a:pt x="2851242" y="1006396"/>
                  <a:pt x="2832421" y="1016156"/>
                </a:cubicBezTo>
                <a:cubicBezTo>
                  <a:pt x="2813601" y="1016156"/>
                  <a:pt x="2804190" y="996636"/>
                  <a:pt x="2785372" y="1016156"/>
                </a:cubicBezTo>
                <a:cubicBezTo>
                  <a:pt x="2785372" y="1006396"/>
                  <a:pt x="2785372" y="1006396"/>
                  <a:pt x="2785372" y="996636"/>
                </a:cubicBezTo>
                <a:cubicBezTo>
                  <a:pt x="2775961" y="996636"/>
                  <a:pt x="2719502" y="1006396"/>
                  <a:pt x="2728910" y="996636"/>
                </a:cubicBezTo>
                <a:cubicBezTo>
                  <a:pt x="2719502" y="1006396"/>
                  <a:pt x="2634811" y="1006396"/>
                  <a:pt x="2625401" y="996636"/>
                </a:cubicBezTo>
                <a:cubicBezTo>
                  <a:pt x="2634811" y="996636"/>
                  <a:pt x="2606580" y="1006396"/>
                  <a:pt x="2597170" y="996636"/>
                </a:cubicBezTo>
                <a:cubicBezTo>
                  <a:pt x="2597170" y="986876"/>
                  <a:pt x="2550120" y="986876"/>
                  <a:pt x="2550120" y="986876"/>
                </a:cubicBezTo>
                <a:cubicBezTo>
                  <a:pt x="2550120" y="996636"/>
                  <a:pt x="2559531" y="996636"/>
                  <a:pt x="2559531" y="996636"/>
                </a:cubicBezTo>
                <a:cubicBezTo>
                  <a:pt x="2568940" y="996636"/>
                  <a:pt x="2550120" y="1006396"/>
                  <a:pt x="2550120" y="1006396"/>
                </a:cubicBezTo>
                <a:cubicBezTo>
                  <a:pt x="2578350" y="1035677"/>
                  <a:pt x="2634811" y="1025917"/>
                  <a:pt x="2663040" y="1055198"/>
                </a:cubicBezTo>
                <a:cubicBezTo>
                  <a:pt x="2672450" y="1055198"/>
                  <a:pt x="2719502" y="1074718"/>
                  <a:pt x="2738320" y="1074718"/>
                </a:cubicBezTo>
                <a:cubicBezTo>
                  <a:pt x="2785372" y="1074718"/>
                  <a:pt x="2747731" y="1103999"/>
                  <a:pt x="2804190" y="1103999"/>
                </a:cubicBezTo>
                <a:cubicBezTo>
                  <a:pt x="2804190" y="1103999"/>
                  <a:pt x="2823011" y="1084478"/>
                  <a:pt x="2832421" y="1103999"/>
                </a:cubicBezTo>
                <a:cubicBezTo>
                  <a:pt x="2832421" y="1113759"/>
                  <a:pt x="2813601" y="1133280"/>
                  <a:pt x="2804190" y="1143040"/>
                </a:cubicBezTo>
                <a:cubicBezTo>
                  <a:pt x="2823011" y="1172321"/>
                  <a:pt x="2775961" y="1152801"/>
                  <a:pt x="2775961" y="1172321"/>
                </a:cubicBezTo>
                <a:cubicBezTo>
                  <a:pt x="2785372" y="1172321"/>
                  <a:pt x="2794782" y="1172321"/>
                  <a:pt x="2813601" y="1182081"/>
                </a:cubicBezTo>
                <a:cubicBezTo>
                  <a:pt x="2813601" y="1182081"/>
                  <a:pt x="2813601" y="1182081"/>
                  <a:pt x="2785372" y="1191842"/>
                </a:cubicBezTo>
                <a:cubicBezTo>
                  <a:pt x="2804190" y="1191842"/>
                  <a:pt x="2823011" y="1191842"/>
                  <a:pt x="2841831" y="1201602"/>
                </a:cubicBezTo>
                <a:cubicBezTo>
                  <a:pt x="2832421" y="1201602"/>
                  <a:pt x="2766551" y="1191842"/>
                  <a:pt x="2766551" y="1201602"/>
                </a:cubicBezTo>
                <a:cubicBezTo>
                  <a:pt x="2766551" y="1201602"/>
                  <a:pt x="2766551" y="1201602"/>
                  <a:pt x="2766551" y="1221123"/>
                </a:cubicBezTo>
                <a:cubicBezTo>
                  <a:pt x="2794782" y="1230883"/>
                  <a:pt x="2823011" y="1211362"/>
                  <a:pt x="2851242" y="1230883"/>
                </a:cubicBezTo>
                <a:cubicBezTo>
                  <a:pt x="2851242" y="1230883"/>
                  <a:pt x="2851242" y="1230883"/>
                  <a:pt x="2841831" y="1230883"/>
                </a:cubicBezTo>
                <a:cubicBezTo>
                  <a:pt x="2841831" y="1240643"/>
                  <a:pt x="2907702" y="1240643"/>
                  <a:pt x="2917112" y="1230883"/>
                </a:cubicBezTo>
                <a:cubicBezTo>
                  <a:pt x="2917112" y="1230883"/>
                  <a:pt x="2888881" y="1221123"/>
                  <a:pt x="2898291" y="1221123"/>
                </a:cubicBezTo>
                <a:cubicBezTo>
                  <a:pt x="2973572" y="1211362"/>
                  <a:pt x="2917112" y="1260164"/>
                  <a:pt x="2888881" y="1279684"/>
                </a:cubicBezTo>
                <a:cubicBezTo>
                  <a:pt x="2888881" y="1279684"/>
                  <a:pt x="2879471" y="1269924"/>
                  <a:pt x="2879471" y="1279684"/>
                </a:cubicBezTo>
                <a:cubicBezTo>
                  <a:pt x="2879471" y="1279684"/>
                  <a:pt x="2879471" y="1279684"/>
                  <a:pt x="2879471" y="1289445"/>
                </a:cubicBezTo>
                <a:cubicBezTo>
                  <a:pt x="2870062" y="1289445"/>
                  <a:pt x="2870062" y="1299204"/>
                  <a:pt x="2870062" y="1299204"/>
                </a:cubicBezTo>
                <a:cubicBezTo>
                  <a:pt x="2898291" y="1338245"/>
                  <a:pt x="2851242" y="1279684"/>
                  <a:pt x="2841831" y="1308964"/>
                </a:cubicBezTo>
                <a:cubicBezTo>
                  <a:pt x="2841831" y="1308964"/>
                  <a:pt x="2851242" y="1308964"/>
                  <a:pt x="2851242" y="1308964"/>
                </a:cubicBezTo>
                <a:lnTo>
                  <a:pt x="2850225" y="1316350"/>
                </a:lnTo>
                <a:lnTo>
                  <a:pt x="2854771" y="1315064"/>
                </a:lnTo>
                <a:cubicBezTo>
                  <a:pt x="2858300" y="1313844"/>
                  <a:pt x="2860652" y="1313844"/>
                  <a:pt x="2860652" y="1318724"/>
                </a:cubicBezTo>
                <a:cubicBezTo>
                  <a:pt x="2832421" y="1328485"/>
                  <a:pt x="2917112" y="1328485"/>
                  <a:pt x="2926522" y="1328485"/>
                </a:cubicBezTo>
                <a:cubicBezTo>
                  <a:pt x="2954752" y="1318724"/>
                  <a:pt x="2954752" y="1338245"/>
                  <a:pt x="2973572" y="1338245"/>
                </a:cubicBezTo>
                <a:cubicBezTo>
                  <a:pt x="2964161" y="1348005"/>
                  <a:pt x="3001802" y="1338245"/>
                  <a:pt x="2964161" y="1348005"/>
                </a:cubicBezTo>
                <a:cubicBezTo>
                  <a:pt x="2973572" y="1348005"/>
                  <a:pt x="2982982" y="1348005"/>
                  <a:pt x="2982982" y="1357765"/>
                </a:cubicBezTo>
                <a:cubicBezTo>
                  <a:pt x="2973572" y="1357765"/>
                  <a:pt x="2964161" y="1357765"/>
                  <a:pt x="2954752" y="1357765"/>
                </a:cubicBezTo>
                <a:cubicBezTo>
                  <a:pt x="2964161" y="1357765"/>
                  <a:pt x="2982982" y="1367526"/>
                  <a:pt x="2982982" y="1367526"/>
                </a:cubicBezTo>
                <a:cubicBezTo>
                  <a:pt x="2973572" y="1387046"/>
                  <a:pt x="2982982" y="1357765"/>
                  <a:pt x="2964161" y="1367526"/>
                </a:cubicBezTo>
                <a:cubicBezTo>
                  <a:pt x="2954752" y="1377286"/>
                  <a:pt x="2982982" y="1387046"/>
                  <a:pt x="2992392" y="1387046"/>
                </a:cubicBezTo>
                <a:cubicBezTo>
                  <a:pt x="2973572" y="1396807"/>
                  <a:pt x="3001802" y="1396807"/>
                  <a:pt x="3011212" y="1396807"/>
                </a:cubicBezTo>
                <a:cubicBezTo>
                  <a:pt x="3030032" y="1396807"/>
                  <a:pt x="3067672" y="1406567"/>
                  <a:pt x="3077082" y="1406567"/>
                </a:cubicBezTo>
                <a:cubicBezTo>
                  <a:pt x="3058262" y="1406567"/>
                  <a:pt x="3048852" y="1445608"/>
                  <a:pt x="3039442" y="1435848"/>
                </a:cubicBezTo>
                <a:cubicBezTo>
                  <a:pt x="3039442" y="1435848"/>
                  <a:pt x="3030032" y="1406567"/>
                  <a:pt x="3020622" y="1426087"/>
                </a:cubicBezTo>
                <a:cubicBezTo>
                  <a:pt x="3039442" y="1426087"/>
                  <a:pt x="3011212" y="1445608"/>
                  <a:pt x="3030032" y="1455368"/>
                </a:cubicBezTo>
                <a:cubicBezTo>
                  <a:pt x="3011212" y="1465129"/>
                  <a:pt x="3011212" y="1465129"/>
                  <a:pt x="2992392" y="1455368"/>
                </a:cubicBezTo>
                <a:cubicBezTo>
                  <a:pt x="2973572" y="1455368"/>
                  <a:pt x="2964161" y="1474889"/>
                  <a:pt x="2945342" y="1484649"/>
                </a:cubicBezTo>
                <a:cubicBezTo>
                  <a:pt x="2935932" y="1494410"/>
                  <a:pt x="2888881" y="1474889"/>
                  <a:pt x="2870062" y="1474889"/>
                </a:cubicBezTo>
                <a:cubicBezTo>
                  <a:pt x="2851242" y="1494410"/>
                  <a:pt x="2870062" y="1523690"/>
                  <a:pt x="2832421" y="1533451"/>
                </a:cubicBezTo>
                <a:cubicBezTo>
                  <a:pt x="2804190" y="1543211"/>
                  <a:pt x="2785372" y="1543211"/>
                  <a:pt x="2757141" y="1543211"/>
                </a:cubicBezTo>
                <a:cubicBezTo>
                  <a:pt x="2728910" y="1552971"/>
                  <a:pt x="2728910" y="1592012"/>
                  <a:pt x="2719502" y="1611533"/>
                </a:cubicBezTo>
                <a:cubicBezTo>
                  <a:pt x="2700681" y="1650574"/>
                  <a:pt x="2804190" y="1631054"/>
                  <a:pt x="2832421" y="1640814"/>
                </a:cubicBezTo>
                <a:cubicBezTo>
                  <a:pt x="2870062" y="1650574"/>
                  <a:pt x="2888881" y="1679854"/>
                  <a:pt x="2935932" y="1679854"/>
                </a:cubicBezTo>
                <a:cubicBezTo>
                  <a:pt x="2935932" y="1679854"/>
                  <a:pt x="2935932" y="1679854"/>
                  <a:pt x="2926522" y="1689614"/>
                </a:cubicBezTo>
                <a:cubicBezTo>
                  <a:pt x="2935932" y="1679854"/>
                  <a:pt x="2954752" y="1679854"/>
                  <a:pt x="2973572" y="1689614"/>
                </a:cubicBezTo>
                <a:cubicBezTo>
                  <a:pt x="2964161" y="1689614"/>
                  <a:pt x="2954752" y="1689614"/>
                  <a:pt x="2954752" y="1689614"/>
                </a:cubicBezTo>
                <a:cubicBezTo>
                  <a:pt x="2973572" y="1699374"/>
                  <a:pt x="2982982" y="1699374"/>
                  <a:pt x="3001802" y="1699374"/>
                </a:cubicBezTo>
                <a:cubicBezTo>
                  <a:pt x="3011212" y="1699374"/>
                  <a:pt x="2992392" y="1699374"/>
                  <a:pt x="3001802" y="1709135"/>
                </a:cubicBezTo>
                <a:cubicBezTo>
                  <a:pt x="3114722" y="1699374"/>
                  <a:pt x="3124132" y="1757936"/>
                  <a:pt x="3058262" y="1826258"/>
                </a:cubicBezTo>
                <a:cubicBezTo>
                  <a:pt x="3020622" y="1855539"/>
                  <a:pt x="2935932" y="1826258"/>
                  <a:pt x="2898291" y="1845779"/>
                </a:cubicBezTo>
                <a:cubicBezTo>
                  <a:pt x="2860652" y="1836019"/>
                  <a:pt x="2823011" y="1845779"/>
                  <a:pt x="2785372" y="1836019"/>
                </a:cubicBezTo>
                <a:cubicBezTo>
                  <a:pt x="2700681" y="1836019"/>
                  <a:pt x="2606580" y="1816498"/>
                  <a:pt x="2521890" y="1826258"/>
                </a:cubicBezTo>
                <a:cubicBezTo>
                  <a:pt x="2521890" y="1836019"/>
                  <a:pt x="2512480" y="1845779"/>
                  <a:pt x="2512480" y="1845779"/>
                </a:cubicBezTo>
                <a:cubicBezTo>
                  <a:pt x="2512480" y="1855539"/>
                  <a:pt x="2512480" y="1875060"/>
                  <a:pt x="2512480" y="1884820"/>
                </a:cubicBezTo>
                <a:cubicBezTo>
                  <a:pt x="2512480" y="1904341"/>
                  <a:pt x="2493660" y="1923861"/>
                  <a:pt x="2493660" y="1943382"/>
                </a:cubicBezTo>
                <a:cubicBezTo>
                  <a:pt x="2503070" y="1972663"/>
                  <a:pt x="2531300" y="1972663"/>
                  <a:pt x="2531300" y="2001944"/>
                </a:cubicBezTo>
                <a:cubicBezTo>
                  <a:pt x="2503070" y="1992183"/>
                  <a:pt x="2484250" y="1933622"/>
                  <a:pt x="2456020" y="1914101"/>
                </a:cubicBezTo>
                <a:cubicBezTo>
                  <a:pt x="2446610" y="1904341"/>
                  <a:pt x="2437200" y="1894580"/>
                  <a:pt x="2427790" y="1875060"/>
                </a:cubicBezTo>
                <a:cubicBezTo>
                  <a:pt x="2418379" y="1884820"/>
                  <a:pt x="2418379" y="1884820"/>
                  <a:pt x="2418379" y="1884820"/>
                </a:cubicBezTo>
                <a:cubicBezTo>
                  <a:pt x="2408970" y="1884820"/>
                  <a:pt x="2408970" y="1884820"/>
                  <a:pt x="2408970" y="1884820"/>
                </a:cubicBezTo>
                <a:cubicBezTo>
                  <a:pt x="2408970" y="1894580"/>
                  <a:pt x="2408970" y="1914101"/>
                  <a:pt x="2408970" y="1923861"/>
                </a:cubicBezTo>
                <a:cubicBezTo>
                  <a:pt x="2418379" y="1972663"/>
                  <a:pt x="2493660" y="2031223"/>
                  <a:pt x="2474840" y="2070264"/>
                </a:cubicBezTo>
                <a:cubicBezTo>
                  <a:pt x="2427790" y="2060504"/>
                  <a:pt x="2390150" y="1992183"/>
                  <a:pt x="2333689" y="1953142"/>
                </a:cubicBezTo>
                <a:cubicBezTo>
                  <a:pt x="2324280" y="1982423"/>
                  <a:pt x="2314870" y="2001944"/>
                  <a:pt x="2324280" y="2011704"/>
                </a:cubicBezTo>
                <a:cubicBezTo>
                  <a:pt x="2314870" y="2021463"/>
                  <a:pt x="2305460" y="2021463"/>
                  <a:pt x="2305460" y="2021463"/>
                </a:cubicBezTo>
                <a:cubicBezTo>
                  <a:pt x="2296049" y="2001944"/>
                  <a:pt x="2324280" y="1972663"/>
                  <a:pt x="2314870" y="1953142"/>
                </a:cubicBezTo>
                <a:cubicBezTo>
                  <a:pt x="2314870" y="1953142"/>
                  <a:pt x="2314870" y="1953142"/>
                  <a:pt x="2305460" y="1943382"/>
                </a:cubicBezTo>
                <a:cubicBezTo>
                  <a:pt x="2296049" y="1943382"/>
                  <a:pt x="2277229" y="1943382"/>
                  <a:pt x="2267819" y="1933622"/>
                </a:cubicBezTo>
                <a:cubicBezTo>
                  <a:pt x="2267819" y="1943382"/>
                  <a:pt x="2267819" y="1943382"/>
                  <a:pt x="2277229" y="1953142"/>
                </a:cubicBezTo>
                <a:cubicBezTo>
                  <a:pt x="2267819" y="1953142"/>
                  <a:pt x="2249000" y="1982423"/>
                  <a:pt x="2249000" y="2011704"/>
                </a:cubicBezTo>
                <a:cubicBezTo>
                  <a:pt x="2249000" y="2011704"/>
                  <a:pt x="2249000" y="2011704"/>
                  <a:pt x="2239590" y="2011704"/>
                </a:cubicBezTo>
                <a:cubicBezTo>
                  <a:pt x="2258408" y="1992183"/>
                  <a:pt x="2249000" y="1962902"/>
                  <a:pt x="2239590" y="1953142"/>
                </a:cubicBezTo>
                <a:cubicBezTo>
                  <a:pt x="2239590" y="1962902"/>
                  <a:pt x="2230179" y="1972663"/>
                  <a:pt x="2220769" y="1982423"/>
                </a:cubicBezTo>
                <a:cubicBezTo>
                  <a:pt x="2211359" y="1982423"/>
                  <a:pt x="2201949" y="1992183"/>
                  <a:pt x="2192538" y="1992183"/>
                </a:cubicBezTo>
                <a:cubicBezTo>
                  <a:pt x="2192538" y="1992183"/>
                  <a:pt x="2183128" y="2001944"/>
                  <a:pt x="2173719" y="2001944"/>
                </a:cubicBezTo>
                <a:cubicBezTo>
                  <a:pt x="2173719" y="2001944"/>
                  <a:pt x="2173719" y="2001944"/>
                  <a:pt x="2183128" y="2011704"/>
                </a:cubicBezTo>
                <a:cubicBezTo>
                  <a:pt x="2183128" y="2011704"/>
                  <a:pt x="2183128" y="2011704"/>
                  <a:pt x="2173719" y="2011704"/>
                </a:cubicBezTo>
                <a:cubicBezTo>
                  <a:pt x="2136078" y="2040984"/>
                  <a:pt x="2126668" y="2109306"/>
                  <a:pt x="2089029" y="2128826"/>
                </a:cubicBezTo>
                <a:cubicBezTo>
                  <a:pt x="2089029" y="2099545"/>
                  <a:pt x="2098438" y="2080025"/>
                  <a:pt x="2107848" y="2050744"/>
                </a:cubicBezTo>
                <a:cubicBezTo>
                  <a:pt x="2107848" y="2011704"/>
                  <a:pt x="2098438" y="1982423"/>
                  <a:pt x="2098438" y="1953142"/>
                </a:cubicBezTo>
                <a:cubicBezTo>
                  <a:pt x="2060798" y="1953142"/>
                  <a:pt x="2023158" y="1953142"/>
                  <a:pt x="2023158" y="1962902"/>
                </a:cubicBezTo>
                <a:cubicBezTo>
                  <a:pt x="2032568" y="1982423"/>
                  <a:pt x="2032568" y="1972663"/>
                  <a:pt x="2032568" y="2001944"/>
                </a:cubicBezTo>
                <a:cubicBezTo>
                  <a:pt x="2023158" y="1992183"/>
                  <a:pt x="2004338" y="1982423"/>
                  <a:pt x="2004338" y="2011704"/>
                </a:cubicBezTo>
                <a:cubicBezTo>
                  <a:pt x="2004338" y="2011704"/>
                  <a:pt x="1994928" y="2001944"/>
                  <a:pt x="1994928" y="2001944"/>
                </a:cubicBezTo>
                <a:cubicBezTo>
                  <a:pt x="1994928" y="2011704"/>
                  <a:pt x="1994928" y="2021463"/>
                  <a:pt x="1994928" y="2021463"/>
                </a:cubicBezTo>
                <a:cubicBezTo>
                  <a:pt x="1985518" y="2011704"/>
                  <a:pt x="1957288" y="2021463"/>
                  <a:pt x="1947877" y="2031223"/>
                </a:cubicBezTo>
                <a:cubicBezTo>
                  <a:pt x="1919648" y="1972663"/>
                  <a:pt x="1900828" y="2060504"/>
                  <a:pt x="1863187" y="2040984"/>
                </a:cubicBezTo>
                <a:cubicBezTo>
                  <a:pt x="1863187" y="2031223"/>
                  <a:pt x="1863187" y="2031223"/>
                  <a:pt x="1872597" y="2031223"/>
                </a:cubicBezTo>
                <a:cubicBezTo>
                  <a:pt x="1863187" y="2011704"/>
                  <a:pt x="1844368" y="2031223"/>
                  <a:pt x="1834958" y="2040984"/>
                </a:cubicBezTo>
                <a:cubicBezTo>
                  <a:pt x="1797317" y="2050744"/>
                  <a:pt x="1703218" y="2080025"/>
                  <a:pt x="1703218" y="2050744"/>
                </a:cubicBezTo>
                <a:cubicBezTo>
                  <a:pt x="1646756" y="2040984"/>
                  <a:pt x="1562066" y="1962902"/>
                  <a:pt x="1524426" y="2040984"/>
                </a:cubicBezTo>
                <a:cubicBezTo>
                  <a:pt x="1505606" y="2040984"/>
                  <a:pt x="1439736" y="2021463"/>
                  <a:pt x="1449146" y="2060504"/>
                </a:cubicBezTo>
                <a:cubicBezTo>
                  <a:pt x="1430326" y="2070264"/>
                  <a:pt x="1345635" y="2070264"/>
                  <a:pt x="1355046" y="2031223"/>
                </a:cubicBezTo>
                <a:cubicBezTo>
                  <a:pt x="1355046" y="2021463"/>
                  <a:pt x="1326815" y="2040984"/>
                  <a:pt x="1336225" y="2021463"/>
                </a:cubicBezTo>
                <a:cubicBezTo>
                  <a:pt x="1326815" y="2021463"/>
                  <a:pt x="1364456" y="2011704"/>
                  <a:pt x="1364456" y="2001944"/>
                </a:cubicBezTo>
                <a:cubicBezTo>
                  <a:pt x="1355046" y="2001944"/>
                  <a:pt x="1345635" y="2001944"/>
                  <a:pt x="1326815" y="2001944"/>
                </a:cubicBezTo>
                <a:cubicBezTo>
                  <a:pt x="1289176" y="2031223"/>
                  <a:pt x="1242125" y="2070264"/>
                  <a:pt x="1195075" y="2080025"/>
                </a:cubicBezTo>
                <a:cubicBezTo>
                  <a:pt x="1213895" y="2060504"/>
                  <a:pt x="1232714" y="2040984"/>
                  <a:pt x="1251535" y="2021463"/>
                </a:cubicBezTo>
                <a:cubicBezTo>
                  <a:pt x="1232714" y="2021463"/>
                  <a:pt x="1213895" y="2021463"/>
                  <a:pt x="1204485" y="2011704"/>
                </a:cubicBezTo>
                <a:cubicBezTo>
                  <a:pt x="1213895" y="2011704"/>
                  <a:pt x="1232714" y="2011704"/>
                  <a:pt x="1251535" y="2011704"/>
                </a:cubicBezTo>
                <a:cubicBezTo>
                  <a:pt x="1260945" y="2011704"/>
                  <a:pt x="1260945" y="2001944"/>
                  <a:pt x="1260945" y="2001944"/>
                </a:cubicBezTo>
                <a:cubicBezTo>
                  <a:pt x="1242125" y="1992183"/>
                  <a:pt x="1195075" y="1992183"/>
                  <a:pt x="1185665" y="1992183"/>
                </a:cubicBezTo>
                <a:cubicBezTo>
                  <a:pt x="1166844" y="1992183"/>
                  <a:pt x="1148024" y="1992183"/>
                  <a:pt x="1138615" y="2001944"/>
                </a:cubicBezTo>
                <a:cubicBezTo>
                  <a:pt x="1148024" y="2021463"/>
                  <a:pt x="1110384" y="2021463"/>
                  <a:pt x="1110384" y="2031223"/>
                </a:cubicBezTo>
                <a:cubicBezTo>
                  <a:pt x="1053925" y="2031223"/>
                  <a:pt x="1025694" y="1972663"/>
                  <a:pt x="978644" y="1962902"/>
                </a:cubicBezTo>
                <a:cubicBezTo>
                  <a:pt x="959824" y="1972663"/>
                  <a:pt x="950414" y="1972663"/>
                  <a:pt x="931594" y="1972663"/>
                </a:cubicBezTo>
                <a:cubicBezTo>
                  <a:pt x="922183" y="1972663"/>
                  <a:pt x="903364" y="1972663"/>
                  <a:pt x="893954" y="1972663"/>
                </a:cubicBezTo>
                <a:cubicBezTo>
                  <a:pt x="893954" y="1972663"/>
                  <a:pt x="893954" y="1972663"/>
                  <a:pt x="903364" y="1962902"/>
                </a:cubicBezTo>
                <a:cubicBezTo>
                  <a:pt x="893954" y="1962902"/>
                  <a:pt x="884544" y="1972663"/>
                  <a:pt x="884544" y="1972663"/>
                </a:cubicBezTo>
                <a:cubicBezTo>
                  <a:pt x="875134" y="1982423"/>
                  <a:pt x="893954" y="1982423"/>
                  <a:pt x="893954" y="1982423"/>
                </a:cubicBezTo>
                <a:cubicBezTo>
                  <a:pt x="893954" y="1982423"/>
                  <a:pt x="893954" y="1982423"/>
                  <a:pt x="875134" y="1982423"/>
                </a:cubicBezTo>
                <a:cubicBezTo>
                  <a:pt x="884544" y="1962902"/>
                  <a:pt x="837493" y="1962902"/>
                  <a:pt x="828084" y="1962902"/>
                </a:cubicBezTo>
                <a:cubicBezTo>
                  <a:pt x="837493" y="1953142"/>
                  <a:pt x="931594" y="1943382"/>
                  <a:pt x="931594" y="1943382"/>
                </a:cubicBezTo>
                <a:cubicBezTo>
                  <a:pt x="922183" y="1933622"/>
                  <a:pt x="922183" y="1943382"/>
                  <a:pt x="912773" y="1943382"/>
                </a:cubicBezTo>
                <a:cubicBezTo>
                  <a:pt x="912773" y="1943382"/>
                  <a:pt x="912773" y="1933622"/>
                  <a:pt x="912773" y="1933622"/>
                </a:cubicBezTo>
                <a:cubicBezTo>
                  <a:pt x="912773" y="1923861"/>
                  <a:pt x="912773" y="1923861"/>
                  <a:pt x="903364" y="1914101"/>
                </a:cubicBezTo>
                <a:cubicBezTo>
                  <a:pt x="875134" y="1914101"/>
                  <a:pt x="865723" y="1855539"/>
                  <a:pt x="846903" y="1855539"/>
                </a:cubicBezTo>
                <a:cubicBezTo>
                  <a:pt x="837493" y="1845779"/>
                  <a:pt x="856313" y="1845779"/>
                  <a:pt x="837493" y="1826258"/>
                </a:cubicBezTo>
                <a:cubicBezTo>
                  <a:pt x="828084" y="1826258"/>
                  <a:pt x="818674" y="1816498"/>
                  <a:pt x="828084" y="1816498"/>
                </a:cubicBezTo>
                <a:cubicBezTo>
                  <a:pt x="828084" y="1816498"/>
                  <a:pt x="828084" y="1816498"/>
                  <a:pt x="818674" y="1816498"/>
                </a:cubicBezTo>
                <a:cubicBezTo>
                  <a:pt x="809264" y="1816498"/>
                  <a:pt x="790443" y="1826258"/>
                  <a:pt x="799853" y="1826258"/>
                </a:cubicBezTo>
                <a:cubicBezTo>
                  <a:pt x="790443" y="1826258"/>
                  <a:pt x="781033" y="1826258"/>
                  <a:pt x="771623" y="1826258"/>
                </a:cubicBezTo>
                <a:cubicBezTo>
                  <a:pt x="799853" y="1806738"/>
                  <a:pt x="771623" y="1806738"/>
                  <a:pt x="762213" y="1816498"/>
                </a:cubicBezTo>
                <a:cubicBezTo>
                  <a:pt x="771623" y="1836019"/>
                  <a:pt x="781033" y="1855539"/>
                  <a:pt x="781033" y="1865299"/>
                </a:cubicBezTo>
                <a:cubicBezTo>
                  <a:pt x="771623" y="1855539"/>
                  <a:pt x="743394" y="1845779"/>
                  <a:pt x="733983" y="1826258"/>
                </a:cubicBezTo>
                <a:cubicBezTo>
                  <a:pt x="743394" y="1826258"/>
                  <a:pt x="743394" y="1826258"/>
                  <a:pt x="743394" y="1816498"/>
                </a:cubicBezTo>
                <a:cubicBezTo>
                  <a:pt x="733983" y="1816498"/>
                  <a:pt x="724573" y="1816498"/>
                  <a:pt x="724573" y="1816498"/>
                </a:cubicBezTo>
                <a:cubicBezTo>
                  <a:pt x="724573" y="1816498"/>
                  <a:pt x="724573" y="1816498"/>
                  <a:pt x="724573" y="1826258"/>
                </a:cubicBezTo>
                <a:cubicBezTo>
                  <a:pt x="733983" y="1845779"/>
                  <a:pt x="733983" y="1855539"/>
                  <a:pt x="743394" y="1875060"/>
                </a:cubicBezTo>
                <a:cubicBezTo>
                  <a:pt x="752804" y="1914101"/>
                  <a:pt x="733983" y="1923861"/>
                  <a:pt x="733983" y="1962902"/>
                </a:cubicBezTo>
                <a:cubicBezTo>
                  <a:pt x="724573" y="1982423"/>
                  <a:pt x="733983" y="2001944"/>
                  <a:pt x="724573" y="2021463"/>
                </a:cubicBezTo>
                <a:cubicBezTo>
                  <a:pt x="715163" y="1953142"/>
                  <a:pt x="733983" y="1923861"/>
                  <a:pt x="705753" y="1865299"/>
                </a:cubicBezTo>
                <a:cubicBezTo>
                  <a:pt x="696343" y="1845779"/>
                  <a:pt x="686932" y="1826258"/>
                  <a:pt x="686932" y="1816498"/>
                </a:cubicBezTo>
                <a:cubicBezTo>
                  <a:pt x="658703" y="1806738"/>
                  <a:pt x="574013" y="1796977"/>
                  <a:pt x="555192" y="1796977"/>
                </a:cubicBezTo>
                <a:cubicBezTo>
                  <a:pt x="508143" y="1806738"/>
                  <a:pt x="442271" y="1816498"/>
                  <a:pt x="395222" y="1806738"/>
                </a:cubicBezTo>
                <a:cubicBezTo>
                  <a:pt x="404632" y="1806738"/>
                  <a:pt x="414042" y="1806738"/>
                  <a:pt x="414042" y="1796977"/>
                </a:cubicBezTo>
                <a:cubicBezTo>
                  <a:pt x="414042" y="1796977"/>
                  <a:pt x="414042" y="1796977"/>
                  <a:pt x="414042" y="1787217"/>
                </a:cubicBezTo>
                <a:cubicBezTo>
                  <a:pt x="404632" y="1777457"/>
                  <a:pt x="366991" y="1796977"/>
                  <a:pt x="348172" y="1787217"/>
                </a:cubicBezTo>
                <a:cubicBezTo>
                  <a:pt x="329352" y="1787217"/>
                  <a:pt x="301121" y="1787217"/>
                  <a:pt x="282301" y="1787217"/>
                </a:cubicBezTo>
                <a:cubicBezTo>
                  <a:pt x="291711" y="1757936"/>
                  <a:pt x="150560" y="1787217"/>
                  <a:pt x="131740" y="1777457"/>
                </a:cubicBezTo>
                <a:cubicBezTo>
                  <a:pt x="131740" y="1777457"/>
                  <a:pt x="150560" y="1777457"/>
                  <a:pt x="150560" y="1777457"/>
                </a:cubicBezTo>
                <a:cubicBezTo>
                  <a:pt x="141150" y="1777457"/>
                  <a:pt x="141150" y="1767697"/>
                  <a:pt x="150560" y="1767697"/>
                </a:cubicBezTo>
                <a:cubicBezTo>
                  <a:pt x="141150" y="1767697"/>
                  <a:pt x="131740" y="1767697"/>
                  <a:pt x="122331" y="1767697"/>
                </a:cubicBezTo>
                <a:cubicBezTo>
                  <a:pt x="112921" y="1757936"/>
                  <a:pt x="197611" y="1748176"/>
                  <a:pt x="207020" y="1738416"/>
                </a:cubicBezTo>
                <a:cubicBezTo>
                  <a:pt x="197611" y="1738416"/>
                  <a:pt x="141150" y="1748176"/>
                  <a:pt x="141150" y="1738416"/>
                </a:cubicBezTo>
                <a:cubicBezTo>
                  <a:pt x="150560" y="1738416"/>
                  <a:pt x="159971" y="1738416"/>
                  <a:pt x="178791" y="1738416"/>
                </a:cubicBezTo>
                <a:cubicBezTo>
                  <a:pt x="150560" y="1728655"/>
                  <a:pt x="122331" y="1738416"/>
                  <a:pt x="94101" y="1728655"/>
                </a:cubicBezTo>
                <a:cubicBezTo>
                  <a:pt x="84691" y="1718895"/>
                  <a:pt x="9410" y="1738416"/>
                  <a:pt x="0" y="1718895"/>
                </a:cubicBezTo>
                <a:cubicBezTo>
                  <a:pt x="18821" y="1709135"/>
                  <a:pt x="47050" y="1718895"/>
                  <a:pt x="65870" y="1709135"/>
                </a:cubicBezTo>
                <a:cubicBezTo>
                  <a:pt x="65870" y="1709135"/>
                  <a:pt x="65870" y="1709135"/>
                  <a:pt x="56460" y="1709135"/>
                </a:cubicBezTo>
                <a:cubicBezTo>
                  <a:pt x="112921" y="1699374"/>
                  <a:pt x="197611" y="1709135"/>
                  <a:pt x="244661" y="1689614"/>
                </a:cubicBezTo>
                <a:cubicBezTo>
                  <a:pt x="244661" y="1689614"/>
                  <a:pt x="244661" y="1689614"/>
                  <a:pt x="235251" y="1689614"/>
                </a:cubicBezTo>
                <a:cubicBezTo>
                  <a:pt x="272892" y="1670094"/>
                  <a:pt x="376401" y="1689614"/>
                  <a:pt x="423452" y="1679854"/>
                </a:cubicBezTo>
                <a:cubicBezTo>
                  <a:pt x="461092" y="1670094"/>
                  <a:pt x="508143" y="1679854"/>
                  <a:pt x="545782" y="1660335"/>
                </a:cubicBezTo>
                <a:cubicBezTo>
                  <a:pt x="564602" y="1660335"/>
                  <a:pt x="639883" y="1640814"/>
                  <a:pt x="639883" y="1640814"/>
                </a:cubicBezTo>
                <a:cubicBezTo>
                  <a:pt x="611652" y="1640814"/>
                  <a:pt x="592833" y="1640814"/>
                  <a:pt x="564602" y="1650574"/>
                </a:cubicBezTo>
                <a:cubicBezTo>
                  <a:pt x="564602" y="1650574"/>
                  <a:pt x="564602" y="1650574"/>
                  <a:pt x="592833" y="1631054"/>
                </a:cubicBezTo>
                <a:cubicBezTo>
                  <a:pt x="592833" y="1631054"/>
                  <a:pt x="470502" y="1640814"/>
                  <a:pt x="461092" y="1640814"/>
                </a:cubicBezTo>
                <a:cubicBezTo>
                  <a:pt x="366991" y="1631054"/>
                  <a:pt x="489322" y="1621293"/>
                  <a:pt x="489322" y="1611533"/>
                </a:cubicBezTo>
                <a:cubicBezTo>
                  <a:pt x="479912" y="1611533"/>
                  <a:pt x="376401" y="1621293"/>
                  <a:pt x="385811" y="1611533"/>
                </a:cubicBezTo>
                <a:cubicBezTo>
                  <a:pt x="404632" y="1611533"/>
                  <a:pt x="404632" y="1582252"/>
                  <a:pt x="432862" y="1592012"/>
                </a:cubicBezTo>
                <a:cubicBezTo>
                  <a:pt x="442271" y="1592012"/>
                  <a:pt x="470502" y="1592012"/>
                  <a:pt x="489322" y="1582252"/>
                </a:cubicBezTo>
                <a:cubicBezTo>
                  <a:pt x="517552" y="1592012"/>
                  <a:pt x="555192" y="1582252"/>
                  <a:pt x="574013" y="1572492"/>
                </a:cubicBezTo>
                <a:cubicBezTo>
                  <a:pt x="564602" y="1572492"/>
                  <a:pt x="696343" y="1562732"/>
                  <a:pt x="668113" y="1562732"/>
                </a:cubicBezTo>
                <a:cubicBezTo>
                  <a:pt x="677522" y="1552971"/>
                  <a:pt x="686932" y="1562732"/>
                  <a:pt x="696343" y="1562732"/>
                </a:cubicBezTo>
                <a:cubicBezTo>
                  <a:pt x="696343" y="1562732"/>
                  <a:pt x="696343" y="1562732"/>
                  <a:pt x="696343" y="1552971"/>
                </a:cubicBezTo>
                <a:cubicBezTo>
                  <a:pt x="686932" y="1552971"/>
                  <a:pt x="686932" y="1552971"/>
                  <a:pt x="677522" y="1552971"/>
                </a:cubicBezTo>
                <a:cubicBezTo>
                  <a:pt x="668113" y="1552971"/>
                  <a:pt x="686932" y="1543211"/>
                  <a:pt x="677522" y="1543211"/>
                </a:cubicBezTo>
                <a:cubicBezTo>
                  <a:pt x="658703" y="1543211"/>
                  <a:pt x="649293" y="1562732"/>
                  <a:pt x="630472" y="1562732"/>
                </a:cubicBezTo>
                <a:cubicBezTo>
                  <a:pt x="630472" y="1562732"/>
                  <a:pt x="583423" y="1533451"/>
                  <a:pt x="574013" y="1543211"/>
                </a:cubicBezTo>
                <a:cubicBezTo>
                  <a:pt x="564602" y="1543211"/>
                  <a:pt x="517552" y="1552971"/>
                  <a:pt x="517552" y="1533451"/>
                </a:cubicBezTo>
                <a:cubicBezTo>
                  <a:pt x="526962" y="1533451"/>
                  <a:pt x="526962" y="1533451"/>
                  <a:pt x="536372" y="1523690"/>
                </a:cubicBezTo>
                <a:cubicBezTo>
                  <a:pt x="517552" y="1523690"/>
                  <a:pt x="442271" y="1523690"/>
                  <a:pt x="432862" y="1523690"/>
                </a:cubicBezTo>
                <a:cubicBezTo>
                  <a:pt x="432862" y="1523690"/>
                  <a:pt x="428157" y="1523690"/>
                  <a:pt x="423452" y="1523690"/>
                </a:cubicBezTo>
                <a:cubicBezTo>
                  <a:pt x="385811" y="1513930"/>
                  <a:pt x="338762" y="1513930"/>
                  <a:pt x="319941" y="1513930"/>
                </a:cubicBezTo>
                <a:cubicBezTo>
                  <a:pt x="319941" y="1513930"/>
                  <a:pt x="272892" y="1474889"/>
                  <a:pt x="254071" y="1494410"/>
                </a:cubicBezTo>
                <a:cubicBezTo>
                  <a:pt x="254071" y="1494410"/>
                  <a:pt x="254071" y="1494410"/>
                  <a:pt x="263481" y="1504170"/>
                </a:cubicBezTo>
                <a:cubicBezTo>
                  <a:pt x="254071" y="1504170"/>
                  <a:pt x="254071" y="1504170"/>
                  <a:pt x="244661" y="1504170"/>
                </a:cubicBezTo>
                <a:cubicBezTo>
                  <a:pt x="244661" y="1484649"/>
                  <a:pt x="178791" y="1504170"/>
                  <a:pt x="197611" y="1504170"/>
                </a:cubicBezTo>
                <a:cubicBezTo>
                  <a:pt x="188201" y="1504170"/>
                  <a:pt x="178791" y="1513930"/>
                  <a:pt x="178791" y="1513930"/>
                </a:cubicBezTo>
                <a:cubicBezTo>
                  <a:pt x="150560" y="1513930"/>
                  <a:pt x="188201" y="1474889"/>
                  <a:pt x="197611" y="1474889"/>
                </a:cubicBezTo>
                <a:cubicBezTo>
                  <a:pt x="207020" y="1474889"/>
                  <a:pt x="225841" y="1484649"/>
                  <a:pt x="225841" y="1474889"/>
                </a:cubicBezTo>
                <a:cubicBezTo>
                  <a:pt x="244661" y="1474889"/>
                  <a:pt x="225841" y="1455368"/>
                  <a:pt x="254071" y="1465129"/>
                </a:cubicBezTo>
                <a:cubicBezTo>
                  <a:pt x="244661" y="1465129"/>
                  <a:pt x="319941" y="1445608"/>
                  <a:pt x="301121" y="1455368"/>
                </a:cubicBezTo>
                <a:cubicBezTo>
                  <a:pt x="291711" y="1455368"/>
                  <a:pt x="282301" y="1465129"/>
                  <a:pt x="272892" y="1465129"/>
                </a:cubicBezTo>
                <a:cubicBezTo>
                  <a:pt x="319941" y="1484649"/>
                  <a:pt x="338762" y="1455368"/>
                  <a:pt x="348172" y="1426087"/>
                </a:cubicBezTo>
                <a:cubicBezTo>
                  <a:pt x="338762" y="1435848"/>
                  <a:pt x="282301" y="1435848"/>
                  <a:pt x="272892" y="1426087"/>
                </a:cubicBezTo>
                <a:cubicBezTo>
                  <a:pt x="272892" y="1426087"/>
                  <a:pt x="272892" y="1426087"/>
                  <a:pt x="272892" y="1416327"/>
                </a:cubicBezTo>
                <a:cubicBezTo>
                  <a:pt x="291711" y="1426087"/>
                  <a:pt x="338762" y="1416327"/>
                  <a:pt x="291711" y="1406567"/>
                </a:cubicBezTo>
                <a:cubicBezTo>
                  <a:pt x="282301" y="1406567"/>
                  <a:pt x="263481" y="1406567"/>
                  <a:pt x="254071" y="1416327"/>
                </a:cubicBezTo>
                <a:cubicBezTo>
                  <a:pt x="244661" y="1416327"/>
                  <a:pt x="197611" y="1426087"/>
                  <a:pt x="197611" y="1426087"/>
                </a:cubicBezTo>
                <a:cubicBezTo>
                  <a:pt x="197611" y="1416327"/>
                  <a:pt x="197611" y="1416327"/>
                  <a:pt x="197611" y="1406567"/>
                </a:cubicBezTo>
                <a:cubicBezTo>
                  <a:pt x="188201" y="1406567"/>
                  <a:pt x="159971" y="1406567"/>
                  <a:pt x="150560" y="1396807"/>
                </a:cubicBezTo>
                <a:cubicBezTo>
                  <a:pt x="188201" y="1387046"/>
                  <a:pt x="244661" y="1377286"/>
                  <a:pt x="272892" y="1357765"/>
                </a:cubicBezTo>
                <a:cubicBezTo>
                  <a:pt x="291711" y="1357765"/>
                  <a:pt x="319941" y="1357765"/>
                  <a:pt x="338762" y="1348005"/>
                </a:cubicBezTo>
                <a:cubicBezTo>
                  <a:pt x="357582" y="1348005"/>
                  <a:pt x="385811" y="1328485"/>
                  <a:pt x="404632" y="1328485"/>
                </a:cubicBezTo>
                <a:cubicBezTo>
                  <a:pt x="404632" y="1328485"/>
                  <a:pt x="489322" y="1338245"/>
                  <a:pt x="498732" y="1328485"/>
                </a:cubicBezTo>
                <a:cubicBezTo>
                  <a:pt x="470502" y="1318724"/>
                  <a:pt x="442271" y="1328485"/>
                  <a:pt x="423452" y="1318724"/>
                </a:cubicBezTo>
                <a:cubicBezTo>
                  <a:pt x="423452" y="1318724"/>
                  <a:pt x="423452" y="1318724"/>
                  <a:pt x="404632" y="1308964"/>
                </a:cubicBezTo>
                <a:cubicBezTo>
                  <a:pt x="414042" y="1308964"/>
                  <a:pt x="414042" y="1308964"/>
                  <a:pt x="423452" y="1308964"/>
                </a:cubicBezTo>
                <a:cubicBezTo>
                  <a:pt x="404632" y="1299204"/>
                  <a:pt x="385811" y="1299204"/>
                  <a:pt x="357582" y="1299204"/>
                </a:cubicBezTo>
                <a:cubicBezTo>
                  <a:pt x="348172" y="1299204"/>
                  <a:pt x="348172" y="1289445"/>
                  <a:pt x="348172" y="1279684"/>
                </a:cubicBezTo>
                <a:cubicBezTo>
                  <a:pt x="348172" y="1289445"/>
                  <a:pt x="272892" y="1260164"/>
                  <a:pt x="329352" y="1260164"/>
                </a:cubicBezTo>
                <a:cubicBezTo>
                  <a:pt x="338762" y="1250404"/>
                  <a:pt x="319941" y="1240643"/>
                  <a:pt x="319941" y="1240643"/>
                </a:cubicBezTo>
                <a:cubicBezTo>
                  <a:pt x="319941" y="1240643"/>
                  <a:pt x="348172" y="1240643"/>
                  <a:pt x="348172" y="1230883"/>
                </a:cubicBezTo>
                <a:cubicBezTo>
                  <a:pt x="338762" y="1221123"/>
                  <a:pt x="282301" y="1250404"/>
                  <a:pt x="310531" y="1221123"/>
                </a:cubicBezTo>
                <a:cubicBezTo>
                  <a:pt x="291711" y="1221123"/>
                  <a:pt x="282301" y="1221123"/>
                  <a:pt x="282301" y="1211362"/>
                </a:cubicBezTo>
                <a:cubicBezTo>
                  <a:pt x="272892" y="1201602"/>
                  <a:pt x="282301" y="1201602"/>
                  <a:pt x="291711" y="1201602"/>
                </a:cubicBezTo>
                <a:cubicBezTo>
                  <a:pt x="291711" y="1201602"/>
                  <a:pt x="272892" y="1191842"/>
                  <a:pt x="272892" y="1191842"/>
                </a:cubicBezTo>
                <a:cubicBezTo>
                  <a:pt x="282301" y="1191842"/>
                  <a:pt x="291711" y="1191842"/>
                  <a:pt x="301121" y="1191842"/>
                </a:cubicBezTo>
                <a:cubicBezTo>
                  <a:pt x="301121" y="1182081"/>
                  <a:pt x="216431" y="1182081"/>
                  <a:pt x="235251" y="1152801"/>
                </a:cubicBezTo>
                <a:cubicBezTo>
                  <a:pt x="244661" y="1152801"/>
                  <a:pt x="263481" y="1172321"/>
                  <a:pt x="263481" y="1143040"/>
                </a:cubicBezTo>
                <a:cubicBezTo>
                  <a:pt x="263481" y="1123520"/>
                  <a:pt x="291711" y="1143040"/>
                  <a:pt x="301121" y="1133280"/>
                </a:cubicBezTo>
                <a:lnTo>
                  <a:pt x="294052" y="1130530"/>
                </a:lnTo>
                <a:lnTo>
                  <a:pt x="330528" y="1121994"/>
                </a:lnTo>
                <a:cubicBezTo>
                  <a:pt x="383459" y="1113759"/>
                  <a:pt x="446978" y="1113759"/>
                  <a:pt x="489322" y="1113759"/>
                </a:cubicBezTo>
                <a:cubicBezTo>
                  <a:pt x="498732" y="1113759"/>
                  <a:pt x="517552" y="1113759"/>
                  <a:pt x="545782" y="1113759"/>
                </a:cubicBezTo>
                <a:cubicBezTo>
                  <a:pt x="545782" y="1113759"/>
                  <a:pt x="545782" y="1113759"/>
                  <a:pt x="545782" y="1103999"/>
                </a:cubicBezTo>
                <a:cubicBezTo>
                  <a:pt x="536372" y="1103999"/>
                  <a:pt x="536372" y="1103999"/>
                  <a:pt x="536372" y="1103999"/>
                </a:cubicBezTo>
                <a:cubicBezTo>
                  <a:pt x="517552" y="1103999"/>
                  <a:pt x="479912" y="1113759"/>
                  <a:pt x="470502" y="1103999"/>
                </a:cubicBezTo>
                <a:cubicBezTo>
                  <a:pt x="479912" y="1103999"/>
                  <a:pt x="517552" y="1094239"/>
                  <a:pt x="545782" y="1094239"/>
                </a:cubicBezTo>
                <a:cubicBezTo>
                  <a:pt x="545782" y="1094239"/>
                  <a:pt x="545782" y="1094239"/>
                  <a:pt x="545782" y="1084478"/>
                </a:cubicBezTo>
                <a:cubicBezTo>
                  <a:pt x="536372" y="1084478"/>
                  <a:pt x="517552" y="1084478"/>
                  <a:pt x="489322" y="1094239"/>
                </a:cubicBezTo>
                <a:cubicBezTo>
                  <a:pt x="470502" y="1074718"/>
                  <a:pt x="376401" y="1074718"/>
                  <a:pt x="348172" y="1074718"/>
                </a:cubicBezTo>
                <a:cubicBezTo>
                  <a:pt x="319941" y="1074718"/>
                  <a:pt x="319941" y="1064958"/>
                  <a:pt x="291711" y="1055198"/>
                </a:cubicBezTo>
                <a:cubicBezTo>
                  <a:pt x="282301" y="1055198"/>
                  <a:pt x="254071" y="1064958"/>
                  <a:pt x="244661" y="1055198"/>
                </a:cubicBezTo>
                <a:cubicBezTo>
                  <a:pt x="235251" y="1016156"/>
                  <a:pt x="244661" y="996636"/>
                  <a:pt x="272892" y="967355"/>
                </a:cubicBezTo>
                <a:cubicBezTo>
                  <a:pt x="282301" y="957595"/>
                  <a:pt x="376401" y="947834"/>
                  <a:pt x="366991" y="938074"/>
                </a:cubicBezTo>
                <a:cubicBezTo>
                  <a:pt x="366991" y="938074"/>
                  <a:pt x="357582" y="938074"/>
                  <a:pt x="357582" y="938074"/>
                </a:cubicBezTo>
                <a:cubicBezTo>
                  <a:pt x="338762" y="918555"/>
                  <a:pt x="404632" y="928315"/>
                  <a:pt x="395222" y="918555"/>
                </a:cubicBezTo>
                <a:cubicBezTo>
                  <a:pt x="385811" y="908794"/>
                  <a:pt x="348172" y="908794"/>
                  <a:pt x="329352" y="899034"/>
                </a:cubicBezTo>
                <a:cubicBezTo>
                  <a:pt x="348172" y="879514"/>
                  <a:pt x="272892" y="908794"/>
                  <a:pt x="254071" y="889274"/>
                </a:cubicBezTo>
                <a:cubicBezTo>
                  <a:pt x="254071" y="889274"/>
                  <a:pt x="254071" y="889274"/>
                  <a:pt x="263481" y="879514"/>
                </a:cubicBezTo>
                <a:cubicBezTo>
                  <a:pt x="235251" y="869753"/>
                  <a:pt x="216431" y="859993"/>
                  <a:pt x="188201" y="850233"/>
                </a:cubicBezTo>
                <a:cubicBezTo>
                  <a:pt x="159971" y="840472"/>
                  <a:pt x="178791" y="820952"/>
                  <a:pt x="141150" y="820952"/>
                </a:cubicBezTo>
                <a:cubicBezTo>
                  <a:pt x="112921" y="830712"/>
                  <a:pt x="122331" y="820952"/>
                  <a:pt x="103511" y="820952"/>
                </a:cubicBezTo>
                <a:cubicBezTo>
                  <a:pt x="37641" y="811192"/>
                  <a:pt x="65870" y="762390"/>
                  <a:pt x="65870" y="723349"/>
                </a:cubicBezTo>
                <a:cubicBezTo>
                  <a:pt x="56460" y="684308"/>
                  <a:pt x="75280" y="664787"/>
                  <a:pt x="122331" y="645266"/>
                </a:cubicBezTo>
                <a:cubicBezTo>
                  <a:pt x="169381" y="635506"/>
                  <a:pt x="131740" y="615986"/>
                  <a:pt x="150560" y="606225"/>
                </a:cubicBezTo>
                <a:cubicBezTo>
                  <a:pt x="188201" y="606225"/>
                  <a:pt x="207020" y="586705"/>
                  <a:pt x="244661" y="586705"/>
                </a:cubicBezTo>
                <a:cubicBezTo>
                  <a:pt x="310531" y="576944"/>
                  <a:pt x="366991" y="576944"/>
                  <a:pt x="432862" y="567185"/>
                </a:cubicBezTo>
                <a:cubicBezTo>
                  <a:pt x="404632" y="537905"/>
                  <a:pt x="301121" y="469582"/>
                  <a:pt x="319941" y="459822"/>
                </a:cubicBezTo>
                <a:cubicBezTo>
                  <a:pt x="319941" y="459822"/>
                  <a:pt x="329352" y="459822"/>
                  <a:pt x="338762" y="459822"/>
                </a:cubicBezTo>
                <a:cubicBezTo>
                  <a:pt x="348172" y="450062"/>
                  <a:pt x="366991" y="450062"/>
                  <a:pt x="376401" y="450062"/>
                </a:cubicBezTo>
                <a:cubicBezTo>
                  <a:pt x="338762" y="420781"/>
                  <a:pt x="169381" y="450062"/>
                  <a:pt x="131740" y="450062"/>
                </a:cubicBezTo>
                <a:cubicBezTo>
                  <a:pt x="150560" y="450062"/>
                  <a:pt x="159971" y="440301"/>
                  <a:pt x="141150" y="420781"/>
                </a:cubicBezTo>
                <a:cubicBezTo>
                  <a:pt x="188201" y="430541"/>
                  <a:pt x="235251" y="401260"/>
                  <a:pt x="282301" y="401260"/>
                </a:cubicBezTo>
                <a:cubicBezTo>
                  <a:pt x="329352" y="391500"/>
                  <a:pt x="385811" y="391500"/>
                  <a:pt x="432862" y="381740"/>
                </a:cubicBezTo>
                <a:cubicBezTo>
                  <a:pt x="432862" y="381740"/>
                  <a:pt x="432862" y="371979"/>
                  <a:pt x="432862" y="362219"/>
                </a:cubicBezTo>
                <a:cubicBezTo>
                  <a:pt x="404632" y="362219"/>
                  <a:pt x="376401" y="362219"/>
                  <a:pt x="366991" y="352459"/>
                </a:cubicBezTo>
                <a:cubicBezTo>
                  <a:pt x="329352" y="352459"/>
                  <a:pt x="272892" y="352459"/>
                  <a:pt x="235251" y="352459"/>
                </a:cubicBezTo>
                <a:cubicBezTo>
                  <a:pt x="197611" y="362219"/>
                  <a:pt x="225841" y="352459"/>
                  <a:pt x="197611" y="342699"/>
                </a:cubicBezTo>
                <a:cubicBezTo>
                  <a:pt x="131740" y="323178"/>
                  <a:pt x="291711" y="284137"/>
                  <a:pt x="291711" y="284137"/>
                </a:cubicBezTo>
                <a:cubicBezTo>
                  <a:pt x="272892" y="284137"/>
                  <a:pt x="207020" y="264616"/>
                  <a:pt x="207020" y="245095"/>
                </a:cubicBezTo>
                <a:cubicBezTo>
                  <a:pt x="235251" y="225575"/>
                  <a:pt x="329352" y="206056"/>
                  <a:pt x="357582" y="206056"/>
                </a:cubicBezTo>
                <a:cubicBezTo>
                  <a:pt x="404632" y="196295"/>
                  <a:pt x="442271" y="196295"/>
                  <a:pt x="479912" y="196295"/>
                </a:cubicBezTo>
                <a:cubicBezTo>
                  <a:pt x="545782" y="196295"/>
                  <a:pt x="602242" y="196295"/>
                  <a:pt x="668113" y="196295"/>
                </a:cubicBezTo>
                <a:cubicBezTo>
                  <a:pt x="668113" y="196295"/>
                  <a:pt x="668113" y="196295"/>
                  <a:pt x="658703" y="186535"/>
                </a:cubicBezTo>
                <a:cubicBezTo>
                  <a:pt x="668113" y="167015"/>
                  <a:pt x="696343" y="206056"/>
                  <a:pt x="686932" y="176775"/>
                </a:cubicBezTo>
                <a:cubicBezTo>
                  <a:pt x="686932" y="176775"/>
                  <a:pt x="686932" y="176775"/>
                  <a:pt x="705753" y="157254"/>
                </a:cubicBezTo>
                <a:cubicBezTo>
                  <a:pt x="705753" y="157254"/>
                  <a:pt x="724573" y="147494"/>
                  <a:pt x="733983" y="147494"/>
                </a:cubicBezTo>
                <a:cubicBezTo>
                  <a:pt x="733983" y="147494"/>
                  <a:pt x="743394" y="176775"/>
                  <a:pt x="752804" y="147494"/>
                </a:cubicBezTo>
                <a:cubicBezTo>
                  <a:pt x="743394" y="137733"/>
                  <a:pt x="771623" y="137733"/>
                  <a:pt x="781033" y="137733"/>
                </a:cubicBezTo>
                <a:cubicBezTo>
                  <a:pt x="809264" y="147494"/>
                  <a:pt x="828084" y="108453"/>
                  <a:pt x="828084" y="108453"/>
                </a:cubicBezTo>
                <a:cubicBezTo>
                  <a:pt x="818674" y="108453"/>
                  <a:pt x="799853" y="108453"/>
                  <a:pt x="799853" y="88932"/>
                </a:cubicBezTo>
                <a:cubicBezTo>
                  <a:pt x="799853" y="79172"/>
                  <a:pt x="818674" y="108453"/>
                  <a:pt x="828084" y="98692"/>
                </a:cubicBezTo>
                <a:cubicBezTo>
                  <a:pt x="828084" y="79172"/>
                  <a:pt x="818674" y="69411"/>
                  <a:pt x="818674" y="49891"/>
                </a:cubicBezTo>
                <a:cubicBezTo>
                  <a:pt x="828084" y="59651"/>
                  <a:pt x="846903" y="79172"/>
                  <a:pt x="856313" y="69411"/>
                </a:cubicBezTo>
                <a:cubicBezTo>
                  <a:pt x="846903" y="49891"/>
                  <a:pt x="818674" y="40131"/>
                  <a:pt x="790443" y="20610"/>
                </a:cubicBezTo>
                <a:cubicBezTo>
                  <a:pt x="837493" y="20610"/>
                  <a:pt x="865723" y="69411"/>
                  <a:pt x="893954" y="49891"/>
                </a:cubicBezTo>
                <a:cubicBezTo>
                  <a:pt x="893954" y="49891"/>
                  <a:pt x="893954" y="49891"/>
                  <a:pt x="884544" y="59651"/>
                </a:cubicBezTo>
                <a:cubicBezTo>
                  <a:pt x="884544" y="79172"/>
                  <a:pt x="912773" y="40131"/>
                  <a:pt x="912773" y="40131"/>
                </a:cubicBezTo>
                <a:cubicBezTo>
                  <a:pt x="931594" y="49891"/>
                  <a:pt x="903364" y="79172"/>
                  <a:pt x="941004" y="30370"/>
                </a:cubicBezTo>
                <a:cubicBezTo>
                  <a:pt x="941004" y="40131"/>
                  <a:pt x="950414" y="40131"/>
                  <a:pt x="959824" y="49891"/>
                </a:cubicBezTo>
                <a:cubicBezTo>
                  <a:pt x="959824" y="40131"/>
                  <a:pt x="950414" y="20610"/>
                  <a:pt x="969234" y="30370"/>
                </a:cubicBezTo>
                <a:cubicBezTo>
                  <a:pt x="969234" y="30370"/>
                  <a:pt x="969234" y="49891"/>
                  <a:pt x="969234" y="49891"/>
                </a:cubicBezTo>
                <a:cubicBezTo>
                  <a:pt x="978644" y="49891"/>
                  <a:pt x="997464" y="30370"/>
                  <a:pt x="997464" y="20610"/>
                </a:cubicBezTo>
                <a:cubicBezTo>
                  <a:pt x="997464" y="1089"/>
                  <a:pt x="1025694" y="1089"/>
                  <a:pt x="1035104" y="1089"/>
                </a:cubicBezTo>
                <a:close/>
              </a:path>
            </a:pathLst>
          </a:custGeom>
          <a:blipFill dpi="0" rotWithShape="1">
            <a:blip r:embed="rId3"/>
            <a:srcRect/>
            <a:tile tx="-7620000" ty="25400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xmlns="" id="{BF0B295D-5CC5-4934-ADA2-992B67BAED1E}"/>
              </a:ext>
            </a:extLst>
          </p:cNvPr>
          <p:cNvSpPr>
            <a:spLocks noChangeAspect="1"/>
          </p:cNvSpPr>
          <p:nvPr/>
        </p:nvSpPr>
        <p:spPr>
          <a:xfrm>
            <a:off x="805041" y="1670138"/>
            <a:ext cx="2915425" cy="2213747"/>
          </a:xfrm>
          <a:custGeom>
            <a:avLst/>
            <a:gdLst>
              <a:gd name="connsiteX0" fmla="*/ 1613322 w 2915425"/>
              <a:gd name="connsiteY0" fmla="*/ 2090761 h 2213747"/>
              <a:gd name="connsiteX1" fmla="*/ 1594453 w 2915425"/>
              <a:gd name="connsiteY1" fmla="*/ 2119143 h 2213747"/>
              <a:gd name="connsiteX2" fmla="*/ 1603888 w 2915425"/>
              <a:gd name="connsiteY2" fmla="*/ 2100222 h 2213747"/>
              <a:gd name="connsiteX3" fmla="*/ 1613322 w 2915425"/>
              <a:gd name="connsiteY3" fmla="*/ 2090761 h 2213747"/>
              <a:gd name="connsiteX4" fmla="*/ 1915066 w 2915425"/>
              <a:gd name="connsiteY4" fmla="*/ 1929999 h 2213747"/>
              <a:gd name="connsiteX5" fmla="*/ 1915525 w 2915425"/>
              <a:gd name="connsiteY5" fmla="*/ 1933481 h 2213747"/>
              <a:gd name="connsiteX6" fmla="*/ 1905796 w 2915425"/>
              <a:gd name="connsiteY6" fmla="*/ 1939394 h 2213747"/>
              <a:gd name="connsiteX7" fmla="*/ 1903437 w 2915425"/>
              <a:gd name="connsiteY7" fmla="*/ 1934664 h 2213747"/>
              <a:gd name="connsiteX8" fmla="*/ 1915014 w 2915425"/>
              <a:gd name="connsiteY8" fmla="*/ 1929608 h 2213747"/>
              <a:gd name="connsiteX9" fmla="*/ 1915230 w 2915425"/>
              <a:gd name="connsiteY9" fmla="*/ 1929933 h 2213747"/>
              <a:gd name="connsiteX10" fmla="*/ 1915066 w 2915425"/>
              <a:gd name="connsiteY10" fmla="*/ 1929999 h 2213747"/>
              <a:gd name="connsiteX11" fmla="*/ 2792651 w 2915425"/>
              <a:gd name="connsiteY11" fmla="*/ 1504213 h 2213747"/>
              <a:gd name="connsiteX12" fmla="*/ 2811520 w 2915425"/>
              <a:gd name="connsiteY12" fmla="*/ 1532594 h 2213747"/>
              <a:gd name="connsiteX13" fmla="*/ 2792651 w 2915425"/>
              <a:gd name="connsiteY13" fmla="*/ 1504213 h 2213747"/>
              <a:gd name="connsiteX14" fmla="*/ 2528740 w 2915425"/>
              <a:gd name="connsiteY14" fmla="*/ 1416214 h 2213747"/>
              <a:gd name="connsiteX15" fmla="*/ 2528481 w 2915425"/>
              <a:gd name="connsiteY15" fmla="*/ 1419069 h 2213747"/>
              <a:gd name="connsiteX16" fmla="*/ 2525868 w 2915425"/>
              <a:gd name="connsiteY16" fmla="*/ 1418545 h 2213747"/>
              <a:gd name="connsiteX17" fmla="*/ 2510791 w 2915425"/>
              <a:gd name="connsiteY17" fmla="*/ 1415521 h 2213747"/>
              <a:gd name="connsiteX18" fmla="*/ 2525868 w 2915425"/>
              <a:gd name="connsiteY18" fmla="*/ 1418545 h 2213747"/>
              <a:gd name="connsiteX19" fmla="*/ 2523764 w 2915425"/>
              <a:gd name="connsiteY19" fmla="*/ 1420251 h 2213747"/>
              <a:gd name="connsiteX20" fmla="*/ 2500177 w 2915425"/>
              <a:gd name="connsiteY20" fmla="*/ 1419069 h 2213747"/>
              <a:gd name="connsiteX21" fmla="*/ 2510791 w 2915425"/>
              <a:gd name="connsiteY21" fmla="*/ 1415521 h 2213747"/>
              <a:gd name="connsiteX22" fmla="*/ 2566220 w 2915425"/>
              <a:gd name="connsiteY22" fmla="*/ 1352846 h 2213747"/>
              <a:gd name="connsiteX23" fmla="*/ 2556785 w 2915425"/>
              <a:gd name="connsiteY23" fmla="*/ 1371767 h 2213747"/>
              <a:gd name="connsiteX24" fmla="*/ 2566220 w 2915425"/>
              <a:gd name="connsiteY24" fmla="*/ 1352846 h 2213747"/>
              <a:gd name="connsiteX25" fmla="*/ 2712457 w 2915425"/>
              <a:gd name="connsiteY25" fmla="*/ 1267026 h 2213747"/>
              <a:gd name="connsiteX26" fmla="*/ 2717174 w 2915425"/>
              <a:gd name="connsiteY26" fmla="*/ 1267702 h 2213747"/>
              <a:gd name="connsiteX27" fmla="*/ 2707739 w 2915425"/>
              <a:gd name="connsiteY27" fmla="*/ 1267702 h 2213747"/>
              <a:gd name="connsiteX28" fmla="*/ 2822676 w 2915425"/>
              <a:gd name="connsiteY28" fmla="*/ 1078173 h 2213747"/>
              <a:gd name="connsiteX29" fmla="*/ 2823314 w 2915425"/>
              <a:gd name="connsiteY29" fmla="*/ 1078492 h 2213747"/>
              <a:gd name="connsiteX30" fmla="*/ 2820955 w 2915425"/>
              <a:gd name="connsiteY30" fmla="*/ 1087953 h 2213747"/>
              <a:gd name="connsiteX31" fmla="*/ 2840602 w 2915425"/>
              <a:gd name="connsiteY31" fmla="*/ 899427 h 2213747"/>
              <a:gd name="connsiteX32" fmla="*/ 2848079 w 2915425"/>
              <a:gd name="connsiteY32" fmla="*/ 899926 h 2213747"/>
              <a:gd name="connsiteX33" fmla="*/ 2858693 w 2915425"/>
              <a:gd name="connsiteY33" fmla="*/ 908204 h 2213747"/>
              <a:gd name="connsiteX34" fmla="*/ 2849259 w 2915425"/>
              <a:gd name="connsiteY34" fmla="*/ 907022 h 2213747"/>
              <a:gd name="connsiteX35" fmla="*/ 2839824 w 2915425"/>
              <a:gd name="connsiteY35" fmla="*/ 898744 h 2213747"/>
              <a:gd name="connsiteX36" fmla="*/ 2840602 w 2915425"/>
              <a:gd name="connsiteY36" fmla="*/ 899427 h 2213747"/>
              <a:gd name="connsiteX37" fmla="*/ 2839984 w 2915425"/>
              <a:gd name="connsiteY37" fmla="*/ 899385 h 2213747"/>
              <a:gd name="connsiteX38" fmla="*/ 2820955 w 2915425"/>
              <a:gd name="connsiteY38" fmla="*/ 756837 h 2213747"/>
              <a:gd name="connsiteX39" fmla="*/ 2812700 w 2915425"/>
              <a:gd name="connsiteY39" fmla="*/ 763932 h 2213747"/>
              <a:gd name="connsiteX40" fmla="*/ 2812464 w 2915425"/>
              <a:gd name="connsiteY40" fmla="*/ 762513 h 2213747"/>
              <a:gd name="connsiteX41" fmla="*/ 2815058 w 2915425"/>
              <a:gd name="connsiteY41" fmla="*/ 761567 h 2213747"/>
              <a:gd name="connsiteX42" fmla="*/ 2820955 w 2915425"/>
              <a:gd name="connsiteY42" fmla="*/ 756837 h 2213747"/>
              <a:gd name="connsiteX43" fmla="*/ 327171 w 2915425"/>
              <a:gd name="connsiteY43" fmla="*/ 554806 h 2213747"/>
              <a:gd name="connsiteX44" fmla="*/ 321957 w 2915425"/>
              <a:gd name="connsiteY44" fmla="*/ 565263 h 2213747"/>
              <a:gd name="connsiteX45" fmla="*/ 320778 w 2915425"/>
              <a:gd name="connsiteY45" fmla="*/ 567628 h 2213747"/>
              <a:gd name="connsiteX46" fmla="*/ 325938 w 2915425"/>
              <a:gd name="connsiteY46" fmla="*/ 555285 h 2213747"/>
              <a:gd name="connsiteX47" fmla="*/ 2670001 w 2915425"/>
              <a:gd name="connsiteY47" fmla="*/ 217591 h 2213747"/>
              <a:gd name="connsiteX48" fmla="*/ 2660566 w 2915425"/>
              <a:gd name="connsiteY48" fmla="*/ 227051 h 2213747"/>
              <a:gd name="connsiteX49" fmla="*/ 2670001 w 2915425"/>
              <a:gd name="connsiteY49" fmla="*/ 217591 h 2213747"/>
              <a:gd name="connsiteX50" fmla="*/ 2067982 w 2915425"/>
              <a:gd name="connsiteY50" fmla="*/ 157674 h 2213747"/>
              <a:gd name="connsiteX51" fmla="*/ 2068543 w 2915425"/>
              <a:gd name="connsiteY51" fmla="*/ 159645 h 2213747"/>
              <a:gd name="connsiteX52" fmla="*/ 2066939 w 2915425"/>
              <a:gd name="connsiteY52" fmla="*/ 160828 h 2213747"/>
              <a:gd name="connsiteX53" fmla="*/ 2066184 w 2915425"/>
              <a:gd name="connsiteY53" fmla="*/ 160828 h 2213747"/>
              <a:gd name="connsiteX54" fmla="*/ 2070902 w 2915425"/>
              <a:gd name="connsiteY54" fmla="*/ 147820 h 2213747"/>
              <a:gd name="connsiteX55" fmla="*/ 2075619 w 2915425"/>
              <a:gd name="connsiteY55" fmla="*/ 151367 h 2213747"/>
              <a:gd name="connsiteX56" fmla="*/ 2070902 w 2915425"/>
              <a:gd name="connsiteY56" fmla="*/ 152550 h 2213747"/>
              <a:gd name="connsiteX57" fmla="*/ 2067982 w 2915425"/>
              <a:gd name="connsiteY57" fmla="*/ 157674 h 2213747"/>
              <a:gd name="connsiteX58" fmla="*/ 2066184 w 2915425"/>
              <a:gd name="connsiteY58" fmla="*/ 151367 h 2213747"/>
              <a:gd name="connsiteX59" fmla="*/ 2070902 w 2915425"/>
              <a:gd name="connsiteY59" fmla="*/ 147820 h 2213747"/>
              <a:gd name="connsiteX60" fmla="*/ 792509 w 2915425"/>
              <a:gd name="connsiteY60" fmla="*/ 122986 h 2213747"/>
              <a:gd name="connsiteX61" fmla="*/ 799585 w 2915425"/>
              <a:gd name="connsiteY61" fmla="*/ 128899 h 2213747"/>
              <a:gd name="connsiteX62" fmla="*/ 799048 w 2915425"/>
              <a:gd name="connsiteY62" fmla="*/ 129887 h 2213747"/>
              <a:gd name="connsiteX63" fmla="*/ 777093 w 2915425"/>
              <a:gd name="connsiteY63" fmla="*/ 96583 h 2213747"/>
              <a:gd name="connsiteX64" fmla="*/ 781896 w 2915425"/>
              <a:gd name="connsiteY64" fmla="*/ 99335 h 2213747"/>
              <a:gd name="connsiteX65" fmla="*/ 783075 w 2915425"/>
              <a:gd name="connsiteY65" fmla="*/ 104065 h 2213747"/>
              <a:gd name="connsiteX66" fmla="*/ 1537845 w 2915425"/>
              <a:gd name="connsiteY66" fmla="*/ 0 h 2213747"/>
              <a:gd name="connsiteX67" fmla="*/ 1585018 w 2915425"/>
              <a:gd name="connsiteY67" fmla="*/ 37842 h 2213747"/>
              <a:gd name="connsiteX68" fmla="*/ 1622757 w 2915425"/>
              <a:gd name="connsiteY68" fmla="*/ 85144 h 2213747"/>
              <a:gd name="connsiteX69" fmla="*/ 1613322 w 2915425"/>
              <a:gd name="connsiteY69" fmla="*/ 56763 h 2213747"/>
              <a:gd name="connsiteX70" fmla="*/ 1660495 w 2915425"/>
              <a:gd name="connsiteY70" fmla="*/ 85144 h 2213747"/>
              <a:gd name="connsiteX71" fmla="*/ 1669930 w 2915425"/>
              <a:gd name="connsiteY71" fmla="*/ 85144 h 2213747"/>
              <a:gd name="connsiteX72" fmla="*/ 1698234 w 2915425"/>
              <a:gd name="connsiteY72" fmla="*/ 66223 h 2213747"/>
              <a:gd name="connsiteX73" fmla="*/ 1669930 w 2915425"/>
              <a:gd name="connsiteY73" fmla="*/ 94605 h 2213747"/>
              <a:gd name="connsiteX74" fmla="*/ 1688799 w 2915425"/>
              <a:gd name="connsiteY74" fmla="*/ 85144 h 2213747"/>
              <a:gd name="connsiteX75" fmla="*/ 1717103 w 2915425"/>
              <a:gd name="connsiteY75" fmla="*/ 104065 h 2213747"/>
              <a:gd name="connsiteX76" fmla="*/ 1717103 w 2915425"/>
              <a:gd name="connsiteY76" fmla="*/ 122986 h 2213747"/>
              <a:gd name="connsiteX77" fmla="*/ 1735972 w 2915425"/>
              <a:gd name="connsiteY77" fmla="*/ 122986 h 2213747"/>
              <a:gd name="connsiteX78" fmla="*/ 1745407 w 2915425"/>
              <a:gd name="connsiteY78" fmla="*/ 122986 h 2213747"/>
              <a:gd name="connsiteX79" fmla="*/ 1858623 w 2915425"/>
              <a:gd name="connsiteY79" fmla="*/ 160828 h 2213747"/>
              <a:gd name="connsiteX80" fmla="*/ 1849188 w 2915425"/>
              <a:gd name="connsiteY80" fmla="*/ 113526 h 2213747"/>
              <a:gd name="connsiteX81" fmla="*/ 1839753 w 2915425"/>
              <a:gd name="connsiteY81" fmla="*/ 104065 h 2213747"/>
              <a:gd name="connsiteX82" fmla="*/ 1849188 w 2915425"/>
              <a:gd name="connsiteY82" fmla="*/ 104065 h 2213747"/>
              <a:gd name="connsiteX83" fmla="*/ 1934100 w 2915425"/>
              <a:gd name="connsiteY83" fmla="*/ 170288 h 2213747"/>
              <a:gd name="connsiteX84" fmla="*/ 1943534 w 2915425"/>
              <a:gd name="connsiteY84" fmla="*/ 189209 h 2213747"/>
              <a:gd name="connsiteX85" fmla="*/ 1962404 w 2915425"/>
              <a:gd name="connsiteY85" fmla="*/ 189209 h 2213747"/>
              <a:gd name="connsiteX86" fmla="*/ 1990707 w 2915425"/>
              <a:gd name="connsiteY86" fmla="*/ 189209 h 2213747"/>
              <a:gd name="connsiteX87" fmla="*/ 1990707 w 2915425"/>
              <a:gd name="connsiteY87" fmla="*/ 179749 h 2213747"/>
              <a:gd name="connsiteX88" fmla="*/ 2000142 w 2915425"/>
              <a:gd name="connsiteY88" fmla="*/ 179749 h 2213747"/>
              <a:gd name="connsiteX89" fmla="*/ 2000142 w 2915425"/>
              <a:gd name="connsiteY89" fmla="*/ 170288 h 2213747"/>
              <a:gd name="connsiteX90" fmla="*/ 2019011 w 2915425"/>
              <a:gd name="connsiteY90" fmla="*/ 189209 h 2213747"/>
              <a:gd name="connsiteX91" fmla="*/ 2000142 w 2915425"/>
              <a:gd name="connsiteY91" fmla="*/ 151367 h 2213747"/>
              <a:gd name="connsiteX92" fmla="*/ 1990707 w 2915425"/>
              <a:gd name="connsiteY92" fmla="*/ 151367 h 2213747"/>
              <a:gd name="connsiteX93" fmla="*/ 1990707 w 2915425"/>
              <a:gd name="connsiteY93" fmla="*/ 141907 h 2213747"/>
              <a:gd name="connsiteX94" fmla="*/ 1934100 w 2915425"/>
              <a:gd name="connsiteY94" fmla="*/ 122986 h 2213747"/>
              <a:gd name="connsiteX95" fmla="*/ 1905796 w 2915425"/>
              <a:gd name="connsiteY95" fmla="*/ 113526 h 2213747"/>
              <a:gd name="connsiteX96" fmla="*/ 1896361 w 2915425"/>
              <a:gd name="connsiteY96" fmla="*/ 104065 h 2213747"/>
              <a:gd name="connsiteX97" fmla="*/ 1811449 w 2915425"/>
              <a:gd name="connsiteY97" fmla="*/ 94605 h 2213747"/>
              <a:gd name="connsiteX98" fmla="*/ 1802015 w 2915425"/>
              <a:gd name="connsiteY98" fmla="*/ 85144 h 2213747"/>
              <a:gd name="connsiteX99" fmla="*/ 1868057 w 2915425"/>
              <a:gd name="connsiteY99" fmla="*/ 75684 h 2213747"/>
              <a:gd name="connsiteX100" fmla="*/ 1981273 w 2915425"/>
              <a:gd name="connsiteY100" fmla="*/ 113526 h 2213747"/>
              <a:gd name="connsiteX101" fmla="*/ 2019011 w 2915425"/>
              <a:gd name="connsiteY101" fmla="*/ 141907 h 2213747"/>
              <a:gd name="connsiteX102" fmla="*/ 2056750 w 2915425"/>
              <a:gd name="connsiteY102" fmla="*/ 160828 h 2213747"/>
              <a:gd name="connsiteX103" fmla="*/ 2063531 w 2915425"/>
              <a:gd name="connsiteY103" fmla="*/ 163341 h 2213747"/>
              <a:gd name="connsiteX104" fmla="*/ 2066939 w 2915425"/>
              <a:gd name="connsiteY104" fmla="*/ 160828 h 2213747"/>
              <a:gd name="connsiteX105" fmla="*/ 2070902 w 2915425"/>
              <a:gd name="connsiteY105" fmla="*/ 160828 h 2213747"/>
              <a:gd name="connsiteX106" fmla="*/ 2103923 w 2915425"/>
              <a:gd name="connsiteY106" fmla="*/ 160828 h 2213747"/>
              <a:gd name="connsiteX107" fmla="*/ 2094488 w 2915425"/>
              <a:gd name="connsiteY107" fmla="*/ 170288 h 2213747"/>
              <a:gd name="connsiteX108" fmla="*/ 2113358 w 2915425"/>
              <a:gd name="connsiteY108" fmla="*/ 160828 h 2213747"/>
              <a:gd name="connsiteX109" fmla="*/ 2151096 w 2915425"/>
              <a:gd name="connsiteY109" fmla="*/ 160828 h 2213747"/>
              <a:gd name="connsiteX110" fmla="*/ 2113358 w 2915425"/>
              <a:gd name="connsiteY110" fmla="*/ 132447 h 2213747"/>
              <a:gd name="connsiteX111" fmla="*/ 2198269 w 2915425"/>
              <a:gd name="connsiteY111" fmla="*/ 160828 h 2213747"/>
              <a:gd name="connsiteX112" fmla="*/ 2188835 w 2915425"/>
              <a:gd name="connsiteY112" fmla="*/ 170288 h 2213747"/>
              <a:gd name="connsiteX113" fmla="*/ 2198269 w 2915425"/>
              <a:gd name="connsiteY113" fmla="*/ 179749 h 2213747"/>
              <a:gd name="connsiteX114" fmla="*/ 2245442 w 2915425"/>
              <a:gd name="connsiteY114" fmla="*/ 160828 h 2213747"/>
              <a:gd name="connsiteX115" fmla="*/ 2302050 w 2915425"/>
              <a:gd name="connsiteY115" fmla="*/ 179749 h 2213747"/>
              <a:gd name="connsiteX116" fmla="*/ 2349223 w 2915425"/>
              <a:gd name="connsiteY116" fmla="*/ 160828 h 2213747"/>
              <a:gd name="connsiteX117" fmla="*/ 2330354 w 2915425"/>
              <a:gd name="connsiteY117" fmla="*/ 151367 h 2213747"/>
              <a:gd name="connsiteX118" fmla="*/ 2377527 w 2915425"/>
              <a:gd name="connsiteY118" fmla="*/ 151367 h 2213747"/>
              <a:gd name="connsiteX119" fmla="*/ 2396397 w 2915425"/>
              <a:gd name="connsiteY119" fmla="*/ 170288 h 2213747"/>
              <a:gd name="connsiteX120" fmla="*/ 2405831 w 2915425"/>
              <a:gd name="connsiteY120" fmla="*/ 141907 h 2213747"/>
              <a:gd name="connsiteX121" fmla="*/ 2415266 w 2915425"/>
              <a:gd name="connsiteY121" fmla="*/ 122986 h 2213747"/>
              <a:gd name="connsiteX122" fmla="*/ 2434135 w 2915425"/>
              <a:gd name="connsiteY122" fmla="*/ 141907 h 2213747"/>
              <a:gd name="connsiteX123" fmla="*/ 2434135 w 2915425"/>
              <a:gd name="connsiteY123" fmla="*/ 151367 h 2213747"/>
              <a:gd name="connsiteX124" fmla="*/ 2424700 w 2915425"/>
              <a:gd name="connsiteY124" fmla="*/ 141907 h 2213747"/>
              <a:gd name="connsiteX125" fmla="*/ 2424700 w 2915425"/>
              <a:gd name="connsiteY125" fmla="*/ 160828 h 2213747"/>
              <a:gd name="connsiteX126" fmla="*/ 2434135 w 2915425"/>
              <a:gd name="connsiteY126" fmla="*/ 151367 h 2213747"/>
              <a:gd name="connsiteX127" fmla="*/ 2443570 w 2915425"/>
              <a:gd name="connsiteY127" fmla="*/ 151367 h 2213747"/>
              <a:gd name="connsiteX128" fmla="*/ 2434135 w 2915425"/>
              <a:gd name="connsiteY128" fmla="*/ 189209 h 2213747"/>
              <a:gd name="connsiteX129" fmla="*/ 2443570 w 2915425"/>
              <a:gd name="connsiteY129" fmla="*/ 179749 h 2213747"/>
              <a:gd name="connsiteX130" fmla="*/ 2443570 w 2915425"/>
              <a:gd name="connsiteY130" fmla="*/ 198670 h 2213747"/>
              <a:gd name="connsiteX131" fmla="*/ 2453004 w 2915425"/>
              <a:gd name="connsiteY131" fmla="*/ 189209 h 2213747"/>
              <a:gd name="connsiteX132" fmla="*/ 2481308 w 2915425"/>
              <a:gd name="connsiteY132" fmla="*/ 179749 h 2213747"/>
              <a:gd name="connsiteX133" fmla="*/ 2471874 w 2915425"/>
              <a:gd name="connsiteY133" fmla="*/ 179749 h 2213747"/>
              <a:gd name="connsiteX134" fmla="*/ 2481308 w 2915425"/>
              <a:gd name="connsiteY134" fmla="*/ 170288 h 2213747"/>
              <a:gd name="connsiteX135" fmla="*/ 2490743 w 2915425"/>
              <a:gd name="connsiteY135" fmla="*/ 179749 h 2213747"/>
              <a:gd name="connsiteX136" fmla="*/ 2500177 w 2915425"/>
              <a:gd name="connsiteY136" fmla="*/ 170288 h 2213747"/>
              <a:gd name="connsiteX137" fmla="*/ 2490743 w 2915425"/>
              <a:gd name="connsiteY137" fmla="*/ 160828 h 2213747"/>
              <a:gd name="connsiteX138" fmla="*/ 2519047 w 2915425"/>
              <a:gd name="connsiteY138" fmla="*/ 151367 h 2213747"/>
              <a:gd name="connsiteX139" fmla="*/ 2528481 w 2915425"/>
              <a:gd name="connsiteY139" fmla="*/ 132447 h 2213747"/>
              <a:gd name="connsiteX140" fmla="*/ 2519047 w 2915425"/>
              <a:gd name="connsiteY140" fmla="*/ 122986 h 2213747"/>
              <a:gd name="connsiteX141" fmla="*/ 2537916 w 2915425"/>
              <a:gd name="connsiteY141" fmla="*/ 122986 h 2213747"/>
              <a:gd name="connsiteX142" fmla="*/ 2594524 w 2915425"/>
              <a:gd name="connsiteY142" fmla="*/ 66223 h 2213747"/>
              <a:gd name="connsiteX143" fmla="*/ 2566220 w 2915425"/>
              <a:gd name="connsiteY143" fmla="*/ 151367 h 2213747"/>
              <a:gd name="connsiteX144" fmla="*/ 2585089 w 2915425"/>
              <a:gd name="connsiteY144" fmla="*/ 151367 h 2213747"/>
              <a:gd name="connsiteX145" fmla="*/ 2585089 w 2915425"/>
              <a:gd name="connsiteY145" fmla="*/ 189209 h 2213747"/>
              <a:gd name="connsiteX146" fmla="*/ 2594524 w 2915425"/>
              <a:gd name="connsiteY146" fmla="*/ 189209 h 2213747"/>
              <a:gd name="connsiteX147" fmla="*/ 2641697 w 2915425"/>
              <a:gd name="connsiteY147" fmla="*/ 151367 h 2213747"/>
              <a:gd name="connsiteX148" fmla="*/ 2613393 w 2915425"/>
              <a:gd name="connsiteY148" fmla="*/ 198670 h 2213747"/>
              <a:gd name="connsiteX149" fmla="*/ 2622828 w 2915425"/>
              <a:gd name="connsiteY149" fmla="*/ 189209 h 2213747"/>
              <a:gd name="connsiteX150" fmla="*/ 2717174 w 2915425"/>
              <a:gd name="connsiteY150" fmla="*/ 113526 h 2213747"/>
              <a:gd name="connsiteX151" fmla="*/ 2670001 w 2915425"/>
              <a:gd name="connsiteY151" fmla="*/ 170288 h 2213747"/>
              <a:gd name="connsiteX152" fmla="*/ 2660566 w 2915425"/>
              <a:gd name="connsiteY152" fmla="*/ 227051 h 2213747"/>
              <a:gd name="connsiteX153" fmla="*/ 2660566 w 2915425"/>
              <a:gd name="connsiteY153" fmla="*/ 236512 h 2213747"/>
              <a:gd name="connsiteX154" fmla="*/ 2660566 w 2915425"/>
              <a:gd name="connsiteY154" fmla="*/ 255433 h 2213747"/>
              <a:gd name="connsiteX155" fmla="*/ 2651132 w 2915425"/>
              <a:gd name="connsiteY155" fmla="*/ 255433 h 2213747"/>
              <a:gd name="connsiteX156" fmla="*/ 2641697 w 2915425"/>
              <a:gd name="connsiteY156" fmla="*/ 274353 h 2213747"/>
              <a:gd name="connsiteX157" fmla="*/ 2717174 w 2915425"/>
              <a:gd name="connsiteY157" fmla="*/ 227051 h 2213747"/>
              <a:gd name="connsiteX158" fmla="*/ 2679435 w 2915425"/>
              <a:gd name="connsiteY158" fmla="*/ 264893 h 2213747"/>
              <a:gd name="connsiteX159" fmla="*/ 2688870 w 2915425"/>
              <a:gd name="connsiteY159" fmla="*/ 264893 h 2213747"/>
              <a:gd name="connsiteX160" fmla="*/ 2698305 w 2915425"/>
              <a:gd name="connsiteY160" fmla="*/ 264893 h 2213747"/>
              <a:gd name="connsiteX161" fmla="*/ 2820955 w 2915425"/>
              <a:gd name="connsiteY161" fmla="*/ 141907 h 2213747"/>
              <a:gd name="connsiteX162" fmla="*/ 2811520 w 2915425"/>
              <a:gd name="connsiteY162" fmla="*/ 189209 h 2213747"/>
              <a:gd name="connsiteX163" fmla="*/ 2754912 w 2915425"/>
              <a:gd name="connsiteY163" fmla="*/ 245972 h 2213747"/>
              <a:gd name="connsiteX164" fmla="*/ 2764347 w 2915425"/>
              <a:gd name="connsiteY164" fmla="*/ 255433 h 2213747"/>
              <a:gd name="connsiteX165" fmla="*/ 2792651 w 2915425"/>
              <a:gd name="connsiteY165" fmla="*/ 264893 h 2213747"/>
              <a:gd name="connsiteX166" fmla="*/ 2764347 w 2915425"/>
              <a:gd name="connsiteY166" fmla="*/ 264893 h 2213747"/>
              <a:gd name="connsiteX167" fmla="*/ 2754912 w 2915425"/>
              <a:gd name="connsiteY167" fmla="*/ 359497 h 2213747"/>
              <a:gd name="connsiteX168" fmla="*/ 2764347 w 2915425"/>
              <a:gd name="connsiteY168" fmla="*/ 359497 h 2213747"/>
              <a:gd name="connsiteX169" fmla="*/ 2783216 w 2915425"/>
              <a:gd name="connsiteY169" fmla="*/ 350037 h 2213747"/>
              <a:gd name="connsiteX170" fmla="*/ 2792651 w 2915425"/>
              <a:gd name="connsiteY170" fmla="*/ 321656 h 2213747"/>
              <a:gd name="connsiteX171" fmla="*/ 2792651 w 2915425"/>
              <a:gd name="connsiteY171" fmla="*/ 340577 h 2213747"/>
              <a:gd name="connsiteX172" fmla="*/ 2811520 w 2915425"/>
              <a:gd name="connsiteY172" fmla="*/ 312195 h 2213747"/>
              <a:gd name="connsiteX173" fmla="*/ 2820955 w 2915425"/>
              <a:gd name="connsiteY173" fmla="*/ 378418 h 2213747"/>
              <a:gd name="connsiteX174" fmla="*/ 2820955 w 2915425"/>
              <a:gd name="connsiteY174" fmla="*/ 425721 h 2213747"/>
              <a:gd name="connsiteX175" fmla="*/ 2830390 w 2915425"/>
              <a:gd name="connsiteY175" fmla="*/ 425721 h 2213747"/>
              <a:gd name="connsiteX176" fmla="*/ 2820955 w 2915425"/>
              <a:gd name="connsiteY176" fmla="*/ 435181 h 2213747"/>
              <a:gd name="connsiteX177" fmla="*/ 2839824 w 2915425"/>
              <a:gd name="connsiteY177" fmla="*/ 435181 h 2213747"/>
              <a:gd name="connsiteX178" fmla="*/ 2811520 w 2915425"/>
              <a:gd name="connsiteY178" fmla="*/ 444642 h 2213747"/>
              <a:gd name="connsiteX179" fmla="*/ 2792651 w 2915425"/>
              <a:gd name="connsiteY179" fmla="*/ 463562 h 2213747"/>
              <a:gd name="connsiteX180" fmla="*/ 2802086 w 2915425"/>
              <a:gd name="connsiteY180" fmla="*/ 473023 h 2213747"/>
              <a:gd name="connsiteX181" fmla="*/ 2858693 w 2915425"/>
              <a:gd name="connsiteY181" fmla="*/ 510865 h 2213747"/>
              <a:gd name="connsiteX182" fmla="*/ 2905867 w 2915425"/>
              <a:gd name="connsiteY182" fmla="*/ 558167 h 2213747"/>
              <a:gd name="connsiteX183" fmla="*/ 2858693 w 2915425"/>
              <a:gd name="connsiteY183" fmla="*/ 652772 h 2213747"/>
              <a:gd name="connsiteX184" fmla="*/ 2849259 w 2915425"/>
              <a:gd name="connsiteY184" fmla="*/ 737916 h 2213747"/>
              <a:gd name="connsiteX185" fmla="*/ 2830390 w 2915425"/>
              <a:gd name="connsiteY185" fmla="*/ 737916 h 2213747"/>
              <a:gd name="connsiteX186" fmla="*/ 2830390 w 2915425"/>
              <a:gd name="connsiteY186" fmla="*/ 766297 h 2213747"/>
              <a:gd name="connsiteX187" fmla="*/ 2811520 w 2915425"/>
              <a:gd name="connsiteY187" fmla="*/ 756837 h 2213747"/>
              <a:gd name="connsiteX188" fmla="*/ 2812464 w 2915425"/>
              <a:gd name="connsiteY188" fmla="*/ 762513 h 2213747"/>
              <a:gd name="connsiteX189" fmla="*/ 2802086 w 2915425"/>
              <a:gd name="connsiteY189" fmla="*/ 766297 h 2213747"/>
              <a:gd name="connsiteX190" fmla="*/ 2802086 w 2915425"/>
              <a:gd name="connsiteY190" fmla="*/ 775758 h 2213747"/>
              <a:gd name="connsiteX191" fmla="*/ 2811520 w 2915425"/>
              <a:gd name="connsiteY191" fmla="*/ 794679 h 2213747"/>
              <a:gd name="connsiteX192" fmla="*/ 2802086 w 2915425"/>
              <a:gd name="connsiteY192" fmla="*/ 804139 h 2213747"/>
              <a:gd name="connsiteX193" fmla="*/ 2802086 w 2915425"/>
              <a:gd name="connsiteY193" fmla="*/ 813600 h 2213747"/>
              <a:gd name="connsiteX194" fmla="*/ 2820955 w 2915425"/>
              <a:gd name="connsiteY194" fmla="*/ 823060 h 2213747"/>
              <a:gd name="connsiteX195" fmla="*/ 2802086 w 2915425"/>
              <a:gd name="connsiteY195" fmla="*/ 832520 h 2213747"/>
              <a:gd name="connsiteX196" fmla="*/ 2830390 w 2915425"/>
              <a:gd name="connsiteY196" fmla="*/ 851441 h 2213747"/>
              <a:gd name="connsiteX197" fmla="*/ 2811520 w 2915425"/>
              <a:gd name="connsiteY197" fmla="*/ 851441 h 2213747"/>
              <a:gd name="connsiteX198" fmla="*/ 2820955 w 2915425"/>
              <a:gd name="connsiteY198" fmla="*/ 851441 h 2213747"/>
              <a:gd name="connsiteX199" fmla="*/ 2830390 w 2915425"/>
              <a:gd name="connsiteY199" fmla="*/ 860902 h 2213747"/>
              <a:gd name="connsiteX200" fmla="*/ 2820955 w 2915425"/>
              <a:gd name="connsiteY200" fmla="*/ 860902 h 2213747"/>
              <a:gd name="connsiteX201" fmla="*/ 2830390 w 2915425"/>
              <a:gd name="connsiteY201" fmla="*/ 879823 h 2213747"/>
              <a:gd name="connsiteX202" fmla="*/ 2830390 w 2915425"/>
              <a:gd name="connsiteY202" fmla="*/ 898744 h 2213747"/>
              <a:gd name="connsiteX203" fmla="*/ 2839984 w 2915425"/>
              <a:gd name="connsiteY203" fmla="*/ 899385 h 2213747"/>
              <a:gd name="connsiteX204" fmla="*/ 2841593 w 2915425"/>
              <a:gd name="connsiteY204" fmla="*/ 905839 h 2213747"/>
              <a:gd name="connsiteX205" fmla="*/ 2868128 w 2915425"/>
              <a:gd name="connsiteY205" fmla="*/ 927125 h 2213747"/>
              <a:gd name="connsiteX206" fmla="*/ 2858693 w 2915425"/>
              <a:gd name="connsiteY206" fmla="*/ 927125 h 2213747"/>
              <a:gd name="connsiteX207" fmla="*/ 2877563 w 2915425"/>
              <a:gd name="connsiteY207" fmla="*/ 955506 h 2213747"/>
              <a:gd name="connsiteX208" fmla="*/ 2868128 w 2915425"/>
              <a:gd name="connsiteY208" fmla="*/ 946046 h 2213747"/>
              <a:gd name="connsiteX209" fmla="*/ 2858693 w 2915425"/>
              <a:gd name="connsiteY209" fmla="*/ 1002809 h 2213747"/>
              <a:gd name="connsiteX210" fmla="*/ 2849259 w 2915425"/>
              <a:gd name="connsiteY210" fmla="*/ 983888 h 2213747"/>
              <a:gd name="connsiteX211" fmla="*/ 2839824 w 2915425"/>
              <a:gd name="connsiteY211" fmla="*/ 974427 h 2213747"/>
              <a:gd name="connsiteX212" fmla="*/ 2839824 w 2915425"/>
              <a:gd name="connsiteY212" fmla="*/ 1021729 h 2213747"/>
              <a:gd name="connsiteX213" fmla="*/ 2820955 w 2915425"/>
              <a:gd name="connsiteY213" fmla="*/ 1040650 h 2213747"/>
              <a:gd name="connsiteX214" fmla="*/ 2824493 w 2915425"/>
              <a:gd name="connsiteY214" fmla="*/ 1067849 h 2213747"/>
              <a:gd name="connsiteX215" fmla="*/ 2822676 w 2915425"/>
              <a:gd name="connsiteY215" fmla="*/ 1078173 h 2213747"/>
              <a:gd name="connsiteX216" fmla="*/ 2818596 w 2915425"/>
              <a:gd name="connsiteY216" fmla="*/ 1076127 h 2213747"/>
              <a:gd name="connsiteX217" fmla="*/ 2802086 w 2915425"/>
              <a:gd name="connsiteY217" fmla="*/ 1078492 h 2213747"/>
              <a:gd name="connsiteX218" fmla="*/ 2820955 w 2915425"/>
              <a:gd name="connsiteY218" fmla="*/ 1069032 h 2213747"/>
              <a:gd name="connsiteX219" fmla="*/ 2802086 w 2915425"/>
              <a:gd name="connsiteY219" fmla="*/ 1059571 h 2213747"/>
              <a:gd name="connsiteX220" fmla="*/ 2811520 w 2915425"/>
              <a:gd name="connsiteY220" fmla="*/ 1050111 h 2213747"/>
              <a:gd name="connsiteX221" fmla="*/ 2792651 w 2915425"/>
              <a:gd name="connsiteY221" fmla="*/ 1087953 h 2213747"/>
              <a:gd name="connsiteX222" fmla="*/ 2830390 w 2915425"/>
              <a:gd name="connsiteY222" fmla="*/ 1106874 h 2213747"/>
              <a:gd name="connsiteX223" fmla="*/ 2839824 w 2915425"/>
              <a:gd name="connsiteY223" fmla="*/ 1087953 h 2213747"/>
              <a:gd name="connsiteX224" fmla="*/ 2858693 w 2915425"/>
              <a:gd name="connsiteY224" fmla="*/ 1097413 h 2213747"/>
              <a:gd name="connsiteX225" fmla="*/ 2858693 w 2915425"/>
              <a:gd name="connsiteY225" fmla="*/ 1069032 h 2213747"/>
              <a:gd name="connsiteX226" fmla="*/ 2858693 w 2915425"/>
              <a:gd name="connsiteY226" fmla="*/ 1087953 h 2213747"/>
              <a:gd name="connsiteX227" fmla="*/ 2868128 w 2915425"/>
              <a:gd name="connsiteY227" fmla="*/ 1078492 h 2213747"/>
              <a:gd name="connsiteX228" fmla="*/ 2858693 w 2915425"/>
              <a:gd name="connsiteY228" fmla="*/ 1116334 h 2213747"/>
              <a:gd name="connsiteX229" fmla="*/ 2877563 w 2915425"/>
              <a:gd name="connsiteY229" fmla="*/ 1097413 h 2213747"/>
              <a:gd name="connsiteX230" fmla="*/ 2886997 w 2915425"/>
              <a:gd name="connsiteY230" fmla="*/ 1087953 h 2213747"/>
              <a:gd name="connsiteX231" fmla="*/ 2896432 w 2915425"/>
              <a:gd name="connsiteY231" fmla="*/ 1087953 h 2213747"/>
              <a:gd name="connsiteX232" fmla="*/ 2896432 w 2915425"/>
              <a:gd name="connsiteY232" fmla="*/ 1106874 h 2213747"/>
              <a:gd name="connsiteX233" fmla="*/ 2886997 w 2915425"/>
              <a:gd name="connsiteY233" fmla="*/ 1116334 h 2213747"/>
              <a:gd name="connsiteX234" fmla="*/ 2905867 w 2915425"/>
              <a:gd name="connsiteY234" fmla="*/ 1087953 h 2213747"/>
              <a:gd name="connsiteX235" fmla="*/ 2839824 w 2915425"/>
              <a:gd name="connsiteY235" fmla="*/ 1154176 h 2213747"/>
              <a:gd name="connsiteX236" fmla="*/ 2783216 w 2915425"/>
              <a:gd name="connsiteY236" fmla="*/ 1154176 h 2213747"/>
              <a:gd name="connsiteX237" fmla="*/ 2802086 w 2915425"/>
              <a:gd name="connsiteY237" fmla="*/ 1135255 h 2213747"/>
              <a:gd name="connsiteX238" fmla="*/ 2849259 w 2915425"/>
              <a:gd name="connsiteY238" fmla="*/ 1135255 h 2213747"/>
              <a:gd name="connsiteX239" fmla="*/ 2802086 w 2915425"/>
              <a:gd name="connsiteY239" fmla="*/ 1135255 h 2213747"/>
              <a:gd name="connsiteX240" fmla="*/ 2811520 w 2915425"/>
              <a:gd name="connsiteY240" fmla="*/ 1106874 h 2213747"/>
              <a:gd name="connsiteX241" fmla="*/ 2783216 w 2915425"/>
              <a:gd name="connsiteY241" fmla="*/ 1097413 h 2213747"/>
              <a:gd name="connsiteX242" fmla="*/ 2792651 w 2915425"/>
              <a:gd name="connsiteY242" fmla="*/ 1106874 h 2213747"/>
              <a:gd name="connsiteX243" fmla="*/ 2792651 w 2915425"/>
              <a:gd name="connsiteY243" fmla="*/ 1116334 h 2213747"/>
              <a:gd name="connsiteX244" fmla="*/ 2783216 w 2915425"/>
              <a:gd name="connsiteY244" fmla="*/ 1135255 h 2213747"/>
              <a:gd name="connsiteX245" fmla="*/ 2773782 w 2915425"/>
              <a:gd name="connsiteY245" fmla="*/ 1154176 h 2213747"/>
              <a:gd name="connsiteX246" fmla="*/ 2754912 w 2915425"/>
              <a:gd name="connsiteY246" fmla="*/ 1144715 h 2213747"/>
              <a:gd name="connsiteX247" fmla="*/ 2764347 w 2915425"/>
              <a:gd name="connsiteY247" fmla="*/ 1182557 h 2213747"/>
              <a:gd name="connsiteX248" fmla="*/ 2773782 w 2915425"/>
              <a:gd name="connsiteY248" fmla="*/ 1182557 h 2213747"/>
              <a:gd name="connsiteX249" fmla="*/ 2773782 w 2915425"/>
              <a:gd name="connsiteY249" fmla="*/ 1192018 h 2213747"/>
              <a:gd name="connsiteX250" fmla="*/ 2773782 w 2915425"/>
              <a:gd name="connsiteY250" fmla="*/ 1201478 h 2213747"/>
              <a:gd name="connsiteX251" fmla="*/ 2792651 w 2915425"/>
              <a:gd name="connsiteY251" fmla="*/ 1182557 h 2213747"/>
              <a:gd name="connsiteX252" fmla="*/ 2811520 w 2915425"/>
              <a:gd name="connsiteY252" fmla="*/ 1182557 h 2213747"/>
              <a:gd name="connsiteX253" fmla="*/ 2792651 w 2915425"/>
              <a:gd name="connsiteY253" fmla="*/ 1210939 h 2213747"/>
              <a:gd name="connsiteX254" fmla="*/ 2811520 w 2915425"/>
              <a:gd name="connsiteY254" fmla="*/ 1220399 h 2213747"/>
              <a:gd name="connsiteX255" fmla="*/ 2792651 w 2915425"/>
              <a:gd name="connsiteY255" fmla="*/ 1229860 h 2213747"/>
              <a:gd name="connsiteX256" fmla="*/ 2792651 w 2915425"/>
              <a:gd name="connsiteY256" fmla="*/ 1267702 h 2213747"/>
              <a:gd name="connsiteX257" fmla="*/ 2783216 w 2915425"/>
              <a:gd name="connsiteY257" fmla="*/ 1315004 h 2213747"/>
              <a:gd name="connsiteX258" fmla="*/ 2811520 w 2915425"/>
              <a:gd name="connsiteY258" fmla="*/ 1362306 h 2213747"/>
              <a:gd name="connsiteX259" fmla="*/ 2745478 w 2915425"/>
              <a:gd name="connsiteY259" fmla="*/ 1286622 h 2213747"/>
              <a:gd name="connsiteX260" fmla="*/ 2717174 w 2915425"/>
              <a:gd name="connsiteY260" fmla="*/ 1258241 h 2213747"/>
              <a:gd name="connsiteX261" fmla="*/ 2715995 w 2915425"/>
              <a:gd name="connsiteY261" fmla="*/ 1266519 h 2213747"/>
              <a:gd name="connsiteX262" fmla="*/ 2712457 w 2915425"/>
              <a:gd name="connsiteY262" fmla="*/ 1267026 h 2213747"/>
              <a:gd name="connsiteX263" fmla="*/ 2708919 w 2915425"/>
              <a:gd name="connsiteY263" fmla="*/ 1266519 h 2213747"/>
              <a:gd name="connsiteX264" fmla="*/ 2707739 w 2915425"/>
              <a:gd name="connsiteY264" fmla="*/ 1258241 h 2213747"/>
              <a:gd name="connsiteX265" fmla="*/ 2707739 w 2915425"/>
              <a:gd name="connsiteY265" fmla="*/ 1305543 h 2213747"/>
              <a:gd name="connsiteX266" fmla="*/ 2754912 w 2915425"/>
              <a:gd name="connsiteY266" fmla="*/ 1428529 h 2213747"/>
              <a:gd name="connsiteX267" fmla="*/ 2641697 w 2915425"/>
              <a:gd name="connsiteY267" fmla="*/ 1324464 h 2213747"/>
              <a:gd name="connsiteX268" fmla="*/ 2622828 w 2915425"/>
              <a:gd name="connsiteY268" fmla="*/ 1381227 h 2213747"/>
              <a:gd name="connsiteX269" fmla="*/ 2603958 w 2915425"/>
              <a:gd name="connsiteY269" fmla="*/ 1390687 h 2213747"/>
              <a:gd name="connsiteX270" fmla="*/ 2622828 w 2915425"/>
              <a:gd name="connsiteY270" fmla="*/ 1324464 h 2213747"/>
              <a:gd name="connsiteX271" fmla="*/ 2613393 w 2915425"/>
              <a:gd name="connsiteY271" fmla="*/ 1324464 h 2213747"/>
              <a:gd name="connsiteX272" fmla="*/ 2575655 w 2915425"/>
              <a:gd name="connsiteY272" fmla="*/ 1315004 h 2213747"/>
              <a:gd name="connsiteX273" fmla="*/ 2585089 w 2915425"/>
              <a:gd name="connsiteY273" fmla="*/ 1324464 h 2213747"/>
              <a:gd name="connsiteX274" fmla="*/ 2575655 w 2915425"/>
              <a:gd name="connsiteY274" fmla="*/ 1333925 h 2213747"/>
              <a:gd name="connsiteX275" fmla="*/ 2603958 w 2915425"/>
              <a:gd name="connsiteY275" fmla="*/ 1343385 h 2213747"/>
              <a:gd name="connsiteX276" fmla="*/ 2566220 w 2915425"/>
              <a:gd name="connsiteY276" fmla="*/ 1352846 h 2213747"/>
              <a:gd name="connsiteX277" fmla="*/ 2519047 w 2915425"/>
              <a:gd name="connsiteY277" fmla="*/ 1362306 h 2213747"/>
              <a:gd name="connsiteX278" fmla="*/ 2509612 w 2915425"/>
              <a:gd name="connsiteY278" fmla="*/ 1371767 h 2213747"/>
              <a:gd name="connsiteX279" fmla="*/ 2528481 w 2915425"/>
              <a:gd name="connsiteY279" fmla="*/ 1381227 h 2213747"/>
              <a:gd name="connsiteX280" fmla="*/ 2556785 w 2915425"/>
              <a:gd name="connsiteY280" fmla="*/ 1371767 h 2213747"/>
              <a:gd name="connsiteX281" fmla="*/ 2556785 w 2915425"/>
              <a:gd name="connsiteY281" fmla="*/ 1381227 h 2213747"/>
              <a:gd name="connsiteX282" fmla="*/ 2575655 w 2915425"/>
              <a:gd name="connsiteY282" fmla="*/ 1400148 h 2213747"/>
              <a:gd name="connsiteX283" fmla="*/ 2547351 w 2915425"/>
              <a:gd name="connsiteY283" fmla="*/ 1400148 h 2213747"/>
              <a:gd name="connsiteX284" fmla="*/ 2539980 w 2915425"/>
              <a:gd name="connsiteY284" fmla="*/ 1407095 h 2213747"/>
              <a:gd name="connsiteX285" fmla="*/ 2528740 w 2915425"/>
              <a:gd name="connsiteY285" fmla="*/ 1416214 h 2213747"/>
              <a:gd name="connsiteX286" fmla="*/ 2529661 w 2915425"/>
              <a:gd name="connsiteY286" fmla="*/ 1406061 h 2213747"/>
              <a:gd name="connsiteX287" fmla="*/ 2537916 w 2915425"/>
              <a:gd name="connsiteY287" fmla="*/ 1400148 h 2213747"/>
              <a:gd name="connsiteX288" fmla="*/ 2509612 w 2915425"/>
              <a:gd name="connsiteY288" fmla="*/ 1390687 h 2213747"/>
              <a:gd name="connsiteX289" fmla="*/ 2500177 w 2915425"/>
              <a:gd name="connsiteY289" fmla="*/ 1390687 h 2213747"/>
              <a:gd name="connsiteX290" fmla="*/ 2490743 w 2915425"/>
              <a:gd name="connsiteY290" fmla="*/ 1381227 h 2213747"/>
              <a:gd name="connsiteX291" fmla="*/ 2462439 w 2915425"/>
              <a:gd name="connsiteY291" fmla="*/ 1428529 h 2213747"/>
              <a:gd name="connsiteX292" fmla="*/ 2471874 w 2915425"/>
              <a:gd name="connsiteY292" fmla="*/ 1428529 h 2213747"/>
              <a:gd name="connsiteX293" fmla="*/ 2453004 w 2915425"/>
              <a:gd name="connsiteY293" fmla="*/ 1437990 h 2213747"/>
              <a:gd name="connsiteX294" fmla="*/ 2415266 w 2915425"/>
              <a:gd name="connsiteY294" fmla="*/ 1475831 h 2213747"/>
              <a:gd name="connsiteX295" fmla="*/ 2424700 w 2915425"/>
              <a:gd name="connsiteY295" fmla="*/ 1437990 h 2213747"/>
              <a:gd name="connsiteX296" fmla="*/ 2377527 w 2915425"/>
              <a:gd name="connsiteY296" fmla="*/ 1466371 h 2213747"/>
              <a:gd name="connsiteX297" fmla="*/ 2481308 w 2915425"/>
              <a:gd name="connsiteY297" fmla="*/ 1513673 h 2213747"/>
              <a:gd name="connsiteX298" fmla="*/ 2471874 w 2915425"/>
              <a:gd name="connsiteY298" fmla="*/ 1494752 h 2213747"/>
              <a:gd name="connsiteX299" fmla="*/ 2481308 w 2915425"/>
              <a:gd name="connsiteY299" fmla="*/ 1532594 h 2213747"/>
              <a:gd name="connsiteX300" fmla="*/ 2519047 w 2915425"/>
              <a:gd name="connsiteY300" fmla="*/ 1532594 h 2213747"/>
              <a:gd name="connsiteX301" fmla="*/ 2519047 w 2915425"/>
              <a:gd name="connsiteY301" fmla="*/ 1504213 h 2213747"/>
              <a:gd name="connsiteX302" fmla="*/ 2575655 w 2915425"/>
              <a:gd name="connsiteY302" fmla="*/ 1485292 h 2213747"/>
              <a:gd name="connsiteX303" fmla="*/ 2632262 w 2915425"/>
              <a:gd name="connsiteY303" fmla="*/ 1485292 h 2213747"/>
              <a:gd name="connsiteX304" fmla="*/ 2594524 w 2915425"/>
              <a:gd name="connsiteY304" fmla="*/ 1447450 h 2213747"/>
              <a:gd name="connsiteX305" fmla="*/ 2651132 w 2915425"/>
              <a:gd name="connsiteY305" fmla="*/ 1447450 h 2213747"/>
              <a:gd name="connsiteX306" fmla="*/ 2679435 w 2915425"/>
              <a:gd name="connsiteY306" fmla="*/ 1437990 h 2213747"/>
              <a:gd name="connsiteX307" fmla="*/ 2745478 w 2915425"/>
              <a:gd name="connsiteY307" fmla="*/ 1485292 h 2213747"/>
              <a:gd name="connsiteX308" fmla="*/ 2773782 w 2915425"/>
              <a:gd name="connsiteY308" fmla="*/ 1542055 h 2213747"/>
              <a:gd name="connsiteX309" fmla="*/ 2811520 w 2915425"/>
              <a:gd name="connsiteY309" fmla="*/ 1532594 h 2213747"/>
              <a:gd name="connsiteX310" fmla="*/ 2858693 w 2915425"/>
              <a:gd name="connsiteY310" fmla="*/ 1523134 h 2213747"/>
              <a:gd name="connsiteX311" fmla="*/ 2877563 w 2915425"/>
              <a:gd name="connsiteY311" fmla="*/ 1551515 h 2213747"/>
              <a:gd name="connsiteX312" fmla="*/ 2849259 w 2915425"/>
              <a:gd name="connsiteY312" fmla="*/ 1551515 h 2213747"/>
              <a:gd name="connsiteX313" fmla="*/ 2858693 w 2915425"/>
              <a:gd name="connsiteY313" fmla="*/ 1551515 h 2213747"/>
              <a:gd name="connsiteX314" fmla="*/ 2802086 w 2915425"/>
              <a:gd name="connsiteY314" fmla="*/ 1560976 h 2213747"/>
              <a:gd name="connsiteX315" fmla="*/ 2830390 w 2915425"/>
              <a:gd name="connsiteY315" fmla="*/ 1570436 h 2213747"/>
              <a:gd name="connsiteX316" fmla="*/ 2830390 w 2915425"/>
              <a:gd name="connsiteY316" fmla="*/ 1579897 h 2213747"/>
              <a:gd name="connsiteX317" fmla="*/ 2783216 w 2915425"/>
              <a:gd name="connsiteY317" fmla="*/ 1570436 h 2213747"/>
              <a:gd name="connsiteX318" fmla="*/ 2811520 w 2915425"/>
              <a:gd name="connsiteY318" fmla="*/ 1608278 h 2213747"/>
              <a:gd name="connsiteX319" fmla="*/ 2830390 w 2915425"/>
              <a:gd name="connsiteY319" fmla="*/ 1589357 h 2213747"/>
              <a:gd name="connsiteX320" fmla="*/ 2849259 w 2915425"/>
              <a:gd name="connsiteY320" fmla="*/ 1627199 h 2213747"/>
              <a:gd name="connsiteX321" fmla="*/ 2811520 w 2915425"/>
              <a:gd name="connsiteY321" fmla="*/ 1617738 h 2213747"/>
              <a:gd name="connsiteX322" fmla="*/ 2830390 w 2915425"/>
              <a:gd name="connsiteY322" fmla="*/ 1636659 h 2213747"/>
              <a:gd name="connsiteX323" fmla="*/ 2802086 w 2915425"/>
              <a:gd name="connsiteY323" fmla="*/ 1617738 h 2213747"/>
              <a:gd name="connsiteX324" fmla="*/ 2754912 w 2915425"/>
              <a:gd name="connsiteY324" fmla="*/ 1617738 h 2213747"/>
              <a:gd name="connsiteX325" fmla="*/ 2764347 w 2915425"/>
              <a:gd name="connsiteY325" fmla="*/ 1608278 h 2213747"/>
              <a:gd name="connsiteX326" fmla="*/ 2736043 w 2915425"/>
              <a:gd name="connsiteY326" fmla="*/ 1617738 h 2213747"/>
              <a:gd name="connsiteX327" fmla="*/ 2792651 w 2915425"/>
              <a:gd name="connsiteY327" fmla="*/ 1665041 h 2213747"/>
              <a:gd name="connsiteX328" fmla="*/ 2726609 w 2915425"/>
              <a:gd name="connsiteY328" fmla="*/ 1693422 h 2213747"/>
              <a:gd name="connsiteX329" fmla="*/ 2745478 w 2915425"/>
              <a:gd name="connsiteY329" fmla="*/ 1702882 h 2213747"/>
              <a:gd name="connsiteX330" fmla="*/ 2830390 w 2915425"/>
              <a:gd name="connsiteY330" fmla="*/ 1778566 h 2213747"/>
              <a:gd name="connsiteX331" fmla="*/ 2820955 w 2915425"/>
              <a:gd name="connsiteY331" fmla="*/ 1788027 h 2213747"/>
              <a:gd name="connsiteX332" fmla="*/ 2764347 w 2915425"/>
              <a:gd name="connsiteY332" fmla="*/ 1778566 h 2213747"/>
              <a:gd name="connsiteX333" fmla="*/ 2773782 w 2915425"/>
              <a:gd name="connsiteY333" fmla="*/ 1788027 h 2213747"/>
              <a:gd name="connsiteX334" fmla="*/ 2773782 w 2915425"/>
              <a:gd name="connsiteY334" fmla="*/ 1797487 h 2213747"/>
              <a:gd name="connsiteX335" fmla="*/ 2717174 w 2915425"/>
              <a:gd name="connsiteY335" fmla="*/ 1769106 h 2213747"/>
              <a:gd name="connsiteX336" fmla="*/ 2736043 w 2915425"/>
              <a:gd name="connsiteY336" fmla="*/ 1740724 h 2213747"/>
              <a:gd name="connsiteX337" fmla="*/ 2783216 w 2915425"/>
              <a:gd name="connsiteY337" fmla="*/ 1769106 h 2213747"/>
              <a:gd name="connsiteX338" fmla="*/ 2698305 w 2915425"/>
              <a:gd name="connsiteY338" fmla="*/ 1769106 h 2213747"/>
              <a:gd name="connsiteX339" fmla="*/ 2670001 w 2915425"/>
              <a:gd name="connsiteY339" fmla="*/ 1769106 h 2213747"/>
              <a:gd name="connsiteX340" fmla="*/ 2651132 w 2915425"/>
              <a:gd name="connsiteY340" fmla="*/ 1778566 h 2213747"/>
              <a:gd name="connsiteX341" fmla="*/ 2651132 w 2915425"/>
              <a:gd name="connsiteY341" fmla="*/ 1759645 h 2213747"/>
              <a:gd name="connsiteX342" fmla="*/ 2537916 w 2915425"/>
              <a:gd name="connsiteY342" fmla="*/ 1769106 h 2213747"/>
              <a:gd name="connsiteX343" fmla="*/ 2358658 w 2915425"/>
              <a:gd name="connsiteY343" fmla="*/ 1769106 h 2213747"/>
              <a:gd name="connsiteX344" fmla="*/ 2396397 w 2915425"/>
              <a:gd name="connsiteY344" fmla="*/ 1797487 h 2213747"/>
              <a:gd name="connsiteX345" fmla="*/ 2405831 w 2915425"/>
              <a:gd name="connsiteY345" fmla="*/ 1844789 h 2213747"/>
              <a:gd name="connsiteX346" fmla="*/ 2358658 w 2915425"/>
              <a:gd name="connsiteY346" fmla="*/ 1816408 h 2213747"/>
              <a:gd name="connsiteX347" fmla="*/ 2368093 w 2915425"/>
              <a:gd name="connsiteY347" fmla="*/ 1825868 h 2213747"/>
              <a:gd name="connsiteX348" fmla="*/ 2358658 w 2915425"/>
              <a:gd name="connsiteY348" fmla="*/ 1835329 h 2213747"/>
              <a:gd name="connsiteX349" fmla="*/ 2396397 w 2915425"/>
              <a:gd name="connsiteY349" fmla="*/ 1882631 h 2213747"/>
              <a:gd name="connsiteX350" fmla="*/ 2424700 w 2915425"/>
              <a:gd name="connsiteY350" fmla="*/ 1939394 h 2213747"/>
              <a:gd name="connsiteX351" fmla="*/ 2396397 w 2915425"/>
              <a:gd name="connsiteY351" fmla="*/ 1929933 h 2213747"/>
              <a:gd name="connsiteX352" fmla="*/ 2405831 w 2915425"/>
              <a:gd name="connsiteY352" fmla="*/ 1929933 h 2213747"/>
              <a:gd name="connsiteX353" fmla="*/ 2396397 w 2915425"/>
              <a:gd name="connsiteY353" fmla="*/ 1920473 h 2213747"/>
              <a:gd name="connsiteX354" fmla="*/ 2405831 w 2915425"/>
              <a:gd name="connsiteY354" fmla="*/ 1920473 h 2213747"/>
              <a:gd name="connsiteX355" fmla="*/ 2405831 w 2915425"/>
              <a:gd name="connsiteY355" fmla="*/ 1901552 h 2213747"/>
              <a:gd name="connsiteX356" fmla="*/ 2396397 w 2915425"/>
              <a:gd name="connsiteY356" fmla="*/ 1920473 h 2213747"/>
              <a:gd name="connsiteX357" fmla="*/ 2320919 w 2915425"/>
              <a:gd name="connsiteY357" fmla="*/ 1911013 h 2213747"/>
              <a:gd name="connsiteX358" fmla="*/ 2273746 w 2915425"/>
              <a:gd name="connsiteY358" fmla="*/ 1892092 h 2213747"/>
              <a:gd name="connsiteX359" fmla="*/ 2330354 w 2915425"/>
              <a:gd name="connsiteY359" fmla="*/ 1901552 h 2213747"/>
              <a:gd name="connsiteX360" fmla="*/ 2339789 w 2915425"/>
              <a:gd name="connsiteY360" fmla="*/ 1892092 h 2213747"/>
              <a:gd name="connsiteX361" fmla="*/ 2311485 w 2915425"/>
              <a:gd name="connsiteY361" fmla="*/ 1882631 h 2213747"/>
              <a:gd name="connsiteX362" fmla="*/ 2217139 w 2915425"/>
              <a:gd name="connsiteY362" fmla="*/ 1835329 h 2213747"/>
              <a:gd name="connsiteX363" fmla="*/ 2264312 w 2915425"/>
              <a:gd name="connsiteY363" fmla="*/ 1911013 h 2213747"/>
              <a:gd name="connsiteX364" fmla="*/ 2217139 w 2915425"/>
              <a:gd name="connsiteY364" fmla="*/ 1892092 h 2213747"/>
              <a:gd name="connsiteX365" fmla="*/ 2254877 w 2915425"/>
              <a:gd name="connsiteY365" fmla="*/ 1929933 h 2213747"/>
              <a:gd name="connsiteX366" fmla="*/ 2160531 w 2915425"/>
              <a:gd name="connsiteY366" fmla="*/ 1920473 h 2213747"/>
              <a:gd name="connsiteX367" fmla="*/ 2169965 w 2915425"/>
              <a:gd name="connsiteY367" fmla="*/ 1939394 h 2213747"/>
              <a:gd name="connsiteX368" fmla="*/ 2188835 w 2915425"/>
              <a:gd name="connsiteY368" fmla="*/ 1996157 h 2213747"/>
              <a:gd name="connsiteX369" fmla="*/ 2179400 w 2915425"/>
              <a:gd name="connsiteY369" fmla="*/ 1986696 h 2213747"/>
              <a:gd name="connsiteX370" fmla="*/ 2188835 w 2915425"/>
              <a:gd name="connsiteY370" fmla="*/ 2043459 h 2213747"/>
              <a:gd name="connsiteX371" fmla="*/ 2198269 w 2915425"/>
              <a:gd name="connsiteY371" fmla="*/ 2081301 h 2213747"/>
              <a:gd name="connsiteX372" fmla="*/ 2141661 w 2915425"/>
              <a:gd name="connsiteY372" fmla="*/ 1977236 h 2213747"/>
              <a:gd name="connsiteX373" fmla="*/ 2103923 w 2915425"/>
              <a:gd name="connsiteY373" fmla="*/ 1958315 h 2213747"/>
              <a:gd name="connsiteX374" fmla="*/ 2122792 w 2915425"/>
              <a:gd name="connsiteY374" fmla="*/ 1958315 h 2213747"/>
              <a:gd name="connsiteX375" fmla="*/ 2085054 w 2915425"/>
              <a:gd name="connsiteY375" fmla="*/ 1939394 h 2213747"/>
              <a:gd name="connsiteX376" fmla="*/ 2094488 w 2915425"/>
              <a:gd name="connsiteY376" fmla="*/ 1901552 h 2213747"/>
              <a:gd name="connsiteX377" fmla="*/ 2028446 w 2915425"/>
              <a:gd name="connsiteY377" fmla="*/ 1911013 h 2213747"/>
              <a:gd name="connsiteX378" fmla="*/ 1934100 w 2915425"/>
              <a:gd name="connsiteY378" fmla="*/ 1901552 h 2213747"/>
              <a:gd name="connsiteX379" fmla="*/ 1912872 w 2915425"/>
              <a:gd name="connsiteY379" fmla="*/ 1913378 h 2213747"/>
              <a:gd name="connsiteX380" fmla="*/ 1915014 w 2915425"/>
              <a:gd name="connsiteY380" fmla="*/ 1929608 h 2213747"/>
              <a:gd name="connsiteX381" fmla="*/ 1901078 w 2915425"/>
              <a:gd name="connsiteY381" fmla="*/ 1908647 h 2213747"/>
              <a:gd name="connsiteX382" fmla="*/ 1886926 w 2915425"/>
              <a:gd name="connsiteY382" fmla="*/ 1901552 h 2213747"/>
              <a:gd name="connsiteX383" fmla="*/ 1877492 w 2915425"/>
              <a:gd name="connsiteY383" fmla="*/ 1948854 h 2213747"/>
              <a:gd name="connsiteX384" fmla="*/ 1877492 w 2915425"/>
              <a:gd name="connsiteY384" fmla="*/ 1958315 h 2213747"/>
              <a:gd name="connsiteX385" fmla="*/ 1773711 w 2915425"/>
              <a:gd name="connsiteY385" fmla="*/ 1939394 h 2213747"/>
              <a:gd name="connsiteX386" fmla="*/ 1754842 w 2915425"/>
              <a:gd name="connsiteY386" fmla="*/ 1977236 h 2213747"/>
              <a:gd name="connsiteX387" fmla="*/ 1735972 w 2915425"/>
              <a:gd name="connsiteY387" fmla="*/ 1977236 h 2213747"/>
              <a:gd name="connsiteX388" fmla="*/ 1754842 w 2915425"/>
              <a:gd name="connsiteY388" fmla="*/ 1996157 h 2213747"/>
              <a:gd name="connsiteX389" fmla="*/ 1717103 w 2915425"/>
              <a:gd name="connsiteY389" fmla="*/ 2015078 h 2213747"/>
              <a:gd name="connsiteX390" fmla="*/ 1651061 w 2915425"/>
              <a:gd name="connsiteY390" fmla="*/ 2100222 h 2213747"/>
              <a:gd name="connsiteX391" fmla="*/ 1613322 w 2915425"/>
              <a:gd name="connsiteY391" fmla="*/ 2128603 h 2213747"/>
              <a:gd name="connsiteX392" fmla="*/ 1641626 w 2915425"/>
              <a:gd name="connsiteY392" fmla="*/ 2090761 h 2213747"/>
              <a:gd name="connsiteX393" fmla="*/ 1632191 w 2915425"/>
              <a:gd name="connsiteY393" fmla="*/ 2062380 h 2213747"/>
              <a:gd name="connsiteX394" fmla="*/ 1603888 w 2915425"/>
              <a:gd name="connsiteY394" fmla="*/ 2100222 h 2213747"/>
              <a:gd name="connsiteX395" fmla="*/ 1566149 w 2915425"/>
              <a:gd name="connsiteY395" fmla="*/ 2100222 h 2213747"/>
              <a:gd name="connsiteX396" fmla="*/ 1566149 w 2915425"/>
              <a:gd name="connsiteY396" fmla="*/ 2052919 h 2213747"/>
              <a:gd name="connsiteX397" fmla="*/ 1500107 w 2915425"/>
              <a:gd name="connsiteY397" fmla="*/ 2100222 h 2213747"/>
              <a:gd name="connsiteX398" fmla="*/ 1452933 w 2915425"/>
              <a:gd name="connsiteY398" fmla="*/ 2071840 h 2213747"/>
              <a:gd name="connsiteX399" fmla="*/ 1405760 w 2915425"/>
              <a:gd name="connsiteY399" fmla="*/ 2119143 h 2213747"/>
              <a:gd name="connsiteX400" fmla="*/ 1405760 w 2915425"/>
              <a:gd name="connsiteY400" fmla="*/ 2090761 h 2213747"/>
              <a:gd name="connsiteX401" fmla="*/ 1368022 w 2915425"/>
              <a:gd name="connsiteY401" fmla="*/ 2109682 h 2213747"/>
              <a:gd name="connsiteX402" fmla="*/ 1330283 w 2915425"/>
              <a:gd name="connsiteY402" fmla="*/ 2090761 h 2213747"/>
              <a:gd name="connsiteX403" fmla="*/ 1311414 w 2915425"/>
              <a:gd name="connsiteY403" fmla="*/ 2119143 h 2213747"/>
              <a:gd name="connsiteX404" fmla="*/ 1264241 w 2915425"/>
              <a:gd name="connsiteY404" fmla="*/ 2128603 h 2213747"/>
              <a:gd name="connsiteX405" fmla="*/ 1273675 w 2915425"/>
              <a:gd name="connsiteY405" fmla="*/ 2081301 h 2213747"/>
              <a:gd name="connsiteX406" fmla="*/ 1273675 w 2915425"/>
              <a:gd name="connsiteY406" fmla="*/ 1967775 h 2213747"/>
              <a:gd name="connsiteX407" fmla="*/ 1301980 w 2915425"/>
              <a:gd name="connsiteY407" fmla="*/ 1967775 h 2213747"/>
              <a:gd name="connsiteX408" fmla="*/ 1254806 w 2915425"/>
              <a:gd name="connsiteY408" fmla="*/ 1958315 h 2213747"/>
              <a:gd name="connsiteX409" fmla="*/ 1226502 w 2915425"/>
              <a:gd name="connsiteY409" fmla="*/ 2043459 h 2213747"/>
              <a:gd name="connsiteX410" fmla="*/ 1207633 w 2915425"/>
              <a:gd name="connsiteY410" fmla="*/ 2005617 h 2213747"/>
              <a:gd name="connsiteX411" fmla="*/ 1179329 w 2915425"/>
              <a:gd name="connsiteY411" fmla="*/ 2052919 h 2213747"/>
              <a:gd name="connsiteX412" fmla="*/ 1160460 w 2915425"/>
              <a:gd name="connsiteY412" fmla="*/ 2033998 h 2213747"/>
              <a:gd name="connsiteX413" fmla="*/ 1122721 w 2915425"/>
              <a:gd name="connsiteY413" fmla="*/ 2033998 h 2213747"/>
              <a:gd name="connsiteX414" fmla="*/ 1132156 w 2915425"/>
              <a:gd name="connsiteY414" fmla="*/ 2052919 h 2213747"/>
              <a:gd name="connsiteX415" fmla="*/ 1113287 w 2915425"/>
              <a:gd name="connsiteY415" fmla="*/ 2071840 h 2213747"/>
              <a:gd name="connsiteX416" fmla="*/ 1113287 w 2915425"/>
              <a:gd name="connsiteY416" fmla="*/ 2043459 h 2213747"/>
              <a:gd name="connsiteX417" fmla="*/ 1103852 w 2915425"/>
              <a:gd name="connsiteY417" fmla="*/ 2090761 h 2213747"/>
              <a:gd name="connsiteX418" fmla="*/ 1075548 w 2915425"/>
              <a:gd name="connsiteY418" fmla="*/ 1977236 h 2213747"/>
              <a:gd name="connsiteX419" fmla="*/ 1047245 w 2915425"/>
              <a:gd name="connsiteY419" fmla="*/ 2024538 h 2213747"/>
              <a:gd name="connsiteX420" fmla="*/ 1037810 w 2915425"/>
              <a:gd name="connsiteY420" fmla="*/ 2043459 h 2213747"/>
              <a:gd name="connsiteX421" fmla="*/ 1000071 w 2915425"/>
              <a:gd name="connsiteY421" fmla="*/ 2043459 h 2213747"/>
              <a:gd name="connsiteX422" fmla="*/ 990637 w 2915425"/>
              <a:gd name="connsiteY422" fmla="*/ 2052919 h 2213747"/>
              <a:gd name="connsiteX423" fmla="*/ 952898 w 2915425"/>
              <a:gd name="connsiteY423" fmla="*/ 2052919 h 2213747"/>
              <a:gd name="connsiteX424" fmla="*/ 943463 w 2915425"/>
              <a:gd name="connsiteY424" fmla="*/ 2033998 h 2213747"/>
              <a:gd name="connsiteX425" fmla="*/ 886856 w 2915425"/>
              <a:gd name="connsiteY425" fmla="*/ 2062380 h 2213747"/>
              <a:gd name="connsiteX426" fmla="*/ 858552 w 2915425"/>
              <a:gd name="connsiteY426" fmla="*/ 2024538 h 2213747"/>
              <a:gd name="connsiteX427" fmla="*/ 830248 w 2915425"/>
              <a:gd name="connsiteY427" fmla="*/ 2062380 h 2213747"/>
              <a:gd name="connsiteX428" fmla="*/ 830248 w 2915425"/>
              <a:gd name="connsiteY428" fmla="*/ 2128603 h 2213747"/>
              <a:gd name="connsiteX429" fmla="*/ 896290 w 2915425"/>
              <a:gd name="connsiteY429" fmla="*/ 2128603 h 2213747"/>
              <a:gd name="connsiteX430" fmla="*/ 867986 w 2915425"/>
              <a:gd name="connsiteY430" fmla="*/ 2166445 h 2213747"/>
              <a:gd name="connsiteX431" fmla="*/ 849117 w 2915425"/>
              <a:gd name="connsiteY431" fmla="*/ 2166445 h 2213747"/>
              <a:gd name="connsiteX432" fmla="*/ 858552 w 2915425"/>
              <a:gd name="connsiteY432" fmla="*/ 2175905 h 2213747"/>
              <a:gd name="connsiteX433" fmla="*/ 820813 w 2915425"/>
              <a:gd name="connsiteY433" fmla="*/ 2213747 h 2213747"/>
              <a:gd name="connsiteX434" fmla="*/ 830248 w 2915425"/>
              <a:gd name="connsiteY434" fmla="*/ 2204287 h 2213747"/>
              <a:gd name="connsiteX435" fmla="*/ 820813 w 2915425"/>
              <a:gd name="connsiteY435" fmla="*/ 2204287 h 2213747"/>
              <a:gd name="connsiteX436" fmla="*/ 830248 w 2915425"/>
              <a:gd name="connsiteY436" fmla="*/ 2185366 h 2213747"/>
              <a:gd name="connsiteX437" fmla="*/ 801944 w 2915425"/>
              <a:gd name="connsiteY437" fmla="*/ 2213747 h 2213747"/>
              <a:gd name="connsiteX438" fmla="*/ 792509 w 2915425"/>
              <a:gd name="connsiteY438" fmla="*/ 2194826 h 2213747"/>
              <a:gd name="connsiteX439" fmla="*/ 811379 w 2915425"/>
              <a:gd name="connsiteY439" fmla="*/ 2175905 h 2213747"/>
              <a:gd name="connsiteX440" fmla="*/ 792509 w 2915425"/>
              <a:gd name="connsiteY440" fmla="*/ 2175905 h 2213747"/>
              <a:gd name="connsiteX441" fmla="*/ 783075 w 2915425"/>
              <a:gd name="connsiteY441" fmla="*/ 2147524 h 2213747"/>
              <a:gd name="connsiteX442" fmla="*/ 783075 w 2915425"/>
              <a:gd name="connsiteY442" fmla="*/ 2100222 h 2213747"/>
              <a:gd name="connsiteX443" fmla="*/ 679294 w 2915425"/>
              <a:gd name="connsiteY443" fmla="*/ 2185366 h 2213747"/>
              <a:gd name="connsiteX444" fmla="*/ 754771 w 2915425"/>
              <a:gd name="connsiteY444" fmla="*/ 2071840 h 2213747"/>
              <a:gd name="connsiteX445" fmla="*/ 764205 w 2915425"/>
              <a:gd name="connsiteY445" fmla="*/ 2071840 h 2213747"/>
              <a:gd name="connsiteX446" fmla="*/ 764205 w 2915425"/>
              <a:gd name="connsiteY446" fmla="*/ 2081301 h 2213747"/>
              <a:gd name="connsiteX447" fmla="*/ 764205 w 2915425"/>
              <a:gd name="connsiteY447" fmla="*/ 2015078 h 2213747"/>
              <a:gd name="connsiteX448" fmla="*/ 679294 w 2915425"/>
              <a:gd name="connsiteY448" fmla="*/ 2071840 h 2213747"/>
              <a:gd name="connsiteX449" fmla="*/ 707598 w 2915425"/>
              <a:gd name="connsiteY449" fmla="*/ 2043459 h 2213747"/>
              <a:gd name="connsiteX450" fmla="*/ 650990 w 2915425"/>
              <a:gd name="connsiteY450" fmla="*/ 2052919 h 2213747"/>
              <a:gd name="connsiteX451" fmla="*/ 698163 w 2915425"/>
              <a:gd name="connsiteY451" fmla="*/ 1996157 h 2213747"/>
              <a:gd name="connsiteX452" fmla="*/ 726467 w 2915425"/>
              <a:gd name="connsiteY452" fmla="*/ 1986696 h 2213747"/>
              <a:gd name="connsiteX453" fmla="*/ 773640 w 2915425"/>
              <a:gd name="connsiteY453" fmla="*/ 1977236 h 2213747"/>
              <a:gd name="connsiteX454" fmla="*/ 754771 w 2915425"/>
              <a:gd name="connsiteY454" fmla="*/ 1958315 h 2213747"/>
              <a:gd name="connsiteX455" fmla="*/ 735901 w 2915425"/>
              <a:gd name="connsiteY455" fmla="*/ 1977236 h 2213747"/>
              <a:gd name="connsiteX456" fmla="*/ 632121 w 2915425"/>
              <a:gd name="connsiteY456" fmla="*/ 2005617 h 2213747"/>
              <a:gd name="connsiteX457" fmla="*/ 622686 w 2915425"/>
              <a:gd name="connsiteY457" fmla="*/ 2052919 h 2213747"/>
              <a:gd name="connsiteX458" fmla="*/ 622686 w 2915425"/>
              <a:gd name="connsiteY458" fmla="*/ 2015078 h 2213747"/>
              <a:gd name="connsiteX459" fmla="*/ 575513 w 2915425"/>
              <a:gd name="connsiteY459" fmla="*/ 2015078 h 2213747"/>
              <a:gd name="connsiteX460" fmla="*/ 622686 w 2915425"/>
              <a:gd name="connsiteY460" fmla="*/ 1996157 h 2213747"/>
              <a:gd name="connsiteX461" fmla="*/ 679294 w 2915425"/>
              <a:gd name="connsiteY461" fmla="*/ 1948854 h 2213747"/>
              <a:gd name="connsiteX462" fmla="*/ 613251 w 2915425"/>
              <a:gd name="connsiteY462" fmla="*/ 1967775 h 2213747"/>
              <a:gd name="connsiteX463" fmla="*/ 603817 w 2915425"/>
              <a:gd name="connsiteY463" fmla="*/ 1939394 h 2213747"/>
              <a:gd name="connsiteX464" fmla="*/ 613251 w 2915425"/>
              <a:gd name="connsiteY464" fmla="*/ 1911013 h 2213747"/>
              <a:gd name="connsiteX465" fmla="*/ 537774 w 2915425"/>
              <a:gd name="connsiteY465" fmla="*/ 1948854 h 2213747"/>
              <a:gd name="connsiteX466" fmla="*/ 575513 w 2915425"/>
              <a:gd name="connsiteY466" fmla="*/ 1901552 h 2213747"/>
              <a:gd name="connsiteX467" fmla="*/ 547209 w 2915425"/>
              <a:gd name="connsiteY467" fmla="*/ 1911013 h 2213747"/>
              <a:gd name="connsiteX468" fmla="*/ 537774 w 2915425"/>
              <a:gd name="connsiteY468" fmla="*/ 1873171 h 2213747"/>
              <a:gd name="connsiteX469" fmla="*/ 566078 w 2915425"/>
              <a:gd name="connsiteY469" fmla="*/ 1873171 h 2213747"/>
              <a:gd name="connsiteX470" fmla="*/ 613251 w 2915425"/>
              <a:gd name="connsiteY470" fmla="*/ 1844789 h 2213747"/>
              <a:gd name="connsiteX471" fmla="*/ 603817 w 2915425"/>
              <a:gd name="connsiteY471" fmla="*/ 1835329 h 2213747"/>
              <a:gd name="connsiteX472" fmla="*/ 641555 w 2915425"/>
              <a:gd name="connsiteY472" fmla="*/ 1825868 h 2213747"/>
              <a:gd name="connsiteX473" fmla="*/ 518905 w 2915425"/>
              <a:gd name="connsiteY473" fmla="*/ 1825868 h 2213747"/>
              <a:gd name="connsiteX474" fmla="*/ 386820 w 2915425"/>
              <a:gd name="connsiteY474" fmla="*/ 1778566 h 2213747"/>
              <a:gd name="connsiteX475" fmla="*/ 424559 w 2915425"/>
              <a:gd name="connsiteY475" fmla="*/ 1712343 h 2213747"/>
              <a:gd name="connsiteX476" fmla="*/ 396255 w 2915425"/>
              <a:gd name="connsiteY476" fmla="*/ 1721803 h 2213747"/>
              <a:gd name="connsiteX477" fmla="*/ 396255 w 2915425"/>
              <a:gd name="connsiteY477" fmla="*/ 1740724 h 2213747"/>
              <a:gd name="connsiteX478" fmla="*/ 358516 w 2915425"/>
              <a:gd name="connsiteY478" fmla="*/ 1731264 h 2213747"/>
              <a:gd name="connsiteX479" fmla="*/ 330212 w 2915425"/>
              <a:gd name="connsiteY479" fmla="*/ 1693422 h 2213747"/>
              <a:gd name="connsiteX480" fmla="*/ 254735 w 2915425"/>
              <a:gd name="connsiteY480" fmla="*/ 1712343 h 2213747"/>
              <a:gd name="connsiteX481" fmla="*/ 235866 w 2915425"/>
              <a:gd name="connsiteY481" fmla="*/ 1693422 h 2213747"/>
              <a:gd name="connsiteX482" fmla="*/ 179258 w 2915425"/>
              <a:gd name="connsiteY482" fmla="*/ 1636659 h 2213747"/>
              <a:gd name="connsiteX483" fmla="*/ 160389 w 2915425"/>
              <a:gd name="connsiteY483" fmla="*/ 1627199 h 2213747"/>
              <a:gd name="connsiteX484" fmla="*/ 179258 w 2915425"/>
              <a:gd name="connsiteY484" fmla="*/ 1617738 h 2213747"/>
              <a:gd name="connsiteX485" fmla="*/ 122651 w 2915425"/>
              <a:gd name="connsiteY485" fmla="*/ 1579897 h 2213747"/>
              <a:gd name="connsiteX486" fmla="*/ 84912 w 2915425"/>
              <a:gd name="connsiteY486" fmla="*/ 1551515 h 2213747"/>
              <a:gd name="connsiteX487" fmla="*/ 47173 w 2915425"/>
              <a:gd name="connsiteY487" fmla="*/ 1504213 h 2213747"/>
              <a:gd name="connsiteX488" fmla="*/ 18870 w 2915425"/>
              <a:gd name="connsiteY488" fmla="*/ 1475831 h 2213747"/>
              <a:gd name="connsiteX489" fmla="*/ 28304 w 2915425"/>
              <a:gd name="connsiteY489" fmla="*/ 1466371 h 2213747"/>
              <a:gd name="connsiteX490" fmla="*/ 0 w 2915425"/>
              <a:gd name="connsiteY490" fmla="*/ 1419069 h 2213747"/>
              <a:gd name="connsiteX491" fmla="*/ 75477 w 2915425"/>
              <a:gd name="connsiteY491" fmla="*/ 1428529 h 2213747"/>
              <a:gd name="connsiteX492" fmla="*/ 47173 w 2915425"/>
              <a:gd name="connsiteY492" fmla="*/ 1437990 h 2213747"/>
              <a:gd name="connsiteX493" fmla="*/ 47173 w 2915425"/>
              <a:gd name="connsiteY493" fmla="*/ 1447450 h 2213747"/>
              <a:gd name="connsiteX494" fmla="*/ 75477 w 2915425"/>
              <a:gd name="connsiteY494" fmla="*/ 1447450 h 2213747"/>
              <a:gd name="connsiteX495" fmla="*/ 56608 w 2915425"/>
              <a:gd name="connsiteY495" fmla="*/ 1475831 h 2213747"/>
              <a:gd name="connsiteX496" fmla="*/ 122651 w 2915425"/>
              <a:gd name="connsiteY496" fmla="*/ 1447450 h 2213747"/>
              <a:gd name="connsiteX497" fmla="*/ 160389 w 2915425"/>
              <a:gd name="connsiteY497" fmla="*/ 1428529 h 2213747"/>
              <a:gd name="connsiteX498" fmla="*/ 150954 w 2915425"/>
              <a:gd name="connsiteY498" fmla="*/ 1419069 h 2213747"/>
              <a:gd name="connsiteX499" fmla="*/ 169824 w 2915425"/>
              <a:gd name="connsiteY499" fmla="*/ 1428529 h 2213747"/>
              <a:gd name="connsiteX500" fmla="*/ 150954 w 2915425"/>
              <a:gd name="connsiteY500" fmla="*/ 1447450 h 2213747"/>
              <a:gd name="connsiteX501" fmla="*/ 188693 w 2915425"/>
              <a:gd name="connsiteY501" fmla="*/ 1409608 h 2213747"/>
              <a:gd name="connsiteX502" fmla="*/ 207562 w 2915425"/>
              <a:gd name="connsiteY502" fmla="*/ 1456911 h 2213747"/>
              <a:gd name="connsiteX503" fmla="*/ 207562 w 2915425"/>
              <a:gd name="connsiteY503" fmla="*/ 1409608 h 2213747"/>
              <a:gd name="connsiteX504" fmla="*/ 245301 w 2915425"/>
              <a:gd name="connsiteY504" fmla="*/ 1400148 h 2213747"/>
              <a:gd name="connsiteX505" fmla="*/ 245301 w 2915425"/>
              <a:gd name="connsiteY505" fmla="*/ 1324464 h 2213747"/>
              <a:gd name="connsiteX506" fmla="*/ 216997 w 2915425"/>
              <a:gd name="connsiteY506" fmla="*/ 1296083 h 2213747"/>
              <a:gd name="connsiteX507" fmla="*/ 273605 w 2915425"/>
              <a:gd name="connsiteY507" fmla="*/ 1258241 h 2213747"/>
              <a:gd name="connsiteX508" fmla="*/ 358516 w 2915425"/>
              <a:gd name="connsiteY508" fmla="*/ 1239320 h 2213747"/>
              <a:gd name="connsiteX509" fmla="*/ 330212 w 2915425"/>
              <a:gd name="connsiteY509" fmla="*/ 1210939 h 2213747"/>
              <a:gd name="connsiteX510" fmla="*/ 349082 w 2915425"/>
              <a:gd name="connsiteY510" fmla="*/ 1201478 h 2213747"/>
              <a:gd name="connsiteX511" fmla="*/ 330212 w 2915425"/>
              <a:gd name="connsiteY511" fmla="*/ 1154176 h 2213747"/>
              <a:gd name="connsiteX512" fmla="*/ 377386 w 2915425"/>
              <a:gd name="connsiteY512" fmla="*/ 1173097 h 2213747"/>
              <a:gd name="connsiteX513" fmla="*/ 415124 w 2915425"/>
              <a:gd name="connsiteY513" fmla="*/ 1201478 h 2213747"/>
              <a:gd name="connsiteX514" fmla="*/ 452863 w 2915425"/>
              <a:gd name="connsiteY514" fmla="*/ 1144715 h 2213747"/>
              <a:gd name="connsiteX515" fmla="*/ 481166 w 2915425"/>
              <a:gd name="connsiteY515" fmla="*/ 1116334 h 2213747"/>
              <a:gd name="connsiteX516" fmla="*/ 443428 w 2915425"/>
              <a:gd name="connsiteY516" fmla="*/ 1097413 h 2213747"/>
              <a:gd name="connsiteX517" fmla="*/ 575513 w 2915425"/>
              <a:gd name="connsiteY517" fmla="*/ 1078492 h 2213747"/>
              <a:gd name="connsiteX518" fmla="*/ 556643 w 2915425"/>
              <a:gd name="connsiteY518" fmla="*/ 1059571 h 2213747"/>
              <a:gd name="connsiteX519" fmla="*/ 547209 w 2915425"/>
              <a:gd name="connsiteY519" fmla="*/ 1050111 h 2213747"/>
              <a:gd name="connsiteX520" fmla="*/ 537774 w 2915425"/>
              <a:gd name="connsiteY520" fmla="*/ 993348 h 2213747"/>
              <a:gd name="connsiteX521" fmla="*/ 490601 w 2915425"/>
              <a:gd name="connsiteY521" fmla="*/ 964967 h 2213747"/>
              <a:gd name="connsiteX522" fmla="*/ 471732 w 2915425"/>
              <a:gd name="connsiteY522" fmla="*/ 841981 h 2213747"/>
              <a:gd name="connsiteX523" fmla="*/ 415124 w 2915425"/>
              <a:gd name="connsiteY523" fmla="*/ 898744 h 2213747"/>
              <a:gd name="connsiteX524" fmla="*/ 330212 w 2915425"/>
              <a:gd name="connsiteY524" fmla="*/ 917664 h 2213747"/>
              <a:gd name="connsiteX525" fmla="*/ 330212 w 2915425"/>
              <a:gd name="connsiteY525" fmla="*/ 879823 h 2213747"/>
              <a:gd name="connsiteX526" fmla="*/ 358516 w 2915425"/>
              <a:gd name="connsiteY526" fmla="*/ 851441 h 2213747"/>
              <a:gd name="connsiteX527" fmla="*/ 415124 w 2915425"/>
              <a:gd name="connsiteY527" fmla="*/ 804139 h 2213747"/>
              <a:gd name="connsiteX528" fmla="*/ 367951 w 2915425"/>
              <a:gd name="connsiteY528" fmla="*/ 756837 h 2213747"/>
              <a:gd name="connsiteX529" fmla="*/ 377386 w 2915425"/>
              <a:gd name="connsiteY529" fmla="*/ 737916 h 2213747"/>
              <a:gd name="connsiteX530" fmla="*/ 358516 w 2915425"/>
              <a:gd name="connsiteY530" fmla="*/ 747376 h 2213747"/>
              <a:gd name="connsiteX531" fmla="*/ 358516 w 2915425"/>
              <a:gd name="connsiteY531" fmla="*/ 728455 h 2213747"/>
              <a:gd name="connsiteX532" fmla="*/ 330212 w 2915425"/>
              <a:gd name="connsiteY532" fmla="*/ 747376 h 2213747"/>
              <a:gd name="connsiteX533" fmla="*/ 320778 w 2915425"/>
              <a:gd name="connsiteY533" fmla="*/ 728455 h 2213747"/>
              <a:gd name="connsiteX534" fmla="*/ 320778 w 2915425"/>
              <a:gd name="connsiteY534" fmla="*/ 756837 h 2213747"/>
              <a:gd name="connsiteX535" fmla="*/ 264170 w 2915425"/>
              <a:gd name="connsiteY535" fmla="*/ 785218 h 2213747"/>
              <a:gd name="connsiteX536" fmla="*/ 245301 w 2915425"/>
              <a:gd name="connsiteY536" fmla="*/ 813600 h 2213747"/>
              <a:gd name="connsiteX537" fmla="*/ 283039 w 2915425"/>
              <a:gd name="connsiteY537" fmla="*/ 756837 h 2213747"/>
              <a:gd name="connsiteX538" fmla="*/ 301908 w 2915425"/>
              <a:gd name="connsiteY538" fmla="*/ 700074 h 2213747"/>
              <a:gd name="connsiteX539" fmla="*/ 311343 w 2915425"/>
              <a:gd name="connsiteY539" fmla="*/ 700074 h 2213747"/>
              <a:gd name="connsiteX540" fmla="*/ 235866 w 2915425"/>
              <a:gd name="connsiteY540" fmla="*/ 586548 h 2213747"/>
              <a:gd name="connsiteX541" fmla="*/ 349082 w 2915425"/>
              <a:gd name="connsiteY541" fmla="*/ 671693 h 2213747"/>
              <a:gd name="connsiteX542" fmla="*/ 330212 w 2915425"/>
              <a:gd name="connsiteY542" fmla="*/ 643311 h 2213747"/>
              <a:gd name="connsiteX543" fmla="*/ 358516 w 2915425"/>
              <a:gd name="connsiteY543" fmla="*/ 652772 h 2213747"/>
              <a:gd name="connsiteX544" fmla="*/ 339647 w 2915425"/>
              <a:gd name="connsiteY544" fmla="*/ 605470 h 2213747"/>
              <a:gd name="connsiteX545" fmla="*/ 358516 w 2915425"/>
              <a:gd name="connsiteY545" fmla="*/ 643311 h 2213747"/>
              <a:gd name="connsiteX546" fmla="*/ 386820 w 2915425"/>
              <a:gd name="connsiteY546" fmla="*/ 624390 h 2213747"/>
              <a:gd name="connsiteX547" fmla="*/ 396255 w 2915425"/>
              <a:gd name="connsiteY547" fmla="*/ 643311 h 2213747"/>
              <a:gd name="connsiteX548" fmla="*/ 462297 w 2915425"/>
              <a:gd name="connsiteY548" fmla="*/ 605470 h 2213747"/>
              <a:gd name="connsiteX549" fmla="*/ 424559 w 2915425"/>
              <a:gd name="connsiteY549" fmla="*/ 548707 h 2213747"/>
              <a:gd name="connsiteX550" fmla="*/ 386820 w 2915425"/>
              <a:gd name="connsiteY550" fmla="*/ 605470 h 2213747"/>
              <a:gd name="connsiteX551" fmla="*/ 333750 w 2915425"/>
              <a:gd name="connsiteY551" fmla="*/ 552254 h 2213747"/>
              <a:gd name="connsiteX552" fmla="*/ 327171 w 2915425"/>
              <a:gd name="connsiteY552" fmla="*/ 554806 h 2213747"/>
              <a:gd name="connsiteX553" fmla="*/ 330212 w 2915425"/>
              <a:gd name="connsiteY553" fmla="*/ 548707 h 2213747"/>
              <a:gd name="connsiteX554" fmla="*/ 301908 w 2915425"/>
              <a:gd name="connsiteY554" fmla="*/ 520325 h 2213747"/>
              <a:gd name="connsiteX555" fmla="*/ 292474 w 2915425"/>
              <a:gd name="connsiteY555" fmla="*/ 491944 h 2213747"/>
              <a:gd name="connsiteX556" fmla="*/ 311343 w 2915425"/>
              <a:gd name="connsiteY556" fmla="*/ 454102 h 2213747"/>
              <a:gd name="connsiteX557" fmla="*/ 386820 w 2915425"/>
              <a:gd name="connsiteY557" fmla="*/ 425721 h 2213747"/>
              <a:gd name="connsiteX558" fmla="*/ 424559 w 2915425"/>
              <a:gd name="connsiteY558" fmla="*/ 331116 h 2213747"/>
              <a:gd name="connsiteX559" fmla="*/ 471732 w 2915425"/>
              <a:gd name="connsiteY559" fmla="*/ 302735 h 2213747"/>
              <a:gd name="connsiteX560" fmla="*/ 594382 w 2915425"/>
              <a:gd name="connsiteY560" fmla="*/ 331116 h 2213747"/>
              <a:gd name="connsiteX561" fmla="*/ 594382 w 2915425"/>
              <a:gd name="connsiteY561" fmla="*/ 293274 h 2213747"/>
              <a:gd name="connsiteX562" fmla="*/ 575513 w 2915425"/>
              <a:gd name="connsiteY562" fmla="*/ 264893 h 2213747"/>
              <a:gd name="connsiteX563" fmla="*/ 575513 w 2915425"/>
              <a:gd name="connsiteY563" fmla="*/ 283814 h 2213747"/>
              <a:gd name="connsiteX564" fmla="*/ 575513 w 2915425"/>
              <a:gd name="connsiteY564" fmla="*/ 245972 h 2213747"/>
              <a:gd name="connsiteX565" fmla="*/ 613251 w 2915425"/>
              <a:gd name="connsiteY565" fmla="*/ 245972 h 2213747"/>
              <a:gd name="connsiteX566" fmla="*/ 613251 w 2915425"/>
              <a:gd name="connsiteY566" fmla="*/ 217591 h 2213747"/>
              <a:gd name="connsiteX567" fmla="*/ 641555 w 2915425"/>
              <a:gd name="connsiteY567" fmla="*/ 236512 h 2213747"/>
              <a:gd name="connsiteX568" fmla="*/ 641555 w 2915425"/>
              <a:gd name="connsiteY568" fmla="*/ 227051 h 2213747"/>
              <a:gd name="connsiteX569" fmla="*/ 669859 w 2915425"/>
              <a:gd name="connsiteY569" fmla="*/ 236512 h 2213747"/>
              <a:gd name="connsiteX570" fmla="*/ 660424 w 2915425"/>
              <a:gd name="connsiteY570" fmla="*/ 227051 h 2213747"/>
              <a:gd name="connsiteX571" fmla="*/ 688728 w 2915425"/>
              <a:gd name="connsiteY571" fmla="*/ 217591 h 2213747"/>
              <a:gd name="connsiteX572" fmla="*/ 717032 w 2915425"/>
              <a:gd name="connsiteY572" fmla="*/ 245972 h 2213747"/>
              <a:gd name="connsiteX573" fmla="*/ 726467 w 2915425"/>
              <a:gd name="connsiteY573" fmla="*/ 227051 h 2213747"/>
              <a:gd name="connsiteX574" fmla="*/ 717032 w 2915425"/>
              <a:gd name="connsiteY574" fmla="*/ 179749 h 2213747"/>
              <a:gd name="connsiteX575" fmla="*/ 717032 w 2915425"/>
              <a:gd name="connsiteY575" fmla="*/ 66223 h 2213747"/>
              <a:gd name="connsiteX576" fmla="*/ 768776 w 2915425"/>
              <a:gd name="connsiteY576" fmla="*/ 86179 h 2213747"/>
              <a:gd name="connsiteX577" fmla="*/ 777093 w 2915425"/>
              <a:gd name="connsiteY577" fmla="*/ 96583 h 2213747"/>
              <a:gd name="connsiteX578" fmla="*/ 773640 w 2915425"/>
              <a:gd name="connsiteY578" fmla="*/ 94605 h 2213747"/>
              <a:gd name="connsiteX579" fmla="*/ 792509 w 2915425"/>
              <a:gd name="connsiteY579" fmla="*/ 141907 h 2213747"/>
              <a:gd name="connsiteX580" fmla="*/ 799048 w 2915425"/>
              <a:gd name="connsiteY580" fmla="*/ 129887 h 2213747"/>
              <a:gd name="connsiteX581" fmla="*/ 800912 w 2915425"/>
              <a:gd name="connsiteY581" fmla="*/ 131855 h 2213747"/>
              <a:gd name="connsiteX582" fmla="*/ 820813 w 2915425"/>
              <a:gd name="connsiteY582" fmla="*/ 179749 h 2213747"/>
              <a:gd name="connsiteX583" fmla="*/ 811379 w 2915425"/>
              <a:gd name="connsiteY583" fmla="*/ 170288 h 2213747"/>
              <a:gd name="connsiteX584" fmla="*/ 839683 w 2915425"/>
              <a:gd name="connsiteY584" fmla="*/ 217591 h 2213747"/>
              <a:gd name="connsiteX585" fmla="*/ 877421 w 2915425"/>
              <a:gd name="connsiteY585" fmla="*/ 113526 h 2213747"/>
              <a:gd name="connsiteX586" fmla="*/ 886856 w 2915425"/>
              <a:gd name="connsiteY586" fmla="*/ 122986 h 2213747"/>
              <a:gd name="connsiteX587" fmla="*/ 886856 w 2915425"/>
              <a:gd name="connsiteY587" fmla="*/ 94605 h 2213747"/>
              <a:gd name="connsiteX588" fmla="*/ 915159 w 2915425"/>
              <a:gd name="connsiteY588" fmla="*/ 85144 h 2213747"/>
              <a:gd name="connsiteX589" fmla="*/ 915159 w 2915425"/>
              <a:gd name="connsiteY589" fmla="*/ 28381 h 2213747"/>
              <a:gd name="connsiteX590" fmla="*/ 943463 w 2915425"/>
              <a:gd name="connsiteY590" fmla="*/ 47302 h 2213747"/>
              <a:gd name="connsiteX591" fmla="*/ 1009506 w 2915425"/>
              <a:gd name="connsiteY591" fmla="*/ 94605 h 2213747"/>
              <a:gd name="connsiteX592" fmla="*/ 1066114 w 2915425"/>
              <a:gd name="connsiteY592" fmla="*/ 208130 h 2213747"/>
              <a:gd name="connsiteX593" fmla="*/ 1094418 w 2915425"/>
              <a:gd name="connsiteY593" fmla="*/ 189209 h 2213747"/>
              <a:gd name="connsiteX594" fmla="*/ 1132156 w 2915425"/>
              <a:gd name="connsiteY594" fmla="*/ 189209 h 2213747"/>
              <a:gd name="connsiteX595" fmla="*/ 1207633 w 2915425"/>
              <a:gd name="connsiteY595" fmla="*/ 264893 h 2213747"/>
              <a:gd name="connsiteX596" fmla="*/ 1207633 w 2915425"/>
              <a:gd name="connsiteY596" fmla="*/ 302735 h 2213747"/>
              <a:gd name="connsiteX597" fmla="*/ 1226502 w 2915425"/>
              <a:gd name="connsiteY597" fmla="*/ 283814 h 2213747"/>
              <a:gd name="connsiteX598" fmla="*/ 1283110 w 2915425"/>
              <a:gd name="connsiteY598" fmla="*/ 264893 h 2213747"/>
              <a:gd name="connsiteX599" fmla="*/ 1330283 w 2915425"/>
              <a:gd name="connsiteY599" fmla="*/ 274353 h 2213747"/>
              <a:gd name="connsiteX600" fmla="*/ 1349153 w 2915425"/>
              <a:gd name="connsiteY600" fmla="*/ 283814 h 2213747"/>
              <a:gd name="connsiteX601" fmla="*/ 1330283 w 2915425"/>
              <a:gd name="connsiteY601" fmla="*/ 217591 h 2213747"/>
              <a:gd name="connsiteX602" fmla="*/ 1405760 w 2915425"/>
              <a:gd name="connsiteY602" fmla="*/ 198670 h 2213747"/>
              <a:gd name="connsiteX603" fmla="*/ 1415195 w 2915425"/>
              <a:gd name="connsiteY603" fmla="*/ 189209 h 2213747"/>
              <a:gd name="connsiteX604" fmla="*/ 1424630 w 2915425"/>
              <a:gd name="connsiteY604" fmla="*/ 179749 h 2213747"/>
              <a:gd name="connsiteX605" fmla="*/ 1434064 w 2915425"/>
              <a:gd name="connsiteY605" fmla="*/ 170288 h 2213747"/>
              <a:gd name="connsiteX606" fmla="*/ 1462368 w 2915425"/>
              <a:gd name="connsiteY606" fmla="*/ 179749 h 2213747"/>
              <a:gd name="connsiteX607" fmla="*/ 1471803 w 2915425"/>
              <a:gd name="connsiteY607" fmla="*/ 179749 h 2213747"/>
              <a:gd name="connsiteX608" fmla="*/ 1481237 w 2915425"/>
              <a:gd name="connsiteY608" fmla="*/ 179749 h 2213747"/>
              <a:gd name="connsiteX609" fmla="*/ 1481237 w 2915425"/>
              <a:gd name="connsiteY609" fmla="*/ 170288 h 2213747"/>
              <a:gd name="connsiteX610" fmla="*/ 1481237 w 2915425"/>
              <a:gd name="connsiteY610" fmla="*/ 151367 h 2213747"/>
              <a:gd name="connsiteX611" fmla="*/ 1509541 w 2915425"/>
              <a:gd name="connsiteY611" fmla="*/ 170288 h 2213747"/>
              <a:gd name="connsiteX612" fmla="*/ 1509541 w 2915425"/>
              <a:gd name="connsiteY612" fmla="*/ 151367 h 2213747"/>
              <a:gd name="connsiteX613" fmla="*/ 1490672 w 2915425"/>
              <a:gd name="connsiteY613" fmla="*/ 141907 h 2213747"/>
              <a:gd name="connsiteX614" fmla="*/ 1443499 w 2915425"/>
              <a:gd name="connsiteY614" fmla="*/ 113526 h 2213747"/>
              <a:gd name="connsiteX615" fmla="*/ 1415195 w 2915425"/>
              <a:gd name="connsiteY615" fmla="*/ 85144 h 2213747"/>
              <a:gd name="connsiteX616" fmla="*/ 1443499 w 2915425"/>
              <a:gd name="connsiteY616" fmla="*/ 75684 h 2213747"/>
              <a:gd name="connsiteX617" fmla="*/ 1443499 w 2915425"/>
              <a:gd name="connsiteY617" fmla="*/ 56763 h 2213747"/>
              <a:gd name="connsiteX618" fmla="*/ 1471803 w 2915425"/>
              <a:gd name="connsiteY618" fmla="*/ 75684 h 2213747"/>
              <a:gd name="connsiteX619" fmla="*/ 1490672 w 2915425"/>
              <a:gd name="connsiteY619" fmla="*/ 113526 h 2213747"/>
              <a:gd name="connsiteX620" fmla="*/ 1500107 w 2915425"/>
              <a:gd name="connsiteY620" fmla="*/ 94605 h 2213747"/>
              <a:gd name="connsiteX621" fmla="*/ 1490672 w 2915425"/>
              <a:gd name="connsiteY621" fmla="*/ 85144 h 2213747"/>
              <a:gd name="connsiteX622" fmla="*/ 1500107 w 2915425"/>
              <a:gd name="connsiteY622" fmla="*/ 85144 h 2213747"/>
              <a:gd name="connsiteX623" fmla="*/ 1500107 w 2915425"/>
              <a:gd name="connsiteY623" fmla="*/ 75684 h 2213747"/>
              <a:gd name="connsiteX624" fmla="*/ 1537845 w 2915425"/>
              <a:gd name="connsiteY624" fmla="*/ 47302 h 2213747"/>
              <a:gd name="connsiteX625" fmla="*/ 1528410 w 2915425"/>
              <a:gd name="connsiteY625" fmla="*/ 9461 h 2213747"/>
              <a:gd name="connsiteX626" fmla="*/ 1537845 w 2915425"/>
              <a:gd name="connsiteY626" fmla="*/ 0 h 2213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</a:cxnLst>
            <a:rect l="l" t="t" r="r" b="b"/>
            <a:pathLst>
              <a:path w="2915425" h="2213747">
                <a:moveTo>
                  <a:pt x="1613322" y="2090761"/>
                </a:moveTo>
                <a:cubicBezTo>
                  <a:pt x="1613322" y="2100222"/>
                  <a:pt x="1603888" y="2119143"/>
                  <a:pt x="1594453" y="2119143"/>
                </a:cubicBezTo>
                <a:cubicBezTo>
                  <a:pt x="1594453" y="2109682"/>
                  <a:pt x="1594453" y="2100222"/>
                  <a:pt x="1603888" y="2100222"/>
                </a:cubicBezTo>
                <a:cubicBezTo>
                  <a:pt x="1603888" y="2100222"/>
                  <a:pt x="1603888" y="2100222"/>
                  <a:pt x="1613322" y="2090761"/>
                </a:cubicBezTo>
                <a:close/>
                <a:moveTo>
                  <a:pt x="1915066" y="1929999"/>
                </a:moveTo>
                <a:lnTo>
                  <a:pt x="1915525" y="1933481"/>
                </a:lnTo>
                <a:cubicBezTo>
                  <a:pt x="1915230" y="1938803"/>
                  <a:pt x="1912872" y="1941759"/>
                  <a:pt x="1905796" y="1939394"/>
                </a:cubicBezTo>
                <a:cubicBezTo>
                  <a:pt x="1901078" y="1939394"/>
                  <a:pt x="1901078" y="1937029"/>
                  <a:pt x="1903437" y="1934664"/>
                </a:cubicBezTo>
                <a:close/>
                <a:moveTo>
                  <a:pt x="1915014" y="1929608"/>
                </a:moveTo>
                <a:lnTo>
                  <a:pt x="1915230" y="1929933"/>
                </a:lnTo>
                <a:lnTo>
                  <a:pt x="1915066" y="1929999"/>
                </a:lnTo>
                <a:close/>
                <a:moveTo>
                  <a:pt x="2792651" y="1504213"/>
                </a:moveTo>
                <a:cubicBezTo>
                  <a:pt x="2802086" y="1504213"/>
                  <a:pt x="2820955" y="1523134"/>
                  <a:pt x="2811520" y="1532594"/>
                </a:cubicBezTo>
                <a:cubicBezTo>
                  <a:pt x="2802086" y="1523134"/>
                  <a:pt x="2802086" y="1504213"/>
                  <a:pt x="2792651" y="1504213"/>
                </a:cubicBezTo>
                <a:close/>
                <a:moveTo>
                  <a:pt x="2528740" y="1416214"/>
                </a:moveTo>
                <a:lnTo>
                  <a:pt x="2528481" y="1419069"/>
                </a:lnTo>
                <a:lnTo>
                  <a:pt x="2525868" y="1418545"/>
                </a:lnTo>
                <a:close/>
                <a:moveTo>
                  <a:pt x="2510791" y="1415521"/>
                </a:moveTo>
                <a:lnTo>
                  <a:pt x="2525868" y="1418545"/>
                </a:lnTo>
                <a:lnTo>
                  <a:pt x="2523764" y="1420251"/>
                </a:lnTo>
                <a:cubicBezTo>
                  <a:pt x="2511971" y="1428529"/>
                  <a:pt x="2500177" y="1433259"/>
                  <a:pt x="2500177" y="1419069"/>
                </a:cubicBezTo>
                <a:cubicBezTo>
                  <a:pt x="2500177" y="1414339"/>
                  <a:pt x="2504895" y="1414339"/>
                  <a:pt x="2510791" y="1415521"/>
                </a:cubicBezTo>
                <a:close/>
                <a:moveTo>
                  <a:pt x="2566220" y="1352846"/>
                </a:moveTo>
                <a:cubicBezTo>
                  <a:pt x="2566220" y="1352846"/>
                  <a:pt x="2566220" y="1362306"/>
                  <a:pt x="2556785" y="1371767"/>
                </a:cubicBezTo>
                <a:cubicBezTo>
                  <a:pt x="2556785" y="1362306"/>
                  <a:pt x="2566220" y="1362306"/>
                  <a:pt x="2566220" y="1352846"/>
                </a:cubicBezTo>
                <a:close/>
                <a:moveTo>
                  <a:pt x="2712457" y="1267026"/>
                </a:moveTo>
                <a:lnTo>
                  <a:pt x="2717174" y="1267702"/>
                </a:lnTo>
                <a:cubicBezTo>
                  <a:pt x="2707739" y="1267702"/>
                  <a:pt x="2707739" y="1267702"/>
                  <a:pt x="2707739" y="1267702"/>
                </a:cubicBezTo>
                <a:close/>
                <a:moveTo>
                  <a:pt x="2822676" y="1078173"/>
                </a:moveTo>
                <a:lnTo>
                  <a:pt x="2823314" y="1078492"/>
                </a:lnTo>
                <a:cubicBezTo>
                  <a:pt x="2823903" y="1080266"/>
                  <a:pt x="2823314" y="1083223"/>
                  <a:pt x="2820955" y="1087953"/>
                </a:cubicBezTo>
                <a:close/>
                <a:moveTo>
                  <a:pt x="2840602" y="899427"/>
                </a:moveTo>
                <a:lnTo>
                  <a:pt x="2848079" y="899926"/>
                </a:lnTo>
                <a:cubicBezTo>
                  <a:pt x="2853976" y="901109"/>
                  <a:pt x="2858693" y="903474"/>
                  <a:pt x="2858693" y="908204"/>
                </a:cubicBezTo>
                <a:cubicBezTo>
                  <a:pt x="2853976" y="908204"/>
                  <a:pt x="2851618" y="908204"/>
                  <a:pt x="2849259" y="907022"/>
                </a:cubicBezTo>
                <a:close/>
                <a:moveTo>
                  <a:pt x="2839824" y="898744"/>
                </a:moveTo>
                <a:lnTo>
                  <a:pt x="2840602" y="899427"/>
                </a:lnTo>
                <a:lnTo>
                  <a:pt x="2839984" y="899385"/>
                </a:lnTo>
                <a:close/>
                <a:moveTo>
                  <a:pt x="2820955" y="756837"/>
                </a:moveTo>
                <a:cubicBezTo>
                  <a:pt x="2816238" y="761567"/>
                  <a:pt x="2813879" y="763932"/>
                  <a:pt x="2812700" y="763932"/>
                </a:cubicBezTo>
                <a:lnTo>
                  <a:pt x="2812464" y="762513"/>
                </a:lnTo>
                <a:lnTo>
                  <a:pt x="2815058" y="761567"/>
                </a:lnTo>
                <a:cubicBezTo>
                  <a:pt x="2818597" y="759202"/>
                  <a:pt x="2820955" y="756837"/>
                  <a:pt x="2820955" y="756837"/>
                </a:cubicBezTo>
                <a:close/>
                <a:moveTo>
                  <a:pt x="327171" y="554806"/>
                </a:moveTo>
                <a:lnTo>
                  <a:pt x="321957" y="565263"/>
                </a:lnTo>
                <a:cubicBezTo>
                  <a:pt x="320778" y="567628"/>
                  <a:pt x="320778" y="567628"/>
                  <a:pt x="320778" y="567628"/>
                </a:cubicBezTo>
                <a:cubicBezTo>
                  <a:pt x="321957" y="561715"/>
                  <a:pt x="323726" y="557724"/>
                  <a:pt x="325938" y="555285"/>
                </a:cubicBezTo>
                <a:close/>
                <a:moveTo>
                  <a:pt x="2670001" y="217591"/>
                </a:moveTo>
                <a:cubicBezTo>
                  <a:pt x="2660566" y="227051"/>
                  <a:pt x="2660566" y="227051"/>
                  <a:pt x="2660566" y="227051"/>
                </a:cubicBezTo>
                <a:cubicBezTo>
                  <a:pt x="2670001" y="217591"/>
                  <a:pt x="2670001" y="217591"/>
                  <a:pt x="2670001" y="217591"/>
                </a:cubicBezTo>
                <a:close/>
                <a:moveTo>
                  <a:pt x="2067982" y="157674"/>
                </a:moveTo>
                <a:lnTo>
                  <a:pt x="2068543" y="159645"/>
                </a:lnTo>
                <a:lnTo>
                  <a:pt x="2066939" y="160828"/>
                </a:lnTo>
                <a:lnTo>
                  <a:pt x="2066184" y="160828"/>
                </a:lnTo>
                <a:close/>
                <a:moveTo>
                  <a:pt x="2070902" y="147820"/>
                </a:moveTo>
                <a:cubicBezTo>
                  <a:pt x="2073261" y="146637"/>
                  <a:pt x="2075619" y="146637"/>
                  <a:pt x="2075619" y="151367"/>
                </a:cubicBezTo>
                <a:cubicBezTo>
                  <a:pt x="2075619" y="151367"/>
                  <a:pt x="2073261" y="151367"/>
                  <a:pt x="2070902" y="152550"/>
                </a:cubicBezTo>
                <a:lnTo>
                  <a:pt x="2067982" y="157674"/>
                </a:lnTo>
                <a:lnTo>
                  <a:pt x="2066184" y="151367"/>
                </a:lnTo>
                <a:cubicBezTo>
                  <a:pt x="2066184" y="151367"/>
                  <a:pt x="2068543" y="149002"/>
                  <a:pt x="2070902" y="147820"/>
                </a:cubicBezTo>
                <a:close/>
                <a:moveTo>
                  <a:pt x="792509" y="122986"/>
                </a:moveTo>
                <a:cubicBezTo>
                  <a:pt x="797227" y="122986"/>
                  <a:pt x="799585" y="125351"/>
                  <a:pt x="799585" y="128899"/>
                </a:cubicBezTo>
                <a:lnTo>
                  <a:pt x="799048" y="129887"/>
                </a:lnTo>
                <a:close/>
                <a:moveTo>
                  <a:pt x="777093" y="96583"/>
                </a:moveTo>
                <a:lnTo>
                  <a:pt x="781896" y="99335"/>
                </a:lnTo>
                <a:cubicBezTo>
                  <a:pt x="783075" y="101700"/>
                  <a:pt x="783075" y="104065"/>
                  <a:pt x="783075" y="104065"/>
                </a:cubicBezTo>
                <a:close/>
                <a:moveTo>
                  <a:pt x="1537845" y="0"/>
                </a:moveTo>
                <a:cubicBezTo>
                  <a:pt x="1547280" y="18921"/>
                  <a:pt x="1566149" y="28381"/>
                  <a:pt x="1585018" y="37842"/>
                </a:cubicBezTo>
                <a:cubicBezTo>
                  <a:pt x="1594453" y="56763"/>
                  <a:pt x="1585018" y="75684"/>
                  <a:pt x="1622757" y="85144"/>
                </a:cubicBezTo>
                <a:cubicBezTo>
                  <a:pt x="1622757" y="85144"/>
                  <a:pt x="1622757" y="85144"/>
                  <a:pt x="1613322" y="56763"/>
                </a:cubicBezTo>
                <a:cubicBezTo>
                  <a:pt x="1622757" y="56763"/>
                  <a:pt x="1641626" y="66223"/>
                  <a:pt x="1660495" y="85144"/>
                </a:cubicBezTo>
                <a:cubicBezTo>
                  <a:pt x="1660495" y="85144"/>
                  <a:pt x="1660495" y="85144"/>
                  <a:pt x="1669930" y="85144"/>
                </a:cubicBezTo>
                <a:cubicBezTo>
                  <a:pt x="1669930" y="66223"/>
                  <a:pt x="1688799" y="66223"/>
                  <a:pt x="1698234" y="66223"/>
                </a:cubicBezTo>
                <a:cubicBezTo>
                  <a:pt x="1688799" y="66223"/>
                  <a:pt x="1669930" y="75684"/>
                  <a:pt x="1669930" y="94605"/>
                </a:cubicBezTo>
                <a:cubicBezTo>
                  <a:pt x="1679365" y="94605"/>
                  <a:pt x="1688799" y="94605"/>
                  <a:pt x="1688799" y="85144"/>
                </a:cubicBezTo>
                <a:cubicBezTo>
                  <a:pt x="1688799" y="113526"/>
                  <a:pt x="1688799" y="94605"/>
                  <a:pt x="1717103" y="104065"/>
                </a:cubicBezTo>
                <a:cubicBezTo>
                  <a:pt x="1717103" y="104065"/>
                  <a:pt x="1698234" y="122986"/>
                  <a:pt x="1717103" y="122986"/>
                </a:cubicBezTo>
                <a:cubicBezTo>
                  <a:pt x="1717103" y="122986"/>
                  <a:pt x="1726538" y="113526"/>
                  <a:pt x="1735972" y="122986"/>
                </a:cubicBezTo>
                <a:cubicBezTo>
                  <a:pt x="1735972" y="122986"/>
                  <a:pt x="1735972" y="122986"/>
                  <a:pt x="1745407" y="122986"/>
                </a:cubicBezTo>
                <a:cubicBezTo>
                  <a:pt x="1764276" y="104065"/>
                  <a:pt x="1858623" y="160828"/>
                  <a:pt x="1858623" y="160828"/>
                </a:cubicBezTo>
                <a:cubicBezTo>
                  <a:pt x="1858623" y="151367"/>
                  <a:pt x="1858623" y="132447"/>
                  <a:pt x="1849188" y="113526"/>
                </a:cubicBezTo>
                <a:cubicBezTo>
                  <a:pt x="1849188" y="113526"/>
                  <a:pt x="1839753" y="104065"/>
                  <a:pt x="1839753" y="104065"/>
                </a:cubicBezTo>
                <a:cubicBezTo>
                  <a:pt x="1839753" y="104065"/>
                  <a:pt x="1839753" y="104065"/>
                  <a:pt x="1849188" y="104065"/>
                </a:cubicBezTo>
                <a:cubicBezTo>
                  <a:pt x="1868057" y="94605"/>
                  <a:pt x="1905796" y="141907"/>
                  <a:pt x="1934100" y="170288"/>
                </a:cubicBezTo>
                <a:cubicBezTo>
                  <a:pt x="1934100" y="179749"/>
                  <a:pt x="1943534" y="179749"/>
                  <a:pt x="1943534" y="189209"/>
                </a:cubicBezTo>
                <a:cubicBezTo>
                  <a:pt x="1952969" y="179749"/>
                  <a:pt x="1962404" y="189209"/>
                  <a:pt x="1962404" y="189209"/>
                </a:cubicBezTo>
                <a:cubicBezTo>
                  <a:pt x="1962404" y="189209"/>
                  <a:pt x="1981273" y="189209"/>
                  <a:pt x="1990707" y="189209"/>
                </a:cubicBezTo>
                <a:cubicBezTo>
                  <a:pt x="1990707" y="189209"/>
                  <a:pt x="1990707" y="189209"/>
                  <a:pt x="1990707" y="179749"/>
                </a:cubicBezTo>
                <a:cubicBezTo>
                  <a:pt x="1990707" y="170288"/>
                  <a:pt x="1990707" y="179749"/>
                  <a:pt x="2000142" y="179749"/>
                </a:cubicBezTo>
                <a:cubicBezTo>
                  <a:pt x="2000142" y="179749"/>
                  <a:pt x="2000142" y="170288"/>
                  <a:pt x="2000142" y="170288"/>
                </a:cubicBezTo>
                <a:cubicBezTo>
                  <a:pt x="2000142" y="179749"/>
                  <a:pt x="2000142" y="198670"/>
                  <a:pt x="2019011" y="189209"/>
                </a:cubicBezTo>
                <a:cubicBezTo>
                  <a:pt x="2028446" y="170288"/>
                  <a:pt x="2009577" y="160828"/>
                  <a:pt x="2000142" y="151367"/>
                </a:cubicBezTo>
                <a:cubicBezTo>
                  <a:pt x="2000142" y="151367"/>
                  <a:pt x="2000142" y="151367"/>
                  <a:pt x="1990707" y="151367"/>
                </a:cubicBezTo>
                <a:cubicBezTo>
                  <a:pt x="1990707" y="151367"/>
                  <a:pt x="1990707" y="151367"/>
                  <a:pt x="1990707" y="141907"/>
                </a:cubicBezTo>
                <a:cubicBezTo>
                  <a:pt x="1971838" y="132447"/>
                  <a:pt x="1943534" y="122986"/>
                  <a:pt x="1934100" y="122986"/>
                </a:cubicBezTo>
                <a:cubicBezTo>
                  <a:pt x="1924665" y="113526"/>
                  <a:pt x="1915230" y="113526"/>
                  <a:pt x="1905796" y="113526"/>
                </a:cubicBezTo>
                <a:cubicBezTo>
                  <a:pt x="1877492" y="122986"/>
                  <a:pt x="1886926" y="113526"/>
                  <a:pt x="1896361" y="104065"/>
                </a:cubicBezTo>
                <a:cubicBezTo>
                  <a:pt x="1886926" y="94605"/>
                  <a:pt x="1802015" y="66223"/>
                  <a:pt x="1811449" y="94605"/>
                </a:cubicBezTo>
                <a:cubicBezTo>
                  <a:pt x="1811449" y="94605"/>
                  <a:pt x="1811449" y="94605"/>
                  <a:pt x="1802015" y="85144"/>
                </a:cubicBezTo>
                <a:cubicBezTo>
                  <a:pt x="1802015" y="56763"/>
                  <a:pt x="1868057" y="85144"/>
                  <a:pt x="1868057" y="75684"/>
                </a:cubicBezTo>
                <a:cubicBezTo>
                  <a:pt x="1905796" y="94605"/>
                  <a:pt x="1943534" y="104065"/>
                  <a:pt x="1981273" y="113526"/>
                </a:cubicBezTo>
                <a:cubicBezTo>
                  <a:pt x="1981273" y="122986"/>
                  <a:pt x="2009577" y="141907"/>
                  <a:pt x="2019011" y="141907"/>
                </a:cubicBezTo>
                <a:cubicBezTo>
                  <a:pt x="2019011" y="141907"/>
                  <a:pt x="2056750" y="151367"/>
                  <a:pt x="2056750" y="160828"/>
                </a:cubicBezTo>
                <a:cubicBezTo>
                  <a:pt x="2059108" y="163193"/>
                  <a:pt x="2061467" y="163784"/>
                  <a:pt x="2063531" y="163341"/>
                </a:cubicBezTo>
                <a:lnTo>
                  <a:pt x="2066939" y="160828"/>
                </a:lnTo>
                <a:lnTo>
                  <a:pt x="2070902" y="160828"/>
                </a:lnTo>
                <a:cubicBezTo>
                  <a:pt x="2075619" y="160828"/>
                  <a:pt x="2085054" y="160828"/>
                  <a:pt x="2103923" y="160828"/>
                </a:cubicBezTo>
                <a:cubicBezTo>
                  <a:pt x="2103923" y="160828"/>
                  <a:pt x="2094488" y="170288"/>
                  <a:pt x="2094488" y="170288"/>
                </a:cubicBezTo>
                <a:cubicBezTo>
                  <a:pt x="2103923" y="170288"/>
                  <a:pt x="2103923" y="179749"/>
                  <a:pt x="2113358" y="160828"/>
                </a:cubicBezTo>
                <a:cubicBezTo>
                  <a:pt x="2122792" y="160828"/>
                  <a:pt x="2141661" y="170288"/>
                  <a:pt x="2151096" y="160828"/>
                </a:cubicBezTo>
                <a:cubicBezTo>
                  <a:pt x="2151096" y="151367"/>
                  <a:pt x="2113358" y="151367"/>
                  <a:pt x="2113358" y="132447"/>
                </a:cubicBezTo>
                <a:cubicBezTo>
                  <a:pt x="2113358" y="122986"/>
                  <a:pt x="2179400" y="160828"/>
                  <a:pt x="2198269" y="160828"/>
                </a:cubicBezTo>
                <a:cubicBezTo>
                  <a:pt x="2198269" y="170288"/>
                  <a:pt x="2188835" y="170288"/>
                  <a:pt x="2188835" y="170288"/>
                </a:cubicBezTo>
                <a:cubicBezTo>
                  <a:pt x="2188835" y="170288"/>
                  <a:pt x="2188835" y="170288"/>
                  <a:pt x="2198269" y="179749"/>
                </a:cubicBezTo>
                <a:cubicBezTo>
                  <a:pt x="2217139" y="179749"/>
                  <a:pt x="2245442" y="160828"/>
                  <a:pt x="2245442" y="160828"/>
                </a:cubicBezTo>
                <a:cubicBezTo>
                  <a:pt x="2254877" y="160828"/>
                  <a:pt x="2283181" y="160828"/>
                  <a:pt x="2302050" y="179749"/>
                </a:cubicBezTo>
                <a:cubicBezTo>
                  <a:pt x="2311485" y="189209"/>
                  <a:pt x="2349223" y="170288"/>
                  <a:pt x="2349223" y="160828"/>
                </a:cubicBezTo>
                <a:cubicBezTo>
                  <a:pt x="2339789" y="160828"/>
                  <a:pt x="2330354" y="151367"/>
                  <a:pt x="2330354" y="151367"/>
                </a:cubicBezTo>
                <a:cubicBezTo>
                  <a:pt x="2330354" y="151367"/>
                  <a:pt x="2368093" y="141907"/>
                  <a:pt x="2377527" y="151367"/>
                </a:cubicBezTo>
                <a:cubicBezTo>
                  <a:pt x="2377527" y="141907"/>
                  <a:pt x="2396397" y="170288"/>
                  <a:pt x="2396397" y="170288"/>
                </a:cubicBezTo>
                <a:cubicBezTo>
                  <a:pt x="2396397" y="160828"/>
                  <a:pt x="2424700" y="141907"/>
                  <a:pt x="2405831" y="141907"/>
                </a:cubicBezTo>
                <a:cubicBezTo>
                  <a:pt x="2405831" y="141907"/>
                  <a:pt x="2415266" y="122986"/>
                  <a:pt x="2415266" y="122986"/>
                </a:cubicBezTo>
                <a:cubicBezTo>
                  <a:pt x="2405831" y="132447"/>
                  <a:pt x="2434135" y="141907"/>
                  <a:pt x="2434135" y="141907"/>
                </a:cubicBezTo>
                <a:cubicBezTo>
                  <a:pt x="2434135" y="141907"/>
                  <a:pt x="2434135" y="141907"/>
                  <a:pt x="2434135" y="151367"/>
                </a:cubicBezTo>
                <a:cubicBezTo>
                  <a:pt x="2434135" y="151367"/>
                  <a:pt x="2434135" y="151367"/>
                  <a:pt x="2424700" y="141907"/>
                </a:cubicBezTo>
                <a:cubicBezTo>
                  <a:pt x="2424700" y="141907"/>
                  <a:pt x="2424700" y="141907"/>
                  <a:pt x="2424700" y="160828"/>
                </a:cubicBezTo>
                <a:cubicBezTo>
                  <a:pt x="2434135" y="160828"/>
                  <a:pt x="2434135" y="151367"/>
                  <a:pt x="2434135" y="151367"/>
                </a:cubicBezTo>
                <a:cubicBezTo>
                  <a:pt x="2434135" y="151367"/>
                  <a:pt x="2443570" y="151367"/>
                  <a:pt x="2443570" y="151367"/>
                </a:cubicBezTo>
                <a:cubicBezTo>
                  <a:pt x="2443570" y="160828"/>
                  <a:pt x="2415266" y="179749"/>
                  <a:pt x="2434135" y="189209"/>
                </a:cubicBezTo>
                <a:cubicBezTo>
                  <a:pt x="2434135" y="179749"/>
                  <a:pt x="2434135" y="170288"/>
                  <a:pt x="2443570" y="179749"/>
                </a:cubicBezTo>
                <a:cubicBezTo>
                  <a:pt x="2434135" y="189209"/>
                  <a:pt x="2443570" y="189209"/>
                  <a:pt x="2443570" y="198670"/>
                </a:cubicBezTo>
                <a:cubicBezTo>
                  <a:pt x="2443570" y="198670"/>
                  <a:pt x="2443570" y="198670"/>
                  <a:pt x="2453004" y="189209"/>
                </a:cubicBezTo>
                <a:cubicBezTo>
                  <a:pt x="2462439" y="179749"/>
                  <a:pt x="2471874" y="179749"/>
                  <a:pt x="2481308" y="179749"/>
                </a:cubicBezTo>
                <a:cubicBezTo>
                  <a:pt x="2481308" y="179749"/>
                  <a:pt x="2481308" y="179749"/>
                  <a:pt x="2471874" y="179749"/>
                </a:cubicBezTo>
                <a:cubicBezTo>
                  <a:pt x="2471874" y="179749"/>
                  <a:pt x="2471874" y="179749"/>
                  <a:pt x="2481308" y="170288"/>
                </a:cubicBezTo>
                <a:cubicBezTo>
                  <a:pt x="2481308" y="170288"/>
                  <a:pt x="2481308" y="179749"/>
                  <a:pt x="2490743" y="179749"/>
                </a:cubicBezTo>
                <a:cubicBezTo>
                  <a:pt x="2490743" y="179749"/>
                  <a:pt x="2500177" y="170288"/>
                  <a:pt x="2500177" y="170288"/>
                </a:cubicBezTo>
                <a:cubicBezTo>
                  <a:pt x="2500177" y="170288"/>
                  <a:pt x="2500177" y="170288"/>
                  <a:pt x="2490743" y="160828"/>
                </a:cubicBezTo>
                <a:cubicBezTo>
                  <a:pt x="2490743" y="160828"/>
                  <a:pt x="2509612" y="151367"/>
                  <a:pt x="2519047" y="151367"/>
                </a:cubicBezTo>
                <a:cubicBezTo>
                  <a:pt x="2519047" y="141907"/>
                  <a:pt x="2528481" y="141907"/>
                  <a:pt x="2528481" y="132447"/>
                </a:cubicBezTo>
                <a:cubicBezTo>
                  <a:pt x="2528481" y="132447"/>
                  <a:pt x="2519047" y="122986"/>
                  <a:pt x="2519047" y="122986"/>
                </a:cubicBezTo>
                <a:cubicBezTo>
                  <a:pt x="2528481" y="122986"/>
                  <a:pt x="2528481" y="122986"/>
                  <a:pt x="2537916" y="122986"/>
                </a:cubicBezTo>
                <a:cubicBezTo>
                  <a:pt x="2547351" y="104065"/>
                  <a:pt x="2575655" y="56763"/>
                  <a:pt x="2594524" y="66223"/>
                </a:cubicBezTo>
                <a:cubicBezTo>
                  <a:pt x="2575655" y="94605"/>
                  <a:pt x="2575655" y="122986"/>
                  <a:pt x="2566220" y="151367"/>
                </a:cubicBezTo>
                <a:cubicBezTo>
                  <a:pt x="2566220" y="151367"/>
                  <a:pt x="2575655" y="151367"/>
                  <a:pt x="2585089" y="151367"/>
                </a:cubicBezTo>
                <a:cubicBezTo>
                  <a:pt x="2585089" y="170288"/>
                  <a:pt x="2556785" y="179749"/>
                  <a:pt x="2585089" y="189209"/>
                </a:cubicBezTo>
                <a:cubicBezTo>
                  <a:pt x="2566220" y="208130"/>
                  <a:pt x="2603958" y="208130"/>
                  <a:pt x="2594524" y="189209"/>
                </a:cubicBezTo>
                <a:cubicBezTo>
                  <a:pt x="2613393" y="189209"/>
                  <a:pt x="2632262" y="151367"/>
                  <a:pt x="2641697" y="151367"/>
                </a:cubicBezTo>
                <a:cubicBezTo>
                  <a:pt x="2641697" y="160828"/>
                  <a:pt x="2622828" y="179749"/>
                  <a:pt x="2613393" y="198670"/>
                </a:cubicBezTo>
                <a:cubicBezTo>
                  <a:pt x="2613393" y="198670"/>
                  <a:pt x="2613393" y="198670"/>
                  <a:pt x="2622828" y="189209"/>
                </a:cubicBezTo>
                <a:cubicBezTo>
                  <a:pt x="2651132" y="170288"/>
                  <a:pt x="2679435" y="141907"/>
                  <a:pt x="2717174" y="113526"/>
                </a:cubicBezTo>
                <a:cubicBezTo>
                  <a:pt x="2688870" y="141907"/>
                  <a:pt x="2679435" y="141907"/>
                  <a:pt x="2670001" y="170288"/>
                </a:cubicBezTo>
                <a:cubicBezTo>
                  <a:pt x="2660566" y="189209"/>
                  <a:pt x="2670001" y="208130"/>
                  <a:pt x="2660566" y="227051"/>
                </a:cubicBezTo>
                <a:cubicBezTo>
                  <a:pt x="2660566" y="227051"/>
                  <a:pt x="2660566" y="236512"/>
                  <a:pt x="2660566" y="236512"/>
                </a:cubicBezTo>
                <a:cubicBezTo>
                  <a:pt x="2660566" y="245972"/>
                  <a:pt x="2660566" y="245972"/>
                  <a:pt x="2660566" y="255433"/>
                </a:cubicBezTo>
                <a:cubicBezTo>
                  <a:pt x="2660566" y="255433"/>
                  <a:pt x="2660566" y="255433"/>
                  <a:pt x="2651132" y="255433"/>
                </a:cubicBezTo>
                <a:cubicBezTo>
                  <a:pt x="2651132" y="264893"/>
                  <a:pt x="2651132" y="264893"/>
                  <a:pt x="2641697" y="274353"/>
                </a:cubicBezTo>
                <a:cubicBezTo>
                  <a:pt x="2670001" y="255433"/>
                  <a:pt x="2688870" y="236512"/>
                  <a:pt x="2717174" y="227051"/>
                </a:cubicBezTo>
                <a:cubicBezTo>
                  <a:pt x="2707739" y="236512"/>
                  <a:pt x="2679435" y="255433"/>
                  <a:pt x="2679435" y="264893"/>
                </a:cubicBezTo>
                <a:cubicBezTo>
                  <a:pt x="2688870" y="274353"/>
                  <a:pt x="2688870" y="264893"/>
                  <a:pt x="2688870" y="264893"/>
                </a:cubicBezTo>
                <a:cubicBezTo>
                  <a:pt x="2688870" y="264893"/>
                  <a:pt x="2688870" y="264893"/>
                  <a:pt x="2698305" y="264893"/>
                </a:cubicBezTo>
                <a:cubicBezTo>
                  <a:pt x="2736043" y="227051"/>
                  <a:pt x="2811520" y="208130"/>
                  <a:pt x="2820955" y="141907"/>
                </a:cubicBezTo>
                <a:cubicBezTo>
                  <a:pt x="2820955" y="160828"/>
                  <a:pt x="2820955" y="179749"/>
                  <a:pt x="2811520" y="189209"/>
                </a:cubicBezTo>
                <a:cubicBezTo>
                  <a:pt x="2802086" y="217591"/>
                  <a:pt x="2773782" y="217591"/>
                  <a:pt x="2754912" y="245972"/>
                </a:cubicBezTo>
                <a:cubicBezTo>
                  <a:pt x="2764347" y="255433"/>
                  <a:pt x="2764347" y="255433"/>
                  <a:pt x="2764347" y="255433"/>
                </a:cubicBezTo>
                <a:cubicBezTo>
                  <a:pt x="2783216" y="264893"/>
                  <a:pt x="2792651" y="264893"/>
                  <a:pt x="2792651" y="264893"/>
                </a:cubicBezTo>
                <a:cubicBezTo>
                  <a:pt x="2783216" y="264893"/>
                  <a:pt x="2773782" y="264893"/>
                  <a:pt x="2764347" y="264893"/>
                </a:cubicBezTo>
                <a:cubicBezTo>
                  <a:pt x="2773782" y="293274"/>
                  <a:pt x="2754912" y="321656"/>
                  <a:pt x="2754912" y="359497"/>
                </a:cubicBezTo>
                <a:cubicBezTo>
                  <a:pt x="2754912" y="368958"/>
                  <a:pt x="2754912" y="368958"/>
                  <a:pt x="2764347" y="359497"/>
                </a:cubicBezTo>
                <a:cubicBezTo>
                  <a:pt x="2754912" y="359497"/>
                  <a:pt x="2764347" y="350037"/>
                  <a:pt x="2783216" y="350037"/>
                </a:cubicBezTo>
                <a:cubicBezTo>
                  <a:pt x="2783216" y="340577"/>
                  <a:pt x="2783216" y="321656"/>
                  <a:pt x="2792651" y="321656"/>
                </a:cubicBezTo>
                <a:cubicBezTo>
                  <a:pt x="2792651" y="331116"/>
                  <a:pt x="2783216" y="340577"/>
                  <a:pt x="2792651" y="340577"/>
                </a:cubicBezTo>
                <a:cubicBezTo>
                  <a:pt x="2792651" y="340577"/>
                  <a:pt x="2792651" y="321656"/>
                  <a:pt x="2811520" y="312195"/>
                </a:cubicBezTo>
                <a:cubicBezTo>
                  <a:pt x="2820955" y="321656"/>
                  <a:pt x="2792651" y="368958"/>
                  <a:pt x="2820955" y="378418"/>
                </a:cubicBezTo>
                <a:cubicBezTo>
                  <a:pt x="2830390" y="406800"/>
                  <a:pt x="2820955" y="406800"/>
                  <a:pt x="2820955" y="425721"/>
                </a:cubicBezTo>
                <a:cubicBezTo>
                  <a:pt x="2820955" y="425721"/>
                  <a:pt x="2820955" y="425721"/>
                  <a:pt x="2830390" y="425721"/>
                </a:cubicBezTo>
                <a:cubicBezTo>
                  <a:pt x="2830390" y="425721"/>
                  <a:pt x="2820955" y="425721"/>
                  <a:pt x="2820955" y="435181"/>
                </a:cubicBezTo>
                <a:cubicBezTo>
                  <a:pt x="2820955" y="444642"/>
                  <a:pt x="2839824" y="435181"/>
                  <a:pt x="2839824" y="435181"/>
                </a:cubicBezTo>
                <a:cubicBezTo>
                  <a:pt x="2839824" y="444642"/>
                  <a:pt x="2820955" y="444642"/>
                  <a:pt x="2811520" y="444642"/>
                </a:cubicBezTo>
                <a:cubicBezTo>
                  <a:pt x="2830390" y="463562"/>
                  <a:pt x="2802086" y="454102"/>
                  <a:pt x="2792651" y="463562"/>
                </a:cubicBezTo>
                <a:cubicBezTo>
                  <a:pt x="2792651" y="463562"/>
                  <a:pt x="2792651" y="463562"/>
                  <a:pt x="2802086" y="473023"/>
                </a:cubicBezTo>
                <a:cubicBezTo>
                  <a:pt x="2820955" y="482483"/>
                  <a:pt x="2839824" y="501405"/>
                  <a:pt x="2858693" y="510865"/>
                </a:cubicBezTo>
                <a:cubicBezTo>
                  <a:pt x="2877563" y="520325"/>
                  <a:pt x="2896432" y="529786"/>
                  <a:pt x="2905867" y="558167"/>
                </a:cubicBezTo>
                <a:cubicBezTo>
                  <a:pt x="2905867" y="596009"/>
                  <a:pt x="2877563" y="624390"/>
                  <a:pt x="2858693" y="652772"/>
                </a:cubicBezTo>
                <a:cubicBezTo>
                  <a:pt x="2858693" y="681153"/>
                  <a:pt x="2839824" y="709535"/>
                  <a:pt x="2849259" y="737916"/>
                </a:cubicBezTo>
                <a:cubicBezTo>
                  <a:pt x="2839824" y="747376"/>
                  <a:pt x="2839824" y="728455"/>
                  <a:pt x="2830390" y="737916"/>
                </a:cubicBezTo>
                <a:cubicBezTo>
                  <a:pt x="2830390" y="737916"/>
                  <a:pt x="2839824" y="747376"/>
                  <a:pt x="2830390" y="766297"/>
                </a:cubicBezTo>
                <a:cubicBezTo>
                  <a:pt x="2820955" y="747376"/>
                  <a:pt x="2820955" y="747376"/>
                  <a:pt x="2811520" y="756837"/>
                </a:cubicBezTo>
                <a:lnTo>
                  <a:pt x="2812464" y="762513"/>
                </a:lnTo>
                <a:lnTo>
                  <a:pt x="2802086" y="766297"/>
                </a:lnTo>
                <a:cubicBezTo>
                  <a:pt x="2802086" y="766297"/>
                  <a:pt x="2802086" y="766297"/>
                  <a:pt x="2802086" y="775758"/>
                </a:cubicBezTo>
                <a:cubicBezTo>
                  <a:pt x="2811520" y="785218"/>
                  <a:pt x="2811520" y="794679"/>
                  <a:pt x="2811520" y="794679"/>
                </a:cubicBezTo>
                <a:cubicBezTo>
                  <a:pt x="2802086" y="794679"/>
                  <a:pt x="2802086" y="804139"/>
                  <a:pt x="2802086" y="804139"/>
                </a:cubicBezTo>
                <a:cubicBezTo>
                  <a:pt x="2802086" y="804139"/>
                  <a:pt x="2802086" y="804139"/>
                  <a:pt x="2802086" y="813600"/>
                </a:cubicBezTo>
                <a:cubicBezTo>
                  <a:pt x="2802086" y="823060"/>
                  <a:pt x="2811520" y="832520"/>
                  <a:pt x="2820955" y="823060"/>
                </a:cubicBezTo>
                <a:cubicBezTo>
                  <a:pt x="2820955" y="832520"/>
                  <a:pt x="2811520" y="832520"/>
                  <a:pt x="2802086" y="832520"/>
                </a:cubicBezTo>
                <a:cubicBezTo>
                  <a:pt x="2820955" y="832520"/>
                  <a:pt x="2830390" y="832520"/>
                  <a:pt x="2830390" y="851441"/>
                </a:cubicBezTo>
                <a:cubicBezTo>
                  <a:pt x="2820955" y="841981"/>
                  <a:pt x="2820955" y="841981"/>
                  <a:pt x="2811520" y="851441"/>
                </a:cubicBezTo>
                <a:cubicBezTo>
                  <a:pt x="2811520" y="851441"/>
                  <a:pt x="2811520" y="851441"/>
                  <a:pt x="2820955" y="851441"/>
                </a:cubicBezTo>
                <a:cubicBezTo>
                  <a:pt x="2820955" y="851441"/>
                  <a:pt x="2820955" y="860902"/>
                  <a:pt x="2830390" y="860902"/>
                </a:cubicBezTo>
                <a:cubicBezTo>
                  <a:pt x="2830390" y="860902"/>
                  <a:pt x="2820955" y="860902"/>
                  <a:pt x="2820955" y="860902"/>
                </a:cubicBezTo>
                <a:cubicBezTo>
                  <a:pt x="2820955" y="870362"/>
                  <a:pt x="2839824" y="870362"/>
                  <a:pt x="2830390" y="879823"/>
                </a:cubicBezTo>
                <a:cubicBezTo>
                  <a:pt x="2839824" y="879823"/>
                  <a:pt x="2858693" y="879823"/>
                  <a:pt x="2830390" y="898744"/>
                </a:cubicBezTo>
                <a:lnTo>
                  <a:pt x="2839984" y="899385"/>
                </a:lnTo>
                <a:lnTo>
                  <a:pt x="2841593" y="905839"/>
                </a:lnTo>
                <a:cubicBezTo>
                  <a:pt x="2850438" y="912934"/>
                  <a:pt x="2875204" y="920030"/>
                  <a:pt x="2868128" y="927125"/>
                </a:cubicBezTo>
                <a:cubicBezTo>
                  <a:pt x="2868128" y="927125"/>
                  <a:pt x="2868128" y="927125"/>
                  <a:pt x="2858693" y="927125"/>
                </a:cubicBezTo>
                <a:cubicBezTo>
                  <a:pt x="2868128" y="927125"/>
                  <a:pt x="2877563" y="946046"/>
                  <a:pt x="2877563" y="955506"/>
                </a:cubicBezTo>
                <a:cubicBezTo>
                  <a:pt x="2877563" y="955506"/>
                  <a:pt x="2877563" y="955506"/>
                  <a:pt x="2868128" y="946046"/>
                </a:cubicBezTo>
                <a:cubicBezTo>
                  <a:pt x="2868128" y="946046"/>
                  <a:pt x="2858693" y="993348"/>
                  <a:pt x="2858693" y="1002809"/>
                </a:cubicBezTo>
                <a:cubicBezTo>
                  <a:pt x="2858693" y="993348"/>
                  <a:pt x="2839824" y="1002809"/>
                  <a:pt x="2849259" y="983888"/>
                </a:cubicBezTo>
                <a:cubicBezTo>
                  <a:pt x="2858693" y="964967"/>
                  <a:pt x="2839824" y="974427"/>
                  <a:pt x="2839824" y="974427"/>
                </a:cubicBezTo>
                <a:cubicBezTo>
                  <a:pt x="2849259" y="993348"/>
                  <a:pt x="2839824" y="1002809"/>
                  <a:pt x="2839824" y="1021729"/>
                </a:cubicBezTo>
                <a:cubicBezTo>
                  <a:pt x="2839824" y="1031190"/>
                  <a:pt x="2811520" y="1031190"/>
                  <a:pt x="2820955" y="1040650"/>
                </a:cubicBezTo>
                <a:cubicBezTo>
                  <a:pt x="2820955" y="1050111"/>
                  <a:pt x="2823314" y="1059571"/>
                  <a:pt x="2824493" y="1067849"/>
                </a:cubicBezTo>
                <a:lnTo>
                  <a:pt x="2822676" y="1078173"/>
                </a:lnTo>
                <a:lnTo>
                  <a:pt x="2818596" y="1076127"/>
                </a:lnTo>
                <a:cubicBezTo>
                  <a:pt x="2813879" y="1076127"/>
                  <a:pt x="2806803" y="1078492"/>
                  <a:pt x="2802086" y="1078492"/>
                </a:cubicBezTo>
                <a:cubicBezTo>
                  <a:pt x="2811520" y="1078492"/>
                  <a:pt x="2811520" y="1069032"/>
                  <a:pt x="2820955" y="1069032"/>
                </a:cubicBezTo>
                <a:cubicBezTo>
                  <a:pt x="2811520" y="1059571"/>
                  <a:pt x="2811520" y="1059571"/>
                  <a:pt x="2802086" y="1059571"/>
                </a:cubicBezTo>
                <a:cubicBezTo>
                  <a:pt x="2802086" y="1059571"/>
                  <a:pt x="2802086" y="1059571"/>
                  <a:pt x="2811520" y="1050111"/>
                </a:cubicBezTo>
                <a:cubicBezTo>
                  <a:pt x="2802086" y="1040650"/>
                  <a:pt x="2792651" y="1078492"/>
                  <a:pt x="2792651" y="1087953"/>
                </a:cubicBezTo>
                <a:cubicBezTo>
                  <a:pt x="2802086" y="1087953"/>
                  <a:pt x="2820955" y="1116334"/>
                  <a:pt x="2830390" y="1106874"/>
                </a:cubicBezTo>
                <a:cubicBezTo>
                  <a:pt x="2830390" y="1097413"/>
                  <a:pt x="2792651" y="1097413"/>
                  <a:pt x="2839824" y="1087953"/>
                </a:cubicBezTo>
                <a:cubicBezTo>
                  <a:pt x="2839824" y="1097413"/>
                  <a:pt x="2849259" y="1125795"/>
                  <a:pt x="2858693" y="1097413"/>
                </a:cubicBezTo>
                <a:cubicBezTo>
                  <a:pt x="2849259" y="1087953"/>
                  <a:pt x="2839824" y="1078492"/>
                  <a:pt x="2858693" y="1069032"/>
                </a:cubicBezTo>
                <a:cubicBezTo>
                  <a:pt x="2868128" y="1078492"/>
                  <a:pt x="2849259" y="1087953"/>
                  <a:pt x="2858693" y="1087953"/>
                </a:cubicBezTo>
                <a:cubicBezTo>
                  <a:pt x="2858693" y="1087953"/>
                  <a:pt x="2858693" y="1087953"/>
                  <a:pt x="2868128" y="1078492"/>
                </a:cubicBezTo>
                <a:cubicBezTo>
                  <a:pt x="2868128" y="1097413"/>
                  <a:pt x="2858693" y="1106874"/>
                  <a:pt x="2858693" y="1116334"/>
                </a:cubicBezTo>
                <a:cubicBezTo>
                  <a:pt x="2877563" y="1116334"/>
                  <a:pt x="2858693" y="1097413"/>
                  <a:pt x="2877563" y="1097413"/>
                </a:cubicBezTo>
                <a:cubicBezTo>
                  <a:pt x="2868128" y="1116334"/>
                  <a:pt x="2886997" y="1078492"/>
                  <a:pt x="2886997" y="1087953"/>
                </a:cubicBezTo>
                <a:cubicBezTo>
                  <a:pt x="2886997" y="1087953"/>
                  <a:pt x="2886997" y="1087953"/>
                  <a:pt x="2896432" y="1087953"/>
                </a:cubicBezTo>
                <a:cubicBezTo>
                  <a:pt x="2905867" y="1097413"/>
                  <a:pt x="2877563" y="1097413"/>
                  <a:pt x="2896432" y="1106874"/>
                </a:cubicBezTo>
                <a:cubicBezTo>
                  <a:pt x="2886997" y="1106874"/>
                  <a:pt x="2886997" y="1116334"/>
                  <a:pt x="2886997" y="1116334"/>
                </a:cubicBezTo>
                <a:cubicBezTo>
                  <a:pt x="2896432" y="1125795"/>
                  <a:pt x="2905867" y="1097413"/>
                  <a:pt x="2905867" y="1087953"/>
                </a:cubicBezTo>
                <a:cubicBezTo>
                  <a:pt x="2943605" y="1144715"/>
                  <a:pt x="2858693" y="1135255"/>
                  <a:pt x="2839824" y="1154176"/>
                </a:cubicBezTo>
                <a:cubicBezTo>
                  <a:pt x="2820955" y="1154176"/>
                  <a:pt x="2811520" y="1144715"/>
                  <a:pt x="2783216" y="1154176"/>
                </a:cubicBezTo>
                <a:cubicBezTo>
                  <a:pt x="2745478" y="1144715"/>
                  <a:pt x="2802086" y="1135255"/>
                  <a:pt x="2802086" y="1135255"/>
                </a:cubicBezTo>
                <a:cubicBezTo>
                  <a:pt x="2811520" y="1135255"/>
                  <a:pt x="2849259" y="1144715"/>
                  <a:pt x="2849259" y="1135255"/>
                </a:cubicBezTo>
                <a:cubicBezTo>
                  <a:pt x="2858693" y="1116334"/>
                  <a:pt x="2802086" y="1135255"/>
                  <a:pt x="2802086" y="1135255"/>
                </a:cubicBezTo>
                <a:cubicBezTo>
                  <a:pt x="2802086" y="1116334"/>
                  <a:pt x="2802086" y="1125795"/>
                  <a:pt x="2811520" y="1106874"/>
                </a:cubicBezTo>
                <a:cubicBezTo>
                  <a:pt x="2792651" y="1106874"/>
                  <a:pt x="2792651" y="1087953"/>
                  <a:pt x="2783216" y="1097413"/>
                </a:cubicBezTo>
                <a:cubicBezTo>
                  <a:pt x="2764347" y="1106874"/>
                  <a:pt x="2792651" y="1106874"/>
                  <a:pt x="2792651" y="1106874"/>
                </a:cubicBezTo>
                <a:cubicBezTo>
                  <a:pt x="2792651" y="1116334"/>
                  <a:pt x="2792651" y="1116334"/>
                  <a:pt x="2792651" y="1116334"/>
                </a:cubicBezTo>
                <a:cubicBezTo>
                  <a:pt x="2792651" y="1116334"/>
                  <a:pt x="2783216" y="1135255"/>
                  <a:pt x="2783216" y="1135255"/>
                </a:cubicBezTo>
                <a:cubicBezTo>
                  <a:pt x="2773782" y="1135255"/>
                  <a:pt x="2754912" y="1144715"/>
                  <a:pt x="2773782" y="1154176"/>
                </a:cubicBezTo>
                <a:cubicBezTo>
                  <a:pt x="2754912" y="1173097"/>
                  <a:pt x="2764347" y="1154176"/>
                  <a:pt x="2754912" y="1144715"/>
                </a:cubicBezTo>
                <a:cubicBezTo>
                  <a:pt x="2754912" y="1163637"/>
                  <a:pt x="2764347" y="1173097"/>
                  <a:pt x="2764347" y="1182557"/>
                </a:cubicBezTo>
                <a:cubicBezTo>
                  <a:pt x="2764347" y="1182557"/>
                  <a:pt x="2764347" y="1182557"/>
                  <a:pt x="2773782" y="1182557"/>
                </a:cubicBezTo>
                <a:cubicBezTo>
                  <a:pt x="2773782" y="1182557"/>
                  <a:pt x="2773782" y="1182557"/>
                  <a:pt x="2773782" y="1192018"/>
                </a:cubicBezTo>
                <a:cubicBezTo>
                  <a:pt x="2773782" y="1192018"/>
                  <a:pt x="2773782" y="1192018"/>
                  <a:pt x="2773782" y="1201478"/>
                </a:cubicBezTo>
                <a:cubicBezTo>
                  <a:pt x="2783216" y="1201478"/>
                  <a:pt x="2792651" y="1192018"/>
                  <a:pt x="2792651" y="1182557"/>
                </a:cubicBezTo>
                <a:cubicBezTo>
                  <a:pt x="2802086" y="1182557"/>
                  <a:pt x="2802086" y="1192018"/>
                  <a:pt x="2811520" y="1182557"/>
                </a:cubicBezTo>
                <a:cubicBezTo>
                  <a:pt x="2820955" y="1210939"/>
                  <a:pt x="2802086" y="1201478"/>
                  <a:pt x="2792651" y="1210939"/>
                </a:cubicBezTo>
                <a:cubicBezTo>
                  <a:pt x="2792651" y="1220399"/>
                  <a:pt x="2802086" y="1210939"/>
                  <a:pt x="2811520" y="1220399"/>
                </a:cubicBezTo>
                <a:cubicBezTo>
                  <a:pt x="2802086" y="1229860"/>
                  <a:pt x="2802086" y="1229860"/>
                  <a:pt x="2792651" y="1229860"/>
                </a:cubicBezTo>
                <a:cubicBezTo>
                  <a:pt x="2792651" y="1239320"/>
                  <a:pt x="2802086" y="1258241"/>
                  <a:pt x="2792651" y="1267702"/>
                </a:cubicBezTo>
                <a:cubicBezTo>
                  <a:pt x="2792651" y="1286622"/>
                  <a:pt x="2773782" y="1305543"/>
                  <a:pt x="2783216" y="1315004"/>
                </a:cubicBezTo>
                <a:cubicBezTo>
                  <a:pt x="2783216" y="1343385"/>
                  <a:pt x="2802086" y="1343385"/>
                  <a:pt x="2811520" y="1362306"/>
                </a:cubicBezTo>
                <a:cubicBezTo>
                  <a:pt x="2783216" y="1362306"/>
                  <a:pt x="2764347" y="1315004"/>
                  <a:pt x="2745478" y="1286622"/>
                </a:cubicBezTo>
                <a:cubicBezTo>
                  <a:pt x="2736043" y="1277162"/>
                  <a:pt x="2726609" y="1267702"/>
                  <a:pt x="2717174" y="1258241"/>
                </a:cubicBezTo>
                <a:cubicBezTo>
                  <a:pt x="2717174" y="1262971"/>
                  <a:pt x="2717174" y="1265336"/>
                  <a:pt x="2715995" y="1266519"/>
                </a:cubicBezTo>
                <a:lnTo>
                  <a:pt x="2712457" y="1267026"/>
                </a:lnTo>
                <a:lnTo>
                  <a:pt x="2708919" y="1266519"/>
                </a:lnTo>
                <a:cubicBezTo>
                  <a:pt x="2707739" y="1265336"/>
                  <a:pt x="2707739" y="1262971"/>
                  <a:pt x="2707739" y="1258241"/>
                </a:cubicBezTo>
                <a:cubicBezTo>
                  <a:pt x="2707739" y="1277162"/>
                  <a:pt x="2698305" y="1286622"/>
                  <a:pt x="2707739" y="1305543"/>
                </a:cubicBezTo>
                <a:cubicBezTo>
                  <a:pt x="2707739" y="1343385"/>
                  <a:pt x="2773782" y="1390687"/>
                  <a:pt x="2754912" y="1428529"/>
                </a:cubicBezTo>
                <a:cubicBezTo>
                  <a:pt x="2707739" y="1419069"/>
                  <a:pt x="2679435" y="1352846"/>
                  <a:pt x="2641697" y="1324464"/>
                </a:cubicBezTo>
                <a:cubicBezTo>
                  <a:pt x="2622828" y="1352846"/>
                  <a:pt x="2613393" y="1371767"/>
                  <a:pt x="2622828" y="1381227"/>
                </a:cubicBezTo>
                <a:cubicBezTo>
                  <a:pt x="2622828" y="1381227"/>
                  <a:pt x="2613393" y="1381227"/>
                  <a:pt x="2603958" y="1390687"/>
                </a:cubicBezTo>
                <a:cubicBezTo>
                  <a:pt x="2603958" y="1362306"/>
                  <a:pt x="2632262" y="1343385"/>
                  <a:pt x="2622828" y="1324464"/>
                </a:cubicBezTo>
                <a:cubicBezTo>
                  <a:pt x="2622828" y="1324464"/>
                  <a:pt x="2622828" y="1324464"/>
                  <a:pt x="2613393" y="1324464"/>
                </a:cubicBezTo>
                <a:cubicBezTo>
                  <a:pt x="2603958" y="1315004"/>
                  <a:pt x="2594524" y="1315004"/>
                  <a:pt x="2575655" y="1315004"/>
                </a:cubicBezTo>
                <a:cubicBezTo>
                  <a:pt x="2585089" y="1315004"/>
                  <a:pt x="2585089" y="1324464"/>
                  <a:pt x="2585089" y="1324464"/>
                </a:cubicBezTo>
                <a:cubicBezTo>
                  <a:pt x="2585089" y="1324464"/>
                  <a:pt x="2585089" y="1324464"/>
                  <a:pt x="2575655" y="1333925"/>
                </a:cubicBezTo>
                <a:cubicBezTo>
                  <a:pt x="2594524" y="1333925"/>
                  <a:pt x="2603958" y="1333925"/>
                  <a:pt x="2603958" y="1343385"/>
                </a:cubicBezTo>
                <a:cubicBezTo>
                  <a:pt x="2594524" y="1343385"/>
                  <a:pt x="2585089" y="1343385"/>
                  <a:pt x="2566220" y="1352846"/>
                </a:cubicBezTo>
                <a:cubicBezTo>
                  <a:pt x="2547351" y="1352846"/>
                  <a:pt x="2528481" y="1352846"/>
                  <a:pt x="2519047" y="1362306"/>
                </a:cubicBezTo>
                <a:cubicBezTo>
                  <a:pt x="2519047" y="1362306"/>
                  <a:pt x="2519047" y="1371767"/>
                  <a:pt x="2509612" y="1371767"/>
                </a:cubicBezTo>
                <a:cubicBezTo>
                  <a:pt x="2519047" y="1381227"/>
                  <a:pt x="2519047" y="1381227"/>
                  <a:pt x="2528481" y="1381227"/>
                </a:cubicBezTo>
                <a:cubicBezTo>
                  <a:pt x="2537916" y="1381227"/>
                  <a:pt x="2556785" y="1381227"/>
                  <a:pt x="2556785" y="1371767"/>
                </a:cubicBezTo>
                <a:cubicBezTo>
                  <a:pt x="2556785" y="1381227"/>
                  <a:pt x="2556785" y="1381227"/>
                  <a:pt x="2556785" y="1381227"/>
                </a:cubicBezTo>
                <a:cubicBezTo>
                  <a:pt x="2556785" y="1390687"/>
                  <a:pt x="2594524" y="1390687"/>
                  <a:pt x="2575655" y="1400148"/>
                </a:cubicBezTo>
                <a:cubicBezTo>
                  <a:pt x="2566220" y="1400148"/>
                  <a:pt x="2556785" y="1400148"/>
                  <a:pt x="2547351" y="1400148"/>
                </a:cubicBezTo>
                <a:cubicBezTo>
                  <a:pt x="2547351" y="1400148"/>
                  <a:pt x="2544402" y="1403104"/>
                  <a:pt x="2539980" y="1407095"/>
                </a:cubicBezTo>
                <a:lnTo>
                  <a:pt x="2528740" y="1416214"/>
                </a:lnTo>
                <a:lnTo>
                  <a:pt x="2529661" y="1406061"/>
                </a:lnTo>
                <a:cubicBezTo>
                  <a:pt x="2530840" y="1402513"/>
                  <a:pt x="2533199" y="1400148"/>
                  <a:pt x="2537916" y="1400148"/>
                </a:cubicBezTo>
                <a:cubicBezTo>
                  <a:pt x="2528481" y="1400148"/>
                  <a:pt x="2519047" y="1390687"/>
                  <a:pt x="2509612" y="1390687"/>
                </a:cubicBezTo>
                <a:cubicBezTo>
                  <a:pt x="2509612" y="1390687"/>
                  <a:pt x="2500177" y="1400148"/>
                  <a:pt x="2500177" y="1390687"/>
                </a:cubicBezTo>
                <a:cubicBezTo>
                  <a:pt x="2500177" y="1390687"/>
                  <a:pt x="2500177" y="1381227"/>
                  <a:pt x="2490743" y="1381227"/>
                </a:cubicBezTo>
                <a:cubicBezTo>
                  <a:pt x="2481308" y="1390687"/>
                  <a:pt x="2471874" y="1409608"/>
                  <a:pt x="2462439" y="1428529"/>
                </a:cubicBezTo>
                <a:cubicBezTo>
                  <a:pt x="2462439" y="1428529"/>
                  <a:pt x="2471874" y="1428529"/>
                  <a:pt x="2471874" y="1428529"/>
                </a:cubicBezTo>
                <a:cubicBezTo>
                  <a:pt x="2481308" y="1437990"/>
                  <a:pt x="2462439" y="1437990"/>
                  <a:pt x="2453004" y="1437990"/>
                </a:cubicBezTo>
                <a:cubicBezTo>
                  <a:pt x="2443570" y="1456911"/>
                  <a:pt x="2434135" y="1466371"/>
                  <a:pt x="2415266" y="1475831"/>
                </a:cubicBezTo>
                <a:cubicBezTo>
                  <a:pt x="2415266" y="1466371"/>
                  <a:pt x="2424700" y="1456911"/>
                  <a:pt x="2424700" y="1437990"/>
                </a:cubicBezTo>
                <a:cubicBezTo>
                  <a:pt x="2405831" y="1437990"/>
                  <a:pt x="2396397" y="1447450"/>
                  <a:pt x="2377527" y="1466371"/>
                </a:cubicBezTo>
                <a:cubicBezTo>
                  <a:pt x="2386962" y="1475831"/>
                  <a:pt x="2471874" y="1523134"/>
                  <a:pt x="2481308" y="1513673"/>
                </a:cubicBezTo>
                <a:cubicBezTo>
                  <a:pt x="2481308" y="1513673"/>
                  <a:pt x="2462439" y="1494752"/>
                  <a:pt x="2471874" y="1494752"/>
                </a:cubicBezTo>
                <a:cubicBezTo>
                  <a:pt x="2490743" y="1504213"/>
                  <a:pt x="2481308" y="1513673"/>
                  <a:pt x="2481308" y="1532594"/>
                </a:cubicBezTo>
                <a:cubicBezTo>
                  <a:pt x="2490743" y="1532594"/>
                  <a:pt x="2509612" y="1551515"/>
                  <a:pt x="2519047" y="1532594"/>
                </a:cubicBezTo>
                <a:cubicBezTo>
                  <a:pt x="2547351" y="1494752"/>
                  <a:pt x="2519047" y="1532594"/>
                  <a:pt x="2519047" y="1504213"/>
                </a:cubicBezTo>
                <a:cubicBezTo>
                  <a:pt x="2519047" y="1485292"/>
                  <a:pt x="2566220" y="1475831"/>
                  <a:pt x="2575655" y="1485292"/>
                </a:cubicBezTo>
                <a:cubicBezTo>
                  <a:pt x="2585089" y="1485292"/>
                  <a:pt x="2641697" y="1494752"/>
                  <a:pt x="2632262" y="1485292"/>
                </a:cubicBezTo>
                <a:cubicBezTo>
                  <a:pt x="2613393" y="1485292"/>
                  <a:pt x="2613393" y="1456911"/>
                  <a:pt x="2594524" y="1447450"/>
                </a:cubicBezTo>
                <a:cubicBezTo>
                  <a:pt x="2603958" y="1447450"/>
                  <a:pt x="2651132" y="1447450"/>
                  <a:pt x="2651132" y="1447450"/>
                </a:cubicBezTo>
                <a:cubicBezTo>
                  <a:pt x="2660566" y="1447450"/>
                  <a:pt x="2688870" y="1485292"/>
                  <a:pt x="2679435" y="1437990"/>
                </a:cubicBezTo>
                <a:cubicBezTo>
                  <a:pt x="2688870" y="1456911"/>
                  <a:pt x="2726609" y="1485292"/>
                  <a:pt x="2745478" y="1485292"/>
                </a:cubicBezTo>
                <a:cubicBezTo>
                  <a:pt x="2792651" y="1494752"/>
                  <a:pt x="2764347" y="1523134"/>
                  <a:pt x="2773782" y="1542055"/>
                </a:cubicBezTo>
                <a:cubicBezTo>
                  <a:pt x="2792651" y="1542055"/>
                  <a:pt x="2792651" y="1551515"/>
                  <a:pt x="2811520" y="1532594"/>
                </a:cubicBezTo>
                <a:cubicBezTo>
                  <a:pt x="2811520" y="1542055"/>
                  <a:pt x="2877563" y="1560976"/>
                  <a:pt x="2858693" y="1523134"/>
                </a:cubicBezTo>
                <a:cubicBezTo>
                  <a:pt x="2877563" y="1513673"/>
                  <a:pt x="2877563" y="1551515"/>
                  <a:pt x="2877563" y="1551515"/>
                </a:cubicBezTo>
                <a:cubicBezTo>
                  <a:pt x="2868128" y="1551515"/>
                  <a:pt x="2858693" y="1542055"/>
                  <a:pt x="2849259" y="1551515"/>
                </a:cubicBezTo>
                <a:cubicBezTo>
                  <a:pt x="2849259" y="1551515"/>
                  <a:pt x="2849259" y="1551515"/>
                  <a:pt x="2858693" y="1551515"/>
                </a:cubicBezTo>
                <a:cubicBezTo>
                  <a:pt x="2839824" y="1551515"/>
                  <a:pt x="2820955" y="1560976"/>
                  <a:pt x="2802086" y="1560976"/>
                </a:cubicBezTo>
                <a:cubicBezTo>
                  <a:pt x="2802086" y="1570436"/>
                  <a:pt x="2820955" y="1570436"/>
                  <a:pt x="2830390" y="1570436"/>
                </a:cubicBezTo>
                <a:cubicBezTo>
                  <a:pt x="2830390" y="1570436"/>
                  <a:pt x="2830390" y="1570436"/>
                  <a:pt x="2830390" y="1579897"/>
                </a:cubicBezTo>
                <a:cubicBezTo>
                  <a:pt x="2820955" y="1579897"/>
                  <a:pt x="2783216" y="1551515"/>
                  <a:pt x="2783216" y="1570436"/>
                </a:cubicBezTo>
                <a:cubicBezTo>
                  <a:pt x="2783216" y="1570436"/>
                  <a:pt x="2811520" y="1598817"/>
                  <a:pt x="2811520" y="1608278"/>
                </a:cubicBezTo>
                <a:cubicBezTo>
                  <a:pt x="2830390" y="1608278"/>
                  <a:pt x="2811520" y="1589357"/>
                  <a:pt x="2830390" y="1589357"/>
                </a:cubicBezTo>
                <a:cubicBezTo>
                  <a:pt x="2839824" y="1598817"/>
                  <a:pt x="2839824" y="1617738"/>
                  <a:pt x="2849259" y="1627199"/>
                </a:cubicBezTo>
                <a:cubicBezTo>
                  <a:pt x="2830390" y="1617738"/>
                  <a:pt x="2830390" y="1617738"/>
                  <a:pt x="2811520" y="1617738"/>
                </a:cubicBezTo>
                <a:cubicBezTo>
                  <a:pt x="2802086" y="1627199"/>
                  <a:pt x="2820955" y="1636659"/>
                  <a:pt x="2830390" y="1636659"/>
                </a:cubicBezTo>
                <a:cubicBezTo>
                  <a:pt x="2830390" y="1683962"/>
                  <a:pt x="2783216" y="1617738"/>
                  <a:pt x="2802086" y="1617738"/>
                </a:cubicBezTo>
                <a:cubicBezTo>
                  <a:pt x="2792651" y="1598817"/>
                  <a:pt x="2764347" y="1665041"/>
                  <a:pt x="2754912" y="1617738"/>
                </a:cubicBezTo>
                <a:cubicBezTo>
                  <a:pt x="2764347" y="1617738"/>
                  <a:pt x="2764347" y="1617738"/>
                  <a:pt x="2764347" y="1608278"/>
                </a:cubicBezTo>
                <a:cubicBezTo>
                  <a:pt x="2754912" y="1598817"/>
                  <a:pt x="2745478" y="1608278"/>
                  <a:pt x="2736043" y="1617738"/>
                </a:cubicBezTo>
                <a:cubicBezTo>
                  <a:pt x="2773782" y="1627199"/>
                  <a:pt x="2745478" y="1674501"/>
                  <a:pt x="2792651" y="1665041"/>
                </a:cubicBezTo>
                <a:cubicBezTo>
                  <a:pt x="2802086" y="1693422"/>
                  <a:pt x="2726609" y="1646120"/>
                  <a:pt x="2726609" y="1693422"/>
                </a:cubicBezTo>
                <a:cubicBezTo>
                  <a:pt x="2736043" y="1693422"/>
                  <a:pt x="2736043" y="1712343"/>
                  <a:pt x="2745478" y="1702882"/>
                </a:cubicBezTo>
                <a:cubicBezTo>
                  <a:pt x="2754912" y="1712343"/>
                  <a:pt x="2839824" y="1769106"/>
                  <a:pt x="2830390" y="1778566"/>
                </a:cubicBezTo>
                <a:cubicBezTo>
                  <a:pt x="2820955" y="1778566"/>
                  <a:pt x="2820955" y="1788027"/>
                  <a:pt x="2820955" y="1788027"/>
                </a:cubicBezTo>
                <a:cubicBezTo>
                  <a:pt x="2802086" y="1750185"/>
                  <a:pt x="2792651" y="1769106"/>
                  <a:pt x="2764347" y="1778566"/>
                </a:cubicBezTo>
                <a:cubicBezTo>
                  <a:pt x="2764347" y="1778566"/>
                  <a:pt x="2764347" y="1778566"/>
                  <a:pt x="2773782" y="1788027"/>
                </a:cubicBezTo>
                <a:cubicBezTo>
                  <a:pt x="2764347" y="1788027"/>
                  <a:pt x="2773782" y="1788027"/>
                  <a:pt x="2773782" y="1797487"/>
                </a:cubicBezTo>
                <a:cubicBezTo>
                  <a:pt x="2754912" y="1797487"/>
                  <a:pt x="2726609" y="1778566"/>
                  <a:pt x="2717174" y="1769106"/>
                </a:cubicBezTo>
                <a:cubicBezTo>
                  <a:pt x="2726609" y="1759645"/>
                  <a:pt x="2754912" y="1769106"/>
                  <a:pt x="2736043" y="1740724"/>
                </a:cubicBezTo>
                <a:cubicBezTo>
                  <a:pt x="2736043" y="1731264"/>
                  <a:pt x="2764347" y="1788027"/>
                  <a:pt x="2783216" y="1769106"/>
                </a:cubicBezTo>
                <a:cubicBezTo>
                  <a:pt x="2783216" y="1702882"/>
                  <a:pt x="2670001" y="1712343"/>
                  <a:pt x="2698305" y="1769106"/>
                </a:cubicBezTo>
                <a:cubicBezTo>
                  <a:pt x="2698305" y="1778566"/>
                  <a:pt x="2670001" y="1769106"/>
                  <a:pt x="2670001" y="1769106"/>
                </a:cubicBezTo>
                <a:cubicBezTo>
                  <a:pt x="2679435" y="1731264"/>
                  <a:pt x="2651132" y="1769106"/>
                  <a:pt x="2651132" y="1778566"/>
                </a:cubicBezTo>
                <a:cubicBezTo>
                  <a:pt x="2651132" y="1769106"/>
                  <a:pt x="2651132" y="1759645"/>
                  <a:pt x="2651132" y="1759645"/>
                </a:cubicBezTo>
                <a:cubicBezTo>
                  <a:pt x="2632262" y="1721803"/>
                  <a:pt x="2566220" y="1778566"/>
                  <a:pt x="2537916" y="1769106"/>
                </a:cubicBezTo>
                <a:cubicBezTo>
                  <a:pt x="2528481" y="1769106"/>
                  <a:pt x="2349223" y="1750185"/>
                  <a:pt x="2358658" y="1769106"/>
                </a:cubicBezTo>
                <a:cubicBezTo>
                  <a:pt x="2358658" y="1778566"/>
                  <a:pt x="2405831" y="1769106"/>
                  <a:pt x="2396397" y="1797487"/>
                </a:cubicBezTo>
                <a:cubicBezTo>
                  <a:pt x="2386962" y="1806948"/>
                  <a:pt x="2424700" y="1844789"/>
                  <a:pt x="2405831" y="1844789"/>
                </a:cubicBezTo>
                <a:cubicBezTo>
                  <a:pt x="2396397" y="1835329"/>
                  <a:pt x="2368093" y="1788027"/>
                  <a:pt x="2358658" y="1816408"/>
                </a:cubicBezTo>
                <a:cubicBezTo>
                  <a:pt x="2358658" y="1825868"/>
                  <a:pt x="2358658" y="1825868"/>
                  <a:pt x="2368093" y="1825868"/>
                </a:cubicBezTo>
                <a:cubicBezTo>
                  <a:pt x="2368093" y="1825868"/>
                  <a:pt x="2368093" y="1825868"/>
                  <a:pt x="2358658" y="1835329"/>
                </a:cubicBezTo>
                <a:cubicBezTo>
                  <a:pt x="2358658" y="1835329"/>
                  <a:pt x="2396397" y="1882631"/>
                  <a:pt x="2396397" y="1882631"/>
                </a:cubicBezTo>
                <a:cubicBezTo>
                  <a:pt x="2443570" y="1873171"/>
                  <a:pt x="2405831" y="1929933"/>
                  <a:pt x="2424700" y="1939394"/>
                </a:cubicBezTo>
                <a:cubicBezTo>
                  <a:pt x="2405831" y="1929933"/>
                  <a:pt x="2405831" y="1939394"/>
                  <a:pt x="2396397" y="1929933"/>
                </a:cubicBezTo>
                <a:cubicBezTo>
                  <a:pt x="2396397" y="1929933"/>
                  <a:pt x="2415266" y="1929933"/>
                  <a:pt x="2405831" y="1929933"/>
                </a:cubicBezTo>
                <a:cubicBezTo>
                  <a:pt x="2405831" y="1929933"/>
                  <a:pt x="2405831" y="1929933"/>
                  <a:pt x="2396397" y="1920473"/>
                </a:cubicBezTo>
                <a:cubicBezTo>
                  <a:pt x="2396397" y="1920473"/>
                  <a:pt x="2396397" y="1920473"/>
                  <a:pt x="2405831" y="1920473"/>
                </a:cubicBezTo>
                <a:cubicBezTo>
                  <a:pt x="2396397" y="1911013"/>
                  <a:pt x="2405831" y="1911013"/>
                  <a:pt x="2405831" y="1901552"/>
                </a:cubicBezTo>
                <a:cubicBezTo>
                  <a:pt x="2396397" y="1901552"/>
                  <a:pt x="2396397" y="1901552"/>
                  <a:pt x="2396397" y="1920473"/>
                </a:cubicBezTo>
                <a:cubicBezTo>
                  <a:pt x="2368093" y="1911013"/>
                  <a:pt x="2330354" y="1911013"/>
                  <a:pt x="2320919" y="1911013"/>
                </a:cubicBezTo>
                <a:cubicBezTo>
                  <a:pt x="2320919" y="1911013"/>
                  <a:pt x="2264312" y="1901552"/>
                  <a:pt x="2273746" y="1892092"/>
                </a:cubicBezTo>
                <a:cubicBezTo>
                  <a:pt x="2283181" y="1892092"/>
                  <a:pt x="2330354" y="1901552"/>
                  <a:pt x="2330354" y="1901552"/>
                </a:cubicBezTo>
                <a:cubicBezTo>
                  <a:pt x="2330354" y="1901552"/>
                  <a:pt x="2330354" y="1892092"/>
                  <a:pt x="2339789" y="1892092"/>
                </a:cubicBezTo>
                <a:cubicBezTo>
                  <a:pt x="2339789" y="1882631"/>
                  <a:pt x="2302050" y="1854250"/>
                  <a:pt x="2311485" y="1882631"/>
                </a:cubicBezTo>
                <a:cubicBezTo>
                  <a:pt x="2302050" y="1873171"/>
                  <a:pt x="2226573" y="1806948"/>
                  <a:pt x="2217139" y="1835329"/>
                </a:cubicBezTo>
                <a:cubicBezTo>
                  <a:pt x="2217139" y="1844789"/>
                  <a:pt x="2264312" y="1901552"/>
                  <a:pt x="2264312" y="1911013"/>
                </a:cubicBezTo>
                <a:cubicBezTo>
                  <a:pt x="2245442" y="1920473"/>
                  <a:pt x="2217139" y="1892092"/>
                  <a:pt x="2217139" y="1892092"/>
                </a:cubicBezTo>
                <a:cubicBezTo>
                  <a:pt x="2207704" y="1911013"/>
                  <a:pt x="2245442" y="1929933"/>
                  <a:pt x="2254877" y="1929933"/>
                </a:cubicBezTo>
                <a:cubicBezTo>
                  <a:pt x="2236008" y="1948854"/>
                  <a:pt x="2188835" y="1911013"/>
                  <a:pt x="2160531" y="1920473"/>
                </a:cubicBezTo>
                <a:cubicBezTo>
                  <a:pt x="2160531" y="1929933"/>
                  <a:pt x="2160531" y="1929933"/>
                  <a:pt x="2169965" y="1939394"/>
                </a:cubicBezTo>
                <a:cubicBezTo>
                  <a:pt x="2151096" y="1958315"/>
                  <a:pt x="2198269" y="1977236"/>
                  <a:pt x="2188835" y="1996157"/>
                </a:cubicBezTo>
                <a:cubicBezTo>
                  <a:pt x="2188835" y="1986696"/>
                  <a:pt x="2188835" y="1986696"/>
                  <a:pt x="2179400" y="1986696"/>
                </a:cubicBezTo>
                <a:cubicBezTo>
                  <a:pt x="2179400" y="1986696"/>
                  <a:pt x="2217139" y="2062380"/>
                  <a:pt x="2188835" y="2043459"/>
                </a:cubicBezTo>
                <a:cubicBezTo>
                  <a:pt x="2169965" y="2052919"/>
                  <a:pt x="2198269" y="2081301"/>
                  <a:pt x="2198269" y="2081301"/>
                </a:cubicBezTo>
                <a:cubicBezTo>
                  <a:pt x="2179400" y="2100222"/>
                  <a:pt x="2141661" y="1977236"/>
                  <a:pt x="2141661" y="1977236"/>
                </a:cubicBezTo>
                <a:cubicBezTo>
                  <a:pt x="2132227" y="1977236"/>
                  <a:pt x="2113358" y="1958315"/>
                  <a:pt x="2103923" y="1958315"/>
                </a:cubicBezTo>
                <a:cubicBezTo>
                  <a:pt x="2113358" y="1958315"/>
                  <a:pt x="2113358" y="1958315"/>
                  <a:pt x="2122792" y="1958315"/>
                </a:cubicBezTo>
                <a:cubicBezTo>
                  <a:pt x="2113358" y="1948854"/>
                  <a:pt x="2085054" y="1958315"/>
                  <a:pt x="2085054" y="1939394"/>
                </a:cubicBezTo>
                <a:cubicBezTo>
                  <a:pt x="2085054" y="1948854"/>
                  <a:pt x="2132227" y="1882631"/>
                  <a:pt x="2094488" y="1901552"/>
                </a:cubicBezTo>
                <a:cubicBezTo>
                  <a:pt x="2094488" y="1911013"/>
                  <a:pt x="2028446" y="1911013"/>
                  <a:pt x="2028446" y="1911013"/>
                </a:cubicBezTo>
                <a:cubicBezTo>
                  <a:pt x="2009577" y="1901552"/>
                  <a:pt x="1962404" y="1892092"/>
                  <a:pt x="1934100" y="1901552"/>
                </a:cubicBezTo>
                <a:cubicBezTo>
                  <a:pt x="1910513" y="1887361"/>
                  <a:pt x="1910513" y="1899187"/>
                  <a:pt x="1912872" y="1913378"/>
                </a:cubicBezTo>
                <a:lnTo>
                  <a:pt x="1915014" y="1929608"/>
                </a:lnTo>
                <a:lnTo>
                  <a:pt x="1901078" y="1908647"/>
                </a:lnTo>
                <a:cubicBezTo>
                  <a:pt x="1896361" y="1901552"/>
                  <a:pt x="1891644" y="1896822"/>
                  <a:pt x="1886926" y="1901552"/>
                </a:cubicBezTo>
                <a:cubicBezTo>
                  <a:pt x="1886926" y="1901552"/>
                  <a:pt x="1877492" y="1948854"/>
                  <a:pt x="1877492" y="1948854"/>
                </a:cubicBezTo>
                <a:cubicBezTo>
                  <a:pt x="1877492" y="1948854"/>
                  <a:pt x="1877492" y="1958315"/>
                  <a:pt x="1877492" y="1958315"/>
                </a:cubicBezTo>
                <a:cubicBezTo>
                  <a:pt x="1830319" y="1967775"/>
                  <a:pt x="1811449" y="1920473"/>
                  <a:pt x="1773711" y="1939394"/>
                </a:cubicBezTo>
                <a:cubicBezTo>
                  <a:pt x="1735972" y="1958315"/>
                  <a:pt x="1764276" y="1958315"/>
                  <a:pt x="1754842" y="1977236"/>
                </a:cubicBezTo>
                <a:cubicBezTo>
                  <a:pt x="1754842" y="1986696"/>
                  <a:pt x="1745407" y="1977236"/>
                  <a:pt x="1735972" y="1977236"/>
                </a:cubicBezTo>
                <a:cubicBezTo>
                  <a:pt x="1726538" y="1986696"/>
                  <a:pt x="1735972" y="1996157"/>
                  <a:pt x="1754842" y="1996157"/>
                </a:cubicBezTo>
                <a:cubicBezTo>
                  <a:pt x="1745407" y="1996157"/>
                  <a:pt x="1717103" y="1996157"/>
                  <a:pt x="1717103" y="2015078"/>
                </a:cubicBezTo>
                <a:cubicBezTo>
                  <a:pt x="1802015" y="2043459"/>
                  <a:pt x="1632191" y="2052919"/>
                  <a:pt x="1651061" y="2100222"/>
                </a:cubicBezTo>
                <a:cubicBezTo>
                  <a:pt x="1632191" y="2109682"/>
                  <a:pt x="1622757" y="2119143"/>
                  <a:pt x="1613322" y="2128603"/>
                </a:cubicBezTo>
                <a:cubicBezTo>
                  <a:pt x="1603888" y="2109682"/>
                  <a:pt x="1641626" y="2100222"/>
                  <a:pt x="1641626" y="2090761"/>
                </a:cubicBezTo>
                <a:cubicBezTo>
                  <a:pt x="1622757" y="2081301"/>
                  <a:pt x="1641626" y="2071840"/>
                  <a:pt x="1632191" y="2062380"/>
                </a:cubicBezTo>
                <a:cubicBezTo>
                  <a:pt x="1613322" y="2062380"/>
                  <a:pt x="1613322" y="2081301"/>
                  <a:pt x="1603888" y="2100222"/>
                </a:cubicBezTo>
                <a:cubicBezTo>
                  <a:pt x="1594453" y="2081301"/>
                  <a:pt x="1585018" y="2081301"/>
                  <a:pt x="1566149" y="2100222"/>
                </a:cubicBezTo>
                <a:cubicBezTo>
                  <a:pt x="1566149" y="2090761"/>
                  <a:pt x="1575584" y="2062380"/>
                  <a:pt x="1566149" y="2052919"/>
                </a:cubicBezTo>
                <a:cubicBezTo>
                  <a:pt x="1556714" y="2062380"/>
                  <a:pt x="1500107" y="2100222"/>
                  <a:pt x="1500107" y="2100222"/>
                </a:cubicBezTo>
                <a:cubicBezTo>
                  <a:pt x="1490672" y="2081301"/>
                  <a:pt x="1462368" y="2109682"/>
                  <a:pt x="1452933" y="2071840"/>
                </a:cubicBezTo>
                <a:cubicBezTo>
                  <a:pt x="1452933" y="2052919"/>
                  <a:pt x="1415195" y="2100222"/>
                  <a:pt x="1405760" y="2119143"/>
                </a:cubicBezTo>
                <a:cubicBezTo>
                  <a:pt x="1405760" y="2109682"/>
                  <a:pt x="1405760" y="2090761"/>
                  <a:pt x="1405760" y="2090761"/>
                </a:cubicBezTo>
                <a:cubicBezTo>
                  <a:pt x="1386891" y="2109682"/>
                  <a:pt x="1377456" y="2109682"/>
                  <a:pt x="1368022" y="2109682"/>
                </a:cubicBezTo>
                <a:cubicBezTo>
                  <a:pt x="1386891" y="2043459"/>
                  <a:pt x="1330283" y="2100222"/>
                  <a:pt x="1330283" y="2090761"/>
                </a:cubicBezTo>
                <a:cubicBezTo>
                  <a:pt x="1311414" y="2024538"/>
                  <a:pt x="1301980" y="2119143"/>
                  <a:pt x="1311414" y="2119143"/>
                </a:cubicBezTo>
                <a:cubicBezTo>
                  <a:pt x="1311414" y="2119143"/>
                  <a:pt x="1311414" y="2119143"/>
                  <a:pt x="1264241" y="2128603"/>
                </a:cubicBezTo>
                <a:cubicBezTo>
                  <a:pt x="1254806" y="2119143"/>
                  <a:pt x="1273675" y="2090761"/>
                  <a:pt x="1273675" y="2081301"/>
                </a:cubicBezTo>
                <a:cubicBezTo>
                  <a:pt x="1292545" y="2062380"/>
                  <a:pt x="1283110" y="1986696"/>
                  <a:pt x="1273675" y="1967775"/>
                </a:cubicBezTo>
                <a:cubicBezTo>
                  <a:pt x="1273675" y="1967775"/>
                  <a:pt x="1311414" y="1967775"/>
                  <a:pt x="1301980" y="1967775"/>
                </a:cubicBezTo>
                <a:cubicBezTo>
                  <a:pt x="1292545" y="1958315"/>
                  <a:pt x="1273675" y="1948854"/>
                  <a:pt x="1254806" y="1958315"/>
                </a:cubicBezTo>
                <a:cubicBezTo>
                  <a:pt x="1245372" y="2005617"/>
                  <a:pt x="1254806" y="2005617"/>
                  <a:pt x="1226502" y="2043459"/>
                </a:cubicBezTo>
                <a:cubicBezTo>
                  <a:pt x="1207633" y="2033998"/>
                  <a:pt x="1217068" y="2005617"/>
                  <a:pt x="1207633" y="2005617"/>
                </a:cubicBezTo>
                <a:cubicBezTo>
                  <a:pt x="1188764" y="2005617"/>
                  <a:pt x="1207633" y="2052919"/>
                  <a:pt x="1179329" y="2052919"/>
                </a:cubicBezTo>
                <a:cubicBezTo>
                  <a:pt x="1179329" y="2052919"/>
                  <a:pt x="1169894" y="2015078"/>
                  <a:pt x="1160460" y="2033998"/>
                </a:cubicBezTo>
                <a:cubicBezTo>
                  <a:pt x="1151025" y="2052919"/>
                  <a:pt x="1132156" y="2043459"/>
                  <a:pt x="1122721" y="2033998"/>
                </a:cubicBezTo>
                <a:cubicBezTo>
                  <a:pt x="1113287" y="2043459"/>
                  <a:pt x="1122721" y="2052919"/>
                  <a:pt x="1132156" y="2052919"/>
                </a:cubicBezTo>
                <a:cubicBezTo>
                  <a:pt x="1122721" y="2062380"/>
                  <a:pt x="1122721" y="2071840"/>
                  <a:pt x="1113287" y="2071840"/>
                </a:cubicBezTo>
                <a:cubicBezTo>
                  <a:pt x="1103852" y="2062380"/>
                  <a:pt x="1122721" y="2043459"/>
                  <a:pt x="1113287" y="2043459"/>
                </a:cubicBezTo>
                <a:cubicBezTo>
                  <a:pt x="1084983" y="2052919"/>
                  <a:pt x="1113287" y="2071840"/>
                  <a:pt x="1103852" y="2090761"/>
                </a:cubicBezTo>
                <a:cubicBezTo>
                  <a:pt x="1075548" y="2071840"/>
                  <a:pt x="1094418" y="1977236"/>
                  <a:pt x="1075548" y="1977236"/>
                </a:cubicBezTo>
                <a:cubicBezTo>
                  <a:pt x="1056679" y="2015078"/>
                  <a:pt x="1075548" y="1996157"/>
                  <a:pt x="1047245" y="2024538"/>
                </a:cubicBezTo>
                <a:cubicBezTo>
                  <a:pt x="1037810" y="2015078"/>
                  <a:pt x="1047245" y="2043459"/>
                  <a:pt x="1037810" y="2043459"/>
                </a:cubicBezTo>
                <a:cubicBezTo>
                  <a:pt x="1018940" y="2062380"/>
                  <a:pt x="1018940" y="2033998"/>
                  <a:pt x="1000071" y="2043459"/>
                </a:cubicBezTo>
                <a:cubicBezTo>
                  <a:pt x="1000071" y="2043459"/>
                  <a:pt x="1000071" y="2052919"/>
                  <a:pt x="990637" y="2052919"/>
                </a:cubicBezTo>
                <a:cubicBezTo>
                  <a:pt x="981202" y="2052919"/>
                  <a:pt x="962333" y="2043459"/>
                  <a:pt x="952898" y="2052919"/>
                </a:cubicBezTo>
                <a:cubicBezTo>
                  <a:pt x="952898" y="2052919"/>
                  <a:pt x="952898" y="2033998"/>
                  <a:pt x="943463" y="2033998"/>
                </a:cubicBezTo>
                <a:cubicBezTo>
                  <a:pt x="924594" y="2043459"/>
                  <a:pt x="915159" y="2071840"/>
                  <a:pt x="886856" y="2062380"/>
                </a:cubicBezTo>
                <a:cubicBezTo>
                  <a:pt x="886856" y="2052919"/>
                  <a:pt x="867986" y="2024538"/>
                  <a:pt x="858552" y="2024538"/>
                </a:cubicBezTo>
                <a:cubicBezTo>
                  <a:pt x="849117" y="2033998"/>
                  <a:pt x="839683" y="2043459"/>
                  <a:pt x="830248" y="2062380"/>
                </a:cubicBezTo>
                <a:cubicBezTo>
                  <a:pt x="839683" y="2071840"/>
                  <a:pt x="830248" y="2100222"/>
                  <a:pt x="830248" y="2128603"/>
                </a:cubicBezTo>
                <a:cubicBezTo>
                  <a:pt x="830248" y="2128603"/>
                  <a:pt x="886856" y="2128603"/>
                  <a:pt x="896290" y="2128603"/>
                </a:cubicBezTo>
                <a:cubicBezTo>
                  <a:pt x="886856" y="2138063"/>
                  <a:pt x="858552" y="2156984"/>
                  <a:pt x="867986" y="2166445"/>
                </a:cubicBezTo>
                <a:cubicBezTo>
                  <a:pt x="858552" y="2175905"/>
                  <a:pt x="867986" y="2147524"/>
                  <a:pt x="849117" y="2166445"/>
                </a:cubicBezTo>
                <a:cubicBezTo>
                  <a:pt x="849117" y="2175905"/>
                  <a:pt x="858552" y="2175905"/>
                  <a:pt x="858552" y="2175905"/>
                </a:cubicBezTo>
                <a:cubicBezTo>
                  <a:pt x="858552" y="2175905"/>
                  <a:pt x="830248" y="2213747"/>
                  <a:pt x="820813" y="2213747"/>
                </a:cubicBezTo>
                <a:cubicBezTo>
                  <a:pt x="830248" y="2204287"/>
                  <a:pt x="830248" y="2204287"/>
                  <a:pt x="830248" y="2204287"/>
                </a:cubicBezTo>
                <a:cubicBezTo>
                  <a:pt x="830248" y="2194826"/>
                  <a:pt x="820813" y="2204287"/>
                  <a:pt x="820813" y="2204287"/>
                </a:cubicBezTo>
                <a:cubicBezTo>
                  <a:pt x="820813" y="2194826"/>
                  <a:pt x="830248" y="2185366"/>
                  <a:pt x="830248" y="2185366"/>
                </a:cubicBezTo>
                <a:cubicBezTo>
                  <a:pt x="811379" y="2194826"/>
                  <a:pt x="811379" y="2204287"/>
                  <a:pt x="801944" y="2213747"/>
                </a:cubicBezTo>
                <a:cubicBezTo>
                  <a:pt x="801944" y="2204287"/>
                  <a:pt x="801944" y="2204287"/>
                  <a:pt x="792509" y="2194826"/>
                </a:cubicBezTo>
                <a:cubicBezTo>
                  <a:pt x="792509" y="2194826"/>
                  <a:pt x="811379" y="2175905"/>
                  <a:pt x="811379" y="2175905"/>
                </a:cubicBezTo>
                <a:cubicBezTo>
                  <a:pt x="801944" y="2175905"/>
                  <a:pt x="801944" y="2175905"/>
                  <a:pt x="792509" y="2175905"/>
                </a:cubicBezTo>
                <a:cubicBezTo>
                  <a:pt x="820813" y="2156984"/>
                  <a:pt x="801944" y="2156984"/>
                  <a:pt x="783075" y="2147524"/>
                </a:cubicBezTo>
                <a:cubicBezTo>
                  <a:pt x="801944" y="2128603"/>
                  <a:pt x="783075" y="2119143"/>
                  <a:pt x="783075" y="2100222"/>
                </a:cubicBezTo>
                <a:cubicBezTo>
                  <a:pt x="783075" y="2119143"/>
                  <a:pt x="698163" y="2185366"/>
                  <a:pt x="679294" y="2185366"/>
                </a:cubicBezTo>
                <a:cubicBezTo>
                  <a:pt x="679294" y="2166445"/>
                  <a:pt x="764205" y="2081301"/>
                  <a:pt x="754771" y="2071840"/>
                </a:cubicBezTo>
                <a:cubicBezTo>
                  <a:pt x="754771" y="2071840"/>
                  <a:pt x="764205" y="2071840"/>
                  <a:pt x="764205" y="2071840"/>
                </a:cubicBezTo>
                <a:cubicBezTo>
                  <a:pt x="764205" y="2071840"/>
                  <a:pt x="764205" y="2071840"/>
                  <a:pt x="764205" y="2081301"/>
                </a:cubicBezTo>
                <a:cubicBezTo>
                  <a:pt x="811379" y="2062380"/>
                  <a:pt x="783075" y="1996157"/>
                  <a:pt x="764205" y="2015078"/>
                </a:cubicBezTo>
                <a:cubicBezTo>
                  <a:pt x="764205" y="2024538"/>
                  <a:pt x="679294" y="2090761"/>
                  <a:pt x="679294" y="2071840"/>
                </a:cubicBezTo>
                <a:cubicBezTo>
                  <a:pt x="688728" y="2062380"/>
                  <a:pt x="688728" y="2043459"/>
                  <a:pt x="707598" y="2043459"/>
                </a:cubicBezTo>
                <a:cubicBezTo>
                  <a:pt x="707598" y="2024538"/>
                  <a:pt x="660424" y="2052919"/>
                  <a:pt x="650990" y="2052919"/>
                </a:cubicBezTo>
                <a:cubicBezTo>
                  <a:pt x="650990" y="2033998"/>
                  <a:pt x="679294" y="1996157"/>
                  <a:pt x="698163" y="1996157"/>
                </a:cubicBezTo>
                <a:cubicBezTo>
                  <a:pt x="679294" y="2024538"/>
                  <a:pt x="717032" y="2005617"/>
                  <a:pt x="726467" y="1986696"/>
                </a:cubicBezTo>
                <a:cubicBezTo>
                  <a:pt x="735901" y="1996157"/>
                  <a:pt x="773640" y="1977236"/>
                  <a:pt x="773640" y="1977236"/>
                </a:cubicBezTo>
                <a:cubicBezTo>
                  <a:pt x="783075" y="1967775"/>
                  <a:pt x="754771" y="1939394"/>
                  <a:pt x="754771" y="1958315"/>
                </a:cubicBezTo>
                <a:cubicBezTo>
                  <a:pt x="754771" y="1958315"/>
                  <a:pt x="745336" y="2005617"/>
                  <a:pt x="735901" y="1977236"/>
                </a:cubicBezTo>
                <a:cubicBezTo>
                  <a:pt x="773640" y="1929933"/>
                  <a:pt x="641555" y="2005617"/>
                  <a:pt x="632121" y="2005617"/>
                </a:cubicBezTo>
                <a:cubicBezTo>
                  <a:pt x="632121" y="2015078"/>
                  <a:pt x="622686" y="2052919"/>
                  <a:pt x="622686" y="2052919"/>
                </a:cubicBezTo>
                <a:cubicBezTo>
                  <a:pt x="622686" y="2052919"/>
                  <a:pt x="613251" y="2005617"/>
                  <a:pt x="622686" y="2015078"/>
                </a:cubicBezTo>
                <a:cubicBezTo>
                  <a:pt x="603817" y="1996157"/>
                  <a:pt x="594382" y="2043459"/>
                  <a:pt x="575513" y="2015078"/>
                </a:cubicBezTo>
                <a:cubicBezTo>
                  <a:pt x="584948" y="2005617"/>
                  <a:pt x="622686" y="2005617"/>
                  <a:pt x="622686" y="1996157"/>
                </a:cubicBezTo>
                <a:cubicBezTo>
                  <a:pt x="613251" y="1967775"/>
                  <a:pt x="660424" y="1967775"/>
                  <a:pt x="679294" y="1948854"/>
                </a:cubicBezTo>
                <a:cubicBezTo>
                  <a:pt x="679294" y="1948854"/>
                  <a:pt x="622686" y="1967775"/>
                  <a:pt x="613251" y="1967775"/>
                </a:cubicBezTo>
                <a:cubicBezTo>
                  <a:pt x="603817" y="1948854"/>
                  <a:pt x="641555" y="1939394"/>
                  <a:pt x="603817" y="1939394"/>
                </a:cubicBezTo>
                <a:cubicBezTo>
                  <a:pt x="603817" y="1929933"/>
                  <a:pt x="622686" y="1920473"/>
                  <a:pt x="613251" y="1911013"/>
                </a:cubicBezTo>
                <a:cubicBezTo>
                  <a:pt x="603817" y="1911013"/>
                  <a:pt x="566078" y="1967775"/>
                  <a:pt x="537774" y="1948854"/>
                </a:cubicBezTo>
                <a:cubicBezTo>
                  <a:pt x="537774" y="1939394"/>
                  <a:pt x="575513" y="1901552"/>
                  <a:pt x="575513" y="1901552"/>
                </a:cubicBezTo>
                <a:cubicBezTo>
                  <a:pt x="566078" y="1901552"/>
                  <a:pt x="556643" y="1911013"/>
                  <a:pt x="547209" y="1911013"/>
                </a:cubicBezTo>
                <a:cubicBezTo>
                  <a:pt x="547209" y="1892092"/>
                  <a:pt x="547209" y="1882631"/>
                  <a:pt x="537774" y="1873171"/>
                </a:cubicBezTo>
                <a:cubicBezTo>
                  <a:pt x="547209" y="1873171"/>
                  <a:pt x="556643" y="1873171"/>
                  <a:pt x="566078" y="1873171"/>
                </a:cubicBezTo>
                <a:cubicBezTo>
                  <a:pt x="566078" y="1863710"/>
                  <a:pt x="603817" y="1844789"/>
                  <a:pt x="613251" y="1844789"/>
                </a:cubicBezTo>
                <a:cubicBezTo>
                  <a:pt x="603817" y="1844789"/>
                  <a:pt x="603817" y="1835329"/>
                  <a:pt x="603817" y="1835329"/>
                </a:cubicBezTo>
                <a:cubicBezTo>
                  <a:pt x="613251" y="1835329"/>
                  <a:pt x="632121" y="1844789"/>
                  <a:pt x="641555" y="1825868"/>
                </a:cubicBezTo>
                <a:cubicBezTo>
                  <a:pt x="641555" y="1825868"/>
                  <a:pt x="518905" y="1816408"/>
                  <a:pt x="518905" y="1825868"/>
                </a:cubicBezTo>
                <a:cubicBezTo>
                  <a:pt x="490601" y="1844789"/>
                  <a:pt x="415124" y="1816408"/>
                  <a:pt x="386820" y="1778566"/>
                </a:cubicBezTo>
                <a:cubicBezTo>
                  <a:pt x="386820" y="1769106"/>
                  <a:pt x="424559" y="1731264"/>
                  <a:pt x="424559" y="1712343"/>
                </a:cubicBezTo>
                <a:cubicBezTo>
                  <a:pt x="415124" y="1702882"/>
                  <a:pt x="405689" y="1721803"/>
                  <a:pt x="396255" y="1721803"/>
                </a:cubicBezTo>
                <a:cubicBezTo>
                  <a:pt x="396255" y="1721803"/>
                  <a:pt x="396255" y="1740724"/>
                  <a:pt x="396255" y="1740724"/>
                </a:cubicBezTo>
                <a:cubicBezTo>
                  <a:pt x="396255" y="1721803"/>
                  <a:pt x="377386" y="1721803"/>
                  <a:pt x="358516" y="1731264"/>
                </a:cubicBezTo>
                <a:cubicBezTo>
                  <a:pt x="349082" y="1721803"/>
                  <a:pt x="339647" y="1712343"/>
                  <a:pt x="330212" y="1693422"/>
                </a:cubicBezTo>
                <a:cubicBezTo>
                  <a:pt x="320778" y="1693422"/>
                  <a:pt x="283039" y="1721803"/>
                  <a:pt x="254735" y="1712343"/>
                </a:cubicBezTo>
                <a:cubicBezTo>
                  <a:pt x="245301" y="1712343"/>
                  <a:pt x="235866" y="1702882"/>
                  <a:pt x="235866" y="1693422"/>
                </a:cubicBezTo>
                <a:cubicBezTo>
                  <a:pt x="273605" y="1693422"/>
                  <a:pt x="198128" y="1636659"/>
                  <a:pt x="179258" y="1636659"/>
                </a:cubicBezTo>
                <a:cubicBezTo>
                  <a:pt x="179258" y="1636659"/>
                  <a:pt x="160389" y="1627199"/>
                  <a:pt x="160389" y="1627199"/>
                </a:cubicBezTo>
                <a:cubicBezTo>
                  <a:pt x="160389" y="1627199"/>
                  <a:pt x="169824" y="1617738"/>
                  <a:pt x="179258" y="1617738"/>
                </a:cubicBezTo>
                <a:cubicBezTo>
                  <a:pt x="169824" y="1598817"/>
                  <a:pt x="132085" y="1598817"/>
                  <a:pt x="122651" y="1579897"/>
                </a:cubicBezTo>
                <a:cubicBezTo>
                  <a:pt x="113216" y="1570436"/>
                  <a:pt x="94347" y="1560976"/>
                  <a:pt x="84912" y="1551515"/>
                </a:cubicBezTo>
                <a:cubicBezTo>
                  <a:pt x="75477" y="1542055"/>
                  <a:pt x="37739" y="1513673"/>
                  <a:pt x="47173" y="1504213"/>
                </a:cubicBezTo>
                <a:cubicBezTo>
                  <a:pt x="47173" y="1494752"/>
                  <a:pt x="18870" y="1494752"/>
                  <a:pt x="18870" y="1475831"/>
                </a:cubicBezTo>
                <a:cubicBezTo>
                  <a:pt x="28304" y="1475831"/>
                  <a:pt x="28304" y="1475831"/>
                  <a:pt x="28304" y="1466371"/>
                </a:cubicBezTo>
                <a:cubicBezTo>
                  <a:pt x="9435" y="1475831"/>
                  <a:pt x="0" y="1456911"/>
                  <a:pt x="0" y="1419069"/>
                </a:cubicBezTo>
                <a:cubicBezTo>
                  <a:pt x="9435" y="1419069"/>
                  <a:pt x="75477" y="1409608"/>
                  <a:pt x="75477" y="1428529"/>
                </a:cubicBezTo>
                <a:cubicBezTo>
                  <a:pt x="66043" y="1437990"/>
                  <a:pt x="56608" y="1437990"/>
                  <a:pt x="47173" y="1437990"/>
                </a:cubicBezTo>
                <a:cubicBezTo>
                  <a:pt x="47173" y="1447450"/>
                  <a:pt x="47173" y="1447450"/>
                  <a:pt x="47173" y="1447450"/>
                </a:cubicBezTo>
                <a:cubicBezTo>
                  <a:pt x="47173" y="1447450"/>
                  <a:pt x="47173" y="1447450"/>
                  <a:pt x="75477" y="1447450"/>
                </a:cubicBezTo>
                <a:cubicBezTo>
                  <a:pt x="66043" y="1456911"/>
                  <a:pt x="56608" y="1466371"/>
                  <a:pt x="56608" y="1475831"/>
                </a:cubicBezTo>
                <a:cubicBezTo>
                  <a:pt x="84912" y="1494752"/>
                  <a:pt x="150954" y="1466371"/>
                  <a:pt x="122651" y="1447450"/>
                </a:cubicBezTo>
                <a:cubicBezTo>
                  <a:pt x="132085" y="1428529"/>
                  <a:pt x="141520" y="1447450"/>
                  <a:pt x="160389" y="1428529"/>
                </a:cubicBezTo>
                <a:cubicBezTo>
                  <a:pt x="160389" y="1428529"/>
                  <a:pt x="150954" y="1419069"/>
                  <a:pt x="150954" y="1419069"/>
                </a:cubicBezTo>
                <a:cubicBezTo>
                  <a:pt x="150954" y="1419069"/>
                  <a:pt x="169824" y="1428529"/>
                  <a:pt x="169824" y="1428529"/>
                </a:cubicBezTo>
                <a:cubicBezTo>
                  <a:pt x="160389" y="1428529"/>
                  <a:pt x="160389" y="1437990"/>
                  <a:pt x="150954" y="1447450"/>
                </a:cubicBezTo>
                <a:cubicBezTo>
                  <a:pt x="169824" y="1466371"/>
                  <a:pt x="179258" y="1419069"/>
                  <a:pt x="188693" y="1409608"/>
                </a:cubicBezTo>
                <a:cubicBezTo>
                  <a:pt x="188693" y="1419069"/>
                  <a:pt x="198128" y="1456911"/>
                  <a:pt x="207562" y="1456911"/>
                </a:cubicBezTo>
                <a:cubicBezTo>
                  <a:pt x="226431" y="1447450"/>
                  <a:pt x="207562" y="1419069"/>
                  <a:pt x="207562" y="1409608"/>
                </a:cubicBezTo>
                <a:cubicBezTo>
                  <a:pt x="207562" y="1409608"/>
                  <a:pt x="245301" y="1419069"/>
                  <a:pt x="245301" y="1400148"/>
                </a:cubicBezTo>
                <a:cubicBezTo>
                  <a:pt x="226431" y="1390687"/>
                  <a:pt x="245301" y="1333925"/>
                  <a:pt x="245301" y="1324464"/>
                </a:cubicBezTo>
                <a:cubicBezTo>
                  <a:pt x="235866" y="1305543"/>
                  <a:pt x="207562" y="1352846"/>
                  <a:pt x="216997" y="1296083"/>
                </a:cubicBezTo>
                <a:cubicBezTo>
                  <a:pt x="245301" y="1305543"/>
                  <a:pt x="235866" y="1267702"/>
                  <a:pt x="273605" y="1258241"/>
                </a:cubicBezTo>
                <a:cubicBezTo>
                  <a:pt x="311343" y="1239320"/>
                  <a:pt x="311343" y="1248781"/>
                  <a:pt x="358516" y="1239320"/>
                </a:cubicBezTo>
                <a:cubicBezTo>
                  <a:pt x="377386" y="1210939"/>
                  <a:pt x="339647" y="1220399"/>
                  <a:pt x="330212" y="1210939"/>
                </a:cubicBezTo>
                <a:cubicBezTo>
                  <a:pt x="339647" y="1201478"/>
                  <a:pt x="339647" y="1201478"/>
                  <a:pt x="349082" y="1201478"/>
                </a:cubicBezTo>
                <a:cubicBezTo>
                  <a:pt x="339647" y="1192018"/>
                  <a:pt x="330212" y="1154176"/>
                  <a:pt x="330212" y="1154176"/>
                </a:cubicBezTo>
                <a:cubicBezTo>
                  <a:pt x="349082" y="1163637"/>
                  <a:pt x="358516" y="1173097"/>
                  <a:pt x="377386" y="1173097"/>
                </a:cubicBezTo>
                <a:cubicBezTo>
                  <a:pt x="405689" y="1163637"/>
                  <a:pt x="386820" y="1201478"/>
                  <a:pt x="415124" y="1201478"/>
                </a:cubicBezTo>
                <a:cubicBezTo>
                  <a:pt x="424559" y="1192018"/>
                  <a:pt x="443428" y="1144715"/>
                  <a:pt x="452863" y="1144715"/>
                </a:cubicBezTo>
                <a:cubicBezTo>
                  <a:pt x="462297" y="1144715"/>
                  <a:pt x="490601" y="1144715"/>
                  <a:pt x="481166" y="1116334"/>
                </a:cubicBezTo>
                <a:cubicBezTo>
                  <a:pt x="471732" y="1106874"/>
                  <a:pt x="452863" y="1106874"/>
                  <a:pt x="443428" y="1097413"/>
                </a:cubicBezTo>
                <a:cubicBezTo>
                  <a:pt x="471732" y="1087953"/>
                  <a:pt x="566078" y="1116334"/>
                  <a:pt x="575513" y="1078492"/>
                </a:cubicBezTo>
                <a:cubicBezTo>
                  <a:pt x="566078" y="1078492"/>
                  <a:pt x="556643" y="1069032"/>
                  <a:pt x="556643" y="1059571"/>
                </a:cubicBezTo>
                <a:cubicBezTo>
                  <a:pt x="556643" y="1059571"/>
                  <a:pt x="566078" y="1050111"/>
                  <a:pt x="547209" y="1050111"/>
                </a:cubicBezTo>
                <a:cubicBezTo>
                  <a:pt x="537774" y="1031190"/>
                  <a:pt x="537774" y="1002809"/>
                  <a:pt x="537774" y="993348"/>
                </a:cubicBezTo>
                <a:cubicBezTo>
                  <a:pt x="518905" y="1012269"/>
                  <a:pt x="509470" y="993348"/>
                  <a:pt x="490601" y="964967"/>
                </a:cubicBezTo>
                <a:cubicBezTo>
                  <a:pt x="500036" y="908204"/>
                  <a:pt x="452863" y="908204"/>
                  <a:pt x="471732" y="841981"/>
                </a:cubicBezTo>
                <a:cubicBezTo>
                  <a:pt x="462297" y="832520"/>
                  <a:pt x="424559" y="889283"/>
                  <a:pt x="415124" y="898744"/>
                </a:cubicBezTo>
                <a:cubicBezTo>
                  <a:pt x="415124" y="851441"/>
                  <a:pt x="349082" y="917664"/>
                  <a:pt x="330212" y="917664"/>
                </a:cubicBezTo>
                <a:cubicBezTo>
                  <a:pt x="330212" y="908204"/>
                  <a:pt x="339647" y="879823"/>
                  <a:pt x="330212" y="879823"/>
                </a:cubicBezTo>
                <a:cubicBezTo>
                  <a:pt x="349082" y="879823"/>
                  <a:pt x="358516" y="879823"/>
                  <a:pt x="358516" y="851441"/>
                </a:cubicBezTo>
                <a:cubicBezTo>
                  <a:pt x="377386" y="860902"/>
                  <a:pt x="415124" y="804139"/>
                  <a:pt x="415124" y="804139"/>
                </a:cubicBezTo>
                <a:cubicBezTo>
                  <a:pt x="377386" y="794679"/>
                  <a:pt x="415124" y="785218"/>
                  <a:pt x="367951" y="756837"/>
                </a:cubicBezTo>
                <a:cubicBezTo>
                  <a:pt x="367951" y="747376"/>
                  <a:pt x="396255" y="756837"/>
                  <a:pt x="377386" y="737916"/>
                </a:cubicBezTo>
                <a:cubicBezTo>
                  <a:pt x="367951" y="737916"/>
                  <a:pt x="358516" y="747376"/>
                  <a:pt x="358516" y="747376"/>
                </a:cubicBezTo>
                <a:cubicBezTo>
                  <a:pt x="358516" y="747376"/>
                  <a:pt x="358516" y="737916"/>
                  <a:pt x="358516" y="728455"/>
                </a:cubicBezTo>
                <a:cubicBezTo>
                  <a:pt x="349082" y="737916"/>
                  <a:pt x="339647" y="737916"/>
                  <a:pt x="330212" y="747376"/>
                </a:cubicBezTo>
                <a:cubicBezTo>
                  <a:pt x="320778" y="709535"/>
                  <a:pt x="301908" y="700074"/>
                  <a:pt x="320778" y="728455"/>
                </a:cubicBezTo>
                <a:cubicBezTo>
                  <a:pt x="320778" y="737916"/>
                  <a:pt x="301908" y="747376"/>
                  <a:pt x="320778" y="756837"/>
                </a:cubicBezTo>
                <a:cubicBezTo>
                  <a:pt x="292474" y="785218"/>
                  <a:pt x="273605" y="785218"/>
                  <a:pt x="264170" y="785218"/>
                </a:cubicBezTo>
                <a:cubicBezTo>
                  <a:pt x="254735" y="785218"/>
                  <a:pt x="254735" y="804139"/>
                  <a:pt x="245301" y="813600"/>
                </a:cubicBezTo>
                <a:cubicBezTo>
                  <a:pt x="245301" y="794679"/>
                  <a:pt x="283039" y="756837"/>
                  <a:pt x="283039" y="756837"/>
                </a:cubicBezTo>
                <a:cubicBezTo>
                  <a:pt x="301908" y="775758"/>
                  <a:pt x="301908" y="700074"/>
                  <a:pt x="301908" y="700074"/>
                </a:cubicBezTo>
                <a:cubicBezTo>
                  <a:pt x="301908" y="700074"/>
                  <a:pt x="311343" y="709535"/>
                  <a:pt x="311343" y="700074"/>
                </a:cubicBezTo>
                <a:cubicBezTo>
                  <a:pt x="311343" y="662232"/>
                  <a:pt x="254735" y="624390"/>
                  <a:pt x="235866" y="586548"/>
                </a:cubicBezTo>
                <a:cubicBezTo>
                  <a:pt x="245301" y="605470"/>
                  <a:pt x="339647" y="700074"/>
                  <a:pt x="349082" y="671693"/>
                </a:cubicBezTo>
                <a:cubicBezTo>
                  <a:pt x="339647" y="671693"/>
                  <a:pt x="330212" y="652772"/>
                  <a:pt x="330212" y="643311"/>
                </a:cubicBezTo>
                <a:cubicBezTo>
                  <a:pt x="339647" y="662232"/>
                  <a:pt x="349082" y="671693"/>
                  <a:pt x="358516" y="652772"/>
                </a:cubicBezTo>
                <a:cubicBezTo>
                  <a:pt x="358516" y="633851"/>
                  <a:pt x="330212" y="614930"/>
                  <a:pt x="339647" y="605470"/>
                </a:cubicBezTo>
                <a:cubicBezTo>
                  <a:pt x="349082" y="614930"/>
                  <a:pt x="349082" y="633851"/>
                  <a:pt x="358516" y="643311"/>
                </a:cubicBezTo>
                <a:cubicBezTo>
                  <a:pt x="386820" y="671693"/>
                  <a:pt x="377386" y="633851"/>
                  <a:pt x="386820" y="624390"/>
                </a:cubicBezTo>
                <a:cubicBezTo>
                  <a:pt x="396255" y="633851"/>
                  <a:pt x="396255" y="633851"/>
                  <a:pt x="396255" y="643311"/>
                </a:cubicBezTo>
                <a:cubicBezTo>
                  <a:pt x="405689" y="643311"/>
                  <a:pt x="452863" y="614930"/>
                  <a:pt x="462297" y="605470"/>
                </a:cubicBezTo>
                <a:cubicBezTo>
                  <a:pt x="471732" y="577088"/>
                  <a:pt x="433993" y="567628"/>
                  <a:pt x="424559" y="548707"/>
                </a:cubicBezTo>
                <a:cubicBezTo>
                  <a:pt x="415124" y="558167"/>
                  <a:pt x="386820" y="596009"/>
                  <a:pt x="386820" y="605470"/>
                </a:cubicBezTo>
                <a:cubicBezTo>
                  <a:pt x="379744" y="598374"/>
                  <a:pt x="351440" y="554028"/>
                  <a:pt x="333750" y="552254"/>
                </a:cubicBezTo>
                <a:lnTo>
                  <a:pt x="327171" y="554806"/>
                </a:lnTo>
                <a:lnTo>
                  <a:pt x="330212" y="548707"/>
                </a:lnTo>
                <a:cubicBezTo>
                  <a:pt x="320778" y="529786"/>
                  <a:pt x="301908" y="539246"/>
                  <a:pt x="301908" y="520325"/>
                </a:cubicBezTo>
                <a:cubicBezTo>
                  <a:pt x="283039" y="510865"/>
                  <a:pt x="301908" y="501405"/>
                  <a:pt x="292474" y="491944"/>
                </a:cubicBezTo>
                <a:cubicBezTo>
                  <a:pt x="283039" y="463562"/>
                  <a:pt x="301908" y="463562"/>
                  <a:pt x="311343" y="454102"/>
                </a:cubicBezTo>
                <a:cubicBezTo>
                  <a:pt x="339647" y="482483"/>
                  <a:pt x="377386" y="444642"/>
                  <a:pt x="386820" y="425721"/>
                </a:cubicBezTo>
                <a:cubicBezTo>
                  <a:pt x="386820" y="416260"/>
                  <a:pt x="415124" y="350037"/>
                  <a:pt x="424559" y="331116"/>
                </a:cubicBezTo>
                <a:cubicBezTo>
                  <a:pt x="433993" y="321656"/>
                  <a:pt x="452863" y="302735"/>
                  <a:pt x="471732" y="302735"/>
                </a:cubicBezTo>
                <a:cubicBezTo>
                  <a:pt x="500036" y="283814"/>
                  <a:pt x="584948" y="350037"/>
                  <a:pt x="594382" y="331116"/>
                </a:cubicBezTo>
                <a:cubicBezTo>
                  <a:pt x="584948" y="312195"/>
                  <a:pt x="566078" y="302735"/>
                  <a:pt x="594382" y="293274"/>
                </a:cubicBezTo>
                <a:cubicBezTo>
                  <a:pt x="594382" y="283814"/>
                  <a:pt x="575513" y="264893"/>
                  <a:pt x="575513" y="264893"/>
                </a:cubicBezTo>
                <a:cubicBezTo>
                  <a:pt x="575513" y="274353"/>
                  <a:pt x="584948" y="283814"/>
                  <a:pt x="575513" y="283814"/>
                </a:cubicBezTo>
                <a:cubicBezTo>
                  <a:pt x="575513" y="274353"/>
                  <a:pt x="547209" y="236512"/>
                  <a:pt x="575513" y="245972"/>
                </a:cubicBezTo>
                <a:cubicBezTo>
                  <a:pt x="594382" y="255433"/>
                  <a:pt x="603817" y="236512"/>
                  <a:pt x="613251" y="245972"/>
                </a:cubicBezTo>
                <a:cubicBezTo>
                  <a:pt x="613251" y="236512"/>
                  <a:pt x="622686" y="227051"/>
                  <a:pt x="613251" y="217591"/>
                </a:cubicBezTo>
                <a:cubicBezTo>
                  <a:pt x="622686" y="227051"/>
                  <a:pt x="641555" y="245972"/>
                  <a:pt x="641555" y="236512"/>
                </a:cubicBezTo>
                <a:cubicBezTo>
                  <a:pt x="641555" y="236512"/>
                  <a:pt x="641555" y="227051"/>
                  <a:pt x="641555" y="227051"/>
                </a:cubicBezTo>
                <a:cubicBezTo>
                  <a:pt x="660424" y="236512"/>
                  <a:pt x="679294" y="255433"/>
                  <a:pt x="669859" y="236512"/>
                </a:cubicBezTo>
                <a:cubicBezTo>
                  <a:pt x="669859" y="236512"/>
                  <a:pt x="660424" y="236512"/>
                  <a:pt x="660424" y="227051"/>
                </a:cubicBezTo>
                <a:cubicBezTo>
                  <a:pt x="660424" y="227051"/>
                  <a:pt x="688728" y="217591"/>
                  <a:pt x="688728" y="217591"/>
                </a:cubicBezTo>
                <a:cubicBezTo>
                  <a:pt x="698163" y="227051"/>
                  <a:pt x="698163" y="255433"/>
                  <a:pt x="717032" y="245972"/>
                </a:cubicBezTo>
                <a:cubicBezTo>
                  <a:pt x="726467" y="245972"/>
                  <a:pt x="726467" y="236512"/>
                  <a:pt x="726467" y="227051"/>
                </a:cubicBezTo>
                <a:cubicBezTo>
                  <a:pt x="726467" y="208130"/>
                  <a:pt x="717032" y="189209"/>
                  <a:pt x="717032" y="179749"/>
                </a:cubicBezTo>
                <a:cubicBezTo>
                  <a:pt x="735901" y="151367"/>
                  <a:pt x="698163" y="85144"/>
                  <a:pt x="717032" y="66223"/>
                </a:cubicBezTo>
                <a:cubicBezTo>
                  <a:pt x="717032" y="44937"/>
                  <a:pt x="748874" y="66223"/>
                  <a:pt x="768776" y="86179"/>
                </a:cubicBezTo>
                <a:lnTo>
                  <a:pt x="777093" y="96583"/>
                </a:lnTo>
                <a:lnTo>
                  <a:pt x="773640" y="94605"/>
                </a:lnTo>
                <a:cubicBezTo>
                  <a:pt x="783075" y="113526"/>
                  <a:pt x="783075" y="132447"/>
                  <a:pt x="792509" y="141907"/>
                </a:cubicBezTo>
                <a:lnTo>
                  <a:pt x="799048" y="129887"/>
                </a:lnTo>
                <a:lnTo>
                  <a:pt x="800912" y="131855"/>
                </a:lnTo>
                <a:cubicBezTo>
                  <a:pt x="810199" y="147820"/>
                  <a:pt x="820813" y="179749"/>
                  <a:pt x="820813" y="179749"/>
                </a:cubicBezTo>
                <a:cubicBezTo>
                  <a:pt x="820813" y="179749"/>
                  <a:pt x="811379" y="170288"/>
                  <a:pt x="811379" y="170288"/>
                </a:cubicBezTo>
                <a:cubicBezTo>
                  <a:pt x="811379" y="170288"/>
                  <a:pt x="811379" y="170288"/>
                  <a:pt x="839683" y="217591"/>
                </a:cubicBezTo>
                <a:cubicBezTo>
                  <a:pt x="858552" y="198670"/>
                  <a:pt x="849117" y="113526"/>
                  <a:pt x="877421" y="113526"/>
                </a:cubicBezTo>
                <a:cubicBezTo>
                  <a:pt x="877421" y="113526"/>
                  <a:pt x="877421" y="113526"/>
                  <a:pt x="886856" y="122986"/>
                </a:cubicBezTo>
                <a:cubicBezTo>
                  <a:pt x="886856" y="113526"/>
                  <a:pt x="896290" y="104065"/>
                  <a:pt x="886856" y="94605"/>
                </a:cubicBezTo>
                <a:cubicBezTo>
                  <a:pt x="886856" y="94605"/>
                  <a:pt x="886856" y="94605"/>
                  <a:pt x="915159" y="85144"/>
                </a:cubicBezTo>
                <a:cubicBezTo>
                  <a:pt x="905725" y="75684"/>
                  <a:pt x="905725" y="37842"/>
                  <a:pt x="915159" y="28381"/>
                </a:cubicBezTo>
                <a:cubicBezTo>
                  <a:pt x="924594" y="28381"/>
                  <a:pt x="934029" y="47302"/>
                  <a:pt x="943463" y="47302"/>
                </a:cubicBezTo>
                <a:cubicBezTo>
                  <a:pt x="971767" y="-18921"/>
                  <a:pt x="981202" y="94605"/>
                  <a:pt x="1009506" y="94605"/>
                </a:cubicBezTo>
                <a:cubicBezTo>
                  <a:pt x="1047245" y="141907"/>
                  <a:pt x="1018940" y="198670"/>
                  <a:pt x="1066114" y="208130"/>
                </a:cubicBezTo>
                <a:cubicBezTo>
                  <a:pt x="1075548" y="208130"/>
                  <a:pt x="1075548" y="179749"/>
                  <a:pt x="1094418" y="189209"/>
                </a:cubicBezTo>
                <a:cubicBezTo>
                  <a:pt x="1113287" y="179749"/>
                  <a:pt x="1113287" y="179749"/>
                  <a:pt x="1132156" y="189209"/>
                </a:cubicBezTo>
                <a:cubicBezTo>
                  <a:pt x="1151025" y="179749"/>
                  <a:pt x="1217068" y="236512"/>
                  <a:pt x="1207633" y="264893"/>
                </a:cubicBezTo>
                <a:cubicBezTo>
                  <a:pt x="1188764" y="264893"/>
                  <a:pt x="1188764" y="283814"/>
                  <a:pt x="1207633" y="302735"/>
                </a:cubicBezTo>
                <a:cubicBezTo>
                  <a:pt x="1207633" y="293274"/>
                  <a:pt x="1217068" y="293274"/>
                  <a:pt x="1226502" y="283814"/>
                </a:cubicBezTo>
                <a:cubicBezTo>
                  <a:pt x="1245372" y="274353"/>
                  <a:pt x="1264241" y="264893"/>
                  <a:pt x="1283110" y="264893"/>
                </a:cubicBezTo>
                <a:cubicBezTo>
                  <a:pt x="1301980" y="264893"/>
                  <a:pt x="1311414" y="274353"/>
                  <a:pt x="1330283" y="274353"/>
                </a:cubicBezTo>
                <a:cubicBezTo>
                  <a:pt x="1330283" y="274353"/>
                  <a:pt x="1339718" y="283814"/>
                  <a:pt x="1349153" y="283814"/>
                </a:cubicBezTo>
                <a:cubicBezTo>
                  <a:pt x="1339718" y="264893"/>
                  <a:pt x="1330283" y="227051"/>
                  <a:pt x="1330283" y="217591"/>
                </a:cubicBezTo>
                <a:cubicBezTo>
                  <a:pt x="1330283" y="236512"/>
                  <a:pt x="1377456" y="217591"/>
                  <a:pt x="1405760" y="198670"/>
                </a:cubicBezTo>
                <a:cubicBezTo>
                  <a:pt x="1405760" y="198670"/>
                  <a:pt x="1405760" y="198670"/>
                  <a:pt x="1415195" y="189209"/>
                </a:cubicBezTo>
                <a:cubicBezTo>
                  <a:pt x="1415195" y="189209"/>
                  <a:pt x="1424630" y="189209"/>
                  <a:pt x="1424630" y="179749"/>
                </a:cubicBezTo>
                <a:cubicBezTo>
                  <a:pt x="1424630" y="179749"/>
                  <a:pt x="1434064" y="170288"/>
                  <a:pt x="1434064" y="170288"/>
                </a:cubicBezTo>
                <a:cubicBezTo>
                  <a:pt x="1443499" y="170288"/>
                  <a:pt x="1452933" y="170288"/>
                  <a:pt x="1462368" y="179749"/>
                </a:cubicBezTo>
                <a:cubicBezTo>
                  <a:pt x="1462368" y="179749"/>
                  <a:pt x="1471803" y="179749"/>
                  <a:pt x="1471803" y="179749"/>
                </a:cubicBezTo>
                <a:cubicBezTo>
                  <a:pt x="1471803" y="179749"/>
                  <a:pt x="1471803" y="179749"/>
                  <a:pt x="1481237" y="179749"/>
                </a:cubicBezTo>
                <a:cubicBezTo>
                  <a:pt x="1481237" y="179749"/>
                  <a:pt x="1481237" y="170288"/>
                  <a:pt x="1481237" y="170288"/>
                </a:cubicBezTo>
                <a:cubicBezTo>
                  <a:pt x="1481237" y="160828"/>
                  <a:pt x="1481237" y="160828"/>
                  <a:pt x="1481237" y="151367"/>
                </a:cubicBezTo>
                <a:cubicBezTo>
                  <a:pt x="1481237" y="141907"/>
                  <a:pt x="1500107" y="160828"/>
                  <a:pt x="1509541" y="170288"/>
                </a:cubicBezTo>
                <a:cubicBezTo>
                  <a:pt x="1509541" y="160828"/>
                  <a:pt x="1509541" y="160828"/>
                  <a:pt x="1509541" y="151367"/>
                </a:cubicBezTo>
                <a:cubicBezTo>
                  <a:pt x="1509541" y="151367"/>
                  <a:pt x="1490672" y="151367"/>
                  <a:pt x="1490672" y="141907"/>
                </a:cubicBezTo>
                <a:cubicBezTo>
                  <a:pt x="1481237" y="132447"/>
                  <a:pt x="1452933" y="122986"/>
                  <a:pt x="1443499" y="113526"/>
                </a:cubicBezTo>
                <a:cubicBezTo>
                  <a:pt x="1443499" y="94605"/>
                  <a:pt x="1424630" y="94605"/>
                  <a:pt x="1415195" y="85144"/>
                </a:cubicBezTo>
                <a:cubicBezTo>
                  <a:pt x="1424630" y="75684"/>
                  <a:pt x="1434064" y="85144"/>
                  <a:pt x="1443499" y="75684"/>
                </a:cubicBezTo>
                <a:cubicBezTo>
                  <a:pt x="1443499" y="75684"/>
                  <a:pt x="1434064" y="66223"/>
                  <a:pt x="1443499" y="56763"/>
                </a:cubicBezTo>
                <a:cubicBezTo>
                  <a:pt x="1443499" y="56763"/>
                  <a:pt x="1471803" y="104065"/>
                  <a:pt x="1471803" y="75684"/>
                </a:cubicBezTo>
                <a:cubicBezTo>
                  <a:pt x="1481237" y="75684"/>
                  <a:pt x="1500107" y="113526"/>
                  <a:pt x="1490672" y="113526"/>
                </a:cubicBezTo>
                <a:cubicBezTo>
                  <a:pt x="1500107" y="113526"/>
                  <a:pt x="1500107" y="104065"/>
                  <a:pt x="1500107" y="94605"/>
                </a:cubicBezTo>
                <a:cubicBezTo>
                  <a:pt x="1500107" y="85144"/>
                  <a:pt x="1490672" y="85144"/>
                  <a:pt x="1490672" y="85144"/>
                </a:cubicBezTo>
                <a:cubicBezTo>
                  <a:pt x="1490672" y="85144"/>
                  <a:pt x="1500107" y="85144"/>
                  <a:pt x="1500107" y="85144"/>
                </a:cubicBezTo>
                <a:cubicBezTo>
                  <a:pt x="1500107" y="75684"/>
                  <a:pt x="1500107" y="75684"/>
                  <a:pt x="1500107" y="75684"/>
                </a:cubicBezTo>
                <a:cubicBezTo>
                  <a:pt x="1518976" y="94605"/>
                  <a:pt x="1575584" y="56763"/>
                  <a:pt x="1537845" y="47302"/>
                </a:cubicBezTo>
                <a:cubicBezTo>
                  <a:pt x="1547280" y="47302"/>
                  <a:pt x="1537845" y="18921"/>
                  <a:pt x="1528410" y="9461"/>
                </a:cubicBezTo>
                <a:cubicBezTo>
                  <a:pt x="1537845" y="9461"/>
                  <a:pt x="1537845" y="0"/>
                  <a:pt x="1537845" y="0"/>
                </a:cubicBezTo>
                <a:close/>
              </a:path>
            </a:pathLst>
          </a:custGeom>
          <a:blipFill dpi="0" rotWithShape="1">
            <a:blip r:embed="rId3"/>
            <a:srcRect/>
            <a:tile tx="6477000" ty="80772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556B6D1-86A4-4EE4-8FD9-0B19A6EFFD4B}"/>
              </a:ext>
            </a:extLst>
          </p:cNvPr>
          <p:cNvGrpSpPr/>
          <p:nvPr/>
        </p:nvGrpSpPr>
        <p:grpSpPr>
          <a:xfrm>
            <a:off x="4520782" y="1931442"/>
            <a:ext cx="6436143" cy="1388297"/>
            <a:chOff x="789527" y="4534331"/>
            <a:chExt cx="6436143" cy="138829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9125D406-F29D-4545-9F36-E503C4BEF33C}"/>
                </a:ext>
              </a:extLst>
            </p:cNvPr>
            <p:cNvSpPr txBox="1"/>
            <p:nvPr/>
          </p:nvSpPr>
          <p:spPr>
            <a:xfrm>
              <a:off x="789527" y="5261934"/>
              <a:ext cx="6436143" cy="660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Lorem ipsum dolor sit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amet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consectetuer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adipiscing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elit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Maecenas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porttitor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congue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massa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Fusce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posuere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magna sed pulvinar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ultricies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purus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lectus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malesuada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libero, sit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amet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commodo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magna eros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quis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urna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25B2C4DD-AAE3-41AE-A926-91E0E2742AB6}"/>
                </a:ext>
              </a:extLst>
            </p:cNvPr>
            <p:cNvSpPr txBox="1"/>
            <p:nvPr/>
          </p:nvSpPr>
          <p:spPr>
            <a:xfrm>
              <a:off x="789527" y="4534331"/>
              <a:ext cx="3767173" cy="573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Nunc </a:t>
              </a:r>
              <a:r>
                <a:rPr lang="en-US" altLang="zh-CN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viverra</a:t>
              </a:r>
              <a:r>
                <a:rPr lang="en-US" altLang="zh-CN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 </a:t>
              </a:r>
              <a:r>
                <a:rPr lang="en-US" altLang="zh-CN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imperdiet</a:t>
              </a:r>
              <a:r>
                <a:rPr lang="en-US" altLang="zh-CN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.</a:t>
              </a:r>
              <a:endParaRPr lang="zh-CN" altLang="en-US" b="1" dirty="0">
                <a:solidFill>
                  <a:srgbClr val="05709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B97E790-28AE-4C2D-BA18-2459243F1129}"/>
              </a:ext>
            </a:extLst>
          </p:cNvPr>
          <p:cNvGrpSpPr/>
          <p:nvPr/>
        </p:nvGrpSpPr>
        <p:grpSpPr>
          <a:xfrm>
            <a:off x="1611171" y="4371091"/>
            <a:ext cx="5819222" cy="1388297"/>
            <a:chOff x="789527" y="4534331"/>
            <a:chExt cx="5819222" cy="138829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A5969C6E-E7C2-4439-AE9C-0DA1CEAAB694}"/>
                </a:ext>
              </a:extLst>
            </p:cNvPr>
            <p:cNvSpPr txBox="1"/>
            <p:nvPr/>
          </p:nvSpPr>
          <p:spPr>
            <a:xfrm>
              <a:off x="789527" y="5261934"/>
              <a:ext cx="5819222" cy="660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Lorem ipsum dolor sit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amet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consectetuer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adipiscing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elit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Maecenas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porttitor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congue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massa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Fusce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posuere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magna sed pulvinar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ultricies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purus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lectus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malesuada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libero, sit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amet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commodo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magna eros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quis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urna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749CB48D-F49C-4639-AB89-3C3E539A5A96}"/>
                </a:ext>
              </a:extLst>
            </p:cNvPr>
            <p:cNvSpPr txBox="1"/>
            <p:nvPr/>
          </p:nvSpPr>
          <p:spPr>
            <a:xfrm>
              <a:off x="789527" y="4534331"/>
              <a:ext cx="3494229" cy="574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Fusce</a:t>
              </a:r>
              <a:r>
                <a:rPr lang="en-US" altLang="zh-CN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 </a:t>
              </a:r>
              <a:r>
                <a:rPr lang="en-US" altLang="zh-CN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posuere</a:t>
              </a:r>
              <a:r>
                <a:rPr lang="en-US" altLang="zh-CN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 </a:t>
              </a:r>
              <a:r>
                <a:rPr lang="en-US" altLang="zh-CN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magnam</a:t>
              </a:r>
              <a:r>
                <a:rPr lang="en-US" altLang="zh-CN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.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E8D0EA9-ADF5-4E61-8446-576E48013A9B}"/>
              </a:ext>
            </a:extLst>
          </p:cNvPr>
          <p:cNvSpPr txBox="1"/>
          <p:nvPr/>
        </p:nvSpPr>
        <p:spPr>
          <a:xfrm>
            <a:off x="3904045" y="400429"/>
            <a:ext cx="4383911" cy="597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5709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Lorem ipsum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5709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consectetuer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5709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701863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群, 照片, 灯光, 游戏机&#10;&#10;描述已自动生成">
            <a:extLst>
              <a:ext uri="{FF2B5EF4-FFF2-40B4-BE49-F238E27FC236}">
                <a16:creationId xmlns:a16="http://schemas.microsoft.com/office/drawing/2014/main" xmlns="" id="{DEEA8A72-7989-4AC0-85AB-AB3680C43A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830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2FA2"/>
            </a:gs>
            <a:gs pos="100000">
              <a:srgbClr val="1F318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6D9B330-2636-407D-8829-F71D07C14292}"/>
              </a:ext>
            </a:extLst>
          </p:cNvPr>
          <p:cNvGrpSpPr/>
          <p:nvPr/>
        </p:nvGrpSpPr>
        <p:grpSpPr>
          <a:xfrm>
            <a:off x="1411328" y="1990102"/>
            <a:ext cx="9545597" cy="2877796"/>
            <a:chOff x="1411328" y="2020205"/>
            <a:chExt cx="9545597" cy="2877796"/>
          </a:xfrm>
        </p:grpSpPr>
        <p:pic>
          <p:nvPicPr>
            <p:cNvPr id="4" name="图片 3" descr="QR 代码&#10;&#10;描述已自动生成">
              <a:extLst>
                <a:ext uri="{FF2B5EF4-FFF2-40B4-BE49-F238E27FC236}">
                  <a16:creationId xmlns:a16="http://schemas.microsoft.com/office/drawing/2014/main" xmlns="" id="{6A62FBD3-091D-45C8-ADF2-CCC5864F1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9129" y="2020205"/>
              <a:ext cx="2877796" cy="28777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FF8E53D0-056B-4A69-A77D-9FF49FE39889}"/>
                </a:ext>
              </a:extLst>
            </p:cNvPr>
            <p:cNvSpPr txBox="1"/>
            <p:nvPr/>
          </p:nvSpPr>
          <p:spPr>
            <a:xfrm>
              <a:off x="1411328" y="2081001"/>
              <a:ext cx="5403087" cy="2756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关注公众号：听你的了</a:t>
              </a:r>
              <a:endParaRPr lang="en-US" altLang="zh-CN" b="1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  <a:p>
              <a:pPr>
                <a:lnSpc>
                  <a:spcPct val="2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对话框回复：</a:t>
              </a:r>
              <a:r>
                <a:rPr lang="en-US" altLang="zh-CN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【</a:t>
              </a:r>
              <a:r>
                <a:rPr lang="zh-CN" altLang="en-US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笔刷</a:t>
              </a:r>
              <a:r>
                <a:rPr lang="en-US" altLang="zh-CN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】</a:t>
              </a:r>
            </a:p>
            <a:p>
              <a:pPr>
                <a:lnSpc>
                  <a:spcPct val="2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即可获得详细的笔刷相关教程与矢量笔刷素材！</a:t>
              </a:r>
              <a:endParaRPr lang="en-US" altLang="zh-CN" b="1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  <a:p>
              <a:pPr>
                <a:lnSpc>
                  <a:spcPct val="2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还有更多好玩的东西等你来哦</a:t>
              </a:r>
              <a:r>
                <a:rPr lang="en-US" altLang="zh-CN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~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0747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文本框 221">
            <a:extLst>
              <a:ext uri="{FF2B5EF4-FFF2-40B4-BE49-F238E27FC236}">
                <a16:creationId xmlns:a16="http://schemas.microsoft.com/office/drawing/2014/main" xmlns="" id="{0F350E50-9DB1-4015-AB47-83AD5B74C830}"/>
              </a:ext>
            </a:extLst>
          </p:cNvPr>
          <p:cNvSpPr txBox="1"/>
          <p:nvPr/>
        </p:nvSpPr>
        <p:spPr>
          <a:xfrm>
            <a:off x="393361" y="858805"/>
            <a:ext cx="2457724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just"/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OPPOSans R" panose="00020600040101010101" pitchFamily="18" charset="-122"/>
              </a:rPr>
              <a:t>content</a:t>
            </a:r>
            <a:endParaRPr lang="zh-CN" altLang="en-US" sz="6600" dirty="0">
              <a:solidFill>
                <a:schemeClr val="bg1">
                  <a:lumMod val="85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207" name="组合 206">
            <a:extLst>
              <a:ext uri="{FF2B5EF4-FFF2-40B4-BE49-F238E27FC236}">
                <a16:creationId xmlns:a16="http://schemas.microsoft.com/office/drawing/2014/main" xmlns="" id="{3FF6CA01-58D2-405D-AD1B-DD759B4A32C5}"/>
              </a:ext>
            </a:extLst>
          </p:cNvPr>
          <p:cNvGrpSpPr/>
          <p:nvPr/>
        </p:nvGrpSpPr>
        <p:grpSpPr>
          <a:xfrm>
            <a:off x="3610930" y="50024"/>
            <a:ext cx="9287219" cy="6830977"/>
            <a:chOff x="4311970" y="196429"/>
            <a:chExt cx="8421683" cy="6194354"/>
          </a:xfrm>
          <a:blipFill dpi="0" rotWithShape="1">
            <a:blip r:embed="rId4"/>
            <a:srcRect/>
            <a:stretch>
              <a:fillRect l="9000" r="-9000"/>
            </a:stretch>
          </a:blipFill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xmlns="" id="{5982148E-8A80-41B2-BD5B-948340F77DC6}"/>
                </a:ext>
              </a:extLst>
            </p:cNvPr>
            <p:cNvSpPr>
              <a:spLocks noEditPoints="1"/>
            </p:cNvSpPr>
            <p:nvPr/>
          </p:nvSpPr>
          <p:spPr bwMode="auto">
            <a:xfrm rot="19677018">
              <a:off x="4311970" y="1065046"/>
              <a:ext cx="8349589" cy="5221950"/>
            </a:xfrm>
            <a:custGeom>
              <a:avLst/>
              <a:gdLst>
                <a:gd name="T0" fmla="*/ 228 w 408"/>
                <a:gd name="T1" fmla="*/ 193 h 206"/>
                <a:gd name="T2" fmla="*/ 178 w 408"/>
                <a:gd name="T3" fmla="*/ 199 h 206"/>
                <a:gd name="T4" fmla="*/ 124 w 408"/>
                <a:gd name="T5" fmla="*/ 179 h 206"/>
                <a:gd name="T6" fmla="*/ 141 w 408"/>
                <a:gd name="T7" fmla="*/ 174 h 206"/>
                <a:gd name="T8" fmla="*/ 175 w 408"/>
                <a:gd name="T9" fmla="*/ 159 h 206"/>
                <a:gd name="T10" fmla="*/ 62 w 408"/>
                <a:gd name="T11" fmla="*/ 142 h 206"/>
                <a:gd name="T12" fmla="*/ 6 w 408"/>
                <a:gd name="T13" fmla="*/ 107 h 206"/>
                <a:gd name="T14" fmla="*/ 59 w 408"/>
                <a:gd name="T15" fmla="*/ 74 h 206"/>
                <a:gd name="T16" fmla="*/ 32 w 408"/>
                <a:gd name="T17" fmla="*/ 99 h 206"/>
                <a:gd name="T18" fmla="*/ 54 w 408"/>
                <a:gd name="T19" fmla="*/ 94 h 206"/>
                <a:gd name="T20" fmla="*/ 68 w 408"/>
                <a:gd name="T21" fmla="*/ 84 h 206"/>
                <a:gd name="T22" fmla="*/ 87 w 408"/>
                <a:gd name="T23" fmla="*/ 73 h 206"/>
                <a:gd name="T24" fmla="*/ 168 w 408"/>
                <a:gd name="T25" fmla="*/ 39 h 206"/>
                <a:gd name="T26" fmla="*/ 302 w 408"/>
                <a:gd name="T27" fmla="*/ 3 h 206"/>
                <a:gd name="T28" fmla="*/ 352 w 408"/>
                <a:gd name="T29" fmla="*/ 19 h 206"/>
                <a:gd name="T30" fmla="*/ 383 w 408"/>
                <a:gd name="T31" fmla="*/ 50 h 206"/>
                <a:gd name="T32" fmla="*/ 399 w 408"/>
                <a:gd name="T33" fmla="*/ 106 h 206"/>
                <a:gd name="T34" fmla="*/ 380 w 408"/>
                <a:gd name="T35" fmla="*/ 118 h 206"/>
                <a:gd name="T36" fmla="*/ 348 w 408"/>
                <a:gd name="T37" fmla="*/ 132 h 206"/>
                <a:gd name="T38" fmla="*/ 376 w 408"/>
                <a:gd name="T39" fmla="*/ 167 h 206"/>
                <a:gd name="T40" fmla="*/ 296 w 408"/>
                <a:gd name="T41" fmla="*/ 178 h 206"/>
                <a:gd name="T42" fmla="*/ 156 w 408"/>
                <a:gd name="T43" fmla="*/ 177 h 206"/>
                <a:gd name="T44" fmla="*/ 162 w 408"/>
                <a:gd name="T45" fmla="*/ 181 h 206"/>
                <a:gd name="T46" fmla="*/ 176 w 408"/>
                <a:gd name="T47" fmla="*/ 183 h 206"/>
                <a:gd name="T48" fmla="*/ 208 w 408"/>
                <a:gd name="T49" fmla="*/ 168 h 206"/>
                <a:gd name="T50" fmla="*/ 203 w 408"/>
                <a:gd name="T51" fmla="*/ 159 h 206"/>
                <a:gd name="T52" fmla="*/ 197 w 408"/>
                <a:gd name="T53" fmla="*/ 139 h 206"/>
                <a:gd name="T54" fmla="*/ 299 w 408"/>
                <a:gd name="T55" fmla="*/ 174 h 206"/>
                <a:gd name="T56" fmla="*/ 341 w 408"/>
                <a:gd name="T57" fmla="*/ 134 h 206"/>
                <a:gd name="T58" fmla="*/ 40 w 408"/>
                <a:gd name="T59" fmla="*/ 88 h 206"/>
                <a:gd name="T60" fmla="*/ 310 w 408"/>
                <a:gd name="T61" fmla="*/ 171 h 206"/>
                <a:gd name="T62" fmla="*/ 182 w 408"/>
                <a:gd name="T63" fmla="*/ 107 h 206"/>
                <a:gd name="T64" fmla="*/ 225 w 408"/>
                <a:gd name="T65" fmla="*/ 91 h 206"/>
                <a:gd name="T66" fmla="*/ 149 w 408"/>
                <a:gd name="T67" fmla="*/ 49 h 206"/>
                <a:gd name="T68" fmla="*/ 119 w 408"/>
                <a:gd name="T69" fmla="*/ 64 h 206"/>
                <a:gd name="T70" fmla="*/ 333 w 408"/>
                <a:gd name="T71" fmla="*/ 128 h 206"/>
                <a:gd name="T72" fmla="*/ 268 w 408"/>
                <a:gd name="T73" fmla="*/ 140 h 206"/>
                <a:gd name="T74" fmla="*/ 197 w 408"/>
                <a:gd name="T75" fmla="*/ 180 h 206"/>
                <a:gd name="T76" fmla="*/ 252 w 408"/>
                <a:gd name="T77" fmla="*/ 155 h 206"/>
                <a:gd name="T78" fmla="*/ 230 w 408"/>
                <a:gd name="T79" fmla="*/ 167 h 206"/>
                <a:gd name="T80" fmla="*/ 374 w 408"/>
                <a:gd name="T81" fmla="*/ 111 h 206"/>
                <a:gd name="T82" fmla="*/ 135 w 408"/>
                <a:gd name="T83" fmla="*/ 68 h 206"/>
                <a:gd name="T84" fmla="*/ 221 w 408"/>
                <a:gd name="T85" fmla="*/ 138 h 206"/>
                <a:gd name="T86" fmla="*/ 261 w 408"/>
                <a:gd name="T87" fmla="*/ 150 h 206"/>
                <a:gd name="T88" fmla="*/ 191 w 408"/>
                <a:gd name="T89" fmla="*/ 139 h 206"/>
                <a:gd name="T90" fmla="*/ 356 w 408"/>
                <a:gd name="T91" fmla="*/ 166 h 206"/>
                <a:gd name="T92" fmla="*/ 164 w 408"/>
                <a:gd name="T93" fmla="*/ 106 h 206"/>
                <a:gd name="T94" fmla="*/ 348 w 408"/>
                <a:gd name="T95" fmla="*/ 168 h 206"/>
                <a:gd name="T96" fmla="*/ 45 w 408"/>
                <a:gd name="T97" fmla="*/ 96 h 206"/>
                <a:gd name="T98" fmla="*/ 250 w 408"/>
                <a:gd name="T99" fmla="*/ 187 h 206"/>
                <a:gd name="T100" fmla="*/ 233 w 408"/>
                <a:gd name="T101" fmla="*/ 135 h 206"/>
                <a:gd name="T102" fmla="*/ 93 w 408"/>
                <a:gd name="T103" fmla="*/ 73 h 206"/>
                <a:gd name="T104" fmla="*/ 18 w 408"/>
                <a:gd name="T105" fmla="*/ 116 h 206"/>
                <a:gd name="T106" fmla="*/ 365 w 408"/>
                <a:gd name="T107" fmla="*/ 167 h 206"/>
                <a:gd name="T108" fmla="*/ 281 w 408"/>
                <a:gd name="T109" fmla="*/ 157 h 206"/>
                <a:gd name="T110" fmla="*/ 230 w 408"/>
                <a:gd name="T111" fmla="*/ 172 h 206"/>
                <a:gd name="T112" fmla="*/ 113 w 408"/>
                <a:gd name="T113" fmla="*/ 104 h 206"/>
                <a:gd name="T114" fmla="*/ 125 w 408"/>
                <a:gd name="T115" fmla="*/ 109 h 206"/>
                <a:gd name="T116" fmla="*/ 212 w 408"/>
                <a:gd name="T117" fmla="*/ 152 h 206"/>
                <a:gd name="T118" fmla="*/ 347 w 408"/>
                <a:gd name="T119" fmla="*/ 112 h 206"/>
                <a:gd name="T120" fmla="*/ 232 w 408"/>
                <a:gd name="T121" fmla="*/ 191 h 206"/>
                <a:gd name="T122" fmla="*/ 323 w 408"/>
                <a:gd name="T123" fmla="*/ 136 h 206"/>
                <a:gd name="T124" fmla="*/ 291 w 408"/>
                <a:gd name="T125" fmla="*/ 15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8" h="206">
                  <a:moveTo>
                    <a:pt x="285" y="181"/>
                  </a:moveTo>
                  <a:cubicBezTo>
                    <a:pt x="284" y="182"/>
                    <a:pt x="283" y="182"/>
                    <a:pt x="283" y="181"/>
                  </a:cubicBezTo>
                  <a:cubicBezTo>
                    <a:pt x="282" y="180"/>
                    <a:pt x="282" y="180"/>
                    <a:pt x="282" y="180"/>
                  </a:cubicBezTo>
                  <a:cubicBezTo>
                    <a:pt x="281" y="181"/>
                    <a:pt x="282" y="181"/>
                    <a:pt x="282" y="181"/>
                  </a:cubicBezTo>
                  <a:cubicBezTo>
                    <a:pt x="282" y="182"/>
                    <a:pt x="281" y="182"/>
                    <a:pt x="281" y="183"/>
                  </a:cubicBezTo>
                  <a:cubicBezTo>
                    <a:pt x="280" y="183"/>
                    <a:pt x="280" y="182"/>
                    <a:pt x="280" y="182"/>
                  </a:cubicBezTo>
                  <a:cubicBezTo>
                    <a:pt x="279" y="182"/>
                    <a:pt x="278" y="182"/>
                    <a:pt x="277" y="182"/>
                  </a:cubicBezTo>
                  <a:cubicBezTo>
                    <a:pt x="277" y="182"/>
                    <a:pt x="277" y="182"/>
                    <a:pt x="277" y="182"/>
                  </a:cubicBezTo>
                  <a:cubicBezTo>
                    <a:pt x="277" y="182"/>
                    <a:pt x="277" y="182"/>
                    <a:pt x="277" y="182"/>
                  </a:cubicBezTo>
                  <a:cubicBezTo>
                    <a:pt x="277" y="182"/>
                    <a:pt x="277" y="182"/>
                    <a:pt x="277" y="182"/>
                  </a:cubicBezTo>
                  <a:cubicBezTo>
                    <a:pt x="276" y="183"/>
                    <a:pt x="276" y="183"/>
                    <a:pt x="275" y="183"/>
                  </a:cubicBezTo>
                  <a:cubicBezTo>
                    <a:pt x="273" y="183"/>
                    <a:pt x="272" y="184"/>
                    <a:pt x="270" y="184"/>
                  </a:cubicBezTo>
                  <a:cubicBezTo>
                    <a:pt x="269" y="184"/>
                    <a:pt x="267" y="185"/>
                    <a:pt x="266" y="185"/>
                  </a:cubicBezTo>
                  <a:cubicBezTo>
                    <a:pt x="265" y="184"/>
                    <a:pt x="265" y="185"/>
                    <a:pt x="265" y="185"/>
                  </a:cubicBezTo>
                  <a:cubicBezTo>
                    <a:pt x="264" y="186"/>
                    <a:pt x="265" y="186"/>
                    <a:pt x="265" y="186"/>
                  </a:cubicBezTo>
                  <a:cubicBezTo>
                    <a:pt x="266" y="187"/>
                    <a:pt x="267" y="186"/>
                    <a:pt x="268" y="186"/>
                  </a:cubicBezTo>
                  <a:cubicBezTo>
                    <a:pt x="268" y="186"/>
                    <a:pt x="269" y="186"/>
                    <a:pt x="269" y="186"/>
                  </a:cubicBezTo>
                  <a:cubicBezTo>
                    <a:pt x="269" y="187"/>
                    <a:pt x="269" y="187"/>
                    <a:pt x="268" y="187"/>
                  </a:cubicBezTo>
                  <a:cubicBezTo>
                    <a:pt x="267" y="187"/>
                    <a:pt x="266" y="188"/>
                    <a:pt x="264" y="187"/>
                  </a:cubicBezTo>
                  <a:cubicBezTo>
                    <a:pt x="264" y="187"/>
                    <a:pt x="263" y="188"/>
                    <a:pt x="263" y="186"/>
                  </a:cubicBezTo>
                  <a:cubicBezTo>
                    <a:pt x="263" y="186"/>
                    <a:pt x="263" y="186"/>
                    <a:pt x="262" y="186"/>
                  </a:cubicBezTo>
                  <a:cubicBezTo>
                    <a:pt x="260" y="187"/>
                    <a:pt x="257" y="186"/>
                    <a:pt x="255" y="188"/>
                  </a:cubicBezTo>
                  <a:cubicBezTo>
                    <a:pt x="254" y="188"/>
                    <a:pt x="252" y="189"/>
                    <a:pt x="251" y="189"/>
                  </a:cubicBezTo>
                  <a:cubicBezTo>
                    <a:pt x="250" y="189"/>
                    <a:pt x="250" y="189"/>
                    <a:pt x="249" y="189"/>
                  </a:cubicBezTo>
                  <a:cubicBezTo>
                    <a:pt x="248" y="189"/>
                    <a:pt x="247" y="189"/>
                    <a:pt x="247" y="190"/>
                  </a:cubicBezTo>
                  <a:cubicBezTo>
                    <a:pt x="246" y="190"/>
                    <a:pt x="246" y="190"/>
                    <a:pt x="246" y="190"/>
                  </a:cubicBezTo>
                  <a:cubicBezTo>
                    <a:pt x="243" y="189"/>
                    <a:pt x="241" y="192"/>
                    <a:pt x="238" y="191"/>
                  </a:cubicBezTo>
                  <a:cubicBezTo>
                    <a:pt x="237" y="191"/>
                    <a:pt x="235" y="191"/>
                    <a:pt x="233" y="191"/>
                  </a:cubicBezTo>
                  <a:cubicBezTo>
                    <a:pt x="232" y="192"/>
                    <a:pt x="231" y="192"/>
                    <a:pt x="230" y="193"/>
                  </a:cubicBezTo>
                  <a:cubicBezTo>
                    <a:pt x="228" y="193"/>
                    <a:pt x="227" y="194"/>
                    <a:pt x="225" y="194"/>
                  </a:cubicBezTo>
                  <a:cubicBezTo>
                    <a:pt x="225" y="194"/>
                    <a:pt x="225" y="194"/>
                    <a:pt x="225" y="194"/>
                  </a:cubicBezTo>
                  <a:cubicBezTo>
                    <a:pt x="226" y="194"/>
                    <a:pt x="227" y="193"/>
                    <a:pt x="228" y="193"/>
                  </a:cubicBezTo>
                  <a:cubicBezTo>
                    <a:pt x="228" y="193"/>
                    <a:pt x="228" y="193"/>
                    <a:pt x="228" y="192"/>
                  </a:cubicBezTo>
                  <a:cubicBezTo>
                    <a:pt x="228" y="190"/>
                    <a:pt x="229" y="191"/>
                    <a:pt x="230" y="190"/>
                  </a:cubicBezTo>
                  <a:cubicBezTo>
                    <a:pt x="234" y="189"/>
                    <a:pt x="238" y="188"/>
                    <a:pt x="242" y="187"/>
                  </a:cubicBezTo>
                  <a:cubicBezTo>
                    <a:pt x="243" y="187"/>
                    <a:pt x="245" y="187"/>
                    <a:pt x="247" y="187"/>
                  </a:cubicBezTo>
                  <a:cubicBezTo>
                    <a:pt x="248" y="187"/>
                    <a:pt x="248" y="187"/>
                    <a:pt x="249" y="186"/>
                  </a:cubicBezTo>
                  <a:cubicBezTo>
                    <a:pt x="251" y="185"/>
                    <a:pt x="253" y="185"/>
                    <a:pt x="255" y="185"/>
                  </a:cubicBezTo>
                  <a:cubicBezTo>
                    <a:pt x="256" y="184"/>
                    <a:pt x="258" y="184"/>
                    <a:pt x="258" y="183"/>
                  </a:cubicBezTo>
                  <a:cubicBezTo>
                    <a:pt x="257" y="183"/>
                    <a:pt x="256" y="182"/>
                    <a:pt x="255" y="182"/>
                  </a:cubicBezTo>
                  <a:cubicBezTo>
                    <a:pt x="253" y="183"/>
                    <a:pt x="251" y="184"/>
                    <a:pt x="249" y="184"/>
                  </a:cubicBezTo>
                  <a:cubicBezTo>
                    <a:pt x="247" y="185"/>
                    <a:pt x="246" y="185"/>
                    <a:pt x="244" y="185"/>
                  </a:cubicBezTo>
                  <a:cubicBezTo>
                    <a:pt x="242" y="185"/>
                    <a:pt x="241" y="186"/>
                    <a:pt x="240" y="187"/>
                  </a:cubicBezTo>
                  <a:cubicBezTo>
                    <a:pt x="237" y="187"/>
                    <a:pt x="233" y="188"/>
                    <a:pt x="230" y="189"/>
                  </a:cubicBezTo>
                  <a:cubicBezTo>
                    <a:pt x="230" y="189"/>
                    <a:pt x="229" y="189"/>
                    <a:pt x="229" y="189"/>
                  </a:cubicBezTo>
                  <a:cubicBezTo>
                    <a:pt x="227" y="188"/>
                    <a:pt x="225" y="189"/>
                    <a:pt x="223" y="190"/>
                  </a:cubicBezTo>
                  <a:cubicBezTo>
                    <a:pt x="219" y="190"/>
                    <a:pt x="215" y="191"/>
                    <a:pt x="211" y="192"/>
                  </a:cubicBezTo>
                  <a:cubicBezTo>
                    <a:pt x="209" y="192"/>
                    <a:pt x="207" y="193"/>
                    <a:pt x="205" y="193"/>
                  </a:cubicBezTo>
                  <a:cubicBezTo>
                    <a:pt x="205" y="193"/>
                    <a:pt x="205" y="193"/>
                    <a:pt x="205" y="193"/>
                  </a:cubicBezTo>
                  <a:cubicBezTo>
                    <a:pt x="205" y="196"/>
                    <a:pt x="202" y="193"/>
                    <a:pt x="201" y="195"/>
                  </a:cubicBezTo>
                  <a:cubicBezTo>
                    <a:pt x="201" y="195"/>
                    <a:pt x="201" y="194"/>
                    <a:pt x="200" y="194"/>
                  </a:cubicBezTo>
                  <a:cubicBezTo>
                    <a:pt x="200" y="193"/>
                    <a:pt x="200" y="193"/>
                    <a:pt x="201" y="193"/>
                  </a:cubicBezTo>
                  <a:cubicBezTo>
                    <a:pt x="201" y="193"/>
                    <a:pt x="201" y="192"/>
                    <a:pt x="201" y="192"/>
                  </a:cubicBezTo>
                  <a:cubicBezTo>
                    <a:pt x="201" y="192"/>
                    <a:pt x="200" y="192"/>
                    <a:pt x="200" y="192"/>
                  </a:cubicBezTo>
                  <a:cubicBezTo>
                    <a:pt x="197" y="193"/>
                    <a:pt x="195" y="194"/>
                    <a:pt x="192" y="194"/>
                  </a:cubicBezTo>
                  <a:cubicBezTo>
                    <a:pt x="192" y="194"/>
                    <a:pt x="192" y="194"/>
                    <a:pt x="192" y="194"/>
                  </a:cubicBezTo>
                  <a:cubicBezTo>
                    <a:pt x="191" y="196"/>
                    <a:pt x="190" y="196"/>
                    <a:pt x="188" y="195"/>
                  </a:cubicBezTo>
                  <a:cubicBezTo>
                    <a:pt x="188" y="195"/>
                    <a:pt x="187" y="196"/>
                    <a:pt x="186" y="196"/>
                  </a:cubicBezTo>
                  <a:cubicBezTo>
                    <a:pt x="186" y="196"/>
                    <a:pt x="185" y="197"/>
                    <a:pt x="184" y="196"/>
                  </a:cubicBezTo>
                  <a:cubicBezTo>
                    <a:pt x="184" y="196"/>
                    <a:pt x="183" y="197"/>
                    <a:pt x="183" y="197"/>
                  </a:cubicBezTo>
                  <a:cubicBezTo>
                    <a:pt x="184" y="198"/>
                    <a:pt x="184" y="199"/>
                    <a:pt x="184" y="199"/>
                  </a:cubicBezTo>
                  <a:cubicBezTo>
                    <a:pt x="183" y="200"/>
                    <a:pt x="182" y="199"/>
                    <a:pt x="182" y="198"/>
                  </a:cubicBezTo>
                  <a:cubicBezTo>
                    <a:pt x="182" y="198"/>
                    <a:pt x="182" y="198"/>
                    <a:pt x="182" y="198"/>
                  </a:cubicBezTo>
                  <a:cubicBezTo>
                    <a:pt x="180" y="199"/>
                    <a:pt x="179" y="198"/>
                    <a:pt x="178" y="199"/>
                  </a:cubicBezTo>
                  <a:cubicBezTo>
                    <a:pt x="177" y="199"/>
                    <a:pt x="177" y="199"/>
                    <a:pt x="177" y="199"/>
                  </a:cubicBezTo>
                  <a:cubicBezTo>
                    <a:pt x="177" y="199"/>
                    <a:pt x="177" y="200"/>
                    <a:pt x="177" y="200"/>
                  </a:cubicBezTo>
                  <a:cubicBezTo>
                    <a:pt x="175" y="199"/>
                    <a:pt x="173" y="200"/>
                    <a:pt x="172" y="201"/>
                  </a:cubicBezTo>
                  <a:cubicBezTo>
                    <a:pt x="171" y="202"/>
                    <a:pt x="170" y="202"/>
                    <a:pt x="168" y="202"/>
                  </a:cubicBezTo>
                  <a:cubicBezTo>
                    <a:pt x="167" y="202"/>
                    <a:pt x="167" y="203"/>
                    <a:pt x="166" y="204"/>
                  </a:cubicBezTo>
                  <a:cubicBezTo>
                    <a:pt x="166" y="204"/>
                    <a:pt x="166" y="204"/>
                    <a:pt x="166" y="204"/>
                  </a:cubicBezTo>
                  <a:cubicBezTo>
                    <a:pt x="166" y="204"/>
                    <a:pt x="166" y="204"/>
                    <a:pt x="166" y="204"/>
                  </a:cubicBezTo>
                  <a:cubicBezTo>
                    <a:pt x="166" y="204"/>
                    <a:pt x="166" y="204"/>
                    <a:pt x="166" y="204"/>
                  </a:cubicBezTo>
                  <a:cubicBezTo>
                    <a:pt x="167" y="204"/>
                    <a:pt x="169" y="205"/>
                    <a:pt x="170" y="205"/>
                  </a:cubicBezTo>
                  <a:cubicBezTo>
                    <a:pt x="170" y="204"/>
                    <a:pt x="171" y="204"/>
                    <a:pt x="171" y="205"/>
                  </a:cubicBezTo>
                  <a:cubicBezTo>
                    <a:pt x="171" y="206"/>
                    <a:pt x="171" y="206"/>
                    <a:pt x="170" y="206"/>
                  </a:cubicBezTo>
                  <a:cubicBezTo>
                    <a:pt x="169" y="206"/>
                    <a:pt x="167" y="206"/>
                    <a:pt x="165" y="205"/>
                  </a:cubicBezTo>
                  <a:cubicBezTo>
                    <a:pt x="165" y="205"/>
                    <a:pt x="164" y="205"/>
                    <a:pt x="164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63" y="204"/>
                    <a:pt x="162" y="204"/>
                    <a:pt x="162" y="203"/>
                  </a:cubicBezTo>
                  <a:cubicBezTo>
                    <a:pt x="160" y="201"/>
                    <a:pt x="157" y="203"/>
                    <a:pt x="155" y="203"/>
                  </a:cubicBezTo>
                  <a:cubicBezTo>
                    <a:pt x="154" y="203"/>
                    <a:pt x="153" y="203"/>
                    <a:pt x="152" y="202"/>
                  </a:cubicBezTo>
                  <a:cubicBezTo>
                    <a:pt x="151" y="201"/>
                    <a:pt x="150" y="200"/>
                    <a:pt x="149" y="199"/>
                  </a:cubicBezTo>
                  <a:cubicBezTo>
                    <a:pt x="148" y="197"/>
                    <a:pt x="147" y="198"/>
                    <a:pt x="145" y="198"/>
                  </a:cubicBezTo>
                  <a:cubicBezTo>
                    <a:pt x="144" y="197"/>
                    <a:pt x="143" y="198"/>
                    <a:pt x="143" y="199"/>
                  </a:cubicBezTo>
                  <a:cubicBezTo>
                    <a:pt x="143" y="199"/>
                    <a:pt x="142" y="199"/>
                    <a:pt x="141" y="199"/>
                  </a:cubicBezTo>
                  <a:cubicBezTo>
                    <a:pt x="139" y="199"/>
                    <a:pt x="137" y="198"/>
                    <a:pt x="135" y="198"/>
                  </a:cubicBezTo>
                  <a:cubicBezTo>
                    <a:pt x="135" y="199"/>
                    <a:pt x="134" y="199"/>
                    <a:pt x="134" y="199"/>
                  </a:cubicBezTo>
                  <a:cubicBezTo>
                    <a:pt x="133" y="200"/>
                    <a:pt x="133" y="199"/>
                    <a:pt x="132" y="198"/>
                  </a:cubicBezTo>
                  <a:cubicBezTo>
                    <a:pt x="131" y="196"/>
                    <a:pt x="129" y="196"/>
                    <a:pt x="128" y="194"/>
                  </a:cubicBezTo>
                  <a:cubicBezTo>
                    <a:pt x="127" y="194"/>
                    <a:pt x="126" y="194"/>
                    <a:pt x="125" y="194"/>
                  </a:cubicBezTo>
                  <a:cubicBezTo>
                    <a:pt x="123" y="195"/>
                    <a:pt x="121" y="193"/>
                    <a:pt x="119" y="193"/>
                  </a:cubicBezTo>
                  <a:cubicBezTo>
                    <a:pt x="117" y="193"/>
                    <a:pt x="116" y="190"/>
                    <a:pt x="117" y="188"/>
                  </a:cubicBezTo>
                  <a:cubicBezTo>
                    <a:pt x="118" y="187"/>
                    <a:pt x="118" y="186"/>
                    <a:pt x="117" y="185"/>
                  </a:cubicBezTo>
                  <a:cubicBezTo>
                    <a:pt x="116" y="184"/>
                    <a:pt x="118" y="184"/>
                    <a:pt x="118" y="183"/>
                  </a:cubicBezTo>
                  <a:cubicBezTo>
                    <a:pt x="118" y="183"/>
                    <a:pt x="118" y="183"/>
                    <a:pt x="118" y="183"/>
                  </a:cubicBezTo>
                  <a:cubicBezTo>
                    <a:pt x="119" y="181"/>
                    <a:pt x="121" y="180"/>
                    <a:pt x="124" y="179"/>
                  </a:cubicBezTo>
                  <a:cubicBezTo>
                    <a:pt x="124" y="179"/>
                    <a:pt x="124" y="179"/>
                    <a:pt x="124" y="179"/>
                  </a:cubicBezTo>
                  <a:cubicBezTo>
                    <a:pt x="124" y="179"/>
                    <a:pt x="124" y="180"/>
                    <a:pt x="124" y="180"/>
                  </a:cubicBezTo>
                  <a:cubicBezTo>
                    <a:pt x="123" y="181"/>
                    <a:pt x="122" y="182"/>
                    <a:pt x="121" y="183"/>
                  </a:cubicBezTo>
                  <a:cubicBezTo>
                    <a:pt x="121" y="184"/>
                    <a:pt x="121" y="184"/>
                    <a:pt x="121" y="185"/>
                  </a:cubicBezTo>
                  <a:cubicBezTo>
                    <a:pt x="122" y="186"/>
                    <a:pt x="122" y="185"/>
                    <a:pt x="122" y="184"/>
                  </a:cubicBezTo>
                  <a:cubicBezTo>
                    <a:pt x="122" y="183"/>
                    <a:pt x="123" y="183"/>
                    <a:pt x="124" y="183"/>
                  </a:cubicBezTo>
                  <a:cubicBezTo>
                    <a:pt x="126" y="183"/>
                    <a:pt x="127" y="181"/>
                    <a:pt x="128" y="180"/>
                  </a:cubicBezTo>
                  <a:cubicBezTo>
                    <a:pt x="132" y="177"/>
                    <a:pt x="136" y="174"/>
                    <a:pt x="141" y="172"/>
                  </a:cubicBezTo>
                  <a:cubicBezTo>
                    <a:pt x="146" y="170"/>
                    <a:pt x="151" y="168"/>
                    <a:pt x="156" y="165"/>
                  </a:cubicBezTo>
                  <a:cubicBezTo>
                    <a:pt x="157" y="164"/>
                    <a:pt x="159" y="162"/>
                    <a:pt x="162" y="163"/>
                  </a:cubicBezTo>
                  <a:cubicBezTo>
                    <a:pt x="163" y="163"/>
                    <a:pt x="163" y="164"/>
                    <a:pt x="162" y="164"/>
                  </a:cubicBezTo>
                  <a:cubicBezTo>
                    <a:pt x="162" y="165"/>
                    <a:pt x="162" y="165"/>
                    <a:pt x="161" y="166"/>
                  </a:cubicBezTo>
                  <a:cubicBezTo>
                    <a:pt x="161" y="166"/>
                    <a:pt x="161" y="167"/>
                    <a:pt x="160" y="166"/>
                  </a:cubicBezTo>
                  <a:cubicBezTo>
                    <a:pt x="160" y="165"/>
                    <a:pt x="159" y="166"/>
                    <a:pt x="158" y="166"/>
                  </a:cubicBezTo>
                  <a:cubicBezTo>
                    <a:pt x="156" y="167"/>
                    <a:pt x="154" y="168"/>
                    <a:pt x="152" y="168"/>
                  </a:cubicBezTo>
                  <a:cubicBezTo>
                    <a:pt x="151" y="168"/>
                    <a:pt x="151" y="168"/>
                    <a:pt x="151" y="168"/>
                  </a:cubicBezTo>
                  <a:cubicBezTo>
                    <a:pt x="151" y="169"/>
                    <a:pt x="150" y="169"/>
                    <a:pt x="150" y="169"/>
                  </a:cubicBezTo>
                  <a:cubicBezTo>
                    <a:pt x="150" y="170"/>
                    <a:pt x="151" y="169"/>
                    <a:pt x="151" y="169"/>
                  </a:cubicBezTo>
                  <a:cubicBezTo>
                    <a:pt x="151" y="169"/>
                    <a:pt x="152" y="169"/>
                    <a:pt x="152" y="169"/>
                  </a:cubicBezTo>
                  <a:cubicBezTo>
                    <a:pt x="152" y="170"/>
                    <a:pt x="152" y="170"/>
                    <a:pt x="151" y="170"/>
                  </a:cubicBezTo>
                  <a:cubicBezTo>
                    <a:pt x="151" y="170"/>
                    <a:pt x="149" y="170"/>
                    <a:pt x="150" y="171"/>
                  </a:cubicBezTo>
                  <a:cubicBezTo>
                    <a:pt x="151" y="172"/>
                    <a:pt x="150" y="172"/>
                    <a:pt x="149" y="172"/>
                  </a:cubicBezTo>
                  <a:cubicBezTo>
                    <a:pt x="148" y="171"/>
                    <a:pt x="147" y="172"/>
                    <a:pt x="146" y="173"/>
                  </a:cubicBezTo>
                  <a:cubicBezTo>
                    <a:pt x="146" y="173"/>
                    <a:pt x="146" y="173"/>
                    <a:pt x="146" y="173"/>
                  </a:cubicBezTo>
                  <a:cubicBezTo>
                    <a:pt x="146" y="174"/>
                    <a:pt x="147" y="174"/>
                    <a:pt x="146" y="174"/>
                  </a:cubicBezTo>
                  <a:cubicBezTo>
                    <a:pt x="146" y="174"/>
                    <a:pt x="146" y="174"/>
                    <a:pt x="145" y="174"/>
                  </a:cubicBezTo>
                  <a:cubicBezTo>
                    <a:pt x="145" y="174"/>
                    <a:pt x="145" y="173"/>
                    <a:pt x="144" y="173"/>
                  </a:cubicBezTo>
                  <a:cubicBezTo>
                    <a:pt x="144" y="173"/>
                    <a:pt x="144" y="173"/>
                    <a:pt x="144" y="174"/>
                  </a:cubicBezTo>
                  <a:cubicBezTo>
                    <a:pt x="144" y="174"/>
                    <a:pt x="144" y="174"/>
                    <a:pt x="144" y="175"/>
                  </a:cubicBezTo>
                  <a:cubicBezTo>
                    <a:pt x="145" y="175"/>
                    <a:pt x="145" y="175"/>
                    <a:pt x="145" y="174"/>
                  </a:cubicBezTo>
                  <a:cubicBezTo>
                    <a:pt x="144" y="176"/>
                    <a:pt x="144" y="176"/>
                    <a:pt x="142" y="174"/>
                  </a:cubicBezTo>
                  <a:cubicBezTo>
                    <a:pt x="142" y="173"/>
                    <a:pt x="141" y="174"/>
                    <a:pt x="141" y="174"/>
                  </a:cubicBezTo>
                  <a:cubicBezTo>
                    <a:pt x="141" y="175"/>
                    <a:pt x="141" y="176"/>
                    <a:pt x="140" y="176"/>
                  </a:cubicBezTo>
                  <a:cubicBezTo>
                    <a:pt x="138" y="177"/>
                    <a:pt x="137" y="178"/>
                    <a:pt x="135" y="178"/>
                  </a:cubicBezTo>
                  <a:cubicBezTo>
                    <a:pt x="134" y="178"/>
                    <a:pt x="134" y="179"/>
                    <a:pt x="133" y="180"/>
                  </a:cubicBezTo>
                  <a:cubicBezTo>
                    <a:pt x="132" y="181"/>
                    <a:pt x="130" y="181"/>
                    <a:pt x="130" y="183"/>
                  </a:cubicBezTo>
                  <a:cubicBezTo>
                    <a:pt x="130" y="183"/>
                    <a:pt x="129" y="184"/>
                    <a:pt x="129" y="183"/>
                  </a:cubicBezTo>
                  <a:cubicBezTo>
                    <a:pt x="129" y="182"/>
                    <a:pt x="128" y="183"/>
                    <a:pt x="128" y="183"/>
                  </a:cubicBezTo>
                  <a:cubicBezTo>
                    <a:pt x="128" y="183"/>
                    <a:pt x="127" y="183"/>
                    <a:pt x="127" y="184"/>
                  </a:cubicBezTo>
                  <a:cubicBezTo>
                    <a:pt x="127" y="185"/>
                    <a:pt x="128" y="184"/>
                    <a:pt x="128" y="184"/>
                  </a:cubicBezTo>
                  <a:cubicBezTo>
                    <a:pt x="129" y="185"/>
                    <a:pt x="129" y="184"/>
                    <a:pt x="129" y="185"/>
                  </a:cubicBezTo>
                  <a:cubicBezTo>
                    <a:pt x="130" y="185"/>
                    <a:pt x="129" y="186"/>
                    <a:pt x="129" y="186"/>
                  </a:cubicBezTo>
                  <a:cubicBezTo>
                    <a:pt x="127" y="187"/>
                    <a:pt x="127" y="188"/>
                    <a:pt x="126" y="188"/>
                  </a:cubicBezTo>
                  <a:cubicBezTo>
                    <a:pt x="125" y="189"/>
                    <a:pt x="125" y="190"/>
                    <a:pt x="126" y="190"/>
                  </a:cubicBezTo>
                  <a:cubicBezTo>
                    <a:pt x="126" y="190"/>
                    <a:pt x="127" y="190"/>
                    <a:pt x="127" y="189"/>
                  </a:cubicBezTo>
                  <a:cubicBezTo>
                    <a:pt x="127" y="188"/>
                    <a:pt x="128" y="188"/>
                    <a:pt x="129" y="188"/>
                  </a:cubicBezTo>
                  <a:cubicBezTo>
                    <a:pt x="129" y="188"/>
                    <a:pt x="130" y="188"/>
                    <a:pt x="130" y="188"/>
                  </a:cubicBezTo>
                  <a:cubicBezTo>
                    <a:pt x="133" y="184"/>
                    <a:pt x="137" y="182"/>
                    <a:pt x="141" y="179"/>
                  </a:cubicBezTo>
                  <a:cubicBezTo>
                    <a:pt x="142" y="179"/>
                    <a:pt x="143" y="179"/>
                    <a:pt x="144" y="179"/>
                  </a:cubicBezTo>
                  <a:cubicBezTo>
                    <a:pt x="146" y="179"/>
                    <a:pt x="147" y="177"/>
                    <a:pt x="149" y="176"/>
                  </a:cubicBezTo>
                  <a:cubicBezTo>
                    <a:pt x="152" y="174"/>
                    <a:pt x="156" y="172"/>
                    <a:pt x="160" y="170"/>
                  </a:cubicBezTo>
                  <a:cubicBezTo>
                    <a:pt x="165" y="169"/>
                    <a:pt x="169" y="167"/>
                    <a:pt x="173" y="164"/>
                  </a:cubicBezTo>
                  <a:cubicBezTo>
                    <a:pt x="174" y="164"/>
                    <a:pt x="175" y="164"/>
                    <a:pt x="175" y="164"/>
                  </a:cubicBezTo>
                  <a:cubicBezTo>
                    <a:pt x="177" y="163"/>
                    <a:pt x="178" y="163"/>
                    <a:pt x="179" y="162"/>
                  </a:cubicBezTo>
                  <a:cubicBezTo>
                    <a:pt x="180" y="160"/>
                    <a:pt x="182" y="160"/>
                    <a:pt x="184" y="159"/>
                  </a:cubicBezTo>
                  <a:cubicBezTo>
                    <a:pt x="185" y="159"/>
                    <a:pt x="185" y="158"/>
                    <a:pt x="185" y="157"/>
                  </a:cubicBezTo>
                  <a:cubicBezTo>
                    <a:pt x="185" y="156"/>
                    <a:pt x="184" y="157"/>
                    <a:pt x="183" y="157"/>
                  </a:cubicBezTo>
                  <a:cubicBezTo>
                    <a:pt x="182" y="157"/>
                    <a:pt x="181" y="157"/>
                    <a:pt x="181" y="157"/>
                  </a:cubicBezTo>
                  <a:cubicBezTo>
                    <a:pt x="181" y="157"/>
                    <a:pt x="180" y="157"/>
                    <a:pt x="180" y="157"/>
                  </a:cubicBezTo>
                  <a:cubicBezTo>
                    <a:pt x="180" y="157"/>
                    <a:pt x="180" y="158"/>
                    <a:pt x="180" y="158"/>
                  </a:cubicBezTo>
                  <a:cubicBezTo>
                    <a:pt x="180" y="158"/>
                    <a:pt x="181" y="158"/>
                    <a:pt x="181" y="157"/>
                  </a:cubicBezTo>
                  <a:cubicBezTo>
                    <a:pt x="180" y="158"/>
                    <a:pt x="180" y="158"/>
                    <a:pt x="179" y="158"/>
                  </a:cubicBezTo>
                  <a:cubicBezTo>
                    <a:pt x="178" y="157"/>
                    <a:pt x="175" y="158"/>
                    <a:pt x="175" y="158"/>
                  </a:cubicBezTo>
                  <a:cubicBezTo>
                    <a:pt x="174" y="159"/>
                    <a:pt x="175" y="159"/>
                    <a:pt x="175" y="159"/>
                  </a:cubicBezTo>
                  <a:cubicBezTo>
                    <a:pt x="176" y="159"/>
                    <a:pt x="176" y="159"/>
                    <a:pt x="175" y="160"/>
                  </a:cubicBezTo>
                  <a:cubicBezTo>
                    <a:pt x="175" y="161"/>
                    <a:pt x="174" y="161"/>
                    <a:pt x="173" y="160"/>
                  </a:cubicBezTo>
                  <a:cubicBezTo>
                    <a:pt x="173" y="160"/>
                    <a:pt x="173" y="160"/>
                    <a:pt x="173" y="160"/>
                  </a:cubicBezTo>
                  <a:cubicBezTo>
                    <a:pt x="173" y="159"/>
                    <a:pt x="173" y="159"/>
                    <a:pt x="172" y="159"/>
                  </a:cubicBezTo>
                  <a:cubicBezTo>
                    <a:pt x="171" y="160"/>
                    <a:pt x="169" y="160"/>
                    <a:pt x="169" y="161"/>
                  </a:cubicBezTo>
                  <a:cubicBezTo>
                    <a:pt x="170" y="163"/>
                    <a:pt x="169" y="162"/>
                    <a:pt x="168" y="163"/>
                  </a:cubicBezTo>
                  <a:cubicBezTo>
                    <a:pt x="167" y="164"/>
                    <a:pt x="166" y="162"/>
                    <a:pt x="165" y="162"/>
                  </a:cubicBezTo>
                  <a:cubicBezTo>
                    <a:pt x="164" y="162"/>
                    <a:pt x="164" y="162"/>
                    <a:pt x="165" y="163"/>
                  </a:cubicBezTo>
                  <a:cubicBezTo>
                    <a:pt x="165" y="163"/>
                    <a:pt x="165" y="164"/>
                    <a:pt x="164" y="164"/>
                  </a:cubicBezTo>
                  <a:cubicBezTo>
                    <a:pt x="164" y="164"/>
                    <a:pt x="163" y="163"/>
                    <a:pt x="163" y="162"/>
                  </a:cubicBezTo>
                  <a:cubicBezTo>
                    <a:pt x="163" y="162"/>
                    <a:pt x="164" y="162"/>
                    <a:pt x="163" y="162"/>
                  </a:cubicBezTo>
                  <a:cubicBezTo>
                    <a:pt x="159" y="161"/>
                    <a:pt x="155" y="161"/>
                    <a:pt x="151" y="162"/>
                  </a:cubicBezTo>
                  <a:cubicBezTo>
                    <a:pt x="151" y="162"/>
                    <a:pt x="150" y="162"/>
                    <a:pt x="149" y="162"/>
                  </a:cubicBezTo>
                  <a:cubicBezTo>
                    <a:pt x="149" y="162"/>
                    <a:pt x="148" y="163"/>
                    <a:pt x="148" y="162"/>
                  </a:cubicBezTo>
                  <a:cubicBezTo>
                    <a:pt x="148" y="162"/>
                    <a:pt x="149" y="161"/>
                    <a:pt x="149" y="161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6" y="160"/>
                    <a:pt x="144" y="160"/>
                    <a:pt x="141" y="161"/>
                  </a:cubicBezTo>
                  <a:cubicBezTo>
                    <a:pt x="141" y="161"/>
                    <a:pt x="140" y="161"/>
                    <a:pt x="140" y="161"/>
                  </a:cubicBezTo>
                  <a:cubicBezTo>
                    <a:pt x="136" y="161"/>
                    <a:pt x="132" y="161"/>
                    <a:pt x="128" y="162"/>
                  </a:cubicBezTo>
                  <a:cubicBezTo>
                    <a:pt x="122" y="163"/>
                    <a:pt x="117" y="162"/>
                    <a:pt x="112" y="162"/>
                  </a:cubicBezTo>
                  <a:cubicBezTo>
                    <a:pt x="109" y="162"/>
                    <a:pt x="106" y="162"/>
                    <a:pt x="103" y="161"/>
                  </a:cubicBezTo>
                  <a:cubicBezTo>
                    <a:pt x="100" y="160"/>
                    <a:pt x="97" y="160"/>
                    <a:pt x="94" y="159"/>
                  </a:cubicBezTo>
                  <a:cubicBezTo>
                    <a:pt x="93" y="158"/>
                    <a:pt x="91" y="159"/>
                    <a:pt x="90" y="158"/>
                  </a:cubicBezTo>
                  <a:cubicBezTo>
                    <a:pt x="88" y="157"/>
                    <a:pt x="86" y="157"/>
                    <a:pt x="84" y="155"/>
                  </a:cubicBezTo>
                  <a:cubicBezTo>
                    <a:pt x="84" y="154"/>
                    <a:pt x="84" y="156"/>
                    <a:pt x="83" y="155"/>
                  </a:cubicBezTo>
                  <a:cubicBezTo>
                    <a:pt x="82" y="154"/>
                    <a:pt x="81" y="153"/>
                    <a:pt x="80" y="152"/>
                  </a:cubicBezTo>
                  <a:cubicBezTo>
                    <a:pt x="78" y="151"/>
                    <a:pt x="76" y="150"/>
                    <a:pt x="75" y="148"/>
                  </a:cubicBezTo>
                  <a:cubicBezTo>
                    <a:pt x="75" y="148"/>
                    <a:pt x="75" y="147"/>
                    <a:pt x="75" y="147"/>
                  </a:cubicBezTo>
                  <a:cubicBezTo>
                    <a:pt x="74" y="145"/>
                    <a:pt x="71" y="143"/>
                    <a:pt x="70" y="141"/>
                  </a:cubicBezTo>
                  <a:cubicBezTo>
                    <a:pt x="70" y="140"/>
                    <a:pt x="68" y="140"/>
                    <a:pt x="67" y="141"/>
                  </a:cubicBezTo>
                  <a:cubicBezTo>
                    <a:pt x="65" y="141"/>
                    <a:pt x="63" y="142"/>
                    <a:pt x="62" y="142"/>
                  </a:cubicBezTo>
                  <a:cubicBezTo>
                    <a:pt x="60" y="141"/>
                    <a:pt x="59" y="142"/>
                    <a:pt x="58" y="141"/>
                  </a:cubicBezTo>
                  <a:cubicBezTo>
                    <a:pt x="57" y="141"/>
                    <a:pt x="57" y="140"/>
                    <a:pt x="57" y="140"/>
                  </a:cubicBezTo>
                  <a:cubicBezTo>
                    <a:pt x="56" y="139"/>
                    <a:pt x="56" y="138"/>
                    <a:pt x="54" y="138"/>
                  </a:cubicBezTo>
                  <a:cubicBezTo>
                    <a:pt x="54" y="138"/>
                    <a:pt x="54" y="138"/>
                    <a:pt x="54" y="137"/>
                  </a:cubicBezTo>
                  <a:cubicBezTo>
                    <a:pt x="53" y="134"/>
                    <a:pt x="50" y="134"/>
                    <a:pt x="47" y="134"/>
                  </a:cubicBezTo>
                  <a:cubicBezTo>
                    <a:pt x="45" y="135"/>
                    <a:pt x="42" y="134"/>
                    <a:pt x="39" y="133"/>
                  </a:cubicBezTo>
                  <a:cubicBezTo>
                    <a:pt x="39" y="132"/>
                    <a:pt x="38" y="132"/>
                    <a:pt x="38" y="132"/>
                  </a:cubicBezTo>
                  <a:cubicBezTo>
                    <a:pt x="36" y="132"/>
                    <a:pt x="35" y="131"/>
                    <a:pt x="35" y="129"/>
                  </a:cubicBezTo>
                  <a:cubicBezTo>
                    <a:pt x="34" y="125"/>
                    <a:pt x="35" y="122"/>
                    <a:pt x="37" y="120"/>
                  </a:cubicBezTo>
                  <a:cubicBezTo>
                    <a:pt x="38" y="119"/>
                    <a:pt x="38" y="119"/>
                    <a:pt x="38" y="118"/>
                  </a:cubicBezTo>
                  <a:cubicBezTo>
                    <a:pt x="38" y="118"/>
                    <a:pt x="37" y="118"/>
                    <a:pt x="37" y="118"/>
                  </a:cubicBezTo>
                  <a:cubicBezTo>
                    <a:pt x="35" y="118"/>
                    <a:pt x="33" y="117"/>
                    <a:pt x="31" y="117"/>
                  </a:cubicBezTo>
                  <a:cubicBezTo>
                    <a:pt x="30" y="117"/>
                    <a:pt x="29" y="117"/>
                    <a:pt x="29" y="116"/>
                  </a:cubicBezTo>
                  <a:cubicBezTo>
                    <a:pt x="27" y="114"/>
                    <a:pt x="26" y="115"/>
                    <a:pt x="24" y="116"/>
                  </a:cubicBezTo>
                  <a:cubicBezTo>
                    <a:pt x="23" y="117"/>
                    <a:pt x="22" y="117"/>
                    <a:pt x="22" y="117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0" y="119"/>
                    <a:pt x="18" y="118"/>
                    <a:pt x="17" y="118"/>
                  </a:cubicBezTo>
                  <a:cubicBezTo>
                    <a:pt x="16" y="118"/>
                    <a:pt x="15" y="116"/>
                    <a:pt x="14" y="115"/>
                  </a:cubicBezTo>
                  <a:cubicBezTo>
                    <a:pt x="14" y="115"/>
                    <a:pt x="14" y="114"/>
                    <a:pt x="14" y="114"/>
                  </a:cubicBezTo>
                  <a:cubicBezTo>
                    <a:pt x="14" y="113"/>
                    <a:pt x="15" y="112"/>
                    <a:pt x="14" y="112"/>
                  </a:cubicBezTo>
                  <a:cubicBezTo>
                    <a:pt x="14" y="111"/>
                    <a:pt x="13" y="112"/>
                    <a:pt x="12" y="112"/>
                  </a:cubicBezTo>
                  <a:cubicBezTo>
                    <a:pt x="12" y="112"/>
                    <a:pt x="11" y="113"/>
                    <a:pt x="11" y="112"/>
                  </a:cubicBezTo>
                  <a:cubicBezTo>
                    <a:pt x="11" y="112"/>
                    <a:pt x="11" y="112"/>
                    <a:pt x="11" y="111"/>
                  </a:cubicBezTo>
                  <a:cubicBezTo>
                    <a:pt x="13" y="110"/>
                    <a:pt x="14" y="110"/>
                    <a:pt x="15" y="108"/>
                  </a:cubicBezTo>
                  <a:cubicBezTo>
                    <a:pt x="16" y="106"/>
                    <a:pt x="18" y="106"/>
                    <a:pt x="19" y="104"/>
                  </a:cubicBezTo>
                  <a:cubicBezTo>
                    <a:pt x="21" y="101"/>
                    <a:pt x="24" y="100"/>
                    <a:pt x="27" y="98"/>
                  </a:cubicBezTo>
                  <a:cubicBezTo>
                    <a:pt x="27" y="98"/>
                    <a:pt x="28" y="97"/>
                    <a:pt x="27" y="97"/>
                  </a:cubicBezTo>
                  <a:cubicBezTo>
                    <a:pt x="27" y="96"/>
                    <a:pt x="27" y="97"/>
                    <a:pt x="26" y="97"/>
                  </a:cubicBezTo>
                  <a:cubicBezTo>
                    <a:pt x="26" y="97"/>
                    <a:pt x="25" y="98"/>
                    <a:pt x="24" y="98"/>
                  </a:cubicBezTo>
                  <a:cubicBezTo>
                    <a:pt x="22" y="99"/>
                    <a:pt x="20" y="101"/>
                    <a:pt x="17" y="100"/>
                  </a:cubicBezTo>
                  <a:cubicBezTo>
                    <a:pt x="15" y="100"/>
                    <a:pt x="14" y="102"/>
                    <a:pt x="13" y="103"/>
                  </a:cubicBezTo>
                  <a:cubicBezTo>
                    <a:pt x="11" y="104"/>
                    <a:pt x="9" y="105"/>
                    <a:pt x="6" y="107"/>
                  </a:cubicBezTo>
                  <a:cubicBezTo>
                    <a:pt x="5" y="108"/>
                    <a:pt x="4" y="109"/>
                    <a:pt x="2" y="110"/>
                  </a:cubicBezTo>
                  <a:cubicBezTo>
                    <a:pt x="2" y="111"/>
                    <a:pt x="1" y="111"/>
                    <a:pt x="1" y="111"/>
                  </a:cubicBezTo>
                  <a:cubicBezTo>
                    <a:pt x="0" y="110"/>
                    <a:pt x="1" y="110"/>
                    <a:pt x="1" y="109"/>
                  </a:cubicBezTo>
                  <a:cubicBezTo>
                    <a:pt x="4" y="106"/>
                    <a:pt x="7" y="103"/>
                    <a:pt x="10" y="101"/>
                  </a:cubicBezTo>
                  <a:cubicBezTo>
                    <a:pt x="13" y="99"/>
                    <a:pt x="16" y="96"/>
                    <a:pt x="19" y="94"/>
                  </a:cubicBezTo>
                  <a:cubicBezTo>
                    <a:pt x="20" y="93"/>
                    <a:pt x="22" y="91"/>
                    <a:pt x="24" y="91"/>
                  </a:cubicBezTo>
                  <a:cubicBezTo>
                    <a:pt x="27" y="90"/>
                    <a:pt x="29" y="87"/>
                    <a:pt x="32" y="85"/>
                  </a:cubicBezTo>
                  <a:cubicBezTo>
                    <a:pt x="32" y="85"/>
                    <a:pt x="33" y="85"/>
                    <a:pt x="33" y="85"/>
                  </a:cubicBezTo>
                  <a:cubicBezTo>
                    <a:pt x="33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3" y="86"/>
                  </a:cubicBezTo>
                  <a:cubicBezTo>
                    <a:pt x="33" y="86"/>
                    <a:pt x="33" y="86"/>
                    <a:pt x="34" y="86"/>
                  </a:cubicBezTo>
                  <a:cubicBezTo>
                    <a:pt x="34" y="85"/>
                    <a:pt x="35" y="84"/>
                    <a:pt x="36" y="85"/>
                  </a:cubicBezTo>
                  <a:cubicBezTo>
                    <a:pt x="37" y="85"/>
                    <a:pt x="37" y="85"/>
                    <a:pt x="38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3"/>
                    <a:pt x="38" y="84"/>
                    <a:pt x="38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3"/>
                    <a:pt x="37" y="83"/>
                  </a:cubicBezTo>
                  <a:cubicBezTo>
                    <a:pt x="38" y="83"/>
                    <a:pt x="38" y="82"/>
                    <a:pt x="39" y="82"/>
                  </a:cubicBezTo>
                  <a:cubicBezTo>
                    <a:pt x="42" y="82"/>
                    <a:pt x="45" y="80"/>
                    <a:pt x="47" y="78"/>
                  </a:cubicBezTo>
                  <a:cubicBezTo>
                    <a:pt x="49" y="77"/>
                    <a:pt x="51" y="76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1" y="77"/>
                    <a:pt x="50" y="78"/>
                    <a:pt x="48" y="79"/>
                  </a:cubicBezTo>
                  <a:cubicBezTo>
                    <a:pt x="48" y="79"/>
                    <a:pt x="47" y="79"/>
                    <a:pt x="47" y="80"/>
                  </a:cubicBezTo>
                  <a:cubicBezTo>
                    <a:pt x="47" y="80"/>
                    <a:pt x="48" y="80"/>
                    <a:pt x="48" y="80"/>
                  </a:cubicBezTo>
                  <a:cubicBezTo>
                    <a:pt x="49" y="80"/>
                    <a:pt x="50" y="79"/>
                    <a:pt x="50" y="80"/>
                  </a:cubicBezTo>
                  <a:cubicBezTo>
                    <a:pt x="52" y="81"/>
                    <a:pt x="53" y="79"/>
                    <a:pt x="54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77"/>
                    <a:pt x="53" y="78"/>
                    <a:pt x="53" y="78"/>
                  </a:cubicBezTo>
                  <a:cubicBezTo>
                    <a:pt x="53" y="77"/>
                    <a:pt x="54" y="77"/>
                    <a:pt x="54" y="77"/>
                  </a:cubicBezTo>
                  <a:cubicBezTo>
                    <a:pt x="55" y="76"/>
                    <a:pt x="57" y="74"/>
                    <a:pt x="59" y="74"/>
                  </a:cubicBezTo>
                  <a:cubicBezTo>
                    <a:pt x="61" y="73"/>
                    <a:pt x="61" y="71"/>
                    <a:pt x="63" y="71"/>
                  </a:cubicBezTo>
                  <a:cubicBezTo>
                    <a:pt x="64" y="71"/>
                    <a:pt x="64" y="71"/>
                    <a:pt x="66" y="70"/>
                  </a:cubicBezTo>
                  <a:cubicBezTo>
                    <a:pt x="67" y="70"/>
                    <a:pt x="67" y="70"/>
                    <a:pt x="68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9" y="68"/>
                    <a:pt x="70" y="68"/>
                    <a:pt x="71" y="67"/>
                  </a:cubicBezTo>
                  <a:cubicBezTo>
                    <a:pt x="72" y="66"/>
                    <a:pt x="74" y="66"/>
                    <a:pt x="76" y="65"/>
                  </a:cubicBezTo>
                  <a:cubicBezTo>
                    <a:pt x="76" y="65"/>
                    <a:pt x="77" y="65"/>
                    <a:pt x="77" y="66"/>
                  </a:cubicBezTo>
                  <a:cubicBezTo>
                    <a:pt x="77" y="66"/>
                    <a:pt x="77" y="66"/>
                    <a:pt x="76" y="66"/>
                  </a:cubicBezTo>
                  <a:cubicBezTo>
                    <a:pt x="75" y="67"/>
                    <a:pt x="73" y="67"/>
                    <a:pt x="72" y="68"/>
                  </a:cubicBezTo>
                  <a:cubicBezTo>
                    <a:pt x="70" y="69"/>
                    <a:pt x="68" y="70"/>
                    <a:pt x="67" y="71"/>
                  </a:cubicBezTo>
                  <a:cubicBezTo>
                    <a:pt x="65" y="72"/>
                    <a:pt x="63" y="73"/>
                    <a:pt x="62" y="73"/>
                  </a:cubicBezTo>
                  <a:cubicBezTo>
                    <a:pt x="62" y="73"/>
                    <a:pt x="62" y="73"/>
                    <a:pt x="61" y="73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1" y="74"/>
                    <a:pt x="62" y="73"/>
                    <a:pt x="62" y="73"/>
                  </a:cubicBezTo>
                  <a:cubicBezTo>
                    <a:pt x="61" y="75"/>
                    <a:pt x="59" y="76"/>
                    <a:pt x="58" y="75"/>
                  </a:cubicBezTo>
                  <a:cubicBezTo>
                    <a:pt x="57" y="75"/>
                    <a:pt x="57" y="76"/>
                    <a:pt x="56" y="76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7" y="77"/>
                    <a:pt x="57" y="77"/>
                    <a:pt x="56" y="78"/>
                  </a:cubicBezTo>
                  <a:cubicBezTo>
                    <a:pt x="54" y="79"/>
                    <a:pt x="53" y="80"/>
                    <a:pt x="51" y="81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1" y="82"/>
                    <a:pt x="51" y="82"/>
                  </a:cubicBezTo>
                  <a:cubicBezTo>
                    <a:pt x="53" y="82"/>
                    <a:pt x="54" y="80"/>
                    <a:pt x="56" y="79"/>
                  </a:cubicBezTo>
                  <a:cubicBezTo>
                    <a:pt x="58" y="78"/>
                    <a:pt x="59" y="78"/>
                    <a:pt x="60" y="77"/>
                  </a:cubicBezTo>
                  <a:cubicBezTo>
                    <a:pt x="60" y="77"/>
                    <a:pt x="61" y="77"/>
                    <a:pt x="61" y="77"/>
                  </a:cubicBezTo>
                  <a:cubicBezTo>
                    <a:pt x="61" y="77"/>
                    <a:pt x="61" y="78"/>
                    <a:pt x="60" y="78"/>
                  </a:cubicBezTo>
                  <a:cubicBezTo>
                    <a:pt x="59" y="78"/>
                    <a:pt x="57" y="79"/>
                    <a:pt x="55" y="81"/>
                  </a:cubicBezTo>
                  <a:cubicBezTo>
                    <a:pt x="55" y="81"/>
                    <a:pt x="54" y="81"/>
                    <a:pt x="54" y="82"/>
                  </a:cubicBezTo>
                  <a:cubicBezTo>
                    <a:pt x="55" y="82"/>
                    <a:pt x="54" y="83"/>
                    <a:pt x="53" y="83"/>
                  </a:cubicBezTo>
                  <a:cubicBezTo>
                    <a:pt x="51" y="83"/>
                    <a:pt x="49" y="85"/>
                    <a:pt x="47" y="86"/>
                  </a:cubicBezTo>
                  <a:cubicBezTo>
                    <a:pt x="46" y="87"/>
                    <a:pt x="45" y="88"/>
                    <a:pt x="44" y="88"/>
                  </a:cubicBezTo>
                  <a:cubicBezTo>
                    <a:pt x="40" y="91"/>
                    <a:pt x="36" y="94"/>
                    <a:pt x="33" y="97"/>
                  </a:cubicBezTo>
                  <a:cubicBezTo>
                    <a:pt x="32" y="98"/>
                    <a:pt x="32" y="99"/>
                    <a:pt x="32" y="99"/>
                  </a:cubicBezTo>
                  <a:cubicBezTo>
                    <a:pt x="32" y="99"/>
                    <a:pt x="32" y="100"/>
                    <a:pt x="32" y="100"/>
                  </a:cubicBezTo>
                  <a:cubicBezTo>
                    <a:pt x="32" y="100"/>
                    <a:pt x="33" y="100"/>
                    <a:pt x="33" y="100"/>
                  </a:cubicBezTo>
                  <a:cubicBezTo>
                    <a:pt x="34" y="98"/>
                    <a:pt x="36" y="98"/>
                    <a:pt x="37" y="97"/>
                  </a:cubicBezTo>
                  <a:cubicBezTo>
                    <a:pt x="38" y="96"/>
                    <a:pt x="39" y="96"/>
                    <a:pt x="40" y="95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0" y="94"/>
                    <a:pt x="40" y="94"/>
                    <a:pt x="39" y="94"/>
                  </a:cubicBezTo>
                  <a:cubicBezTo>
                    <a:pt x="38" y="95"/>
                    <a:pt x="37" y="96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7"/>
                    <a:pt x="36" y="96"/>
                    <a:pt x="36" y="96"/>
                  </a:cubicBezTo>
                  <a:cubicBezTo>
                    <a:pt x="37" y="95"/>
                    <a:pt x="39" y="94"/>
                    <a:pt x="40" y="93"/>
                  </a:cubicBezTo>
                  <a:cubicBezTo>
                    <a:pt x="40" y="92"/>
                    <a:pt x="41" y="92"/>
                    <a:pt x="41" y="92"/>
                  </a:cubicBezTo>
                  <a:cubicBezTo>
                    <a:pt x="42" y="94"/>
                    <a:pt x="43" y="93"/>
                    <a:pt x="43" y="92"/>
                  </a:cubicBezTo>
                  <a:cubicBezTo>
                    <a:pt x="44" y="92"/>
                    <a:pt x="44" y="92"/>
                    <a:pt x="45" y="92"/>
                  </a:cubicBezTo>
                  <a:cubicBezTo>
                    <a:pt x="47" y="92"/>
                    <a:pt x="49" y="90"/>
                    <a:pt x="51" y="89"/>
                  </a:cubicBezTo>
                  <a:cubicBezTo>
                    <a:pt x="52" y="88"/>
                    <a:pt x="53" y="88"/>
                    <a:pt x="54" y="87"/>
                  </a:cubicBezTo>
                  <a:cubicBezTo>
                    <a:pt x="54" y="88"/>
                    <a:pt x="53" y="89"/>
                    <a:pt x="53" y="89"/>
                  </a:cubicBezTo>
                  <a:cubicBezTo>
                    <a:pt x="54" y="89"/>
                    <a:pt x="55" y="89"/>
                    <a:pt x="55" y="88"/>
                  </a:cubicBezTo>
                  <a:cubicBezTo>
                    <a:pt x="55" y="88"/>
                    <a:pt x="56" y="88"/>
                    <a:pt x="56" y="88"/>
                  </a:cubicBezTo>
                  <a:cubicBezTo>
                    <a:pt x="57" y="88"/>
                    <a:pt x="57" y="87"/>
                    <a:pt x="58" y="87"/>
                  </a:cubicBezTo>
                  <a:cubicBezTo>
                    <a:pt x="58" y="88"/>
                    <a:pt x="57" y="88"/>
                    <a:pt x="57" y="89"/>
                  </a:cubicBezTo>
                  <a:cubicBezTo>
                    <a:pt x="56" y="90"/>
                    <a:pt x="56" y="90"/>
                    <a:pt x="55" y="90"/>
                  </a:cubicBezTo>
                  <a:cubicBezTo>
                    <a:pt x="54" y="90"/>
                    <a:pt x="52" y="91"/>
                    <a:pt x="52" y="93"/>
                  </a:cubicBezTo>
                  <a:cubicBezTo>
                    <a:pt x="52" y="93"/>
                    <a:pt x="51" y="93"/>
                    <a:pt x="51" y="93"/>
                  </a:cubicBezTo>
                  <a:cubicBezTo>
                    <a:pt x="51" y="94"/>
                    <a:pt x="52" y="94"/>
                    <a:pt x="52" y="93"/>
                  </a:cubicBezTo>
                  <a:cubicBezTo>
                    <a:pt x="53" y="93"/>
                    <a:pt x="54" y="93"/>
                    <a:pt x="55" y="92"/>
                  </a:cubicBezTo>
                  <a:cubicBezTo>
                    <a:pt x="57" y="90"/>
                    <a:pt x="59" y="90"/>
                    <a:pt x="60" y="88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62" y="88"/>
                    <a:pt x="62" y="87"/>
                    <a:pt x="63" y="88"/>
                  </a:cubicBezTo>
                  <a:cubicBezTo>
                    <a:pt x="63" y="88"/>
                    <a:pt x="63" y="89"/>
                    <a:pt x="62" y="89"/>
                  </a:cubicBezTo>
                  <a:cubicBezTo>
                    <a:pt x="60" y="90"/>
                    <a:pt x="58" y="91"/>
                    <a:pt x="57" y="93"/>
                  </a:cubicBezTo>
                  <a:cubicBezTo>
                    <a:pt x="56" y="94"/>
                    <a:pt x="55" y="95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3" y="95"/>
                    <a:pt x="52" y="95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3" y="96"/>
                    <a:pt x="53" y="96"/>
                    <a:pt x="54" y="96"/>
                  </a:cubicBezTo>
                  <a:cubicBezTo>
                    <a:pt x="56" y="95"/>
                    <a:pt x="58" y="94"/>
                    <a:pt x="60" y="93"/>
                  </a:cubicBezTo>
                  <a:cubicBezTo>
                    <a:pt x="60" y="93"/>
                    <a:pt x="61" y="92"/>
                    <a:pt x="61" y="93"/>
                  </a:cubicBezTo>
                  <a:cubicBezTo>
                    <a:pt x="61" y="93"/>
                    <a:pt x="61" y="94"/>
                    <a:pt x="60" y="94"/>
                  </a:cubicBezTo>
                  <a:cubicBezTo>
                    <a:pt x="58" y="95"/>
                    <a:pt x="57" y="96"/>
                    <a:pt x="55" y="97"/>
                  </a:cubicBezTo>
                  <a:cubicBezTo>
                    <a:pt x="54" y="97"/>
                    <a:pt x="54" y="97"/>
                    <a:pt x="54" y="98"/>
                  </a:cubicBezTo>
                  <a:cubicBezTo>
                    <a:pt x="54" y="98"/>
                    <a:pt x="55" y="98"/>
                    <a:pt x="55" y="98"/>
                  </a:cubicBezTo>
                  <a:cubicBezTo>
                    <a:pt x="57" y="97"/>
                    <a:pt x="59" y="96"/>
                    <a:pt x="61" y="95"/>
                  </a:cubicBezTo>
                  <a:cubicBezTo>
                    <a:pt x="62" y="94"/>
                    <a:pt x="64" y="93"/>
                    <a:pt x="66" y="92"/>
                  </a:cubicBezTo>
                  <a:cubicBezTo>
                    <a:pt x="67" y="92"/>
                    <a:pt x="68" y="91"/>
                    <a:pt x="69" y="90"/>
                  </a:cubicBezTo>
                  <a:cubicBezTo>
                    <a:pt x="69" y="89"/>
                    <a:pt x="70" y="89"/>
                    <a:pt x="70" y="89"/>
                  </a:cubicBezTo>
                  <a:cubicBezTo>
                    <a:pt x="71" y="89"/>
                    <a:pt x="73" y="90"/>
                    <a:pt x="72" y="88"/>
                  </a:cubicBezTo>
                  <a:cubicBezTo>
                    <a:pt x="72" y="88"/>
                    <a:pt x="73" y="87"/>
                    <a:pt x="73" y="87"/>
                  </a:cubicBezTo>
                  <a:cubicBezTo>
                    <a:pt x="73" y="87"/>
                    <a:pt x="74" y="88"/>
                    <a:pt x="74" y="88"/>
                  </a:cubicBezTo>
                  <a:cubicBezTo>
                    <a:pt x="75" y="88"/>
                    <a:pt x="76" y="87"/>
                    <a:pt x="76" y="87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4"/>
                    <a:pt x="74" y="84"/>
                    <a:pt x="74" y="84"/>
                  </a:cubicBezTo>
                  <a:cubicBezTo>
                    <a:pt x="75" y="85"/>
                    <a:pt x="76" y="85"/>
                    <a:pt x="77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9" y="85"/>
                    <a:pt x="78" y="85"/>
                    <a:pt x="78" y="85"/>
                  </a:cubicBezTo>
                  <a:cubicBezTo>
                    <a:pt x="78" y="84"/>
                    <a:pt x="77" y="83"/>
                    <a:pt x="76" y="83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7" y="81"/>
                    <a:pt x="76" y="81"/>
                    <a:pt x="75" y="81"/>
                  </a:cubicBezTo>
                  <a:cubicBezTo>
                    <a:pt x="74" y="82"/>
                    <a:pt x="72" y="83"/>
                    <a:pt x="71" y="83"/>
                  </a:cubicBezTo>
                  <a:cubicBezTo>
                    <a:pt x="70" y="84"/>
                    <a:pt x="69" y="84"/>
                    <a:pt x="68" y="84"/>
                  </a:cubicBezTo>
                  <a:cubicBezTo>
                    <a:pt x="68" y="84"/>
                    <a:pt x="67" y="85"/>
                    <a:pt x="67" y="84"/>
                  </a:cubicBezTo>
                  <a:cubicBezTo>
                    <a:pt x="67" y="84"/>
                    <a:pt x="68" y="84"/>
                    <a:pt x="68" y="84"/>
                  </a:cubicBezTo>
                  <a:cubicBezTo>
                    <a:pt x="70" y="84"/>
                    <a:pt x="71" y="83"/>
                    <a:pt x="73" y="82"/>
                  </a:cubicBezTo>
                  <a:cubicBezTo>
                    <a:pt x="74" y="81"/>
                    <a:pt x="74" y="81"/>
                    <a:pt x="75" y="81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7" y="79"/>
                    <a:pt x="78" y="80"/>
                    <a:pt x="80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1" y="82"/>
                    <a:pt x="82" y="82"/>
                    <a:pt x="82" y="82"/>
                  </a:cubicBezTo>
                  <a:cubicBezTo>
                    <a:pt x="82" y="81"/>
                    <a:pt x="82" y="80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0" y="79"/>
                    <a:pt x="80" y="79"/>
                    <a:pt x="80" y="78"/>
                  </a:cubicBezTo>
                  <a:cubicBezTo>
                    <a:pt x="80" y="78"/>
                    <a:pt x="81" y="78"/>
                    <a:pt x="81" y="78"/>
                  </a:cubicBezTo>
                  <a:cubicBezTo>
                    <a:pt x="82" y="79"/>
                    <a:pt x="83" y="78"/>
                    <a:pt x="83" y="79"/>
                  </a:cubicBezTo>
                  <a:cubicBezTo>
                    <a:pt x="84" y="79"/>
                    <a:pt x="84" y="79"/>
                    <a:pt x="84" y="78"/>
                  </a:cubicBezTo>
                  <a:cubicBezTo>
                    <a:pt x="84" y="76"/>
                    <a:pt x="85" y="76"/>
                    <a:pt x="86" y="77"/>
                  </a:cubicBezTo>
                  <a:cubicBezTo>
                    <a:pt x="86" y="77"/>
                    <a:pt x="86" y="77"/>
                    <a:pt x="87" y="77"/>
                  </a:cubicBezTo>
                  <a:cubicBezTo>
                    <a:pt x="87" y="77"/>
                    <a:pt x="87" y="77"/>
                    <a:pt x="88" y="77"/>
                  </a:cubicBezTo>
                  <a:cubicBezTo>
                    <a:pt x="88" y="76"/>
                    <a:pt x="87" y="76"/>
                    <a:pt x="87" y="76"/>
                  </a:cubicBezTo>
                  <a:cubicBezTo>
                    <a:pt x="86" y="76"/>
                    <a:pt x="84" y="75"/>
                    <a:pt x="83" y="76"/>
                  </a:cubicBezTo>
                  <a:cubicBezTo>
                    <a:pt x="80" y="77"/>
                    <a:pt x="78" y="78"/>
                    <a:pt x="75" y="80"/>
                  </a:cubicBezTo>
                  <a:cubicBezTo>
                    <a:pt x="74" y="80"/>
                    <a:pt x="74" y="80"/>
                    <a:pt x="73" y="80"/>
                  </a:cubicBezTo>
                  <a:cubicBezTo>
                    <a:pt x="73" y="80"/>
                    <a:pt x="72" y="81"/>
                    <a:pt x="72" y="80"/>
                  </a:cubicBezTo>
                  <a:cubicBezTo>
                    <a:pt x="72" y="80"/>
                    <a:pt x="72" y="80"/>
                    <a:pt x="73" y="80"/>
                  </a:cubicBezTo>
                  <a:cubicBezTo>
                    <a:pt x="77" y="78"/>
                    <a:pt x="81" y="76"/>
                    <a:pt x="85" y="74"/>
                  </a:cubicBezTo>
                  <a:cubicBezTo>
                    <a:pt x="85" y="74"/>
                    <a:pt x="86" y="74"/>
                    <a:pt x="86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4" y="72"/>
                    <a:pt x="84" y="72"/>
                    <a:pt x="83" y="72"/>
                  </a:cubicBezTo>
                  <a:cubicBezTo>
                    <a:pt x="83" y="71"/>
                    <a:pt x="82" y="70"/>
                    <a:pt x="81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2" y="71"/>
                    <a:pt x="82" y="70"/>
                    <a:pt x="81" y="69"/>
                  </a:cubicBezTo>
                  <a:cubicBezTo>
                    <a:pt x="81" y="68"/>
                    <a:pt x="80" y="68"/>
                    <a:pt x="81" y="67"/>
                  </a:cubicBezTo>
                  <a:cubicBezTo>
                    <a:pt x="82" y="67"/>
                    <a:pt x="82" y="68"/>
                    <a:pt x="82" y="68"/>
                  </a:cubicBezTo>
                  <a:cubicBezTo>
                    <a:pt x="83" y="70"/>
                    <a:pt x="86" y="71"/>
                    <a:pt x="87" y="73"/>
                  </a:cubicBezTo>
                  <a:cubicBezTo>
                    <a:pt x="87" y="73"/>
                    <a:pt x="88" y="73"/>
                    <a:pt x="89" y="73"/>
                  </a:cubicBezTo>
                  <a:cubicBezTo>
                    <a:pt x="89" y="72"/>
                    <a:pt x="89" y="72"/>
                    <a:pt x="88" y="71"/>
                  </a:cubicBezTo>
                  <a:cubicBezTo>
                    <a:pt x="87" y="70"/>
                    <a:pt x="86" y="70"/>
                    <a:pt x="86" y="68"/>
                  </a:cubicBezTo>
                  <a:cubicBezTo>
                    <a:pt x="86" y="68"/>
                    <a:pt x="85" y="67"/>
                    <a:pt x="86" y="67"/>
                  </a:cubicBezTo>
                  <a:cubicBezTo>
                    <a:pt x="86" y="67"/>
                    <a:pt x="86" y="67"/>
                    <a:pt x="86" y="68"/>
                  </a:cubicBezTo>
                  <a:cubicBezTo>
                    <a:pt x="87" y="68"/>
                    <a:pt x="89" y="69"/>
                    <a:pt x="89" y="71"/>
                  </a:cubicBezTo>
                  <a:cubicBezTo>
                    <a:pt x="90" y="71"/>
                    <a:pt x="90" y="72"/>
                    <a:pt x="91" y="71"/>
                  </a:cubicBezTo>
                  <a:cubicBezTo>
                    <a:pt x="91" y="71"/>
                    <a:pt x="91" y="70"/>
                    <a:pt x="91" y="69"/>
                  </a:cubicBezTo>
                  <a:cubicBezTo>
                    <a:pt x="90" y="68"/>
                    <a:pt x="90" y="68"/>
                    <a:pt x="89" y="67"/>
                  </a:cubicBezTo>
                  <a:cubicBezTo>
                    <a:pt x="89" y="66"/>
                    <a:pt x="88" y="66"/>
                    <a:pt x="89" y="66"/>
                  </a:cubicBezTo>
                  <a:cubicBezTo>
                    <a:pt x="89" y="65"/>
                    <a:pt x="89" y="66"/>
                    <a:pt x="90" y="66"/>
                  </a:cubicBezTo>
                  <a:cubicBezTo>
                    <a:pt x="92" y="70"/>
                    <a:pt x="96" y="71"/>
                    <a:pt x="100" y="72"/>
                  </a:cubicBezTo>
                  <a:cubicBezTo>
                    <a:pt x="101" y="73"/>
                    <a:pt x="102" y="73"/>
                    <a:pt x="103" y="73"/>
                  </a:cubicBezTo>
                  <a:cubicBezTo>
                    <a:pt x="104" y="74"/>
                    <a:pt x="104" y="74"/>
                    <a:pt x="104" y="73"/>
                  </a:cubicBezTo>
                  <a:cubicBezTo>
                    <a:pt x="105" y="73"/>
                    <a:pt x="104" y="73"/>
                    <a:pt x="104" y="72"/>
                  </a:cubicBezTo>
                  <a:cubicBezTo>
                    <a:pt x="103" y="72"/>
                    <a:pt x="102" y="71"/>
                    <a:pt x="102" y="70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99" y="71"/>
                    <a:pt x="98" y="68"/>
                    <a:pt x="96" y="69"/>
                  </a:cubicBezTo>
                  <a:cubicBezTo>
                    <a:pt x="95" y="68"/>
                    <a:pt x="95" y="67"/>
                    <a:pt x="94" y="67"/>
                  </a:cubicBezTo>
                  <a:cubicBezTo>
                    <a:pt x="94" y="67"/>
                    <a:pt x="94" y="66"/>
                    <a:pt x="94" y="66"/>
                  </a:cubicBezTo>
                  <a:cubicBezTo>
                    <a:pt x="94" y="66"/>
                    <a:pt x="95" y="66"/>
                    <a:pt x="95" y="66"/>
                  </a:cubicBezTo>
                  <a:cubicBezTo>
                    <a:pt x="97" y="69"/>
                    <a:pt x="98" y="67"/>
                    <a:pt x="100" y="66"/>
                  </a:cubicBezTo>
                  <a:cubicBezTo>
                    <a:pt x="104" y="64"/>
                    <a:pt x="108" y="61"/>
                    <a:pt x="112" y="59"/>
                  </a:cubicBezTo>
                  <a:cubicBezTo>
                    <a:pt x="115" y="57"/>
                    <a:pt x="118" y="55"/>
                    <a:pt x="122" y="54"/>
                  </a:cubicBezTo>
                  <a:cubicBezTo>
                    <a:pt x="126" y="53"/>
                    <a:pt x="129" y="52"/>
                    <a:pt x="133" y="50"/>
                  </a:cubicBezTo>
                  <a:cubicBezTo>
                    <a:pt x="135" y="50"/>
                    <a:pt x="138" y="50"/>
                    <a:pt x="140" y="48"/>
                  </a:cubicBezTo>
                  <a:cubicBezTo>
                    <a:pt x="140" y="48"/>
                    <a:pt x="140" y="48"/>
                    <a:pt x="141" y="48"/>
                  </a:cubicBezTo>
                  <a:cubicBezTo>
                    <a:pt x="145" y="49"/>
                    <a:pt x="148" y="46"/>
                    <a:pt x="152" y="45"/>
                  </a:cubicBezTo>
                  <a:cubicBezTo>
                    <a:pt x="153" y="45"/>
                    <a:pt x="154" y="45"/>
                    <a:pt x="155" y="44"/>
                  </a:cubicBezTo>
                  <a:cubicBezTo>
                    <a:pt x="156" y="44"/>
                    <a:pt x="157" y="44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62" y="42"/>
                    <a:pt x="165" y="40"/>
                    <a:pt x="168" y="39"/>
                  </a:cubicBezTo>
                  <a:cubicBezTo>
                    <a:pt x="170" y="39"/>
                    <a:pt x="172" y="37"/>
                    <a:pt x="174" y="37"/>
                  </a:cubicBezTo>
                  <a:cubicBezTo>
                    <a:pt x="177" y="36"/>
                    <a:pt x="179" y="35"/>
                    <a:pt x="181" y="33"/>
                  </a:cubicBezTo>
                  <a:cubicBezTo>
                    <a:pt x="184" y="32"/>
                    <a:pt x="187" y="31"/>
                    <a:pt x="189" y="30"/>
                  </a:cubicBezTo>
                  <a:cubicBezTo>
                    <a:pt x="192" y="29"/>
                    <a:pt x="195" y="28"/>
                    <a:pt x="198" y="28"/>
                  </a:cubicBezTo>
                  <a:cubicBezTo>
                    <a:pt x="198" y="28"/>
                    <a:pt x="199" y="28"/>
                    <a:pt x="199" y="28"/>
                  </a:cubicBezTo>
                  <a:cubicBezTo>
                    <a:pt x="203" y="26"/>
                    <a:pt x="207" y="26"/>
                    <a:pt x="211" y="25"/>
                  </a:cubicBezTo>
                  <a:cubicBezTo>
                    <a:pt x="213" y="25"/>
                    <a:pt x="214" y="24"/>
                    <a:pt x="216" y="24"/>
                  </a:cubicBezTo>
                  <a:cubicBezTo>
                    <a:pt x="217" y="24"/>
                    <a:pt x="217" y="23"/>
                    <a:pt x="217" y="23"/>
                  </a:cubicBezTo>
                  <a:cubicBezTo>
                    <a:pt x="217" y="23"/>
                    <a:pt x="217" y="23"/>
                    <a:pt x="216" y="23"/>
                  </a:cubicBezTo>
                  <a:cubicBezTo>
                    <a:pt x="214" y="23"/>
                    <a:pt x="212" y="22"/>
                    <a:pt x="210" y="23"/>
                  </a:cubicBezTo>
                  <a:cubicBezTo>
                    <a:pt x="210" y="23"/>
                    <a:pt x="209" y="23"/>
                    <a:pt x="209" y="23"/>
                  </a:cubicBezTo>
                  <a:cubicBezTo>
                    <a:pt x="209" y="23"/>
                    <a:pt x="209" y="23"/>
                    <a:pt x="210" y="23"/>
                  </a:cubicBezTo>
                  <a:cubicBezTo>
                    <a:pt x="211" y="22"/>
                    <a:pt x="212" y="21"/>
                    <a:pt x="213" y="22"/>
                  </a:cubicBezTo>
                  <a:cubicBezTo>
                    <a:pt x="213" y="22"/>
                    <a:pt x="213" y="22"/>
                    <a:pt x="214" y="21"/>
                  </a:cubicBezTo>
                  <a:cubicBezTo>
                    <a:pt x="214" y="21"/>
                    <a:pt x="213" y="21"/>
                    <a:pt x="213" y="20"/>
                  </a:cubicBezTo>
                  <a:cubicBezTo>
                    <a:pt x="212" y="19"/>
                    <a:pt x="210" y="19"/>
                    <a:pt x="209" y="20"/>
                  </a:cubicBezTo>
                  <a:cubicBezTo>
                    <a:pt x="208" y="20"/>
                    <a:pt x="208" y="20"/>
                    <a:pt x="208" y="20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10" y="17"/>
                    <a:pt x="213" y="17"/>
                    <a:pt x="216" y="16"/>
                  </a:cubicBezTo>
                  <a:cubicBezTo>
                    <a:pt x="220" y="16"/>
                    <a:pt x="223" y="15"/>
                    <a:pt x="227" y="14"/>
                  </a:cubicBezTo>
                  <a:cubicBezTo>
                    <a:pt x="233" y="13"/>
                    <a:pt x="239" y="11"/>
                    <a:pt x="245" y="10"/>
                  </a:cubicBezTo>
                  <a:cubicBezTo>
                    <a:pt x="245" y="10"/>
                    <a:pt x="247" y="10"/>
                    <a:pt x="247" y="8"/>
                  </a:cubicBezTo>
                  <a:cubicBezTo>
                    <a:pt x="246" y="8"/>
                    <a:pt x="247" y="8"/>
                    <a:pt x="248" y="8"/>
                  </a:cubicBezTo>
                  <a:cubicBezTo>
                    <a:pt x="252" y="8"/>
                    <a:pt x="257" y="8"/>
                    <a:pt x="262" y="7"/>
                  </a:cubicBezTo>
                  <a:cubicBezTo>
                    <a:pt x="266" y="6"/>
                    <a:pt x="270" y="5"/>
                    <a:pt x="273" y="4"/>
                  </a:cubicBezTo>
                  <a:cubicBezTo>
                    <a:pt x="276" y="4"/>
                    <a:pt x="279" y="4"/>
                    <a:pt x="282" y="3"/>
                  </a:cubicBezTo>
                  <a:cubicBezTo>
                    <a:pt x="287" y="3"/>
                    <a:pt x="291" y="2"/>
                    <a:pt x="296" y="1"/>
                  </a:cubicBezTo>
                  <a:cubicBezTo>
                    <a:pt x="296" y="1"/>
                    <a:pt x="297" y="1"/>
                    <a:pt x="298" y="1"/>
                  </a:cubicBezTo>
                  <a:cubicBezTo>
                    <a:pt x="299" y="2"/>
                    <a:pt x="300" y="2"/>
                    <a:pt x="301" y="1"/>
                  </a:cubicBezTo>
                  <a:cubicBezTo>
                    <a:pt x="301" y="1"/>
                    <a:pt x="301" y="1"/>
                    <a:pt x="301" y="1"/>
                  </a:cubicBezTo>
                  <a:cubicBezTo>
                    <a:pt x="302" y="1"/>
                    <a:pt x="301" y="1"/>
                    <a:pt x="301" y="1"/>
                  </a:cubicBezTo>
                  <a:cubicBezTo>
                    <a:pt x="300" y="2"/>
                    <a:pt x="301" y="3"/>
                    <a:pt x="302" y="3"/>
                  </a:cubicBezTo>
                  <a:cubicBezTo>
                    <a:pt x="304" y="3"/>
                    <a:pt x="305" y="3"/>
                    <a:pt x="307" y="3"/>
                  </a:cubicBezTo>
                  <a:cubicBezTo>
                    <a:pt x="308" y="3"/>
                    <a:pt x="308" y="2"/>
                    <a:pt x="308" y="2"/>
                  </a:cubicBezTo>
                  <a:cubicBezTo>
                    <a:pt x="307" y="1"/>
                    <a:pt x="307" y="1"/>
                    <a:pt x="307" y="0"/>
                  </a:cubicBezTo>
                  <a:cubicBezTo>
                    <a:pt x="308" y="0"/>
                    <a:pt x="308" y="0"/>
                    <a:pt x="309" y="0"/>
                  </a:cubicBezTo>
                  <a:cubicBezTo>
                    <a:pt x="311" y="1"/>
                    <a:pt x="312" y="3"/>
                    <a:pt x="314" y="3"/>
                  </a:cubicBezTo>
                  <a:cubicBezTo>
                    <a:pt x="315" y="3"/>
                    <a:pt x="315" y="4"/>
                    <a:pt x="315" y="4"/>
                  </a:cubicBezTo>
                  <a:cubicBezTo>
                    <a:pt x="315" y="5"/>
                    <a:pt x="315" y="6"/>
                    <a:pt x="316" y="6"/>
                  </a:cubicBezTo>
                  <a:cubicBezTo>
                    <a:pt x="317" y="5"/>
                    <a:pt x="319" y="6"/>
                    <a:pt x="320" y="6"/>
                  </a:cubicBezTo>
                  <a:cubicBezTo>
                    <a:pt x="321" y="6"/>
                    <a:pt x="323" y="6"/>
                    <a:pt x="321" y="8"/>
                  </a:cubicBezTo>
                  <a:cubicBezTo>
                    <a:pt x="322" y="8"/>
                    <a:pt x="321" y="11"/>
                    <a:pt x="323" y="10"/>
                  </a:cubicBezTo>
                  <a:cubicBezTo>
                    <a:pt x="323" y="10"/>
                    <a:pt x="324" y="10"/>
                    <a:pt x="324" y="11"/>
                  </a:cubicBezTo>
                  <a:cubicBezTo>
                    <a:pt x="324" y="11"/>
                    <a:pt x="323" y="11"/>
                    <a:pt x="323" y="11"/>
                  </a:cubicBezTo>
                  <a:cubicBezTo>
                    <a:pt x="323" y="11"/>
                    <a:pt x="322" y="12"/>
                    <a:pt x="321" y="11"/>
                  </a:cubicBezTo>
                  <a:cubicBezTo>
                    <a:pt x="319" y="11"/>
                    <a:pt x="318" y="11"/>
                    <a:pt x="316" y="11"/>
                  </a:cubicBezTo>
                  <a:cubicBezTo>
                    <a:pt x="316" y="11"/>
                    <a:pt x="315" y="11"/>
                    <a:pt x="316" y="12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7" y="11"/>
                    <a:pt x="319" y="13"/>
                    <a:pt x="320" y="12"/>
                  </a:cubicBezTo>
                  <a:cubicBezTo>
                    <a:pt x="320" y="12"/>
                    <a:pt x="321" y="12"/>
                    <a:pt x="321" y="12"/>
                  </a:cubicBezTo>
                  <a:cubicBezTo>
                    <a:pt x="321" y="13"/>
                    <a:pt x="320" y="13"/>
                    <a:pt x="320" y="13"/>
                  </a:cubicBezTo>
                  <a:cubicBezTo>
                    <a:pt x="320" y="13"/>
                    <a:pt x="320" y="13"/>
                    <a:pt x="319" y="13"/>
                  </a:cubicBezTo>
                  <a:cubicBezTo>
                    <a:pt x="319" y="13"/>
                    <a:pt x="318" y="13"/>
                    <a:pt x="318" y="14"/>
                  </a:cubicBezTo>
                  <a:cubicBezTo>
                    <a:pt x="318" y="15"/>
                    <a:pt x="319" y="14"/>
                    <a:pt x="319" y="14"/>
                  </a:cubicBezTo>
                  <a:cubicBezTo>
                    <a:pt x="321" y="15"/>
                    <a:pt x="322" y="14"/>
                    <a:pt x="323" y="16"/>
                  </a:cubicBezTo>
                  <a:cubicBezTo>
                    <a:pt x="324" y="16"/>
                    <a:pt x="324" y="16"/>
                    <a:pt x="324" y="15"/>
                  </a:cubicBezTo>
                  <a:cubicBezTo>
                    <a:pt x="324" y="15"/>
                    <a:pt x="325" y="15"/>
                    <a:pt x="325" y="15"/>
                  </a:cubicBezTo>
                  <a:cubicBezTo>
                    <a:pt x="325" y="17"/>
                    <a:pt x="327" y="16"/>
                    <a:pt x="327" y="17"/>
                  </a:cubicBezTo>
                  <a:cubicBezTo>
                    <a:pt x="329" y="17"/>
                    <a:pt x="330" y="17"/>
                    <a:pt x="332" y="17"/>
                  </a:cubicBezTo>
                  <a:cubicBezTo>
                    <a:pt x="334" y="17"/>
                    <a:pt x="335" y="17"/>
                    <a:pt x="337" y="17"/>
                  </a:cubicBezTo>
                  <a:cubicBezTo>
                    <a:pt x="338" y="18"/>
                    <a:pt x="339" y="18"/>
                    <a:pt x="339" y="18"/>
                  </a:cubicBezTo>
                  <a:cubicBezTo>
                    <a:pt x="342" y="18"/>
                    <a:pt x="344" y="19"/>
                    <a:pt x="347" y="19"/>
                  </a:cubicBezTo>
                  <a:cubicBezTo>
                    <a:pt x="348" y="19"/>
                    <a:pt x="350" y="20"/>
                    <a:pt x="351" y="18"/>
                  </a:cubicBezTo>
                  <a:cubicBezTo>
                    <a:pt x="351" y="18"/>
                    <a:pt x="352" y="18"/>
                    <a:pt x="352" y="19"/>
                  </a:cubicBezTo>
                  <a:cubicBezTo>
                    <a:pt x="351" y="20"/>
                    <a:pt x="352" y="20"/>
                    <a:pt x="353" y="21"/>
                  </a:cubicBezTo>
                  <a:cubicBezTo>
                    <a:pt x="354" y="21"/>
                    <a:pt x="355" y="22"/>
                    <a:pt x="354" y="23"/>
                  </a:cubicBezTo>
                  <a:cubicBezTo>
                    <a:pt x="353" y="24"/>
                    <a:pt x="355" y="25"/>
                    <a:pt x="357" y="25"/>
                  </a:cubicBezTo>
                  <a:cubicBezTo>
                    <a:pt x="358" y="25"/>
                    <a:pt x="359" y="24"/>
                    <a:pt x="360" y="24"/>
                  </a:cubicBezTo>
                  <a:cubicBezTo>
                    <a:pt x="361" y="23"/>
                    <a:pt x="362" y="23"/>
                    <a:pt x="363" y="24"/>
                  </a:cubicBezTo>
                  <a:cubicBezTo>
                    <a:pt x="363" y="25"/>
                    <a:pt x="364" y="25"/>
                    <a:pt x="365" y="24"/>
                  </a:cubicBezTo>
                  <a:cubicBezTo>
                    <a:pt x="366" y="24"/>
                    <a:pt x="366" y="24"/>
                    <a:pt x="367" y="25"/>
                  </a:cubicBezTo>
                  <a:cubicBezTo>
                    <a:pt x="367" y="26"/>
                    <a:pt x="367" y="26"/>
                    <a:pt x="368" y="26"/>
                  </a:cubicBezTo>
                  <a:cubicBezTo>
                    <a:pt x="370" y="26"/>
                    <a:pt x="371" y="29"/>
                    <a:pt x="374" y="30"/>
                  </a:cubicBezTo>
                  <a:cubicBezTo>
                    <a:pt x="375" y="30"/>
                    <a:pt x="374" y="31"/>
                    <a:pt x="374" y="31"/>
                  </a:cubicBezTo>
                  <a:cubicBezTo>
                    <a:pt x="374" y="32"/>
                    <a:pt x="373" y="32"/>
                    <a:pt x="373" y="32"/>
                  </a:cubicBezTo>
                  <a:cubicBezTo>
                    <a:pt x="372" y="31"/>
                    <a:pt x="371" y="31"/>
                    <a:pt x="370" y="30"/>
                  </a:cubicBezTo>
                  <a:cubicBezTo>
                    <a:pt x="370" y="30"/>
                    <a:pt x="370" y="30"/>
                    <a:pt x="370" y="30"/>
                  </a:cubicBezTo>
                  <a:cubicBezTo>
                    <a:pt x="370" y="31"/>
                    <a:pt x="370" y="31"/>
                    <a:pt x="370" y="31"/>
                  </a:cubicBezTo>
                  <a:cubicBezTo>
                    <a:pt x="371" y="32"/>
                    <a:pt x="373" y="33"/>
                    <a:pt x="374" y="34"/>
                  </a:cubicBezTo>
                  <a:cubicBezTo>
                    <a:pt x="376" y="34"/>
                    <a:pt x="378" y="36"/>
                    <a:pt x="379" y="37"/>
                  </a:cubicBezTo>
                  <a:cubicBezTo>
                    <a:pt x="382" y="38"/>
                    <a:pt x="384" y="38"/>
                    <a:pt x="386" y="37"/>
                  </a:cubicBezTo>
                  <a:cubicBezTo>
                    <a:pt x="388" y="37"/>
                    <a:pt x="390" y="38"/>
                    <a:pt x="390" y="39"/>
                  </a:cubicBezTo>
                  <a:cubicBezTo>
                    <a:pt x="390" y="39"/>
                    <a:pt x="390" y="40"/>
                    <a:pt x="390" y="40"/>
                  </a:cubicBezTo>
                  <a:cubicBezTo>
                    <a:pt x="392" y="39"/>
                    <a:pt x="393" y="42"/>
                    <a:pt x="394" y="42"/>
                  </a:cubicBezTo>
                  <a:cubicBezTo>
                    <a:pt x="395" y="42"/>
                    <a:pt x="396" y="42"/>
                    <a:pt x="396" y="43"/>
                  </a:cubicBezTo>
                  <a:cubicBezTo>
                    <a:pt x="396" y="43"/>
                    <a:pt x="396" y="43"/>
                    <a:pt x="396" y="43"/>
                  </a:cubicBezTo>
                  <a:cubicBezTo>
                    <a:pt x="398" y="42"/>
                    <a:pt x="398" y="42"/>
                    <a:pt x="399" y="44"/>
                  </a:cubicBezTo>
                  <a:cubicBezTo>
                    <a:pt x="399" y="45"/>
                    <a:pt x="400" y="46"/>
                    <a:pt x="399" y="47"/>
                  </a:cubicBezTo>
                  <a:cubicBezTo>
                    <a:pt x="398" y="47"/>
                    <a:pt x="396" y="49"/>
                    <a:pt x="395" y="48"/>
                  </a:cubicBezTo>
                  <a:cubicBezTo>
                    <a:pt x="394" y="47"/>
                    <a:pt x="393" y="48"/>
                    <a:pt x="392" y="48"/>
                  </a:cubicBezTo>
                  <a:cubicBezTo>
                    <a:pt x="392" y="48"/>
                    <a:pt x="391" y="48"/>
                    <a:pt x="391" y="47"/>
                  </a:cubicBezTo>
                  <a:cubicBezTo>
                    <a:pt x="391" y="46"/>
                    <a:pt x="390" y="46"/>
                    <a:pt x="390" y="46"/>
                  </a:cubicBezTo>
                  <a:cubicBezTo>
                    <a:pt x="389" y="46"/>
                    <a:pt x="389" y="47"/>
                    <a:pt x="389" y="48"/>
                  </a:cubicBezTo>
                  <a:cubicBezTo>
                    <a:pt x="389" y="49"/>
                    <a:pt x="388" y="49"/>
                    <a:pt x="387" y="48"/>
                  </a:cubicBezTo>
                  <a:cubicBezTo>
                    <a:pt x="386" y="47"/>
                    <a:pt x="385" y="48"/>
                    <a:pt x="383" y="48"/>
                  </a:cubicBezTo>
                  <a:cubicBezTo>
                    <a:pt x="382" y="49"/>
                    <a:pt x="383" y="49"/>
                    <a:pt x="383" y="50"/>
                  </a:cubicBezTo>
                  <a:cubicBezTo>
                    <a:pt x="384" y="50"/>
                    <a:pt x="383" y="51"/>
                    <a:pt x="383" y="52"/>
                  </a:cubicBezTo>
                  <a:cubicBezTo>
                    <a:pt x="383" y="53"/>
                    <a:pt x="384" y="54"/>
                    <a:pt x="384" y="55"/>
                  </a:cubicBezTo>
                  <a:cubicBezTo>
                    <a:pt x="384" y="55"/>
                    <a:pt x="385" y="55"/>
                    <a:pt x="385" y="55"/>
                  </a:cubicBezTo>
                  <a:cubicBezTo>
                    <a:pt x="385" y="57"/>
                    <a:pt x="385" y="57"/>
                    <a:pt x="386" y="57"/>
                  </a:cubicBezTo>
                  <a:cubicBezTo>
                    <a:pt x="388" y="58"/>
                    <a:pt x="389" y="59"/>
                    <a:pt x="390" y="61"/>
                  </a:cubicBezTo>
                  <a:cubicBezTo>
                    <a:pt x="392" y="63"/>
                    <a:pt x="393" y="66"/>
                    <a:pt x="396" y="68"/>
                  </a:cubicBezTo>
                  <a:cubicBezTo>
                    <a:pt x="397" y="68"/>
                    <a:pt x="397" y="69"/>
                    <a:pt x="397" y="70"/>
                  </a:cubicBezTo>
                  <a:cubicBezTo>
                    <a:pt x="398" y="70"/>
                    <a:pt x="398" y="70"/>
                    <a:pt x="398" y="70"/>
                  </a:cubicBezTo>
                  <a:cubicBezTo>
                    <a:pt x="399" y="70"/>
                    <a:pt x="398" y="69"/>
                    <a:pt x="398" y="69"/>
                  </a:cubicBezTo>
                  <a:cubicBezTo>
                    <a:pt x="398" y="69"/>
                    <a:pt x="398" y="68"/>
                    <a:pt x="398" y="68"/>
                  </a:cubicBezTo>
                  <a:cubicBezTo>
                    <a:pt x="399" y="68"/>
                    <a:pt x="399" y="68"/>
                    <a:pt x="399" y="68"/>
                  </a:cubicBezTo>
                  <a:cubicBezTo>
                    <a:pt x="400" y="69"/>
                    <a:pt x="401" y="70"/>
                    <a:pt x="402" y="69"/>
                  </a:cubicBezTo>
                  <a:cubicBezTo>
                    <a:pt x="403" y="69"/>
                    <a:pt x="403" y="70"/>
                    <a:pt x="402" y="71"/>
                  </a:cubicBezTo>
                  <a:cubicBezTo>
                    <a:pt x="402" y="72"/>
                    <a:pt x="402" y="72"/>
                    <a:pt x="403" y="73"/>
                  </a:cubicBezTo>
                  <a:cubicBezTo>
                    <a:pt x="404" y="73"/>
                    <a:pt x="404" y="73"/>
                    <a:pt x="404" y="73"/>
                  </a:cubicBezTo>
                  <a:cubicBezTo>
                    <a:pt x="404" y="74"/>
                    <a:pt x="404" y="74"/>
                    <a:pt x="405" y="74"/>
                  </a:cubicBezTo>
                  <a:cubicBezTo>
                    <a:pt x="405" y="74"/>
                    <a:pt x="405" y="74"/>
                    <a:pt x="405" y="73"/>
                  </a:cubicBezTo>
                  <a:cubicBezTo>
                    <a:pt x="405" y="73"/>
                    <a:pt x="405" y="72"/>
                    <a:pt x="405" y="72"/>
                  </a:cubicBezTo>
                  <a:cubicBezTo>
                    <a:pt x="406" y="72"/>
                    <a:pt x="405" y="73"/>
                    <a:pt x="406" y="73"/>
                  </a:cubicBezTo>
                  <a:cubicBezTo>
                    <a:pt x="408" y="74"/>
                    <a:pt x="407" y="76"/>
                    <a:pt x="407" y="78"/>
                  </a:cubicBezTo>
                  <a:cubicBezTo>
                    <a:pt x="408" y="80"/>
                    <a:pt x="408" y="83"/>
                    <a:pt x="408" y="85"/>
                  </a:cubicBezTo>
                  <a:cubicBezTo>
                    <a:pt x="408" y="88"/>
                    <a:pt x="408" y="89"/>
                    <a:pt x="405" y="89"/>
                  </a:cubicBezTo>
                  <a:cubicBezTo>
                    <a:pt x="404" y="90"/>
                    <a:pt x="403" y="89"/>
                    <a:pt x="404" y="88"/>
                  </a:cubicBezTo>
                  <a:cubicBezTo>
                    <a:pt x="404" y="87"/>
                    <a:pt x="404" y="87"/>
                    <a:pt x="404" y="86"/>
                  </a:cubicBezTo>
                  <a:cubicBezTo>
                    <a:pt x="403" y="86"/>
                    <a:pt x="402" y="87"/>
                    <a:pt x="402" y="87"/>
                  </a:cubicBezTo>
                  <a:cubicBezTo>
                    <a:pt x="402" y="88"/>
                    <a:pt x="402" y="88"/>
                    <a:pt x="402" y="89"/>
                  </a:cubicBezTo>
                  <a:cubicBezTo>
                    <a:pt x="401" y="91"/>
                    <a:pt x="401" y="92"/>
                    <a:pt x="398" y="92"/>
                  </a:cubicBezTo>
                  <a:cubicBezTo>
                    <a:pt x="398" y="92"/>
                    <a:pt x="398" y="92"/>
                    <a:pt x="397" y="92"/>
                  </a:cubicBezTo>
                  <a:cubicBezTo>
                    <a:pt x="397" y="93"/>
                    <a:pt x="398" y="97"/>
                    <a:pt x="399" y="97"/>
                  </a:cubicBezTo>
                  <a:cubicBezTo>
                    <a:pt x="400" y="97"/>
                    <a:pt x="400" y="98"/>
                    <a:pt x="400" y="99"/>
                  </a:cubicBezTo>
                  <a:cubicBezTo>
                    <a:pt x="399" y="101"/>
                    <a:pt x="399" y="103"/>
                    <a:pt x="398" y="105"/>
                  </a:cubicBezTo>
                  <a:cubicBezTo>
                    <a:pt x="398" y="106"/>
                    <a:pt x="398" y="106"/>
                    <a:pt x="399" y="106"/>
                  </a:cubicBezTo>
                  <a:cubicBezTo>
                    <a:pt x="399" y="107"/>
                    <a:pt x="399" y="106"/>
                    <a:pt x="399" y="106"/>
                  </a:cubicBezTo>
                  <a:cubicBezTo>
                    <a:pt x="400" y="105"/>
                    <a:pt x="400" y="105"/>
                    <a:pt x="401" y="105"/>
                  </a:cubicBezTo>
                  <a:cubicBezTo>
                    <a:pt x="401" y="105"/>
                    <a:pt x="402" y="105"/>
                    <a:pt x="402" y="105"/>
                  </a:cubicBezTo>
                  <a:cubicBezTo>
                    <a:pt x="401" y="107"/>
                    <a:pt x="402" y="107"/>
                    <a:pt x="403" y="108"/>
                  </a:cubicBezTo>
                  <a:cubicBezTo>
                    <a:pt x="403" y="108"/>
                    <a:pt x="403" y="109"/>
                    <a:pt x="403" y="109"/>
                  </a:cubicBezTo>
                  <a:cubicBezTo>
                    <a:pt x="402" y="110"/>
                    <a:pt x="399" y="110"/>
                    <a:pt x="399" y="109"/>
                  </a:cubicBezTo>
                  <a:cubicBezTo>
                    <a:pt x="399" y="108"/>
                    <a:pt x="398" y="108"/>
                    <a:pt x="397" y="107"/>
                  </a:cubicBezTo>
                  <a:cubicBezTo>
                    <a:pt x="397" y="107"/>
                    <a:pt x="397" y="106"/>
                    <a:pt x="396" y="106"/>
                  </a:cubicBezTo>
                  <a:cubicBezTo>
                    <a:pt x="395" y="107"/>
                    <a:pt x="394" y="107"/>
                    <a:pt x="394" y="108"/>
                  </a:cubicBezTo>
                  <a:cubicBezTo>
                    <a:pt x="394" y="109"/>
                    <a:pt x="394" y="110"/>
                    <a:pt x="393" y="108"/>
                  </a:cubicBezTo>
                  <a:cubicBezTo>
                    <a:pt x="393" y="108"/>
                    <a:pt x="393" y="108"/>
                    <a:pt x="392" y="108"/>
                  </a:cubicBezTo>
                  <a:cubicBezTo>
                    <a:pt x="390" y="109"/>
                    <a:pt x="387" y="109"/>
                    <a:pt x="384" y="109"/>
                  </a:cubicBezTo>
                  <a:cubicBezTo>
                    <a:pt x="383" y="109"/>
                    <a:pt x="381" y="110"/>
                    <a:pt x="380" y="109"/>
                  </a:cubicBezTo>
                  <a:cubicBezTo>
                    <a:pt x="380" y="109"/>
                    <a:pt x="379" y="109"/>
                    <a:pt x="379" y="109"/>
                  </a:cubicBezTo>
                  <a:cubicBezTo>
                    <a:pt x="379" y="110"/>
                    <a:pt x="378" y="110"/>
                    <a:pt x="377" y="110"/>
                  </a:cubicBezTo>
                  <a:cubicBezTo>
                    <a:pt x="377" y="110"/>
                    <a:pt x="377" y="110"/>
                    <a:pt x="377" y="110"/>
                  </a:cubicBezTo>
                  <a:cubicBezTo>
                    <a:pt x="377" y="110"/>
                    <a:pt x="377" y="110"/>
                    <a:pt x="377" y="111"/>
                  </a:cubicBezTo>
                  <a:cubicBezTo>
                    <a:pt x="379" y="112"/>
                    <a:pt x="381" y="112"/>
                    <a:pt x="383" y="112"/>
                  </a:cubicBezTo>
                  <a:cubicBezTo>
                    <a:pt x="386" y="112"/>
                    <a:pt x="389" y="113"/>
                    <a:pt x="392" y="112"/>
                  </a:cubicBezTo>
                  <a:cubicBezTo>
                    <a:pt x="393" y="111"/>
                    <a:pt x="395" y="111"/>
                    <a:pt x="396" y="112"/>
                  </a:cubicBezTo>
                  <a:cubicBezTo>
                    <a:pt x="396" y="113"/>
                    <a:pt x="397" y="113"/>
                    <a:pt x="396" y="114"/>
                  </a:cubicBezTo>
                  <a:cubicBezTo>
                    <a:pt x="395" y="114"/>
                    <a:pt x="396" y="114"/>
                    <a:pt x="396" y="114"/>
                  </a:cubicBezTo>
                  <a:cubicBezTo>
                    <a:pt x="398" y="114"/>
                    <a:pt x="397" y="115"/>
                    <a:pt x="396" y="116"/>
                  </a:cubicBezTo>
                  <a:cubicBezTo>
                    <a:pt x="396" y="116"/>
                    <a:pt x="395" y="116"/>
                    <a:pt x="396" y="117"/>
                  </a:cubicBezTo>
                  <a:cubicBezTo>
                    <a:pt x="396" y="117"/>
                    <a:pt x="396" y="118"/>
                    <a:pt x="397" y="117"/>
                  </a:cubicBezTo>
                  <a:cubicBezTo>
                    <a:pt x="397" y="117"/>
                    <a:pt x="397" y="117"/>
                    <a:pt x="398" y="117"/>
                  </a:cubicBezTo>
                  <a:cubicBezTo>
                    <a:pt x="398" y="118"/>
                    <a:pt x="399" y="118"/>
                    <a:pt x="398" y="118"/>
                  </a:cubicBezTo>
                  <a:cubicBezTo>
                    <a:pt x="398" y="119"/>
                    <a:pt x="398" y="119"/>
                    <a:pt x="398" y="118"/>
                  </a:cubicBezTo>
                  <a:cubicBezTo>
                    <a:pt x="396" y="118"/>
                    <a:pt x="395" y="119"/>
                    <a:pt x="393" y="119"/>
                  </a:cubicBezTo>
                  <a:cubicBezTo>
                    <a:pt x="391" y="119"/>
                    <a:pt x="389" y="120"/>
                    <a:pt x="387" y="119"/>
                  </a:cubicBezTo>
                  <a:cubicBezTo>
                    <a:pt x="385" y="118"/>
                    <a:pt x="383" y="118"/>
                    <a:pt x="381" y="117"/>
                  </a:cubicBezTo>
                  <a:cubicBezTo>
                    <a:pt x="381" y="117"/>
                    <a:pt x="380" y="117"/>
                    <a:pt x="380" y="118"/>
                  </a:cubicBezTo>
                  <a:cubicBezTo>
                    <a:pt x="380" y="118"/>
                    <a:pt x="381" y="118"/>
                    <a:pt x="381" y="118"/>
                  </a:cubicBezTo>
                  <a:cubicBezTo>
                    <a:pt x="382" y="119"/>
                    <a:pt x="383" y="119"/>
                    <a:pt x="384" y="120"/>
                  </a:cubicBezTo>
                  <a:cubicBezTo>
                    <a:pt x="386" y="120"/>
                    <a:pt x="386" y="122"/>
                    <a:pt x="388" y="123"/>
                  </a:cubicBezTo>
                  <a:cubicBezTo>
                    <a:pt x="388" y="124"/>
                    <a:pt x="388" y="124"/>
                    <a:pt x="388" y="124"/>
                  </a:cubicBezTo>
                  <a:cubicBezTo>
                    <a:pt x="387" y="125"/>
                    <a:pt x="385" y="125"/>
                    <a:pt x="386" y="127"/>
                  </a:cubicBezTo>
                  <a:cubicBezTo>
                    <a:pt x="386" y="127"/>
                    <a:pt x="385" y="127"/>
                    <a:pt x="385" y="127"/>
                  </a:cubicBezTo>
                  <a:cubicBezTo>
                    <a:pt x="383" y="128"/>
                    <a:pt x="381" y="128"/>
                    <a:pt x="379" y="128"/>
                  </a:cubicBezTo>
                  <a:cubicBezTo>
                    <a:pt x="377" y="128"/>
                    <a:pt x="377" y="130"/>
                    <a:pt x="376" y="130"/>
                  </a:cubicBezTo>
                  <a:cubicBezTo>
                    <a:pt x="376" y="130"/>
                    <a:pt x="376" y="130"/>
                    <a:pt x="377" y="130"/>
                  </a:cubicBezTo>
                  <a:cubicBezTo>
                    <a:pt x="377" y="130"/>
                    <a:pt x="377" y="130"/>
                    <a:pt x="378" y="130"/>
                  </a:cubicBezTo>
                  <a:cubicBezTo>
                    <a:pt x="378" y="130"/>
                    <a:pt x="378" y="131"/>
                    <a:pt x="378" y="131"/>
                  </a:cubicBezTo>
                  <a:cubicBezTo>
                    <a:pt x="378" y="131"/>
                    <a:pt x="378" y="131"/>
                    <a:pt x="377" y="131"/>
                  </a:cubicBezTo>
                  <a:cubicBezTo>
                    <a:pt x="375" y="131"/>
                    <a:pt x="373" y="132"/>
                    <a:pt x="371" y="131"/>
                  </a:cubicBezTo>
                  <a:cubicBezTo>
                    <a:pt x="370" y="131"/>
                    <a:pt x="369" y="129"/>
                    <a:pt x="367" y="130"/>
                  </a:cubicBezTo>
                  <a:cubicBezTo>
                    <a:pt x="366" y="131"/>
                    <a:pt x="365" y="130"/>
                    <a:pt x="363" y="130"/>
                  </a:cubicBezTo>
                  <a:cubicBezTo>
                    <a:pt x="362" y="130"/>
                    <a:pt x="360" y="130"/>
                    <a:pt x="359" y="130"/>
                  </a:cubicBezTo>
                  <a:cubicBezTo>
                    <a:pt x="357" y="130"/>
                    <a:pt x="356" y="129"/>
                    <a:pt x="355" y="130"/>
                  </a:cubicBezTo>
                  <a:cubicBezTo>
                    <a:pt x="354" y="131"/>
                    <a:pt x="353" y="129"/>
                    <a:pt x="352" y="129"/>
                  </a:cubicBezTo>
                  <a:cubicBezTo>
                    <a:pt x="352" y="129"/>
                    <a:pt x="351" y="129"/>
                    <a:pt x="351" y="129"/>
                  </a:cubicBezTo>
                  <a:cubicBezTo>
                    <a:pt x="349" y="129"/>
                    <a:pt x="346" y="129"/>
                    <a:pt x="345" y="128"/>
                  </a:cubicBezTo>
                  <a:cubicBezTo>
                    <a:pt x="344" y="128"/>
                    <a:pt x="344" y="127"/>
                    <a:pt x="343" y="127"/>
                  </a:cubicBezTo>
                  <a:cubicBezTo>
                    <a:pt x="343" y="127"/>
                    <a:pt x="342" y="127"/>
                    <a:pt x="342" y="127"/>
                  </a:cubicBezTo>
                  <a:cubicBezTo>
                    <a:pt x="342" y="128"/>
                    <a:pt x="343" y="128"/>
                    <a:pt x="343" y="128"/>
                  </a:cubicBezTo>
                  <a:cubicBezTo>
                    <a:pt x="344" y="129"/>
                    <a:pt x="345" y="130"/>
                    <a:pt x="347" y="130"/>
                  </a:cubicBezTo>
                  <a:cubicBezTo>
                    <a:pt x="347" y="130"/>
                    <a:pt x="347" y="130"/>
                    <a:pt x="348" y="130"/>
                  </a:cubicBezTo>
                  <a:cubicBezTo>
                    <a:pt x="348" y="130"/>
                    <a:pt x="349" y="129"/>
                    <a:pt x="349" y="130"/>
                  </a:cubicBezTo>
                  <a:cubicBezTo>
                    <a:pt x="350" y="131"/>
                    <a:pt x="350" y="131"/>
                    <a:pt x="351" y="131"/>
                  </a:cubicBezTo>
                  <a:cubicBezTo>
                    <a:pt x="352" y="130"/>
                    <a:pt x="352" y="131"/>
                    <a:pt x="353" y="132"/>
                  </a:cubicBezTo>
                  <a:cubicBezTo>
                    <a:pt x="353" y="132"/>
                    <a:pt x="353" y="133"/>
                    <a:pt x="353" y="134"/>
                  </a:cubicBezTo>
                  <a:cubicBezTo>
                    <a:pt x="352" y="134"/>
                    <a:pt x="352" y="133"/>
                    <a:pt x="352" y="133"/>
                  </a:cubicBezTo>
                  <a:cubicBezTo>
                    <a:pt x="351" y="132"/>
                    <a:pt x="351" y="132"/>
                    <a:pt x="350" y="132"/>
                  </a:cubicBezTo>
                  <a:cubicBezTo>
                    <a:pt x="349" y="133"/>
                    <a:pt x="349" y="133"/>
                    <a:pt x="348" y="132"/>
                  </a:cubicBezTo>
                  <a:cubicBezTo>
                    <a:pt x="347" y="131"/>
                    <a:pt x="346" y="132"/>
                    <a:pt x="344" y="132"/>
                  </a:cubicBezTo>
                  <a:cubicBezTo>
                    <a:pt x="344" y="132"/>
                    <a:pt x="344" y="133"/>
                    <a:pt x="344" y="133"/>
                  </a:cubicBezTo>
                  <a:cubicBezTo>
                    <a:pt x="344" y="134"/>
                    <a:pt x="344" y="134"/>
                    <a:pt x="345" y="134"/>
                  </a:cubicBezTo>
                  <a:cubicBezTo>
                    <a:pt x="345" y="134"/>
                    <a:pt x="346" y="134"/>
                    <a:pt x="345" y="135"/>
                  </a:cubicBezTo>
                  <a:cubicBezTo>
                    <a:pt x="345" y="135"/>
                    <a:pt x="345" y="135"/>
                    <a:pt x="344" y="135"/>
                  </a:cubicBezTo>
                  <a:cubicBezTo>
                    <a:pt x="344" y="134"/>
                    <a:pt x="344" y="134"/>
                    <a:pt x="343" y="134"/>
                  </a:cubicBezTo>
                  <a:cubicBezTo>
                    <a:pt x="343" y="134"/>
                    <a:pt x="342" y="134"/>
                    <a:pt x="342" y="135"/>
                  </a:cubicBezTo>
                  <a:cubicBezTo>
                    <a:pt x="342" y="135"/>
                    <a:pt x="342" y="135"/>
                    <a:pt x="342" y="135"/>
                  </a:cubicBezTo>
                  <a:cubicBezTo>
                    <a:pt x="342" y="136"/>
                    <a:pt x="343" y="136"/>
                    <a:pt x="343" y="136"/>
                  </a:cubicBezTo>
                  <a:cubicBezTo>
                    <a:pt x="344" y="135"/>
                    <a:pt x="344" y="135"/>
                    <a:pt x="344" y="136"/>
                  </a:cubicBezTo>
                  <a:cubicBezTo>
                    <a:pt x="345" y="136"/>
                    <a:pt x="344" y="136"/>
                    <a:pt x="344" y="136"/>
                  </a:cubicBezTo>
                  <a:cubicBezTo>
                    <a:pt x="344" y="137"/>
                    <a:pt x="343" y="138"/>
                    <a:pt x="345" y="138"/>
                  </a:cubicBezTo>
                  <a:cubicBezTo>
                    <a:pt x="346" y="139"/>
                    <a:pt x="347" y="139"/>
                    <a:pt x="347" y="141"/>
                  </a:cubicBezTo>
                  <a:cubicBezTo>
                    <a:pt x="347" y="142"/>
                    <a:pt x="348" y="143"/>
                    <a:pt x="349" y="142"/>
                  </a:cubicBezTo>
                  <a:cubicBezTo>
                    <a:pt x="350" y="141"/>
                    <a:pt x="350" y="141"/>
                    <a:pt x="350" y="142"/>
                  </a:cubicBezTo>
                  <a:cubicBezTo>
                    <a:pt x="350" y="142"/>
                    <a:pt x="351" y="143"/>
                    <a:pt x="351" y="143"/>
                  </a:cubicBezTo>
                  <a:cubicBezTo>
                    <a:pt x="352" y="143"/>
                    <a:pt x="352" y="143"/>
                    <a:pt x="352" y="144"/>
                  </a:cubicBezTo>
                  <a:cubicBezTo>
                    <a:pt x="354" y="143"/>
                    <a:pt x="354" y="146"/>
                    <a:pt x="356" y="146"/>
                  </a:cubicBezTo>
                  <a:cubicBezTo>
                    <a:pt x="356" y="146"/>
                    <a:pt x="356" y="146"/>
                    <a:pt x="356" y="147"/>
                  </a:cubicBezTo>
                  <a:cubicBezTo>
                    <a:pt x="357" y="149"/>
                    <a:pt x="359" y="149"/>
                    <a:pt x="360" y="150"/>
                  </a:cubicBezTo>
                  <a:cubicBezTo>
                    <a:pt x="361" y="150"/>
                    <a:pt x="362" y="151"/>
                    <a:pt x="362" y="152"/>
                  </a:cubicBezTo>
                  <a:cubicBezTo>
                    <a:pt x="363" y="154"/>
                    <a:pt x="365" y="154"/>
                    <a:pt x="367" y="154"/>
                  </a:cubicBezTo>
                  <a:cubicBezTo>
                    <a:pt x="371" y="154"/>
                    <a:pt x="374" y="156"/>
                    <a:pt x="377" y="156"/>
                  </a:cubicBezTo>
                  <a:cubicBezTo>
                    <a:pt x="377" y="156"/>
                    <a:pt x="377" y="157"/>
                    <a:pt x="377" y="157"/>
                  </a:cubicBezTo>
                  <a:cubicBezTo>
                    <a:pt x="378" y="160"/>
                    <a:pt x="380" y="161"/>
                    <a:pt x="382" y="162"/>
                  </a:cubicBezTo>
                  <a:cubicBezTo>
                    <a:pt x="383" y="163"/>
                    <a:pt x="383" y="163"/>
                    <a:pt x="382" y="164"/>
                  </a:cubicBezTo>
                  <a:cubicBezTo>
                    <a:pt x="382" y="165"/>
                    <a:pt x="382" y="165"/>
                    <a:pt x="383" y="165"/>
                  </a:cubicBezTo>
                  <a:cubicBezTo>
                    <a:pt x="384" y="165"/>
                    <a:pt x="384" y="166"/>
                    <a:pt x="383" y="166"/>
                  </a:cubicBezTo>
                  <a:cubicBezTo>
                    <a:pt x="382" y="167"/>
                    <a:pt x="382" y="167"/>
                    <a:pt x="382" y="168"/>
                  </a:cubicBezTo>
                  <a:cubicBezTo>
                    <a:pt x="381" y="168"/>
                    <a:pt x="380" y="169"/>
                    <a:pt x="379" y="168"/>
                  </a:cubicBezTo>
                  <a:cubicBezTo>
                    <a:pt x="378" y="167"/>
                    <a:pt x="378" y="166"/>
                    <a:pt x="376" y="167"/>
                  </a:cubicBezTo>
                  <a:cubicBezTo>
                    <a:pt x="376" y="167"/>
                    <a:pt x="376" y="167"/>
                    <a:pt x="376" y="167"/>
                  </a:cubicBezTo>
                  <a:cubicBezTo>
                    <a:pt x="376" y="165"/>
                    <a:pt x="375" y="166"/>
                    <a:pt x="374" y="166"/>
                  </a:cubicBezTo>
                  <a:cubicBezTo>
                    <a:pt x="372" y="166"/>
                    <a:pt x="371" y="166"/>
                    <a:pt x="370" y="166"/>
                  </a:cubicBezTo>
                  <a:cubicBezTo>
                    <a:pt x="370" y="166"/>
                    <a:pt x="369" y="166"/>
                    <a:pt x="369" y="166"/>
                  </a:cubicBezTo>
                  <a:cubicBezTo>
                    <a:pt x="369" y="167"/>
                    <a:pt x="370" y="167"/>
                    <a:pt x="370" y="167"/>
                  </a:cubicBezTo>
                  <a:cubicBezTo>
                    <a:pt x="370" y="166"/>
                    <a:pt x="371" y="166"/>
                    <a:pt x="371" y="167"/>
                  </a:cubicBezTo>
                  <a:cubicBezTo>
                    <a:pt x="372" y="167"/>
                    <a:pt x="373" y="166"/>
                    <a:pt x="372" y="167"/>
                  </a:cubicBezTo>
                  <a:cubicBezTo>
                    <a:pt x="372" y="168"/>
                    <a:pt x="372" y="168"/>
                    <a:pt x="371" y="168"/>
                  </a:cubicBezTo>
                  <a:cubicBezTo>
                    <a:pt x="370" y="168"/>
                    <a:pt x="368" y="168"/>
                    <a:pt x="367" y="168"/>
                  </a:cubicBezTo>
                  <a:cubicBezTo>
                    <a:pt x="366" y="168"/>
                    <a:pt x="364" y="168"/>
                    <a:pt x="364" y="170"/>
                  </a:cubicBezTo>
                  <a:cubicBezTo>
                    <a:pt x="364" y="170"/>
                    <a:pt x="364" y="170"/>
                    <a:pt x="364" y="170"/>
                  </a:cubicBezTo>
                  <a:cubicBezTo>
                    <a:pt x="363" y="170"/>
                    <a:pt x="363" y="170"/>
                    <a:pt x="363" y="169"/>
                  </a:cubicBezTo>
                  <a:cubicBezTo>
                    <a:pt x="362" y="168"/>
                    <a:pt x="360" y="167"/>
                    <a:pt x="359" y="168"/>
                  </a:cubicBezTo>
                  <a:cubicBezTo>
                    <a:pt x="358" y="170"/>
                    <a:pt x="356" y="169"/>
                    <a:pt x="356" y="171"/>
                  </a:cubicBezTo>
                  <a:cubicBezTo>
                    <a:pt x="356" y="171"/>
                    <a:pt x="356" y="171"/>
                    <a:pt x="356" y="171"/>
                  </a:cubicBezTo>
                  <a:cubicBezTo>
                    <a:pt x="352" y="170"/>
                    <a:pt x="350" y="172"/>
                    <a:pt x="347" y="172"/>
                  </a:cubicBezTo>
                  <a:cubicBezTo>
                    <a:pt x="345" y="172"/>
                    <a:pt x="344" y="173"/>
                    <a:pt x="343" y="173"/>
                  </a:cubicBezTo>
                  <a:cubicBezTo>
                    <a:pt x="340" y="172"/>
                    <a:pt x="338" y="174"/>
                    <a:pt x="336" y="173"/>
                  </a:cubicBezTo>
                  <a:cubicBezTo>
                    <a:pt x="335" y="173"/>
                    <a:pt x="334" y="174"/>
                    <a:pt x="333" y="174"/>
                  </a:cubicBezTo>
                  <a:cubicBezTo>
                    <a:pt x="331" y="174"/>
                    <a:pt x="329" y="174"/>
                    <a:pt x="327" y="174"/>
                  </a:cubicBezTo>
                  <a:cubicBezTo>
                    <a:pt x="326" y="174"/>
                    <a:pt x="325" y="174"/>
                    <a:pt x="324" y="175"/>
                  </a:cubicBezTo>
                  <a:cubicBezTo>
                    <a:pt x="322" y="176"/>
                    <a:pt x="320" y="175"/>
                    <a:pt x="318" y="176"/>
                  </a:cubicBezTo>
                  <a:cubicBezTo>
                    <a:pt x="318" y="176"/>
                    <a:pt x="318" y="176"/>
                    <a:pt x="318" y="176"/>
                  </a:cubicBezTo>
                  <a:cubicBezTo>
                    <a:pt x="317" y="175"/>
                    <a:pt x="315" y="175"/>
                    <a:pt x="314" y="176"/>
                  </a:cubicBezTo>
                  <a:cubicBezTo>
                    <a:pt x="313" y="176"/>
                    <a:pt x="312" y="177"/>
                    <a:pt x="312" y="176"/>
                  </a:cubicBezTo>
                  <a:cubicBezTo>
                    <a:pt x="311" y="175"/>
                    <a:pt x="309" y="175"/>
                    <a:pt x="308" y="176"/>
                  </a:cubicBezTo>
                  <a:cubicBezTo>
                    <a:pt x="308" y="176"/>
                    <a:pt x="308" y="177"/>
                    <a:pt x="307" y="176"/>
                  </a:cubicBezTo>
                  <a:cubicBezTo>
                    <a:pt x="306" y="176"/>
                    <a:pt x="305" y="177"/>
                    <a:pt x="303" y="176"/>
                  </a:cubicBezTo>
                  <a:cubicBezTo>
                    <a:pt x="302" y="176"/>
                    <a:pt x="301" y="176"/>
                    <a:pt x="300" y="178"/>
                  </a:cubicBezTo>
                  <a:cubicBezTo>
                    <a:pt x="300" y="178"/>
                    <a:pt x="299" y="178"/>
                    <a:pt x="299" y="178"/>
                  </a:cubicBezTo>
                  <a:cubicBezTo>
                    <a:pt x="298" y="176"/>
                    <a:pt x="297" y="178"/>
                    <a:pt x="296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8"/>
                    <a:pt x="294" y="178"/>
                    <a:pt x="293" y="178"/>
                  </a:cubicBezTo>
                  <a:cubicBezTo>
                    <a:pt x="292" y="178"/>
                    <a:pt x="292" y="178"/>
                    <a:pt x="292" y="179"/>
                  </a:cubicBezTo>
                  <a:cubicBezTo>
                    <a:pt x="292" y="179"/>
                    <a:pt x="292" y="180"/>
                    <a:pt x="291" y="180"/>
                  </a:cubicBezTo>
                  <a:cubicBezTo>
                    <a:pt x="289" y="180"/>
                    <a:pt x="287" y="182"/>
                    <a:pt x="285" y="181"/>
                  </a:cubicBezTo>
                  <a:cubicBezTo>
                    <a:pt x="285" y="181"/>
                    <a:pt x="285" y="181"/>
                    <a:pt x="285" y="181"/>
                  </a:cubicBezTo>
                  <a:close/>
                  <a:moveTo>
                    <a:pt x="353" y="166"/>
                  </a:moveTo>
                  <a:cubicBezTo>
                    <a:pt x="353" y="166"/>
                    <a:pt x="353" y="166"/>
                    <a:pt x="353" y="166"/>
                  </a:cubicBezTo>
                  <a:cubicBezTo>
                    <a:pt x="353" y="166"/>
                    <a:pt x="353" y="166"/>
                    <a:pt x="353" y="166"/>
                  </a:cubicBezTo>
                  <a:cubicBezTo>
                    <a:pt x="353" y="166"/>
                    <a:pt x="353" y="166"/>
                    <a:pt x="353" y="166"/>
                  </a:cubicBezTo>
                  <a:cubicBezTo>
                    <a:pt x="353" y="166"/>
                    <a:pt x="353" y="166"/>
                    <a:pt x="353" y="166"/>
                  </a:cubicBezTo>
                  <a:close/>
                  <a:moveTo>
                    <a:pt x="109" y="100"/>
                  </a:moveTo>
                  <a:cubicBezTo>
                    <a:pt x="109" y="100"/>
                    <a:pt x="109" y="100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lose/>
                  <a:moveTo>
                    <a:pt x="160" y="174"/>
                  </a:moveTo>
                  <a:cubicBezTo>
                    <a:pt x="160" y="174"/>
                    <a:pt x="160" y="174"/>
                    <a:pt x="160" y="174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61" y="174"/>
                    <a:pt x="161" y="173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0" y="174"/>
                    <a:pt x="160" y="176"/>
                    <a:pt x="159" y="177"/>
                  </a:cubicBezTo>
                  <a:cubicBezTo>
                    <a:pt x="159" y="177"/>
                    <a:pt x="159" y="177"/>
                    <a:pt x="159" y="177"/>
                  </a:cubicBezTo>
                  <a:cubicBezTo>
                    <a:pt x="159" y="177"/>
                    <a:pt x="159" y="177"/>
                    <a:pt x="159" y="177"/>
                  </a:cubicBezTo>
                  <a:cubicBezTo>
                    <a:pt x="160" y="177"/>
                    <a:pt x="161" y="176"/>
                    <a:pt x="162" y="176"/>
                  </a:cubicBezTo>
                  <a:cubicBezTo>
                    <a:pt x="162" y="176"/>
                    <a:pt x="163" y="176"/>
                    <a:pt x="163" y="176"/>
                  </a:cubicBezTo>
                  <a:cubicBezTo>
                    <a:pt x="163" y="177"/>
                    <a:pt x="162" y="177"/>
                    <a:pt x="162" y="177"/>
                  </a:cubicBezTo>
                  <a:cubicBezTo>
                    <a:pt x="162" y="177"/>
                    <a:pt x="162" y="177"/>
                    <a:pt x="161" y="178"/>
                  </a:cubicBezTo>
                  <a:cubicBezTo>
                    <a:pt x="160" y="179"/>
                    <a:pt x="156" y="179"/>
                    <a:pt x="155" y="178"/>
                  </a:cubicBezTo>
                  <a:cubicBezTo>
                    <a:pt x="155" y="177"/>
                    <a:pt x="155" y="177"/>
                    <a:pt x="156" y="177"/>
                  </a:cubicBezTo>
                  <a:cubicBezTo>
                    <a:pt x="157" y="177"/>
                    <a:pt x="158" y="176"/>
                    <a:pt x="159" y="176"/>
                  </a:cubicBezTo>
                  <a:cubicBezTo>
                    <a:pt x="159" y="176"/>
                    <a:pt x="160" y="176"/>
                    <a:pt x="160" y="175"/>
                  </a:cubicBezTo>
                  <a:cubicBezTo>
                    <a:pt x="160" y="175"/>
                    <a:pt x="159" y="175"/>
                    <a:pt x="159" y="175"/>
                  </a:cubicBezTo>
                  <a:cubicBezTo>
                    <a:pt x="158" y="175"/>
                    <a:pt x="157" y="175"/>
                    <a:pt x="156" y="175"/>
                  </a:cubicBezTo>
                  <a:cubicBezTo>
                    <a:pt x="154" y="175"/>
                    <a:pt x="151" y="177"/>
                    <a:pt x="149" y="178"/>
                  </a:cubicBezTo>
                  <a:cubicBezTo>
                    <a:pt x="148" y="179"/>
                    <a:pt x="147" y="179"/>
                    <a:pt x="145" y="180"/>
                  </a:cubicBezTo>
                  <a:cubicBezTo>
                    <a:pt x="144" y="181"/>
                    <a:pt x="142" y="182"/>
                    <a:pt x="141" y="183"/>
                  </a:cubicBezTo>
                  <a:cubicBezTo>
                    <a:pt x="140" y="183"/>
                    <a:pt x="139" y="184"/>
                    <a:pt x="141" y="184"/>
                  </a:cubicBezTo>
                  <a:cubicBezTo>
                    <a:pt x="141" y="184"/>
                    <a:pt x="141" y="185"/>
                    <a:pt x="141" y="185"/>
                  </a:cubicBezTo>
                  <a:cubicBezTo>
                    <a:pt x="140" y="185"/>
                    <a:pt x="139" y="186"/>
                    <a:pt x="138" y="186"/>
                  </a:cubicBezTo>
                  <a:cubicBezTo>
                    <a:pt x="138" y="186"/>
                    <a:pt x="138" y="187"/>
                    <a:pt x="138" y="186"/>
                  </a:cubicBezTo>
                  <a:cubicBezTo>
                    <a:pt x="138" y="185"/>
                    <a:pt x="137" y="185"/>
                    <a:pt x="136" y="185"/>
                  </a:cubicBezTo>
                  <a:cubicBezTo>
                    <a:pt x="135" y="185"/>
                    <a:pt x="134" y="185"/>
                    <a:pt x="135" y="187"/>
                  </a:cubicBezTo>
                  <a:cubicBezTo>
                    <a:pt x="135" y="188"/>
                    <a:pt x="134" y="188"/>
                    <a:pt x="134" y="188"/>
                  </a:cubicBezTo>
                  <a:cubicBezTo>
                    <a:pt x="133" y="189"/>
                    <a:pt x="132" y="189"/>
                    <a:pt x="131" y="190"/>
                  </a:cubicBezTo>
                  <a:cubicBezTo>
                    <a:pt x="131" y="190"/>
                    <a:pt x="131" y="191"/>
                    <a:pt x="131" y="191"/>
                  </a:cubicBezTo>
                  <a:cubicBezTo>
                    <a:pt x="132" y="189"/>
                    <a:pt x="133" y="191"/>
                    <a:pt x="134" y="191"/>
                  </a:cubicBezTo>
                  <a:cubicBezTo>
                    <a:pt x="136" y="190"/>
                    <a:pt x="137" y="190"/>
                    <a:pt x="139" y="190"/>
                  </a:cubicBezTo>
                  <a:cubicBezTo>
                    <a:pt x="140" y="190"/>
                    <a:pt x="141" y="190"/>
                    <a:pt x="142" y="190"/>
                  </a:cubicBezTo>
                  <a:cubicBezTo>
                    <a:pt x="142" y="190"/>
                    <a:pt x="143" y="190"/>
                    <a:pt x="143" y="190"/>
                  </a:cubicBezTo>
                  <a:cubicBezTo>
                    <a:pt x="143" y="189"/>
                    <a:pt x="144" y="188"/>
                    <a:pt x="145" y="188"/>
                  </a:cubicBezTo>
                  <a:cubicBezTo>
                    <a:pt x="145" y="188"/>
                    <a:pt x="145" y="187"/>
                    <a:pt x="145" y="187"/>
                  </a:cubicBezTo>
                  <a:cubicBezTo>
                    <a:pt x="145" y="186"/>
                    <a:pt x="144" y="187"/>
                    <a:pt x="144" y="187"/>
                  </a:cubicBezTo>
                  <a:cubicBezTo>
                    <a:pt x="144" y="187"/>
                    <a:pt x="143" y="187"/>
                    <a:pt x="143" y="187"/>
                  </a:cubicBezTo>
                  <a:cubicBezTo>
                    <a:pt x="142" y="186"/>
                    <a:pt x="144" y="186"/>
                    <a:pt x="144" y="186"/>
                  </a:cubicBezTo>
                  <a:cubicBezTo>
                    <a:pt x="144" y="186"/>
                    <a:pt x="145" y="186"/>
                    <a:pt x="145" y="185"/>
                  </a:cubicBezTo>
                  <a:cubicBezTo>
                    <a:pt x="145" y="185"/>
                    <a:pt x="145" y="185"/>
                    <a:pt x="145" y="185"/>
                  </a:cubicBezTo>
                  <a:cubicBezTo>
                    <a:pt x="146" y="186"/>
                    <a:pt x="147" y="187"/>
                    <a:pt x="148" y="186"/>
                  </a:cubicBezTo>
                  <a:cubicBezTo>
                    <a:pt x="150" y="185"/>
                    <a:pt x="152" y="185"/>
                    <a:pt x="154" y="184"/>
                  </a:cubicBezTo>
                  <a:cubicBezTo>
                    <a:pt x="155" y="183"/>
                    <a:pt x="156" y="183"/>
                    <a:pt x="157" y="182"/>
                  </a:cubicBezTo>
                  <a:cubicBezTo>
                    <a:pt x="159" y="181"/>
                    <a:pt x="160" y="182"/>
                    <a:pt x="162" y="181"/>
                  </a:cubicBezTo>
                  <a:cubicBezTo>
                    <a:pt x="162" y="181"/>
                    <a:pt x="162" y="181"/>
                    <a:pt x="162" y="181"/>
                  </a:cubicBezTo>
                  <a:cubicBezTo>
                    <a:pt x="163" y="181"/>
                    <a:pt x="163" y="181"/>
                    <a:pt x="163" y="181"/>
                  </a:cubicBezTo>
                  <a:cubicBezTo>
                    <a:pt x="163" y="181"/>
                    <a:pt x="163" y="180"/>
                    <a:pt x="163" y="180"/>
                  </a:cubicBezTo>
                  <a:cubicBezTo>
                    <a:pt x="163" y="180"/>
                    <a:pt x="163" y="180"/>
                    <a:pt x="162" y="180"/>
                  </a:cubicBezTo>
                  <a:cubicBezTo>
                    <a:pt x="162" y="181"/>
                    <a:pt x="162" y="181"/>
                    <a:pt x="162" y="181"/>
                  </a:cubicBezTo>
                  <a:cubicBezTo>
                    <a:pt x="162" y="181"/>
                    <a:pt x="162" y="181"/>
                    <a:pt x="161" y="180"/>
                  </a:cubicBezTo>
                  <a:cubicBezTo>
                    <a:pt x="161" y="180"/>
                    <a:pt x="161" y="181"/>
                    <a:pt x="160" y="180"/>
                  </a:cubicBezTo>
                  <a:cubicBezTo>
                    <a:pt x="160" y="180"/>
                    <a:pt x="161" y="180"/>
                    <a:pt x="161" y="180"/>
                  </a:cubicBezTo>
                  <a:cubicBezTo>
                    <a:pt x="163" y="179"/>
                    <a:pt x="164" y="180"/>
                    <a:pt x="165" y="180"/>
                  </a:cubicBezTo>
                  <a:cubicBezTo>
                    <a:pt x="166" y="180"/>
                    <a:pt x="168" y="180"/>
                    <a:pt x="167" y="179"/>
                  </a:cubicBezTo>
                  <a:cubicBezTo>
                    <a:pt x="167" y="178"/>
                    <a:pt x="168" y="178"/>
                    <a:pt x="168" y="178"/>
                  </a:cubicBezTo>
                  <a:cubicBezTo>
                    <a:pt x="170" y="178"/>
                    <a:pt x="171" y="177"/>
                    <a:pt x="172" y="177"/>
                  </a:cubicBezTo>
                  <a:cubicBezTo>
                    <a:pt x="174" y="176"/>
                    <a:pt x="175" y="175"/>
                    <a:pt x="177" y="175"/>
                  </a:cubicBezTo>
                  <a:cubicBezTo>
                    <a:pt x="178" y="175"/>
                    <a:pt x="179" y="174"/>
                    <a:pt x="179" y="173"/>
                  </a:cubicBezTo>
                  <a:cubicBezTo>
                    <a:pt x="179" y="172"/>
                    <a:pt x="180" y="172"/>
                    <a:pt x="180" y="173"/>
                  </a:cubicBezTo>
                  <a:cubicBezTo>
                    <a:pt x="182" y="174"/>
                    <a:pt x="183" y="173"/>
                    <a:pt x="185" y="173"/>
                  </a:cubicBezTo>
                  <a:cubicBezTo>
                    <a:pt x="187" y="172"/>
                    <a:pt x="189" y="171"/>
                    <a:pt x="191" y="170"/>
                  </a:cubicBezTo>
                  <a:cubicBezTo>
                    <a:pt x="192" y="170"/>
                    <a:pt x="192" y="170"/>
                    <a:pt x="193" y="170"/>
                  </a:cubicBezTo>
                  <a:cubicBezTo>
                    <a:pt x="194" y="171"/>
                    <a:pt x="194" y="172"/>
                    <a:pt x="195" y="171"/>
                  </a:cubicBezTo>
                  <a:cubicBezTo>
                    <a:pt x="196" y="171"/>
                    <a:pt x="196" y="171"/>
                    <a:pt x="197" y="171"/>
                  </a:cubicBezTo>
                  <a:cubicBezTo>
                    <a:pt x="197" y="171"/>
                    <a:pt x="197" y="171"/>
                    <a:pt x="197" y="171"/>
                  </a:cubicBezTo>
                  <a:cubicBezTo>
                    <a:pt x="197" y="171"/>
                    <a:pt x="198" y="171"/>
                    <a:pt x="197" y="172"/>
                  </a:cubicBezTo>
                  <a:cubicBezTo>
                    <a:pt x="197" y="172"/>
                    <a:pt x="197" y="172"/>
                    <a:pt x="196" y="172"/>
                  </a:cubicBezTo>
                  <a:cubicBezTo>
                    <a:pt x="196" y="172"/>
                    <a:pt x="195" y="173"/>
                    <a:pt x="195" y="174"/>
                  </a:cubicBezTo>
                  <a:cubicBezTo>
                    <a:pt x="197" y="176"/>
                    <a:pt x="195" y="175"/>
                    <a:pt x="194" y="175"/>
                  </a:cubicBezTo>
                  <a:cubicBezTo>
                    <a:pt x="193" y="175"/>
                    <a:pt x="191" y="175"/>
                    <a:pt x="190" y="177"/>
                  </a:cubicBezTo>
                  <a:cubicBezTo>
                    <a:pt x="190" y="177"/>
                    <a:pt x="190" y="177"/>
                    <a:pt x="190" y="177"/>
                  </a:cubicBezTo>
                  <a:cubicBezTo>
                    <a:pt x="188" y="176"/>
                    <a:pt x="188" y="177"/>
                    <a:pt x="187" y="177"/>
                  </a:cubicBezTo>
                  <a:cubicBezTo>
                    <a:pt x="183" y="179"/>
                    <a:pt x="179" y="179"/>
                    <a:pt x="176" y="182"/>
                  </a:cubicBezTo>
                  <a:cubicBezTo>
                    <a:pt x="175" y="182"/>
                    <a:pt x="175" y="183"/>
                    <a:pt x="174" y="183"/>
                  </a:cubicBezTo>
                  <a:cubicBezTo>
                    <a:pt x="174" y="183"/>
                    <a:pt x="173" y="183"/>
                    <a:pt x="173" y="183"/>
                  </a:cubicBezTo>
                  <a:cubicBezTo>
                    <a:pt x="173" y="184"/>
                    <a:pt x="174" y="184"/>
                    <a:pt x="174" y="184"/>
                  </a:cubicBezTo>
                  <a:cubicBezTo>
                    <a:pt x="175" y="184"/>
                    <a:pt x="175" y="184"/>
                    <a:pt x="176" y="183"/>
                  </a:cubicBezTo>
                  <a:cubicBezTo>
                    <a:pt x="179" y="181"/>
                    <a:pt x="182" y="181"/>
                    <a:pt x="185" y="179"/>
                  </a:cubicBezTo>
                  <a:cubicBezTo>
                    <a:pt x="187" y="179"/>
                    <a:pt x="188" y="179"/>
                    <a:pt x="190" y="179"/>
                  </a:cubicBezTo>
                  <a:cubicBezTo>
                    <a:pt x="194" y="177"/>
                    <a:pt x="198" y="176"/>
                    <a:pt x="202" y="174"/>
                  </a:cubicBezTo>
                  <a:cubicBezTo>
                    <a:pt x="202" y="174"/>
                    <a:pt x="202" y="174"/>
                    <a:pt x="203" y="174"/>
                  </a:cubicBezTo>
                  <a:cubicBezTo>
                    <a:pt x="203" y="175"/>
                    <a:pt x="204" y="174"/>
                    <a:pt x="205" y="174"/>
                  </a:cubicBezTo>
                  <a:cubicBezTo>
                    <a:pt x="206" y="175"/>
                    <a:pt x="207" y="174"/>
                    <a:pt x="208" y="174"/>
                  </a:cubicBezTo>
                  <a:cubicBezTo>
                    <a:pt x="208" y="174"/>
                    <a:pt x="209" y="174"/>
                    <a:pt x="209" y="175"/>
                  </a:cubicBezTo>
                  <a:cubicBezTo>
                    <a:pt x="209" y="175"/>
                    <a:pt x="208" y="175"/>
                    <a:pt x="208" y="175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08" y="175"/>
                    <a:pt x="208" y="175"/>
                    <a:pt x="208" y="175"/>
                  </a:cubicBezTo>
                  <a:cubicBezTo>
                    <a:pt x="208" y="176"/>
                    <a:pt x="209" y="177"/>
                    <a:pt x="210" y="176"/>
                  </a:cubicBezTo>
                  <a:cubicBezTo>
                    <a:pt x="210" y="175"/>
                    <a:pt x="210" y="174"/>
                    <a:pt x="211" y="173"/>
                  </a:cubicBezTo>
                  <a:cubicBezTo>
                    <a:pt x="211" y="173"/>
                    <a:pt x="210" y="173"/>
                    <a:pt x="210" y="173"/>
                  </a:cubicBezTo>
                  <a:cubicBezTo>
                    <a:pt x="209" y="172"/>
                    <a:pt x="208" y="172"/>
                    <a:pt x="207" y="173"/>
                  </a:cubicBezTo>
                  <a:cubicBezTo>
                    <a:pt x="207" y="173"/>
                    <a:pt x="206" y="173"/>
                    <a:pt x="206" y="173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08" y="171"/>
                    <a:pt x="209" y="170"/>
                    <a:pt x="211" y="170"/>
                  </a:cubicBezTo>
                  <a:cubicBezTo>
                    <a:pt x="213" y="170"/>
                    <a:pt x="215" y="169"/>
                    <a:pt x="218" y="168"/>
                  </a:cubicBezTo>
                  <a:cubicBezTo>
                    <a:pt x="219" y="168"/>
                    <a:pt x="219" y="168"/>
                    <a:pt x="220" y="167"/>
                  </a:cubicBezTo>
                  <a:cubicBezTo>
                    <a:pt x="220" y="167"/>
                    <a:pt x="220" y="167"/>
                    <a:pt x="220" y="167"/>
                  </a:cubicBezTo>
                  <a:cubicBezTo>
                    <a:pt x="220" y="167"/>
                    <a:pt x="220" y="167"/>
                    <a:pt x="220" y="167"/>
                  </a:cubicBezTo>
                  <a:cubicBezTo>
                    <a:pt x="218" y="166"/>
                    <a:pt x="216" y="165"/>
                    <a:pt x="213" y="166"/>
                  </a:cubicBezTo>
                  <a:cubicBezTo>
                    <a:pt x="213" y="166"/>
                    <a:pt x="212" y="166"/>
                    <a:pt x="212" y="166"/>
                  </a:cubicBezTo>
                  <a:cubicBezTo>
                    <a:pt x="212" y="167"/>
                    <a:pt x="213" y="166"/>
                    <a:pt x="213" y="167"/>
                  </a:cubicBezTo>
                  <a:cubicBezTo>
                    <a:pt x="214" y="167"/>
                    <a:pt x="214" y="166"/>
                    <a:pt x="214" y="167"/>
                  </a:cubicBezTo>
                  <a:cubicBezTo>
                    <a:pt x="214" y="167"/>
                    <a:pt x="214" y="167"/>
                    <a:pt x="213" y="168"/>
                  </a:cubicBezTo>
                  <a:cubicBezTo>
                    <a:pt x="213" y="168"/>
                    <a:pt x="212" y="168"/>
                    <a:pt x="212" y="168"/>
                  </a:cubicBezTo>
                  <a:cubicBezTo>
                    <a:pt x="211" y="167"/>
                    <a:pt x="209" y="168"/>
                    <a:pt x="208" y="167"/>
                  </a:cubicBezTo>
                  <a:cubicBezTo>
                    <a:pt x="207" y="167"/>
                    <a:pt x="207" y="167"/>
                    <a:pt x="207" y="168"/>
                  </a:cubicBezTo>
                  <a:cubicBezTo>
                    <a:pt x="207" y="169"/>
                    <a:pt x="207" y="169"/>
                    <a:pt x="208" y="168"/>
                  </a:cubicBezTo>
                  <a:cubicBezTo>
                    <a:pt x="209" y="168"/>
                    <a:pt x="210" y="168"/>
                    <a:pt x="211" y="168"/>
                  </a:cubicBezTo>
                  <a:cubicBezTo>
                    <a:pt x="211" y="168"/>
                    <a:pt x="212" y="168"/>
                    <a:pt x="212" y="169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11" y="170"/>
                    <a:pt x="211" y="170"/>
                    <a:pt x="210" y="170"/>
                  </a:cubicBezTo>
                  <a:cubicBezTo>
                    <a:pt x="209" y="170"/>
                    <a:pt x="207" y="170"/>
                    <a:pt x="205" y="169"/>
                  </a:cubicBezTo>
                  <a:cubicBezTo>
                    <a:pt x="205" y="169"/>
                    <a:pt x="204" y="170"/>
                    <a:pt x="204" y="169"/>
                  </a:cubicBezTo>
                  <a:cubicBezTo>
                    <a:pt x="204" y="169"/>
                    <a:pt x="205" y="169"/>
                    <a:pt x="205" y="169"/>
                  </a:cubicBezTo>
                  <a:cubicBezTo>
                    <a:pt x="205" y="169"/>
                    <a:pt x="206" y="169"/>
                    <a:pt x="206" y="168"/>
                  </a:cubicBezTo>
                  <a:cubicBezTo>
                    <a:pt x="206" y="168"/>
                    <a:pt x="205" y="168"/>
                    <a:pt x="205" y="168"/>
                  </a:cubicBezTo>
                  <a:cubicBezTo>
                    <a:pt x="204" y="168"/>
                    <a:pt x="202" y="168"/>
                    <a:pt x="201" y="169"/>
                  </a:cubicBezTo>
                  <a:cubicBezTo>
                    <a:pt x="200" y="169"/>
                    <a:pt x="199" y="169"/>
                    <a:pt x="199" y="169"/>
                  </a:cubicBezTo>
                  <a:cubicBezTo>
                    <a:pt x="198" y="167"/>
                    <a:pt x="197" y="168"/>
                    <a:pt x="196" y="169"/>
                  </a:cubicBezTo>
                  <a:cubicBezTo>
                    <a:pt x="196" y="169"/>
                    <a:pt x="195" y="169"/>
                    <a:pt x="195" y="170"/>
                  </a:cubicBezTo>
                  <a:cubicBezTo>
                    <a:pt x="195" y="170"/>
                    <a:pt x="194" y="170"/>
                    <a:pt x="193" y="170"/>
                  </a:cubicBezTo>
                  <a:cubicBezTo>
                    <a:pt x="193" y="169"/>
                    <a:pt x="194" y="169"/>
                    <a:pt x="194" y="169"/>
                  </a:cubicBezTo>
                  <a:cubicBezTo>
                    <a:pt x="194" y="169"/>
                    <a:pt x="195" y="169"/>
                    <a:pt x="195" y="169"/>
                  </a:cubicBezTo>
                  <a:cubicBezTo>
                    <a:pt x="195" y="169"/>
                    <a:pt x="195" y="169"/>
                    <a:pt x="195" y="168"/>
                  </a:cubicBezTo>
                  <a:cubicBezTo>
                    <a:pt x="195" y="168"/>
                    <a:pt x="195" y="168"/>
                    <a:pt x="194" y="168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3" y="168"/>
                    <a:pt x="193" y="168"/>
                    <a:pt x="193" y="168"/>
                  </a:cubicBezTo>
                  <a:cubicBezTo>
                    <a:pt x="192" y="167"/>
                    <a:pt x="193" y="167"/>
                    <a:pt x="193" y="167"/>
                  </a:cubicBezTo>
                  <a:cubicBezTo>
                    <a:pt x="194" y="165"/>
                    <a:pt x="195" y="166"/>
                    <a:pt x="196" y="165"/>
                  </a:cubicBezTo>
                  <a:cubicBezTo>
                    <a:pt x="198" y="164"/>
                    <a:pt x="199" y="163"/>
                    <a:pt x="201" y="163"/>
                  </a:cubicBezTo>
                  <a:cubicBezTo>
                    <a:pt x="204" y="162"/>
                    <a:pt x="207" y="161"/>
                    <a:pt x="209" y="160"/>
                  </a:cubicBezTo>
                  <a:cubicBezTo>
                    <a:pt x="214" y="158"/>
                    <a:pt x="218" y="157"/>
                    <a:pt x="223" y="155"/>
                  </a:cubicBezTo>
                  <a:cubicBezTo>
                    <a:pt x="224" y="155"/>
                    <a:pt x="224" y="155"/>
                    <a:pt x="224" y="155"/>
                  </a:cubicBezTo>
                  <a:cubicBezTo>
                    <a:pt x="224" y="154"/>
                    <a:pt x="223" y="155"/>
                    <a:pt x="223" y="155"/>
                  </a:cubicBezTo>
                  <a:cubicBezTo>
                    <a:pt x="222" y="154"/>
                    <a:pt x="220" y="155"/>
                    <a:pt x="219" y="155"/>
                  </a:cubicBezTo>
                  <a:cubicBezTo>
                    <a:pt x="219" y="156"/>
                    <a:pt x="218" y="156"/>
                    <a:pt x="218" y="155"/>
                  </a:cubicBezTo>
                  <a:cubicBezTo>
                    <a:pt x="217" y="154"/>
                    <a:pt x="217" y="155"/>
                    <a:pt x="216" y="155"/>
                  </a:cubicBezTo>
                  <a:cubicBezTo>
                    <a:pt x="215" y="155"/>
                    <a:pt x="214" y="157"/>
                    <a:pt x="213" y="157"/>
                  </a:cubicBezTo>
                  <a:cubicBezTo>
                    <a:pt x="210" y="157"/>
                    <a:pt x="206" y="159"/>
                    <a:pt x="203" y="159"/>
                  </a:cubicBezTo>
                  <a:cubicBezTo>
                    <a:pt x="202" y="158"/>
                    <a:pt x="202" y="158"/>
                    <a:pt x="202" y="157"/>
                  </a:cubicBezTo>
                  <a:cubicBezTo>
                    <a:pt x="202" y="156"/>
                    <a:pt x="202" y="156"/>
                    <a:pt x="201" y="156"/>
                  </a:cubicBezTo>
                  <a:cubicBezTo>
                    <a:pt x="198" y="155"/>
                    <a:pt x="196" y="157"/>
                    <a:pt x="194" y="158"/>
                  </a:cubicBezTo>
                  <a:cubicBezTo>
                    <a:pt x="194" y="158"/>
                    <a:pt x="194" y="159"/>
                    <a:pt x="195" y="158"/>
                  </a:cubicBezTo>
                  <a:cubicBezTo>
                    <a:pt x="194" y="159"/>
                    <a:pt x="194" y="159"/>
                    <a:pt x="193" y="159"/>
                  </a:cubicBezTo>
                  <a:cubicBezTo>
                    <a:pt x="193" y="159"/>
                    <a:pt x="191" y="158"/>
                    <a:pt x="191" y="160"/>
                  </a:cubicBezTo>
                  <a:cubicBezTo>
                    <a:pt x="191" y="161"/>
                    <a:pt x="190" y="161"/>
                    <a:pt x="189" y="161"/>
                  </a:cubicBezTo>
                  <a:cubicBezTo>
                    <a:pt x="189" y="161"/>
                    <a:pt x="188" y="161"/>
                    <a:pt x="187" y="162"/>
                  </a:cubicBezTo>
                  <a:cubicBezTo>
                    <a:pt x="187" y="163"/>
                    <a:pt x="186" y="163"/>
                    <a:pt x="184" y="163"/>
                  </a:cubicBezTo>
                  <a:cubicBezTo>
                    <a:pt x="184" y="163"/>
                    <a:pt x="184" y="163"/>
                    <a:pt x="184" y="163"/>
                  </a:cubicBezTo>
                  <a:cubicBezTo>
                    <a:pt x="184" y="163"/>
                    <a:pt x="184" y="163"/>
                    <a:pt x="184" y="163"/>
                  </a:cubicBezTo>
                  <a:cubicBezTo>
                    <a:pt x="183" y="163"/>
                    <a:pt x="181" y="163"/>
                    <a:pt x="180" y="165"/>
                  </a:cubicBezTo>
                  <a:cubicBezTo>
                    <a:pt x="180" y="165"/>
                    <a:pt x="179" y="166"/>
                    <a:pt x="179" y="164"/>
                  </a:cubicBezTo>
                  <a:cubicBezTo>
                    <a:pt x="178" y="164"/>
                    <a:pt x="178" y="163"/>
                    <a:pt x="178" y="163"/>
                  </a:cubicBezTo>
                  <a:cubicBezTo>
                    <a:pt x="177" y="164"/>
                    <a:pt x="177" y="164"/>
                    <a:pt x="177" y="165"/>
                  </a:cubicBezTo>
                  <a:cubicBezTo>
                    <a:pt x="178" y="165"/>
                    <a:pt x="178" y="166"/>
                    <a:pt x="178" y="166"/>
                  </a:cubicBezTo>
                  <a:cubicBezTo>
                    <a:pt x="178" y="167"/>
                    <a:pt x="178" y="167"/>
                    <a:pt x="177" y="167"/>
                  </a:cubicBezTo>
                  <a:cubicBezTo>
                    <a:pt x="177" y="167"/>
                    <a:pt x="177" y="167"/>
                    <a:pt x="177" y="167"/>
                  </a:cubicBezTo>
                  <a:cubicBezTo>
                    <a:pt x="177" y="165"/>
                    <a:pt x="177" y="165"/>
                    <a:pt x="176" y="166"/>
                  </a:cubicBezTo>
                  <a:cubicBezTo>
                    <a:pt x="176" y="166"/>
                    <a:pt x="175" y="167"/>
                    <a:pt x="175" y="166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75" y="166"/>
                    <a:pt x="175" y="165"/>
                    <a:pt x="175" y="165"/>
                  </a:cubicBezTo>
                  <a:cubicBezTo>
                    <a:pt x="174" y="165"/>
                    <a:pt x="174" y="165"/>
                    <a:pt x="173" y="166"/>
                  </a:cubicBezTo>
                  <a:cubicBezTo>
                    <a:pt x="173" y="168"/>
                    <a:pt x="170" y="169"/>
                    <a:pt x="168" y="168"/>
                  </a:cubicBezTo>
                  <a:cubicBezTo>
                    <a:pt x="168" y="168"/>
                    <a:pt x="167" y="168"/>
                    <a:pt x="167" y="169"/>
                  </a:cubicBezTo>
                  <a:cubicBezTo>
                    <a:pt x="167" y="171"/>
                    <a:pt x="165" y="170"/>
                    <a:pt x="163" y="171"/>
                  </a:cubicBezTo>
                  <a:cubicBezTo>
                    <a:pt x="162" y="171"/>
                    <a:pt x="161" y="172"/>
                    <a:pt x="160" y="173"/>
                  </a:cubicBezTo>
                  <a:cubicBezTo>
                    <a:pt x="160" y="174"/>
                    <a:pt x="160" y="174"/>
                    <a:pt x="160" y="174"/>
                  </a:cubicBezTo>
                  <a:close/>
                  <a:moveTo>
                    <a:pt x="196" y="139"/>
                  </a:move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7" y="139"/>
                    <a:pt x="197" y="139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6" y="138"/>
                    <a:pt x="196" y="139"/>
                    <a:pt x="196" y="139"/>
                  </a:cubicBezTo>
                  <a:close/>
                  <a:moveTo>
                    <a:pt x="109" y="86"/>
                  </a:moveTo>
                  <a:cubicBezTo>
                    <a:pt x="109" y="86"/>
                    <a:pt x="109" y="86"/>
                    <a:pt x="108" y="86"/>
                  </a:cubicBezTo>
                  <a:cubicBezTo>
                    <a:pt x="108" y="86"/>
                    <a:pt x="108" y="87"/>
                    <a:pt x="108" y="87"/>
                  </a:cubicBezTo>
                  <a:cubicBezTo>
                    <a:pt x="109" y="87"/>
                    <a:pt x="109" y="86"/>
                    <a:pt x="109" y="86"/>
                  </a:cubicBezTo>
                  <a:cubicBezTo>
                    <a:pt x="110" y="86"/>
                    <a:pt x="110" y="86"/>
                    <a:pt x="110" y="85"/>
                  </a:cubicBezTo>
                  <a:cubicBezTo>
                    <a:pt x="110" y="85"/>
                    <a:pt x="110" y="85"/>
                    <a:pt x="110" y="85"/>
                  </a:cubicBezTo>
                  <a:cubicBezTo>
                    <a:pt x="110" y="85"/>
                    <a:pt x="109" y="85"/>
                    <a:pt x="109" y="86"/>
                  </a:cubicBezTo>
                  <a:close/>
                  <a:moveTo>
                    <a:pt x="338" y="133"/>
                  </a:moveTo>
                  <a:cubicBezTo>
                    <a:pt x="338" y="133"/>
                    <a:pt x="338" y="133"/>
                    <a:pt x="337" y="133"/>
                  </a:cubicBezTo>
                  <a:cubicBezTo>
                    <a:pt x="337" y="134"/>
                    <a:pt x="338" y="134"/>
                    <a:pt x="338" y="134"/>
                  </a:cubicBezTo>
                  <a:cubicBezTo>
                    <a:pt x="338" y="134"/>
                    <a:pt x="338" y="133"/>
                    <a:pt x="338" y="133"/>
                  </a:cubicBezTo>
                  <a:cubicBezTo>
                    <a:pt x="338" y="134"/>
                    <a:pt x="339" y="134"/>
                    <a:pt x="339" y="133"/>
                  </a:cubicBezTo>
                  <a:cubicBezTo>
                    <a:pt x="339" y="133"/>
                    <a:pt x="339" y="133"/>
                    <a:pt x="339" y="133"/>
                  </a:cubicBezTo>
                  <a:cubicBezTo>
                    <a:pt x="339" y="133"/>
                    <a:pt x="339" y="133"/>
                    <a:pt x="338" y="133"/>
                  </a:cubicBezTo>
                  <a:close/>
                  <a:moveTo>
                    <a:pt x="91" y="75"/>
                  </a:moveTo>
                  <a:cubicBezTo>
                    <a:pt x="91" y="75"/>
                    <a:pt x="91" y="75"/>
                    <a:pt x="91" y="75"/>
                  </a:cubicBezTo>
                  <a:cubicBezTo>
                    <a:pt x="91" y="75"/>
                    <a:pt x="91" y="75"/>
                    <a:pt x="91" y="75"/>
                  </a:cubicBezTo>
                  <a:cubicBezTo>
                    <a:pt x="91" y="75"/>
                    <a:pt x="90" y="74"/>
                    <a:pt x="90" y="74"/>
                  </a:cubicBezTo>
                  <a:cubicBezTo>
                    <a:pt x="90" y="74"/>
                    <a:pt x="89" y="74"/>
                    <a:pt x="89" y="74"/>
                  </a:cubicBezTo>
                  <a:cubicBezTo>
                    <a:pt x="90" y="75"/>
                    <a:pt x="90" y="75"/>
                    <a:pt x="91" y="75"/>
                  </a:cubicBezTo>
                  <a:cubicBezTo>
                    <a:pt x="91" y="75"/>
                    <a:pt x="91" y="75"/>
                    <a:pt x="91" y="75"/>
                  </a:cubicBezTo>
                  <a:close/>
                  <a:moveTo>
                    <a:pt x="268" y="150"/>
                  </a:moveTo>
                  <a:cubicBezTo>
                    <a:pt x="268" y="150"/>
                    <a:pt x="267" y="150"/>
                    <a:pt x="267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150"/>
                    <a:pt x="268" y="150"/>
                    <a:pt x="268" y="150"/>
                  </a:cubicBezTo>
                  <a:cubicBezTo>
                    <a:pt x="268" y="151"/>
                    <a:pt x="269" y="151"/>
                    <a:pt x="269" y="15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69" y="150"/>
                    <a:pt x="269" y="150"/>
                    <a:pt x="268" y="150"/>
                  </a:cubicBezTo>
                  <a:cubicBezTo>
                    <a:pt x="268" y="150"/>
                    <a:pt x="268" y="150"/>
                    <a:pt x="268" y="150"/>
                  </a:cubicBezTo>
                  <a:close/>
                  <a:moveTo>
                    <a:pt x="299" y="174"/>
                  </a:moveTo>
                  <a:cubicBezTo>
                    <a:pt x="299" y="174"/>
                    <a:pt x="299" y="174"/>
                    <a:pt x="300" y="174"/>
                  </a:cubicBezTo>
                  <a:cubicBezTo>
                    <a:pt x="300" y="174"/>
                    <a:pt x="300" y="174"/>
                    <a:pt x="300" y="174"/>
                  </a:cubicBezTo>
                  <a:cubicBezTo>
                    <a:pt x="299" y="174"/>
                    <a:pt x="299" y="174"/>
                    <a:pt x="299" y="174"/>
                  </a:cubicBezTo>
                  <a:cubicBezTo>
                    <a:pt x="298" y="173"/>
                    <a:pt x="298" y="173"/>
                    <a:pt x="297" y="174"/>
                  </a:cubicBezTo>
                  <a:cubicBezTo>
                    <a:pt x="297" y="174"/>
                    <a:pt x="297" y="174"/>
                    <a:pt x="297" y="174"/>
                  </a:cubicBezTo>
                  <a:cubicBezTo>
                    <a:pt x="298" y="174"/>
                    <a:pt x="298" y="174"/>
                    <a:pt x="299" y="174"/>
                  </a:cubicBezTo>
                  <a:cubicBezTo>
                    <a:pt x="299" y="174"/>
                    <a:pt x="299" y="174"/>
                    <a:pt x="299" y="174"/>
                  </a:cubicBezTo>
                  <a:close/>
                  <a:moveTo>
                    <a:pt x="193" y="95"/>
                  </a:moveTo>
                  <a:cubicBezTo>
                    <a:pt x="193" y="95"/>
                    <a:pt x="194" y="95"/>
                    <a:pt x="194" y="95"/>
                  </a:cubicBezTo>
                  <a:cubicBezTo>
                    <a:pt x="194" y="95"/>
                    <a:pt x="194" y="94"/>
                    <a:pt x="194" y="94"/>
                  </a:cubicBezTo>
                  <a:cubicBezTo>
                    <a:pt x="193" y="94"/>
                    <a:pt x="193" y="95"/>
                    <a:pt x="193" y="95"/>
                  </a:cubicBezTo>
                  <a:cubicBezTo>
                    <a:pt x="192" y="94"/>
                    <a:pt x="192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2" y="96"/>
                    <a:pt x="193" y="95"/>
                    <a:pt x="193" y="95"/>
                  </a:cubicBezTo>
                  <a:close/>
                  <a:moveTo>
                    <a:pt x="319" y="9"/>
                  </a:moveTo>
                  <a:cubicBezTo>
                    <a:pt x="320" y="9"/>
                    <a:pt x="320" y="9"/>
                    <a:pt x="320" y="9"/>
                  </a:cubicBezTo>
                  <a:cubicBezTo>
                    <a:pt x="321" y="9"/>
                    <a:pt x="320" y="9"/>
                    <a:pt x="320" y="9"/>
                  </a:cubicBezTo>
                  <a:cubicBezTo>
                    <a:pt x="320" y="8"/>
                    <a:pt x="320" y="8"/>
                    <a:pt x="319" y="9"/>
                  </a:cubicBezTo>
                  <a:cubicBezTo>
                    <a:pt x="319" y="7"/>
                    <a:pt x="318" y="9"/>
                    <a:pt x="317" y="8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318" y="9"/>
                    <a:pt x="319" y="9"/>
                    <a:pt x="319" y="9"/>
                  </a:cubicBezTo>
                  <a:close/>
                  <a:moveTo>
                    <a:pt x="341" y="134"/>
                  </a:moveTo>
                  <a:cubicBezTo>
                    <a:pt x="341" y="133"/>
                    <a:pt x="341" y="133"/>
                    <a:pt x="341" y="133"/>
                  </a:cubicBezTo>
                  <a:cubicBezTo>
                    <a:pt x="341" y="133"/>
                    <a:pt x="340" y="133"/>
                    <a:pt x="340" y="133"/>
                  </a:cubicBezTo>
                  <a:cubicBezTo>
                    <a:pt x="340" y="134"/>
                    <a:pt x="341" y="133"/>
                    <a:pt x="341" y="134"/>
                  </a:cubicBezTo>
                  <a:cubicBezTo>
                    <a:pt x="341" y="134"/>
                    <a:pt x="341" y="134"/>
                    <a:pt x="341" y="134"/>
                  </a:cubicBezTo>
                  <a:cubicBezTo>
                    <a:pt x="342" y="134"/>
                    <a:pt x="343" y="132"/>
                    <a:pt x="344" y="132"/>
                  </a:cubicBezTo>
                  <a:cubicBezTo>
                    <a:pt x="344" y="132"/>
                    <a:pt x="344" y="132"/>
                    <a:pt x="344" y="131"/>
                  </a:cubicBezTo>
                  <a:cubicBezTo>
                    <a:pt x="344" y="131"/>
                    <a:pt x="343" y="131"/>
                    <a:pt x="343" y="131"/>
                  </a:cubicBezTo>
                  <a:cubicBezTo>
                    <a:pt x="342" y="132"/>
                    <a:pt x="342" y="133"/>
                    <a:pt x="341" y="134"/>
                  </a:cubicBezTo>
                  <a:close/>
                  <a:moveTo>
                    <a:pt x="160" y="200"/>
                  </a:moveTo>
                  <a:cubicBezTo>
                    <a:pt x="160" y="200"/>
                    <a:pt x="160" y="200"/>
                    <a:pt x="160" y="200"/>
                  </a:cubicBezTo>
                  <a:cubicBezTo>
                    <a:pt x="160" y="200"/>
                    <a:pt x="160" y="200"/>
                    <a:pt x="160" y="200"/>
                  </a:cubicBezTo>
                  <a:cubicBezTo>
                    <a:pt x="159" y="199"/>
                    <a:pt x="159" y="199"/>
                    <a:pt x="158" y="199"/>
                  </a:cubicBezTo>
                  <a:cubicBezTo>
                    <a:pt x="158" y="199"/>
                    <a:pt x="157" y="199"/>
                    <a:pt x="157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1"/>
                    <a:pt x="158" y="200"/>
                    <a:pt x="158" y="200"/>
                  </a:cubicBezTo>
                  <a:cubicBezTo>
                    <a:pt x="159" y="200"/>
                    <a:pt x="159" y="200"/>
                    <a:pt x="160" y="200"/>
                  </a:cubicBezTo>
                  <a:close/>
                  <a:moveTo>
                    <a:pt x="206" y="35"/>
                  </a:moveTo>
                  <a:cubicBezTo>
                    <a:pt x="206" y="35"/>
                    <a:pt x="206" y="35"/>
                    <a:pt x="207" y="35"/>
                  </a:cubicBezTo>
                  <a:cubicBezTo>
                    <a:pt x="207" y="35"/>
                    <a:pt x="207" y="35"/>
                    <a:pt x="206" y="35"/>
                  </a:cubicBezTo>
                  <a:cubicBezTo>
                    <a:pt x="206" y="35"/>
                    <a:pt x="206" y="35"/>
                    <a:pt x="206" y="36"/>
                  </a:cubicBezTo>
                  <a:cubicBezTo>
                    <a:pt x="205" y="35"/>
                    <a:pt x="201" y="36"/>
                    <a:pt x="201" y="36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3" y="36"/>
                    <a:pt x="204" y="37"/>
                    <a:pt x="206" y="35"/>
                  </a:cubicBezTo>
                  <a:close/>
                  <a:moveTo>
                    <a:pt x="336" y="168"/>
                  </a:moveTo>
                  <a:cubicBezTo>
                    <a:pt x="336" y="168"/>
                    <a:pt x="336" y="168"/>
                    <a:pt x="336" y="168"/>
                  </a:cubicBezTo>
                  <a:cubicBezTo>
                    <a:pt x="336" y="168"/>
                    <a:pt x="336" y="168"/>
                    <a:pt x="336" y="168"/>
                  </a:cubicBezTo>
                  <a:cubicBezTo>
                    <a:pt x="337" y="169"/>
                    <a:pt x="339" y="169"/>
                    <a:pt x="340" y="169"/>
                  </a:cubicBezTo>
                  <a:cubicBezTo>
                    <a:pt x="340" y="169"/>
                    <a:pt x="340" y="168"/>
                    <a:pt x="340" y="168"/>
                  </a:cubicBezTo>
                  <a:cubicBezTo>
                    <a:pt x="340" y="168"/>
                    <a:pt x="340" y="168"/>
                    <a:pt x="340" y="168"/>
                  </a:cubicBezTo>
                  <a:cubicBezTo>
                    <a:pt x="339" y="168"/>
                    <a:pt x="337" y="167"/>
                    <a:pt x="336" y="168"/>
                  </a:cubicBezTo>
                  <a:close/>
                  <a:moveTo>
                    <a:pt x="40" y="88"/>
                  </a:moveTo>
                  <a:cubicBezTo>
                    <a:pt x="39" y="89"/>
                    <a:pt x="39" y="89"/>
                    <a:pt x="38" y="89"/>
                  </a:cubicBezTo>
                  <a:cubicBezTo>
                    <a:pt x="37" y="90"/>
                    <a:pt x="36" y="90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6" y="92"/>
                    <a:pt x="36" y="91"/>
                  </a:cubicBezTo>
                  <a:cubicBezTo>
                    <a:pt x="37" y="91"/>
                    <a:pt x="39" y="90"/>
                    <a:pt x="40" y="88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1" y="88"/>
                    <a:pt x="41" y="88"/>
                    <a:pt x="42" y="88"/>
                  </a:cubicBezTo>
                  <a:cubicBezTo>
                    <a:pt x="42" y="87"/>
                    <a:pt x="41" y="87"/>
                    <a:pt x="41" y="87"/>
                  </a:cubicBezTo>
                  <a:cubicBezTo>
                    <a:pt x="41" y="87"/>
                    <a:pt x="40" y="88"/>
                    <a:pt x="40" y="88"/>
                  </a:cubicBezTo>
                  <a:cubicBezTo>
                    <a:pt x="40" y="88"/>
                    <a:pt x="40" y="88"/>
                    <a:pt x="40" y="88"/>
                  </a:cubicBezTo>
                  <a:close/>
                  <a:moveTo>
                    <a:pt x="304" y="141"/>
                  </a:moveTo>
                  <a:cubicBezTo>
                    <a:pt x="302" y="141"/>
                    <a:pt x="300" y="142"/>
                    <a:pt x="298" y="142"/>
                  </a:cubicBezTo>
                  <a:cubicBezTo>
                    <a:pt x="297" y="142"/>
                    <a:pt x="297" y="142"/>
                    <a:pt x="297" y="143"/>
                  </a:cubicBezTo>
                  <a:cubicBezTo>
                    <a:pt x="297" y="143"/>
                    <a:pt x="297" y="143"/>
                    <a:pt x="298" y="143"/>
                  </a:cubicBezTo>
                  <a:cubicBezTo>
                    <a:pt x="300" y="143"/>
                    <a:pt x="302" y="142"/>
                    <a:pt x="304" y="141"/>
                  </a:cubicBezTo>
                  <a:cubicBezTo>
                    <a:pt x="305" y="141"/>
                    <a:pt x="306" y="141"/>
                    <a:pt x="307" y="141"/>
                  </a:cubicBezTo>
                  <a:cubicBezTo>
                    <a:pt x="309" y="141"/>
                    <a:pt x="311" y="140"/>
                    <a:pt x="313" y="140"/>
                  </a:cubicBezTo>
                  <a:cubicBezTo>
                    <a:pt x="314" y="140"/>
                    <a:pt x="315" y="141"/>
                    <a:pt x="316" y="140"/>
                  </a:cubicBezTo>
                  <a:cubicBezTo>
                    <a:pt x="317" y="140"/>
                    <a:pt x="318" y="140"/>
                    <a:pt x="318" y="139"/>
                  </a:cubicBezTo>
                  <a:cubicBezTo>
                    <a:pt x="317" y="139"/>
                    <a:pt x="317" y="139"/>
                    <a:pt x="316" y="139"/>
                  </a:cubicBezTo>
                  <a:cubicBezTo>
                    <a:pt x="316" y="139"/>
                    <a:pt x="316" y="139"/>
                    <a:pt x="315" y="139"/>
                  </a:cubicBezTo>
                  <a:cubicBezTo>
                    <a:pt x="314" y="139"/>
                    <a:pt x="313" y="138"/>
                    <a:pt x="311" y="139"/>
                  </a:cubicBezTo>
                  <a:cubicBezTo>
                    <a:pt x="311" y="140"/>
                    <a:pt x="310" y="140"/>
                    <a:pt x="310" y="139"/>
                  </a:cubicBezTo>
                  <a:cubicBezTo>
                    <a:pt x="309" y="139"/>
                    <a:pt x="309" y="138"/>
                    <a:pt x="308" y="139"/>
                  </a:cubicBezTo>
                  <a:cubicBezTo>
                    <a:pt x="308" y="141"/>
                    <a:pt x="306" y="140"/>
                    <a:pt x="304" y="141"/>
                  </a:cubicBezTo>
                  <a:close/>
                  <a:moveTo>
                    <a:pt x="220" y="163"/>
                  </a:moveTo>
                  <a:cubicBezTo>
                    <a:pt x="220" y="163"/>
                    <a:pt x="220" y="163"/>
                    <a:pt x="220" y="163"/>
                  </a:cubicBezTo>
                  <a:cubicBezTo>
                    <a:pt x="220" y="163"/>
                    <a:pt x="220" y="162"/>
                    <a:pt x="220" y="162"/>
                  </a:cubicBezTo>
                  <a:cubicBezTo>
                    <a:pt x="220" y="163"/>
                    <a:pt x="220" y="163"/>
                    <a:pt x="220" y="163"/>
                  </a:cubicBezTo>
                  <a:cubicBezTo>
                    <a:pt x="220" y="162"/>
                    <a:pt x="220" y="161"/>
                    <a:pt x="221" y="161"/>
                  </a:cubicBezTo>
                  <a:cubicBezTo>
                    <a:pt x="224" y="161"/>
                    <a:pt x="226" y="161"/>
                    <a:pt x="229" y="161"/>
                  </a:cubicBezTo>
                  <a:cubicBezTo>
                    <a:pt x="229" y="160"/>
                    <a:pt x="230" y="160"/>
                    <a:pt x="230" y="160"/>
                  </a:cubicBezTo>
                  <a:cubicBezTo>
                    <a:pt x="230" y="160"/>
                    <a:pt x="230" y="160"/>
                    <a:pt x="230" y="159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28" y="160"/>
                    <a:pt x="226" y="160"/>
                    <a:pt x="225" y="160"/>
                  </a:cubicBezTo>
                  <a:cubicBezTo>
                    <a:pt x="221" y="159"/>
                    <a:pt x="218" y="160"/>
                    <a:pt x="215" y="162"/>
                  </a:cubicBezTo>
                  <a:cubicBezTo>
                    <a:pt x="215" y="162"/>
                    <a:pt x="215" y="162"/>
                    <a:pt x="215" y="162"/>
                  </a:cubicBezTo>
                  <a:cubicBezTo>
                    <a:pt x="215" y="163"/>
                    <a:pt x="215" y="163"/>
                    <a:pt x="215" y="163"/>
                  </a:cubicBezTo>
                  <a:cubicBezTo>
                    <a:pt x="217" y="162"/>
                    <a:pt x="218" y="163"/>
                    <a:pt x="220" y="163"/>
                  </a:cubicBezTo>
                  <a:close/>
                  <a:moveTo>
                    <a:pt x="314" y="171"/>
                  </a:moveTo>
                  <a:cubicBezTo>
                    <a:pt x="312" y="171"/>
                    <a:pt x="311" y="171"/>
                    <a:pt x="310" y="171"/>
                  </a:cubicBezTo>
                  <a:cubicBezTo>
                    <a:pt x="309" y="171"/>
                    <a:pt x="309" y="171"/>
                    <a:pt x="309" y="171"/>
                  </a:cubicBezTo>
                  <a:cubicBezTo>
                    <a:pt x="309" y="171"/>
                    <a:pt x="309" y="172"/>
                    <a:pt x="309" y="172"/>
                  </a:cubicBezTo>
                  <a:cubicBezTo>
                    <a:pt x="310" y="172"/>
                    <a:pt x="311" y="173"/>
                    <a:pt x="312" y="173"/>
                  </a:cubicBezTo>
                  <a:cubicBezTo>
                    <a:pt x="313" y="172"/>
                    <a:pt x="315" y="173"/>
                    <a:pt x="316" y="172"/>
                  </a:cubicBezTo>
                  <a:cubicBezTo>
                    <a:pt x="318" y="172"/>
                    <a:pt x="319" y="172"/>
                    <a:pt x="321" y="171"/>
                  </a:cubicBezTo>
                  <a:cubicBezTo>
                    <a:pt x="321" y="170"/>
                    <a:pt x="322" y="170"/>
                    <a:pt x="322" y="171"/>
                  </a:cubicBezTo>
                  <a:cubicBezTo>
                    <a:pt x="324" y="173"/>
                    <a:pt x="325" y="171"/>
                    <a:pt x="327" y="171"/>
                  </a:cubicBezTo>
                  <a:cubicBezTo>
                    <a:pt x="327" y="171"/>
                    <a:pt x="327" y="170"/>
                    <a:pt x="327" y="170"/>
                  </a:cubicBezTo>
                  <a:cubicBezTo>
                    <a:pt x="327" y="169"/>
                    <a:pt x="327" y="170"/>
                    <a:pt x="327" y="170"/>
                  </a:cubicBezTo>
                  <a:cubicBezTo>
                    <a:pt x="326" y="171"/>
                    <a:pt x="326" y="170"/>
                    <a:pt x="325" y="170"/>
                  </a:cubicBezTo>
                  <a:cubicBezTo>
                    <a:pt x="324" y="169"/>
                    <a:pt x="322" y="169"/>
                    <a:pt x="321" y="170"/>
                  </a:cubicBezTo>
                  <a:cubicBezTo>
                    <a:pt x="319" y="170"/>
                    <a:pt x="316" y="169"/>
                    <a:pt x="314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4" y="171"/>
                    <a:pt x="314" y="171"/>
                    <a:pt x="314" y="171"/>
                  </a:cubicBezTo>
                  <a:close/>
                  <a:moveTo>
                    <a:pt x="180" y="108"/>
                  </a:moveTo>
                  <a:cubicBezTo>
                    <a:pt x="179" y="108"/>
                    <a:pt x="179" y="107"/>
                    <a:pt x="179" y="107"/>
                  </a:cubicBezTo>
                  <a:cubicBezTo>
                    <a:pt x="177" y="108"/>
                    <a:pt x="175" y="107"/>
                    <a:pt x="174" y="109"/>
                  </a:cubicBezTo>
                  <a:cubicBezTo>
                    <a:pt x="174" y="109"/>
                    <a:pt x="173" y="109"/>
                    <a:pt x="173" y="109"/>
                  </a:cubicBezTo>
                  <a:cubicBezTo>
                    <a:pt x="172" y="109"/>
                    <a:pt x="171" y="110"/>
                    <a:pt x="171" y="111"/>
                  </a:cubicBezTo>
                  <a:cubicBezTo>
                    <a:pt x="170" y="111"/>
                    <a:pt x="171" y="111"/>
                    <a:pt x="170" y="111"/>
                  </a:cubicBezTo>
                  <a:cubicBezTo>
                    <a:pt x="168" y="111"/>
                    <a:pt x="167" y="114"/>
                    <a:pt x="164" y="113"/>
                  </a:cubicBezTo>
                  <a:cubicBezTo>
                    <a:pt x="164" y="113"/>
                    <a:pt x="164" y="113"/>
                    <a:pt x="164" y="113"/>
                  </a:cubicBezTo>
                  <a:cubicBezTo>
                    <a:pt x="163" y="114"/>
                    <a:pt x="162" y="114"/>
                    <a:pt x="161" y="115"/>
                  </a:cubicBezTo>
                  <a:cubicBezTo>
                    <a:pt x="160" y="115"/>
                    <a:pt x="160" y="115"/>
                    <a:pt x="160" y="116"/>
                  </a:cubicBezTo>
                  <a:cubicBezTo>
                    <a:pt x="160" y="115"/>
                    <a:pt x="161" y="116"/>
                    <a:pt x="161" y="116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2" y="115"/>
                    <a:pt x="162" y="114"/>
                    <a:pt x="163" y="115"/>
                  </a:cubicBezTo>
                  <a:cubicBezTo>
                    <a:pt x="164" y="115"/>
                    <a:pt x="165" y="115"/>
                    <a:pt x="166" y="114"/>
                  </a:cubicBezTo>
                  <a:cubicBezTo>
                    <a:pt x="168" y="114"/>
                    <a:pt x="169" y="112"/>
                    <a:pt x="171" y="112"/>
                  </a:cubicBezTo>
                  <a:cubicBezTo>
                    <a:pt x="174" y="112"/>
                    <a:pt x="177" y="110"/>
                    <a:pt x="180" y="108"/>
                  </a:cubicBezTo>
                  <a:cubicBezTo>
                    <a:pt x="181" y="108"/>
                    <a:pt x="181" y="107"/>
                    <a:pt x="182" y="107"/>
                  </a:cubicBezTo>
                  <a:cubicBezTo>
                    <a:pt x="182" y="107"/>
                    <a:pt x="182" y="107"/>
                    <a:pt x="182" y="107"/>
                  </a:cubicBezTo>
                  <a:cubicBezTo>
                    <a:pt x="182" y="107"/>
                    <a:pt x="182" y="107"/>
                    <a:pt x="182" y="107"/>
                  </a:cubicBezTo>
                  <a:cubicBezTo>
                    <a:pt x="181" y="107"/>
                    <a:pt x="180" y="106"/>
                    <a:pt x="180" y="108"/>
                  </a:cubicBezTo>
                  <a:close/>
                  <a:moveTo>
                    <a:pt x="225" y="166"/>
                  </a:moveTo>
                  <a:cubicBezTo>
                    <a:pt x="226" y="166"/>
                    <a:pt x="227" y="164"/>
                    <a:pt x="228" y="165"/>
                  </a:cubicBezTo>
                  <a:cubicBezTo>
                    <a:pt x="229" y="166"/>
                    <a:pt x="230" y="166"/>
                    <a:pt x="230" y="166"/>
                  </a:cubicBezTo>
                  <a:cubicBezTo>
                    <a:pt x="231" y="166"/>
                    <a:pt x="232" y="166"/>
                    <a:pt x="233" y="166"/>
                  </a:cubicBezTo>
                  <a:cubicBezTo>
                    <a:pt x="236" y="167"/>
                    <a:pt x="238" y="166"/>
                    <a:pt x="240" y="165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1" y="165"/>
                    <a:pt x="240" y="165"/>
                    <a:pt x="240" y="165"/>
                  </a:cubicBezTo>
                  <a:cubicBezTo>
                    <a:pt x="239" y="165"/>
                    <a:pt x="237" y="164"/>
                    <a:pt x="235" y="165"/>
                  </a:cubicBezTo>
                  <a:cubicBezTo>
                    <a:pt x="234" y="165"/>
                    <a:pt x="234" y="164"/>
                    <a:pt x="234" y="163"/>
                  </a:cubicBezTo>
                  <a:cubicBezTo>
                    <a:pt x="234" y="163"/>
                    <a:pt x="233" y="163"/>
                    <a:pt x="233" y="163"/>
                  </a:cubicBezTo>
                  <a:cubicBezTo>
                    <a:pt x="230" y="163"/>
                    <a:pt x="227" y="163"/>
                    <a:pt x="224" y="164"/>
                  </a:cubicBezTo>
                  <a:cubicBezTo>
                    <a:pt x="223" y="164"/>
                    <a:pt x="222" y="164"/>
                    <a:pt x="222" y="163"/>
                  </a:cubicBezTo>
                  <a:cubicBezTo>
                    <a:pt x="222" y="163"/>
                    <a:pt x="222" y="162"/>
                    <a:pt x="222" y="163"/>
                  </a:cubicBezTo>
                  <a:cubicBezTo>
                    <a:pt x="221" y="163"/>
                    <a:pt x="221" y="163"/>
                    <a:pt x="221" y="164"/>
                  </a:cubicBezTo>
                  <a:cubicBezTo>
                    <a:pt x="222" y="165"/>
                    <a:pt x="222" y="165"/>
                    <a:pt x="223" y="165"/>
                  </a:cubicBezTo>
                  <a:cubicBezTo>
                    <a:pt x="224" y="164"/>
                    <a:pt x="225" y="165"/>
                    <a:pt x="226" y="165"/>
                  </a:cubicBezTo>
                  <a:cubicBezTo>
                    <a:pt x="226" y="165"/>
                    <a:pt x="224" y="166"/>
                    <a:pt x="225" y="166"/>
                  </a:cubicBezTo>
                  <a:cubicBezTo>
                    <a:pt x="225" y="166"/>
                    <a:pt x="225" y="166"/>
                    <a:pt x="225" y="166"/>
                  </a:cubicBezTo>
                  <a:close/>
                  <a:moveTo>
                    <a:pt x="214" y="95"/>
                  </a:moveTo>
                  <a:cubicBezTo>
                    <a:pt x="213" y="95"/>
                    <a:pt x="213" y="95"/>
                    <a:pt x="213" y="96"/>
                  </a:cubicBezTo>
                  <a:cubicBezTo>
                    <a:pt x="213" y="96"/>
                    <a:pt x="213" y="96"/>
                    <a:pt x="214" y="96"/>
                  </a:cubicBezTo>
                  <a:cubicBezTo>
                    <a:pt x="216" y="96"/>
                    <a:pt x="218" y="95"/>
                    <a:pt x="221" y="95"/>
                  </a:cubicBezTo>
                  <a:cubicBezTo>
                    <a:pt x="222" y="95"/>
                    <a:pt x="224" y="94"/>
                    <a:pt x="224" y="94"/>
                  </a:cubicBezTo>
                  <a:cubicBezTo>
                    <a:pt x="224" y="91"/>
                    <a:pt x="226" y="92"/>
                    <a:pt x="227" y="92"/>
                  </a:cubicBezTo>
                  <a:cubicBezTo>
                    <a:pt x="228" y="93"/>
                    <a:pt x="230" y="93"/>
                    <a:pt x="231" y="93"/>
                  </a:cubicBezTo>
                  <a:cubicBezTo>
                    <a:pt x="232" y="92"/>
                    <a:pt x="233" y="92"/>
                    <a:pt x="233" y="92"/>
                  </a:cubicBezTo>
                  <a:cubicBezTo>
                    <a:pt x="233" y="91"/>
                    <a:pt x="232" y="91"/>
                    <a:pt x="231" y="91"/>
                  </a:cubicBezTo>
                  <a:cubicBezTo>
                    <a:pt x="231" y="91"/>
                    <a:pt x="231" y="91"/>
                    <a:pt x="230" y="91"/>
                  </a:cubicBezTo>
                  <a:cubicBezTo>
                    <a:pt x="229" y="91"/>
                    <a:pt x="227" y="91"/>
                    <a:pt x="225" y="91"/>
                  </a:cubicBezTo>
                  <a:cubicBezTo>
                    <a:pt x="223" y="91"/>
                    <a:pt x="221" y="92"/>
                    <a:pt x="219" y="91"/>
                  </a:cubicBezTo>
                  <a:cubicBezTo>
                    <a:pt x="219" y="91"/>
                    <a:pt x="219" y="91"/>
                    <a:pt x="219" y="91"/>
                  </a:cubicBezTo>
                  <a:cubicBezTo>
                    <a:pt x="219" y="93"/>
                    <a:pt x="217" y="93"/>
                    <a:pt x="216" y="93"/>
                  </a:cubicBezTo>
                  <a:cubicBezTo>
                    <a:pt x="215" y="94"/>
                    <a:pt x="214" y="94"/>
                    <a:pt x="214" y="95"/>
                  </a:cubicBezTo>
                  <a:close/>
                  <a:moveTo>
                    <a:pt x="121" y="62"/>
                  </a:moveTo>
                  <a:cubicBezTo>
                    <a:pt x="124" y="63"/>
                    <a:pt x="126" y="62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59"/>
                    <a:pt x="130" y="59"/>
                    <a:pt x="131" y="59"/>
                  </a:cubicBezTo>
                  <a:cubicBezTo>
                    <a:pt x="132" y="59"/>
                    <a:pt x="133" y="59"/>
                    <a:pt x="134" y="58"/>
                  </a:cubicBezTo>
                  <a:cubicBezTo>
                    <a:pt x="135" y="58"/>
                    <a:pt x="135" y="58"/>
                    <a:pt x="135" y="59"/>
                  </a:cubicBezTo>
                  <a:cubicBezTo>
                    <a:pt x="135" y="59"/>
                    <a:pt x="135" y="59"/>
                    <a:pt x="134" y="59"/>
                  </a:cubicBezTo>
                  <a:cubicBezTo>
                    <a:pt x="134" y="59"/>
                    <a:pt x="133" y="59"/>
                    <a:pt x="132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34" y="60"/>
                    <a:pt x="136" y="60"/>
                    <a:pt x="137" y="60"/>
                  </a:cubicBezTo>
                  <a:cubicBezTo>
                    <a:pt x="139" y="59"/>
                    <a:pt x="141" y="59"/>
                    <a:pt x="143" y="58"/>
                  </a:cubicBezTo>
                  <a:cubicBezTo>
                    <a:pt x="145" y="58"/>
                    <a:pt x="147" y="58"/>
                    <a:pt x="147" y="55"/>
                  </a:cubicBezTo>
                  <a:cubicBezTo>
                    <a:pt x="147" y="55"/>
                    <a:pt x="148" y="55"/>
                    <a:pt x="148" y="55"/>
                  </a:cubicBezTo>
                  <a:cubicBezTo>
                    <a:pt x="151" y="54"/>
                    <a:pt x="154" y="53"/>
                    <a:pt x="157" y="51"/>
                  </a:cubicBezTo>
                  <a:cubicBezTo>
                    <a:pt x="159" y="50"/>
                    <a:pt x="161" y="50"/>
                    <a:pt x="164" y="48"/>
                  </a:cubicBezTo>
                  <a:cubicBezTo>
                    <a:pt x="165" y="48"/>
                    <a:pt x="166" y="47"/>
                    <a:pt x="167" y="47"/>
                  </a:cubicBezTo>
                  <a:cubicBezTo>
                    <a:pt x="170" y="46"/>
                    <a:pt x="172" y="44"/>
                    <a:pt x="175" y="43"/>
                  </a:cubicBezTo>
                  <a:cubicBezTo>
                    <a:pt x="179" y="43"/>
                    <a:pt x="182" y="41"/>
                    <a:pt x="186" y="40"/>
                  </a:cubicBezTo>
                  <a:cubicBezTo>
                    <a:pt x="188" y="40"/>
                    <a:pt x="189" y="39"/>
                    <a:pt x="191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2" y="38"/>
                    <a:pt x="192" y="38"/>
                    <a:pt x="191" y="38"/>
                  </a:cubicBezTo>
                  <a:cubicBezTo>
                    <a:pt x="190" y="38"/>
                    <a:pt x="189" y="38"/>
                    <a:pt x="188" y="38"/>
                  </a:cubicBezTo>
                  <a:cubicBezTo>
                    <a:pt x="186" y="39"/>
                    <a:pt x="183" y="39"/>
                    <a:pt x="180" y="40"/>
                  </a:cubicBezTo>
                  <a:cubicBezTo>
                    <a:pt x="178" y="40"/>
                    <a:pt x="176" y="41"/>
                    <a:pt x="174" y="41"/>
                  </a:cubicBezTo>
                  <a:cubicBezTo>
                    <a:pt x="172" y="41"/>
                    <a:pt x="169" y="43"/>
                    <a:pt x="167" y="43"/>
                  </a:cubicBezTo>
                  <a:cubicBezTo>
                    <a:pt x="163" y="44"/>
                    <a:pt x="160" y="45"/>
                    <a:pt x="156" y="47"/>
                  </a:cubicBezTo>
                  <a:cubicBezTo>
                    <a:pt x="154" y="48"/>
                    <a:pt x="151" y="47"/>
                    <a:pt x="149" y="49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8" y="50"/>
                    <a:pt x="149" y="49"/>
                    <a:pt x="149" y="49"/>
                  </a:cubicBezTo>
                  <a:cubicBezTo>
                    <a:pt x="149" y="49"/>
                    <a:pt x="150" y="49"/>
                    <a:pt x="150" y="49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51" y="50"/>
                    <a:pt x="151" y="50"/>
                    <a:pt x="150" y="50"/>
                  </a:cubicBezTo>
                  <a:cubicBezTo>
                    <a:pt x="149" y="51"/>
                    <a:pt x="147" y="50"/>
                    <a:pt x="145" y="51"/>
                  </a:cubicBezTo>
                  <a:cubicBezTo>
                    <a:pt x="143" y="54"/>
                    <a:pt x="140" y="54"/>
                    <a:pt x="137" y="55"/>
                  </a:cubicBezTo>
                  <a:cubicBezTo>
                    <a:pt x="136" y="56"/>
                    <a:pt x="134" y="57"/>
                    <a:pt x="132" y="57"/>
                  </a:cubicBezTo>
                  <a:cubicBezTo>
                    <a:pt x="130" y="57"/>
                    <a:pt x="129" y="58"/>
                    <a:pt x="128" y="59"/>
                  </a:cubicBezTo>
                  <a:cubicBezTo>
                    <a:pt x="127" y="60"/>
                    <a:pt x="126" y="61"/>
                    <a:pt x="125" y="59"/>
                  </a:cubicBezTo>
                  <a:cubicBezTo>
                    <a:pt x="124" y="59"/>
                    <a:pt x="124" y="60"/>
                    <a:pt x="123" y="60"/>
                  </a:cubicBezTo>
                  <a:cubicBezTo>
                    <a:pt x="120" y="61"/>
                    <a:pt x="118" y="62"/>
                    <a:pt x="115" y="63"/>
                  </a:cubicBezTo>
                  <a:cubicBezTo>
                    <a:pt x="113" y="63"/>
                    <a:pt x="110" y="64"/>
                    <a:pt x="108" y="64"/>
                  </a:cubicBezTo>
                  <a:cubicBezTo>
                    <a:pt x="107" y="64"/>
                    <a:pt x="107" y="65"/>
                    <a:pt x="106" y="66"/>
                  </a:cubicBezTo>
                  <a:cubicBezTo>
                    <a:pt x="105" y="67"/>
                    <a:pt x="104" y="68"/>
                    <a:pt x="102" y="67"/>
                  </a:cubicBezTo>
                  <a:cubicBezTo>
                    <a:pt x="102" y="67"/>
                    <a:pt x="101" y="68"/>
                    <a:pt x="101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9"/>
                    <a:pt x="100" y="69"/>
                    <a:pt x="101" y="69"/>
                  </a:cubicBezTo>
                  <a:cubicBezTo>
                    <a:pt x="102" y="70"/>
                    <a:pt x="104" y="70"/>
                    <a:pt x="106" y="71"/>
                  </a:cubicBezTo>
                  <a:cubicBezTo>
                    <a:pt x="106" y="71"/>
                    <a:pt x="106" y="71"/>
                    <a:pt x="106" y="70"/>
                  </a:cubicBezTo>
                  <a:cubicBezTo>
                    <a:pt x="106" y="69"/>
                    <a:pt x="106" y="69"/>
                    <a:pt x="107" y="70"/>
                  </a:cubicBezTo>
                  <a:cubicBezTo>
                    <a:pt x="108" y="70"/>
                    <a:pt x="109" y="71"/>
                    <a:pt x="110" y="71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1" y="72"/>
                    <a:pt x="112" y="71"/>
                    <a:pt x="113" y="71"/>
                  </a:cubicBezTo>
                  <a:cubicBezTo>
                    <a:pt x="114" y="70"/>
                    <a:pt x="115" y="69"/>
                    <a:pt x="115" y="68"/>
                  </a:cubicBezTo>
                  <a:cubicBezTo>
                    <a:pt x="116" y="67"/>
                    <a:pt x="116" y="66"/>
                    <a:pt x="117" y="66"/>
                  </a:cubicBezTo>
                  <a:cubicBezTo>
                    <a:pt x="118" y="65"/>
                    <a:pt x="118" y="64"/>
                    <a:pt x="117" y="63"/>
                  </a:cubicBezTo>
                  <a:cubicBezTo>
                    <a:pt x="117" y="63"/>
                    <a:pt x="117" y="62"/>
                    <a:pt x="118" y="62"/>
                  </a:cubicBezTo>
                  <a:cubicBezTo>
                    <a:pt x="118" y="62"/>
                    <a:pt x="119" y="62"/>
                    <a:pt x="119" y="62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3"/>
                    <a:pt x="119" y="63"/>
                    <a:pt x="119" y="64"/>
                  </a:cubicBezTo>
                  <a:cubicBezTo>
                    <a:pt x="120" y="65"/>
                    <a:pt x="121" y="66"/>
                    <a:pt x="121" y="67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2" y="67"/>
                    <a:pt x="123" y="67"/>
                    <a:pt x="124" y="67"/>
                  </a:cubicBezTo>
                  <a:cubicBezTo>
                    <a:pt x="126" y="64"/>
                    <a:pt x="130" y="64"/>
                    <a:pt x="133" y="63"/>
                  </a:cubicBezTo>
                  <a:cubicBezTo>
                    <a:pt x="134" y="63"/>
                    <a:pt x="135" y="62"/>
                    <a:pt x="135" y="62"/>
                  </a:cubicBezTo>
                  <a:cubicBezTo>
                    <a:pt x="136" y="62"/>
                    <a:pt x="136" y="61"/>
                    <a:pt x="136" y="61"/>
                  </a:cubicBezTo>
                  <a:cubicBezTo>
                    <a:pt x="136" y="61"/>
                    <a:pt x="135" y="61"/>
                    <a:pt x="135" y="61"/>
                  </a:cubicBezTo>
                  <a:cubicBezTo>
                    <a:pt x="133" y="62"/>
                    <a:pt x="131" y="63"/>
                    <a:pt x="129" y="63"/>
                  </a:cubicBezTo>
                  <a:cubicBezTo>
                    <a:pt x="127" y="63"/>
                    <a:pt x="125" y="64"/>
                    <a:pt x="124" y="64"/>
                  </a:cubicBezTo>
                  <a:cubicBezTo>
                    <a:pt x="122" y="64"/>
                    <a:pt x="121" y="64"/>
                    <a:pt x="122" y="62"/>
                  </a:cubicBezTo>
                  <a:lnTo>
                    <a:pt x="121" y="62"/>
                  </a:lnTo>
                  <a:close/>
                  <a:moveTo>
                    <a:pt x="235" y="150"/>
                  </a:moveTo>
                  <a:cubicBezTo>
                    <a:pt x="234" y="150"/>
                    <a:pt x="234" y="151"/>
                    <a:pt x="234" y="151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152"/>
                    <a:pt x="233" y="152"/>
                    <a:pt x="234" y="151"/>
                  </a:cubicBezTo>
                  <a:cubicBezTo>
                    <a:pt x="235" y="151"/>
                    <a:pt x="236" y="151"/>
                    <a:pt x="238" y="151"/>
                  </a:cubicBezTo>
                  <a:cubicBezTo>
                    <a:pt x="241" y="150"/>
                    <a:pt x="243" y="149"/>
                    <a:pt x="246" y="148"/>
                  </a:cubicBezTo>
                  <a:cubicBezTo>
                    <a:pt x="252" y="147"/>
                    <a:pt x="257" y="146"/>
                    <a:pt x="263" y="145"/>
                  </a:cubicBezTo>
                  <a:cubicBezTo>
                    <a:pt x="264" y="144"/>
                    <a:pt x="265" y="145"/>
                    <a:pt x="265" y="144"/>
                  </a:cubicBezTo>
                  <a:cubicBezTo>
                    <a:pt x="267" y="142"/>
                    <a:pt x="270" y="143"/>
                    <a:pt x="272" y="141"/>
                  </a:cubicBezTo>
                  <a:cubicBezTo>
                    <a:pt x="273" y="141"/>
                    <a:pt x="274" y="141"/>
                    <a:pt x="275" y="140"/>
                  </a:cubicBezTo>
                  <a:cubicBezTo>
                    <a:pt x="280" y="139"/>
                    <a:pt x="286" y="139"/>
                    <a:pt x="291" y="137"/>
                  </a:cubicBezTo>
                  <a:cubicBezTo>
                    <a:pt x="297" y="136"/>
                    <a:pt x="304" y="135"/>
                    <a:pt x="310" y="134"/>
                  </a:cubicBezTo>
                  <a:cubicBezTo>
                    <a:pt x="315" y="133"/>
                    <a:pt x="320" y="133"/>
                    <a:pt x="325" y="132"/>
                  </a:cubicBezTo>
                  <a:cubicBezTo>
                    <a:pt x="327" y="131"/>
                    <a:pt x="329" y="132"/>
                    <a:pt x="331" y="131"/>
                  </a:cubicBezTo>
                  <a:cubicBezTo>
                    <a:pt x="334" y="130"/>
                    <a:pt x="337" y="133"/>
                    <a:pt x="340" y="131"/>
                  </a:cubicBezTo>
                  <a:cubicBezTo>
                    <a:pt x="340" y="131"/>
                    <a:pt x="340" y="132"/>
                    <a:pt x="341" y="132"/>
                  </a:cubicBezTo>
                  <a:cubicBezTo>
                    <a:pt x="341" y="132"/>
                    <a:pt x="342" y="132"/>
                    <a:pt x="342" y="132"/>
                  </a:cubicBezTo>
                  <a:cubicBezTo>
                    <a:pt x="342" y="131"/>
                    <a:pt x="342" y="131"/>
                    <a:pt x="342" y="130"/>
                  </a:cubicBezTo>
                  <a:cubicBezTo>
                    <a:pt x="342" y="130"/>
                    <a:pt x="341" y="130"/>
                    <a:pt x="341" y="130"/>
                  </a:cubicBezTo>
                  <a:cubicBezTo>
                    <a:pt x="339" y="130"/>
                    <a:pt x="338" y="131"/>
                    <a:pt x="336" y="130"/>
                  </a:cubicBezTo>
                  <a:cubicBezTo>
                    <a:pt x="335" y="129"/>
                    <a:pt x="334" y="128"/>
                    <a:pt x="333" y="128"/>
                  </a:cubicBezTo>
                  <a:cubicBezTo>
                    <a:pt x="331" y="128"/>
                    <a:pt x="329" y="127"/>
                    <a:pt x="328" y="128"/>
                  </a:cubicBezTo>
                  <a:cubicBezTo>
                    <a:pt x="326" y="128"/>
                    <a:pt x="325" y="128"/>
                    <a:pt x="324" y="128"/>
                  </a:cubicBezTo>
                  <a:cubicBezTo>
                    <a:pt x="323" y="128"/>
                    <a:pt x="323" y="127"/>
                    <a:pt x="322" y="128"/>
                  </a:cubicBezTo>
                  <a:cubicBezTo>
                    <a:pt x="320" y="129"/>
                    <a:pt x="319" y="129"/>
                    <a:pt x="317" y="129"/>
                  </a:cubicBezTo>
                  <a:cubicBezTo>
                    <a:pt x="316" y="130"/>
                    <a:pt x="314" y="130"/>
                    <a:pt x="313" y="128"/>
                  </a:cubicBezTo>
                  <a:cubicBezTo>
                    <a:pt x="313" y="128"/>
                    <a:pt x="313" y="127"/>
                    <a:pt x="313" y="127"/>
                  </a:cubicBezTo>
                  <a:cubicBezTo>
                    <a:pt x="312" y="127"/>
                    <a:pt x="312" y="127"/>
                    <a:pt x="311" y="127"/>
                  </a:cubicBezTo>
                  <a:cubicBezTo>
                    <a:pt x="311" y="128"/>
                    <a:pt x="311" y="128"/>
                    <a:pt x="312" y="128"/>
                  </a:cubicBezTo>
                  <a:cubicBezTo>
                    <a:pt x="312" y="128"/>
                    <a:pt x="312" y="129"/>
                    <a:pt x="312" y="129"/>
                  </a:cubicBezTo>
                  <a:cubicBezTo>
                    <a:pt x="310" y="130"/>
                    <a:pt x="308" y="130"/>
                    <a:pt x="306" y="129"/>
                  </a:cubicBezTo>
                  <a:cubicBezTo>
                    <a:pt x="306" y="129"/>
                    <a:pt x="306" y="128"/>
                    <a:pt x="306" y="128"/>
                  </a:cubicBezTo>
                  <a:cubicBezTo>
                    <a:pt x="305" y="129"/>
                    <a:pt x="305" y="129"/>
                    <a:pt x="305" y="129"/>
                  </a:cubicBezTo>
                  <a:cubicBezTo>
                    <a:pt x="306" y="130"/>
                    <a:pt x="306" y="130"/>
                    <a:pt x="305" y="131"/>
                  </a:cubicBezTo>
                  <a:cubicBezTo>
                    <a:pt x="305" y="131"/>
                    <a:pt x="304" y="131"/>
                    <a:pt x="304" y="131"/>
                  </a:cubicBezTo>
                  <a:cubicBezTo>
                    <a:pt x="303" y="130"/>
                    <a:pt x="302" y="130"/>
                    <a:pt x="301" y="130"/>
                  </a:cubicBezTo>
                  <a:cubicBezTo>
                    <a:pt x="301" y="131"/>
                    <a:pt x="300" y="131"/>
                    <a:pt x="300" y="131"/>
                  </a:cubicBezTo>
                  <a:cubicBezTo>
                    <a:pt x="298" y="130"/>
                    <a:pt x="298" y="130"/>
                    <a:pt x="298" y="132"/>
                  </a:cubicBezTo>
                  <a:cubicBezTo>
                    <a:pt x="298" y="133"/>
                    <a:pt x="297" y="133"/>
                    <a:pt x="296" y="133"/>
                  </a:cubicBezTo>
                  <a:cubicBezTo>
                    <a:pt x="293" y="133"/>
                    <a:pt x="290" y="134"/>
                    <a:pt x="287" y="134"/>
                  </a:cubicBezTo>
                  <a:cubicBezTo>
                    <a:pt x="287" y="133"/>
                    <a:pt x="286" y="134"/>
                    <a:pt x="286" y="134"/>
                  </a:cubicBezTo>
                  <a:cubicBezTo>
                    <a:pt x="285" y="135"/>
                    <a:pt x="284" y="135"/>
                    <a:pt x="283" y="135"/>
                  </a:cubicBezTo>
                  <a:cubicBezTo>
                    <a:pt x="283" y="135"/>
                    <a:pt x="282" y="135"/>
                    <a:pt x="282" y="135"/>
                  </a:cubicBezTo>
                  <a:cubicBezTo>
                    <a:pt x="281" y="136"/>
                    <a:pt x="281" y="136"/>
                    <a:pt x="280" y="136"/>
                  </a:cubicBezTo>
                  <a:cubicBezTo>
                    <a:pt x="279" y="136"/>
                    <a:pt x="279" y="136"/>
                    <a:pt x="278" y="136"/>
                  </a:cubicBezTo>
                  <a:cubicBezTo>
                    <a:pt x="277" y="136"/>
                    <a:pt x="275" y="138"/>
                    <a:pt x="273" y="137"/>
                  </a:cubicBezTo>
                  <a:cubicBezTo>
                    <a:pt x="273" y="137"/>
                    <a:pt x="272" y="137"/>
                    <a:pt x="272" y="138"/>
                  </a:cubicBezTo>
                  <a:cubicBezTo>
                    <a:pt x="272" y="138"/>
                    <a:pt x="273" y="138"/>
                    <a:pt x="273" y="138"/>
                  </a:cubicBezTo>
                  <a:cubicBezTo>
                    <a:pt x="273" y="139"/>
                    <a:pt x="273" y="139"/>
                    <a:pt x="274" y="139"/>
                  </a:cubicBezTo>
                  <a:cubicBezTo>
                    <a:pt x="274" y="139"/>
                    <a:pt x="274" y="138"/>
                    <a:pt x="274" y="139"/>
                  </a:cubicBezTo>
                  <a:cubicBezTo>
                    <a:pt x="274" y="139"/>
                    <a:pt x="274" y="139"/>
                    <a:pt x="274" y="139"/>
                  </a:cubicBezTo>
                  <a:cubicBezTo>
                    <a:pt x="273" y="139"/>
                    <a:pt x="273" y="139"/>
                    <a:pt x="272" y="140"/>
                  </a:cubicBezTo>
                  <a:cubicBezTo>
                    <a:pt x="271" y="141"/>
                    <a:pt x="269" y="140"/>
                    <a:pt x="268" y="140"/>
                  </a:cubicBezTo>
                  <a:cubicBezTo>
                    <a:pt x="264" y="141"/>
                    <a:pt x="260" y="142"/>
                    <a:pt x="257" y="144"/>
                  </a:cubicBezTo>
                  <a:cubicBezTo>
                    <a:pt x="255" y="145"/>
                    <a:pt x="252" y="147"/>
                    <a:pt x="249" y="147"/>
                  </a:cubicBezTo>
                  <a:cubicBezTo>
                    <a:pt x="248" y="147"/>
                    <a:pt x="247" y="146"/>
                    <a:pt x="245" y="147"/>
                  </a:cubicBezTo>
                  <a:cubicBezTo>
                    <a:pt x="243" y="148"/>
                    <a:pt x="241" y="148"/>
                    <a:pt x="238" y="149"/>
                  </a:cubicBezTo>
                  <a:cubicBezTo>
                    <a:pt x="238" y="149"/>
                    <a:pt x="237" y="148"/>
                    <a:pt x="237" y="149"/>
                  </a:cubicBezTo>
                  <a:cubicBezTo>
                    <a:pt x="236" y="150"/>
                    <a:pt x="236" y="150"/>
                    <a:pt x="235" y="150"/>
                  </a:cubicBezTo>
                  <a:close/>
                  <a:moveTo>
                    <a:pt x="216" y="179"/>
                  </a:moveTo>
                  <a:cubicBezTo>
                    <a:pt x="217" y="179"/>
                    <a:pt x="218" y="179"/>
                    <a:pt x="218" y="178"/>
                  </a:cubicBezTo>
                  <a:cubicBezTo>
                    <a:pt x="218" y="177"/>
                    <a:pt x="217" y="178"/>
                    <a:pt x="217" y="178"/>
                  </a:cubicBezTo>
                  <a:cubicBezTo>
                    <a:pt x="216" y="178"/>
                    <a:pt x="216" y="177"/>
                    <a:pt x="215" y="177"/>
                  </a:cubicBezTo>
                  <a:cubicBezTo>
                    <a:pt x="215" y="177"/>
                    <a:pt x="215" y="177"/>
                    <a:pt x="215" y="177"/>
                  </a:cubicBezTo>
                  <a:cubicBezTo>
                    <a:pt x="215" y="177"/>
                    <a:pt x="215" y="177"/>
                    <a:pt x="215" y="177"/>
                  </a:cubicBezTo>
                  <a:cubicBezTo>
                    <a:pt x="217" y="176"/>
                    <a:pt x="218" y="176"/>
                    <a:pt x="220" y="176"/>
                  </a:cubicBezTo>
                  <a:cubicBezTo>
                    <a:pt x="220" y="175"/>
                    <a:pt x="221" y="175"/>
                    <a:pt x="221" y="176"/>
                  </a:cubicBezTo>
                  <a:cubicBezTo>
                    <a:pt x="221" y="176"/>
                    <a:pt x="221" y="176"/>
                    <a:pt x="220" y="176"/>
                  </a:cubicBezTo>
                  <a:cubicBezTo>
                    <a:pt x="220" y="177"/>
                    <a:pt x="219" y="177"/>
                    <a:pt x="219" y="177"/>
                  </a:cubicBezTo>
                  <a:cubicBezTo>
                    <a:pt x="219" y="177"/>
                    <a:pt x="220" y="177"/>
                    <a:pt x="220" y="177"/>
                  </a:cubicBezTo>
                  <a:cubicBezTo>
                    <a:pt x="221" y="178"/>
                    <a:pt x="221" y="177"/>
                    <a:pt x="222" y="177"/>
                  </a:cubicBezTo>
                  <a:cubicBezTo>
                    <a:pt x="222" y="176"/>
                    <a:pt x="222" y="175"/>
                    <a:pt x="221" y="175"/>
                  </a:cubicBezTo>
                  <a:cubicBezTo>
                    <a:pt x="221" y="174"/>
                    <a:pt x="221" y="174"/>
                    <a:pt x="220" y="174"/>
                  </a:cubicBezTo>
                  <a:cubicBezTo>
                    <a:pt x="217" y="175"/>
                    <a:pt x="215" y="177"/>
                    <a:pt x="212" y="177"/>
                  </a:cubicBezTo>
                  <a:cubicBezTo>
                    <a:pt x="211" y="176"/>
                    <a:pt x="210" y="177"/>
                    <a:pt x="209" y="177"/>
                  </a:cubicBezTo>
                  <a:cubicBezTo>
                    <a:pt x="208" y="176"/>
                    <a:pt x="206" y="178"/>
                    <a:pt x="205" y="176"/>
                  </a:cubicBezTo>
                  <a:cubicBezTo>
                    <a:pt x="205" y="176"/>
                    <a:pt x="204" y="176"/>
                    <a:pt x="204" y="176"/>
                  </a:cubicBezTo>
                  <a:cubicBezTo>
                    <a:pt x="201" y="178"/>
                    <a:pt x="199" y="178"/>
                    <a:pt x="196" y="179"/>
                  </a:cubicBezTo>
                  <a:cubicBezTo>
                    <a:pt x="193" y="181"/>
                    <a:pt x="189" y="181"/>
                    <a:pt x="185" y="182"/>
                  </a:cubicBezTo>
                  <a:cubicBezTo>
                    <a:pt x="183" y="183"/>
                    <a:pt x="182" y="184"/>
                    <a:pt x="180" y="184"/>
                  </a:cubicBezTo>
                  <a:cubicBezTo>
                    <a:pt x="180" y="185"/>
                    <a:pt x="179" y="184"/>
                    <a:pt x="179" y="185"/>
                  </a:cubicBezTo>
                  <a:cubicBezTo>
                    <a:pt x="179" y="185"/>
                    <a:pt x="180" y="185"/>
                    <a:pt x="180" y="185"/>
                  </a:cubicBezTo>
                  <a:cubicBezTo>
                    <a:pt x="182" y="185"/>
                    <a:pt x="184" y="185"/>
                    <a:pt x="186" y="184"/>
                  </a:cubicBezTo>
                  <a:cubicBezTo>
                    <a:pt x="188" y="184"/>
                    <a:pt x="190" y="184"/>
                    <a:pt x="192" y="183"/>
                  </a:cubicBezTo>
                  <a:cubicBezTo>
                    <a:pt x="194" y="182"/>
                    <a:pt x="196" y="182"/>
                    <a:pt x="197" y="180"/>
                  </a:cubicBezTo>
                  <a:cubicBezTo>
                    <a:pt x="198" y="180"/>
                    <a:pt x="200" y="180"/>
                    <a:pt x="201" y="178"/>
                  </a:cubicBezTo>
                  <a:cubicBezTo>
                    <a:pt x="201" y="178"/>
                    <a:pt x="202" y="178"/>
                    <a:pt x="202" y="178"/>
                  </a:cubicBezTo>
                  <a:cubicBezTo>
                    <a:pt x="204" y="178"/>
                    <a:pt x="205" y="179"/>
                    <a:pt x="207" y="179"/>
                  </a:cubicBezTo>
                  <a:cubicBezTo>
                    <a:pt x="210" y="180"/>
                    <a:pt x="213" y="181"/>
                    <a:pt x="216" y="179"/>
                  </a:cubicBezTo>
                  <a:close/>
                  <a:moveTo>
                    <a:pt x="259" y="153"/>
                  </a:moveTo>
                  <a:cubicBezTo>
                    <a:pt x="259" y="153"/>
                    <a:pt x="259" y="153"/>
                    <a:pt x="259" y="153"/>
                  </a:cubicBezTo>
                  <a:cubicBezTo>
                    <a:pt x="260" y="153"/>
                    <a:pt x="260" y="153"/>
                    <a:pt x="261" y="152"/>
                  </a:cubicBezTo>
                  <a:cubicBezTo>
                    <a:pt x="261" y="152"/>
                    <a:pt x="262" y="152"/>
                    <a:pt x="262" y="152"/>
                  </a:cubicBezTo>
                  <a:cubicBezTo>
                    <a:pt x="262" y="151"/>
                    <a:pt x="261" y="151"/>
                    <a:pt x="261" y="151"/>
                  </a:cubicBezTo>
                  <a:cubicBezTo>
                    <a:pt x="260" y="151"/>
                    <a:pt x="258" y="151"/>
                    <a:pt x="257" y="151"/>
                  </a:cubicBezTo>
                  <a:cubicBezTo>
                    <a:pt x="256" y="152"/>
                    <a:pt x="257" y="150"/>
                    <a:pt x="256" y="150"/>
                  </a:cubicBezTo>
                  <a:cubicBezTo>
                    <a:pt x="255" y="150"/>
                    <a:pt x="256" y="152"/>
                    <a:pt x="254" y="152"/>
                  </a:cubicBezTo>
                  <a:cubicBezTo>
                    <a:pt x="254" y="152"/>
                    <a:pt x="254" y="152"/>
                    <a:pt x="254" y="152"/>
                  </a:cubicBezTo>
                  <a:cubicBezTo>
                    <a:pt x="253" y="152"/>
                    <a:pt x="253" y="152"/>
                    <a:pt x="253" y="152"/>
                  </a:cubicBezTo>
                  <a:cubicBezTo>
                    <a:pt x="253" y="151"/>
                    <a:pt x="253" y="151"/>
                    <a:pt x="253" y="151"/>
                  </a:cubicBezTo>
                  <a:cubicBezTo>
                    <a:pt x="254" y="151"/>
                    <a:pt x="254" y="151"/>
                    <a:pt x="254" y="150"/>
                  </a:cubicBezTo>
                  <a:cubicBezTo>
                    <a:pt x="254" y="150"/>
                    <a:pt x="253" y="150"/>
                    <a:pt x="253" y="150"/>
                  </a:cubicBezTo>
                  <a:cubicBezTo>
                    <a:pt x="252" y="150"/>
                    <a:pt x="252" y="150"/>
                    <a:pt x="251" y="150"/>
                  </a:cubicBezTo>
                  <a:cubicBezTo>
                    <a:pt x="250" y="150"/>
                    <a:pt x="249" y="151"/>
                    <a:pt x="248" y="152"/>
                  </a:cubicBezTo>
                  <a:cubicBezTo>
                    <a:pt x="247" y="152"/>
                    <a:pt x="248" y="153"/>
                    <a:pt x="248" y="153"/>
                  </a:cubicBezTo>
                  <a:cubicBezTo>
                    <a:pt x="247" y="153"/>
                    <a:pt x="246" y="154"/>
                    <a:pt x="245" y="153"/>
                  </a:cubicBezTo>
                  <a:cubicBezTo>
                    <a:pt x="244" y="152"/>
                    <a:pt x="243" y="152"/>
                    <a:pt x="243" y="153"/>
                  </a:cubicBezTo>
                  <a:cubicBezTo>
                    <a:pt x="242" y="154"/>
                    <a:pt x="242" y="154"/>
                    <a:pt x="241" y="154"/>
                  </a:cubicBezTo>
                  <a:cubicBezTo>
                    <a:pt x="240" y="154"/>
                    <a:pt x="240" y="154"/>
                    <a:pt x="239" y="155"/>
                  </a:cubicBezTo>
                  <a:cubicBezTo>
                    <a:pt x="239" y="155"/>
                    <a:pt x="238" y="155"/>
                    <a:pt x="239" y="155"/>
                  </a:cubicBezTo>
                  <a:cubicBezTo>
                    <a:pt x="239" y="156"/>
                    <a:pt x="239" y="156"/>
                    <a:pt x="240" y="156"/>
                  </a:cubicBezTo>
                  <a:cubicBezTo>
                    <a:pt x="242" y="155"/>
                    <a:pt x="244" y="155"/>
                    <a:pt x="246" y="154"/>
                  </a:cubicBezTo>
                  <a:cubicBezTo>
                    <a:pt x="246" y="154"/>
                    <a:pt x="247" y="154"/>
                    <a:pt x="247" y="154"/>
                  </a:cubicBezTo>
                  <a:cubicBezTo>
                    <a:pt x="247" y="155"/>
                    <a:pt x="246" y="155"/>
                    <a:pt x="246" y="155"/>
                  </a:cubicBezTo>
                  <a:cubicBezTo>
                    <a:pt x="246" y="155"/>
                    <a:pt x="245" y="155"/>
                    <a:pt x="245" y="156"/>
                  </a:cubicBezTo>
                  <a:cubicBezTo>
                    <a:pt x="245" y="156"/>
                    <a:pt x="246" y="156"/>
                    <a:pt x="246" y="156"/>
                  </a:cubicBezTo>
                  <a:cubicBezTo>
                    <a:pt x="248" y="155"/>
                    <a:pt x="250" y="155"/>
                    <a:pt x="252" y="155"/>
                  </a:cubicBezTo>
                  <a:cubicBezTo>
                    <a:pt x="254" y="154"/>
                    <a:pt x="257" y="154"/>
                    <a:pt x="259" y="153"/>
                  </a:cubicBezTo>
                  <a:close/>
                  <a:moveTo>
                    <a:pt x="271" y="148"/>
                  </a:moveTo>
                  <a:cubicBezTo>
                    <a:pt x="271" y="148"/>
                    <a:pt x="270" y="148"/>
                    <a:pt x="270" y="149"/>
                  </a:cubicBezTo>
                  <a:cubicBezTo>
                    <a:pt x="270" y="150"/>
                    <a:pt x="271" y="150"/>
                    <a:pt x="271" y="150"/>
                  </a:cubicBezTo>
                  <a:cubicBezTo>
                    <a:pt x="273" y="150"/>
                    <a:pt x="274" y="150"/>
                    <a:pt x="276" y="150"/>
                  </a:cubicBezTo>
                  <a:cubicBezTo>
                    <a:pt x="277" y="150"/>
                    <a:pt x="279" y="149"/>
                    <a:pt x="281" y="150"/>
                  </a:cubicBezTo>
                  <a:cubicBezTo>
                    <a:pt x="281" y="150"/>
                    <a:pt x="282" y="149"/>
                    <a:pt x="282" y="149"/>
                  </a:cubicBezTo>
                  <a:cubicBezTo>
                    <a:pt x="282" y="149"/>
                    <a:pt x="282" y="149"/>
                    <a:pt x="282" y="149"/>
                  </a:cubicBezTo>
                  <a:cubicBezTo>
                    <a:pt x="280" y="149"/>
                    <a:pt x="278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7" y="147"/>
                    <a:pt x="277" y="146"/>
                  </a:cubicBezTo>
                  <a:cubicBezTo>
                    <a:pt x="277" y="146"/>
                    <a:pt x="276" y="146"/>
                    <a:pt x="276" y="146"/>
                  </a:cubicBezTo>
                  <a:cubicBezTo>
                    <a:pt x="276" y="146"/>
                    <a:pt x="276" y="146"/>
                    <a:pt x="275" y="146"/>
                  </a:cubicBezTo>
                  <a:cubicBezTo>
                    <a:pt x="276" y="146"/>
                    <a:pt x="276" y="145"/>
                    <a:pt x="276" y="145"/>
                  </a:cubicBezTo>
                  <a:cubicBezTo>
                    <a:pt x="277" y="146"/>
                    <a:pt x="278" y="146"/>
                    <a:pt x="278" y="146"/>
                  </a:cubicBezTo>
                  <a:cubicBezTo>
                    <a:pt x="279" y="144"/>
                    <a:pt x="281" y="145"/>
                    <a:pt x="282" y="145"/>
                  </a:cubicBezTo>
                  <a:cubicBezTo>
                    <a:pt x="282" y="145"/>
                    <a:pt x="283" y="145"/>
                    <a:pt x="284" y="145"/>
                  </a:cubicBezTo>
                  <a:cubicBezTo>
                    <a:pt x="284" y="145"/>
                    <a:pt x="284" y="144"/>
                    <a:pt x="284" y="144"/>
                  </a:cubicBezTo>
                  <a:cubicBezTo>
                    <a:pt x="283" y="144"/>
                    <a:pt x="283" y="143"/>
                    <a:pt x="282" y="143"/>
                  </a:cubicBezTo>
                  <a:cubicBezTo>
                    <a:pt x="280" y="143"/>
                    <a:pt x="277" y="144"/>
                    <a:pt x="274" y="144"/>
                  </a:cubicBezTo>
                  <a:cubicBezTo>
                    <a:pt x="273" y="144"/>
                    <a:pt x="271" y="145"/>
                    <a:pt x="269" y="146"/>
                  </a:cubicBezTo>
                  <a:cubicBezTo>
                    <a:pt x="268" y="146"/>
                    <a:pt x="268" y="146"/>
                    <a:pt x="268" y="146"/>
                  </a:cubicBezTo>
                  <a:cubicBezTo>
                    <a:pt x="269" y="147"/>
                    <a:pt x="270" y="148"/>
                    <a:pt x="272" y="147"/>
                  </a:cubicBezTo>
                  <a:cubicBezTo>
                    <a:pt x="272" y="147"/>
                    <a:pt x="272" y="147"/>
                    <a:pt x="272" y="148"/>
                  </a:cubicBezTo>
                  <a:cubicBezTo>
                    <a:pt x="272" y="148"/>
                    <a:pt x="272" y="148"/>
                    <a:pt x="272" y="148"/>
                  </a:cubicBezTo>
                  <a:cubicBezTo>
                    <a:pt x="271" y="148"/>
                    <a:pt x="271" y="148"/>
                    <a:pt x="271" y="148"/>
                  </a:cubicBezTo>
                  <a:close/>
                  <a:moveTo>
                    <a:pt x="228" y="170"/>
                  </a:moveTo>
                  <a:cubicBezTo>
                    <a:pt x="230" y="170"/>
                    <a:pt x="231" y="169"/>
                    <a:pt x="232" y="168"/>
                  </a:cubicBezTo>
                  <a:cubicBezTo>
                    <a:pt x="232" y="168"/>
                    <a:pt x="233" y="168"/>
                    <a:pt x="232" y="168"/>
                  </a:cubicBezTo>
                  <a:cubicBezTo>
                    <a:pt x="232" y="168"/>
                    <a:pt x="232" y="167"/>
                    <a:pt x="232" y="167"/>
                  </a:cubicBezTo>
                  <a:cubicBezTo>
                    <a:pt x="231" y="167"/>
                    <a:pt x="231" y="168"/>
                    <a:pt x="230" y="167"/>
                  </a:cubicBezTo>
                  <a:cubicBezTo>
                    <a:pt x="228" y="166"/>
                    <a:pt x="227" y="167"/>
                    <a:pt x="227" y="169"/>
                  </a:cubicBezTo>
                  <a:cubicBezTo>
                    <a:pt x="227" y="169"/>
                    <a:pt x="227" y="169"/>
                    <a:pt x="226" y="169"/>
                  </a:cubicBezTo>
                  <a:cubicBezTo>
                    <a:pt x="225" y="169"/>
                    <a:pt x="223" y="170"/>
                    <a:pt x="222" y="169"/>
                  </a:cubicBezTo>
                  <a:cubicBezTo>
                    <a:pt x="221" y="169"/>
                    <a:pt x="220" y="170"/>
                    <a:pt x="219" y="170"/>
                  </a:cubicBezTo>
                  <a:cubicBezTo>
                    <a:pt x="219" y="170"/>
                    <a:pt x="218" y="171"/>
                    <a:pt x="219" y="171"/>
                  </a:cubicBezTo>
                  <a:cubicBezTo>
                    <a:pt x="219" y="172"/>
                    <a:pt x="219" y="172"/>
                    <a:pt x="220" y="172"/>
                  </a:cubicBezTo>
                  <a:cubicBezTo>
                    <a:pt x="223" y="171"/>
                    <a:pt x="226" y="171"/>
                    <a:pt x="228" y="170"/>
                  </a:cubicBezTo>
                  <a:close/>
                  <a:moveTo>
                    <a:pt x="324" y="136"/>
                  </a:moveTo>
                  <a:cubicBezTo>
                    <a:pt x="324" y="136"/>
                    <a:pt x="323" y="136"/>
                    <a:pt x="323" y="136"/>
                  </a:cubicBezTo>
                  <a:cubicBezTo>
                    <a:pt x="323" y="137"/>
                    <a:pt x="324" y="137"/>
                    <a:pt x="324" y="137"/>
                  </a:cubicBezTo>
                  <a:cubicBezTo>
                    <a:pt x="325" y="137"/>
                    <a:pt x="325" y="137"/>
                    <a:pt x="326" y="137"/>
                  </a:cubicBezTo>
                  <a:cubicBezTo>
                    <a:pt x="327" y="136"/>
                    <a:pt x="328" y="137"/>
                    <a:pt x="329" y="137"/>
                  </a:cubicBezTo>
                  <a:cubicBezTo>
                    <a:pt x="331" y="138"/>
                    <a:pt x="332" y="138"/>
                    <a:pt x="333" y="137"/>
                  </a:cubicBezTo>
                  <a:cubicBezTo>
                    <a:pt x="334" y="137"/>
                    <a:pt x="334" y="137"/>
                    <a:pt x="334" y="137"/>
                  </a:cubicBezTo>
                  <a:cubicBezTo>
                    <a:pt x="333" y="136"/>
                    <a:pt x="333" y="135"/>
                    <a:pt x="334" y="135"/>
                  </a:cubicBezTo>
                  <a:cubicBezTo>
                    <a:pt x="334" y="135"/>
                    <a:pt x="334" y="135"/>
                    <a:pt x="334" y="134"/>
                  </a:cubicBezTo>
                  <a:cubicBezTo>
                    <a:pt x="334" y="134"/>
                    <a:pt x="334" y="134"/>
                    <a:pt x="334" y="134"/>
                  </a:cubicBezTo>
                  <a:cubicBezTo>
                    <a:pt x="332" y="135"/>
                    <a:pt x="331" y="135"/>
                    <a:pt x="329" y="135"/>
                  </a:cubicBezTo>
                  <a:cubicBezTo>
                    <a:pt x="327" y="135"/>
                    <a:pt x="326" y="136"/>
                    <a:pt x="324" y="136"/>
                  </a:cubicBezTo>
                  <a:close/>
                  <a:moveTo>
                    <a:pt x="263" y="129"/>
                  </a:moveTo>
                  <a:cubicBezTo>
                    <a:pt x="262" y="129"/>
                    <a:pt x="262" y="130"/>
                    <a:pt x="262" y="130"/>
                  </a:cubicBezTo>
                  <a:cubicBezTo>
                    <a:pt x="261" y="130"/>
                    <a:pt x="261" y="130"/>
                    <a:pt x="261" y="131"/>
                  </a:cubicBezTo>
                  <a:cubicBezTo>
                    <a:pt x="261" y="132"/>
                    <a:pt x="262" y="131"/>
                    <a:pt x="262" y="131"/>
                  </a:cubicBezTo>
                  <a:cubicBezTo>
                    <a:pt x="263" y="130"/>
                    <a:pt x="264" y="130"/>
                    <a:pt x="265" y="129"/>
                  </a:cubicBezTo>
                  <a:cubicBezTo>
                    <a:pt x="268" y="128"/>
                    <a:pt x="270" y="128"/>
                    <a:pt x="272" y="127"/>
                  </a:cubicBezTo>
                  <a:cubicBezTo>
                    <a:pt x="273" y="127"/>
                    <a:pt x="274" y="127"/>
                    <a:pt x="273" y="126"/>
                  </a:cubicBezTo>
                  <a:cubicBezTo>
                    <a:pt x="273" y="126"/>
                    <a:pt x="273" y="126"/>
                    <a:pt x="272" y="126"/>
                  </a:cubicBezTo>
                  <a:cubicBezTo>
                    <a:pt x="270" y="126"/>
                    <a:pt x="269" y="126"/>
                    <a:pt x="267" y="126"/>
                  </a:cubicBezTo>
                  <a:cubicBezTo>
                    <a:pt x="266" y="126"/>
                    <a:pt x="266" y="127"/>
                    <a:pt x="266" y="127"/>
                  </a:cubicBezTo>
                  <a:cubicBezTo>
                    <a:pt x="266" y="129"/>
                    <a:pt x="264" y="129"/>
                    <a:pt x="263" y="129"/>
                  </a:cubicBezTo>
                  <a:close/>
                  <a:moveTo>
                    <a:pt x="374" y="111"/>
                  </a:moveTo>
                  <a:cubicBezTo>
                    <a:pt x="374" y="111"/>
                    <a:pt x="374" y="111"/>
                    <a:pt x="374" y="111"/>
                  </a:cubicBezTo>
                  <a:cubicBezTo>
                    <a:pt x="374" y="112"/>
                    <a:pt x="374" y="113"/>
                    <a:pt x="375" y="113"/>
                  </a:cubicBezTo>
                  <a:cubicBezTo>
                    <a:pt x="376" y="113"/>
                    <a:pt x="378" y="114"/>
                    <a:pt x="379" y="115"/>
                  </a:cubicBezTo>
                  <a:cubicBezTo>
                    <a:pt x="380" y="116"/>
                    <a:pt x="381" y="116"/>
                    <a:pt x="382" y="116"/>
                  </a:cubicBezTo>
                  <a:cubicBezTo>
                    <a:pt x="383" y="116"/>
                    <a:pt x="383" y="116"/>
                    <a:pt x="383" y="116"/>
                  </a:cubicBezTo>
                  <a:cubicBezTo>
                    <a:pt x="384" y="116"/>
                    <a:pt x="385" y="116"/>
                    <a:pt x="386" y="116"/>
                  </a:cubicBezTo>
                  <a:cubicBezTo>
                    <a:pt x="385" y="115"/>
                    <a:pt x="384" y="115"/>
                    <a:pt x="383" y="115"/>
                  </a:cubicBezTo>
                  <a:cubicBezTo>
                    <a:pt x="383" y="115"/>
                    <a:pt x="383" y="115"/>
                    <a:pt x="383" y="115"/>
                  </a:cubicBezTo>
                  <a:cubicBezTo>
                    <a:pt x="382" y="114"/>
                    <a:pt x="381" y="115"/>
                    <a:pt x="380" y="114"/>
                  </a:cubicBezTo>
                  <a:cubicBezTo>
                    <a:pt x="379" y="113"/>
                    <a:pt x="378" y="112"/>
                    <a:pt x="377" y="111"/>
                  </a:cubicBezTo>
                  <a:cubicBezTo>
                    <a:pt x="376" y="111"/>
                    <a:pt x="375" y="111"/>
                    <a:pt x="374" y="111"/>
                  </a:cubicBezTo>
                  <a:close/>
                  <a:moveTo>
                    <a:pt x="265" y="165"/>
                  </a:moveTo>
                  <a:cubicBezTo>
                    <a:pt x="266" y="165"/>
                    <a:pt x="266" y="164"/>
                    <a:pt x="266" y="164"/>
                  </a:cubicBezTo>
                  <a:cubicBezTo>
                    <a:pt x="266" y="163"/>
                    <a:pt x="266" y="164"/>
                    <a:pt x="265" y="164"/>
                  </a:cubicBezTo>
                  <a:cubicBezTo>
                    <a:pt x="265" y="164"/>
                    <a:pt x="264" y="163"/>
                    <a:pt x="264" y="163"/>
                  </a:cubicBezTo>
                  <a:cubicBezTo>
                    <a:pt x="265" y="160"/>
                    <a:pt x="263" y="162"/>
                    <a:pt x="262" y="162"/>
                  </a:cubicBezTo>
                  <a:cubicBezTo>
                    <a:pt x="261" y="162"/>
                    <a:pt x="261" y="162"/>
                    <a:pt x="260" y="162"/>
                  </a:cubicBezTo>
                  <a:cubicBezTo>
                    <a:pt x="258" y="162"/>
                    <a:pt x="258" y="163"/>
                    <a:pt x="259" y="164"/>
                  </a:cubicBezTo>
                  <a:cubicBezTo>
                    <a:pt x="259" y="164"/>
                    <a:pt x="259" y="165"/>
                    <a:pt x="260" y="164"/>
                  </a:cubicBezTo>
                  <a:cubicBezTo>
                    <a:pt x="261" y="164"/>
                    <a:pt x="262" y="164"/>
                    <a:pt x="263" y="164"/>
                  </a:cubicBezTo>
                  <a:cubicBezTo>
                    <a:pt x="263" y="165"/>
                    <a:pt x="264" y="165"/>
                    <a:pt x="265" y="165"/>
                  </a:cubicBezTo>
                  <a:close/>
                  <a:moveTo>
                    <a:pt x="284" y="176"/>
                  </a:moveTo>
                  <a:cubicBezTo>
                    <a:pt x="284" y="176"/>
                    <a:pt x="283" y="176"/>
                    <a:pt x="283" y="177"/>
                  </a:cubicBezTo>
                  <a:cubicBezTo>
                    <a:pt x="284" y="177"/>
                    <a:pt x="284" y="178"/>
                    <a:pt x="285" y="177"/>
                  </a:cubicBezTo>
                  <a:cubicBezTo>
                    <a:pt x="286" y="177"/>
                    <a:pt x="286" y="178"/>
                    <a:pt x="287" y="177"/>
                  </a:cubicBezTo>
                  <a:cubicBezTo>
                    <a:pt x="288" y="177"/>
                    <a:pt x="290" y="177"/>
                    <a:pt x="291" y="176"/>
                  </a:cubicBezTo>
                  <a:cubicBezTo>
                    <a:pt x="291" y="176"/>
                    <a:pt x="291" y="175"/>
                    <a:pt x="291" y="175"/>
                  </a:cubicBezTo>
                  <a:cubicBezTo>
                    <a:pt x="291" y="175"/>
                    <a:pt x="290" y="175"/>
                    <a:pt x="290" y="175"/>
                  </a:cubicBezTo>
                  <a:cubicBezTo>
                    <a:pt x="288" y="175"/>
                    <a:pt x="286" y="175"/>
                    <a:pt x="284" y="176"/>
                  </a:cubicBezTo>
                  <a:close/>
                  <a:moveTo>
                    <a:pt x="137" y="66"/>
                  </a:moveTo>
                  <a:cubicBezTo>
                    <a:pt x="136" y="67"/>
                    <a:pt x="136" y="67"/>
                    <a:pt x="135" y="67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5" y="68"/>
                    <a:pt x="135" y="68"/>
                    <a:pt x="135" y="68"/>
                  </a:cubicBezTo>
                  <a:cubicBezTo>
                    <a:pt x="136" y="67"/>
                    <a:pt x="138" y="67"/>
                    <a:pt x="138" y="67"/>
                  </a:cubicBezTo>
                  <a:cubicBezTo>
                    <a:pt x="140" y="65"/>
                    <a:pt x="142" y="64"/>
                    <a:pt x="145" y="64"/>
                  </a:cubicBezTo>
                  <a:cubicBezTo>
                    <a:pt x="145" y="64"/>
                    <a:pt x="146" y="63"/>
                    <a:pt x="146" y="63"/>
                  </a:cubicBezTo>
                  <a:cubicBezTo>
                    <a:pt x="146" y="62"/>
                    <a:pt x="145" y="63"/>
                    <a:pt x="144" y="63"/>
                  </a:cubicBezTo>
                  <a:cubicBezTo>
                    <a:pt x="142" y="64"/>
                    <a:pt x="139" y="65"/>
                    <a:pt x="137" y="66"/>
                  </a:cubicBezTo>
                  <a:close/>
                  <a:moveTo>
                    <a:pt x="203" y="138"/>
                  </a:moveTo>
                  <a:cubicBezTo>
                    <a:pt x="203" y="139"/>
                    <a:pt x="202" y="138"/>
                    <a:pt x="202" y="139"/>
                  </a:cubicBezTo>
                  <a:cubicBezTo>
                    <a:pt x="203" y="139"/>
                    <a:pt x="203" y="139"/>
                    <a:pt x="204" y="139"/>
                  </a:cubicBezTo>
                  <a:cubicBezTo>
                    <a:pt x="206" y="139"/>
                    <a:pt x="208" y="138"/>
                    <a:pt x="210" y="138"/>
                  </a:cubicBezTo>
                  <a:cubicBezTo>
                    <a:pt x="211" y="138"/>
                    <a:pt x="211" y="137"/>
                    <a:pt x="211" y="137"/>
                  </a:cubicBezTo>
                  <a:cubicBezTo>
                    <a:pt x="211" y="137"/>
                    <a:pt x="211" y="137"/>
                    <a:pt x="210" y="137"/>
                  </a:cubicBezTo>
                  <a:cubicBezTo>
                    <a:pt x="209" y="137"/>
                    <a:pt x="208" y="136"/>
                    <a:pt x="207" y="137"/>
                  </a:cubicBezTo>
                  <a:cubicBezTo>
                    <a:pt x="206" y="138"/>
                    <a:pt x="205" y="138"/>
                    <a:pt x="203" y="138"/>
                  </a:cubicBezTo>
                  <a:close/>
                  <a:moveTo>
                    <a:pt x="265" y="181"/>
                  </a:moveTo>
                  <a:cubicBezTo>
                    <a:pt x="264" y="181"/>
                    <a:pt x="264" y="181"/>
                    <a:pt x="264" y="182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6" y="182"/>
                    <a:pt x="267" y="181"/>
                    <a:pt x="269" y="181"/>
                  </a:cubicBezTo>
                  <a:cubicBezTo>
                    <a:pt x="270" y="181"/>
                    <a:pt x="270" y="181"/>
                    <a:pt x="270" y="180"/>
                  </a:cubicBezTo>
                  <a:cubicBezTo>
                    <a:pt x="270" y="179"/>
                    <a:pt x="269" y="179"/>
                    <a:pt x="269" y="179"/>
                  </a:cubicBezTo>
                  <a:cubicBezTo>
                    <a:pt x="267" y="180"/>
                    <a:pt x="266" y="180"/>
                    <a:pt x="265" y="181"/>
                  </a:cubicBezTo>
                  <a:close/>
                  <a:moveTo>
                    <a:pt x="166" y="187"/>
                  </a:moveTo>
                  <a:cubicBezTo>
                    <a:pt x="167" y="187"/>
                    <a:pt x="167" y="187"/>
                    <a:pt x="167" y="187"/>
                  </a:cubicBezTo>
                  <a:cubicBezTo>
                    <a:pt x="167" y="187"/>
                    <a:pt x="168" y="187"/>
                    <a:pt x="168" y="186"/>
                  </a:cubicBezTo>
                  <a:cubicBezTo>
                    <a:pt x="168" y="186"/>
                    <a:pt x="167" y="186"/>
                    <a:pt x="167" y="186"/>
                  </a:cubicBezTo>
                  <a:cubicBezTo>
                    <a:pt x="165" y="186"/>
                    <a:pt x="164" y="185"/>
                    <a:pt x="162" y="186"/>
                  </a:cubicBezTo>
                  <a:cubicBezTo>
                    <a:pt x="161" y="186"/>
                    <a:pt x="161" y="186"/>
                    <a:pt x="161" y="186"/>
                  </a:cubicBezTo>
                  <a:cubicBezTo>
                    <a:pt x="161" y="187"/>
                    <a:pt x="161" y="187"/>
                    <a:pt x="162" y="187"/>
                  </a:cubicBezTo>
                  <a:cubicBezTo>
                    <a:pt x="163" y="187"/>
                    <a:pt x="165" y="188"/>
                    <a:pt x="166" y="187"/>
                  </a:cubicBezTo>
                  <a:close/>
                  <a:moveTo>
                    <a:pt x="227" y="137"/>
                  </a:moveTo>
                  <a:cubicBezTo>
                    <a:pt x="227" y="135"/>
                    <a:pt x="226" y="135"/>
                    <a:pt x="225" y="136"/>
                  </a:cubicBezTo>
                  <a:cubicBezTo>
                    <a:pt x="224" y="136"/>
                    <a:pt x="223" y="137"/>
                    <a:pt x="222" y="138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21" y="139"/>
                    <a:pt x="221" y="139"/>
                    <a:pt x="222" y="139"/>
                  </a:cubicBezTo>
                  <a:cubicBezTo>
                    <a:pt x="223" y="139"/>
                    <a:pt x="224" y="138"/>
                    <a:pt x="225" y="137"/>
                  </a:cubicBezTo>
                  <a:cubicBezTo>
                    <a:pt x="225" y="137"/>
                    <a:pt x="226" y="137"/>
                    <a:pt x="225" y="138"/>
                  </a:cubicBezTo>
                  <a:cubicBezTo>
                    <a:pt x="225" y="139"/>
                    <a:pt x="226" y="139"/>
                    <a:pt x="226" y="139"/>
                  </a:cubicBezTo>
                  <a:cubicBezTo>
                    <a:pt x="227" y="138"/>
                    <a:pt x="227" y="138"/>
                    <a:pt x="227" y="137"/>
                  </a:cubicBezTo>
                  <a:close/>
                  <a:moveTo>
                    <a:pt x="399" y="87"/>
                  </a:moveTo>
                  <a:cubicBezTo>
                    <a:pt x="398" y="87"/>
                    <a:pt x="397" y="90"/>
                    <a:pt x="397" y="90"/>
                  </a:cubicBezTo>
                  <a:cubicBezTo>
                    <a:pt x="398" y="92"/>
                    <a:pt x="399" y="90"/>
                    <a:pt x="400" y="90"/>
                  </a:cubicBezTo>
                  <a:cubicBezTo>
                    <a:pt x="401" y="91"/>
                    <a:pt x="401" y="89"/>
                    <a:pt x="401" y="89"/>
                  </a:cubicBezTo>
                  <a:cubicBezTo>
                    <a:pt x="400" y="88"/>
                    <a:pt x="399" y="88"/>
                    <a:pt x="399" y="87"/>
                  </a:cubicBezTo>
                  <a:close/>
                  <a:moveTo>
                    <a:pt x="236" y="170"/>
                  </a:moveTo>
                  <a:cubicBezTo>
                    <a:pt x="236" y="170"/>
                    <a:pt x="235" y="170"/>
                    <a:pt x="235" y="171"/>
                  </a:cubicBezTo>
                  <a:cubicBezTo>
                    <a:pt x="235" y="171"/>
                    <a:pt x="236" y="172"/>
                    <a:pt x="236" y="172"/>
                  </a:cubicBezTo>
                  <a:cubicBezTo>
                    <a:pt x="238" y="171"/>
                    <a:pt x="239" y="172"/>
                    <a:pt x="240" y="170"/>
                  </a:cubicBezTo>
                  <a:cubicBezTo>
                    <a:pt x="240" y="169"/>
                    <a:pt x="241" y="169"/>
                    <a:pt x="241" y="169"/>
                  </a:cubicBezTo>
                  <a:cubicBezTo>
                    <a:pt x="241" y="168"/>
                    <a:pt x="240" y="168"/>
                    <a:pt x="240" y="169"/>
                  </a:cubicBezTo>
                  <a:cubicBezTo>
                    <a:pt x="239" y="169"/>
                    <a:pt x="237" y="170"/>
                    <a:pt x="236" y="170"/>
                  </a:cubicBezTo>
                  <a:close/>
                  <a:moveTo>
                    <a:pt x="38" y="130"/>
                  </a:moveTo>
                  <a:cubicBezTo>
                    <a:pt x="39" y="131"/>
                    <a:pt x="41" y="131"/>
                    <a:pt x="42" y="132"/>
                  </a:cubicBezTo>
                  <a:cubicBezTo>
                    <a:pt x="42" y="132"/>
                    <a:pt x="43" y="132"/>
                    <a:pt x="43" y="132"/>
                  </a:cubicBezTo>
                  <a:cubicBezTo>
                    <a:pt x="43" y="132"/>
                    <a:pt x="43" y="131"/>
                    <a:pt x="42" y="131"/>
                  </a:cubicBezTo>
                  <a:cubicBezTo>
                    <a:pt x="41" y="131"/>
                    <a:pt x="40" y="130"/>
                    <a:pt x="40" y="129"/>
                  </a:cubicBezTo>
                  <a:cubicBezTo>
                    <a:pt x="39" y="128"/>
                    <a:pt x="39" y="127"/>
                    <a:pt x="39" y="128"/>
                  </a:cubicBezTo>
                  <a:cubicBezTo>
                    <a:pt x="38" y="128"/>
                    <a:pt x="38" y="129"/>
                    <a:pt x="38" y="130"/>
                  </a:cubicBezTo>
                  <a:close/>
                  <a:moveTo>
                    <a:pt x="263" y="149"/>
                  </a:moveTo>
                  <a:cubicBezTo>
                    <a:pt x="263" y="149"/>
                    <a:pt x="264" y="149"/>
                    <a:pt x="264" y="148"/>
                  </a:cubicBezTo>
                  <a:cubicBezTo>
                    <a:pt x="264" y="147"/>
                    <a:pt x="263" y="147"/>
                    <a:pt x="263" y="147"/>
                  </a:cubicBezTo>
                  <a:cubicBezTo>
                    <a:pt x="262" y="147"/>
                    <a:pt x="262" y="147"/>
                    <a:pt x="261" y="148"/>
                  </a:cubicBezTo>
                  <a:cubicBezTo>
                    <a:pt x="261" y="148"/>
                    <a:pt x="261" y="148"/>
                    <a:pt x="260" y="148"/>
                  </a:cubicBezTo>
                  <a:cubicBezTo>
                    <a:pt x="260" y="148"/>
                    <a:pt x="259" y="148"/>
                    <a:pt x="259" y="149"/>
                  </a:cubicBezTo>
                  <a:cubicBezTo>
                    <a:pt x="259" y="149"/>
                    <a:pt x="259" y="150"/>
                    <a:pt x="259" y="150"/>
                  </a:cubicBezTo>
                  <a:cubicBezTo>
                    <a:pt x="260" y="150"/>
                    <a:pt x="260" y="151"/>
                    <a:pt x="261" y="150"/>
                  </a:cubicBezTo>
                  <a:cubicBezTo>
                    <a:pt x="262" y="149"/>
                    <a:pt x="262" y="149"/>
                    <a:pt x="263" y="149"/>
                  </a:cubicBezTo>
                  <a:close/>
                  <a:moveTo>
                    <a:pt x="330" y="169"/>
                  </a:moveTo>
                  <a:cubicBezTo>
                    <a:pt x="329" y="169"/>
                    <a:pt x="329" y="169"/>
                    <a:pt x="328" y="169"/>
                  </a:cubicBezTo>
                  <a:cubicBezTo>
                    <a:pt x="329" y="169"/>
                    <a:pt x="329" y="169"/>
                    <a:pt x="329" y="170"/>
                  </a:cubicBezTo>
                  <a:cubicBezTo>
                    <a:pt x="331" y="170"/>
                    <a:pt x="333" y="169"/>
                    <a:pt x="334" y="171"/>
                  </a:cubicBezTo>
                  <a:cubicBezTo>
                    <a:pt x="334" y="171"/>
                    <a:pt x="335" y="171"/>
                    <a:pt x="335" y="170"/>
                  </a:cubicBezTo>
                  <a:cubicBezTo>
                    <a:pt x="335" y="170"/>
                    <a:pt x="335" y="170"/>
                    <a:pt x="335" y="169"/>
                  </a:cubicBezTo>
                  <a:cubicBezTo>
                    <a:pt x="333" y="167"/>
                    <a:pt x="331" y="169"/>
                    <a:pt x="330" y="169"/>
                  </a:cubicBezTo>
                  <a:close/>
                  <a:moveTo>
                    <a:pt x="127" y="109"/>
                  </a:moveTo>
                  <a:cubicBezTo>
                    <a:pt x="129" y="108"/>
                    <a:pt x="130" y="107"/>
                    <a:pt x="132" y="106"/>
                  </a:cubicBezTo>
                  <a:cubicBezTo>
                    <a:pt x="132" y="106"/>
                    <a:pt x="132" y="106"/>
                    <a:pt x="132" y="105"/>
                  </a:cubicBezTo>
                  <a:cubicBezTo>
                    <a:pt x="133" y="105"/>
                    <a:pt x="132" y="105"/>
                    <a:pt x="132" y="105"/>
                  </a:cubicBezTo>
                  <a:cubicBezTo>
                    <a:pt x="131" y="104"/>
                    <a:pt x="131" y="105"/>
                    <a:pt x="131" y="105"/>
                  </a:cubicBezTo>
                  <a:cubicBezTo>
                    <a:pt x="131" y="106"/>
                    <a:pt x="130" y="106"/>
                    <a:pt x="130" y="106"/>
                  </a:cubicBezTo>
                  <a:cubicBezTo>
                    <a:pt x="129" y="106"/>
                    <a:pt x="128" y="107"/>
                    <a:pt x="127" y="108"/>
                  </a:cubicBezTo>
                  <a:cubicBezTo>
                    <a:pt x="126" y="108"/>
                    <a:pt x="126" y="108"/>
                    <a:pt x="126" y="109"/>
                  </a:cubicBezTo>
                  <a:cubicBezTo>
                    <a:pt x="126" y="109"/>
                    <a:pt x="127" y="109"/>
                    <a:pt x="127" y="109"/>
                  </a:cubicBezTo>
                  <a:close/>
                  <a:moveTo>
                    <a:pt x="42" y="84"/>
                  </a:moveTo>
                  <a:cubicBezTo>
                    <a:pt x="43" y="84"/>
                    <a:pt x="44" y="83"/>
                    <a:pt x="45" y="83"/>
                  </a:cubicBezTo>
                  <a:cubicBezTo>
                    <a:pt x="45" y="83"/>
                    <a:pt x="46" y="82"/>
                    <a:pt x="46" y="82"/>
                  </a:cubicBezTo>
                  <a:cubicBezTo>
                    <a:pt x="46" y="82"/>
                    <a:pt x="46" y="81"/>
                    <a:pt x="45" y="81"/>
                  </a:cubicBezTo>
                  <a:cubicBezTo>
                    <a:pt x="45" y="81"/>
                    <a:pt x="44" y="81"/>
                    <a:pt x="44" y="82"/>
                  </a:cubicBezTo>
                  <a:cubicBezTo>
                    <a:pt x="43" y="83"/>
                    <a:pt x="42" y="83"/>
                    <a:pt x="42" y="83"/>
                  </a:cubicBezTo>
                  <a:cubicBezTo>
                    <a:pt x="41" y="84"/>
                    <a:pt x="39" y="83"/>
                    <a:pt x="40" y="84"/>
                  </a:cubicBezTo>
                  <a:cubicBezTo>
                    <a:pt x="40" y="86"/>
                    <a:pt x="41" y="84"/>
                    <a:pt x="42" y="84"/>
                  </a:cubicBezTo>
                  <a:close/>
                  <a:moveTo>
                    <a:pt x="191" y="139"/>
                  </a:moveTo>
                  <a:cubicBezTo>
                    <a:pt x="191" y="139"/>
                    <a:pt x="190" y="139"/>
                    <a:pt x="190" y="140"/>
                  </a:cubicBezTo>
                  <a:cubicBezTo>
                    <a:pt x="190" y="140"/>
                    <a:pt x="190" y="140"/>
                    <a:pt x="191" y="141"/>
                  </a:cubicBezTo>
                  <a:cubicBezTo>
                    <a:pt x="192" y="141"/>
                    <a:pt x="194" y="140"/>
                    <a:pt x="195" y="13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5" y="139"/>
                    <a:pt x="195" y="138"/>
                    <a:pt x="195" y="138"/>
                  </a:cubicBezTo>
                  <a:cubicBezTo>
                    <a:pt x="193" y="138"/>
                    <a:pt x="192" y="139"/>
                    <a:pt x="191" y="139"/>
                  </a:cubicBezTo>
                  <a:close/>
                  <a:moveTo>
                    <a:pt x="238" y="133"/>
                  </a:moveTo>
                  <a:cubicBezTo>
                    <a:pt x="238" y="133"/>
                    <a:pt x="237" y="133"/>
                    <a:pt x="237" y="133"/>
                  </a:cubicBezTo>
                  <a:cubicBezTo>
                    <a:pt x="237" y="134"/>
                    <a:pt x="238" y="134"/>
                    <a:pt x="238" y="134"/>
                  </a:cubicBezTo>
                  <a:cubicBezTo>
                    <a:pt x="239" y="134"/>
                    <a:pt x="240" y="133"/>
                    <a:pt x="240" y="134"/>
                  </a:cubicBezTo>
                  <a:cubicBezTo>
                    <a:pt x="241" y="134"/>
                    <a:pt x="242" y="133"/>
                    <a:pt x="243" y="132"/>
                  </a:cubicBezTo>
                  <a:cubicBezTo>
                    <a:pt x="243" y="132"/>
                    <a:pt x="243" y="132"/>
                    <a:pt x="243" y="132"/>
                  </a:cubicBezTo>
                  <a:cubicBezTo>
                    <a:pt x="243" y="132"/>
                    <a:pt x="243" y="132"/>
                    <a:pt x="242" y="132"/>
                  </a:cubicBezTo>
                  <a:cubicBezTo>
                    <a:pt x="241" y="132"/>
                    <a:pt x="240" y="132"/>
                    <a:pt x="238" y="133"/>
                  </a:cubicBezTo>
                  <a:close/>
                  <a:moveTo>
                    <a:pt x="214" y="136"/>
                  </a:moveTo>
                  <a:cubicBezTo>
                    <a:pt x="214" y="137"/>
                    <a:pt x="214" y="137"/>
                    <a:pt x="214" y="137"/>
                  </a:cubicBezTo>
                  <a:cubicBezTo>
                    <a:pt x="215" y="136"/>
                    <a:pt x="216" y="136"/>
                    <a:pt x="217" y="137"/>
                  </a:cubicBezTo>
                  <a:cubicBezTo>
                    <a:pt x="218" y="137"/>
                    <a:pt x="219" y="136"/>
                    <a:pt x="219" y="135"/>
                  </a:cubicBezTo>
                  <a:cubicBezTo>
                    <a:pt x="219" y="135"/>
                    <a:pt x="218" y="135"/>
                    <a:pt x="218" y="135"/>
                  </a:cubicBezTo>
                  <a:cubicBezTo>
                    <a:pt x="217" y="136"/>
                    <a:pt x="217" y="135"/>
                    <a:pt x="216" y="135"/>
                  </a:cubicBezTo>
                  <a:cubicBezTo>
                    <a:pt x="215" y="135"/>
                    <a:pt x="214" y="136"/>
                    <a:pt x="214" y="136"/>
                  </a:cubicBezTo>
                  <a:close/>
                  <a:moveTo>
                    <a:pt x="278" y="179"/>
                  </a:moveTo>
                  <a:cubicBezTo>
                    <a:pt x="278" y="179"/>
                    <a:pt x="280" y="179"/>
                    <a:pt x="279" y="178"/>
                  </a:cubicBezTo>
                  <a:cubicBezTo>
                    <a:pt x="279" y="177"/>
                    <a:pt x="277" y="177"/>
                    <a:pt x="276" y="178"/>
                  </a:cubicBezTo>
                  <a:cubicBezTo>
                    <a:pt x="276" y="178"/>
                    <a:pt x="275" y="178"/>
                    <a:pt x="275" y="179"/>
                  </a:cubicBezTo>
                  <a:cubicBezTo>
                    <a:pt x="276" y="181"/>
                    <a:pt x="277" y="179"/>
                    <a:pt x="278" y="179"/>
                  </a:cubicBezTo>
                  <a:close/>
                  <a:moveTo>
                    <a:pt x="189" y="174"/>
                  </a:moveTo>
                  <a:cubicBezTo>
                    <a:pt x="190" y="174"/>
                    <a:pt x="190" y="174"/>
                    <a:pt x="190" y="174"/>
                  </a:cubicBezTo>
                  <a:cubicBezTo>
                    <a:pt x="190" y="173"/>
                    <a:pt x="190" y="173"/>
                    <a:pt x="190" y="173"/>
                  </a:cubicBezTo>
                  <a:cubicBezTo>
                    <a:pt x="190" y="173"/>
                    <a:pt x="189" y="173"/>
                    <a:pt x="189" y="173"/>
                  </a:cubicBezTo>
                  <a:cubicBezTo>
                    <a:pt x="188" y="174"/>
                    <a:pt x="187" y="174"/>
                    <a:pt x="186" y="174"/>
                  </a:cubicBezTo>
                  <a:cubicBezTo>
                    <a:pt x="186" y="175"/>
                    <a:pt x="185" y="175"/>
                    <a:pt x="185" y="175"/>
                  </a:cubicBezTo>
                  <a:cubicBezTo>
                    <a:pt x="185" y="176"/>
                    <a:pt x="186" y="176"/>
                    <a:pt x="186" y="175"/>
                  </a:cubicBezTo>
                  <a:cubicBezTo>
                    <a:pt x="187" y="175"/>
                    <a:pt x="188" y="174"/>
                    <a:pt x="189" y="174"/>
                  </a:cubicBezTo>
                  <a:close/>
                  <a:moveTo>
                    <a:pt x="357" y="167"/>
                  </a:moveTo>
                  <a:cubicBezTo>
                    <a:pt x="357" y="166"/>
                    <a:pt x="358" y="167"/>
                    <a:pt x="358" y="166"/>
                  </a:cubicBezTo>
                  <a:cubicBezTo>
                    <a:pt x="358" y="166"/>
                    <a:pt x="357" y="166"/>
                    <a:pt x="357" y="166"/>
                  </a:cubicBezTo>
                  <a:cubicBezTo>
                    <a:pt x="357" y="166"/>
                    <a:pt x="356" y="166"/>
                    <a:pt x="356" y="166"/>
                  </a:cubicBezTo>
                  <a:cubicBezTo>
                    <a:pt x="355" y="166"/>
                    <a:pt x="354" y="165"/>
                    <a:pt x="354" y="166"/>
                  </a:cubicBezTo>
                  <a:cubicBezTo>
                    <a:pt x="354" y="167"/>
                    <a:pt x="355" y="167"/>
                    <a:pt x="356" y="167"/>
                  </a:cubicBezTo>
                  <a:cubicBezTo>
                    <a:pt x="356" y="167"/>
                    <a:pt x="357" y="167"/>
                    <a:pt x="357" y="167"/>
                  </a:cubicBezTo>
                  <a:close/>
                  <a:moveTo>
                    <a:pt x="328" y="139"/>
                  </a:moveTo>
                  <a:cubicBezTo>
                    <a:pt x="328" y="138"/>
                    <a:pt x="329" y="138"/>
                    <a:pt x="329" y="138"/>
                  </a:cubicBezTo>
                  <a:cubicBezTo>
                    <a:pt x="329" y="137"/>
                    <a:pt x="328" y="138"/>
                    <a:pt x="328" y="138"/>
                  </a:cubicBezTo>
                  <a:cubicBezTo>
                    <a:pt x="327" y="138"/>
                    <a:pt x="326" y="137"/>
                    <a:pt x="325" y="137"/>
                  </a:cubicBezTo>
                  <a:cubicBezTo>
                    <a:pt x="325" y="137"/>
                    <a:pt x="325" y="138"/>
                    <a:pt x="325" y="138"/>
                  </a:cubicBezTo>
                  <a:cubicBezTo>
                    <a:pt x="325" y="139"/>
                    <a:pt x="325" y="139"/>
                    <a:pt x="325" y="139"/>
                  </a:cubicBezTo>
                  <a:cubicBezTo>
                    <a:pt x="326" y="139"/>
                    <a:pt x="327" y="139"/>
                    <a:pt x="328" y="139"/>
                  </a:cubicBezTo>
                  <a:close/>
                  <a:moveTo>
                    <a:pt x="79" y="82"/>
                  </a:moveTo>
                  <a:cubicBezTo>
                    <a:pt x="78" y="82"/>
                    <a:pt x="78" y="83"/>
                    <a:pt x="78" y="83"/>
                  </a:cubicBezTo>
                  <a:cubicBezTo>
                    <a:pt x="79" y="84"/>
                    <a:pt x="80" y="84"/>
                    <a:pt x="80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83"/>
                    <a:pt x="79" y="82"/>
                    <a:pt x="79" y="82"/>
                  </a:cubicBezTo>
                  <a:close/>
                  <a:moveTo>
                    <a:pt x="115" y="81"/>
                  </a:moveTo>
                  <a:cubicBezTo>
                    <a:pt x="116" y="81"/>
                    <a:pt x="117" y="80"/>
                    <a:pt x="118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79"/>
                    <a:pt x="118" y="79"/>
                    <a:pt x="117" y="79"/>
                  </a:cubicBezTo>
                  <a:cubicBezTo>
                    <a:pt x="116" y="79"/>
                    <a:pt x="115" y="80"/>
                    <a:pt x="114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81"/>
                    <a:pt x="114" y="82"/>
                    <a:pt x="114" y="82"/>
                  </a:cubicBezTo>
                  <a:cubicBezTo>
                    <a:pt x="114" y="81"/>
                    <a:pt x="115" y="81"/>
                    <a:pt x="115" y="81"/>
                  </a:cubicBezTo>
                  <a:close/>
                  <a:moveTo>
                    <a:pt x="164" y="107"/>
                  </a:moveTo>
                  <a:cubicBezTo>
                    <a:pt x="163" y="107"/>
                    <a:pt x="163" y="107"/>
                    <a:pt x="163" y="107"/>
                  </a:cubicBezTo>
                  <a:cubicBezTo>
                    <a:pt x="162" y="107"/>
                    <a:pt x="162" y="107"/>
                    <a:pt x="162" y="108"/>
                  </a:cubicBezTo>
                  <a:cubicBezTo>
                    <a:pt x="162" y="108"/>
                    <a:pt x="163" y="107"/>
                    <a:pt x="163" y="107"/>
                  </a:cubicBezTo>
                  <a:cubicBezTo>
                    <a:pt x="164" y="108"/>
                    <a:pt x="165" y="106"/>
                    <a:pt x="165" y="108"/>
                  </a:cubicBezTo>
                  <a:cubicBezTo>
                    <a:pt x="165" y="108"/>
                    <a:pt x="166" y="108"/>
                    <a:pt x="166" y="108"/>
                  </a:cubicBezTo>
                  <a:cubicBezTo>
                    <a:pt x="165" y="107"/>
                    <a:pt x="167" y="106"/>
                    <a:pt x="166" y="106"/>
                  </a:cubicBezTo>
                  <a:cubicBezTo>
                    <a:pt x="165" y="105"/>
                    <a:pt x="165" y="106"/>
                    <a:pt x="164" y="106"/>
                  </a:cubicBezTo>
                  <a:cubicBezTo>
                    <a:pt x="164" y="107"/>
                    <a:pt x="164" y="107"/>
                    <a:pt x="164" y="107"/>
                  </a:cubicBezTo>
                  <a:close/>
                  <a:moveTo>
                    <a:pt x="304" y="172"/>
                  </a:moveTo>
                  <a:cubicBezTo>
                    <a:pt x="303" y="172"/>
                    <a:pt x="303" y="172"/>
                    <a:pt x="303" y="172"/>
                  </a:cubicBezTo>
                  <a:cubicBezTo>
                    <a:pt x="303" y="173"/>
                    <a:pt x="303" y="173"/>
                    <a:pt x="304" y="173"/>
                  </a:cubicBezTo>
                  <a:cubicBezTo>
                    <a:pt x="305" y="174"/>
                    <a:pt x="306" y="172"/>
                    <a:pt x="308" y="173"/>
                  </a:cubicBezTo>
                  <a:cubicBezTo>
                    <a:pt x="308" y="173"/>
                    <a:pt x="308" y="172"/>
                    <a:pt x="308" y="172"/>
                  </a:cubicBezTo>
                  <a:cubicBezTo>
                    <a:pt x="308" y="172"/>
                    <a:pt x="308" y="172"/>
                    <a:pt x="308" y="172"/>
                  </a:cubicBezTo>
                  <a:cubicBezTo>
                    <a:pt x="306" y="172"/>
                    <a:pt x="305" y="173"/>
                    <a:pt x="304" y="172"/>
                  </a:cubicBezTo>
                  <a:close/>
                  <a:moveTo>
                    <a:pt x="297" y="150"/>
                  </a:moveTo>
                  <a:cubicBezTo>
                    <a:pt x="297" y="150"/>
                    <a:pt x="297" y="151"/>
                    <a:pt x="296" y="151"/>
                  </a:cubicBezTo>
                  <a:cubicBezTo>
                    <a:pt x="296" y="151"/>
                    <a:pt x="296" y="151"/>
                    <a:pt x="297" y="151"/>
                  </a:cubicBezTo>
                  <a:cubicBezTo>
                    <a:pt x="297" y="151"/>
                    <a:pt x="298" y="152"/>
                    <a:pt x="299" y="152"/>
                  </a:cubicBezTo>
                  <a:cubicBezTo>
                    <a:pt x="299" y="152"/>
                    <a:pt x="300" y="152"/>
                    <a:pt x="300" y="151"/>
                  </a:cubicBezTo>
                  <a:cubicBezTo>
                    <a:pt x="300" y="150"/>
                    <a:pt x="299" y="150"/>
                    <a:pt x="299" y="150"/>
                  </a:cubicBezTo>
                  <a:cubicBezTo>
                    <a:pt x="298" y="150"/>
                    <a:pt x="298" y="151"/>
                    <a:pt x="297" y="150"/>
                  </a:cubicBezTo>
                  <a:close/>
                  <a:moveTo>
                    <a:pt x="46" y="83"/>
                  </a:moveTo>
                  <a:cubicBezTo>
                    <a:pt x="47" y="84"/>
                    <a:pt x="45" y="84"/>
                    <a:pt x="45" y="85"/>
                  </a:cubicBezTo>
                  <a:cubicBezTo>
                    <a:pt x="46" y="85"/>
                    <a:pt x="46" y="85"/>
                    <a:pt x="47" y="85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3"/>
                    <a:pt x="47" y="83"/>
                    <a:pt x="46" y="83"/>
                  </a:cubicBezTo>
                  <a:close/>
                  <a:moveTo>
                    <a:pt x="273" y="180"/>
                  </a:moveTo>
                  <a:cubicBezTo>
                    <a:pt x="274" y="180"/>
                    <a:pt x="275" y="180"/>
                    <a:pt x="274" y="179"/>
                  </a:cubicBezTo>
                  <a:cubicBezTo>
                    <a:pt x="274" y="178"/>
                    <a:pt x="273" y="178"/>
                    <a:pt x="273" y="179"/>
                  </a:cubicBezTo>
                  <a:cubicBezTo>
                    <a:pt x="272" y="179"/>
                    <a:pt x="271" y="179"/>
                    <a:pt x="272" y="180"/>
                  </a:cubicBezTo>
                  <a:cubicBezTo>
                    <a:pt x="272" y="180"/>
                    <a:pt x="272" y="180"/>
                    <a:pt x="273" y="180"/>
                  </a:cubicBezTo>
                  <a:close/>
                  <a:moveTo>
                    <a:pt x="348" y="167"/>
                  </a:moveTo>
                  <a:cubicBezTo>
                    <a:pt x="348" y="167"/>
                    <a:pt x="348" y="167"/>
                    <a:pt x="348" y="167"/>
                  </a:cubicBezTo>
                  <a:cubicBezTo>
                    <a:pt x="347" y="168"/>
                    <a:pt x="345" y="167"/>
                    <a:pt x="344" y="167"/>
                  </a:cubicBezTo>
                  <a:cubicBezTo>
                    <a:pt x="344" y="167"/>
                    <a:pt x="343" y="167"/>
                    <a:pt x="344" y="168"/>
                  </a:cubicBezTo>
                  <a:cubicBezTo>
                    <a:pt x="344" y="168"/>
                    <a:pt x="344" y="168"/>
                    <a:pt x="344" y="168"/>
                  </a:cubicBezTo>
                  <a:cubicBezTo>
                    <a:pt x="346" y="168"/>
                    <a:pt x="347" y="168"/>
                    <a:pt x="348" y="168"/>
                  </a:cubicBezTo>
                  <a:cubicBezTo>
                    <a:pt x="348" y="168"/>
                    <a:pt x="348" y="168"/>
                    <a:pt x="348" y="167"/>
                  </a:cubicBezTo>
                  <a:close/>
                  <a:moveTo>
                    <a:pt x="164" y="203"/>
                  </a:moveTo>
                  <a:cubicBezTo>
                    <a:pt x="164" y="203"/>
                    <a:pt x="164" y="202"/>
                    <a:pt x="165" y="202"/>
                  </a:cubicBezTo>
                  <a:cubicBezTo>
                    <a:pt x="165" y="201"/>
                    <a:pt x="165" y="200"/>
                    <a:pt x="165" y="200"/>
                  </a:cubicBezTo>
                  <a:cubicBezTo>
                    <a:pt x="164" y="200"/>
                    <a:pt x="163" y="200"/>
                    <a:pt x="163" y="201"/>
                  </a:cubicBezTo>
                  <a:cubicBezTo>
                    <a:pt x="163" y="202"/>
                    <a:pt x="163" y="202"/>
                    <a:pt x="163" y="202"/>
                  </a:cubicBezTo>
                  <a:cubicBezTo>
                    <a:pt x="163" y="202"/>
                    <a:pt x="163" y="203"/>
                    <a:pt x="163" y="203"/>
                  </a:cubicBezTo>
                  <a:cubicBezTo>
                    <a:pt x="163" y="203"/>
                    <a:pt x="164" y="203"/>
                    <a:pt x="164" y="203"/>
                  </a:cubicBezTo>
                  <a:close/>
                  <a:moveTo>
                    <a:pt x="293" y="174"/>
                  </a:moveTo>
                  <a:cubicBezTo>
                    <a:pt x="293" y="174"/>
                    <a:pt x="292" y="174"/>
                    <a:pt x="293" y="175"/>
                  </a:cubicBezTo>
                  <a:cubicBezTo>
                    <a:pt x="293" y="175"/>
                    <a:pt x="293" y="175"/>
                    <a:pt x="293" y="175"/>
                  </a:cubicBezTo>
                  <a:cubicBezTo>
                    <a:pt x="294" y="175"/>
                    <a:pt x="294" y="175"/>
                    <a:pt x="295" y="175"/>
                  </a:cubicBezTo>
                  <a:cubicBezTo>
                    <a:pt x="295" y="175"/>
                    <a:pt x="296" y="175"/>
                    <a:pt x="296" y="174"/>
                  </a:cubicBezTo>
                  <a:cubicBezTo>
                    <a:pt x="296" y="173"/>
                    <a:pt x="295" y="174"/>
                    <a:pt x="295" y="174"/>
                  </a:cubicBezTo>
                  <a:cubicBezTo>
                    <a:pt x="294" y="174"/>
                    <a:pt x="294" y="174"/>
                    <a:pt x="293" y="174"/>
                  </a:cubicBezTo>
                  <a:close/>
                  <a:moveTo>
                    <a:pt x="302" y="174"/>
                  </a:moveTo>
                  <a:cubicBezTo>
                    <a:pt x="302" y="173"/>
                    <a:pt x="303" y="173"/>
                    <a:pt x="303" y="173"/>
                  </a:cubicBezTo>
                  <a:cubicBezTo>
                    <a:pt x="302" y="172"/>
                    <a:pt x="302" y="172"/>
                    <a:pt x="301" y="172"/>
                  </a:cubicBezTo>
                  <a:cubicBezTo>
                    <a:pt x="300" y="172"/>
                    <a:pt x="300" y="172"/>
                    <a:pt x="300" y="173"/>
                  </a:cubicBezTo>
                  <a:cubicBezTo>
                    <a:pt x="301" y="174"/>
                    <a:pt x="301" y="174"/>
                    <a:pt x="302" y="174"/>
                  </a:cubicBezTo>
                  <a:close/>
                  <a:moveTo>
                    <a:pt x="153" y="185"/>
                  </a:moveTo>
                  <a:cubicBezTo>
                    <a:pt x="153" y="185"/>
                    <a:pt x="152" y="185"/>
                    <a:pt x="152" y="186"/>
                  </a:cubicBezTo>
                  <a:cubicBezTo>
                    <a:pt x="153" y="186"/>
                    <a:pt x="153" y="186"/>
                    <a:pt x="154" y="186"/>
                  </a:cubicBezTo>
                  <a:cubicBezTo>
                    <a:pt x="154" y="186"/>
                    <a:pt x="155" y="186"/>
                    <a:pt x="155" y="185"/>
                  </a:cubicBezTo>
                  <a:cubicBezTo>
                    <a:pt x="154" y="184"/>
                    <a:pt x="154" y="185"/>
                    <a:pt x="153" y="185"/>
                  </a:cubicBezTo>
                  <a:close/>
                  <a:moveTo>
                    <a:pt x="45" y="96"/>
                  </a:moveTo>
                  <a:cubicBezTo>
                    <a:pt x="47" y="95"/>
                    <a:pt x="46" y="94"/>
                    <a:pt x="47" y="93"/>
                  </a:cubicBezTo>
                  <a:cubicBezTo>
                    <a:pt x="47" y="93"/>
                    <a:pt x="48" y="93"/>
                    <a:pt x="48" y="9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6" y="93"/>
                    <a:pt x="46" y="95"/>
                    <a:pt x="45" y="95"/>
                  </a:cubicBezTo>
                  <a:cubicBezTo>
                    <a:pt x="45" y="95"/>
                    <a:pt x="44" y="96"/>
                    <a:pt x="44" y="96"/>
                  </a:cubicBezTo>
                  <a:cubicBezTo>
                    <a:pt x="45" y="96"/>
                    <a:pt x="45" y="96"/>
                    <a:pt x="45" y="96"/>
                  </a:cubicBezTo>
                  <a:close/>
                  <a:moveTo>
                    <a:pt x="211" y="35"/>
                  </a:moveTo>
                  <a:cubicBezTo>
                    <a:pt x="211" y="35"/>
                    <a:pt x="211" y="35"/>
                    <a:pt x="211" y="35"/>
                  </a:cubicBezTo>
                  <a:cubicBezTo>
                    <a:pt x="211" y="34"/>
                    <a:pt x="210" y="34"/>
                    <a:pt x="210" y="34"/>
                  </a:cubicBezTo>
                  <a:cubicBezTo>
                    <a:pt x="209" y="34"/>
                    <a:pt x="208" y="34"/>
                    <a:pt x="208" y="35"/>
                  </a:cubicBezTo>
                  <a:cubicBezTo>
                    <a:pt x="208" y="35"/>
                    <a:pt x="208" y="35"/>
                    <a:pt x="208" y="35"/>
                  </a:cubicBezTo>
                  <a:cubicBezTo>
                    <a:pt x="208" y="35"/>
                    <a:pt x="209" y="35"/>
                    <a:pt x="210" y="35"/>
                  </a:cubicBezTo>
                  <a:cubicBezTo>
                    <a:pt x="210" y="35"/>
                    <a:pt x="210" y="35"/>
                    <a:pt x="211" y="35"/>
                  </a:cubicBezTo>
                  <a:close/>
                  <a:moveTo>
                    <a:pt x="294" y="142"/>
                  </a:moveTo>
                  <a:cubicBezTo>
                    <a:pt x="293" y="143"/>
                    <a:pt x="293" y="143"/>
                    <a:pt x="293" y="143"/>
                  </a:cubicBezTo>
                  <a:cubicBezTo>
                    <a:pt x="293" y="143"/>
                    <a:pt x="294" y="144"/>
                    <a:pt x="295" y="143"/>
                  </a:cubicBezTo>
                  <a:cubicBezTo>
                    <a:pt x="295" y="143"/>
                    <a:pt x="296" y="143"/>
                    <a:pt x="295" y="143"/>
                  </a:cubicBezTo>
                  <a:cubicBezTo>
                    <a:pt x="295" y="142"/>
                    <a:pt x="294" y="142"/>
                    <a:pt x="294" y="142"/>
                  </a:cubicBezTo>
                  <a:close/>
                  <a:moveTo>
                    <a:pt x="103" y="105"/>
                  </a:moveTo>
                  <a:cubicBezTo>
                    <a:pt x="103" y="104"/>
                    <a:pt x="102" y="104"/>
                    <a:pt x="102" y="105"/>
                  </a:cubicBezTo>
                  <a:cubicBezTo>
                    <a:pt x="102" y="105"/>
                    <a:pt x="101" y="105"/>
                    <a:pt x="101" y="106"/>
                  </a:cubicBezTo>
                  <a:cubicBezTo>
                    <a:pt x="101" y="106"/>
                    <a:pt x="101" y="106"/>
                    <a:pt x="102" y="106"/>
                  </a:cubicBezTo>
                  <a:cubicBezTo>
                    <a:pt x="102" y="106"/>
                    <a:pt x="103" y="105"/>
                    <a:pt x="103" y="105"/>
                  </a:cubicBezTo>
                  <a:close/>
                  <a:moveTo>
                    <a:pt x="35" y="87"/>
                  </a:moveTo>
                  <a:cubicBezTo>
                    <a:pt x="36" y="87"/>
                    <a:pt x="35" y="86"/>
                    <a:pt x="36" y="86"/>
                  </a:cubicBezTo>
                  <a:cubicBezTo>
                    <a:pt x="36" y="85"/>
                    <a:pt x="35" y="86"/>
                    <a:pt x="35" y="86"/>
                  </a:cubicBezTo>
                  <a:cubicBezTo>
                    <a:pt x="34" y="86"/>
                    <a:pt x="34" y="87"/>
                    <a:pt x="33" y="88"/>
                  </a:cubicBezTo>
                  <a:cubicBezTo>
                    <a:pt x="33" y="88"/>
                    <a:pt x="34" y="87"/>
                    <a:pt x="35" y="87"/>
                  </a:cubicBezTo>
                  <a:close/>
                  <a:moveTo>
                    <a:pt x="128" y="58"/>
                  </a:moveTo>
                  <a:cubicBezTo>
                    <a:pt x="128" y="57"/>
                    <a:pt x="127" y="57"/>
                    <a:pt x="127" y="57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6" y="59"/>
                    <a:pt x="127" y="59"/>
                  </a:cubicBezTo>
                  <a:cubicBezTo>
                    <a:pt x="127" y="58"/>
                    <a:pt x="128" y="58"/>
                    <a:pt x="128" y="58"/>
                  </a:cubicBezTo>
                  <a:close/>
                  <a:moveTo>
                    <a:pt x="250" y="187"/>
                  </a:moveTo>
                  <a:cubicBezTo>
                    <a:pt x="251" y="187"/>
                    <a:pt x="252" y="187"/>
                    <a:pt x="251" y="186"/>
                  </a:cubicBezTo>
                  <a:cubicBezTo>
                    <a:pt x="251" y="186"/>
                    <a:pt x="251" y="186"/>
                    <a:pt x="251" y="186"/>
                  </a:cubicBezTo>
                  <a:cubicBezTo>
                    <a:pt x="250" y="186"/>
                    <a:pt x="249" y="187"/>
                    <a:pt x="249" y="188"/>
                  </a:cubicBezTo>
                  <a:cubicBezTo>
                    <a:pt x="249" y="188"/>
                    <a:pt x="250" y="188"/>
                    <a:pt x="250" y="187"/>
                  </a:cubicBezTo>
                  <a:close/>
                  <a:moveTo>
                    <a:pt x="322" y="140"/>
                  </a:moveTo>
                  <a:cubicBezTo>
                    <a:pt x="322" y="139"/>
                    <a:pt x="323" y="139"/>
                    <a:pt x="322" y="139"/>
                  </a:cubicBezTo>
                  <a:cubicBezTo>
                    <a:pt x="322" y="137"/>
                    <a:pt x="321" y="140"/>
                    <a:pt x="320" y="139"/>
                  </a:cubicBezTo>
                  <a:cubicBezTo>
                    <a:pt x="319" y="139"/>
                    <a:pt x="319" y="139"/>
                    <a:pt x="319" y="139"/>
                  </a:cubicBezTo>
                  <a:cubicBezTo>
                    <a:pt x="320" y="140"/>
                    <a:pt x="321" y="139"/>
                    <a:pt x="322" y="140"/>
                  </a:cubicBezTo>
                  <a:close/>
                  <a:moveTo>
                    <a:pt x="361" y="166"/>
                  </a:moveTo>
                  <a:cubicBezTo>
                    <a:pt x="360" y="166"/>
                    <a:pt x="360" y="166"/>
                    <a:pt x="359" y="166"/>
                  </a:cubicBezTo>
                  <a:cubicBezTo>
                    <a:pt x="359" y="166"/>
                    <a:pt x="359" y="166"/>
                    <a:pt x="359" y="167"/>
                  </a:cubicBezTo>
                  <a:cubicBezTo>
                    <a:pt x="359" y="167"/>
                    <a:pt x="360" y="167"/>
                    <a:pt x="360" y="167"/>
                  </a:cubicBezTo>
                  <a:cubicBezTo>
                    <a:pt x="360" y="167"/>
                    <a:pt x="361" y="167"/>
                    <a:pt x="361" y="166"/>
                  </a:cubicBezTo>
                  <a:close/>
                  <a:moveTo>
                    <a:pt x="251" y="131"/>
                  </a:moveTo>
                  <a:cubicBezTo>
                    <a:pt x="251" y="131"/>
                    <a:pt x="250" y="131"/>
                    <a:pt x="251" y="132"/>
                  </a:cubicBezTo>
                  <a:cubicBezTo>
                    <a:pt x="251" y="132"/>
                    <a:pt x="251" y="132"/>
                    <a:pt x="252" y="132"/>
                  </a:cubicBezTo>
                  <a:cubicBezTo>
                    <a:pt x="252" y="132"/>
                    <a:pt x="252" y="131"/>
                    <a:pt x="252" y="131"/>
                  </a:cubicBezTo>
                  <a:cubicBezTo>
                    <a:pt x="252" y="130"/>
                    <a:pt x="252" y="130"/>
                    <a:pt x="251" y="131"/>
                  </a:cubicBezTo>
                  <a:close/>
                  <a:moveTo>
                    <a:pt x="353" y="167"/>
                  </a:moveTo>
                  <a:cubicBezTo>
                    <a:pt x="353" y="167"/>
                    <a:pt x="352" y="168"/>
                    <a:pt x="352" y="168"/>
                  </a:cubicBezTo>
                  <a:cubicBezTo>
                    <a:pt x="353" y="168"/>
                    <a:pt x="353" y="169"/>
                    <a:pt x="354" y="169"/>
                  </a:cubicBezTo>
                  <a:cubicBezTo>
                    <a:pt x="354" y="169"/>
                    <a:pt x="354" y="169"/>
                    <a:pt x="354" y="168"/>
                  </a:cubicBezTo>
                  <a:cubicBezTo>
                    <a:pt x="354" y="168"/>
                    <a:pt x="353" y="167"/>
                    <a:pt x="353" y="167"/>
                  </a:cubicBezTo>
                  <a:close/>
                  <a:moveTo>
                    <a:pt x="257" y="130"/>
                  </a:moveTo>
                  <a:cubicBezTo>
                    <a:pt x="257" y="129"/>
                    <a:pt x="258" y="129"/>
                    <a:pt x="258" y="129"/>
                  </a:cubicBezTo>
                  <a:cubicBezTo>
                    <a:pt x="258" y="128"/>
                    <a:pt x="257" y="129"/>
                    <a:pt x="257" y="129"/>
                  </a:cubicBezTo>
                  <a:cubicBezTo>
                    <a:pt x="256" y="129"/>
                    <a:pt x="256" y="129"/>
                    <a:pt x="256" y="129"/>
                  </a:cubicBezTo>
                  <a:cubicBezTo>
                    <a:pt x="256" y="130"/>
                    <a:pt x="257" y="130"/>
                    <a:pt x="257" y="130"/>
                  </a:cubicBezTo>
                  <a:close/>
                  <a:moveTo>
                    <a:pt x="195" y="96"/>
                  </a:moveTo>
                  <a:cubicBezTo>
                    <a:pt x="194" y="96"/>
                    <a:pt x="194" y="96"/>
                    <a:pt x="194" y="96"/>
                  </a:cubicBezTo>
                  <a:cubicBezTo>
                    <a:pt x="194" y="96"/>
                    <a:pt x="193" y="97"/>
                    <a:pt x="193" y="97"/>
                  </a:cubicBezTo>
                  <a:cubicBezTo>
                    <a:pt x="193" y="98"/>
                    <a:pt x="194" y="98"/>
                    <a:pt x="194" y="97"/>
                  </a:cubicBezTo>
                  <a:cubicBezTo>
                    <a:pt x="195" y="97"/>
                    <a:pt x="195" y="97"/>
                    <a:pt x="195" y="96"/>
                  </a:cubicBezTo>
                  <a:close/>
                  <a:moveTo>
                    <a:pt x="233" y="134"/>
                  </a:moveTo>
                  <a:cubicBezTo>
                    <a:pt x="233" y="135"/>
                    <a:pt x="232" y="134"/>
                    <a:pt x="233" y="135"/>
                  </a:cubicBezTo>
                  <a:cubicBezTo>
                    <a:pt x="233" y="135"/>
                    <a:pt x="233" y="136"/>
                    <a:pt x="233" y="135"/>
                  </a:cubicBezTo>
                  <a:cubicBezTo>
                    <a:pt x="234" y="135"/>
                    <a:pt x="235" y="135"/>
                    <a:pt x="234" y="134"/>
                  </a:cubicBezTo>
                  <a:cubicBezTo>
                    <a:pt x="234" y="134"/>
                    <a:pt x="234" y="134"/>
                    <a:pt x="233" y="134"/>
                  </a:cubicBezTo>
                  <a:close/>
                  <a:moveTo>
                    <a:pt x="164" y="194"/>
                  </a:moveTo>
                  <a:cubicBezTo>
                    <a:pt x="164" y="194"/>
                    <a:pt x="164" y="194"/>
                    <a:pt x="164" y="194"/>
                  </a:cubicBezTo>
                  <a:cubicBezTo>
                    <a:pt x="164" y="194"/>
                    <a:pt x="163" y="194"/>
                    <a:pt x="162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195"/>
                    <a:pt x="163" y="194"/>
                    <a:pt x="164" y="194"/>
                  </a:cubicBezTo>
                  <a:close/>
                  <a:moveTo>
                    <a:pt x="398" y="45"/>
                  </a:moveTo>
                  <a:cubicBezTo>
                    <a:pt x="398" y="45"/>
                    <a:pt x="397" y="44"/>
                    <a:pt x="397" y="44"/>
                  </a:cubicBezTo>
                  <a:cubicBezTo>
                    <a:pt x="396" y="45"/>
                    <a:pt x="396" y="45"/>
                    <a:pt x="397" y="45"/>
                  </a:cubicBezTo>
                  <a:cubicBezTo>
                    <a:pt x="397" y="46"/>
                    <a:pt x="397" y="46"/>
                    <a:pt x="397" y="46"/>
                  </a:cubicBezTo>
                  <a:cubicBezTo>
                    <a:pt x="398" y="46"/>
                    <a:pt x="398" y="45"/>
                    <a:pt x="398" y="45"/>
                  </a:cubicBezTo>
                  <a:close/>
                  <a:moveTo>
                    <a:pt x="223" y="166"/>
                  </a:moveTo>
                  <a:cubicBezTo>
                    <a:pt x="223" y="166"/>
                    <a:pt x="223" y="166"/>
                    <a:pt x="222" y="166"/>
                  </a:cubicBezTo>
                  <a:cubicBezTo>
                    <a:pt x="222" y="166"/>
                    <a:pt x="222" y="166"/>
                    <a:pt x="222" y="167"/>
                  </a:cubicBezTo>
                  <a:cubicBezTo>
                    <a:pt x="222" y="167"/>
                    <a:pt x="223" y="167"/>
                    <a:pt x="223" y="167"/>
                  </a:cubicBezTo>
                  <a:cubicBezTo>
                    <a:pt x="223" y="167"/>
                    <a:pt x="224" y="166"/>
                    <a:pt x="223" y="166"/>
                  </a:cubicBezTo>
                  <a:close/>
                  <a:moveTo>
                    <a:pt x="121" y="189"/>
                  </a:moveTo>
                  <a:cubicBezTo>
                    <a:pt x="120" y="189"/>
                    <a:pt x="120" y="189"/>
                    <a:pt x="120" y="189"/>
                  </a:cubicBezTo>
                  <a:cubicBezTo>
                    <a:pt x="120" y="190"/>
                    <a:pt x="121" y="190"/>
                    <a:pt x="121" y="190"/>
                  </a:cubicBezTo>
                  <a:cubicBezTo>
                    <a:pt x="122" y="190"/>
                    <a:pt x="121" y="189"/>
                    <a:pt x="121" y="189"/>
                  </a:cubicBezTo>
                  <a:cubicBezTo>
                    <a:pt x="121" y="189"/>
                    <a:pt x="121" y="188"/>
                    <a:pt x="121" y="189"/>
                  </a:cubicBezTo>
                  <a:close/>
                  <a:moveTo>
                    <a:pt x="205" y="155"/>
                  </a:moveTo>
                  <a:cubicBezTo>
                    <a:pt x="205" y="155"/>
                    <a:pt x="204" y="155"/>
                    <a:pt x="204" y="155"/>
                  </a:cubicBezTo>
                  <a:cubicBezTo>
                    <a:pt x="204" y="155"/>
                    <a:pt x="203" y="156"/>
                    <a:pt x="204" y="156"/>
                  </a:cubicBezTo>
                  <a:cubicBezTo>
                    <a:pt x="204" y="156"/>
                    <a:pt x="204" y="156"/>
                    <a:pt x="205" y="156"/>
                  </a:cubicBezTo>
                  <a:cubicBezTo>
                    <a:pt x="205" y="156"/>
                    <a:pt x="205" y="156"/>
                    <a:pt x="205" y="155"/>
                  </a:cubicBezTo>
                  <a:close/>
                  <a:moveTo>
                    <a:pt x="93" y="72"/>
                  </a:moveTo>
                  <a:cubicBezTo>
                    <a:pt x="93" y="72"/>
                    <a:pt x="93" y="71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73"/>
                    <a:pt x="92" y="73"/>
                    <a:pt x="93" y="73"/>
                  </a:cubicBezTo>
                  <a:cubicBezTo>
                    <a:pt x="93" y="73"/>
                    <a:pt x="93" y="73"/>
                    <a:pt x="93" y="72"/>
                  </a:cubicBezTo>
                  <a:close/>
                  <a:moveTo>
                    <a:pt x="115" y="78"/>
                  </a:moveTo>
                  <a:cubicBezTo>
                    <a:pt x="116" y="78"/>
                    <a:pt x="116" y="78"/>
                    <a:pt x="116" y="78"/>
                  </a:cubicBezTo>
                  <a:cubicBezTo>
                    <a:pt x="116" y="77"/>
                    <a:pt x="115" y="77"/>
                    <a:pt x="115" y="77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8"/>
                    <a:pt x="115" y="78"/>
                    <a:pt x="115" y="78"/>
                  </a:cubicBezTo>
                  <a:close/>
                  <a:moveTo>
                    <a:pt x="352" y="127"/>
                  </a:moveTo>
                  <a:cubicBezTo>
                    <a:pt x="351" y="127"/>
                    <a:pt x="351" y="127"/>
                    <a:pt x="352" y="128"/>
                  </a:cubicBezTo>
                  <a:cubicBezTo>
                    <a:pt x="352" y="128"/>
                    <a:pt x="352" y="128"/>
                    <a:pt x="352" y="128"/>
                  </a:cubicBezTo>
                  <a:cubicBezTo>
                    <a:pt x="353" y="128"/>
                    <a:pt x="353" y="128"/>
                    <a:pt x="353" y="127"/>
                  </a:cubicBezTo>
                  <a:cubicBezTo>
                    <a:pt x="352" y="127"/>
                    <a:pt x="352" y="127"/>
                    <a:pt x="352" y="127"/>
                  </a:cubicBezTo>
                  <a:close/>
                  <a:moveTo>
                    <a:pt x="172" y="190"/>
                  </a:move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1" y="190"/>
                    <a:pt x="171" y="190"/>
                  </a:cubicBezTo>
                  <a:cubicBezTo>
                    <a:pt x="171" y="190"/>
                    <a:pt x="170" y="190"/>
                    <a:pt x="170" y="191"/>
                  </a:cubicBezTo>
                  <a:cubicBezTo>
                    <a:pt x="170" y="191"/>
                    <a:pt x="171" y="191"/>
                    <a:pt x="172" y="190"/>
                  </a:cubicBezTo>
                  <a:close/>
                  <a:moveTo>
                    <a:pt x="187" y="141"/>
                  </a:moveTo>
                  <a:cubicBezTo>
                    <a:pt x="187" y="141"/>
                    <a:pt x="188" y="141"/>
                    <a:pt x="187" y="140"/>
                  </a:cubicBezTo>
                  <a:cubicBezTo>
                    <a:pt x="187" y="140"/>
                    <a:pt x="187" y="140"/>
                    <a:pt x="186" y="140"/>
                  </a:cubicBezTo>
                  <a:cubicBezTo>
                    <a:pt x="186" y="140"/>
                    <a:pt x="186" y="140"/>
                    <a:pt x="186" y="141"/>
                  </a:cubicBezTo>
                  <a:cubicBezTo>
                    <a:pt x="186" y="141"/>
                    <a:pt x="186" y="141"/>
                    <a:pt x="187" y="141"/>
                  </a:cubicBezTo>
                  <a:close/>
                  <a:moveTo>
                    <a:pt x="319" y="137"/>
                  </a:moveTo>
                  <a:cubicBezTo>
                    <a:pt x="319" y="137"/>
                    <a:pt x="319" y="137"/>
                    <a:pt x="320" y="137"/>
                  </a:cubicBezTo>
                  <a:cubicBezTo>
                    <a:pt x="320" y="137"/>
                    <a:pt x="320" y="137"/>
                    <a:pt x="320" y="136"/>
                  </a:cubicBezTo>
                  <a:cubicBezTo>
                    <a:pt x="320" y="136"/>
                    <a:pt x="319" y="137"/>
                    <a:pt x="319" y="136"/>
                  </a:cubicBezTo>
                  <a:cubicBezTo>
                    <a:pt x="319" y="136"/>
                    <a:pt x="318" y="136"/>
                    <a:pt x="319" y="137"/>
                  </a:cubicBezTo>
                  <a:close/>
                  <a:moveTo>
                    <a:pt x="51" y="90"/>
                  </a:moveTo>
                  <a:cubicBezTo>
                    <a:pt x="51" y="90"/>
                    <a:pt x="52" y="90"/>
                    <a:pt x="52" y="90"/>
                  </a:cubicBezTo>
                  <a:cubicBezTo>
                    <a:pt x="52" y="90"/>
                    <a:pt x="51" y="90"/>
                    <a:pt x="51" y="90"/>
                  </a:cubicBezTo>
                  <a:cubicBezTo>
                    <a:pt x="51" y="90"/>
                    <a:pt x="50" y="90"/>
                    <a:pt x="50" y="90"/>
                  </a:cubicBezTo>
                  <a:cubicBezTo>
                    <a:pt x="50" y="91"/>
                    <a:pt x="51" y="90"/>
                    <a:pt x="51" y="90"/>
                  </a:cubicBezTo>
                  <a:close/>
                  <a:moveTo>
                    <a:pt x="18" y="116"/>
                  </a:moveTo>
                  <a:cubicBezTo>
                    <a:pt x="18" y="116"/>
                    <a:pt x="18" y="116"/>
                    <a:pt x="18" y="116"/>
                  </a:cubicBezTo>
                  <a:cubicBezTo>
                    <a:pt x="19" y="116"/>
                    <a:pt x="19" y="116"/>
                    <a:pt x="19" y="115"/>
                  </a:cubicBezTo>
                  <a:cubicBezTo>
                    <a:pt x="19" y="115"/>
                    <a:pt x="18" y="115"/>
                    <a:pt x="18" y="115"/>
                  </a:cubicBezTo>
                  <a:cubicBezTo>
                    <a:pt x="18" y="115"/>
                    <a:pt x="18" y="115"/>
                    <a:pt x="18" y="116"/>
                  </a:cubicBezTo>
                  <a:close/>
                  <a:moveTo>
                    <a:pt x="188" y="99"/>
                  </a:moveTo>
                  <a:cubicBezTo>
                    <a:pt x="188" y="99"/>
                    <a:pt x="188" y="99"/>
                    <a:pt x="188" y="99"/>
                  </a:cubicBezTo>
                  <a:cubicBezTo>
                    <a:pt x="188" y="99"/>
                    <a:pt x="187" y="99"/>
                    <a:pt x="187" y="99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7" y="100"/>
                    <a:pt x="187" y="99"/>
                    <a:pt x="188" y="99"/>
                  </a:cubicBezTo>
                  <a:close/>
                  <a:moveTo>
                    <a:pt x="119" y="190"/>
                  </a:moveTo>
                  <a:cubicBezTo>
                    <a:pt x="119" y="190"/>
                    <a:pt x="119" y="190"/>
                    <a:pt x="119" y="191"/>
                  </a:cubicBezTo>
                  <a:cubicBezTo>
                    <a:pt x="119" y="191"/>
                    <a:pt x="120" y="191"/>
                    <a:pt x="120" y="191"/>
                  </a:cubicBezTo>
                  <a:cubicBezTo>
                    <a:pt x="120" y="191"/>
                    <a:pt x="120" y="191"/>
                    <a:pt x="120" y="191"/>
                  </a:cubicBezTo>
                  <a:cubicBezTo>
                    <a:pt x="120" y="190"/>
                    <a:pt x="120" y="190"/>
                    <a:pt x="119" y="190"/>
                  </a:cubicBezTo>
                  <a:close/>
                  <a:moveTo>
                    <a:pt x="22" y="98"/>
                  </a:moveTo>
                  <a:cubicBezTo>
                    <a:pt x="22" y="98"/>
                    <a:pt x="21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1" y="98"/>
                    <a:pt x="21" y="99"/>
                    <a:pt x="21" y="98"/>
                  </a:cubicBezTo>
                  <a:cubicBezTo>
                    <a:pt x="21" y="98"/>
                    <a:pt x="22" y="98"/>
                    <a:pt x="22" y="98"/>
                  </a:cubicBezTo>
                  <a:close/>
                  <a:moveTo>
                    <a:pt x="212" y="137"/>
                  </a:move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3" y="137"/>
                    <a:pt x="213" y="137"/>
                  </a:cubicBezTo>
                  <a:cubicBezTo>
                    <a:pt x="213" y="137"/>
                    <a:pt x="212" y="137"/>
                    <a:pt x="212" y="137"/>
                  </a:cubicBezTo>
                  <a:close/>
                  <a:moveTo>
                    <a:pt x="253" y="131"/>
                  </a:moveTo>
                  <a:cubicBezTo>
                    <a:pt x="253" y="131"/>
                    <a:pt x="253" y="131"/>
                    <a:pt x="253" y="131"/>
                  </a:cubicBezTo>
                  <a:cubicBezTo>
                    <a:pt x="253" y="131"/>
                    <a:pt x="252" y="132"/>
                    <a:pt x="252" y="132"/>
                  </a:cubicBezTo>
                  <a:cubicBezTo>
                    <a:pt x="253" y="132"/>
                    <a:pt x="253" y="132"/>
                    <a:pt x="253" y="132"/>
                  </a:cubicBezTo>
                  <a:cubicBezTo>
                    <a:pt x="253" y="132"/>
                    <a:pt x="253" y="132"/>
                    <a:pt x="253" y="131"/>
                  </a:cubicBezTo>
                  <a:close/>
                  <a:moveTo>
                    <a:pt x="365" y="166"/>
                  </a:moveTo>
                  <a:cubicBezTo>
                    <a:pt x="365" y="166"/>
                    <a:pt x="364" y="166"/>
                    <a:pt x="364" y="167"/>
                  </a:cubicBezTo>
                  <a:cubicBezTo>
                    <a:pt x="365" y="167"/>
                    <a:pt x="365" y="167"/>
                    <a:pt x="365" y="167"/>
                  </a:cubicBezTo>
                  <a:cubicBezTo>
                    <a:pt x="365" y="167"/>
                    <a:pt x="366" y="167"/>
                    <a:pt x="365" y="166"/>
                  </a:cubicBezTo>
                  <a:cubicBezTo>
                    <a:pt x="365" y="166"/>
                    <a:pt x="365" y="166"/>
                    <a:pt x="365" y="166"/>
                  </a:cubicBezTo>
                  <a:close/>
                  <a:moveTo>
                    <a:pt x="241" y="157"/>
                  </a:moveTo>
                  <a:cubicBezTo>
                    <a:pt x="240" y="157"/>
                    <a:pt x="240" y="157"/>
                    <a:pt x="240" y="157"/>
                  </a:cubicBezTo>
                  <a:cubicBezTo>
                    <a:pt x="240" y="157"/>
                    <a:pt x="240" y="157"/>
                    <a:pt x="241" y="157"/>
                  </a:cubicBezTo>
                  <a:cubicBezTo>
                    <a:pt x="241" y="157"/>
                    <a:pt x="241" y="157"/>
                    <a:pt x="241" y="157"/>
                  </a:cubicBezTo>
                  <a:cubicBezTo>
                    <a:pt x="241" y="157"/>
                    <a:pt x="241" y="157"/>
                    <a:pt x="241" y="157"/>
                  </a:cubicBezTo>
                  <a:close/>
                  <a:moveTo>
                    <a:pt x="167" y="191"/>
                  </a:moveTo>
                  <a:cubicBezTo>
                    <a:pt x="167" y="191"/>
                    <a:pt x="167" y="191"/>
                    <a:pt x="167" y="191"/>
                  </a:cubicBezTo>
                  <a:cubicBezTo>
                    <a:pt x="167" y="191"/>
                    <a:pt x="168" y="191"/>
                    <a:pt x="168" y="191"/>
                  </a:cubicBezTo>
                  <a:cubicBezTo>
                    <a:pt x="168" y="191"/>
                    <a:pt x="168" y="191"/>
                    <a:pt x="168" y="191"/>
                  </a:cubicBezTo>
                  <a:cubicBezTo>
                    <a:pt x="168" y="190"/>
                    <a:pt x="168" y="191"/>
                    <a:pt x="167" y="191"/>
                  </a:cubicBezTo>
                  <a:close/>
                  <a:moveTo>
                    <a:pt x="86" y="80"/>
                  </a:moveTo>
                  <a:cubicBezTo>
                    <a:pt x="86" y="79"/>
                    <a:pt x="86" y="79"/>
                    <a:pt x="85" y="79"/>
                  </a:cubicBezTo>
                  <a:cubicBezTo>
                    <a:pt x="85" y="79"/>
                    <a:pt x="85" y="80"/>
                    <a:pt x="85" y="80"/>
                  </a:cubicBezTo>
                  <a:cubicBezTo>
                    <a:pt x="85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lose/>
                  <a:moveTo>
                    <a:pt x="107" y="72"/>
                  </a:moveTo>
                  <a:cubicBezTo>
                    <a:pt x="107" y="72"/>
                    <a:pt x="107" y="72"/>
                    <a:pt x="107" y="72"/>
                  </a:cubicBezTo>
                  <a:cubicBezTo>
                    <a:pt x="107" y="72"/>
                    <a:pt x="107" y="73"/>
                    <a:pt x="107" y="73"/>
                  </a:cubicBezTo>
                  <a:cubicBezTo>
                    <a:pt x="108" y="73"/>
                    <a:pt x="108" y="72"/>
                    <a:pt x="107" y="72"/>
                  </a:cubicBezTo>
                  <a:cubicBezTo>
                    <a:pt x="107" y="72"/>
                    <a:pt x="107" y="72"/>
                    <a:pt x="107" y="72"/>
                  </a:cubicBezTo>
                  <a:close/>
                  <a:moveTo>
                    <a:pt x="170" y="105"/>
                  </a:moveTo>
                  <a:cubicBezTo>
                    <a:pt x="170" y="105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70" y="106"/>
                    <a:pt x="170" y="105"/>
                  </a:cubicBezTo>
                  <a:close/>
                  <a:moveTo>
                    <a:pt x="281" y="157"/>
                  </a:moveTo>
                  <a:cubicBezTo>
                    <a:pt x="281" y="157"/>
                    <a:pt x="281" y="157"/>
                    <a:pt x="281" y="157"/>
                  </a:cubicBezTo>
                  <a:cubicBezTo>
                    <a:pt x="281" y="157"/>
                    <a:pt x="280" y="157"/>
                    <a:pt x="280" y="157"/>
                  </a:cubicBezTo>
                  <a:cubicBezTo>
                    <a:pt x="280" y="157"/>
                    <a:pt x="281" y="158"/>
                    <a:pt x="281" y="158"/>
                  </a:cubicBezTo>
                  <a:cubicBezTo>
                    <a:pt x="281" y="158"/>
                    <a:pt x="281" y="157"/>
                    <a:pt x="281" y="157"/>
                  </a:cubicBezTo>
                  <a:close/>
                  <a:moveTo>
                    <a:pt x="134" y="104"/>
                  </a:moveTo>
                  <a:cubicBezTo>
                    <a:pt x="134" y="104"/>
                    <a:pt x="133" y="104"/>
                    <a:pt x="133" y="105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105"/>
                    <a:pt x="135" y="105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lose/>
                  <a:moveTo>
                    <a:pt x="233" y="171"/>
                  </a:moveTo>
                  <a:cubicBezTo>
                    <a:pt x="233" y="171"/>
                    <a:pt x="233" y="171"/>
                    <a:pt x="232" y="171"/>
                  </a:cubicBezTo>
                  <a:cubicBezTo>
                    <a:pt x="233" y="171"/>
                    <a:pt x="233" y="171"/>
                    <a:pt x="233" y="171"/>
                  </a:cubicBezTo>
                  <a:cubicBezTo>
                    <a:pt x="233" y="171"/>
                    <a:pt x="234" y="171"/>
                    <a:pt x="234" y="171"/>
                  </a:cubicBezTo>
                  <a:cubicBezTo>
                    <a:pt x="234" y="171"/>
                    <a:pt x="233" y="171"/>
                    <a:pt x="233" y="171"/>
                  </a:cubicBezTo>
                  <a:close/>
                  <a:moveTo>
                    <a:pt x="149" y="188"/>
                  </a:moveTo>
                  <a:cubicBezTo>
                    <a:pt x="149" y="188"/>
                    <a:pt x="149" y="188"/>
                    <a:pt x="149" y="187"/>
                  </a:cubicBezTo>
                  <a:cubicBezTo>
                    <a:pt x="149" y="187"/>
                    <a:pt x="149" y="187"/>
                    <a:pt x="149" y="187"/>
                  </a:cubicBezTo>
                  <a:cubicBezTo>
                    <a:pt x="148" y="187"/>
                    <a:pt x="148" y="188"/>
                    <a:pt x="149" y="188"/>
                  </a:cubicBezTo>
                  <a:cubicBezTo>
                    <a:pt x="149" y="188"/>
                    <a:pt x="149" y="188"/>
                    <a:pt x="149" y="188"/>
                  </a:cubicBezTo>
                  <a:close/>
                  <a:moveTo>
                    <a:pt x="138" y="197"/>
                  </a:moveTo>
                  <a:cubicBezTo>
                    <a:pt x="138" y="197"/>
                    <a:pt x="138" y="198"/>
                    <a:pt x="138" y="198"/>
                  </a:cubicBezTo>
                  <a:cubicBezTo>
                    <a:pt x="138" y="198"/>
                    <a:pt x="138" y="198"/>
                    <a:pt x="138" y="198"/>
                  </a:cubicBezTo>
                  <a:cubicBezTo>
                    <a:pt x="139" y="198"/>
                    <a:pt x="139" y="198"/>
                    <a:pt x="139" y="198"/>
                  </a:cubicBezTo>
                  <a:cubicBezTo>
                    <a:pt x="139" y="197"/>
                    <a:pt x="138" y="197"/>
                    <a:pt x="138" y="197"/>
                  </a:cubicBezTo>
                  <a:close/>
                  <a:moveTo>
                    <a:pt x="266" y="150"/>
                  </a:moveTo>
                  <a:cubicBezTo>
                    <a:pt x="265" y="150"/>
                    <a:pt x="265" y="150"/>
                    <a:pt x="265" y="151"/>
                  </a:cubicBezTo>
                  <a:cubicBezTo>
                    <a:pt x="266" y="151"/>
                    <a:pt x="266" y="151"/>
                    <a:pt x="266" y="151"/>
                  </a:cubicBezTo>
                  <a:cubicBezTo>
                    <a:pt x="266" y="151"/>
                    <a:pt x="266" y="151"/>
                    <a:pt x="266" y="151"/>
                  </a:cubicBezTo>
                  <a:cubicBezTo>
                    <a:pt x="266" y="150"/>
                    <a:pt x="266" y="150"/>
                    <a:pt x="266" y="150"/>
                  </a:cubicBezTo>
                  <a:close/>
                  <a:moveTo>
                    <a:pt x="199" y="95"/>
                  </a:move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lose/>
                  <a:moveTo>
                    <a:pt x="230" y="172"/>
                  </a:moveTo>
                  <a:cubicBezTo>
                    <a:pt x="230" y="172"/>
                    <a:pt x="230" y="172"/>
                    <a:pt x="230" y="172"/>
                  </a:cubicBezTo>
                  <a:cubicBezTo>
                    <a:pt x="230" y="172"/>
                    <a:pt x="230" y="172"/>
                    <a:pt x="230" y="172"/>
                  </a:cubicBezTo>
                  <a:cubicBezTo>
                    <a:pt x="230" y="172"/>
                    <a:pt x="230" y="172"/>
                    <a:pt x="231" y="172"/>
                  </a:cubicBezTo>
                  <a:cubicBezTo>
                    <a:pt x="230" y="172"/>
                    <a:pt x="230" y="172"/>
                    <a:pt x="230" y="172"/>
                  </a:cubicBezTo>
                  <a:close/>
                  <a:moveTo>
                    <a:pt x="106" y="74"/>
                  </a:move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5" y="74"/>
                    <a:pt x="105" y="74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74"/>
                    <a:pt x="105" y="74"/>
                    <a:pt x="106" y="74"/>
                  </a:cubicBezTo>
                  <a:close/>
                  <a:moveTo>
                    <a:pt x="248" y="133"/>
                  </a:moveTo>
                  <a:cubicBezTo>
                    <a:pt x="248" y="133"/>
                    <a:pt x="249" y="134"/>
                    <a:pt x="249" y="134"/>
                  </a:cubicBezTo>
                  <a:cubicBezTo>
                    <a:pt x="249" y="133"/>
                    <a:pt x="249" y="133"/>
                    <a:pt x="249" y="133"/>
                  </a:cubicBezTo>
                  <a:cubicBezTo>
                    <a:pt x="249" y="133"/>
                    <a:pt x="249" y="133"/>
                    <a:pt x="249" y="133"/>
                  </a:cubicBezTo>
                  <a:cubicBezTo>
                    <a:pt x="249" y="133"/>
                    <a:pt x="248" y="133"/>
                    <a:pt x="248" y="133"/>
                  </a:cubicBezTo>
                  <a:close/>
                  <a:moveTo>
                    <a:pt x="397" y="91"/>
                  </a:moveTo>
                  <a:cubicBezTo>
                    <a:pt x="397" y="91"/>
                    <a:pt x="397" y="92"/>
                    <a:pt x="397" y="92"/>
                  </a:cubicBezTo>
                  <a:cubicBezTo>
                    <a:pt x="397" y="92"/>
                    <a:pt x="397" y="92"/>
                    <a:pt x="397" y="92"/>
                  </a:cubicBezTo>
                  <a:cubicBezTo>
                    <a:pt x="397" y="92"/>
                    <a:pt x="397" y="92"/>
                    <a:pt x="397" y="91"/>
                  </a:cubicBezTo>
                  <a:cubicBezTo>
                    <a:pt x="397" y="91"/>
                    <a:pt x="397" y="91"/>
                    <a:pt x="397" y="91"/>
                  </a:cubicBezTo>
                  <a:close/>
                  <a:moveTo>
                    <a:pt x="196" y="96"/>
                  </a:moveTo>
                  <a:cubicBezTo>
                    <a:pt x="196" y="96"/>
                    <a:pt x="196" y="96"/>
                    <a:pt x="196" y="96"/>
                  </a:cubicBezTo>
                  <a:cubicBezTo>
                    <a:pt x="196" y="96"/>
                    <a:pt x="197" y="96"/>
                    <a:pt x="197" y="96"/>
                  </a:cubicBezTo>
                  <a:cubicBezTo>
                    <a:pt x="197" y="96"/>
                    <a:pt x="197" y="96"/>
                    <a:pt x="196" y="96"/>
                  </a:cubicBezTo>
                  <a:cubicBezTo>
                    <a:pt x="196" y="96"/>
                    <a:pt x="196" y="96"/>
                    <a:pt x="196" y="96"/>
                  </a:cubicBezTo>
                  <a:close/>
                  <a:moveTo>
                    <a:pt x="31" y="90"/>
                  </a:moveTo>
                  <a:cubicBezTo>
                    <a:pt x="31" y="90"/>
                    <a:pt x="31" y="90"/>
                    <a:pt x="31" y="90"/>
                  </a:cubicBezTo>
                  <a:cubicBezTo>
                    <a:pt x="31" y="90"/>
                    <a:pt x="31" y="89"/>
                    <a:pt x="31" y="89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1" y="90"/>
                    <a:pt x="31" y="90"/>
                    <a:pt x="31" y="90"/>
                  </a:cubicBezTo>
                  <a:close/>
                  <a:moveTo>
                    <a:pt x="113" y="104"/>
                  </a:moveTo>
                  <a:cubicBezTo>
                    <a:pt x="113" y="104"/>
                    <a:pt x="112" y="104"/>
                    <a:pt x="112" y="104"/>
                  </a:cubicBezTo>
                  <a:cubicBezTo>
                    <a:pt x="112" y="104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3" y="104"/>
                    <a:pt x="113" y="104"/>
                    <a:pt x="113" y="104"/>
                  </a:cubicBezTo>
                  <a:close/>
                  <a:moveTo>
                    <a:pt x="38" y="127"/>
                  </a:move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lose/>
                  <a:moveTo>
                    <a:pt x="259" y="157"/>
                  </a:moveTo>
                  <a:cubicBezTo>
                    <a:pt x="260" y="157"/>
                    <a:pt x="260" y="157"/>
                    <a:pt x="260" y="157"/>
                  </a:cubicBezTo>
                  <a:cubicBezTo>
                    <a:pt x="260" y="157"/>
                    <a:pt x="259" y="157"/>
                    <a:pt x="259" y="157"/>
                  </a:cubicBezTo>
                  <a:cubicBezTo>
                    <a:pt x="259" y="157"/>
                    <a:pt x="259" y="157"/>
                    <a:pt x="259" y="157"/>
                  </a:cubicBezTo>
                  <a:cubicBezTo>
                    <a:pt x="259" y="157"/>
                    <a:pt x="259" y="157"/>
                    <a:pt x="259" y="157"/>
                  </a:cubicBezTo>
                  <a:close/>
                  <a:moveTo>
                    <a:pt x="340" y="137"/>
                  </a:moveTo>
                  <a:cubicBezTo>
                    <a:pt x="340" y="137"/>
                    <a:pt x="340" y="137"/>
                    <a:pt x="340" y="137"/>
                  </a:cubicBezTo>
                  <a:cubicBezTo>
                    <a:pt x="340" y="137"/>
                    <a:pt x="340" y="137"/>
                    <a:pt x="339" y="137"/>
                  </a:cubicBezTo>
                  <a:cubicBezTo>
                    <a:pt x="340" y="138"/>
                    <a:pt x="340" y="138"/>
                    <a:pt x="340" y="138"/>
                  </a:cubicBezTo>
                  <a:cubicBezTo>
                    <a:pt x="340" y="137"/>
                    <a:pt x="340" y="137"/>
                    <a:pt x="340" y="137"/>
                  </a:cubicBezTo>
                  <a:close/>
                  <a:moveTo>
                    <a:pt x="281" y="182"/>
                  </a:moveTo>
                  <a:cubicBezTo>
                    <a:pt x="281" y="182"/>
                    <a:pt x="281" y="182"/>
                    <a:pt x="281" y="182"/>
                  </a:cubicBezTo>
                  <a:cubicBezTo>
                    <a:pt x="280" y="182"/>
                    <a:pt x="280" y="182"/>
                    <a:pt x="280" y="182"/>
                  </a:cubicBezTo>
                  <a:cubicBezTo>
                    <a:pt x="280" y="182"/>
                    <a:pt x="281" y="182"/>
                    <a:pt x="281" y="182"/>
                  </a:cubicBezTo>
                  <a:cubicBezTo>
                    <a:pt x="281" y="182"/>
                    <a:pt x="281" y="182"/>
                    <a:pt x="281" y="182"/>
                  </a:cubicBezTo>
                  <a:close/>
                  <a:moveTo>
                    <a:pt x="387" y="116"/>
                  </a:moveTo>
                  <a:cubicBezTo>
                    <a:pt x="387" y="116"/>
                    <a:pt x="387" y="116"/>
                    <a:pt x="387" y="116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6"/>
                    <a:pt x="387" y="116"/>
                    <a:pt x="387" y="116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3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lose/>
                  <a:moveTo>
                    <a:pt x="125" y="109"/>
                  </a:moveTo>
                  <a:cubicBezTo>
                    <a:pt x="125" y="109"/>
                    <a:pt x="125" y="109"/>
                    <a:pt x="125" y="109"/>
                  </a:cubicBezTo>
                  <a:cubicBezTo>
                    <a:pt x="125" y="109"/>
                    <a:pt x="125" y="109"/>
                    <a:pt x="125" y="109"/>
                  </a:cubicBezTo>
                  <a:cubicBezTo>
                    <a:pt x="125" y="109"/>
                    <a:pt x="125" y="109"/>
                    <a:pt x="125" y="109"/>
                  </a:cubicBezTo>
                  <a:cubicBezTo>
                    <a:pt x="125" y="109"/>
                    <a:pt x="125" y="109"/>
                    <a:pt x="125" y="109"/>
                  </a:cubicBezTo>
                  <a:close/>
                  <a:moveTo>
                    <a:pt x="247" y="134"/>
                  </a:moveTo>
                  <a:cubicBezTo>
                    <a:pt x="247" y="134"/>
                    <a:pt x="247" y="134"/>
                    <a:pt x="247" y="134"/>
                  </a:cubicBezTo>
                  <a:cubicBezTo>
                    <a:pt x="247" y="134"/>
                    <a:pt x="247" y="134"/>
                    <a:pt x="247" y="134"/>
                  </a:cubicBezTo>
                  <a:cubicBezTo>
                    <a:pt x="248" y="134"/>
                    <a:pt x="248" y="134"/>
                    <a:pt x="248" y="134"/>
                  </a:cubicBezTo>
                  <a:cubicBezTo>
                    <a:pt x="248" y="134"/>
                    <a:pt x="247" y="134"/>
                    <a:pt x="247" y="134"/>
                  </a:cubicBezTo>
                  <a:close/>
                  <a:moveTo>
                    <a:pt x="370" y="110"/>
                  </a:moveTo>
                  <a:cubicBezTo>
                    <a:pt x="370" y="110"/>
                    <a:pt x="370" y="110"/>
                    <a:pt x="370" y="110"/>
                  </a:cubicBezTo>
                  <a:cubicBezTo>
                    <a:pt x="370" y="110"/>
                    <a:pt x="370" y="110"/>
                    <a:pt x="370" y="110"/>
                  </a:cubicBezTo>
                  <a:cubicBezTo>
                    <a:pt x="370" y="110"/>
                    <a:pt x="370" y="110"/>
                    <a:pt x="370" y="110"/>
                  </a:cubicBezTo>
                  <a:cubicBezTo>
                    <a:pt x="370" y="110"/>
                    <a:pt x="370" y="110"/>
                    <a:pt x="370" y="110"/>
                  </a:cubicBezTo>
                  <a:close/>
                  <a:moveTo>
                    <a:pt x="342" y="168"/>
                  </a:moveTo>
                  <a:cubicBezTo>
                    <a:pt x="342" y="168"/>
                    <a:pt x="342" y="168"/>
                    <a:pt x="342" y="168"/>
                  </a:cubicBezTo>
                  <a:cubicBezTo>
                    <a:pt x="342" y="168"/>
                    <a:pt x="342" y="168"/>
                    <a:pt x="342" y="168"/>
                  </a:cubicBezTo>
                  <a:cubicBezTo>
                    <a:pt x="342" y="168"/>
                    <a:pt x="342" y="168"/>
                    <a:pt x="342" y="168"/>
                  </a:cubicBezTo>
                  <a:cubicBezTo>
                    <a:pt x="342" y="168"/>
                    <a:pt x="342" y="168"/>
                    <a:pt x="342" y="168"/>
                  </a:cubicBezTo>
                  <a:close/>
                  <a:moveTo>
                    <a:pt x="401" y="107"/>
                  </a:moveTo>
                  <a:cubicBezTo>
                    <a:pt x="401" y="108"/>
                    <a:pt x="401" y="108"/>
                    <a:pt x="401" y="108"/>
                  </a:cubicBezTo>
                  <a:cubicBezTo>
                    <a:pt x="401" y="108"/>
                    <a:pt x="401" y="108"/>
                    <a:pt x="401" y="108"/>
                  </a:cubicBezTo>
                  <a:cubicBezTo>
                    <a:pt x="401" y="108"/>
                    <a:pt x="401" y="108"/>
                    <a:pt x="401" y="107"/>
                  </a:cubicBezTo>
                  <a:cubicBezTo>
                    <a:pt x="401" y="107"/>
                    <a:pt x="401" y="107"/>
                    <a:pt x="401" y="107"/>
                  </a:cubicBezTo>
                  <a:close/>
                  <a:moveTo>
                    <a:pt x="128" y="190"/>
                  </a:moveTo>
                  <a:cubicBezTo>
                    <a:pt x="127" y="190"/>
                    <a:pt x="127" y="190"/>
                    <a:pt x="127" y="190"/>
                  </a:cubicBezTo>
                  <a:cubicBezTo>
                    <a:pt x="127" y="190"/>
                    <a:pt x="127" y="190"/>
                    <a:pt x="127" y="190"/>
                  </a:cubicBezTo>
                  <a:cubicBezTo>
                    <a:pt x="127" y="190"/>
                    <a:pt x="127" y="191"/>
                    <a:pt x="127" y="191"/>
                  </a:cubicBezTo>
                  <a:cubicBezTo>
                    <a:pt x="127" y="191"/>
                    <a:pt x="127" y="190"/>
                    <a:pt x="128" y="190"/>
                  </a:cubicBezTo>
                  <a:close/>
                  <a:moveTo>
                    <a:pt x="213" y="152"/>
                  </a:moveTo>
                  <a:cubicBezTo>
                    <a:pt x="213" y="152"/>
                    <a:pt x="213" y="152"/>
                    <a:pt x="212" y="152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2" y="152"/>
                    <a:pt x="212" y="152"/>
                    <a:pt x="213" y="152"/>
                  </a:cubicBezTo>
                  <a:cubicBezTo>
                    <a:pt x="213" y="152"/>
                    <a:pt x="213" y="152"/>
                    <a:pt x="213" y="152"/>
                  </a:cubicBezTo>
                  <a:close/>
                  <a:moveTo>
                    <a:pt x="26" y="104"/>
                  </a:moveTo>
                  <a:cubicBezTo>
                    <a:pt x="26" y="104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lose/>
                  <a:moveTo>
                    <a:pt x="213" y="163"/>
                  </a:moveTo>
                  <a:cubicBezTo>
                    <a:pt x="213" y="163"/>
                    <a:pt x="213" y="163"/>
                    <a:pt x="213" y="163"/>
                  </a:cubicBezTo>
                  <a:cubicBezTo>
                    <a:pt x="213" y="163"/>
                    <a:pt x="213" y="163"/>
                    <a:pt x="213" y="163"/>
                  </a:cubicBezTo>
                  <a:cubicBezTo>
                    <a:pt x="213" y="163"/>
                    <a:pt x="213" y="163"/>
                    <a:pt x="213" y="163"/>
                  </a:cubicBezTo>
                  <a:cubicBezTo>
                    <a:pt x="213" y="163"/>
                    <a:pt x="213" y="163"/>
                    <a:pt x="213" y="163"/>
                  </a:cubicBezTo>
                  <a:close/>
                  <a:moveTo>
                    <a:pt x="216" y="173"/>
                  </a:moveTo>
                  <a:cubicBezTo>
                    <a:pt x="216" y="173"/>
                    <a:pt x="215" y="173"/>
                    <a:pt x="215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lose/>
                  <a:moveTo>
                    <a:pt x="373" y="130"/>
                  </a:moveTo>
                  <a:cubicBezTo>
                    <a:pt x="373" y="130"/>
                    <a:pt x="373" y="130"/>
                    <a:pt x="373" y="130"/>
                  </a:cubicBezTo>
                  <a:cubicBezTo>
                    <a:pt x="373" y="130"/>
                    <a:pt x="373" y="130"/>
                    <a:pt x="373" y="130"/>
                  </a:cubicBezTo>
                  <a:cubicBezTo>
                    <a:pt x="373" y="130"/>
                    <a:pt x="373" y="130"/>
                    <a:pt x="373" y="130"/>
                  </a:cubicBezTo>
                  <a:cubicBezTo>
                    <a:pt x="373" y="130"/>
                    <a:pt x="373" y="130"/>
                    <a:pt x="373" y="130"/>
                  </a:cubicBezTo>
                  <a:close/>
                  <a:moveTo>
                    <a:pt x="17" y="99"/>
                  </a:moveTo>
                  <a:cubicBezTo>
                    <a:pt x="17" y="99"/>
                    <a:pt x="17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17" y="100"/>
                    <a:pt x="17" y="100"/>
                    <a:pt x="17" y="99"/>
                  </a:cubicBezTo>
                  <a:close/>
                  <a:moveTo>
                    <a:pt x="347" y="112"/>
                  </a:moveTo>
                  <a:cubicBezTo>
                    <a:pt x="347" y="112"/>
                    <a:pt x="348" y="112"/>
                    <a:pt x="348" y="112"/>
                  </a:cubicBezTo>
                  <a:cubicBezTo>
                    <a:pt x="348" y="112"/>
                    <a:pt x="348" y="112"/>
                    <a:pt x="348" y="112"/>
                  </a:cubicBezTo>
                  <a:cubicBezTo>
                    <a:pt x="348" y="112"/>
                    <a:pt x="347" y="112"/>
                    <a:pt x="347" y="112"/>
                  </a:cubicBezTo>
                  <a:cubicBezTo>
                    <a:pt x="347" y="112"/>
                    <a:pt x="347" y="112"/>
                    <a:pt x="347" y="112"/>
                  </a:cubicBezTo>
                  <a:close/>
                  <a:moveTo>
                    <a:pt x="209" y="171"/>
                  </a:moveTo>
                  <a:cubicBezTo>
                    <a:pt x="209" y="171"/>
                    <a:pt x="209" y="171"/>
                    <a:pt x="209" y="171"/>
                  </a:cubicBezTo>
                  <a:cubicBezTo>
                    <a:pt x="209" y="171"/>
                    <a:pt x="209" y="171"/>
                    <a:pt x="209" y="171"/>
                  </a:cubicBezTo>
                  <a:cubicBezTo>
                    <a:pt x="209" y="171"/>
                    <a:pt x="209" y="171"/>
                    <a:pt x="209" y="171"/>
                  </a:cubicBezTo>
                  <a:cubicBezTo>
                    <a:pt x="209" y="171"/>
                    <a:pt x="209" y="171"/>
                    <a:pt x="209" y="171"/>
                  </a:cubicBezTo>
                  <a:close/>
                  <a:moveTo>
                    <a:pt x="225" y="168"/>
                  </a:moveTo>
                  <a:cubicBezTo>
                    <a:pt x="225" y="167"/>
                    <a:pt x="226" y="167"/>
                    <a:pt x="226" y="167"/>
                  </a:cubicBezTo>
                  <a:cubicBezTo>
                    <a:pt x="225" y="167"/>
                    <a:pt x="225" y="167"/>
                    <a:pt x="225" y="167"/>
                  </a:cubicBezTo>
                  <a:cubicBezTo>
                    <a:pt x="225" y="167"/>
                    <a:pt x="225" y="167"/>
                    <a:pt x="225" y="167"/>
                  </a:cubicBezTo>
                  <a:cubicBezTo>
                    <a:pt x="225" y="167"/>
                    <a:pt x="225" y="167"/>
                    <a:pt x="225" y="168"/>
                  </a:cubicBezTo>
                  <a:close/>
                  <a:moveTo>
                    <a:pt x="247" y="146"/>
                  </a:moveTo>
                  <a:cubicBezTo>
                    <a:pt x="246" y="146"/>
                    <a:pt x="246" y="146"/>
                    <a:pt x="246" y="146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6" y="146"/>
                    <a:pt x="246" y="146"/>
                    <a:pt x="247" y="146"/>
                  </a:cubicBezTo>
                  <a:close/>
                  <a:moveTo>
                    <a:pt x="191" y="98"/>
                  </a:moveTo>
                  <a:cubicBezTo>
                    <a:pt x="192" y="98"/>
                    <a:pt x="192" y="98"/>
                    <a:pt x="191" y="98"/>
                  </a:cubicBezTo>
                  <a:cubicBezTo>
                    <a:pt x="191" y="98"/>
                    <a:pt x="191" y="98"/>
                    <a:pt x="191" y="98"/>
                  </a:cubicBezTo>
                  <a:cubicBezTo>
                    <a:pt x="191" y="98"/>
                    <a:pt x="191" y="98"/>
                    <a:pt x="191" y="98"/>
                  </a:cubicBezTo>
                  <a:cubicBezTo>
                    <a:pt x="191" y="98"/>
                    <a:pt x="191" y="98"/>
                    <a:pt x="191" y="98"/>
                  </a:cubicBezTo>
                  <a:close/>
                  <a:moveTo>
                    <a:pt x="126" y="186"/>
                  </a:moveTo>
                  <a:cubicBezTo>
                    <a:pt x="126" y="186"/>
                    <a:pt x="126" y="186"/>
                    <a:pt x="126" y="186"/>
                  </a:cubicBezTo>
                  <a:cubicBezTo>
                    <a:pt x="126" y="186"/>
                    <a:pt x="126" y="186"/>
                    <a:pt x="126" y="186"/>
                  </a:cubicBezTo>
                  <a:cubicBezTo>
                    <a:pt x="126" y="186"/>
                    <a:pt x="126" y="186"/>
                    <a:pt x="126" y="186"/>
                  </a:cubicBezTo>
                  <a:cubicBezTo>
                    <a:pt x="126" y="186"/>
                    <a:pt x="126" y="186"/>
                    <a:pt x="126" y="186"/>
                  </a:cubicBezTo>
                  <a:close/>
                  <a:moveTo>
                    <a:pt x="175" y="103"/>
                  </a:moveTo>
                  <a:cubicBezTo>
                    <a:pt x="175" y="103"/>
                    <a:pt x="175" y="103"/>
                    <a:pt x="175" y="103"/>
                  </a:cubicBezTo>
                  <a:cubicBezTo>
                    <a:pt x="175" y="103"/>
                    <a:pt x="175" y="103"/>
                    <a:pt x="175" y="103"/>
                  </a:cubicBezTo>
                  <a:cubicBezTo>
                    <a:pt x="175" y="103"/>
                    <a:pt x="175" y="103"/>
                    <a:pt x="175" y="103"/>
                  </a:cubicBezTo>
                  <a:close/>
                  <a:moveTo>
                    <a:pt x="232" y="191"/>
                  </a:moveTo>
                  <a:cubicBezTo>
                    <a:pt x="232" y="191"/>
                    <a:pt x="232" y="191"/>
                    <a:pt x="232" y="191"/>
                  </a:cubicBezTo>
                  <a:cubicBezTo>
                    <a:pt x="232" y="191"/>
                    <a:pt x="232" y="191"/>
                    <a:pt x="232" y="191"/>
                  </a:cubicBezTo>
                  <a:cubicBezTo>
                    <a:pt x="232" y="191"/>
                    <a:pt x="232" y="191"/>
                    <a:pt x="232" y="191"/>
                  </a:cubicBezTo>
                  <a:cubicBezTo>
                    <a:pt x="232" y="191"/>
                    <a:pt x="232" y="191"/>
                    <a:pt x="232" y="191"/>
                  </a:cubicBezTo>
                  <a:close/>
                  <a:moveTo>
                    <a:pt x="135" y="104"/>
                  </a:moveTo>
                  <a:cubicBezTo>
                    <a:pt x="135" y="104"/>
                    <a:pt x="135" y="104"/>
                    <a:pt x="135" y="104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5" y="104"/>
                    <a:pt x="135" y="104"/>
                    <a:pt x="135" y="104"/>
                  </a:cubicBezTo>
                  <a:close/>
                  <a:moveTo>
                    <a:pt x="49" y="101"/>
                  </a:moveTo>
                  <a:cubicBezTo>
                    <a:pt x="49" y="101"/>
                    <a:pt x="49" y="101"/>
                    <a:pt x="49" y="101"/>
                  </a:cubicBezTo>
                  <a:cubicBezTo>
                    <a:pt x="49" y="101"/>
                    <a:pt x="49" y="101"/>
                    <a:pt x="49" y="101"/>
                  </a:cubicBezTo>
                  <a:close/>
                  <a:moveTo>
                    <a:pt x="279" y="177"/>
                  </a:moveTo>
                  <a:cubicBezTo>
                    <a:pt x="279" y="177"/>
                    <a:pt x="279" y="177"/>
                    <a:pt x="279" y="177"/>
                  </a:cubicBezTo>
                  <a:cubicBezTo>
                    <a:pt x="279" y="177"/>
                    <a:pt x="279" y="177"/>
                    <a:pt x="279" y="177"/>
                  </a:cubicBezTo>
                  <a:cubicBezTo>
                    <a:pt x="279" y="177"/>
                    <a:pt x="279" y="177"/>
                    <a:pt x="279" y="177"/>
                  </a:cubicBezTo>
                  <a:cubicBezTo>
                    <a:pt x="279" y="177"/>
                    <a:pt x="279" y="177"/>
                    <a:pt x="279" y="177"/>
                  </a:cubicBezTo>
                  <a:close/>
                  <a:moveTo>
                    <a:pt x="153" y="60"/>
                  </a:move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lose/>
                  <a:moveTo>
                    <a:pt x="159" y="182"/>
                  </a:moveTo>
                  <a:cubicBezTo>
                    <a:pt x="159" y="182"/>
                    <a:pt x="159" y="182"/>
                    <a:pt x="159" y="182"/>
                  </a:cubicBezTo>
                  <a:cubicBezTo>
                    <a:pt x="159" y="182"/>
                    <a:pt x="159" y="182"/>
                    <a:pt x="159" y="182"/>
                  </a:cubicBezTo>
                  <a:close/>
                  <a:moveTo>
                    <a:pt x="317" y="14"/>
                  </a:moveTo>
                  <a:cubicBezTo>
                    <a:pt x="317" y="14"/>
                    <a:pt x="317" y="14"/>
                    <a:pt x="317" y="14"/>
                  </a:cubicBezTo>
                  <a:cubicBezTo>
                    <a:pt x="317" y="14"/>
                    <a:pt x="317" y="14"/>
                    <a:pt x="317" y="14"/>
                  </a:cubicBezTo>
                  <a:cubicBezTo>
                    <a:pt x="317" y="14"/>
                    <a:pt x="317" y="14"/>
                    <a:pt x="317" y="14"/>
                  </a:cubicBezTo>
                  <a:cubicBezTo>
                    <a:pt x="317" y="14"/>
                    <a:pt x="317" y="14"/>
                    <a:pt x="317" y="14"/>
                  </a:cubicBezTo>
                  <a:close/>
                  <a:moveTo>
                    <a:pt x="323" y="136"/>
                  </a:moveTo>
                  <a:cubicBezTo>
                    <a:pt x="323" y="136"/>
                    <a:pt x="323" y="136"/>
                    <a:pt x="323" y="136"/>
                  </a:cubicBezTo>
                  <a:cubicBezTo>
                    <a:pt x="323" y="136"/>
                    <a:pt x="323" y="136"/>
                    <a:pt x="323" y="136"/>
                  </a:cubicBezTo>
                  <a:cubicBezTo>
                    <a:pt x="323" y="136"/>
                    <a:pt x="323" y="136"/>
                    <a:pt x="323" y="136"/>
                  </a:cubicBezTo>
                  <a:close/>
                  <a:moveTo>
                    <a:pt x="118" y="191"/>
                  </a:moveTo>
                  <a:cubicBezTo>
                    <a:pt x="118" y="191"/>
                    <a:pt x="118" y="191"/>
                    <a:pt x="118" y="191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18" y="191"/>
                    <a:pt x="118" y="191"/>
                    <a:pt x="118" y="191"/>
                  </a:cubicBezTo>
                  <a:close/>
                  <a:moveTo>
                    <a:pt x="17" y="116"/>
                  </a:moveTo>
                  <a:cubicBezTo>
                    <a:pt x="17" y="116"/>
                    <a:pt x="17" y="116"/>
                    <a:pt x="17" y="116"/>
                  </a:cubicBezTo>
                  <a:cubicBezTo>
                    <a:pt x="17" y="116"/>
                    <a:pt x="17" y="116"/>
                    <a:pt x="17" y="116"/>
                  </a:cubicBezTo>
                  <a:cubicBezTo>
                    <a:pt x="17" y="116"/>
                    <a:pt x="17" y="116"/>
                    <a:pt x="17" y="116"/>
                  </a:cubicBezTo>
                  <a:close/>
                  <a:moveTo>
                    <a:pt x="125" y="189"/>
                  </a:moveTo>
                  <a:cubicBezTo>
                    <a:pt x="125" y="189"/>
                    <a:pt x="125" y="189"/>
                    <a:pt x="125" y="189"/>
                  </a:cubicBezTo>
                  <a:cubicBezTo>
                    <a:pt x="125" y="189"/>
                    <a:pt x="125" y="189"/>
                    <a:pt x="125" y="189"/>
                  </a:cubicBezTo>
                  <a:cubicBezTo>
                    <a:pt x="125" y="189"/>
                    <a:pt x="125" y="189"/>
                    <a:pt x="125" y="190"/>
                  </a:cubicBezTo>
                  <a:cubicBezTo>
                    <a:pt x="125" y="189"/>
                    <a:pt x="125" y="189"/>
                    <a:pt x="125" y="189"/>
                  </a:cubicBezTo>
                  <a:close/>
                  <a:moveTo>
                    <a:pt x="133" y="188"/>
                  </a:moveTo>
                  <a:cubicBezTo>
                    <a:pt x="133" y="188"/>
                    <a:pt x="133" y="188"/>
                    <a:pt x="133" y="188"/>
                  </a:cubicBezTo>
                  <a:cubicBezTo>
                    <a:pt x="133" y="188"/>
                    <a:pt x="133" y="188"/>
                    <a:pt x="133" y="188"/>
                  </a:cubicBezTo>
                  <a:close/>
                  <a:moveTo>
                    <a:pt x="296" y="142"/>
                  </a:moveTo>
                  <a:cubicBezTo>
                    <a:pt x="296" y="142"/>
                    <a:pt x="296" y="142"/>
                    <a:pt x="296" y="142"/>
                  </a:cubicBezTo>
                  <a:cubicBezTo>
                    <a:pt x="296" y="142"/>
                    <a:pt x="296" y="142"/>
                    <a:pt x="296" y="142"/>
                  </a:cubicBezTo>
                  <a:cubicBezTo>
                    <a:pt x="296" y="142"/>
                    <a:pt x="296" y="142"/>
                    <a:pt x="296" y="142"/>
                  </a:cubicBezTo>
                  <a:cubicBezTo>
                    <a:pt x="296" y="142"/>
                    <a:pt x="296" y="142"/>
                    <a:pt x="296" y="142"/>
                  </a:cubicBezTo>
                  <a:close/>
                  <a:moveTo>
                    <a:pt x="321" y="175"/>
                  </a:moveTo>
                  <a:cubicBezTo>
                    <a:pt x="321" y="175"/>
                    <a:pt x="321" y="175"/>
                    <a:pt x="321" y="175"/>
                  </a:cubicBezTo>
                  <a:cubicBezTo>
                    <a:pt x="321" y="175"/>
                    <a:pt x="321" y="175"/>
                    <a:pt x="321" y="175"/>
                  </a:cubicBezTo>
                  <a:close/>
                  <a:moveTo>
                    <a:pt x="182" y="197"/>
                  </a:moveTo>
                  <a:cubicBezTo>
                    <a:pt x="182" y="197"/>
                    <a:pt x="182" y="197"/>
                    <a:pt x="182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82" y="197"/>
                    <a:pt x="182" y="197"/>
                    <a:pt x="182" y="197"/>
                  </a:cubicBezTo>
                  <a:close/>
                  <a:moveTo>
                    <a:pt x="291" y="157"/>
                  </a:moveTo>
                  <a:cubicBezTo>
                    <a:pt x="291" y="157"/>
                    <a:pt x="291" y="157"/>
                    <a:pt x="291" y="157"/>
                  </a:cubicBezTo>
                  <a:cubicBezTo>
                    <a:pt x="291" y="157"/>
                    <a:pt x="291" y="157"/>
                    <a:pt x="291" y="157"/>
                  </a:cubicBezTo>
                  <a:close/>
                  <a:moveTo>
                    <a:pt x="188" y="140"/>
                  </a:moveTo>
                  <a:cubicBezTo>
                    <a:pt x="188" y="140"/>
                    <a:pt x="188" y="140"/>
                    <a:pt x="188" y="140"/>
                  </a:cubicBezTo>
                  <a:cubicBezTo>
                    <a:pt x="188" y="140"/>
                    <a:pt x="188" y="140"/>
                    <a:pt x="188" y="140"/>
                  </a:cubicBezTo>
                  <a:close/>
                  <a:moveTo>
                    <a:pt x="201" y="95"/>
                  </a:moveTo>
                  <a:cubicBezTo>
                    <a:pt x="201" y="95"/>
                    <a:pt x="201" y="95"/>
                    <a:pt x="201" y="95"/>
                  </a:cubicBezTo>
                  <a:cubicBezTo>
                    <a:pt x="201" y="95"/>
                    <a:pt x="201" y="95"/>
                    <a:pt x="201" y="95"/>
                  </a:cubicBezTo>
                  <a:close/>
                  <a:moveTo>
                    <a:pt x="179" y="185"/>
                  </a:moveTo>
                  <a:cubicBezTo>
                    <a:pt x="179" y="185"/>
                    <a:pt x="179" y="185"/>
                    <a:pt x="179" y="185"/>
                  </a:cubicBezTo>
                  <a:cubicBezTo>
                    <a:pt x="179" y="185"/>
                    <a:pt x="179" y="185"/>
                    <a:pt x="179" y="1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xmlns="" id="{C9BC79C3-5DC6-41D9-A998-3BC86DB48E8D}"/>
                </a:ext>
              </a:extLst>
            </p:cNvPr>
            <p:cNvSpPr>
              <a:spLocks noEditPoints="1"/>
            </p:cNvSpPr>
            <p:nvPr/>
          </p:nvSpPr>
          <p:spPr bwMode="auto">
            <a:xfrm rot="19677018">
              <a:off x="10112479" y="4357583"/>
              <a:ext cx="2621174" cy="458711"/>
            </a:xfrm>
            <a:custGeom>
              <a:avLst/>
              <a:gdLst>
                <a:gd name="T0" fmla="*/ 76 w 128"/>
                <a:gd name="T1" fmla="*/ 9 h 18"/>
                <a:gd name="T2" fmla="*/ 67 w 128"/>
                <a:gd name="T3" fmla="*/ 9 h 18"/>
                <a:gd name="T4" fmla="*/ 60 w 128"/>
                <a:gd name="T5" fmla="*/ 11 h 18"/>
                <a:gd name="T6" fmla="*/ 64 w 128"/>
                <a:gd name="T7" fmla="*/ 9 h 18"/>
                <a:gd name="T8" fmla="*/ 63 w 128"/>
                <a:gd name="T9" fmla="*/ 10 h 18"/>
                <a:gd name="T10" fmla="*/ 47 w 128"/>
                <a:gd name="T11" fmla="*/ 10 h 18"/>
                <a:gd name="T12" fmla="*/ 19 w 128"/>
                <a:gd name="T13" fmla="*/ 15 h 18"/>
                <a:gd name="T14" fmla="*/ 0 w 128"/>
                <a:gd name="T15" fmla="*/ 18 h 18"/>
                <a:gd name="T16" fmla="*/ 13 w 128"/>
                <a:gd name="T17" fmla="*/ 14 h 18"/>
                <a:gd name="T18" fmla="*/ 1 w 128"/>
                <a:gd name="T19" fmla="*/ 14 h 18"/>
                <a:gd name="T20" fmla="*/ 12 w 128"/>
                <a:gd name="T21" fmla="*/ 11 h 18"/>
                <a:gd name="T22" fmla="*/ 38 w 128"/>
                <a:gd name="T23" fmla="*/ 6 h 18"/>
                <a:gd name="T24" fmla="*/ 72 w 128"/>
                <a:gd name="T25" fmla="*/ 2 h 18"/>
                <a:gd name="T26" fmla="*/ 104 w 128"/>
                <a:gd name="T27" fmla="*/ 1 h 18"/>
                <a:gd name="T28" fmla="*/ 103 w 128"/>
                <a:gd name="T29" fmla="*/ 2 h 18"/>
                <a:gd name="T30" fmla="*/ 119 w 128"/>
                <a:gd name="T31" fmla="*/ 1 h 18"/>
                <a:gd name="T32" fmla="*/ 128 w 128"/>
                <a:gd name="T33" fmla="*/ 5 h 18"/>
                <a:gd name="T34" fmla="*/ 108 w 128"/>
                <a:gd name="T35" fmla="*/ 6 h 18"/>
                <a:gd name="T36" fmla="*/ 122 w 128"/>
                <a:gd name="T37" fmla="*/ 8 h 18"/>
                <a:gd name="T38" fmla="*/ 119 w 128"/>
                <a:gd name="T39" fmla="*/ 10 h 18"/>
                <a:gd name="T40" fmla="*/ 126 w 128"/>
                <a:gd name="T41" fmla="*/ 11 h 18"/>
                <a:gd name="T42" fmla="*/ 114 w 128"/>
                <a:gd name="T43" fmla="*/ 12 h 18"/>
                <a:gd name="T44" fmla="*/ 112 w 128"/>
                <a:gd name="T45" fmla="*/ 13 h 18"/>
                <a:gd name="T46" fmla="*/ 110 w 128"/>
                <a:gd name="T47" fmla="*/ 14 h 18"/>
                <a:gd name="T48" fmla="*/ 108 w 128"/>
                <a:gd name="T49" fmla="*/ 11 h 18"/>
                <a:gd name="T50" fmla="*/ 108 w 128"/>
                <a:gd name="T51" fmla="*/ 12 h 18"/>
                <a:gd name="T52" fmla="*/ 104 w 128"/>
                <a:gd name="T53" fmla="*/ 11 h 18"/>
                <a:gd name="T54" fmla="*/ 96 w 128"/>
                <a:gd name="T55" fmla="*/ 10 h 18"/>
                <a:gd name="T56" fmla="*/ 76 w 128"/>
                <a:gd name="T57" fmla="*/ 12 h 18"/>
                <a:gd name="T58" fmla="*/ 83 w 128"/>
                <a:gd name="T59" fmla="*/ 11 h 18"/>
                <a:gd name="T60" fmla="*/ 102 w 128"/>
                <a:gd name="T61" fmla="*/ 9 h 18"/>
                <a:gd name="T62" fmla="*/ 86 w 128"/>
                <a:gd name="T63" fmla="*/ 8 h 18"/>
                <a:gd name="T64" fmla="*/ 97 w 128"/>
                <a:gd name="T65" fmla="*/ 9 h 18"/>
                <a:gd name="T66" fmla="*/ 20 w 128"/>
                <a:gd name="T67" fmla="*/ 12 h 18"/>
                <a:gd name="T68" fmla="*/ 16 w 128"/>
                <a:gd name="T69" fmla="*/ 14 h 18"/>
                <a:gd name="T70" fmla="*/ 99 w 128"/>
                <a:gd name="T71" fmla="*/ 6 h 18"/>
                <a:gd name="T72" fmla="*/ 77 w 128"/>
                <a:gd name="T73" fmla="*/ 7 h 18"/>
                <a:gd name="T74" fmla="*/ 111 w 128"/>
                <a:gd name="T75" fmla="*/ 8 h 18"/>
                <a:gd name="T76" fmla="*/ 111 w 128"/>
                <a:gd name="T77" fmla="*/ 8 h 18"/>
                <a:gd name="T78" fmla="*/ 105 w 128"/>
                <a:gd name="T79" fmla="*/ 8 h 18"/>
                <a:gd name="T80" fmla="*/ 106 w 128"/>
                <a:gd name="T81" fmla="*/ 8 h 18"/>
                <a:gd name="T82" fmla="*/ 109 w 128"/>
                <a:gd name="T83" fmla="*/ 8 h 18"/>
                <a:gd name="T84" fmla="*/ 116 w 128"/>
                <a:gd name="T85" fmla="*/ 10 h 18"/>
                <a:gd name="T86" fmla="*/ 116 w 128"/>
                <a:gd name="T87" fmla="*/ 10 h 18"/>
                <a:gd name="T88" fmla="*/ 101 w 128"/>
                <a:gd name="T89" fmla="*/ 6 h 18"/>
                <a:gd name="T90" fmla="*/ 80 w 128"/>
                <a:gd name="T91" fmla="*/ 8 h 18"/>
                <a:gd name="T92" fmla="*/ 83 w 128"/>
                <a:gd name="T93" fmla="*/ 8 h 18"/>
                <a:gd name="T94" fmla="*/ 111 w 128"/>
                <a:gd name="T95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8" h="18">
                  <a:moveTo>
                    <a:pt x="79" y="11"/>
                  </a:moveTo>
                  <a:cubicBezTo>
                    <a:pt x="78" y="10"/>
                    <a:pt x="80" y="9"/>
                    <a:pt x="79" y="9"/>
                  </a:cubicBezTo>
                  <a:cubicBezTo>
                    <a:pt x="78" y="8"/>
                    <a:pt x="77" y="8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4" y="8"/>
                    <a:pt x="73" y="8"/>
                    <a:pt x="72" y="8"/>
                  </a:cubicBezTo>
                  <a:cubicBezTo>
                    <a:pt x="70" y="9"/>
                    <a:pt x="68" y="9"/>
                    <a:pt x="67" y="9"/>
                  </a:cubicBezTo>
                  <a:cubicBezTo>
                    <a:pt x="66" y="8"/>
                    <a:pt x="66" y="8"/>
                    <a:pt x="66" y="9"/>
                  </a:cubicBezTo>
                  <a:cubicBezTo>
                    <a:pt x="66" y="9"/>
                    <a:pt x="66" y="9"/>
                    <a:pt x="67" y="9"/>
                  </a:cubicBezTo>
                  <a:cubicBezTo>
                    <a:pt x="67" y="10"/>
                    <a:pt x="67" y="9"/>
                    <a:pt x="67" y="9"/>
                  </a:cubicBezTo>
                  <a:cubicBezTo>
                    <a:pt x="68" y="9"/>
                    <a:pt x="68" y="9"/>
                    <a:pt x="68" y="10"/>
                  </a:cubicBezTo>
                  <a:cubicBezTo>
                    <a:pt x="68" y="10"/>
                    <a:pt x="68" y="11"/>
                    <a:pt x="67" y="11"/>
                  </a:cubicBezTo>
                  <a:cubicBezTo>
                    <a:pt x="65" y="10"/>
                    <a:pt x="63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2"/>
                    <a:pt x="61" y="10"/>
                    <a:pt x="62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3" y="9"/>
                    <a:pt x="63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5" y="9"/>
                    <a:pt x="64" y="9"/>
                    <a:pt x="64" y="9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3" y="9"/>
                    <a:pt x="63" y="9"/>
                    <a:pt x="63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9"/>
                    <a:pt x="61" y="9"/>
                  </a:cubicBezTo>
                  <a:cubicBezTo>
                    <a:pt x="57" y="10"/>
                    <a:pt x="54" y="9"/>
                    <a:pt x="50" y="10"/>
                  </a:cubicBezTo>
                  <a:cubicBezTo>
                    <a:pt x="49" y="10"/>
                    <a:pt x="48" y="10"/>
                    <a:pt x="47" y="10"/>
                  </a:cubicBezTo>
                  <a:cubicBezTo>
                    <a:pt x="46" y="9"/>
                    <a:pt x="44" y="11"/>
                    <a:pt x="43" y="11"/>
                  </a:cubicBezTo>
                  <a:cubicBezTo>
                    <a:pt x="42" y="11"/>
                    <a:pt x="42" y="12"/>
                    <a:pt x="41" y="12"/>
                  </a:cubicBezTo>
                  <a:cubicBezTo>
                    <a:pt x="36" y="12"/>
                    <a:pt x="31" y="13"/>
                    <a:pt x="26" y="14"/>
                  </a:cubicBezTo>
                  <a:cubicBezTo>
                    <a:pt x="24" y="14"/>
                    <a:pt x="21" y="15"/>
                    <a:pt x="19" y="15"/>
                  </a:cubicBezTo>
                  <a:cubicBezTo>
                    <a:pt x="16" y="15"/>
                    <a:pt x="14" y="16"/>
                    <a:pt x="11" y="16"/>
                  </a:cubicBezTo>
                  <a:cubicBezTo>
                    <a:pt x="9" y="17"/>
                    <a:pt x="6" y="17"/>
                    <a:pt x="4" y="17"/>
                  </a:cubicBezTo>
                  <a:cubicBezTo>
                    <a:pt x="3" y="17"/>
                    <a:pt x="2" y="18"/>
                    <a:pt x="1" y="18"/>
                  </a:cubicBezTo>
                  <a:cubicBezTo>
                    <a:pt x="1" y="18"/>
                    <a:pt x="0" y="18"/>
                    <a:pt x="0" y="18"/>
                  </a:cubicBezTo>
                  <a:cubicBezTo>
                    <a:pt x="0" y="18"/>
                    <a:pt x="0" y="17"/>
                    <a:pt x="1" y="17"/>
                  </a:cubicBezTo>
                  <a:cubicBezTo>
                    <a:pt x="3" y="17"/>
                    <a:pt x="5" y="16"/>
                    <a:pt x="7" y="16"/>
                  </a:cubicBezTo>
                  <a:cubicBezTo>
                    <a:pt x="9" y="15"/>
                    <a:pt x="10" y="15"/>
                    <a:pt x="12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8" y="13"/>
                    <a:pt x="5" y="14"/>
                    <a:pt x="1" y="15"/>
                  </a:cubicBezTo>
                  <a:cubicBezTo>
                    <a:pt x="1" y="15"/>
                    <a:pt x="0" y="15"/>
                    <a:pt x="0" y="15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5" y="13"/>
                    <a:pt x="6" y="13"/>
                    <a:pt x="7" y="12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3" y="10"/>
                    <a:pt x="14" y="10"/>
                    <a:pt x="15" y="10"/>
                  </a:cubicBezTo>
                  <a:cubicBezTo>
                    <a:pt x="16" y="11"/>
                    <a:pt x="17" y="11"/>
                    <a:pt x="18" y="10"/>
                  </a:cubicBezTo>
                  <a:cubicBezTo>
                    <a:pt x="22" y="9"/>
                    <a:pt x="26" y="9"/>
                    <a:pt x="31" y="8"/>
                  </a:cubicBezTo>
                  <a:cubicBezTo>
                    <a:pt x="33" y="7"/>
                    <a:pt x="36" y="7"/>
                    <a:pt x="38" y="6"/>
                  </a:cubicBezTo>
                  <a:cubicBezTo>
                    <a:pt x="40" y="6"/>
                    <a:pt x="41" y="6"/>
                    <a:pt x="43" y="6"/>
                  </a:cubicBezTo>
                  <a:cubicBezTo>
                    <a:pt x="47" y="5"/>
                    <a:pt x="51" y="4"/>
                    <a:pt x="55" y="4"/>
                  </a:cubicBezTo>
                  <a:cubicBezTo>
                    <a:pt x="57" y="3"/>
                    <a:pt x="60" y="3"/>
                    <a:pt x="62" y="3"/>
                  </a:cubicBezTo>
                  <a:cubicBezTo>
                    <a:pt x="65" y="3"/>
                    <a:pt x="69" y="2"/>
                    <a:pt x="72" y="2"/>
                  </a:cubicBezTo>
                  <a:cubicBezTo>
                    <a:pt x="78" y="2"/>
                    <a:pt x="83" y="2"/>
                    <a:pt x="88" y="1"/>
                  </a:cubicBezTo>
                  <a:cubicBezTo>
                    <a:pt x="91" y="1"/>
                    <a:pt x="95" y="2"/>
                    <a:pt x="98" y="2"/>
                  </a:cubicBezTo>
                  <a:cubicBezTo>
                    <a:pt x="99" y="2"/>
                    <a:pt x="100" y="2"/>
                    <a:pt x="101" y="1"/>
                  </a:cubicBezTo>
                  <a:cubicBezTo>
                    <a:pt x="102" y="0"/>
                    <a:pt x="103" y="1"/>
                    <a:pt x="104" y="1"/>
                  </a:cubicBezTo>
                  <a:cubicBezTo>
                    <a:pt x="103" y="1"/>
                    <a:pt x="103" y="1"/>
                    <a:pt x="102" y="1"/>
                  </a:cubicBezTo>
                  <a:cubicBezTo>
                    <a:pt x="102" y="1"/>
                    <a:pt x="101" y="1"/>
                    <a:pt x="101" y="2"/>
                  </a:cubicBezTo>
                  <a:cubicBezTo>
                    <a:pt x="101" y="2"/>
                    <a:pt x="102" y="2"/>
                    <a:pt x="102" y="2"/>
                  </a:cubicBezTo>
                  <a:cubicBezTo>
                    <a:pt x="102" y="2"/>
                    <a:pt x="103" y="2"/>
                    <a:pt x="103" y="2"/>
                  </a:cubicBezTo>
                  <a:cubicBezTo>
                    <a:pt x="103" y="2"/>
                    <a:pt x="104" y="2"/>
                    <a:pt x="104" y="2"/>
                  </a:cubicBezTo>
                  <a:cubicBezTo>
                    <a:pt x="105" y="1"/>
                    <a:pt x="104" y="1"/>
                    <a:pt x="104" y="1"/>
                  </a:cubicBezTo>
                  <a:cubicBezTo>
                    <a:pt x="104" y="1"/>
                    <a:pt x="104" y="0"/>
                    <a:pt x="104" y="0"/>
                  </a:cubicBezTo>
                  <a:cubicBezTo>
                    <a:pt x="109" y="1"/>
                    <a:pt x="114" y="0"/>
                    <a:pt x="119" y="1"/>
                  </a:cubicBezTo>
                  <a:cubicBezTo>
                    <a:pt x="120" y="1"/>
                    <a:pt x="121" y="2"/>
                    <a:pt x="123" y="1"/>
                  </a:cubicBezTo>
                  <a:cubicBezTo>
                    <a:pt x="123" y="1"/>
                    <a:pt x="124" y="1"/>
                    <a:pt x="124" y="2"/>
                  </a:cubicBezTo>
                  <a:cubicBezTo>
                    <a:pt x="125" y="3"/>
                    <a:pt x="125" y="3"/>
                    <a:pt x="126" y="3"/>
                  </a:cubicBezTo>
                  <a:cubicBezTo>
                    <a:pt x="127" y="3"/>
                    <a:pt x="128" y="3"/>
                    <a:pt x="128" y="5"/>
                  </a:cubicBezTo>
                  <a:cubicBezTo>
                    <a:pt x="128" y="5"/>
                    <a:pt x="128" y="7"/>
                    <a:pt x="126" y="7"/>
                  </a:cubicBezTo>
                  <a:cubicBezTo>
                    <a:pt x="123" y="6"/>
                    <a:pt x="121" y="6"/>
                    <a:pt x="119" y="6"/>
                  </a:cubicBezTo>
                  <a:cubicBezTo>
                    <a:pt x="116" y="7"/>
                    <a:pt x="114" y="6"/>
                    <a:pt x="112" y="6"/>
                  </a:cubicBezTo>
                  <a:cubicBezTo>
                    <a:pt x="111" y="6"/>
                    <a:pt x="110" y="6"/>
                    <a:pt x="108" y="6"/>
                  </a:cubicBezTo>
                  <a:cubicBezTo>
                    <a:pt x="108" y="6"/>
                    <a:pt x="108" y="6"/>
                    <a:pt x="108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11" y="7"/>
                    <a:pt x="114" y="8"/>
                    <a:pt x="116" y="8"/>
                  </a:cubicBezTo>
                  <a:cubicBezTo>
                    <a:pt x="118" y="8"/>
                    <a:pt x="120" y="9"/>
                    <a:pt x="122" y="8"/>
                  </a:cubicBezTo>
                  <a:cubicBezTo>
                    <a:pt x="123" y="8"/>
                    <a:pt x="123" y="8"/>
                    <a:pt x="124" y="8"/>
                  </a:cubicBezTo>
                  <a:cubicBezTo>
                    <a:pt x="124" y="9"/>
                    <a:pt x="125" y="8"/>
                    <a:pt x="125" y="9"/>
                  </a:cubicBezTo>
                  <a:cubicBezTo>
                    <a:pt x="125" y="9"/>
                    <a:pt x="124" y="10"/>
                    <a:pt x="124" y="10"/>
                  </a:cubicBezTo>
                  <a:cubicBezTo>
                    <a:pt x="122" y="10"/>
                    <a:pt x="121" y="10"/>
                    <a:pt x="119" y="10"/>
                  </a:cubicBezTo>
                  <a:cubicBezTo>
                    <a:pt x="119" y="10"/>
                    <a:pt x="119" y="10"/>
                    <a:pt x="119" y="11"/>
                  </a:cubicBezTo>
                  <a:cubicBezTo>
                    <a:pt x="119" y="11"/>
                    <a:pt x="119" y="11"/>
                    <a:pt x="120" y="11"/>
                  </a:cubicBezTo>
                  <a:cubicBezTo>
                    <a:pt x="122" y="11"/>
                    <a:pt x="124" y="12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2"/>
                    <a:pt x="126" y="12"/>
                  </a:cubicBezTo>
                  <a:cubicBezTo>
                    <a:pt x="125" y="12"/>
                    <a:pt x="124" y="13"/>
                    <a:pt x="123" y="12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0" y="13"/>
                    <a:pt x="117" y="11"/>
                    <a:pt x="114" y="12"/>
                  </a:cubicBezTo>
                  <a:cubicBezTo>
                    <a:pt x="113" y="12"/>
                    <a:pt x="113" y="12"/>
                    <a:pt x="112" y="12"/>
                  </a:cubicBezTo>
                  <a:cubicBezTo>
                    <a:pt x="111" y="11"/>
                    <a:pt x="111" y="12"/>
                    <a:pt x="110" y="13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3"/>
                    <a:pt x="112" y="13"/>
                    <a:pt x="112" y="13"/>
                  </a:cubicBezTo>
                  <a:cubicBezTo>
                    <a:pt x="111" y="14"/>
                    <a:pt x="111" y="15"/>
                    <a:pt x="111" y="16"/>
                  </a:cubicBezTo>
                  <a:cubicBezTo>
                    <a:pt x="110" y="16"/>
                    <a:pt x="110" y="16"/>
                    <a:pt x="109" y="16"/>
                  </a:cubicBezTo>
                  <a:cubicBezTo>
                    <a:pt x="109" y="16"/>
                    <a:pt x="109" y="15"/>
                    <a:pt x="109" y="15"/>
                  </a:cubicBezTo>
                  <a:cubicBezTo>
                    <a:pt x="110" y="15"/>
                    <a:pt x="110" y="14"/>
                    <a:pt x="110" y="14"/>
                  </a:cubicBezTo>
                  <a:cubicBezTo>
                    <a:pt x="110" y="14"/>
                    <a:pt x="109" y="14"/>
                    <a:pt x="109" y="14"/>
                  </a:cubicBezTo>
                  <a:cubicBezTo>
                    <a:pt x="108" y="13"/>
                    <a:pt x="107" y="14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9" y="13"/>
                    <a:pt x="109" y="12"/>
                    <a:pt x="108" y="11"/>
                  </a:cubicBezTo>
                  <a:cubicBezTo>
                    <a:pt x="108" y="11"/>
                    <a:pt x="108" y="10"/>
                    <a:pt x="108" y="10"/>
                  </a:cubicBezTo>
                  <a:cubicBezTo>
                    <a:pt x="108" y="10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2"/>
                    <a:pt x="108" y="12"/>
                    <a:pt x="108" y="12"/>
                  </a:cubicBezTo>
                  <a:cubicBezTo>
                    <a:pt x="108" y="12"/>
                    <a:pt x="107" y="12"/>
                    <a:pt x="107" y="12"/>
                  </a:cubicBezTo>
                  <a:cubicBezTo>
                    <a:pt x="106" y="12"/>
                    <a:pt x="105" y="12"/>
                    <a:pt x="104" y="12"/>
                  </a:cubicBezTo>
                  <a:cubicBezTo>
                    <a:pt x="104" y="12"/>
                    <a:pt x="104" y="12"/>
                    <a:pt x="104" y="11"/>
                  </a:cubicBezTo>
                  <a:cubicBezTo>
                    <a:pt x="103" y="11"/>
                    <a:pt x="105" y="11"/>
                    <a:pt x="104" y="11"/>
                  </a:cubicBezTo>
                  <a:cubicBezTo>
                    <a:pt x="103" y="11"/>
                    <a:pt x="103" y="11"/>
                    <a:pt x="102" y="11"/>
                  </a:cubicBezTo>
                  <a:cubicBezTo>
                    <a:pt x="102" y="13"/>
                    <a:pt x="101" y="12"/>
                    <a:pt x="100" y="12"/>
                  </a:cubicBezTo>
                  <a:cubicBezTo>
                    <a:pt x="99" y="11"/>
                    <a:pt x="98" y="11"/>
                    <a:pt x="96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13"/>
                    <a:pt x="94" y="12"/>
                    <a:pt x="94" y="11"/>
                  </a:cubicBezTo>
                  <a:cubicBezTo>
                    <a:pt x="91" y="11"/>
                    <a:pt x="88" y="11"/>
                    <a:pt x="85" y="12"/>
                  </a:cubicBezTo>
                  <a:cubicBezTo>
                    <a:pt x="83" y="12"/>
                    <a:pt x="80" y="12"/>
                    <a:pt x="78" y="12"/>
                  </a:cubicBezTo>
                  <a:cubicBezTo>
                    <a:pt x="77" y="12"/>
                    <a:pt x="77" y="12"/>
                    <a:pt x="76" y="12"/>
                  </a:cubicBezTo>
                  <a:cubicBezTo>
                    <a:pt x="75" y="12"/>
                    <a:pt x="75" y="12"/>
                    <a:pt x="75" y="11"/>
                  </a:cubicBezTo>
                  <a:cubicBezTo>
                    <a:pt x="75" y="11"/>
                    <a:pt x="75" y="11"/>
                    <a:pt x="76" y="11"/>
                  </a:cubicBezTo>
                  <a:cubicBezTo>
                    <a:pt x="77" y="11"/>
                    <a:pt x="78" y="10"/>
                    <a:pt x="79" y="11"/>
                  </a:cubicBezTo>
                  <a:cubicBezTo>
                    <a:pt x="80" y="10"/>
                    <a:pt x="82" y="11"/>
                    <a:pt x="83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9"/>
                    <a:pt x="82" y="9"/>
                  </a:cubicBezTo>
                  <a:cubicBezTo>
                    <a:pt x="81" y="10"/>
                    <a:pt x="79" y="9"/>
                    <a:pt x="79" y="11"/>
                  </a:cubicBezTo>
                  <a:close/>
                  <a:moveTo>
                    <a:pt x="102" y="9"/>
                  </a:moveTo>
                  <a:cubicBezTo>
                    <a:pt x="102" y="8"/>
                    <a:pt x="103" y="9"/>
                    <a:pt x="103" y="8"/>
                  </a:cubicBezTo>
                  <a:cubicBezTo>
                    <a:pt x="103" y="8"/>
                    <a:pt x="102" y="8"/>
                    <a:pt x="102" y="8"/>
                  </a:cubicBezTo>
                  <a:cubicBezTo>
                    <a:pt x="99" y="8"/>
                    <a:pt x="97" y="8"/>
                    <a:pt x="94" y="8"/>
                  </a:cubicBezTo>
                  <a:cubicBezTo>
                    <a:pt x="92" y="8"/>
                    <a:pt x="89" y="7"/>
                    <a:pt x="86" y="8"/>
                  </a:cubicBezTo>
                  <a:cubicBezTo>
                    <a:pt x="86" y="8"/>
                    <a:pt x="86" y="8"/>
                    <a:pt x="85" y="9"/>
                  </a:cubicBezTo>
                  <a:cubicBezTo>
                    <a:pt x="85" y="9"/>
                    <a:pt x="85" y="9"/>
                    <a:pt x="86" y="9"/>
                  </a:cubicBezTo>
                  <a:cubicBezTo>
                    <a:pt x="87" y="9"/>
                    <a:pt x="89" y="9"/>
                    <a:pt x="90" y="9"/>
                  </a:cubicBezTo>
                  <a:cubicBezTo>
                    <a:pt x="93" y="9"/>
                    <a:pt x="95" y="9"/>
                    <a:pt x="97" y="9"/>
                  </a:cubicBezTo>
                  <a:cubicBezTo>
                    <a:pt x="98" y="9"/>
                    <a:pt x="100" y="9"/>
                    <a:pt x="102" y="9"/>
                  </a:cubicBezTo>
                  <a:close/>
                  <a:moveTo>
                    <a:pt x="20" y="13"/>
                  </a:moveTo>
                  <a:cubicBezTo>
                    <a:pt x="20" y="13"/>
                    <a:pt x="20" y="12"/>
                    <a:pt x="21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19" y="11"/>
                    <a:pt x="19" y="12"/>
                  </a:cubicBezTo>
                  <a:cubicBezTo>
                    <a:pt x="18" y="13"/>
                    <a:pt x="17" y="13"/>
                    <a:pt x="15" y="13"/>
                  </a:cubicBezTo>
                  <a:cubicBezTo>
                    <a:pt x="15" y="12"/>
                    <a:pt x="15" y="13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3"/>
                    <a:pt x="18" y="13"/>
                    <a:pt x="20" y="13"/>
                  </a:cubicBezTo>
                  <a:close/>
                  <a:moveTo>
                    <a:pt x="100" y="6"/>
                  </a:moveTo>
                  <a:cubicBezTo>
                    <a:pt x="99" y="6"/>
                    <a:pt x="99" y="6"/>
                    <a:pt x="99" y="6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9" y="7"/>
                    <a:pt x="99" y="6"/>
                    <a:pt x="99" y="7"/>
                  </a:cubicBezTo>
                  <a:cubicBezTo>
                    <a:pt x="99" y="7"/>
                    <a:pt x="100" y="6"/>
                    <a:pt x="100" y="6"/>
                  </a:cubicBezTo>
                  <a:close/>
                  <a:moveTo>
                    <a:pt x="78" y="7"/>
                  </a:move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8" y="7"/>
                    <a:pt x="78" y="7"/>
                    <a:pt x="78" y="7"/>
                  </a:cubicBezTo>
                  <a:close/>
                  <a:moveTo>
                    <a:pt x="111" y="8"/>
                  </a:moveTo>
                  <a:cubicBezTo>
                    <a:pt x="111" y="8"/>
                    <a:pt x="111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lose/>
                  <a:moveTo>
                    <a:pt x="105" y="8"/>
                  </a:moveTo>
                  <a:cubicBezTo>
                    <a:pt x="105" y="8"/>
                    <a:pt x="104" y="8"/>
                    <a:pt x="104" y="8"/>
                  </a:cubicBezTo>
                  <a:cubicBezTo>
                    <a:pt x="104" y="8"/>
                    <a:pt x="104" y="8"/>
                    <a:pt x="105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5" y="8"/>
                    <a:pt x="105" y="8"/>
                    <a:pt x="105" y="8"/>
                  </a:cubicBezTo>
                  <a:close/>
                  <a:moveTo>
                    <a:pt x="106" y="8"/>
                  </a:move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9"/>
                    <a:pt x="106" y="9"/>
                  </a:cubicBezTo>
                  <a:cubicBezTo>
                    <a:pt x="106" y="9"/>
                    <a:pt x="106" y="8"/>
                    <a:pt x="106" y="8"/>
                  </a:cubicBezTo>
                  <a:close/>
                  <a:moveTo>
                    <a:pt x="110" y="8"/>
                  </a:moveTo>
                  <a:cubicBezTo>
                    <a:pt x="110" y="8"/>
                    <a:pt x="109" y="8"/>
                    <a:pt x="109" y="8"/>
                  </a:cubicBezTo>
                  <a:cubicBezTo>
                    <a:pt x="109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lose/>
                  <a:moveTo>
                    <a:pt x="116" y="10"/>
                  </a:moveTo>
                  <a:cubicBezTo>
                    <a:pt x="116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lose/>
                  <a:moveTo>
                    <a:pt x="101" y="6"/>
                  </a:moveTo>
                  <a:cubicBezTo>
                    <a:pt x="101" y="6"/>
                    <a:pt x="101" y="6"/>
                    <a:pt x="100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6"/>
                    <a:pt x="101" y="6"/>
                    <a:pt x="101" y="6"/>
                  </a:cubicBezTo>
                  <a:close/>
                  <a:moveTo>
                    <a:pt x="81" y="8"/>
                  </a:moveTo>
                  <a:cubicBezTo>
                    <a:pt x="81" y="8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lose/>
                  <a:moveTo>
                    <a:pt x="83" y="8"/>
                  </a:move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lose/>
                  <a:moveTo>
                    <a:pt x="111" y="11"/>
                  </a:move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Freeform 7">
              <a:extLst>
                <a:ext uri="{FF2B5EF4-FFF2-40B4-BE49-F238E27FC236}">
                  <a16:creationId xmlns:a16="http://schemas.microsoft.com/office/drawing/2014/main" xmlns="" id="{CF1E0802-E0E8-4C3B-B486-78B382021F5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876831" y="4734696"/>
              <a:ext cx="858815" cy="179815"/>
            </a:xfrm>
            <a:custGeom>
              <a:avLst/>
              <a:gdLst>
                <a:gd name="T0" fmla="*/ 42 w 42"/>
                <a:gd name="T1" fmla="*/ 1 h 7"/>
                <a:gd name="T2" fmla="*/ 41 w 42"/>
                <a:gd name="T3" fmla="*/ 2 h 7"/>
                <a:gd name="T4" fmla="*/ 37 w 42"/>
                <a:gd name="T5" fmla="*/ 2 h 7"/>
                <a:gd name="T6" fmla="*/ 28 w 42"/>
                <a:gd name="T7" fmla="*/ 3 h 7"/>
                <a:gd name="T8" fmla="*/ 26 w 42"/>
                <a:gd name="T9" fmla="*/ 3 h 7"/>
                <a:gd name="T10" fmla="*/ 9 w 42"/>
                <a:gd name="T11" fmla="*/ 6 h 7"/>
                <a:gd name="T12" fmla="*/ 1 w 42"/>
                <a:gd name="T13" fmla="*/ 7 h 7"/>
                <a:gd name="T14" fmla="*/ 0 w 42"/>
                <a:gd name="T15" fmla="*/ 6 h 7"/>
                <a:gd name="T16" fmla="*/ 1 w 42"/>
                <a:gd name="T17" fmla="*/ 5 h 7"/>
                <a:gd name="T18" fmla="*/ 12 w 42"/>
                <a:gd name="T19" fmla="*/ 4 h 7"/>
                <a:gd name="T20" fmla="*/ 22 w 42"/>
                <a:gd name="T21" fmla="*/ 2 h 7"/>
                <a:gd name="T22" fmla="*/ 26 w 42"/>
                <a:gd name="T23" fmla="*/ 1 h 7"/>
                <a:gd name="T24" fmla="*/ 28 w 42"/>
                <a:gd name="T25" fmla="*/ 1 h 7"/>
                <a:gd name="T26" fmla="*/ 35 w 42"/>
                <a:gd name="T27" fmla="*/ 1 h 7"/>
                <a:gd name="T28" fmla="*/ 40 w 42"/>
                <a:gd name="T29" fmla="*/ 0 h 7"/>
                <a:gd name="T30" fmla="*/ 42 w 42"/>
                <a:gd name="T3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7">
                  <a:moveTo>
                    <a:pt x="42" y="1"/>
                  </a:moveTo>
                  <a:cubicBezTo>
                    <a:pt x="42" y="1"/>
                    <a:pt x="42" y="2"/>
                    <a:pt x="41" y="2"/>
                  </a:cubicBezTo>
                  <a:cubicBezTo>
                    <a:pt x="39" y="2"/>
                    <a:pt x="38" y="2"/>
                    <a:pt x="37" y="2"/>
                  </a:cubicBezTo>
                  <a:cubicBezTo>
                    <a:pt x="34" y="1"/>
                    <a:pt x="31" y="3"/>
                    <a:pt x="28" y="3"/>
                  </a:cubicBezTo>
                  <a:cubicBezTo>
                    <a:pt x="27" y="3"/>
                    <a:pt x="27" y="3"/>
                    <a:pt x="26" y="3"/>
                  </a:cubicBezTo>
                  <a:cubicBezTo>
                    <a:pt x="20" y="3"/>
                    <a:pt x="14" y="4"/>
                    <a:pt x="9" y="6"/>
                  </a:cubicBezTo>
                  <a:cubicBezTo>
                    <a:pt x="6" y="6"/>
                    <a:pt x="3" y="6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4" y="5"/>
                    <a:pt x="8" y="4"/>
                    <a:pt x="12" y="4"/>
                  </a:cubicBezTo>
                  <a:cubicBezTo>
                    <a:pt x="15" y="3"/>
                    <a:pt x="18" y="2"/>
                    <a:pt x="22" y="2"/>
                  </a:cubicBezTo>
                  <a:cubicBezTo>
                    <a:pt x="23" y="3"/>
                    <a:pt x="25" y="2"/>
                    <a:pt x="26" y="1"/>
                  </a:cubicBezTo>
                  <a:cubicBezTo>
                    <a:pt x="27" y="1"/>
                    <a:pt x="27" y="1"/>
                    <a:pt x="28" y="1"/>
                  </a:cubicBezTo>
                  <a:cubicBezTo>
                    <a:pt x="30" y="2"/>
                    <a:pt x="33" y="1"/>
                    <a:pt x="35" y="1"/>
                  </a:cubicBezTo>
                  <a:cubicBezTo>
                    <a:pt x="37" y="1"/>
                    <a:pt x="39" y="0"/>
                    <a:pt x="40" y="0"/>
                  </a:cubicBezTo>
                  <a:cubicBezTo>
                    <a:pt x="41" y="0"/>
                    <a:pt x="41" y="0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xmlns="" id="{7F3F3E1F-2DB2-4178-BB01-7A1F29CDB03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544170" y="3684871"/>
              <a:ext cx="572543" cy="99082"/>
            </a:xfrm>
            <a:custGeom>
              <a:avLst/>
              <a:gdLst>
                <a:gd name="T0" fmla="*/ 1 w 28"/>
                <a:gd name="T1" fmla="*/ 3 h 4"/>
                <a:gd name="T2" fmla="*/ 6 w 28"/>
                <a:gd name="T3" fmla="*/ 2 h 4"/>
                <a:gd name="T4" fmla="*/ 20 w 28"/>
                <a:gd name="T5" fmla="*/ 1 h 4"/>
                <a:gd name="T6" fmla="*/ 27 w 28"/>
                <a:gd name="T7" fmla="*/ 0 h 4"/>
                <a:gd name="T8" fmla="*/ 28 w 28"/>
                <a:gd name="T9" fmla="*/ 0 h 4"/>
                <a:gd name="T10" fmla="*/ 27 w 28"/>
                <a:gd name="T11" fmla="*/ 1 h 4"/>
                <a:gd name="T12" fmla="*/ 26 w 28"/>
                <a:gd name="T13" fmla="*/ 2 h 4"/>
                <a:gd name="T14" fmla="*/ 18 w 28"/>
                <a:gd name="T15" fmla="*/ 2 h 4"/>
                <a:gd name="T16" fmla="*/ 9 w 28"/>
                <a:gd name="T17" fmla="*/ 3 h 4"/>
                <a:gd name="T18" fmla="*/ 2 w 28"/>
                <a:gd name="T19" fmla="*/ 4 h 4"/>
                <a:gd name="T20" fmla="*/ 0 w 28"/>
                <a:gd name="T21" fmla="*/ 4 h 4"/>
                <a:gd name="T22" fmla="*/ 1 w 28"/>
                <a:gd name="T2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">
                  <a:moveTo>
                    <a:pt x="1" y="3"/>
                  </a:moveTo>
                  <a:cubicBezTo>
                    <a:pt x="3" y="2"/>
                    <a:pt x="5" y="2"/>
                    <a:pt x="6" y="2"/>
                  </a:cubicBezTo>
                  <a:cubicBezTo>
                    <a:pt x="11" y="2"/>
                    <a:pt x="16" y="1"/>
                    <a:pt x="20" y="1"/>
                  </a:cubicBezTo>
                  <a:cubicBezTo>
                    <a:pt x="22" y="0"/>
                    <a:pt x="25" y="0"/>
                    <a:pt x="27" y="0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28" y="1"/>
                    <a:pt x="27" y="1"/>
                    <a:pt x="27" y="1"/>
                  </a:cubicBezTo>
                  <a:cubicBezTo>
                    <a:pt x="27" y="1"/>
                    <a:pt x="26" y="2"/>
                    <a:pt x="26" y="2"/>
                  </a:cubicBezTo>
                  <a:cubicBezTo>
                    <a:pt x="23" y="2"/>
                    <a:pt x="21" y="2"/>
                    <a:pt x="18" y="2"/>
                  </a:cubicBezTo>
                  <a:cubicBezTo>
                    <a:pt x="15" y="3"/>
                    <a:pt x="12" y="3"/>
                    <a:pt x="9" y="3"/>
                  </a:cubicBezTo>
                  <a:cubicBezTo>
                    <a:pt x="7" y="4"/>
                    <a:pt x="4" y="4"/>
                    <a:pt x="2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xmlns="" id="{C4CB9476-B8DB-4F92-8B36-BBBC23A8BD9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481316" y="2562492"/>
              <a:ext cx="265397" cy="73394"/>
            </a:xfrm>
            <a:custGeom>
              <a:avLst/>
              <a:gdLst>
                <a:gd name="T0" fmla="*/ 7 w 13"/>
                <a:gd name="T1" fmla="*/ 2 h 3"/>
                <a:gd name="T2" fmla="*/ 0 w 13"/>
                <a:gd name="T3" fmla="*/ 1 h 3"/>
                <a:gd name="T4" fmla="*/ 0 w 13"/>
                <a:gd name="T5" fmla="*/ 0 h 3"/>
                <a:gd name="T6" fmla="*/ 1 w 13"/>
                <a:gd name="T7" fmla="*/ 0 h 3"/>
                <a:gd name="T8" fmla="*/ 4 w 13"/>
                <a:gd name="T9" fmla="*/ 0 h 3"/>
                <a:gd name="T10" fmla="*/ 13 w 13"/>
                <a:gd name="T11" fmla="*/ 1 h 3"/>
                <a:gd name="T12" fmla="*/ 13 w 13"/>
                <a:gd name="T13" fmla="*/ 2 h 3"/>
                <a:gd name="T14" fmla="*/ 12 w 13"/>
                <a:gd name="T15" fmla="*/ 2 h 3"/>
                <a:gd name="T16" fmla="*/ 7 w 13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">
                  <a:moveTo>
                    <a:pt x="7" y="2"/>
                  </a:moveTo>
                  <a:cubicBezTo>
                    <a:pt x="4" y="3"/>
                    <a:pt x="2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7" y="0"/>
                    <a:pt x="10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3"/>
                    <a:pt x="13" y="3"/>
                    <a:pt x="12" y="2"/>
                  </a:cubicBezTo>
                  <a:cubicBezTo>
                    <a:pt x="10" y="2"/>
                    <a:pt x="9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xmlns="" id="{967B5D58-9EB0-47BF-B7BC-918AE956770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578339" y="4737131"/>
              <a:ext cx="265397" cy="154126"/>
            </a:xfrm>
            <a:custGeom>
              <a:avLst/>
              <a:gdLst>
                <a:gd name="T0" fmla="*/ 0 w 13"/>
                <a:gd name="T1" fmla="*/ 5 h 6"/>
                <a:gd name="T2" fmla="*/ 9 w 13"/>
                <a:gd name="T3" fmla="*/ 1 h 6"/>
                <a:gd name="T4" fmla="*/ 12 w 13"/>
                <a:gd name="T5" fmla="*/ 0 h 6"/>
                <a:gd name="T6" fmla="*/ 13 w 13"/>
                <a:gd name="T7" fmla="*/ 0 h 6"/>
                <a:gd name="T8" fmla="*/ 12 w 13"/>
                <a:gd name="T9" fmla="*/ 1 h 6"/>
                <a:gd name="T10" fmla="*/ 7 w 13"/>
                <a:gd name="T11" fmla="*/ 4 h 6"/>
                <a:gd name="T12" fmla="*/ 2 w 13"/>
                <a:gd name="T13" fmla="*/ 5 h 6"/>
                <a:gd name="T14" fmla="*/ 0 w 13"/>
                <a:gd name="T15" fmla="*/ 6 h 6"/>
                <a:gd name="T16" fmla="*/ 0 w 13"/>
                <a:gd name="T1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">
                  <a:moveTo>
                    <a:pt x="0" y="5"/>
                  </a:moveTo>
                  <a:cubicBezTo>
                    <a:pt x="3" y="3"/>
                    <a:pt x="6" y="2"/>
                    <a:pt x="9" y="1"/>
                  </a:cubicBezTo>
                  <a:cubicBezTo>
                    <a:pt x="10" y="1"/>
                    <a:pt x="11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0" y="2"/>
                    <a:pt x="9" y="3"/>
                    <a:pt x="7" y="4"/>
                  </a:cubicBezTo>
                  <a:cubicBezTo>
                    <a:pt x="5" y="2"/>
                    <a:pt x="4" y="4"/>
                    <a:pt x="2" y="5"/>
                  </a:cubicBezTo>
                  <a:cubicBezTo>
                    <a:pt x="2" y="5"/>
                    <a:pt x="1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xmlns="" id="{6EEE5269-0173-47C4-BB0D-6E659C0B9A8D}"/>
                </a:ext>
              </a:extLst>
            </p:cNvPr>
            <p:cNvSpPr>
              <a:spLocks noEditPoints="1"/>
            </p:cNvSpPr>
            <p:nvPr/>
          </p:nvSpPr>
          <p:spPr bwMode="auto">
            <a:xfrm rot="19677018">
              <a:off x="6015577" y="3419690"/>
              <a:ext cx="161028" cy="124769"/>
            </a:xfrm>
            <a:custGeom>
              <a:avLst/>
              <a:gdLst>
                <a:gd name="T0" fmla="*/ 4 w 8"/>
                <a:gd name="T1" fmla="*/ 2 h 5"/>
                <a:gd name="T2" fmla="*/ 5 w 8"/>
                <a:gd name="T3" fmla="*/ 1 h 5"/>
                <a:gd name="T4" fmla="*/ 7 w 8"/>
                <a:gd name="T5" fmla="*/ 1 h 5"/>
                <a:gd name="T6" fmla="*/ 6 w 8"/>
                <a:gd name="T7" fmla="*/ 2 h 5"/>
                <a:gd name="T8" fmla="*/ 7 w 8"/>
                <a:gd name="T9" fmla="*/ 2 h 5"/>
                <a:gd name="T10" fmla="*/ 8 w 8"/>
                <a:gd name="T11" fmla="*/ 2 h 5"/>
                <a:gd name="T12" fmla="*/ 7 w 8"/>
                <a:gd name="T13" fmla="*/ 3 h 5"/>
                <a:gd name="T14" fmla="*/ 3 w 8"/>
                <a:gd name="T15" fmla="*/ 5 h 5"/>
                <a:gd name="T16" fmla="*/ 0 w 8"/>
                <a:gd name="T17" fmla="*/ 4 h 5"/>
                <a:gd name="T18" fmla="*/ 1 w 8"/>
                <a:gd name="T19" fmla="*/ 3 h 5"/>
                <a:gd name="T20" fmla="*/ 4 w 8"/>
                <a:gd name="T21" fmla="*/ 2 h 5"/>
                <a:gd name="T22" fmla="*/ 4 w 8"/>
                <a:gd name="T23" fmla="*/ 2 h 5"/>
                <a:gd name="T24" fmla="*/ 5 w 8"/>
                <a:gd name="T25" fmla="*/ 3 h 5"/>
                <a:gd name="T26" fmla="*/ 3 w 8"/>
                <a:gd name="T27" fmla="*/ 3 h 5"/>
                <a:gd name="T28" fmla="*/ 3 w 8"/>
                <a:gd name="T29" fmla="*/ 3 h 5"/>
                <a:gd name="T30" fmla="*/ 4 w 8"/>
                <a:gd name="T31" fmla="*/ 4 h 5"/>
                <a:gd name="T32" fmla="*/ 5 w 8"/>
                <a:gd name="T3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5">
                  <a:moveTo>
                    <a:pt x="4" y="2"/>
                  </a:moveTo>
                  <a:cubicBezTo>
                    <a:pt x="4" y="1"/>
                    <a:pt x="5" y="1"/>
                    <a:pt x="5" y="1"/>
                  </a:cubicBezTo>
                  <a:cubicBezTo>
                    <a:pt x="6" y="1"/>
                    <a:pt x="6" y="0"/>
                    <a:pt x="7" y="1"/>
                  </a:cubicBezTo>
                  <a:cubicBezTo>
                    <a:pt x="7" y="1"/>
                    <a:pt x="6" y="1"/>
                    <a:pt x="6" y="2"/>
                  </a:cubicBezTo>
                  <a:cubicBezTo>
                    <a:pt x="6" y="3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6" y="4"/>
                    <a:pt x="5" y="4"/>
                    <a:pt x="3" y="5"/>
                  </a:cubicBezTo>
                  <a:cubicBezTo>
                    <a:pt x="2" y="5"/>
                    <a:pt x="1" y="4"/>
                    <a:pt x="0" y="4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  <a:moveTo>
                    <a:pt x="5" y="3"/>
                  </a:moveTo>
                  <a:cubicBezTo>
                    <a:pt x="4" y="2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4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xmlns="" id="{F178DC01-5AB3-4871-A26A-21241A9B154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659187" y="5577151"/>
              <a:ext cx="429408" cy="201833"/>
            </a:xfrm>
            <a:custGeom>
              <a:avLst/>
              <a:gdLst>
                <a:gd name="T0" fmla="*/ 19 w 21"/>
                <a:gd name="T1" fmla="*/ 1 h 8"/>
                <a:gd name="T2" fmla="*/ 1 w 21"/>
                <a:gd name="T3" fmla="*/ 7 h 8"/>
                <a:gd name="T4" fmla="*/ 0 w 21"/>
                <a:gd name="T5" fmla="*/ 7 h 8"/>
                <a:gd name="T6" fmla="*/ 0 w 21"/>
                <a:gd name="T7" fmla="*/ 7 h 8"/>
                <a:gd name="T8" fmla="*/ 11 w 21"/>
                <a:gd name="T9" fmla="*/ 3 h 8"/>
                <a:gd name="T10" fmla="*/ 19 w 21"/>
                <a:gd name="T11" fmla="*/ 1 h 8"/>
                <a:gd name="T12" fmla="*/ 20 w 21"/>
                <a:gd name="T13" fmla="*/ 0 h 8"/>
                <a:gd name="T14" fmla="*/ 21 w 21"/>
                <a:gd name="T15" fmla="*/ 0 h 8"/>
                <a:gd name="T16" fmla="*/ 20 w 21"/>
                <a:gd name="T17" fmla="*/ 1 h 8"/>
                <a:gd name="T18" fmla="*/ 19 w 21"/>
                <a:gd name="T1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8">
                  <a:moveTo>
                    <a:pt x="19" y="1"/>
                  </a:moveTo>
                  <a:cubicBezTo>
                    <a:pt x="13" y="4"/>
                    <a:pt x="7" y="5"/>
                    <a:pt x="1" y="7"/>
                  </a:cubicBezTo>
                  <a:cubicBezTo>
                    <a:pt x="0" y="7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5"/>
                    <a:pt x="8" y="4"/>
                    <a:pt x="11" y="3"/>
                  </a:cubicBezTo>
                  <a:cubicBezTo>
                    <a:pt x="14" y="3"/>
                    <a:pt x="16" y="2"/>
                    <a:pt x="19" y="1"/>
                  </a:cubicBezTo>
                  <a:cubicBezTo>
                    <a:pt x="19" y="1"/>
                    <a:pt x="19" y="0"/>
                    <a:pt x="20" y="0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xmlns="" id="{2229397D-8E5D-441D-90B9-6D104F64312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833098" y="4782971"/>
              <a:ext cx="181901" cy="124769"/>
            </a:xfrm>
            <a:custGeom>
              <a:avLst/>
              <a:gdLst>
                <a:gd name="T0" fmla="*/ 5 w 9"/>
                <a:gd name="T1" fmla="*/ 3 h 5"/>
                <a:gd name="T2" fmla="*/ 0 w 9"/>
                <a:gd name="T3" fmla="*/ 5 h 5"/>
                <a:gd name="T4" fmla="*/ 0 w 9"/>
                <a:gd name="T5" fmla="*/ 5 h 5"/>
                <a:gd name="T6" fmla="*/ 0 w 9"/>
                <a:gd name="T7" fmla="*/ 4 h 5"/>
                <a:gd name="T8" fmla="*/ 8 w 9"/>
                <a:gd name="T9" fmla="*/ 0 h 5"/>
                <a:gd name="T10" fmla="*/ 9 w 9"/>
                <a:gd name="T11" fmla="*/ 1 h 5"/>
                <a:gd name="T12" fmla="*/ 9 w 9"/>
                <a:gd name="T13" fmla="*/ 1 h 5"/>
                <a:gd name="T14" fmla="*/ 5 w 9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5" y="3"/>
                  </a:moveTo>
                  <a:cubicBezTo>
                    <a:pt x="3" y="4"/>
                    <a:pt x="2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3" y="3"/>
                    <a:pt x="5" y="1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2"/>
                    <a:pt x="7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xmlns="" id="{0257B0BE-011A-4ED8-9D13-32B5478EAC3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907256" y="3703172"/>
              <a:ext cx="122261" cy="77064"/>
            </a:xfrm>
            <a:custGeom>
              <a:avLst/>
              <a:gdLst>
                <a:gd name="T0" fmla="*/ 5 w 6"/>
                <a:gd name="T1" fmla="*/ 3 h 3"/>
                <a:gd name="T2" fmla="*/ 2 w 6"/>
                <a:gd name="T3" fmla="*/ 2 h 3"/>
                <a:gd name="T4" fmla="*/ 2 w 6"/>
                <a:gd name="T5" fmla="*/ 2 h 3"/>
                <a:gd name="T6" fmla="*/ 0 w 6"/>
                <a:gd name="T7" fmla="*/ 2 h 3"/>
                <a:gd name="T8" fmla="*/ 2 w 6"/>
                <a:gd name="T9" fmla="*/ 1 h 3"/>
                <a:gd name="T10" fmla="*/ 3 w 6"/>
                <a:gd name="T11" fmla="*/ 0 h 3"/>
                <a:gd name="T12" fmla="*/ 5 w 6"/>
                <a:gd name="T13" fmla="*/ 0 h 3"/>
                <a:gd name="T14" fmla="*/ 6 w 6"/>
                <a:gd name="T15" fmla="*/ 2 h 3"/>
                <a:gd name="T16" fmla="*/ 5 w 6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5" y="3"/>
                  </a:moveTo>
                  <a:cubicBezTo>
                    <a:pt x="4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2"/>
                    <a:pt x="6" y="1"/>
                    <a:pt x="6" y="2"/>
                  </a:cubicBezTo>
                  <a:cubicBezTo>
                    <a:pt x="6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xmlns="" id="{4CB95B09-CE92-4996-A6F2-A64B5EBDECD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197219" y="3346103"/>
              <a:ext cx="122261" cy="99082"/>
            </a:xfrm>
            <a:custGeom>
              <a:avLst/>
              <a:gdLst>
                <a:gd name="T0" fmla="*/ 4 w 6"/>
                <a:gd name="T1" fmla="*/ 2 h 4"/>
                <a:gd name="T2" fmla="*/ 3 w 6"/>
                <a:gd name="T3" fmla="*/ 3 h 4"/>
                <a:gd name="T4" fmla="*/ 0 w 6"/>
                <a:gd name="T5" fmla="*/ 2 h 4"/>
                <a:gd name="T6" fmla="*/ 1 w 6"/>
                <a:gd name="T7" fmla="*/ 1 h 4"/>
                <a:gd name="T8" fmla="*/ 5 w 6"/>
                <a:gd name="T9" fmla="*/ 1 h 4"/>
                <a:gd name="T10" fmla="*/ 6 w 6"/>
                <a:gd name="T11" fmla="*/ 1 h 4"/>
                <a:gd name="T12" fmla="*/ 5 w 6"/>
                <a:gd name="T13" fmla="*/ 2 h 4"/>
                <a:gd name="T14" fmla="*/ 4 w 6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4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1" y="4"/>
                    <a:pt x="1" y="4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xmlns="" id="{B37C8BB5-5C52-4339-ACDC-637F9DC9001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206892" y="3599964"/>
              <a:ext cx="143136" cy="77064"/>
            </a:xfrm>
            <a:custGeom>
              <a:avLst/>
              <a:gdLst>
                <a:gd name="T0" fmla="*/ 3 w 7"/>
                <a:gd name="T1" fmla="*/ 3 h 3"/>
                <a:gd name="T2" fmla="*/ 1 w 7"/>
                <a:gd name="T3" fmla="*/ 3 h 3"/>
                <a:gd name="T4" fmla="*/ 1 w 7"/>
                <a:gd name="T5" fmla="*/ 3 h 3"/>
                <a:gd name="T6" fmla="*/ 1 w 7"/>
                <a:gd name="T7" fmla="*/ 2 h 3"/>
                <a:gd name="T8" fmla="*/ 6 w 7"/>
                <a:gd name="T9" fmla="*/ 0 h 3"/>
                <a:gd name="T10" fmla="*/ 6 w 7"/>
                <a:gd name="T11" fmla="*/ 1 h 3"/>
                <a:gd name="T12" fmla="*/ 3 w 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">
                  <a:moveTo>
                    <a:pt x="3" y="3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0"/>
                    <a:pt x="4" y="1"/>
                    <a:pt x="6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2"/>
                    <a:pt x="4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xmlns="" id="{3AD5E662-DA31-4664-9B3C-9BC9907E1F27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538071" y="5709582"/>
              <a:ext cx="122261" cy="99082"/>
            </a:xfrm>
            <a:custGeom>
              <a:avLst/>
              <a:gdLst>
                <a:gd name="T0" fmla="*/ 1 w 6"/>
                <a:gd name="T1" fmla="*/ 2 h 4"/>
                <a:gd name="T2" fmla="*/ 2 w 6"/>
                <a:gd name="T3" fmla="*/ 2 h 4"/>
                <a:gd name="T4" fmla="*/ 1 w 6"/>
                <a:gd name="T5" fmla="*/ 2 h 4"/>
                <a:gd name="T6" fmla="*/ 2 w 6"/>
                <a:gd name="T7" fmla="*/ 0 h 4"/>
                <a:gd name="T8" fmla="*/ 3 w 6"/>
                <a:gd name="T9" fmla="*/ 0 h 4"/>
                <a:gd name="T10" fmla="*/ 5 w 6"/>
                <a:gd name="T11" fmla="*/ 0 h 4"/>
                <a:gd name="T12" fmla="*/ 4 w 6"/>
                <a:gd name="T13" fmla="*/ 1 h 4"/>
                <a:gd name="T14" fmla="*/ 3 w 6"/>
                <a:gd name="T15" fmla="*/ 2 h 4"/>
                <a:gd name="T16" fmla="*/ 4 w 6"/>
                <a:gd name="T17" fmla="*/ 2 h 4"/>
                <a:gd name="T18" fmla="*/ 6 w 6"/>
                <a:gd name="T19" fmla="*/ 2 h 4"/>
                <a:gd name="T20" fmla="*/ 6 w 6"/>
                <a:gd name="T21" fmla="*/ 2 h 4"/>
                <a:gd name="T22" fmla="*/ 4 w 6"/>
                <a:gd name="T23" fmla="*/ 3 h 4"/>
                <a:gd name="T24" fmla="*/ 2 w 6"/>
                <a:gd name="T25" fmla="*/ 3 h 4"/>
                <a:gd name="T26" fmla="*/ 1 w 6"/>
                <a:gd name="T27" fmla="*/ 3 h 4"/>
                <a:gd name="T28" fmla="*/ 1 w 6"/>
                <a:gd name="T2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4">
                  <a:moveTo>
                    <a:pt x="1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1" y="4"/>
                    <a:pt x="1" y="3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xmlns="" id="{CADE849B-14A7-43AE-B9FF-CE7BD93BA80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790623" y="5172238"/>
              <a:ext cx="184884" cy="77064"/>
            </a:xfrm>
            <a:custGeom>
              <a:avLst/>
              <a:gdLst>
                <a:gd name="T0" fmla="*/ 7 w 9"/>
                <a:gd name="T1" fmla="*/ 2 h 3"/>
                <a:gd name="T2" fmla="*/ 1 w 9"/>
                <a:gd name="T3" fmla="*/ 3 h 3"/>
                <a:gd name="T4" fmla="*/ 0 w 9"/>
                <a:gd name="T5" fmla="*/ 2 h 3"/>
                <a:gd name="T6" fmla="*/ 1 w 9"/>
                <a:gd name="T7" fmla="*/ 2 h 3"/>
                <a:gd name="T8" fmla="*/ 6 w 9"/>
                <a:gd name="T9" fmla="*/ 1 h 3"/>
                <a:gd name="T10" fmla="*/ 7 w 9"/>
                <a:gd name="T11" fmla="*/ 1 h 3"/>
                <a:gd name="T12" fmla="*/ 9 w 9"/>
                <a:gd name="T13" fmla="*/ 0 h 3"/>
                <a:gd name="T14" fmla="*/ 7 w 9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">
                  <a:moveTo>
                    <a:pt x="7" y="2"/>
                  </a:moveTo>
                  <a:cubicBezTo>
                    <a:pt x="5" y="2"/>
                    <a:pt x="3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8" y="0"/>
                    <a:pt x="9" y="0"/>
                  </a:cubicBezTo>
                  <a:cubicBezTo>
                    <a:pt x="9" y="1"/>
                    <a:pt x="8" y="1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19">
              <a:extLst>
                <a:ext uri="{FF2B5EF4-FFF2-40B4-BE49-F238E27FC236}">
                  <a16:creationId xmlns:a16="http://schemas.microsoft.com/office/drawing/2014/main" xmlns="" id="{9B973CBF-157B-4E67-A5A2-C6F04D222C1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483643" y="4755649"/>
              <a:ext cx="122261" cy="51375"/>
            </a:xfrm>
            <a:custGeom>
              <a:avLst/>
              <a:gdLst>
                <a:gd name="T0" fmla="*/ 5 w 6"/>
                <a:gd name="T1" fmla="*/ 2 h 2"/>
                <a:gd name="T2" fmla="*/ 0 w 6"/>
                <a:gd name="T3" fmla="*/ 2 h 2"/>
                <a:gd name="T4" fmla="*/ 0 w 6"/>
                <a:gd name="T5" fmla="*/ 1 h 2"/>
                <a:gd name="T6" fmla="*/ 1 w 6"/>
                <a:gd name="T7" fmla="*/ 1 h 2"/>
                <a:gd name="T8" fmla="*/ 5 w 6"/>
                <a:gd name="T9" fmla="*/ 0 h 2"/>
                <a:gd name="T10" fmla="*/ 6 w 6"/>
                <a:gd name="T11" fmla="*/ 1 h 2"/>
                <a:gd name="T12" fmla="*/ 5 w 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4" y="2"/>
                    <a:pt x="2" y="1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2"/>
                    <a:pt x="5" y="1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20">
              <a:extLst>
                <a:ext uri="{FF2B5EF4-FFF2-40B4-BE49-F238E27FC236}">
                  <a16:creationId xmlns:a16="http://schemas.microsoft.com/office/drawing/2014/main" xmlns="" id="{AEFEB40E-011D-4835-B116-AEF5B0D918F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486120" y="3162919"/>
              <a:ext cx="122261" cy="73394"/>
            </a:xfrm>
            <a:custGeom>
              <a:avLst/>
              <a:gdLst>
                <a:gd name="T0" fmla="*/ 1 w 6"/>
                <a:gd name="T1" fmla="*/ 1 h 3"/>
                <a:gd name="T2" fmla="*/ 5 w 6"/>
                <a:gd name="T3" fmla="*/ 0 h 3"/>
                <a:gd name="T4" fmla="*/ 6 w 6"/>
                <a:gd name="T5" fmla="*/ 0 h 3"/>
                <a:gd name="T6" fmla="*/ 5 w 6"/>
                <a:gd name="T7" fmla="*/ 1 h 3"/>
                <a:gd name="T8" fmla="*/ 1 w 6"/>
                <a:gd name="T9" fmla="*/ 2 h 3"/>
                <a:gd name="T10" fmla="*/ 0 w 6"/>
                <a:gd name="T11" fmla="*/ 2 h 3"/>
                <a:gd name="T12" fmla="*/ 1 w 6"/>
                <a:gd name="T13" fmla="*/ 1 h 3"/>
                <a:gd name="T14" fmla="*/ 1 w 6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3" y="1"/>
                    <a:pt x="4" y="1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2" y="3"/>
                    <a:pt x="1" y="2"/>
                  </a:cubicBezTo>
                  <a:cubicBezTo>
                    <a:pt x="0" y="2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xmlns="" id="{C7459EA7-E789-4F1D-9E84-D8CA45F3313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079027" y="4247220"/>
              <a:ext cx="161028" cy="25689"/>
            </a:xfrm>
            <a:custGeom>
              <a:avLst/>
              <a:gdLst>
                <a:gd name="T0" fmla="*/ 8 w 8"/>
                <a:gd name="T1" fmla="*/ 0 h 1"/>
                <a:gd name="T2" fmla="*/ 1 w 8"/>
                <a:gd name="T3" fmla="*/ 1 h 1"/>
                <a:gd name="T4" fmla="*/ 0 w 8"/>
                <a:gd name="T5" fmla="*/ 0 h 1"/>
                <a:gd name="T6" fmla="*/ 0 w 8"/>
                <a:gd name="T7" fmla="*/ 0 h 1"/>
                <a:gd name="T8" fmla="*/ 8 w 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6" y="1"/>
                    <a:pt x="3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xmlns="" id="{858C80E3-91C1-4F4A-B662-CDEEFCEB6F9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009719" y="3587252"/>
              <a:ext cx="101388" cy="102751"/>
            </a:xfrm>
            <a:custGeom>
              <a:avLst/>
              <a:gdLst>
                <a:gd name="T0" fmla="*/ 3 w 5"/>
                <a:gd name="T1" fmla="*/ 2 h 4"/>
                <a:gd name="T2" fmla="*/ 2 w 5"/>
                <a:gd name="T3" fmla="*/ 3 h 4"/>
                <a:gd name="T4" fmla="*/ 0 w 5"/>
                <a:gd name="T5" fmla="*/ 3 h 4"/>
                <a:gd name="T6" fmla="*/ 1 w 5"/>
                <a:gd name="T7" fmla="*/ 2 h 4"/>
                <a:gd name="T8" fmla="*/ 4 w 5"/>
                <a:gd name="T9" fmla="*/ 1 h 4"/>
                <a:gd name="T10" fmla="*/ 5 w 5"/>
                <a:gd name="T11" fmla="*/ 1 h 4"/>
                <a:gd name="T12" fmla="*/ 4 w 5"/>
                <a:gd name="T13" fmla="*/ 2 h 4"/>
                <a:gd name="T14" fmla="*/ 3 w 5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3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1"/>
                    <a:pt x="5" y="0"/>
                    <a:pt x="5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xmlns="" id="{9DFE7C48-C7D4-4746-909D-FA230C22AD4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382769" y="705875"/>
              <a:ext cx="101388" cy="124769"/>
            </a:xfrm>
            <a:custGeom>
              <a:avLst/>
              <a:gdLst>
                <a:gd name="T0" fmla="*/ 0 w 5"/>
                <a:gd name="T1" fmla="*/ 0 h 5"/>
                <a:gd name="T2" fmla="*/ 1 w 5"/>
                <a:gd name="T3" fmla="*/ 0 h 5"/>
                <a:gd name="T4" fmla="*/ 4 w 5"/>
                <a:gd name="T5" fmla="*/ 3 h 5"/>
                <a:gd name="T6" fmla="*/ 4 w 5"/>
                <a:gd name="T7" fmla="*/ 4 h 5"/>
                <a:gd name="T8" fmla="*/ 4 w 5"/>
                <a:gd name="T9" fmla="*/ 3 h 5"/>
                <a:gd name="T10" fmla="*/ 0 w 5"/>
                <a:gd name="T11" fmla="*/ 1 h 5"/>
                <a:gd name="T12" fmla="*/ 0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1"/>
                    <a:pt x="3" y="1"/>
                    <a:pt x="4" y="3"/>
                  </a:cubicBezTo>
                  <a:cubicBezTo>
                    <a:pt x="4" y="3"/>
                    <a:pt x="5" y="4"/>
                    <a:pt x="4" y="4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24">
              <a:extLst>
                <a:ext uri="{FF2B5EF4-FFF2-40B4-BE49-F238E27FC236}">
                  <a16:creationId xmlns:a16="http://schemas.microsoft.com/office/drawing/2014/main" xmlns="" id="{C8BD8A42-08CC-4B33-A222-3C381509B71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193436" y="4761100"/>
              <a:ext cx="104369" cy="51375"/>
            </a:xfrm>
            <a:custGeom>
              <a:avLst/>
              <a:gdLst>
                <a:gd name="T0" fmla="*/ 5 w 5"/>
                <a:gd name="T1" fmla="*/ 1 h 2"/>
                <a:gd name="T2" fmla="*/ 4 w 5"/>
                <a:gd name="T3" fmla="*/ 1 h 2"/>
                <a:gd name="T4" fmla="*/ 1 w 5"/>
                <a:gd name="T5" fmla="*/ 2 h 2"/>
                <a:gd name="T6" fmla="*/ 0 w 5"/>
                <a:gd name="T7" fmla="*/ 1 h 2"/>
                <a:gd name="T8" fmla="*/ 1 w 5"/>
                <a:gd name="T9" fmla="*/ 1 h 2"/>
                <a:gd name="T10" fmla="*/ 4 w 5"/>
                <a:gd name="T11" fmla="*/ 1 h 2"/>
                <a:gd name="T12" fmla="*/ 5 w 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2"/>
                    <a:pt x="4" y="2"/>
                    <a:pt x="4" y="1"/>
                  </a:cubicBezTo>
                  <a:cubicBezTo>
                    <a:pt x="3" y="1"/>
                    <a:pt x="2" y="1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25">
              <a:extLst>
                <a:ext uri="{FF2B5EF4-FFF2-40B4-BE49-F238E27FC236}">
                  <a16:creationId xmlns:a16="http://schemas.microsoft.com/office/drawing/2014/main" xmlns="" id="{A1F0BEC8-7308-4693-A66D-85F2F367099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005496" y="1982297"/>
              <a:ext cx="101388" cy="22018"/>
            </a:xfrm>
            <a:custGeom>
              <a:avLst/>
              <a:gdLst>
                <a:gd name="T0" fmla="*/ 0 w 5"/>
                <a:gd name="T1" fmla="*/ 0 h 1"/>
                <a:gd name="T2" fmla="*/ 1 w 5"/>
                <a:gd name="T3" fmla="*/ 0 h 1"/>
                <a:gd name="T4" fmla="*/ 4 w 5"/>
                <a:gd name="T5" fmla="*/ 0 h 1"/>
                <a:gd name="T6" fmla="*/ 5 w 5"/>
                <a:gd name="T7" fmla="*/ 1 h 1"/>
                <a:gd name="T8" fmla="*/ 4 w 5"/>
                <a:gd name="T9" fmla="*/ 1 h 1"/>
                <a:gd name="T10" fmla="*/ 0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xmlns="" id="{E1991D46-6972-4993-8AD7-9B75950594B0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016205" y="4402343"/>
              <a:ext cx="83496" cy="51375"/>
            </a:xfrm>
            <a:custGeom>
              <a:avLst/>
              <a:gdLst>
                <a:gd name="T0" fmla="*/ 3 w 4"/>
                <a:gd name="T1" fmla="*/ 2 h 2"/>
                <a:gd name="T2" fmla="*/ 0 w 4"/>
                <a:gd name="T3" fmla="*/ 1 h 2"/>
                <a:gd name="T4" fmla="*/ 0 w 4"/>
                <a:gd name="T5" fmla="*/ 1 h 2"/>
                <a:gd name="T6" fmla="*/ 3 w 4"/>
                <a:gd name="T7" fmla="*/ 0 h 2"/>
                <a:gd name="T8" fmla="*/ 3 w 4"/>
                <a:gd name="T9" fmla="*/ 0 h 2"/>
                <a:gd name="T10" fmla="*/ 4 w 4"/>
                <a:gd name="T11" fmla="*/ 1 h 2"/>
                <a:gd name="T12" fmla="*/ 3 w 4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2" y="2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0"/>
                    <a:pt x="4" y="1"/>
                  </a:cubicBezTo>
                  <a:cubicBezTo>
                    <a:pt x="4" y="1"/>
                    <a:pt x="4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xmlns="" id="{9550E35A-EEF0-409B-8766-C4FB88B0C7B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112144" y="5607776"/>
              <a:ext cx="143136" cy="51375"/>
            </a:xfrm>
            <a:custGeom>
              <a:avLst/>
              <a:gdLst>
                <a:gd name="T0" fmla="*/ 6 w 7"/>
                <a:gd name="T1" fmla="*/ 1 h 2"/>
                <a:gd name="T2" fmla="*/ 1 w 7"/>
                <a:gd name="T3" fmla="*/ 2 h 2"/>
                <a:gd name="T4" fmla="*/ 0 w 7"/>
                <a:gd name="T5" fmla="*/ 2 h 2"/>
                <a:gd name="T6" fmla="*/ 0 w 7"/>
                <a:gd name="T7" fmla="*/ 1 h 2"/>
                <a:gd name="T8" fmla="*/ 6 w 7"/>
                <a:gd name="T9" fmla="*/ 0 h 2"/>
                <a:gd name="T10" fmla="*/ 7 w 7"/>
                <a:gd name="T11" fmla="*/ 0 h 2"/>
                <a:gd name="T12" fmla="*/ 6 w 7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">
                  <a:moveTo>
                    <a:pt x="6" y="1"/>
                  </a:moveTo>
                  <a:cubicBezTo>
                    <a:pt x="4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xmlns="" id="{6831C5D5-AE80-492A-A8DE-4A661515AC7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768142" y="4107678"/>
              <a:ext cx="62621" cy="77064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2 h 3"/>
                <a:gd name="T4" fmla="*/ 0 w 3"/>
                <a:gd name="T5" fmla="*/ 2 h 3"/>
                <a:gd name="T6" fmla="*/ 0 w 3"/>
                <a:gd name="T7" fmla="*/ 2 h 3"/>
                <a:gd name="T8" fmla="*/ 2 w 3"/>
                <a:gd name="T9" fmla="*/ 1 h 3"/>
                <a:gd name="T10" fmla="*/ 2 w 3"/>
                <a:gd name="T11" fmla="*/ 1 h 3"/>
                <a:gd name="T12" fmla="*/ 3 w 3"/>
                <a:gd name="T13" fmla="*/ 1 h 3"/>
                <a:gd name="T14" fmla="*/ 2 w 3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xmlns="" id="{3B1F7086-50B1-4AF7-9017-C3AAE2C4E94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258673" y="1973001"/>
              <a:ext cx="83496" cy="77064"/>
            </a:xfrm>
            <a:custGeom>
              <a:avLst/>
              <a:gdLst>
                <a:gd name="T0" fmla="*/ 3 w 4"/>
                <a:gd name="T1" fmla="*/ 2 h 3"/>
                <a:gd name="T2" fmla="*/ 0 w 4"/>
                <a:gd name="T3" fmla="*/ 2 h 3"/>
                <a:gd name="T4" fmla="*/ 2 w 4"/>
                <a:gd name="T5" fmla="*/ 1 h 3"/>
                <a:gd name="T6" fmla="*/ 4 w 4"/>
                <a:gd name="T7" fmla="*/ 1 h 3"/>
                <a:gd name="T8" fmla="*/ 3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2" y="2"/>
                    <a:pt x="1" y="3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4" y="1"/>
                  </a:cubicBezTo>
                  <a:cubicBezTo>
                    <a:pt x="4" y="2"/>
                    <a:pt x="3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xmlns="" id="{594BC072-8930-4401-9702-D0E43296EE7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732606" y="4775882"/>
              <a:ext cx="101388" cy="77064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5 w 5"/>
                <a:gd name="T9" fmla="*/ 0 h 3"/>
                <a:gd name="T10" fmla="*/ 5 w 5"/>
                <a:gd name="T11" fmla="*/ 0 h 3"/>
                <a:gd name="T12" fmla="*/ 1 w 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xmlns="" id="{FBD1B4C9-C054-45F1-A0D8-35AC58CBAD8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501030" y="6018827"/>
              <a:ext cx="59640" cy="77064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1 w 3"/>
                <a:gd name="T5" fmla="*/ 0 h 3"/>
                <a:gd name="T6" fmla="*/ 3 w 3"/>
                <a:gd name="T7" fmla="*/ 1 h 3"/>
                <a:gd name="T8" fmla="*/ 2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1" y="3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xmlns="" id="{A5DD2890-0C4D-4081-ABD9-AB38D5F5BB2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537210" y="6058039"/>
              <a:ext cx="122261" cy="77064"/>
            </a:xfrm>
            <a:custGeom>
              <a:avLst/>
              <a:gdLst>
                <a:gd name="T0" fmla="*/ 2 w 6"/>
                <a:gd name="T1" fmla="*/ 2 h 3"/>
                <a:gd name="T2" fmla="*/ 1 w 6"/>
                <a:gd name="T3" fmla="*/ 3 h 3"/>
                <a:gd name="T4" fmla="*/ 0 w 6"/>
                <a:gd name="T5" fmla="*/ 3 h 3"/>
                <a:gd name="T6" fmla="*/ 0 w 6"/>
                <a:gd name="T7" fmla="*/ 2 h 3"/>
                <a:gd name="T8" fmla="*/ 1 w 6"/>
                <a:gd name="T9" fmla="*/ 2 h 3"/>
                <a:gd name="T10" fmla="*/ 4 w 6"/>
                <a:gd name="T11" fmla="*/ 1 h 3"/>
                <a:gd name="T12" fmla="*/ 6 w 6"/>
                <a:gd name="T13" fmla="*/ 1 h 3"/>
                <a:gd name="T14" fmla="*/ 6 w 6"/>
                <a:gd name="T15" fmla="*/ 1 h 3"/>
                <a:gd name="T16" fmla="*/ 4 w 6"/>
                <a:gd name="T17" fmla="*/ 2 h 3"/>
                <a:gd name="T18" fmla="*/ 2 w 6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">
                  <a:moveTo>
                    <a:pt x="2" y="2"/>
                  </a:move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3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xmlns="" id="{4DFFEB51-84FA-4D6B-A4AC-67B9EB805120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286188" y="4673658"/>
              <a:ext cx="101388" cy="51375"/>
            </a:xfrm>
            <a:custGeom>
              <a:avLst/>
              <a:gdLst>
                <a:gd name="T0" fmla="*/ 5 w 5"/>
                <a:gd name="T1" fmla="*/ 1 h 2"/>
                <a:gd name="T2" fmla="*/ 1 w 5"/>
                <a:gd name="T3" fmla="*/ 2 h 2"/>
                <a:gd name="T4" fmla="*/ 0 w 5"/>
                <a:gd name="T5" fmla="*/ 1 h 2"/>
                <a:gd name="T6" fmla="*/ 1 w 5"/>
                <a:gd name="T7" fmla="*/ 1 h 2"/>
                <a:gd name="T8" fmla="*/ 5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4" y="2"/>
                    <a:pt x="2" y="2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4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xmlns="" id="{8429C7E8-5660-4C2A-9BD7-AD3BE11683C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672768" y="4847876"/>
              <a:ext cx="80513" cy="51375"/>
            </a:xfrm>
            <a:custGeom>
              <a:avLst/>
              <a:gdLst>
                <a:gd name="T0" fmla="*/ 4 w 4"/>
                <a:gd name="T1" fmla="*/ 0 h 2"/>
                <a:gd name="T2" fmla="*/ 1 w 4"/>
                <a:gd name="T3" fmla="*/ 2 h 2"/>
                <a:gd name="T4" fmla="*/ 0 w 4"/>
                <a:gd name="T5" fmla="*/ 2 h 2"/>
                <a:gd name="T6" fmla="*/ 1 w 4"/>
                <a:gd name="T7" fmla="*/ 1 h 2"/>
                <a:gd name="T8" fmla="*/ 4 w 4"/>
                <a:gd name="T9" fmla="*/ 0 h 2"/>
                <a:gd name="T10" fmla="*/ 4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2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xmlns="" id="{BB2516E9-BF66-442E-8ECB-DBA548E4DAD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104611" y="4310155"/>
              <a:ext cx="104369" cy="51375"/>
            </a:xfrm>
            <a:custGeom>
              <a:avLst/>
              <a:gdLst>
                <a:gd name="T0" fmla="*/ 4 w 5"/>
                <a:gd name="T1" fmla="*/ 0 h 2"/>
                <a:gd name="T2" fmla="*/ 5 w 5"/>
                <a:gd name="T3" fmla="*/ 1 h 2"/>
                <a:gd name="T4" fmla="*/ 4 w 5"/>
                <a:gd name="T5" fmla="*/ 1 h 2"/>
                <a:gd name="T6" fmla="*/ 1 w 5"/>
                <a:gd name="T7" fmla="*/ 1 h 2"/>
                <a:gd name="T8" fmla="*/ 0 w 5"/>
                <a:gd name="T9" fmla="*/ 1 h 2"/>
                <a:gd name="T10" fmla="*/ 1 w 5"/>
                <a:gd name="T11" fmla="*/ 0 h 2"/>
                <a:gd name="T12" fmla="*/ 2 w 5"/>
                <a:gd name="T13" fmla="*/ 0 h 2"/>
                <a:gd name="T14" fmla="*/ 4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4" y="0"/>
                    <a:pt x="5" y="1"/>
                    <a:pt x="5" y="1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xmlns="" id="{E966BE96-0F9B-4360-8983-D4481B7C58D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541831" y="6040498"/>
              <a:ext cx="101388" cy="73394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2 h 3"/>
                <a:gd name="T4" fmla="*/ 3 w 5"/>
                <a:gd name="T5" fmla="*/ 1 h 3"/>
                <a:gd name="T6" fmla="*/ 5 w 5"/>
                <a:gd name="T7" fmla="*/ 0 h 3"/>
                <a:gd name="T8" fmla="*/ 5 w 5"/>
                <a:gd name="T9" fmla="*/ 0 h 3"/>
                <a:gd name="T10" fmla="*/ 5 w 5"/>
                <a:gd name="T11" fmla="*/ 1 h 3"/>
                <a:gd name="T12" fmla="*/ 3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1"/>
                    <a:pt x="1" y="3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xmlns="" id="{C813F611-60DD-47E7-BF4D-7662D75FDDB9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540856" y="5027919"/>
              <a:ext cx="59640" cy="51375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0 h 2"/>
                <a:gd name="T4" fmla="*/ 2 w 3"/>
                <a:gd name="T5" fmla="*/ 1 h 2"/>
                <a:gd name="T6" fmla="*/ 1 w 3"/>
                <a:gd name="T7" fmla="*/ 2 h 2"/>
                <a:gd name="T8" fmla="*/ 0 w 3"/>
                <a:gd name="T9" fmla="*/ 2 h 2"/>
                <a:gd name="T10" fmla="*/ 0 w 3"/>
                <a:gd name="T11" fmla="*/ 2 h 2"/>
                <a:gd name="T12" fmla="*/ 1 w 3"/>
                <a:gd name="T13" fmla="*/ 0 h 2"/>
                <a:gd name="T14" fmla="*/ 2 w 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38">
              <a:extLst>
                <a:ext uri="{FF2B5EF4-FFF2-40B4-BE49-F238E27FC236}">
                  <a16:creationId xmlns:a16="http://schemas.microsoft.com/office/drawing/2014/main" xmlns="" id="{AA748818-32C8-412E-ABFC-577A41C229D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193825" y="5033289"/>
              <a:ext cx="104369" cy="47707"/>
            </a:xfrm>
            <a:custGeom>
              <a:avLst/>
              <a:gdLst>
                <a:gd name="T0" fmla="*/ 4 w 5"/>
                <a:gd name="T1" fmla="*/ 1 h 2"/>
                <a:gd name="T2" fmla="*/ 2 w 5"/>
                <a:gd name="T3" fmla="*/ 1 h 2"/>
                <a:gd name="T4" fmla="*/ 0 w 5"/>
                <a:gd name="T5" fmla="*/ 1 h 2"/>
                <a:gd name="T6" fmla="*/ 0 w 5"/>
                <a:gd name="T7" fmla="*/ 1 h 2"/>
                <a:gd name="T8" fmla="*/ 1 w 5"/>
                <a:gd name="T9" fmla="*/ 0 h 2"/>
                <a:gd name="T10" fmla="*/ 4 w 5"/>
                <a:gd name="T11" fmla="*/ 0 h 2"/>
                <a:gd name="T12" fmla="*/ 4 w 5"/>
                <a:gd name="T13" fmla="*/ 0 h 2"/>
                <a:gd name="T14" fmla="*/ 4 w 5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4" y="1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1" y="2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39">
              <a:extLst>
                <a:ext uri="{FF2B5EF4-FFF2-40B4-BE49-F238E27FC236}">
                  <a16:creationId xmlns:a16="http://schemas.microsoft.com/office/drawing/2014/main" xmlns="" id="{D98F9175-869F-4959-BB8D-A9F60699B98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613944" y="5939291"/>
              <a:ext cx="80513" cy="51375"/>
            </a:xfrm>
            <a:custGeom>
              <a:avLst/>
              <a:gdLst>
                <a:gd name="T0" fmla="*/ 2 w 4"/>
                <a:gd name="T1" fmla="*/ 2 h 2"/>
                <a:gd name="T2" fmla="*/ 0 w 4"/>
                <a:gd name="T3" fmla="*/ 2 h 2"/>
                <a:gd name="T4" fmla="*/ 2 w 4"/>
                <a:gd name="T5" fmla="*/ 1 h 2"/>
                <a:gd name="T6" fmla="*/ 2 w 4"/>
                <a:gd name="T7" fmla="*/ 1 h 2"/>
                <a:gd name="T8" fmla="*/ 4 w 4"/>
                <a:gd name="T9" fmla="*/ 0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2" y="2"/>
                    <a:pt x="1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1"/>
                    <a:pt x="3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40">
              <a:extLst>
                <a:ext uri="{FF2B5EF4-FFF2-40B4-BE49-F238E27FC236}">
                  <a16:creationId xmlns:a16="http://schemas.microsoft.com/office/drawing/2014/main" xmlns="" id="{685C26A4-843B-48E8-AC1A-4586AE8E836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890824" y="4511150"/>
              <a:ext cx="83496" cy="51375"/>
            </a:xfrm>
            <a:custGeom>
              <a:avLst/>
              <a:gdLst>
                <a:gd name="T0" fmla="*/ 4 w 4"/>
                <a:gd name="T1" fmla="*/ 1 h 2"/>
                <a:gd name="T2" fmla="*/ 3 w 4"/>
                <a:gd name="T3" fmla="*/ 1 h 2"/>
                <a:gd name="T4" fmla="*/ 1 w 4"/>
                <a:gd name="T5" fmla="*/ 1 h 2"/>
                <a:gd name="T6" fmla="*/ 0 w 4"/>
                <a:gd name="T7" fmla="*/ 1 h 2"/>
                <a:gd name="T8" fmla="*/ 1 w 4"/>
                <a:gd name="T9" fmla="*/ 1 h 2"/>
                <a:gd name="T10" fmla="*/ 3 w 4"/>
                <a:gd name="T11" fmla="*/ 0 h 2"/>
                <a:gd name="T12" fmla="*/ 4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41">
              <a:extLst>
                <a:ext uri="{FF2B5EF4-FFF2-40B4-BE49-F238E27FC236}">
                  <a16:creationId xmlns:a16="http://schemas.microsoft.com/office/drawing/2014/main" xmlns="" id="{F0F9B72C-A33F-4DB2-8BE3-3ED9DB14343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490159" y="4022935"/>
              <a:ext cx="62621" cy="51375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1 h 2"/>
                <a:gd name="T4" fmla="*/ 1 w 3"/>
                <a:gd name="T5" fmla="*/ 1 h 2"/>
                <a:gd name="T6" fmla="*/ 3 w 3"/>
                <a:gd name="T7" fmla="*/ 1 h 2"/>
                <a:gd name="T8" fmla="*/ 2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42">
              <a:extLst>
                <a:ext uri="{FF2B5EF4-FFF2-40B4-BE49-F238E27FC236}">
                  <a16:creationId xmlns:a16="http://schemas.microsoft.com/office/drawing/2014/main" xmlns="" id="{C55E3DFA-B4E1-455A-82EC-0853536FF43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060204" y="1668596"/>
              <a:ext cx="41748" cy="77064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2 h 3"/>
                <a:gd name="T4" fmla="*/ 1 w 2"/>
                <a:gd name="T5" fmla="*/ 1 h 3"/>
                <a:gd name="T6" fmla="*/ 1 w 2"/>
                <a:gd name="T7" fmla="*/ 0 h 3"/>
                <a:gd name="T8" fmla="*/ 2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ubicBezTo>
                    <a:pt x="2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43">
              <a:extLst>
                <a:ext uri="{FF2B5EF4-FFF2-40B4-BE49-F238E27FC236}">
                  <a16:creationId xmlns:a16="http://schemas.microsoft.com/office/drawing/2014/main" xmlns="" id="{9EF3DFD1-3075-4C85-95B0-CB820E7EA71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963412" y="4473172"/>
              <a:ext cx="59640" cy="51375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3 w 3"/>
                <a:gd name="T5" fmla="*/ 1 h 2"/>
                <a:gd name="T6" fmla="*/ 1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2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44">
              <a:extLst>
                <a:ext uri="{FF2B5EF4-FFF2-40B4-BE49-F238E27FC236}">
                  <a16:creationId xmlns:a16="http://schemas.microsoft.com/office/drawing/2014/main" xmlns="" id="{77DE5176-8297-46F6-A466-50A166D62B1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766345" y="4663369"/>
              <a:ext cx="38765" cy="4770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1 h 2"/>
                <a:gd name="T6" fmla="*/ 0 w 2"/>
                <a:gd name="T7" fmla="*/ 0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1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45">
              <a:extLst>
                <a:ext uri="{FF2B5EF4-FFF2-40B4-BE49-F238E27FC236}">
                  <a16:creationId xmlns:a16="http://schemas.microsoft.com/office/drawing/2014/main" xmlns="" id="{3D1A5068-6B08-4CC5-825A-EFA2A5DFCB1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612157" y="4410845"/>
              <a:ext cx="62621" cy="51375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1 h 2"/>
                <a:gd name="T4" fmla="*/ 0 w 3"/>
                <a:gd name="T5" fmla="*/ 2 h 2"/>
                <a:gd name="T6" fmla="*/ 2 w 3"/>
                <a:gd name="T7" fmla="*/ 0 h 2"/>
                <a:gd name="T8" fmla="*/ 3 w 3"/>
                <a:gd name="T9" fmla="*/ 1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0"/>
                    <a:pt x="2" y="1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46">
              <a:extLst>
                <a:ext uri="{FF2B5EF4-FFF2-40B4-BE49-F238E27FC236}">
                  <a16:creationId xmlns:a16="http://schemas.microsoft.com/office/drawing/2014/main" xmlns="" id="{959BF0B9-3A9D-4588-B53B-51D3E16B157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339943" y="3449570"/>
              <a:ext cx="59640" cy="51375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1 h 2"/>
                <a:gd name="T4" fmla="*/ 2 w 3"/>
                <a:gd name="T5" fmla="*/ 1 h 2"/>
                <a:gd name="T6" fmla="*/ 0 w 3"/>
                <a:gd name="T7" fmla="*/ 1 h 2"/>
                <a:gd name="T8" fmla="*/ 1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2" y="1"/>
                    <a:pt x="2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47">
              <a:extLst>
                <a:ext uri="{FF2B5EF4-FFF2-40B4-BE49-F238E27FC236}">
                  <a16:creationId xmlns:a16="http://schemas.microsoft.com/office/drawing/2014/main" xmlns="" id="{BB3BDF1C-66E1-45A0-8700-16521408F59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589635" y="5906031"/>
              <a:ext cx="41748" cy="513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1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48">
              <a:extLst>
                <a:ext uri="{FF2B5EF4-FFF2-40B4-BE49-F238E27FC236}">
                  <a16:creationId xmlns:a16="http://schemas.microsoft.com/office/drawing/2014/main" xmlns="" id="{8902B767-5470-4108-9BB0-FCCEC37EC49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464763" y="1817890"/>
              <a:ext cx="62621" cy="51375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0 w 3"/>
                <a:gd name="T5" fmla="*/ 1 h 2"/>
                <a:gd name="T6" fmla="*/ 2 w 3"/>
                <a:gd name="T7" fmla="*/ 0 h 2"/>
                <a:gd name="T8" fmla="*/ 3 w 3"/>
                <a:gd name="T9" fmla="*/ 0 h 2"/>
                <a:gd name="T10" fmla="*/ 2 w 3"/>
                <a:gd name="T11" fmla="*/ 1 h 2"/>
                <a:gd name="T12" fmla="*/ 1 w 3"/>
                <a:gd name="T13" fmla="*/ 1 h 2"/>
                <a:gd name="T14" fmla="*/ 1 w 3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49">
              <a:extLst>
                <a:ext uri="{FF2B5EF4-FFF2-40B4-BE49-F238E27FC236}">
                  <a16:creationId xmlns:a16="http://schemas.microsoft.com/office/drawing/2014/main" xmlns="" id="{B47B16AD-C714-48C0-ADC1-A75191B3D11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476381" y="5879484"/>
              <a:ext cx="62621" cy="51375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1 h 2"/>
                <a:gd name="T4" fmla="*/ 2 w 3"/>
                <a:gd name="T5" fmla="*/ 2 h 2"/>
                <a:gd name="T6" fmla="*/ 1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3" y="2"/>
                    <a:pt x="2" y="2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50">
              <a:extLst>
                <a:ext uri="{FF2B5EF4-FFF2-40B4-BE49-F238E27FC236}">
                  <a16:creationId xmlns:a16="http://schemas.microsoft.com/office/drawing/2014/main" xmlns="" id="{A376E459-588E-4482-9134-8A487858143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376249" y="4092544"/>
              <a:ext cx="62621" cy="51375"/>
            </a:xfrm>
            <a:custGeom>
              <a:avLst/>
              <a:gdLst>
                <a:gd name="T0" fmla="*/ 2 w 3"/>
                <a:gd name="T1" fmla="*/ 1 h 2"/>
                <a:gd name="T2" fmla="*/ 0 w 3"/>
                <a:gd name="T3" fmla="*/ 1 h 2"/>
                <a:gd name="T4" fmla="*/ 1 w 3"/>
                <a:gd name="T5" fmla="*/ 0 h 2"/>
                <a:gd name="T6" fmla="*/ 3 w 3"/>
                <a:gd name="T7" fmla="*/ 1 h 2"/>
                <a:gd name="T8" fmla="*/ 2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1" y="1"/>
                    <a:pt x="1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51">
              <a:extLst>
                <a:ext uri="{FF2B5EF4-FFF2-40B4-BE49-F238E27FC236}">
                  <a16:creationId xmlns:a16="http://schemas.microsoft.com/office/drawing/2014/main" xmlns="" id="{A8BD9627-9015-46F4-8A1F-610E493DFD3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362469" y="5949091"/>
              <a:ext cx="62621" cy="51375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0 h 2"/>
                <a:gd name="T4" fmla="*/ 1 w 3"/>
                <a:gd name="T5" fmla="*/ 1 h 2"/>
                <a:gd name="T6" fmla="*/ 0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52">
              <a:extLst>
                <a:ext uri="{FF2B5EF4-FFF2-40B4-BE49-F238E27FC236}">
                  <a16:creationId xmlns:a16="http://schemas.microsoft.com/office/drawing/2014/main" xmlns="" id="{D1D1C5AF-9F55-4788-888D-5961215DF9B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585001" y="4708551"/>
              <a:ext cx="62621" cy="25689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2 w 3"/>
                <a:gd name="T5" fmla="*/ 1 h 1"/>
                <a:gd name="T6" fmla="*/ 0 w 3"/>
                <a:gd name="T7" fmla="*/ 0 h 1"/>
                <a:gd name="T8" fmla="*/ 0 w 3"/>
                <a:gd name="T9" fmla="*/ 0 h 1"/>
                <a:gd name="T10" fmla="*/ 2 w 3"/>
                <a:gd name="T11" fmla="*/ 0 h 1"/>
                <a:gd name="T12" fmla="*/ 3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53">
              <a:extLst>
                <a:ext uri="{FF2B5EF4-FFF2-40B4-BE49-F238E27FC236}">
                  <a16:creationId xmlns:a16="http://schemas.microsoft.com/office/drawing/2014/main" xmlns="" id="{185B6B70-8732-4DFE-B0EC-6DFEF5E93D97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218063" y="2002651"/>
              <a:ext cx="62621" cy="51375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0 h 2"/>
                <a:gd name="T4" fmla="*/ 2 w 3"/>
                <a:gd name="T5" fmla="*/ 1 h 2"/>
                <a:gd name="T6" fmla="*/ 0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0" y="1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54">
              <a:extLst>
                <a:ext uri="{FF2B5EF4-FFF2-40B4-BE49-F238E27FC236}">
                  <a16:creationId xmlns:a16="http://schemas.microsoft.com/office/drawing/2014/main" xmlns="" id="{22658BC6-E224-40B1-B2D6-EAEBFFF25DF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384329" y="2838449"/>
              <a:ext cx="41748" cy="5137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55">
              <a:extLst>
                <a:ext uri="{FF2B5EF4-FFF2-40B4-BE49-F238E27FC236}">
                  <a16:creationId xmlns:a16="http://schemas.microsoft.com/office/drawing/2014/main" xmlns="" id="{6FF0DC34-C8B8-4F36-BDCA-E859E814E15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115322" y="5112970"/>
              <a:ext cx="83496" cy="25689"/>
            </a:xfrm>
            <a:custGeom>
              <a:avLst/>
              <a:gdLst>
                <a:gd name="T0" fmla="*/ 0 w 4"/>
                <a:gd name="T1" fmla="*/ 1 h 1"/>
                <a:gd name="T2" fmla="*/ 3 w 4"/>
                <a:gd name="T3" fmla="*/ 0 h 1"/>
                <a:gd name="T4" fmla="*/ 3 w 4"/>
                <a:gd name="T5" fmla="*/ 0 h 1"/>
                <a:gd name="T6" fmla="*/ 3 w 4"/>
                <a:gd name="T7" fmla="*/ 1 h 1"/>
                <a:gd name="T8" fmla="*/ 0 w 4"/>
                <a:gd name="T9" fmla="*/ 0 h 1"/>
                <a:gd name="T10" fmla="*/ 0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0"/>
                    <a:pt x="1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56">
              <a:extLst>
                <a:ext uri="{FF2B5EF4-FFF2-40B4-BE49-F238E27FC236}">
                  <a16:creationId xmlns:a16="http://schemas.microsoft.com/office/drawing/2014/main" xmlns="" id="{87E4D39D-F270-43F5-838C-43DC996B4B27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008941" y="4293908"/>
              <a:ext cx="62621" cy="51375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1 h 2"/>
                <a:gd name="T4" fmla="*/ 2 w 3"/>
                <a:gd name="T5" fmla="*/ 2 h 2"/>
                <a:gd name="T6" fmla="*/ 0 w 3"/>
                <a:gd name="T7" fmla="*/ 1 h 2"/>
                <a:gd name="T8" fmla="*/ 1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2" y="1"/>
                    <a:pt x="3" y="0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1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57">
              <a:extLst>
                <a:ext uri="{FF2B5EF4-FFF2-40B4-BE49-F238E27FC236}">
                  <a16:creationId xmlns:a16="http://schemas.microsoft.com/office/drawing/2014/main" xmlns="" id="{D8B0B355-3E72-4274-8D78-6AF92E7C477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026342" y="5416891"/>
              <a:ext cx="59640" cy="25689"/>
            </a:xfrm>
            <a:custGeom>
              <a:avLst/>
              <a:gdLst>
                <a:gd name="T0" fmla="*/ 3 w 3"/>
                <a:gd name="T1" fmla="*/ 0 h 1"/>
                <a:gd name="T2" fmla="*/ 1 w 3"/>
                <a:gd name="T3" fmla="*/ 1 h 1"/>
                <a:gd name="T4" fmla="*/ 0 w 3"/>
                <a:gd name="T5" fmla="*/ 1 h 1"/>
                <a:gd name="T6" fmla="*/ 0 w 3"/>
                <a:gd name="T7" fmla="*/ 0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58">
              <a:extLst>
                <a:ext uri="{FF2B5EF4-FFF2-40B4-BE49-F238E27FC236}">
                  <a16:creationId xmlns:a16="http://schemas.microsoft.com/office/drawing/2014/main" xmlns="" id="{EFA1A10B-A190-4C5B-B9B3-9794A018C23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092732" y="298305"/>
              <a:ext cx="41748" cy="47707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1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2" y="0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59">
              <a:extLst>
                <a:ext uri="{FF2B5EF4-FFF2-40B4-BE49-F238E27FC236}">
                  <a16:creationId xmlns:a16="http://schemas.microsoft.com/office/drawing/2014/main" xmlns="" id="{1059E325-F9F9-4C92-8F1F-33253A89B5D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816942" y="4287793"/>
              <a:ext cx="38765" cy="25689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2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60">
              <a:extLst>
                <a:ext uri="{FF2B5EF4-FFF2-40B4-BE49-F238E27FC236}">
                  <a16:creationId xmlns:a16="http://schemas.microsoft.com/office/drawing/2014/main" xmlns="" id="{2B20B9BD-3341-4004-8330-3B06036351E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552704" y="3870775"/>
              <a:ext cx="41748" cy="22018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61">
              <a:extLst>
                <a:ext uri="{FF2B5EF4-FFF2-40B4-BE49-F238E27FC236}">
                  <a16:creationId xmlns:a16="http://schemas.microsoft.com/office/drawing/2014/main" xmlns="" id="{C428F6FC-29D8-45DC-97B6-418DAF2FE44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960209" y="4331886"/>
              <a:ext cx="38765" cy="51375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2 w 2"/>
                <a:gd name="T5" fmla="*/ 2 h 2"/>
                <a:gd name="T6" fmla="*/ 0 w 2"/>
                <a:gd name="T7" fmla="*/ 1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1"/>
                    <a:pt x="1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62">
              <a:extLst>
                <a:ext uri="{FF2B5EF4-FFF2-40B4-BE49-F238E27FC236}">
                  <a16:creationId xmlns:a16="http://schemas.microsoft.com/office/drawing/2014/main" xmlns="" id="{9702F76C-EDF9-4E1E-A231-9515B5F76F7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984843" y="2077047"/>
              <a:ext cx="20873" cy="25689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63">
              <a:extLst>
                <a:ext uri="{FF2B5EF4-FFF2-40B4-BE49-F238E27FC236}">
                  <a16:creationId xmlns:a16="http://schemas.microsoft.com/office/drawing/2014/main" xmlns="" id="{B60778E3-AE36-4A46-B315-B423B528FDD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507506" y="4602750"/>
              <a:ext cx="38765" cy="25689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64">
              <a:extLst>
                <a:ext uri="{FF2B5EF4-FFF2-40B4-BE49-F238E27FC236}">
                  <a16:creationId xmlns:a16="http://schemas.microsoft.com/office/drawing/2014/main" xmlns="" id="{90E14D1F-C4E8-47F2-9C76-F102B4BBCBD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532016" y="3969872"/>
              <a:ext cx="38765" cy="25689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65">
              <a:extLst>
                <a:ext uri="{FF2B5EF4-FFF2-40B4-BE49-F238E27FC236}">
                  <a16:creationId xmlns:a16="http://schemas.microsoft.com/office/drawing/2014/main" xmlns="" id="{7ECF42CC-DD94-454F-A207-DCAAD7577AE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819610" y="4527643"/>
              <a:ext cx="41748" cy="25689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66">
              <a:extLst>
                <a:ext uri="{FF2B5EF4-FFF2-40B4-BE49-F238E27FC236}">
                  <a16:creationId xmlns:a16="http://schemas.microsoft.com/office/drawing/2014/main" xmlns="" id="{194673EF-AF3C-4ABF-9F4B-1EAB51A1433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689202" y="5874003"/>
              <a:ext cx="41748" cy="51375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67">
              <a:extLst>
                <a:ext uri="{FF2B5EF4-FFF2-40B4-BE49-F238E27FC236}">
                  <a16:creationId xmlns:a16="http://schemas.microsoft.com/office/drawing/2014/main" xmlns="" id="{BEA5D396-7226-4271-99DD-B40D10B6C6C9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280582" y="5492601"/>
              <a:ext cx="62621" cy="0"/>
            </a:xfrm>
            <a:custGeom>
              <a:avLst/>
              <a:gdLst>
                <a:gd name="T0" fmla="*/ 1 w 3"/>
                <a:gd name="T1" fmla="*/ 3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68">
              <a:extLst>
                <a:ext uri="{FF2B5EF4-FFF2-40B4-BE49-F238E27FC236}">
                  <a16:creationId xmlns:a16="http://schemas.microsoft.com/office/drawing/2014/main" xmlns="" id="{B9FF83E0-0275-4410-822D-D7C20D71C620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605207" y="3079901"/>
              <a:ext cx="38765" cy="25689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1 w 2"/>
                <a:gd name="T5" fmla="*/ 1 h 1"/>
                <a:gd name="T6" fmla="*/ 0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69">
              <a:extLst>
                <a:ext uri="{FF2B5EF4-FFF2-40B4-BE49-F238E27FC236}">
                  <a16:creationId xmlns:a16="http://schemas.microsoft.com/office/drawing/2014/main" xmlns="" id="{06BC2BF2-8B2C-4AD1-98A9-7D715B46B54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394559" y="4871159"/>
              <a:ext cx="20873" cy="2568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70">
              <a:extLst>
                <a:ext uri="{FF2B5EF4-FFF2-40B4-BE49-F238E27FC236}">
                  <a16:creationId xmlns:a16="http://schemas.microsoft.com/office/drawing/2014/main" xmlns="" id="{D0285B28-223B-4733-8A39-2AD757D5387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290684" y="3204994"/>
              <a:ext cx="17892" cy="51375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1 h 2"/>
                <a:gd name="T6" fmla="*/ 0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71">
              <a:extLst>
                <a:ext uri="{FF2B5EF4-FFF2-40B4-BE49-F238E27FC236}">
                  <a16:creationId xmlns:a16="http://schemas.microsoft.com/office/drawing/2014/main" xmlns="" id="{18217FF8-51DB-4A51-9506-EEB11ACDAD9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439833" y="5876282"/>
              <a:ext cx="41748" cy="25689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Freeform 72">
              <a:extLst>
                <a:ext uri="{FF2B5EF4-FFF2-40B4-BE49-F238E27FC236}">
                  <a16:creationId xmlns:a16="http://schemas.microsoft.com/office/drawing/2014/main" xmlns="" id="{5AB4AC63-53C4-45F9-83EB-B36FF404CEC7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430177" y="5973249"/>
              <a:ext cx="41748" cy="25689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Freeform 73">
              <a:extLst>
                <a:ext uri="{FF2B5EF4-FFF2-40B4-BE49-F238E27FC236}">
                  <a16:creationId xmlns:a16="http://schemas.microsoft.com/office/drawing/2014/main" xmlns="" id="{FEEF489F-FF3A-4643-B5EE-DEF0F0E4F47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522863" y="5135601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Freeform 74">
              <a:extLst>
                <a:ext uri="{FF2B5EF4-FFF2-40B4-BE49-F238E27FC236}">
                  <a16:creationId xmlns:a16="http://schemas.microsoft.com/office/drawing/2014/main" xmlns="" id="{E6DC2A48-1BE9-4A95-94FF-931115DCAC8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817640" y="4656337"/>
              <a:ext cx="41748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Freeform 75">
              <a:extLst>
                <a:ext uri="{FF2B5EF4-FFF2-40B4-BE49-F238E27FC236}">
                  <a16:creationId xmlns:a16="http://schemas.microsoft.com/office/drawing/2014/main" xmlns="" id="{F91B2BE6-8877-4784-A044-0947AB7ECD9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346060" y="6033381"/>
              <a:ext cx="17892" cy="2568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Freeform 76">
              <a:extLst>
                <a:ext uri="{FF2B5EF4-FFF2-40B4-BE49-F238E27FC236}">
                  <a16:creationId xmlns:a16="http://schemas.microsoft.com/office/drawing/2014/main" xmlns="" id="{A6F9535D-43C0-491F-94D6-E1A171B445D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976015" y="4975129"/>
              <a:ext cx="41748" cy="25689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Freeform 77">
              <a:extLst>
                <a:ext uri="{FF2B5EF4-FFF2-40B4-BE49-F238E27FC236}">
                  <a16:creationId xmlns:a16="http://schemas.microsoft.com/office/drawing/2014/main" xmlns="" id="{7F1EC632-D297-4455-8BA0-FD11317494F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955773" y="5440593"/>
              <a:ext cx="2087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Freeform 78">
              <a:extLst>
                <a:ext uri="{FF2B5EF4-FFF2-40B4-BE49-F238E27FC236}">
                  <a16:creationId xmlns:a16="http://schemas.microsoft.com/office/drawing/2014/main" xmlns="" id="{6CE3472A-9B6F-4146-A219-D747F09EBF9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915863" y="557682"/>
              <a:ext cx="41748" cy="25689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Freeform 79">
              <a:extLst>
                <a:ext uri="{FF2B5EF4-FFF2-40B4-BE49-F238E27FC236}">
                  <a16:creationId xmlns:a16="http://schemas.microsoft.com/office/drawing/2014/main" xmlns="" id="{10C5BDBC-62D7-4B05-AE21-A6C13615F69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937493" y="5694780"/>
              <a:ext cx="20873" cy="51375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1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1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Freeform 80">
              <a:extLst>
                <a:ext uri="{FF2B5EF4-FFF2-40B4-BE49-F238E27FC236}">
                  <a16:creationId xmlns:a16="http://schemas.microsoft.com/office/drawing/2014/main" xmlns="" id="{8562E7DF-96F4-4E14-A082-80871F9651F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682935" y="2976225"/>
              <a:ext cx="20873" cy="2568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Freeform 81">
              <a:extLst>
                <a:ext uri="{FF2B5EF4-FFF2-40B4-BE49-F238E27FC236}">
                  <a16:creationId xmlns:a16="http://schemas.microsoft.com/office/drawing/2014/main" xmlns="" id="{AABFEE2B-C59E-47D6-B89B-477F95580B6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647240" y="4752456"/>
              <a:ext cx="41748" cy="25689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1 w 2"/>
                <a:gd name="T5" fmla="*/ 1 h 1"/>
                <a:gd name="T6" fmla="*/ 0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Freeform 82">
              <a:extLst>
                <a:ext uri="{FF2B5EF4-FFF2-40B4-BE49-F238E27FC236}">
                  <a16:creationId xmlns:a16="http://schemas.microsoft.com/office/drawing/2014/main" xmlns="" id="{9871764D-CBD2-4A66-AED0-1CB9BDD94D7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018505" y="5310396"/>
              <a:ext cx="20873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Freeform 83">
              <a:extLst>
                <a:ext uri="{FF2B5EF4-FFF2-40B4-BE49-F238E27FC236}">
                  <a16:creationId xmlns:a16="http://schemas.microsoft.com/office/drawing/2014/main" xmlns="" id="{FEDCFE6E-65DF-44E1-A00B-9152288A3E4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452893" y="5842625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Freeform 84">
              <a:extLst>
                <a:ext uri="{FF2B5EF4-FFF2-40B4-BE49-F238E27FC236}">
                  <a16:creationId xmlns:a16="http://schemas.microsoft.com/office/drawing/2014/main" xmlns="" id="{813F3D0A-576E-4103-A208-3328D054D6C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825391" y="1264978"/>
              <a:ext cx="41748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Freeform 85">
              <a:extLst>
                <a:ext uri="{FF2B5EF4-FFF2-40B4-BE49-F238E27FC236}">
                  <a16:creationId xmlns:a16="http://schemas.microsoft.com/office/drawing/2014/main" xmlns="" id="{4B2AE6B6-2D06-427D-A4BA-2581FF5CB84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138925" y="3340590"/>
              <a:ext cx="41748" cy="25689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Oval 86">
              <a:extLst>
                <a:ext uri="{FF2B5EF4-FFF2-40B4-BE49-F238E27FC236}">
                  <a16:creationId xmlns:a16="http://schemas.microsoft.com/office/drawing/2014/main" xmlns="" id="{CE4FD209-19D0-4519-9940-C75B5B3656D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6383990" y="3009875"/>
              <a:ext cx="20873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Freeform 87">
              <a:extLst>
                <a:ext uri="{FF2B5EF4-FFF2-40B4-BE49-F238E27FC236}">
                  <a16:creationId xmlns:a16="http://schemas.microsoft.com/office/drawing/2014/main" xmlns="" id="{AD00769B-F8CF-4419-A9E9-418D714891B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167778" y="3389674"/>
              <a:ext cx="20873" cy="2568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Freeform 88">
              <a:extLst>
                <a:ext uri="{FF2B5EF4-FFF2-40B4-BE49-F238E27FC236}">
                  <a16:creationId xmlns:a16="http://schemas.microsoft.com/office/drawing/2014/main" xmlns="" id="{143E390D-136B-4D03-A6DC-65939B709687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513655" y="5633606"/>
              <a:ext cx="0" cy="25689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Freeform 89">
              <a:extLst>
                <a:ext uri="{FF2B5EF4-FFF2-40B4-BE49-F238E27FC236}">
                  <a16:creationId xmlns:a16="http://schemas.microsoft.com/office/drawing/2014/main" xmlns="" id="{B5CA9B00-62FC-40C4-A1C1-8A374636B46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796939" y="4608655"/>
              <a:ext cx="20873" cy="2201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90">
              <a:extLst>
                <a:ext uri="{FF2B5EF4-FFF2-40B4-BE49-F238E27FC236}">
                  <a16:creationId xmlns:a16="http://schemas.microsoft.com/office/drawing/2014/main" xmlns="" id="{2E7059F3-E1EB-41EF-9D8D-FFC0A243CAA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900320" y="4423966"/>
              <a:ext cx="17892" cy="2568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91">
              <a:extLst>
                <a:ext uri="{FF2B5EF4-FFF2-40B4-BE49-F238E27FC236}">
                  <a16:creationId xmlns:a16="http://schemas.microsoft.com/office/drawing/2014/main" xmlns="" id="{0522B647-1B63-429E-B359-D67FEB90CE0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963590" y="2003762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Oval 92">
              <a:extLst>
                <a:ext uri="{FF2B5EF4-FFF2-40B4-BE49-F238E27FC236}">
                  <a16:creationId xmlns:a16="http://schemas.microsoft.com/office/drawing/2014/main" xmlns="" id="{7FFCF38D-F2B4-4C0D-87A1-AC3F4D4278E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5617088" y="4988038"/>
              <a:ext cx="20873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Freeform 93">
              <a:extLst>
                <a:ext uri="{FF2B5EF4-FFF2-40B4-BE49-F238E27FC236}">
                  <a16:creationId xmlns:a16="http://schemas.microsoft.com/office/drawing/2014/main" xmlns="" id="{89E3F63E-F761-4EF9-AFAB-0756FCAAA07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570299" y="3921199"/>
              <a:ext cx="20873" cy="2568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Freeform 94">
              <a:extLst>
                <a:ext uri="{FF2B5EF4-FFF2-40B4-BE49-F238E27FC236}">
                  <a16:creationId xmlns:a16="http://schemas.microsoft.com/office/drawing/2014/main" xmlns="" id="{CD75914B-1FC6-4147-8565-ED0E44049D4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300443" y="4953853"/>
              <a:ext cx="41748" cy="25689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Freeform 95">
              <a:extLst>
                <a:ext uri="{FF2B5EF4-FFF2-40B4-BE49-F238E27FC236}">
                  <a16:creationId xmlns:a16="http://schemas.microsoft.com/office/drawing/2014/main" xmlns="" id="{48F46391-6BC2-4C21-B4A7-6B33AA273B2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371134" y="1917576"/>
              <a:ext cx="20873" cy="2568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Freeform 96">
              <a:extLst>
                <a:ext uri="{FF2B5EF4-FFF2-40B4-BE49-F238E27FC236}">
                  <a16:creationId xmlns:a16="http://schemas.microsoft.com/office/drawing/2014/main" xmlns="" id="{D433A6F6-073C-4C5D-A74B-D854B14F02A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195443" y="292529"/>
              <a:ext cx="2087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Freeform 97">
              <a:extLst>
                <a:ext uri="{FF2B5EF4-FFF2-40B4-BE49-F238E27FC236}">
                  <a16:creationId xmlns:a16="http://schemas.microsoft.com/office/drawing/2014/main" xmlns="" id="{C8F955B8-BD59-4F92-A719-A0060F0B9A4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701101" y="3085749"/>
              <a:ext cx="20873" cy="2201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Freeform 98">
              <a:extLst>
                <a:ext uri="{FF2B5EF4-FFF2-40B4-BE49-F238E27FC236}">
                  <a16:creationId xmlns:a16="http://schemas.microsoft.com/office/drawing/2014/main" xmlns="" id="{246811A3-76CA-428A-8207-6763CE016EC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676007" y="4953130"/>
              <a:ext cx="20873" cy="2568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Freeform 99">
              <a:extLst>
                <a:ext uri="{FF2B5EF4-FFF2-40B4-BE49-F238E27FC236}">
                  <a16:creationId xmlns:a16="http://schemas.microsoft.com/office/drawing/2014/main" xmlns="" id="{B95C2048-7D82-46C4-9B17-63DE655E945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406216" y="3086549"/>
              <a:ext cx="2087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Oval 100">
              <a:extLst>
                <a:ext uri="{FF2B5EF4-FFF2-40B4-BE49-F238E27FC236}">
                  <a16:creationId xmlns:a16="http://schemas.microsoft.com/office/drawing/2014/main" xmlns="" id="{9C583E96-935B-452D-AB0F-4EECDD1720A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8342173" y="6067101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Freeform 101">
              <a:extLst>
                <a:ext uri="{FF2B5EF4-FFF2-40B4-BE49-F238E27FC236}">
                  <a16:creationId xmlns:a16="http://schemas.microsoft.com/office/drawing/2014/main" xmlns="" id="{194CA3B3-0929-4738-AE1F-C01FAE706AC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613359" y="4931739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Oval 102">
              <a:extLst>
                <a:ext uri="{FF2B5EF4-FFF2-40B4-BE49-F238E27FC236}">
                  <a16:creationId xmlns:a16="http://schemas.microsoft.com/office/drawing/2014/main" xmlns="" id="{35BD5F1C-EE3A-4CDB-81B7-A9C5DEE024C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5920074" y="3816809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Freeform 103">
              <a:extLst>
                <a:ext uri="{FF2B5EF4-FFF2-40B4-BE49-F238E27FC236}">
                  <a16:creationId xmlns:a16="http://schemas.microsoft.com/office/drawing/2014/main" xmlns="" id="{CC03EA87-5722-46EA-BA77-F68357AB922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208950" y="4263058"/>
              <a:ext cx="38765" cy="25689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Freeform 104">
              <a:extLst>
                <a:ext uri="{FF2B5EF4-FFF2-40B4-BE49-F238E27FC236}">
                  <a16:creationId xmlns:a16="http://schemas.microsoft.com/office/drawing/2014/main" xmlns="" id="{E5BD7CD6-7A39-4AB2-B537-3A26DD9C838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503744" y="3907962"/>
              <a:ext cx="20873" cy="2201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Freeform 105">
              <a:extLst>
                <a:ext uri="{FF2B5EF4-FFF2-40B4-BE49-F238E27FC236}">
                  <a16:creationId xmlns:a16="http://schemas.microsoft.com/office/drawing/2014/main" xmlns="" id="{A5EFB2FE-B0A8-49AE-B153-3D5F77D40CE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430959" y="216245"/>
              <a:ext cx="0" cy="25689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Freeform 106">
              <a:extLst>
                <a:ext uri="{FF2B5EF4-FFF2-40B4-BE49-F238E27FC236}">
                  <a16:creationId xmlns:a16="http://schemas.microsoft.com/office/drawing/2014/main" xmlns="" id="{69E829DC-235E-4A73-96B2-ED7808A062B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407894" y="5495420"/>
              <a:ext cx="0" cy="25689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Oval 107">
              <a:extLst>
                <a:ext uri="{FF2B5EF4-FFF2-40B4-BE49-F238E27FC236}">
                  <a16:creationId xmlns:a16="http://schemas.microsoft.com/office/drawing/2014/main" xmlns="" id="{6A097EC4-87A2-4901-9AD0-B60F75543DC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156065" y="4838633"/>
              <a:ext cx="20873" cy="2568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Freeform 108">
              <a:extLst>
                <a:ext uri="{FF2B5EF4-FFF2-40B4-BE49-F238E27FC236}">
                  <a16:creationId xmlns:a16="http://schemas.microsoft.com/office/drawing/2014/main" xmlns="" id="{D45C11F4-B4F6-44DF-8F79-395ED3C8169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245451" y="3217508"/>
              <a:ext cx="2087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Freeform 109">
              <a:extLst>
                <a:ext uri="{FF2B5EF4-FFF2-40B4-BE49-F238E27FC236}">
                  <a16:creationId xmlns:a16="http://schemas.microsoft.com/office/drawing/2014/main" xmlns="" id="{C2E051EF-5152-4264-81CB-4C01C1C80E3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753673" y="1362401"/>
              <a:ext cx="0" cy="25689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Freeform 110">
              <a:extLst>
                <a:ext uri="{FF2B5EF4-FFF2-40B4-BE49-F238E27FC236}">
                  <a16:creationId xmlns:a16="http://schemas.microsoft.com/office/drawing/2014/main" xmlns="" id="{3EB6AEA7-0B9C-41D5-BDDA-E0A8D9459A27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656715" y="5837954"/>
              <a:ext cx="20873" cy="2568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Freeform 111">
              <a:extLst>
                <a:ext uri="{FF2B5EF4-FFF2-40B4-BE49-F238E27FC236}">
                  <a16:creationId xmlns:a16="http://schemas.microsoft.com/office/drawing/2014/main" xmlns="" id="{4D54B976-0E56-4E45-A980-D155A480E91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028181" y="3745505"/>
              <a:ext cx="20873" cy="2568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Freeform 112">
              <a:extLst>
                <a:ext uri="{FF2B5EF4-FFF2-40B4-BE49-F238E27FC236}">
                  <a16:creationId xmlns:a16="http://schemas.microsoft.com/office/drawing/2014/main" xmlns="" id="{838A52C4-1B64-4C91-8E29-1AD99D472C0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278537" y="6312846"/>
              <a:ext cx="20873" cy="2568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Freeform 113">
              <a:extLst>
                <a:ext uri="{FF2B5EF4-FFF2-40B4-BE49-F238E27FC236}">
                  <a16:creationId xmlns:a16="http://schemas.microsoft.com/office/drawing/2014/main" xmlns="" id="{25D81B3B-9585-42A1-ACA3-4FAEC03C0F9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188387" y="2059986"/>
              <a:ext cx="2087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Freeform 114">
              <a:extLst>
                <a:ext uri="{FF2B5EF4-FFF2-40B4-BE49-F238E27FC236}">
                  <a16:creationId xmlns:a16="http://schemas.microsoft.com/office/drawing/2014/main" xmlns="" id="{B4653540-A4BE-4F0C-AEE1-D92AA5E55FE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030105" y="5480646"/>
              <a:ext cx="20873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Oval 115">
              <a:extLst>
                <a:ext uri="{FF2B5EF4-FFF2-40B4-BE49-F238E27FC236}">
                  <a16:creationId xmlns:a16="http://schemas.microsoft.com/office/drawing/2014/main" xmlns="" id="{DDEF7402-D5BA-47CB-BD6F-A0DC2B5AD2B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7900090" y="1230677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Oval 116">
              <a:extLst>
                <a:ext uri="{FF2B5EF4-FFF2-40B4-BE49-F238E27FC236}">
                  <a16:creationId xmlns:a16="http://schemas.microsoft.com/office/drawing/2014/main" xmlns="" id="{181FEDFE-B6F1-41A5-9627-93E9C49C91D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0360930" y="5430988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Freeform 117">
              <a:extLst>
                <a:ext uri="{FF2B5EF4-FFF2-40B4-BE49-F238E27FC236}">
                  <a16:creationId xmlns:a16="http://schemas.microsoft.com/office/drawing/2014/main" xmlns="" id="{7FEE86D5-9B3C-4E0C-BFFE-3B991D9D6C1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406778" y="4021266"/>
              <a:ext cx="2087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Freeform 118">
              <a:extLst>
                <a:ext uri="{FF2B5EF4-FFF2-40B4-BE49-F238E27FC236}">
                  <a16:creationId xmlns:a16="http://schemas.microsoft.com/office/drawing/2014/main" xmlns="" id="{B8538F1A-6551-4850-824E-B7C1931ACA0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830965" y="4452934"/>
              <a:ext cx="0" cy="25689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Oval 119">
              <a:extLst>
                <a:ext uri="{FF2B5EF4-FFF2-40B4-BE49-F238E27FC236}">
                  <a16:creationId xmlns:a16="http://schemas.microsoft.com/office/drawing/2014/main" xmlns="" id="{7E0BF7FF-1F85-4487-A8A3-2B7DAC2DE6A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763610" y="4704340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Freeform 120">
              <a:extLst>
                <a:ext uri="{FF2B5EF4-FFF2-40B4-BE49-F238E27FC236}">
                  <a16:creationId xmlns:a16="http://schemas.microsoft.com/office/drawing/2014/main" xmlns="" id="{2B00AA6E-9912-49DF-9053-F7824C95078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305171" y="6264155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Oval 121">
              <a:extLst>
                <a:ext uri="{FF2B5EF4-FFF2-40B4-BE49-F238E27FC236}">
                  <a16:creationId xmlns:a16="http://schemas.microsoft.com/office/drawing/2014/main" xmlns="" id="{7924BBE3-D13B-49D0-AC7E-B3B2471522F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887727" y="1727813"/>
              <a:ext cx="2981" cy="2568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Freeform 122">
              <a:extLst>
                <a:ext uri="{FF2B5EF4-FFF2-40B4-BE49-F238E27FC236}">
                  <a16:creationId xmlns:a16="http://schemas.microsoft.com/office/drawing/2014/main" xmlns="" id="{BC5DD923-02E6-421F-BE29-3A046557D41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880127" y="3935321"/>
              <a:ext cx="0" cy="2201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Freeform 123">
              <a:extLst>
                <a:ext uri="{FF2B5EF4-FFF2-40B4-BE49-F238E27FC236}">
                  <a16:creationId xmlns:a16="http://schemas.microsoft.com/office/drawing/2014/main" xmlns="" id="{7335CE3A-0595-45BB-AA85-0EAD66431B8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353474" y="6323126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Freeform 124">
              <a:extLst>
                <a:ext uri="{FF2B5EF4-FFF2-40B4-BE49-F238E27FC236}">
                  <a16:creationId xmlns:a16="http://schemas.microsoft.com/office/drawing/2014/main" xmlns="" id="{A0AF1A51-3E8A-46A9-BEF6-D9BCD364DA0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309188" y="33616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Oval 125">
              <a:extLst>
                <a:ext uri="{FF2B5EF4-FFF2-40B4-BE49-F238E27FC236}">
                  <a16:creationId xmlns:a16="http://schemas.microsoft.com/office/drawing/2014/main" xmlns="" id="{A91717C5-A53F-42EF-94E1-D35EAB22CB0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7272717" y="6286388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Freeform 126">
              <a:extLst>
                <a:ext uri="{FF2B5EF4-FFF2-40B4-BE49-F238E27FC236}">
                  <a16:creationId xmlns:a16="http://schemas.microsoft.com/office/drawing/2014/main" xmlns="" id="{D8C6BD60-03C7-4A8A-B55F-2311ADD426D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694825" y="6014475"/>
              <a:ext cx="20873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Freeform 127">
              <a:extLst>
                <a:ext uri="{FF2B5EF4-FFF2-40B4-BE49-F238E27FC236}">
                  <a16:creationId xmlns:a16="http://schemas.microsoft.com/office/drawing/2014/main" xmlns="" id="{08661E11-537B-4300-85F7-EA6451DD5D4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021819" y="2060431"/>
              <a:ext cx="0" cy="25689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Oval 128">
              <a:extLst>
                <a:ext uri="{FF2B5EF4-FFF2-40B4-BE49-F238E27FC236}">
                  <a16:creationId xmlns:a16="http://schemas.microsoft.com/office/drawing/2014/main" xmlns="" id="{6950FC4B-89F1-46D3-8D1C-B9F77F2C5A2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9423142" y="6169651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Freeform 129">
              <a:extLst>
                <a:ext uri="{FF2B5EF4-FFF2-40B4-BE49-F238E27FC236}">
                  <a16:creationId xmlns:a16="http://schemas.microsoft.com/office/drawing/2014/main" xmlns="" id="{A09E9932-7609-4EF2-8BEF-BD733ED3172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351003" y="6361515"/>
              <a:ext cx="0" cy="25689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Freeform 130">
              <a:extLst>
                <a:ext uri="{FF2B5EF4-FFF2-40B4-BE49-F238E27FC236}">
                  <a16:creationId xmlns:a16="http://schemas.microsoft.com/office/drawing/2014/main" xmlns="" id="{0A7DA30D-504B-4597-AB9E-64E6116FDE8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417655" y="3986457"/>
              <a:ext cx="20873" cy="2568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Oval 131">
              <a:extLst>
                <a:ext uri="{FF2B5EF4-FFF2-40B4-BE49-F238E27FC236}">
                  <a16:creationId xmlns:a16="http://schemas.microsoft.com/office/drawing/2014/main" xmlns="" id="{EA8FD44F-1783-4C78-B12F-3B8B7B4806D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2096556" y="3539058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Freeform 132">
              <a:extLst>
                <a:ext uri="{FF2B5EF4-FFF2-40B4-BE49-F238E27FC236}">
                  <a16:creationId xmlns:a16="http://schemas.microsoft.com/office/drawing/2014/main" xmlns="" id="{E5F62E6C-6C74-4C47-84A2-F52864BC88B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705010" y="5658203"/>
              <a:ext cx="20873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Freeform 133">
              <a:extLst>
                <a:ext uri="{FF2B5EF4-FFF2-40B4-BE49-F238E27FC236}">
                  <a16:creationId xmlns:a16="http://schemas.microsoft.com/office/drawing/2014/main" xmlns="" id="{24C333A3-6DFF-4970-BEF1-C879DAF5EFD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338536" y="6390783"/>
              <a:ext cx="2087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Rectangle 134">
              <a:extLst>
                <a:ext uri="{FF2B5EF4-FFF2-40B4-BE49-F238E27FC236}">
                  <a16:creationId xmlns:a16="http://schemas.microsoft.com/office/drawing/2014/main" xmlns="" id="{C17A97B6-6308-4735-8EB3-429CC5237D8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9746792" y="5607667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Freeform 135">
              <a:extLst>
                <a:ext uri="{FF2B5EF4-FFF2-40B4-BE49-F238E27FC236}">
                  <a16:creationId xmlns:a16="http://schemas.microsoft.com/office/drawing/2014/main" xmlns="" id="{452D0890-8D5A-4F8D-B761-C23740169069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7365940" y="63195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Rectangle 136">
              <a:extLst>
                <a:ext uri="{FF2B5EF4-FFF2-40B4-BE49-F238E27FC236}">
                  <a16:creationId xmlns:a16="http://schemas.microsoft.com/office/drawing/2014/main" xmlns="" id="{CE3C3B24-4DE1-43A3-8B37-28CB8DAF313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5878593" y="4020289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Freeform 137">
              <a:extLst>
                <a:ext uri="{FF2B5EF4-FFF2-40B4-BE49-F238E27FC236}">
                  <a16:creationId xmlns:a16="http://schemas.microsoft.com/office/drawing/2014/main" xmlns="" id="{7FE4F6C7-83B1-4CBF-9B39-85ABFDE9E3DA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731932" y="4236251"/>
              <a:ext cx="0" cy="25689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Freeform 138">
              <a:extLst>
                <a:ext uri="{FF2B5EF4-FFF2-40B4-BE49-F238E27FC236}">
                  <a16:creationId xmlns:a16="http://schemas.microsoft.com/office/drawing/2014/main" xmlns="" id="{B768C0DD-99E5-4535-B262-D2F5B8888AD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719466" y="4265520"/>
              <a:ext cx="2087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Oval 139">
              <a:extLst>
                <a:ext uri="{FF2B5EF4-FFF2-40B4-BE49-F238E27FC236}">
                  <a16:creationId xmlns:a16="http://schemas.microsoft.com/office/drawing/2014/main" xmlns="" id="{9F15D685-1F2A-4E81-8E20-60AB37DF1F4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5914063" y="4113709"/>
              <a:ext cx="20873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Oval 140">
              <a:extLst>
                <a:ext uri="{FF2B5EF4-FFF2-40B4-BE49-F238E27FC236}">
                  <a16:creationId xmlns:a16="http://schemas.microsoft.com/office/drawing/2014/main" xmlns="" id="{00EE0CFC-2862-4791-ACEE-410B474BB04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9342302" y="6276546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Oval 141">
              <a:extLst>
                <a:ext uri="{FF2B5EF4-FFF2-40B4-BE49-F238E27FC236}">
                  <a16:creationId xmlns:a16="http://schemas.microsoft.com/office/drawing/2014/main" xmlns="" id="{28CAD669-1C86-4C80-BC81-AD21677506B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126943" y="4384236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Freeform 142">
              <a:extLst>
                <a:ext uri="{FF2B5EF4-FFF2-40B4-BE49-F238E27FC236}">
                  <a16:creationId xmlns:a16="http://schemas.microsoft.com/office/drawing/2014/main" xmlns="" id="{A9CDD5C8-F4E5-405C-BAAC-39464219D19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168113" y="4291916"/>
              <a:ext cx="2087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Freeform 143">
              <a:extLst>
                <a:ext uri="{FF2B5EF4-FFF2-40B4-BE49-F238E27FC236}">
                  <a16:creationId xmlns:a16="http://schemas.microsoft.com/office/drawing/2014/main" xmlns="" id="{E9E418B7-359E-41EF-B1F4-6F2D9135FE3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739896" y="5753259"/>
              <a:ext cx="20873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Rectangle 144">
              <a:extLst>
                <a:ext uri="{FF2B5EF4-FFF2-40B4-BE49-F238E27FC236}">
                  <a16:creationId xmlns:a16="http://schemas.microsoft.com/office/drawing/2014/main" xmlns="" id="{CE2F014B-BB96-4ACA-B3F0-826D9207D8B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111554" y="5168859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Rectangle 145">
              <a:extLst>
                <a:ext uri="{FF2B5EF4-FFF2-40B4-BE49-F238E27FC236}">
                  <a16:creationId xmlns:a16="http://schemas.microsoft.com/office/drawing/2014/main" xmlns="" id="{B57862FB-A7BF-4817-AACE-483AAF7834A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8884869" y="376006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" name="Freeform 146">
              <a:extLst>
                <a:ext uri="{FF2B5EF4-FFF2-40B4-BE49-F238E27FC236}">
                  <a16:creationId xmlns:a16="http://schemas.microsoft.com/office/drawing/2014/main" xmlns="" id="{A6B25B56-C2BC-4943-BC23-40063A130C2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571883" y="4515376"/>
              <a:ext cx="2087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" name="Oval 147">
              <a:extLst>
                <a:ext uri="{FF2B5EF4-FFF2-40B4-BE49-F238E27FC236}">
                  <a16:creationId xmlns:a16="http://schemas.microsoft.com/office/drawing/2014/main" xmlns="" id="{9CB92554-6298-429B-A057-6BBB77F5D14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476015" y="4823782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" name="Oval 148">
              <a:extLst>
                <a:ext uri="{FF2B5EF4-FFF2-40B4-BE49-F238E27FC236}">
                  <a16:creationId xmlns:a16="http://schemas.microsoft.com/office/drawing/2014/main" xmlns="" id="{2AFCC476-4C3D-4351-B6BB-3177C7628C9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328689" y="4167006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" name="Freeform 149">
              <a:extLst>
                <a:ext uri="{FF2B5EF4-FFF2-40B4-BE49-F238E27FC236}">
                  <a16:creationId xmlns:a16="http://schemas.microsoft.com/office/drawing/2014/main" xmlns="" id="{F8954D83-845E-4D9C-AC6D-BA7998EEABD2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878323" y="51076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Oval 150">
              <a:extLst>
                <a:ext uri="{FF2B5EF4-FFF2-40B4-BE49-F238E27FC236}">
                  <a16:creationId xmlns:a16="http://schemas.microsoft.com/office/drawing/2014/main" xmlns="" id="{F53DFD24-16CE-45E9-AD45-8F079B86D10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705024" y="4650097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Oval 151">
              <a:extLst>
                <a:ext uri="{FF2B5EF4-FFF2-40B4-BE49-F238E27FC236}">
                  <a16:creationId xmlns:a16="http://schemas.microsoft.com/office/drawing/2014/main" xmlns="" id="{522A4D18-0901-444C-B3D3-288DB805468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652610" y="4794210"/>
              <a:ext cx="20873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Oval 152">
              <a:extLst>
                <a:ext uri="{FF2B5EF4-FFF2-40B4-BE49-F238E27FC236}">
                  <a16:creationId xmlns:a16="http://schemas.microsoft.com/office/drawing/2014/main" xmlns="" id="{7026E09F-F0A4-4222-A5D0-25DFA0853B1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0961991" y="569263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" name="Freeform 153">
              <a:extLst>
                <a:ext uri="{FF2B5EF4-FFF2-40B4-BE49-F238E27FC236}">
                  <a16:creationId xmlns:a16="http://schemas.microsoft.com/office/drawing/2014/main" xmlns="" id="{5FA5536B-CE8C-49C7-8F3E-740F0A12A4E9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2558886" y="3997200"/>
              <a:ext cx="0" cy="25689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" name="Rectangle 154">
              <a:extLst>
                <a:ext uri="{FF2B5EF4-FFF2-40B4-BE49-F238E27FC236}">
                  <a16:creationId xmlns:a16="http://schemas.microsoft.com/office/drawing/2014/main" xmlns="" id="{D111175B-8E51-4A9F-80E6-AFEE5F4E03D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0249181" y="5561566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" name="Freeform 155">
              <a:extLst>
                <a:ext uri="{FF2B5EF4-FFF2-40B4-BE49-F238E27FC236}">
                  <a16:creationId xmlns:a16="http://schemas.microsoft.com/office/drawing/2014/main" xmlns="" id="{2F6C4B5C-E549-4460-B104-137C84242E2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410512" y="1964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" name="Freeform 156">
              <a:extLst>
                <a:ext uri="{FF2B5EF4-FFF2-40B4-BE49-F238E27FC236}">
                  <a16:creationId xmlns:a16="http://schemas.microsoft.com/office/drawing/2014/main" xmlns="" id="{D1DDA093-254A-4DFC-B11C-4350F4BCED5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0393983" y="201176"/>
              <a:ext cx="1789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" name="Freeform 157">
              <a:extLst>
                <a:ext uri="{FF2B5EF4-FFF2-40B4-BE49-F238E27FC236}">
                  <a16:creationId xmlns:a16="http://schemas.microsoft.com/office/drawing/2014/main" xmlns="" id="{59DDFDDE-EAD4-4CA0-ACA3-64F05FA1563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487119" y="4031580"/>
              <a:ext cx="2087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" name="Freeform 158">
              <a:extLst>
                <a:ext uri="{FF2B5EF4-FFF2-40B4-BE49-F238E27FC236}">
                  <a16:creationId xmlns:a16="http://schemas.microsoft.com/office/drawing/2014/main" xmlns="" id="{6161A156-0224-4E18-B08E-3D31DA654780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506401" y="402604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8" name="Freeform 159">
              <a:extLst>
                <a:ext uri="{FF2B5EF4-FFF2-40B4-BE49-F238E27FC236}">
                  <a16:creationId xmlns:a16="http://schemas.microsoft.com/office/drawing/2014/main" xmlns="" id="{162EBD11-46A4-4B03-9255-B75569D3060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071437" y="63281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9" name="Freeform 160">
              <a:extLst>
                <a:ext uri="{FF2B5EF4-FFF2-40B4-BE49-F238E27FC236}">
                  <a16:creationId xmlns:a16="http://schemas.microsoft.com/office/drawing/2014/main" xmlns="" id="{58960728-38E0-414A-8274-D2FE4D9883A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286943" y="63421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0" name="Rectangle 161">
              <a:extLst>
                <a:ext uri="{FF2B5EF4-FFF2-40B4-BE49-F238E27FC236}">
                  <a16:creationId xmlns:a16="http://schemas.microsoft.com/office/drawing/2014/main" xmlns="" id="{9ADB3FA2-75E8-49F5-B9F9-9BA221AA67C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9327137" y="6286040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1" name="Rectangle 162">
              <a:extLst>
                <a:ext uri="{FF2B5EF4-FFF2-40B4-BE49-F238E27FC236}">
                  <a16:creationId xmlns:a16="http://schemas.microsoft.com/office/drawing/2014/main" xmlns="" id="{B37B7E38-85F3-4360-8529-3A9FE0F3134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186972" y="4822904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2" name="Freeform 163">
              <a:extLst>
                <a:ext uri="{FF2B5EF4-FFF2-40B4-BE49-F238E27FC236}">
                  <a16:creationId xmlns:a16="http://schemas.microsoft.com/office/drawing/2014/main" xmlns="" id="{1AE9E3B9-09EF-457B-BCE1-C0E9479046B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606448" y="59645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3" name="Freeform 164">
              <a:extLst>
                <a:ext uri="{FF2B5EF4-FFF2-40B4-BE49-F238E27FC236}">
                  <a16:creationId xmlns:a16="http://schemas.microsoft.com/office/drawing/2014/main" xmlns="" id="{8C918486-DEB2-424D-9A10-998EF836152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121685" y="5135123"/>
              <a:ext cx="0" cy="25689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4" name="Rectangle 165">
              <a:extLst>
                <a:ext uri="{FF2B5EF4-FFF2-40B4-BE49-F238E27FC236}">
                  <a16:creationId xmlns:a16="http://schemas.microsoft.com/office/drawing/2014/main" xmlns="" id="{6A8C3F50-6DA6-4507-B12C-97FB57D1CF3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6000104" y="4753842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5" name="Freeform 166">
              <a:extLst>
                <a:ext uri="{FF2B5EF4-FFF2-40B4-BE49-F238E27FC236}">
                  <a16:creationId xmlns:a16="http://schemas.microsoft.com/office/drawing/2014/main" xmlns="" id="{C0384DA3-75BA-4944-B49F-F46675684629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309188" y="33616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6" name="Freeform 167">
              <a:extLst>
                <a:ext uri="{FF2B5EF4-FFF2-40B4-BE49-F238E27FC236}">
                  <a16:creationId xmlns:a16="http://schemas.microsoft.com/office/drawing/2014/main" xmlns="" id="{D1E279BE-2D8C-4F45-B665-FF920B92787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11573473" y="45209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7" name="Freeform 168">
              <a:extLst>
                <a:ext uri="{FF2B5EF4-FFF2-40B4-BE49-F238E27FC236}">
                  <a16:creationId xmlns:a16="http://schemas.microsoft.com/office/drawing/2014/main" xmlns="" id="{ACD3636E-1A4D-477C-9523-62C4314B3E6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999357" y="4754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8" name="Freeform 169">
              <a:extLst>
                <a:ext uri="{FF2B5EF4-FFF2-40B4-BE49-F238E27FC236}">
                  <a16:creationId xmlns:a16="http://schemas.microsoft.com/office/drawing/2014/main" xmlns="" id="{ECEFE3F7-0A44-4EAA-94A5-C28EF41F0DDB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5935849" y="4344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9" name="Rectangle 170">
              <a:extLst>
                <a:ext uri="{FF2B5EF4-FFF2-40B4-BE49-F238E27FC236}">
                  <a16:creationId xmlns:a16="http://schemas.microsoft.com/office/drawing/2014/main" xmlns="" id="{656AB4FF-5FC2-4626-ACE1-E881FC8B6CA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11910831" y="4400019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0" name="Freeform 171">
              <a:extLst>
                <a:ext uri="{FF2B5EF4-FFF2-40B4-BE49-F238E27FC236}">
                  <a16:creationId xmlns:a16="http://schemas.microsoft.com/office/drawing/2014/main" xmlns="" id="{490D410E-DCE5-4BC9-92DF-8471A74B907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687982" y="5373714"/>
              <a:ext cx="345912" cy="227520"/>
            </a:xfrm>
            <a:custGeom>
              <a:avLst/>
              <a:gdLst>
                <a:gd name="T0" fmla="*/ 14 w 17"/>
                <a:gd name="T1" fmla="*/ 3 h 9"/>
                <a:gd name="T2" fmla="*/ 14 w 17"/>
                <a:gd name="T3" fmla="*/ 3 h 9"/>
                <a:gd name="T4" fmla="*/ 9 w 17"/>
                <a:gd name="T5" fmla="*/ 5 h 9"/>
                <a:gd name="T6" fmla="*/ 5 w 17"/>
                <a:gd name="T7" fmla="*/ 7 h 9"/>
                <a:gd name="T8" fmla="*/ 2 w 17"/>
                <a:gd name="T9" fmla="*/ 8 h 9"/>
                <a:gd name="T10" fmla="*/ 2 w 17"/>
                <a:gd name="T11" fmla="*/ 9 h 9"/>
                <a:gd name="T12" fmla="*/ 0 w 17"/>
                <a:gd name="T13" fmla="*/ 9 h 9"/>
                <a:gd name="T14" fmla="*/ 1 w 17"/>
                <a:gd name="T15" fmla="*/ 8 h 9"/>
                <a:gd name="T16" fmla="*/ 2 w 17"/>
                <a:gd name="T17" fmla="*/ 7 h 9"/>
                <a:gd name="T18" fmla="*/ 1 w 17"/>
                <a:gd name="T19" fmla="*/ 6 h 9"/>
                <a:gd name="T20" fmla="*/ 2 w 17"/>
                <a:gd name="T21" fmla="*/ 6 h 9"/>
                <a:gd name="T22" fmla="*/ 9 w 17"/>
                <a:gd name="T23" fmla="*/ 4 h 9"/>
                <a:gd name="T24" fmla="*/ 13 w 17"/>
                <a:gd name="T25" fmla="*/ 2 h 9"/>
                <a:gd name="T26" fmla="*/ 16 w 17"/>
                <a:gd name="T27" fmla="*/ 0 h 9"/>
                <a:gd name="T28" fmla="*/ 17 w 17"/>
                <a:gd name="T29" fmla="*/ 0 h 9"/>
                <a:gd name="T30" fmla="*/ 16 w 17"/>
                <a:gd name="T31" fmla="*/ 1 h 9"/>
                <a:gd name="T32" fmla="*/ 14 w 1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9">
                  <a:moveTo>
                    <a:pt x="14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8" y="6"/>
                    <a:pt x="6" y="7"/>
                    <a:pt x="5" y="7"/>
                  </a:cubicBezTo>
                  <a:cubicBezTo>
                    <a:pt x="4" y="7"/>
                    <a:pt x="3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6"/>
                    <a:pt x="7" y="6"/>
                    <a:pt x="9" y="4"/>
                  </a:cubicBezTo>
                  <a:cubicBezTo>
                    <a:pt x="10" y="2"/>
                    <a:pt x="12" y="3"/>
                    <a:pt x="13" y="2"/>
                  </a:cubicBezTo>
                  <a:cubicBezTo>
                    <a:pt x="13" y="1"/>
                    <a:pt x="15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5" y="1"/>
                    <a:pt x="15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1" name="Freeform 172">
              <a:extLst>
                <a:ext uri="{FF2B5EF4-FFF2-40B4-BE49-F238E27FC236}">
                  <a16:creationId xmlns:a16="http://schemas.microsoft.com/office/drawing/2014/main" xmlns="" id="{9A8A8D7F-F8EB-41DD-BB19-F4EB24443390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953270" y="5222163"/>
              <a:ext cx="62621" cy="77064"/>
            </a:xfrm>
            <a:custGeom>
              <a:avLst/>
              <a:gdLst>
                <a:gd name="T0" fmla="*/ 1 w 3"/>
                <a:gd name="T1" fmla="*/ 2 h 3"/>
                <a:gd name="T2" fmla="*/ 0 w 3"/>
                <a:gd name="T3" fmla="*/ 2 h 3"/>
                <a:gd name="T4" fmla="*/ 1 w 3"/>
                <a:gd name="T5" fmla="*/ 0 h 3"/>
                <a:gd name="T6" fmla="*/ 3 w 3"/>
                <a:gd name="T7" fmla="*/ 1 h 3"/>
                <a:gd name="T8" fmla="*/ 1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2" name="Freeform 173">
              <a:extLst>
                <a:ext uri="{FF2B5EF4-FFF2-40B4-BE49-F238E27FC236}">
                  <a16:creationId xmlns:a16="http://schemas.microsoft.com/office/drawing/2014/main" xmlns="" id="{2055C50B-42BA-4DC3-874C-E2CA85C081E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006292" y="5177814"/>
              <a:ext cx="83496" cy="25689"/>
            </a:xfrm>
            <a:custGeom>
              <a:avLst/>
              <a:gdLst>
                <a:gd name="T0" fmla="*/ 1 w 4"/>
                <a:gd name="T1" fmla="*/ 0 h 1"/>
                <a:gd name="T2" fmla="*/ 4 w 4"/>
                <a:gd name="T3" fmla="*/ 0 h 1"/>
                <a:gd name="T4" fmla="*/ 1 w 4"/>
                <a:gd name="T5" fmla="*/ 1 h 1"/>
                <a:gd name="T6" fmla="*/ 0 w 4"/>
                <a:gd name="T7" fmla="*/ 1 h 1"/>
                <a:gd name="T8" fmla="*/ 1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3" name="Freeform 174">
              <a:extLst>
                <a:ext uri="{FF2B5EF4-FFF2-40B4-BE49-F238E27FC236}">
                  <a16:creationId xmlns:a16="http://schemas.microsoft.com/office/drawing/2014/main" xmlns="" id="{7E7995D5-431C-4EE4-8838-6ABE2FB61EA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083156" y="4926491"/>
              <a:ext cx="83496" cy="77064"/>
            </a:xfrm>
            <a:custGeom>
              <a:avLst/>
              <a:gdLst>
                <a:gd name="T0" fmla="*/ 4 w 4"/>
                <a:gd name="T1" fmla="*/ 2 h 3"/>
                <a:gd name="T2" fmla="*/ 1 w 4"/>
                <a:gd name="T3" fmla="*/ 3 h 3"/>
                <a:gd name="T4" fmla="*/ 0 w 4"/>
                <a:gd name="T5" fmla="*/ 2 h 3"/>
                <a:gd name="T6" fmla="*/ 1 w 4"/>
                <a:gd name="T7" fmla="*/ 2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2"/>
                    <a:pt x="2" y="2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4" name="Freeform 175">
              <a:extLst>
                <a:ext uri="{FF2B5EF4-FFF2-40B4-BE49-F238E27FC236}">
                  <a16:creationId xmlns:a16="http://schemas.microsoft.com/office/drawing/2014/main" xmlns="" id="{F858809C-1CBA-4A2E-B77C-CFBC754F64B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601189" y="5982408"/>
              <a:ext cx="59640" cy="51375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2 w 3"/>
                <a:gd name="T5" fmla="*/ 1 h 2"/>
                <a:gd name="T6" fmla="*/ 0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2"/>
                    <a:pt x="2" y="1"/>
                  </a:cubicBezTo>
                  <a:cubicBezTo>
                    <a:pt x="2" y="1"/>
                    <a:pt x="1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5" name="Freeform 176">
              <a:extLst>
                <a:ext uri="{FF2B5EF4-FFF2-40B4-BE49-F238E27FC236}">
                  <a16:creationId xmlns:a16="http://schemas.microsoft.com/office/drawing/2014/main" xmlns="" id="{31FC64D7-5C26-431E-84EC-BA0E07311AD9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633963" y="5846263"/>
              <a:ext cx="41748" cy="51375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6" name="Freeform 177">
              <a:extLst>
                <a:ext uri="{FF2B5EF4-FFF2-40B4-BE49-F238E27FC236}">
                  <a16:creationId xmlns:a16="http://schemas.microsoft.com/office/drawing/2014/main" xmlns="" id="{0502AF8A-2CD5-4D40-A920-C76F3209CA3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777623" y="5457583"/>
              <a:ext cx="41748" cy="51375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1 w 2"/>
                <a:gd name="T5" fmla="*/ 2 h 2"/>
                <a:gd name="T6" fmla="*/ 0 w 2"/>
                <a:gd name="T7" fmla="*/ 2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7" name="Freeform 178">
              <a:extLst>
                <a:ext uri="{FF2B5EF4-FFF2-40B4-BE49-F238E27FC236}">
                  <a16:creationId xmlns:a16="http://schemas.microsoft.com/office/drawing/2014/main" xmlns="" id="{2C8A3886-0DEA-4BF1-AD89-496BCEF752F7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076766" y="4908633"/>
              <a:ext cx="41748" cy="25689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8" name="Freeform 179">
              <a:extLst>
                <a:ext uri="{FF2B5EF4-FFF2-40B4-BE49-F238E27FC236}">
                  <a16:creationId xmlns:a16="http://schemas.microsoft.com/office/drawing/2014/main" xmlns="" id="{4A13D60B-87DE-4AC2-9875-642773B72231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065589" y="5281520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9" name="Freeform 180">
              <a:extLst>
                <a:ext uri="{FF2B5EF4-FFF2-40B4-BE49-F238E27FC236}">
                  <a16:creationId xmlns:a16="http://schemas.microsoft.com/office/drawing/2014/main" xmlns="" id="{0C10D909-23A6-4FD7-AAC9-A5305E3C889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042302" y="5356713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0" name="Freeform 181">
              <a:extLst>
                <a:ext uri="{FF2B5EF4-FFF2-40B4-BE49-F238E27FC236}">
                  <a16:creationId xmlns:a16="http://schemas.microsoft.com/office/drawing/2014/main" xmlns="" id="{CBC36A92-BBDE-48EE-9EEE-C927ADCF4B43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245211" y="5164838"/>
              <a:ext cx="41748" cy="5137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1 w 2"/>
                <a:gd name="T5" fmla="*/ 1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1" name="Freeform 182">
              <a:extLst>
                <a:ext uri="{FF2B5EF4-FFF2-40B4-BE49-F238E27FC236}">
                  <a16:creationId xmlns:a16="http://schemas.microsoft.com/office/drawing/2014/main" xmlns="" id="{9D7E4B70-6931-4FF5-9134-5616A9D5C856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165514" y="4948217"/>
              <a:ext cx="2087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2" name="Freeform 183">
              <a:extLst>
                <a:ext uri="{FF2B5EF4-FFF2-40B4-BE49-F238E27FC236}">
                  <a16:creationId xmlns:a16="http://schemas.microsoft.com/office/drawing/2014/main" xmlns="" id="{86189CC3-F3C3-4160-869A-326C7EE183A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817439" y="5345958"/>
              <a:ext cx="20873" cy="2568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3" name="Freeform 184">
              <a:extLst>
                <a:ext uri="{FF2B5EF4-FFF2-40B4-BE49-F238E27FC236}">
                  <a16:creationId xmlns:a16="http://schemas.microsoft.com/office/drawing/2014/main" xmlns="" id="{AE51AF13-7B18-4565-B627-FA55409A91F5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9075888" y="4952560"/>
              <a:ext cx="0" cy="25689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4" name="Freeform 185">
              <a:extLst>
                <a:ext uri="{FF2B5EF4-FFF2-40B4-BE49-F238E27FC236}">
                  <a16:creationId xmlns:a16="http://schemas.microsoft.com/office/drawing/2014/main" xmlns="" id="{8F2F0345-345D-4CC5-876C-A5CAC5E2E60D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919674" y="5522097"/>
              <a:ext cx="2087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5" name="Oval 186">
              <a:extLst>
                <a:ext uri="{FF2B5EF4-FFF2-40B4-BE49-F238E27FC236}">
                  <a16:creationId xmlns:a16="http://schemas.microsoft.com/office/drawing/2014/main" xmlns="" id="{B6D824BB-25E5-46AC-83A7-C7FE0C068B0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9356742" y="5254390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6" name="Freeform 187">
              <a:extLst>
                <a:ext uri="{FF2B5EF4-FFF2-40B4-BE49-F238E27FC236}">
                  <a16:creationId xmlns:a16="http://schemas.microsoft.com/office/drawing/2014/main" xmlns="" id="{82974D98-2BB6-44A5-AD97-BBEB582C94B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666877" y="5888186"/>
              <a:ext cx="2087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7" name="Oval 188">
              <a:extLst>
                <a:ext uri="{FF2B5EF4-FFF2-40B4-BE49-F238E27FC236}">
                  <a16:creationId xmlns:a16="http://schemas.microsoft.com/office/drawing/2014/main" xmlns="" id="{E36C989C-8E97-4426-828B-52A71BCB6E5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9327285" y="5123279"/>
              <a:ext cx="2981" cy="2568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8" name="Oval 189">
              <a:extLst>
                <a:ext uri="{FF2B5EF4-FFF2-40B4-BE49-F238E27FC236}">
                  <a16:creationId xmlns:a16="http://schemas.microsoft.com/office/drawing/2014/main" xmlns="" id="{6C34F132-5826-4E94-B6B4-6957A6275AE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8773428" y="5558975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9" name="Freeform 190">
              <a:extLst>
                <a:ext uri="{FF2B5EF4-FFF2-40B4-BE49-F238E27FC236}">
                  <a16:creationId xmlns:a16="http://schemas.microsoft.com/office/drawing/2014/main" xmlns="" id="{576916AC-B11B-4421-A91A-4842EFBFDF28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707194" y="5633664"/>
              <a:ext cx="0" cy="25689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0" name="Freeform 191">
              <a:extLst>
                <a:ext uri="{FF2B5EF4-FFF2-40B4-BE49-F238E27FC236}">
                  <a16:creationId xmlns:a16="http://schemas.microsoft.com/office/drawing/2014/main" xmlns="" id="{20D3A42E-2E31-4F3D-B623-29328D728EC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671809" y="5655817"/>
              <a:ext cx="0" cy="25689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1" name="Oval 192">
              <a:extLst>
                <a:ext uri="{FF2B5EF4-FFF2-40B4-BE49-F238E27FC236}">
                  <a16:creationId xmlns:a16="http://schemas.microsoft.com/office/drawing/2014/main" xmlns="" id="{30837B4F-F1BA-4C26-A7F4-9EB6DB5C9B9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8822530" y="5407006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2" name="Freeform 193">
              <a:extLst>
                <a:ext uri="{FF2B5EF4-FFF2-40B4-BE49-F238E27FC236}">
                  <a16:creationId xmlns:a16="http://schemas.microsoft.com/office/drawing/2014/main" xmlns="" id="{9A05EFE8-229F-4FFB-B5EE-ABD43390527F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8572129" y="6077246"/>
              <a:ext cx="0" cy="2201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3" name="Freeform 194">
              <a:extLst>
                <a:ext uri="{FF2B5EF4-FFF2-40B4-BE49-F238E27FC236}">
                  <a16:creationId xmlns:a16="http://schemas.microsoft.com/office/drawing/2014/main" xmlns="" id="{2677DF07-E917-4C30-892C-220653EDC92C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841325" y="3129133"/>
              <a:ext cx="80513" cy="51375"/>
            </a:xfrm>
            <a:custGeom>
              <a:avLst/>
              <a:gdLst>
                <a:gd name="T0" fmla="*/ 1 w 4"/>
                <a:gd name="T1" fmla="*/ 1 h 2"/>
                <a:gd name="T2" fmla="*/ 2 w 4"/>
                <a:gd name="T3" fmla="*/ 1 h 2"/>
                <a:gd name="T4" fmla="*/ 4 w 4"/>
                <a:gd name="T5" fmla="*/ 0 h 2"/>
                <a:gd name="T6" fmla="*/ 2 w 4"/>
                <a:gd name="T7" fmla="*/ 1 h 2"/>
                <a:gd name="T8" fmla="*/ 2 w 4"/>
                <a:gd name="T9" fmla="*/ 1 h 2"/>
                <a:gd name="T10" fmla="*/ 0 w 4"/>
                <a:gd name="T11" fmla="*/ 2 h 2"/>
                <a:gd name="T12" fmla="*/ 1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4" name="Freeform 195">
              <a:extLst>
                <a:ext uri="{FF2B5EF4-FFF2-40B4-BE49-F238E27FC236}">
                  <a16:creationId xmlns:a16="http://schemas.microsoft.com/office/drawing/2014/main" xmlns="" id="{16EF0486-71D9-44D4-914F-FBC1511F1A00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872735" y="2988240"/>
              <a:ext cx="80513" cy="51375"/>
            </a:xfrm>
            <a:custGeom>
              <a:avLst/>
              <a:gdLst>
                <a:gd name="T0" fmla="*/ 2 w 4"/>
                <a:gd name="T1" fmla="*/ 1 h 2"/>
                <a:gd name="T2" fmla="*/ 2 w 4"/>
                <a:gd name="T3" fmla="*/ 1 h 2"/>
                <a:gd name="T4" fmla="*/ 0 w 4"/>
                <a:gd name="T5" fmla="*/ 1 h 2"/>
                <a:gd name="T6" fmla="*/ 1 w 4"/>
                <a:gd name="T7" fmla="*/ 1 h 2"/>
                <a:gd name="T8" fmla="*/ 2 w 4"/>
                <a:gd name="T9" fmla="*/ 0 h 2"/>
                <a:gd name="T10" fmla="*/ 3 w 4"/>
                <a:gd name="T11" fmla="*/ 0 h 2"/>
                <a:gd name="T12" fmla="*/ 2 w 4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5" name="Freeform 196">
              <a:extLst>
                <a:ext uri="{FF2B5EF4-FFF2-40B4-BE49-F238E27FC236}">
                  <a16:creationId xmlns:a16="http://schemas.microsoft.com/office/drawing/2014/main" xmlns="" id="{1B516F24-E047-46DA-829C-6DF5E9852840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726187" y="3392554"/>
              <a:ext cx="41748" cy="2201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6" name="Freeform 197">
              <a:extLst>
                <a:ext uri="{FF2B5EF4-FFF2-40B4-BE49-F238E27FC236}">
                  <a16:creationId xmlns:a16="http://schemas.microsoft.com/office/drawing/2014/main" xmlns="" id="{AB67C9A7-5D48-434B-A49E-4248CAEAEF2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342167" y="3843438"/>
              <a:ext cx="41748" cy="51375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7" name="Freeform 198">
              <a:extLst>
                <a:ext uri="{FF2B5EF4-FFF2-40B4-BE49-F238E27FC236}">
                  <a16:creationId xmlns:a16="http://schemas.microsoft.com/office/drawing/2014/main" xmlns="" id="{16CEAA3B-40CA-4F16-BAC0-95F979DBF944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682207" y="3359806"/>
              <a:ext cx="41748" cy="25689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8" name="Freeform 199">
              <a:extLst>
                <a:ext uri="{FF2B5EF4-FFF2-40B4-BE49-F238E27FC236}">
                  <a16:creationId xmlns:a16="http://schemas.microsoft.com/office/drawing/2014/main" xmlns="" id="{C3211E5C-3AB8-41EE-B40C-48704108EEA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394746" y="3927419"/>
              <a:ext cx="41748" cy="51375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9" name="Oval 200">
              <a:extLst>
                <a:ext uri="{FF2B5EF4-FFF2-40B4-BE49-F238E27FC236}">
                  <a16:creationId xmlns:a16="http://schemas.microsoft.com/office/drawing/2014/main" xmlns="" id="{8EE4D8BC-F68E-45D3-B224-A8CF1D9748E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6769315" y="3285119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0" name="Oval 201">
              <a:extLst>
                <a:ext uri="{FF2B5EF4-FFF2-40B4-BE49-F238E27FC236}">
                  <a16:creationId xmlns:a16="http://schemas.microsoft.com/office/drawing/2014/main" xmlns="" id="{DC9BFAF1-72E0-4E44-88C5-080CAA9371E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6960128" y="3008519"/>
              <a:ext cx="20873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1" name="Rectangle 202">
              <a:extLst>
                <a:ext uri="{FF2B5EF4-FFF2-40B4-BE49-F238E27FC236}">
                  <a16:creationId xmlns:a16="http://schemas.microsoft.com/office/drawing/2014/main" xmlns="" id="{EAD7119C-6F33-4775-A948-397693EC1F9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6808762" y="3230115"/>
              <a:ext cx="2981" cy="36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2" name="Oval 203">
              <a:extLst>
                <a:ext uri="{FF2B5EF4-FFF2-40B4-BE49-F238E27FC236}">
                  <a16:creationId xmlns:a16="http://schemas.microsoft.com/office/drawing/2014/main" xmlns="" id="{DE38B8B8-DA14-4356-B0C1-473882D4B90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677018">
              <a:off x="6404769" y="3781785"/>
              <a:ext cx="2981" cy="36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3" name="Freeform 204">
              <a:extLst>
                <a:ext uri="{FF2B5EF4-FFF2-40B4-BE49-F238E27FC236}">
                  <a16:creationId xmlns:a16="http://schemas.microsoft.com/office/drawing/2014/main" xmlns="" id="{BEB1B7BE-46AD-4FD9-AFFE-9CB886404EFE}"/>
                </a:ext>
              </a:extLst>
            </p:cNvPr>
            <p:cNvSpPr>
              <a:spLocks/>
            </p:cNvSpPr>
            <p:nvPr/>
          </p:nvSpPr>
          <p:spPr bwMode="auto">
            <a:xfrm rot="19677018">
              <a:off x="6495182" y="3689874"/>
              <a:ext cx="1789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19" name="文本框 218">
            <a:extLst>
              <a:ext uri="{FF2B5EF4-FFF2-40B4-BE49-F238E27FC236}">
                <a16:creationId xmlns:a16="http://schemas.microsoft.com/office/drawing/2014/main" xmlns="" id="{CCD8F4EC-F1AD-43E9-A867-7182C701428A}"/>
              </a:ext>
            </a:extLst>
          </p:cNvPr>
          <p:cNvSpPr txBox="1"/>
          <p:nvPr/>
        </p:nvSpPr>
        <p:spPr>
          <a:xfrm>
            <a:off x="388429" y="472841"/>
            <a:ext cx="187743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just"/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056280"/>
                </a:solidFill>
                <a:effectLst/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OPPOSans R" panose="00020600040101010101" pitchFamily="18" charset="-122"/>
              </a:rPr>
              <a:t>目录</a:t>
            </a:r>
            <a:endParaRPr lang="zh-CN" altLang="en-US" sz="6600" dirty="0">
              <a:solidFill>
                <a:srgbClr val="056280"/>
              </a:solidFill>
              <a:latin typeface="汉仪尚巍手书W" panose="00020600040101010101" pitchFamily="18" charset="-122"/>
              <a:ea typeface="汉仪尚巍手书W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xmlns="" id="{7107FB03-F366-4B17-8413-B49112656505}"/>
              </a:ext>
            </a:extLst>
          </p:cNvPr>
          <p:cNvSpPr txBox="1"/>
          <p:nvPr/>
        </p:nvSpPr>
        <p:spPr>
          <a:xfrm>
            <a:off x="631989" y="2563704"/>
            <a:ext cx="4396330" cy="470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5709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01.</a:t>
            </a:r>
            <a:r>
              <a:rPr lang="en-US" altLang="zh-CN" b="1" dirty="0">
                <a:solidFill>
                  <a:srgbClr val="F7893C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    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Lorem ipsum 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consectetuer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.</a:t>
            </a:r>
            <a:endParaRPr lang="en-US" altLang="zh-CN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226" name="文本框 225">
            <a:extLst>
              <a:ext uri="{FF2B5EF4-FFF2-40B4-BE49-F238E27FC236}">
                <a16:creationId xmlns:a16="http://schemas.microsoft.com/office/drawing/2014/main" xmlns="" id="{5A0442F6-F8D8-4FB1-A8AF-C2376E7B85AD}"/>
              </a:ext>
            </a:extLst>
          </p:cNvPr>
          <p:cNvSpPr txBox="1"/>
          <p:nvPr/>
        </p:nvSpPr>
        <p:spPr>
          <a:xfrm>
            <a:off x="631989" y="3324786"/>
            <a:ext cx="4396330" cy="470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5709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02.</a:t>
            </a:r>
            <a:r>
              <a:rPr lang="en-US" altLang="zh-CN" b="1" dirty="0">
                <a:solidFill>
                  <a:srgbClr val="F7893C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   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Pelledsaee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 habitant 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morbi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 .</a:t>
            </a:r>
            <a:endParaRPr lang="en-US" altLang="zh-CN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228" name="文本框 227">
            <a:extLst>
              <a:ext uri="{FF2B5EF4-FFF2-40B4-BE49-F238E27FC236}">
                <a16:creationId xmlns:a16="http://schemas.microsoft.com/office/drawing/2014/main" xmlns="" id="{B33C82BE-5E5E-4C55-AEAD-7993734E972A}"/>
              </a:ext>
            </a:extLst>
          </p:cNvPr>
          <p:cNvSpPr txBox="1"/>
          <p:nvPr/>
        </p:nvSpPr>
        <p:spPr>
          <a:xfrm>
            <a:off x="631989" y="4085869"/>
            <a:ext cx="4396330" cy="470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5709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03.   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Fusce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 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posuere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 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magnam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.</a:t>
            </a:r>
            <a:endParaRPr lang="en-US" altLang="zh-CN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</p:txBody>
      </p:sp>
      <p:sp>
        <p:nvSpPr>
          <p:cNvPr id="229" name="文本框 228">
            <a:extLst>
              <a:ext uri="{FF2B5EF4-FFF2-40B4-BE49-F238E27FC236}">
                <a16:creationId xmlns:a16="http://schemas.microsoft.com/office/drawing/2014/main" xmlns="" id="{B297CD99-1B0A-48C1-BF28-9171B64ACB1D}"/>
              </a:ext>
            </a:extLst>
          </p:cNvPr>
          <p:cNvSpPr txBox="1"/>
          <p:nvPr/>
        </p:nvSpPr>
        <p:spPr>
          <a:xfrm>
            <a:off x="631989" y="4846952"/>
            <a:ext cx="4396330" cy="470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5709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04.</a:t>
            </a:r>
            <a:r>
              <a:rPr lang="en-US" altLang="zh-CN" b="1" dirty="0">
                <a:solidFill>
                  <a:srgbClr val="F7893C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   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Nunc 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viverra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 </a:t>
            </a:r>
            <a:r>
              <a:rPr lang="en-US" altLang="zh-CN" sz="1600" dirty="0" err="1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imperdiet</a:t>
            </a:r>
            <a:r>
              <a:rPr lang="en-US" altLang="zh-CN" sz="1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.</a:t>
            </a:r>
            <a:endParaRPr lang="en-US" altLang="zh-CN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6690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1D28D292-4892-45D6-AEAD-2F99EE35D660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5440680" cy="7862529"/>
          </a:xfrm>
          <a:custGeom>
            <a:avLst/>
            <a:gdLst>
              <a:gd name="connsiteX0" fmla="*/ 1963240 w 4887020"/>
              <a:gd name="connsiteY0" fmla="*/ 6253828 h 6303205"/>
              <a:gd name="connsiteX1" fmla="*/ 1968950 w 4887020"/>
              <a:gd name="connsiteY1" fmla="*/ 6257629 h 6303205"/>
              <a:gd name="connsiteX2" fmla="*/ 1961255 w 4887020"/>
              <a:gd name="connsiteY2" fmla="*/ 6259727 h 6303205"/>
              <a:gd name="connsiteX3" fmla="*/ 1963240 w 4887020"/>
              <a:gd name="connsiteY3" fmla="*/ 6253828 h 6303205"/>
              <a:gd name="connsiteX4" fmla="*/ 1928388 w 4887020"/>
              <a:gd name="connsiteY4" fmla="*/ 6211965 h 6303205"/>
              <a:gd name="connsiteX5" fmla="*/ 1935459 w 4887020"/>
              <a:gd name="connsiteY5" fmla="*/ 6218187 h 6303205"/>
              <a:gd name="connsiteX6" fmla="*/ 1925414 w 4887020"/>
              <a:gd name="connsiteY6" fmla="*/ 6218993 h 6303205"/>
              <a:gd name="connsiteX7" fmla="*/ 1928388 w 4887020"/>
              <a:gd name="connsiteY7" fmla="*/ 6211965 h 6303205"/>
              <a:gd name="connsiteX8" fmla="*/ 2244124 w 4887020"/>
              <a:gd name="connsiteY8" fmla="*/ 6142812 h 6303205"/>
              <a:gd name="connsiteX9" fmla="*/ 2247867 w 4887020"/>
              <a:gd name="connsiteY9" fmla="*/ 6176063 h 6303205"/>
              <a:gd name="connsiteX10" fmla="*/ 2311108 w 4887020"/>
              <a:gd name="connsiteY10" fmla="*/ 6270361 h 6303205"/>
              <a:gd name="connsiteX11" fmla="*/ 2219240 w 4887020"/>
              <a:gd name="connsiteY11" fmla="*/ 6213490 h 6303205"/>
              <a:gd name="connsiteX12" fmla="*/ 2234328 w 4887020"/>
              <a:gd name="connsiteY12" fmla="*/ 6155977 h 6303205"/>
              <a:gd name="connsiteX13" fmla="*/ 2279695 w 4887020"/>
              <a:gd name="connsiteY13" fmla="*/ 5989780 h 6303205"/>
              <a:gd name="connsiteX14" fmla="*/ 2318019 w 4887020"/>
              <a:gd name="connsiteY14" fmla="*/ 6000209 h 6303205"/>
              <a:gd name="connsiteX15" fmla="*/ 2364621 w 4887020"/>
              <a:gd name="connsiteY15" fmla="*/ 5999842 h 6303205"/>
              <a:gd name="connsiteX16" fmla="*/ 2384082 w 4887020"/>
              <a:gd name="connsiteY16" fmla="*/ 6040234 h 6303205"/>
              <a:gd name="connsiteX17" fmla="*/ 2368851 w 4887020"/>
              <a:gd name="connsiteY17" fmla="*/ 6128357 h 6303205"/>
              <a:gd name="connsiteX18" fmla="*/ 2276094 w 4887020"/>
              <a:gd name="connsiteY18" fmla="*/ 6012563 h 6303205"/>
              <a:gd name="connsiteX19" fmla="*/ 1643420 w 4887020"/>
              <a:gd name="connsiteY19" fmla="*/ 5953692 h 6303205"/>
              <a:gd name="connsiteX20" fmla="*/ 1645406 w 4887020"/>
              <a:gd name="connsiteY20" fmla="*/ 5977775 h 6303205"/>
              <a:gd name="connsiteX21" fmla="*/ 1652795 w 4887020"/>
              <a:gd name="connsiteY21" fmla="*/ 6019837 h 6303205"/>
              <a:gd name="connsiteX22" fmla="*/ 1621215 w 4887020"/>
              <a:gd name="connsiteY22" fmla="*/ 6007502 h 6303205"/>
              <a:gd name="connsiteX23" fmla="*/ 1608961 w 4887020"/>
              <a:gd name="connsiteY23" fmla="*/ 5956444 h 6303205"/>
              <a:gd name="connsiteX24" fmla="*/ 1633162 w 4887020"/>
              <a:gd name="connsiteY24" fmla="*/ 5954641 h 6303205"/>
              <a:gd name="connsiteX25" fmla="*/ 1612270 w 4887020"/>
              <a:gd name="connsiteY25" fmla="*/ 5951242 h 6303205"/>
              <a:gd name="connsiteX26" fmla="*/ 1612412 w 4887020"/>
              <a:gd name="connsiteY26" fmla="*/ 5951293 h 6303205"/>
              <a:gd name="connsiteX27" fmla="*/ 1608715 w 4887020"/>
              <a:gd name="connsiteY27" fmla="*/ 5956084 h 6303205"/>
              <a:gd name="connsiteX28" fmla="*/ 1978533 w 4887020"/>
              <a:gd name="connsiteY28" fmla="*/ 5905552 h 6303205"/>
              <a:gd name="connsiteX29" fmla="*/ 2008053 w 4887020"/>
              <a:gd name="connsiteY29" fmla="*/ 5925679 h 6303205"/>
              <a:gd name="connsiteX30" fmla="*/ 1956937 w 4887020"/>
              <a:gd name="connsiteY30" fmla="*/ 5926756 h 6303205"/>
              <a:gd name="connsiteX31" fmla="*/ 1978533 w 4887020"/>
              <a:gd name="connsiteY31" fmla="*/ 5905552 h 6303205"/>
              <a:gd name="connsiteX32" fmla="*/ 1587815 w 4887020"/>
              <a:gd name="connsiteY32" fmla="*/ 5876853 h 6303205"/>
              <a:gd name="connsiteX33" fmla="*/ 1600715 w 4887020"/>
              <a:gd name="connsiteY33" fmla="*/ 5881811 h 6303205"/>
              <a:gd name="connsiteX34" fmla="*/ 1621237 w 4887020"/>
              <a:gd name="connsiteY34" fmla="*/ 5908632 h 6303205"/>
              <a:gd name="connsiteX35" fmla="*/ 1703432 w 4887020"/>
              <a:gd name="connsiteY35" fmla="*/ 5890051 h 6303205"/>
              <a:gd name="connsiteX36" fmla="*/ 1737341 w 4887020"/>
              <a:gd name="connsiteY36" fmla="*/ 5877030 h 6303205"/>
              <a:gd name="connsiteX37" fmla="*/ 1762843 w 4887020"/>
              <a:gd name="connsiteY37" fmla="*/ 5892777 h 6303205"/>
              <a:gd name="connsiteX38" fmla="*/ 1773825 w 4887020"/>
              <a:gd name="connsiteY38" fmla="*/ 5953326 h 6303205"/>
              <a:gd name="connsiteX39" fmla="*/ 1745432 w 4887020"/>
              <a:gd name="connsiteY39" fmla="*/ 5955603 h 6303205"/>
              <a:gd name="connsiteX40" fmla="*/ 1642835 w 4887020"/>
              <a:gd name="connsiteY40" fmla="*/ 5948852 h 6303205"/>
              <a:gd name="connsiteX41" fmla="*/ 1647249 w 4887020"/>
              <a:gd name="connsiteY41" fmla="*/ 5952993 h 6303205"/>
              <a:gd name="connsiteX42" fmla="*/ 1643366 w 4887020"/>
              <a:gd name="connsiteY42" fmla="*/ 5950242 h 6303205"/>
              <a:gd name="connsiteX43" fmla="*/ 1644422 w 4887020"/>
              <a:gd name="connsiteY43" fmla="*/ 5953599 h 6303205"/>
              <a:gd name="connsiteX44" fmla="*/ 1643420 w 4887020"/>
              <a:gd name="connsiteY44" fmla="*/ 5953692 h 6303205"/>
              <a:gd name="connsiteX45" fmla="*/ 1643122 w 4887020"/>
              <a:gd name="connsiteY45" fmla="*/ 5950068 h 6303205"/>
              <a:gd name="connsiteX46" fmla="*/ 1625877 w 4887020"/>
              <a:gd name="connsiteY46" fmla="*/ 5937852 h 6303205"/>
              <a:gd name="connsiteX47" fmla="*/ 1618577 w 4887020"/>
              <a:gd name="connsiteY47" fmla="*/ 5942651 h 6303205"/>
              <a:gd name="connsiteX48" fmla="*/ 1612270 w 4887020"/>
              <a:gd name="connsiteY48" fmla="*/ 5951242 h 6303205"/>
              <a:gd name="connsiteX49" fmla="*/ 1597498 w 4887020"/>
              <a:gd name="connsiteY49" fmla="*/ 5945865 h 6303205"/>
              <a:gd name="connsiteX50" fmla="*/ 1581270 w 4887020"/>
              <a:gd name="connsiteY50" fmla="*/ 5893859 h 6303205"/>
              <a:gd name="connsiteX51" fmla="*/ 1587815 w 4887020"/>
              <a:gd name="connsiteY51" fmla="*/ 5876853 h 6303205"/>
              <a:gd name="connsiteX52" fmla="*/ 1883082 w 4887020"/>
              <a:gd name="connsiteY52" fmla="*/ 5846348 h 6303205"/>
              <a:gd name="connsiteX53" fmla="*/ 1885861 w 4887020"/>
              <a:gd name="connsiteY53" fmla="*/ 5855999 h 6303205"/>
              <a:gd name="connsiteX54" fmla="*/ 1873568 w 4887020"/>
              <a:gd name="connsiteY54" fmla="*/ 5852754 h 6303205"/>
              <a:gd name="connsiteX55" fmla="*/ 1883082 w 4887020"/>
              <a:gd name="connsiteY55" fmla="*/ 5846348 h 6303205"/>
              <a:gd name="connsiteX56" fmla="*/ 3152197 w 4887020"/>
              <a:gd name="connsiteY56" fmla="*/ 5781405 h 6303205"/>
              <a:gd name="connsiteX57" fmla="*/ 3156724 w 4887020"/>
              <a:gd name="connsiteY57" fmla="*/ 5796118 h 6303205"/>
              <a:gd name="connsiteX58" fmla="*/ 3141333 w 4887020"/>
              <a:gd name="connsiteY58" fmla="*/ 5783952 h 6303205"/>
              <a:gd name="connsiteX59" fmla="*/ 3152197 w 4887020"/>
              <a:gd name="connsiteY59" fmla="*/ 5781405 h 6303205"/>
              <a:gd name="connsiteX60" fmla="*/ 1765005 w 4887020"/>
              <a:gd name="connsiteY60" fmla="*/ 5776654 h 6303205"/>
              <a:gd name="connsiteX61" fmla="*/ 1759015 w 4887020"/>
              <a:gd name="connsiteY61" fmla="*/ 5803616 h 6303205"/>
              <a:gd name="connsiteX62" fmla="*/ 1765005 w 4887020"/>
              <a:gd name="connsiteY62" fmla="*/ 5776654 h 6303205"/>
              <a:gd name="connsiteX63" fmla="*/ 1952980 w 4887020"/>
              <a:gd name="connsiteY63" fmla="*/ 5772449 h 6303205"/>
              <a:gd name="connsiteX64" fmla="*/ 1989555 w 4887020"/>
              <a:gd name="connsiteY64" fmla="*/ 5773088 h 6303205"/>
              <a:gd name="connsiteX65" fmla="*/ 2119518 w 4887020"/>
              <a:gd name="connsiteY65" fmla="*/ 5844874 h 6303205"/>
              <a:gd name="connsiteX66" fmla="*/ 2105118 w 4887020"/>
              <a:gd name="connsiteY66" fmla="*/ 5843041 h 6303205"/>
              <a:gd name="connsiteX67" fmla="*/ 2080846 w 4887020"/>
              <a:gd name="connsiteY67" fmla="*/ 5895810 h 6303205"/>
              <a:gd name="connsiteX68" fmla="*/ 2246886 w 4887020"/>
              <a:gd name="connsiteY68" fmla="*/ 6138098 h 6303205"/>
              <a:gd name="connsiteX69" fmla="*/ 2245033 w 4887020"/>
              <a:gd name="connsiteY69" fmla="*/ 6139236 h 6303205"/>
              <a:gd name="connsiteX70" fmla="*/ 2247701 w 4887020"/>
              <a:gd name="connsiteY70" fmla="*/ 6138004 h 6303205"/>
              <a:gd name="connsiteX71" fmla="*/ 2244124 w 4887020"/>
              <a:gd name="connsiteY71" fmla="*/ 6142812 h 6303205"/>
              <a:gd name="connsiteX72" fmla="*/ 2243806 w 4887020"/>
              <a:gd name="connsiteY72" fmla="*/ 6139989 h 6303205"/>
              <a:gd name="connsiteX73" fmla="*/ 2212926 w 4887020"/>
              <a:gd name="connsiteY73" fmla="*/ 6158947 h 6303205"/>
              <a:gd name="connsiteX74" fmla="*/ 2165131 w 4887020"/>
              <a:gd name="connsiteY74" fmla="*/ 6159605 h 6303205"/>
              <a:gd name="connsiteX75" fmla="*/ 2101932 w 4887020"/>
              <a:gd name="connsiteY75" fmla="*/ 6107874 h 6303205"/>
              <a:gd name="connsiteX76" fmla="*/ 2116088 w 4887020"/>
              <a:gd name="connsiteY76" fmla="*/ 6055915 h 6303205"/>
              <a:gd name="connsiteX77" fmla="*/ 2054194 w 4887020"/>
              <a:gd name="connsiteY77" fmla="*/ 5944287 h 6303205"/>
              <a:gd name="connsiteX78" fmla="*/ 1961474 w 4887020"/>
              <a:gd name="connsiteY78" fmla="*/ 5829153 h 6303205"/>
              <a:gd name="connsiteX79" fmla="*/ 1889472 w 4887020"/>
              <a:gd name="connsiteY79" fmla="*/ 5794572 h 6303205"/>
              <a:gd name="connsiteX80" fmla="*/ 1952980 w 4887020"/>
              <a:gd name="connsiteY80" fmla="*/ 5772449 h 6303205"/>
              <a:gd name="connsiteX81" fmla="*/ 1645397 w 4887020"/>
              <a:gd name="connsiteY81" fmla="*/ 5754326 h 6303205"/>
              <a:gd name="connsiteX82" fmla="*/ 1645222 w 4887020"/>
              <a:gd name="connsiteY82" fmla="*/ 5754633 h 6303205"/>
              <a:gd name="connsiteX83" fmla="*/ 1645342 w 4887020"/>
              <a:gd name="connsiteY83" fmla="*/ 5754359 h 6303205"/>
              <a:gd name="connsiteX84" fmla="*/ 1645566 w 4887020"/>
              <a:gd name="connsiteY84" fmla="*/ 5753849 h 6303205"/>
              <a:gd name="connsiteX85" fmla="*/ 1645342 w 4887020"/>
              <a:gd name="connsiteY85" fmla="*/ 5754359 h 6303205"/>
              <a:gd name="connsiteX86" fmla="*/ 1644766 w 4887020"/>
              <a:gd name="connsiteY86" fmla="*/ 5754703 h 6303205"/>
              <a:gd name="connsiteX87" fmla="*/ 1647514 w 4887020"/>
              <a:gd name="connsiteY87" fmla="*/ 5751771 h 6303205"/>
              <a:gd name="connsiteX88" fmla="*/ 1649173 w 4887020"/>
              <a:gd name="connsiteY88" fmla="*/ 5752072 h 6303205"/>
              <a:gd name="connsiteX89" fmla="*/ 1645397 w 4887020"/>
              <a:gd name="connsiteY89" fmla="*/ 5754326 h 6303205"/>
              <a:gd name="connsiteX90" fmla="*/ 1645830 w 4887020"/>
              <a:gd name="connsiteY90" fmla="*/ 5753568 h 6303205"/>
              <a:gd name="connsiteX91" fmla="*/ 1646739 w 4887020"/>
              <a:gd name="connsiteY91" fmla="*/ 5751183 h 6303205"/>
              <a:gd name="connsiteX92" fmla="*/ 1647010 w 4887020"/>
              <a:gd name="connsiteY92" fmla="*/ 5751502 h 6303205"/>
              <a:gd name="connsiteX93" fmla="*/ 1645830 w 4887020"/>
              <a:gd name="connsiteY93" fmla="*/ 5753568 h 6303205"/>
              <a:gd name="connsiteX94" fmla="*/ 1645566 w 4887020"/>
              <a:gd name="connsiteY94" fmla="*/ 5753849 h 6303205"/>
              <a:gd name="connsiteX95" fmla="*/ 1673356 w 4887020"/>
              <a:gd name="connsiteY95" fmla="*/ 5748201 h 6303205"/>
              <a:gd name="connsiteX96" fmla="*/ 1676069 w 4887020"/>
              <a:gd name="connsiteY96" fmla="*/ 5756959 h 6303205"/>
              <a:gd name="connsiteX97" fmla="*/ 1649173 w 4887020"/>
              <a:gd name="connsiteY97" fmla="*/ 5752072 h 6303205"/>
              <a:gd name="connsiteX98" fmla="*/ 1649292 w 4887020"/>
              <a:gd name="connsiteY98" fmla="*/ 5752002 h 6303205"/>
              <a:gd name="connsiteX99" fmla="*/ 1673356 w 4887020"/>
              <a:gd name="connsiteY99" fmla="*/ 5748201 h 6303205"/>
              <a:gd name="connsiteX100" fmla="*/ 2731760 w 4887020"/>
              <a:gd name="connsiteY100" fmla="*/ 5714686 h 6303205"/>
              <a:gd name="connsiteX101" fmla="*/ 2743184 w 4887020"/>
              <a:gd name="connsiteY101" fmla="*/ 5732349 h 6303205"/>
              <a:gd name="connsiteX102" fmla="*/ 2705642 w 4887020"/>
              <a:gd name="connsiteY102" fmla="*/ 5724957 h 6303205"/>
              <a:gd name="connsiteX103" fmla="*/ 2731760 w 4887020"/>
              <a:gd name="connsiteY103" fmla="*/ 5714686 h 6303205"/>
              <a:gd name="connsiteX104" fmla="*/ 2822245 w 4887020"/>
              <a:gd name="connsiteY104" fmla="*/ 5703341 h 6303205"/>
              <a:gd name="connsiteX105" fmla="*/ 2833274 w 4887020"/>
              <a:gd name="connsiteY105" fmla="*/ 5705381 h 6303205"/>
              <a:gd name="connsiteX106" fmla="*/ 2813420 w 4887020"/>
              <a:gd name="connsiteY106" fmla="*/ 5709900 h 6303205"/>
              <a:gd name="connsiteX107" fmla="*/ 2822245 w 4887020"/>
              <a:gd name="connsiteY107" fmla="*/ 5703341 h 6303205"/>
              <a:gd name="connsiteX108" fmla="*/ 2322428 w 4887020"/>
              <a:gd name="connsiteY108" fmla="*/ 5700359 h 6303205"/>
              <a:gd name="connsiteX109" fmla="*/ 2333246 w 4887020"/>
              <a:gd name="connsiteY109" fmla="*/ 5719083 h 6303205"/>
              <a:gd name="connsiteX110" fmla="*/ 2340186 w 4887020"/>
              <a:gd name="connsiteY110" fmla="*/ 5745491 h 6303205"/>
              <a:gd name="connsiteX111" fmla="*/ 2329737 w 4887020"/>
              <a:gd name="connsiteY111" fmla="*/ 5741804 h 6303205"/>
              <a:gd name="connsiteX112" fmla="*/ 3460827 w 4887020"/>
              <a:gd name="connsiteY112" fmla="*/ 5697370 h 6303205"/>
              <a:gd name="connsiteX113" fmla="*/ 3471408 w 4887020"/>
              <a:gd name="connsiteY113" fmla="*/ 5702397 h 6303205"/>
              <a:gd name="connsiteX114" fmla="*/ 3450946 w 4887020"/>
              <a:gd name="connsiteY114" fmla="*/ 5701102 h 6303205"/>
              <a:gd name="connsiteX115" fmla="*/ 3460827 w 4887020"/>
              <a:gd name="connsiteY115" fmla="*/ 5697370 h 6303205"/>
              <a:gd name="connsiteX116" fmla="*/ 3266467 w 4887020"/>
              <a:gd name="connsiteY116" fmla="*/ 5691745 h 6303205"/>
              <a:gd name="connsiteX117" fmla="*/ 3271996 w 4887020"/>
              <a:gd name="connsiteY117" fmla="*/ 5707759 h 6303205"/>
              <a:gd name="connsiteX118" fmla="*/ 3266467 w 4887020"/>
              <a:gd name="connsiteY118" fmla="*/ 5691745 h 6303205"/>
              <a:gd name="connsiteX119" fmla="*/ 2320506 w 4887020"/>
              <a:gd name="connsiteY119" fmla="*/ 5686229 h 6303205"/>
              <a:gd name="connsiteX120" fmla="*/ 2322290 w 4887020"/>
              <a:gd name="connsiteY120" fmla="*/ 5699573 h 6303205"/>
              <a:gd name="connsiteX121" fmla="*/ 2322428 w 4887020"/>
              <a:gd name="connsiteY121" fmla="*/ 5700359 h 6303205"/>
              <a:gd name="connsiteX122" fmla="*/ 2320608 w 4887020"/>
              <a:gd name="connsiteY122" fmla="*/ 5697209 h 6303205"/>
              <a:gd name="connsiteX123" fmla="*/ 2912929 w 4887020"/>
              <a:gd name="connsiteY123" fmla="*/ 5681769 h 6303205"/>
              <a:gd name="connsiteX124" fmla="*/ 2914851 w 4887020"/>
              <a:gd name="connsiteY124" fmla="*/ 5683673 h 6303205"/>
              <a:gd name="connsiteX125" fmla="*/ 2914789 w 4887020"/>
              <a:gd name="connsiteY125" fmla="*/ 5683136 h 6303205"/>
              <a:gd name="connsiteX126" fmla="*/ 2915754 w 4887020"/>
              <a:gd name="connsiteY126" fmla="*/ 5684039 h 6303205"/>
              <a:gd name="connsiteX127" fmla="*/ 2911831 w 4887020"/>
              <a:gd name="connsiteY127" fmla="*/ 5690577 h 6303205"/>
              <a:gd name="connsiteX128" fmla="*/ 2911974 w 4887020"/>
              <a:gd name="connsiteY128" fmla="*/ 5689434 h 6303205"/>
              <a:gd name="connsiteX129" fmla="*/ 3241677 w 4887020"/>
              <a:gd name="connsiteY129" fmla="*/ 5617991 h 6303205"/>
              <a:gd name="connsiteX130" fmla="*/ 3255926 w 4887020"/>
              <a:gd name="connsiteY130" fmla="*/ 5629741 h 6303205"/>
              <a:gd name="connsiteX131" fmla="*/ 3192492 w 4887020"/>
              <a:gd name="connsiteY131" fmla="*/ 5706594 h 6303205"/>
              <a:gd name="connsiteX132" fmla="*/ 3163779 w 4887020"/>
              <a:gd name="connsiteY132" fmla="*/ 5705907 h 6303205"/>
              <a:gd name="connsiteX133" fmla="*/ 3222309 w 4887020"/>
              <a:gd name="connsiteY133" fmla="*/ 5618984 h 6303205"/>
              <a:gd name="connsiteX134" fmla="*/ 3241677 w 4887020"/>
              <a:gd name="connsiteY134" fmla="*/ 5617991 h 6303205"/>
              <a:gd name="connsiteX135" fmla="*/ 1972632 w 4887020"/>
              <a:gd name="connsiteY135" fmla="*/ 5613758 h 6303205"/>
              <a:gd name="connsiteX136" fmla="*/ 1999690 w 4887020"/>
              <a:gd name="connsiteY136" fmla="*/ 5620136 h 6303205"/>
              <a:gd name="connsiteX137" fmla="*/ 1925773 w 4887020"/>
              <a:gd name="connsiteY137" fmla="*/ 5691491 h 6303205"/>
              <a:gd name="connsiteX138" fmla="*/ 1928556 w 4887020"/>
              <a:gd name="connsiteY138" fmla="*/ 5624356 h 6303205"/>
              <a:gd name="connsiteX139" fmla="*/ 1972632 w 4887020"/>
              <a:gd name="connsiteY139" fmla="*/ 5613758 h 6303205"/>
              <a:gd name="connsiteX140" fmla="*/ 2603083 w 4887020"/>
              <a:gd name="connsiteY140" fmla="*/ 5576024 h 6303205"/>
              <a:gd name="connsiteX141" fmla="*/ 2630500 w 4887020"/>
              <a:gd name="connsiteY141" fmla="*/ 5579262 h 6303205"/>
              <a:gd name="connsiteX142" fmla="*/ 2619660 w 4887020"/>
              <a:gd name="connsiteY142" fmla="*/ 5613599 h 6303205"/>
              <a:gd name="connsiteX143" fmla="*/ 2579501 w 4887020"/>
              <a:gd name="connsiteY143" fmla="*/ 5598973 h 6303205"/>
              <a:gd name="connsiteX144" fmla="*/ 2603083 w 4887020"/>
              <a:gd name="connsiteY144" fmla="*/ 5576024 h 6303205"/>
              <a:gd name="connsiteX145" fmla="*/ 3392820 w 4887020"/>
              <a:gd name="connsiteY145" fmla="*/ 5539893 h 6303205"/>
              <a:gd name="connsiteX146" fmla="*/ 3450644 w 4887020"/>
              <a:gd name="connsiteY146" fmla="*/ 5594910 h 6303205"/>
              <a:gd name="connsiteX147" fmla="*/ 3409143 w 4887020"/>
              <a:gd name="connsiteY147" fmla="*/ 5610209 h 6303205"/>
              <a:gd name="connsiteX148" fmla="*/ 3392820 w 4887020"/>
              <a:gd name="connsiteY148" fmla="*/ 5539893 h 6303205"/>
              <a:gd name="connsiteX149" fmla="*/ 1919879 w 4887020"/>
              <a:gd name="connsiteY149" fmla="*/ 5515985 h 6303205"/>
              <a:gd name="connsiteX150" fmla="*/ 1919072 w 4887020"/>
              <a:gd name="connsiteY150" fmla="*/ 5517054 h 6303205"/>
              <a:gd name="connsiteX151" fmla="*/ 1919817 w 4887020"/>
              <a:gd name="connsiteY151" fmla="*/ 5515996 h 6303205"/>
              <a:gd name="connsiteX152" fmla="*/ 1919996 w 4887020"/>
              <a:gd name="connsiteY152" fmla="*/ 5515894 h 6303205"/>
              <a:gd name="connsiteX153" fmla="*/ 1927707 w 4887020"/>
              <a:gd name="connsiteY153" fmla="*/ 5516316 h 6303205"/>
              <a:gd name="connsiteX154" fmla="*/ 1926613 w 4887020"/>
              <a:gd name="connsiteY154" fmla="*/ 5522769 h 6303205"/>
              <a:gd name="connsiteX155" fmla="*/ 1919996 w 4887020"/>
              <a:gd name="connsiteY155" fmla="*/ 5515894 h 6303205"/>
              <a:gd name="connsiteX156" fmla="*/ 3501042 w 4887020"/>
              <a:gd name="connsiteY156" fmla="*/ 5515120 h 6303205"/>
              <a:gd name="connsiteX157" fmla="*/ 3502801 w 4887020"/>
              <a:gd name="connsiteY157" fmla="*/ 5515143 h 6303205"/>
              <a:gd name="connsiteX158" fmla="*/ 3520649 w 4887020"/>
              <a:gd name="connsiteY158" fmla="*/ 5519774 h 6303205"/>
              <a:gd name="connsiteX159" fmla="*/ 3563581 w 4887020"/>
              <a:gd name="connsiteY159" fmla="*/ 5531582 h 6303205"/>
              <a:gd name="connsiteX160" fmla="*/ 3561164 w 4887020"/>
              <a:gd name="connsiteY160" fmla="*/ 5528700 h 6303205"/>
              <a:gd name="connsiteX161" fmla="*/ 3563873 w 4887020"/>
              <a:gd name="connsiteY161" fmla="*/ 5529585 h 6303205"/>
              <a:gd name="connsiteX162" fmla="*/ 3563716 w 4887020"/>
              <a:gd name="connsiteY162" fmla="*/ 5531618 h 6303205"/>
              <a:gd name="connsiteX163" fmla="*/ 3564197 w 4887020"/>
              <a:gd name="connsiteY163" fmla="*/ 5531751 h 6303205"/>
              <a:gd name="connsiteX164" fmla="*/ 3563713 w 4887020"/>
              <a:gd name="connsiteY164" fmla="*/ 5531659 h 6303205"/>
              <a:gd name="connsiteX165" fmla="*/ 3563706 w 4887020"/>
              <a:gd name="connsiteY165" fmla="*/ 5531731 h 6303205"/>
              <a:gd name="connsiteX166" fmla="*/ 3563634 w 4887020"/>
              <a:gd name="connsiteY166" fmla="*/ 5531644 h 6303205"/>
              <a:gd name="connsiteX167" fmla="*/ 3557968 w 4887020"/>
              <a:gd name="connsiteY167" fmla="*/ 5530565 h 6303205"/>
              <a:gd name="connsiteX168" fmla="*/ 3529060 w 4887020"/>
              <a:gd name="connsiteY168" fmla="*/ 5552546 h 6303205"/>
              <a:gd name="connsiteX169" fmla="*/ 3495121 w 4887020"/>
              <a:gd name="connsiteY169" fmla="*/ 5537293 h 6303205"/>
              <a:gd name="connsiteX170" fmla="*/ 3505758 w 4887020"/>
              <a:gd name="connsiteY170" fmla="*/ 5516965 h 6303205"/>
              <a:gd name="connsiteX171" fmla="*/ 3501042 w 4887020"/>
              <a:gd name="connsiteY171" fmla="*/ 5515120 h 6303205"/>
              <a:gd name="connsiteX172" fmla="*/ 1448508 w 4887020"/>
              <a:gd name="connsiteY172" fmla="*/ 5486873 h 6303205"/>
              <a:gd name="connsiteX173" fmla="*/ 1453538 w 4887020"/>
              <a:gd name="connsiteY173" fmla="*/ 5545413 h 6303205"/>
              <a:gd name="connsiteX174" fmla="*/ 1462894 w 4887020"/>
              <a:gd name="connsiteY174" fmla="*/ 5615105 h 6303205"/>
              <a:gd name="connsiteX175" fmla="*/ 1416868 w 4887020"/>
              <a:gd name="connsiteY175" fmla="*/ 5529081 h 6303205"/>
              <a:gd name="connsiteX176" fmla="*/ 1418412 w 4887020"/>
              <a:gd name="connsiteY176" fmla="*/ 5500991 h 6303205"/>
              <a:gd name="connsiteX177" fmla="*/ 1419193 w 4887020"/>
              <a:gd name="connsiteY177" fmla="*/ 5488578 h 6303205"/>
              <a:gd name="connsiteX178" fmla="*/ 1438967 w 4887020"/>
              <a:gd name="connsiteY178" fmla="*/ 5487308 h 6303205"/>
              <a:gd name="connsiteX179" fmla="*/ 3125473 w 4887020"/>
              <a:gd name="connsiteY179" fmla="*/ 5483682 h 6303205"/>
              <a:gd name="connsiteX180" fmla="*/ 3115598 w 4887020"/>
              <a:gd name="connsiteY180" fmla="*/ 5491756 h 6303205"/>
              <a:gd name="connsiteX181" fmla="*/ 3129192 w 4887020"/>
              <a:gd name="connsiteY181" fmla="*/ 5508593 h 6303205"/>
              <a:gd name="connsiteX182" fmla="*/ 3125473 w 4887020"/>
              <a:gd name="connsiteY182" fmla="*/ 5483682 h 6303205"/>
              <a:gd name="connsiteX183" fmla="*/ 1448193 w 4887020"/>
              <a:gd name="connsiteY183" fmla="*/ 5483204 h 6303205"/>
              <a:gd name="connsiteX184" fmla="*/ 1448481 w 4887020"/>
              <a:gd name="connsiteY184" fmla="*/ 5483860 h 6303205"/>
              <a:gd name="connsiteX185" fmla="*/ 1452132 w 4887020"/>
              <a:gd name="connsiteY185" fmla="*/ 5485634 h 6303205"/>
              <a:gd name="connsiteX186" fmla="*/ 1452304 w 4887020"/>
              <a:gd name="connsiteY186" fmla="*/ 5486276 h 6303205"/>
              <a:gd name="connsiteX187" fmla="*/ 1448516 w 4887020"/>
              <a:gd name="connsiteY187" fmla="*/ 5483943 h 6303205"/>
              <a:gd name="connsiteX188" fmla="*/ 1449770 w 4887020"/>
              <a:gd name="connsiteY188" fmla="*/ 5486815 h 6303205"/>
              <a:gd name="connsiteX189" fmla="*/ 1448508 w 4887020"/>
              <a:gd name="connsiteY189" fmla="*/ 5486873 h 6303205"/>
              <a:gd name="connsiteX190" fmla="*/ 1448243 w 4887020"/>
              <a:gd name="connsiteY190" fmla="*/ 5483775 h 6303205"/>
              <a:gd name="connsiteX191" fmla="*/ 1448010 w 4887020"/>
              <a:gd name="connsiteY191" fmla="*/ 5483632 h 6303205"/>
              <a:gd name="connsiteX192" fmla="*/ 1448239 w 4887020"/>
              <a:gd name="connsiteY192" fmla="*/ 5483744 h 6303205"/>
              <a:gd name="connsiteX193" fmla="*/ 1415520 w 4887020"/>
              <a:gd name="connsiteY193" fmla="*/ 5481699 h 6303205"/>
              <a:gd name="connsiteX194" fmla="*/ 1419630 w 4887020"/>
              <a:gd name="connsiteY194" fmla="*/ 5485909 h 6303205"/>
              <a:gd name="connsiteX195" fmla="*/ 1416499 w 4887020"/>
              <a:gd name="connsiteY195" fmla="*/ 5488610 h 6303205"/>
              <a:gd name="connsiteX196" fmla="*/ 1419232 w 4887020"/>
              <a:gd name="connsiteY196" fmla="*/ 5487957 h 6303205"/>
              <a:gd name="connsiteX197" fmla="*/ 1419193 w 4887020"/>
              <a:gd name="connsiteY197" fmla="*/ 5488578 h 6303205"/>
              <a:gd name="connsiteX198" fmla="*/ 1416325 w 4887020"/>
              <a:gd name="connsiteY198" fmla="*/ 5488762 h 6303205"/>
              <a:gd name="connsiteX199" fmla="*/ 1415814 w 4887020"/>
              <a:gd name="connsiteY199" fmla="*/ 5489203 h 6303205"/>
              <a:gd name="connsiteX200" fmla="*/ 1415798 w 4887020"/>
              <a:gd name="connsiteY200" fmla="*/ 5488796 h 6303205"/>
              <a:gd name="connsiteX201" fmla="*/ 1415696 w 4887020"/>
              <a:gd name="connsiteY201" fmla="*/ 5488803 h 6303205"/>
              <a:gd name="connsiteX202" fmla="*/ 1415797 w 4887020"/>
              <a:gd name="connsiteY202" fmla="*/ 5488779 h 6303205"/>
              <a:gd name="connsiteX203" fmla="*/ 3636849 w 4887020"/>
              <a:gd name="connsiteY203" fmla="*/ 5471834 h 6303205"/>
              <a:gd name="connsiteX204" fmla="*/ 3655475 w 4887020"/>
              <a:gd name="connsiteY204" fmla="*/ 5474931 h 6303205"/>
              <a:gd name="connsiteX205" fmla="*/ 3646304 w 4887020"/>
              <a:gd name="connsiteY205" fmla="*/ 5490842 h 6303205"/>
              <a:gd name="connsiteX206" fmla="*/ 3615699 w 4887020"/>
              <a:gd name="connsiteY206" fmla="*/ 5517133 h 6303205"/>
              <a:gd name="connsiteX207" fmla="*/ 3600870 w 4887020"/>
              <a:gd name="connsiteY207" fmla="*/ 5536198 h 6303205"/>
              <a:gd name="connsiteX208" fmla="*/ 3571400 w 4887020"/>
              <a:gd name="connsiteY208" fmla="*/ 5532045 h 6303205"/>
              <a:gd name="connsiteX209" fmla="*/ 3563873 w 4887020"/>
              <a:gd name="connsiteY209" fmla="*/ 5529585 h 6303205"/>
              <a:gd name="connsiteX210" fmla="*/ 3565557 w 4887020"/>
              <a:gd name="connsiteY210" fmla="*/ 5507749 h 6303205"/>
              <a:gd name="connsiteX211" fmla="*/ 3636849 w 4887020"/>
              <a:gd name="connsiteY211" fmla="*/ 5471834 h 6303205"/>
              <a:gd name="connsiteX212" fmla="*/ 2842657 w 4887020"/>
              <a:gd name="connsiteY212" fmla="*/ 5412693 h 6303205"/>
              <a:gd name="connsiteX213" fmla="*/ 2865894 w 4887020"/>
              <a:gd name="connsiteY213" fmla="*/ 5456518 h 6303205"/>
              <a:gd name="connsiteX214" fmla="*/ 2870906 w 4887020"/>
              <a:gd name="connsiteY214" fmla="*/ 5417275 h 6303205"/>
              <a:gd name="connsiteX215" fmla="*/ 2842657 w 4887020"/>
              <a:gd name="connsiteY215" fmla="*/ 5412693 h 6303205"/>
              <a:gd name="connsiteX216" fmla="*/ 3085115 w 4887020"/>
              <a:gd name="connsiteY216" fmla="*/ 5395514 h 6303205"/>
              <a:gd name="connsiteX217" fmla="*/ 3047517 w 4887020"/>
              <a:gd name="connsiteY217" fmla="*/ 5406093 h 6303205"/>
              <a:gd name="connsiteX218" fmla="*/ 3002918 w 4887020"/>
              <a:gd name="connsiteY218" fmla="*/ 5409671 h 6303205"/>
              <a:gd name="connsiteX219" fmla="*/ 2953425 w 4887020"/>
              <a:gd name="connsiteY219" fmla="*/ 5453976 h 6303205"/>
              <a:gd name="connsiteX220" fmla="*/ 3037967 w 4887020"/>
              <a:gd name="connsiteY220" fmla="*/ 5490515 h 6303205"/>
              <a:gd name="connsiteX221" fmla="*/ 3063012 w 4887020"/>
              <a:gd name="connsiteY221" fmla="*/ 5472073 h 6303205"/>
              <a:gd name="connsiteX222" fmla="*/ 3096410 w 4887020"/>
              <a:gd name="connsiteY222" fmla="*/ 5405158 h 6303205"/>
              <a:gd name="connsiteX223" fmla="*/ 3085115 w 4887020"/>
              <a:gd name="connsiteY223" fmla="*/ 5395514 h 6303205"/>
              <a:gd name="connsiteX224" fmla="*/ 2083522 w 4887020"/>
              <a:gd name="connsiteY224" fmla="*/ 5383323 h 6303205"/>
              <a:gd name="connsiteX225" fmla="*/ 2084694 w 4887020"/>
              <a:gd name="connsiteY225" fmla="*/ 5408649 h 6303205"/>
              <a:gd name="connsiteX226" fmla="*/ 2095548 w 4887020"/>
              <a:gd name="connsiteY226" fmla="*/ 5391345 h 6303205"/>
              <a:gd name="connsiteX227" fmla="*/ 2083522 w 4887020"/>
              <a:gd name="connsiteY227" fmla="*/ 5383323 h 6303205"/>
              <a:gd name="connsiteX228" fmla="*/ 3322686 w 4887020"/>
              <a:gd name="connsiteY228" fmla="*/ 5359949 h 6303205"/>
              <a:gd name="connsiteX229" fmla="*/ 3359139 w 4887020"/>
              <a:gd name="connsiteY229" fmla="*/ 5400704 h 6303205"/>
              <a:gd name="connsiteX230" fmla="*/ 3375433 w 4887020"/>
              <a:gd name="connsiteY230" fmla="*/ 5451662 h 6303205"/>
              <a:gd name="connsiteX231" fmla="*/ 3287576 w 4887020"/>
              <a:gd name="connsiteY231" fmla="*/ 5497537 h 6303205"/>
              <a:gd name="connsiteX232" fmla="*/ 3249286 w 4887020"/>
              <a:gd name="connsiteY232" fmla="*/ 5451330 h 6303205"/>
              <a:gd name="connsiteX233" fmla="*/ 3230618 w 4887020"/>
              <a:gd name="connsiteY233" fmla="*/ 5421469 h 6303205"/>
              <a:gd name="connsiteX234" fmla="*/ 3291129 w 4887020"/>
              <a:gd name="connsiteY234" fmla="*/ 5364348 h 6303205"/>
              <a:gd name="connsiteX235" fmla="*/ 3322686 w 4887020"/>
              <a:gd name="connsiteY235" fmla="*/ 5359949 h 6303205"/>
              <a:gd name="connsiteX236" fmla="*/ 2647085 w 4887020"/>
              <a:gd name="connsiteY236" fmla="*/ 5323192 h 6303205"/>
              <a:gd name="connsiteX237" fmla="*/ 2543337 w 4887020"/>
              <a:gd name="connsiteY237" fmla="*/ 5327034 h 6303205"/>
              <a:gd name="connsiteX238" fmla="*/ 2546783 w 4887020"/>
              <a:gd name="connsiteY238" fmla="*/ 5446267 h 6303205"/>
              <a:gd name="connsiteX239" fmla="*/ 2690730 w 4887020"/>
              <a:gd name="connsiteY239" fmla="*/ 5333135 h 6303205"/>
              <a:gd name="connsiteX240" fmla="*/ 2647085 w 4887020"/>
              <a:gd name="connsiteY240" fmla="*/ 5323192 h 6303205"/>
              <a:gd name="connsiteX241" fmla="*/ 2766547 w 4887020"/>
              <a:gd name="connsiteY241" fmla="*/ 5253362 h 6303205"/>
              <a:gd name="connsiteX242" fmla="*/ 2752389 w 4887020"/>
              <a:gd name="connsiteY242" fmla="*/ 5262458 h 6303205"/>
              <a:gd name="connsiteX243" fmla="*/ 2824535 w 4887020"/>
              <a:gd name="connsiteY243" fmla="*/ 5271607 h 6303205"/>
              <a:gd name="connsiteX244" fmla="*/ 2788194 w 4887020"/>
              <a:gd name="connsiteY244" fmla="*/ 5254170 h 6303205"/>
              <a:gd name="connsiteX245" fmla="*/ 2766547 w 4887020"/>
              <a:gd name="connsiteY245" fmla="*/ 5253362 h 6303205"/>
              <a:gd name="connsiteX246" fmla="*/ 3002344 w 4887020"/>
              <a:gd name="connsiteY246" fmla="*/ 5251549 h 6303205"/>
              <a:gd name="connsiteX247" fmla="*/ 2977043 w 4887020"/>
              <a:gd name="connsiteY247" fmla="*/ 5257467 h 6303205"/>
              <a:gd name="connsiteX248" fmla="*/ 3002344 w 4887020"/>
              <a:gd name="connsiteY248" fmla="*/ 5251549 h 6303205"/>
              <a:gd name="connsiteX249" fmla="*/ 3883732 w 4887020"/>
              <a:gd name="connsiteY249" fmla="*/ 5240941 h 6303205"/>
              <a:gd name="connsiteX250" fmla="*/ 3906003 w 4887020"/>
              <a:gd name="connsiteY250" fmla="*/ 5298037 h 6303205"/>
              <a:gd name="connsiteX251" fmla="*/ 3873983 w 4887020"/>
              <a:gd name="connsiteY251" fmla="*/ 5302097 h 6303205"/>
              <a:gd name="connsiteX252" fmla="*/ 3846787 w 4887020"/>
              <a:gd name="connsiteY252" fmla="*/ 5265521 h 6303205"/>
              <a:gd name="connsiteX253" fmla="*/ 3883732 w 4887020"/>
              <a:gd name="connsiteY253" fmla="*/ 5240941 h 6303205"/>
              <a:gd name="connsiteX254" fmla="*/ 3591852 w 4887020"/>
              <a:gd name="connsiteY254" fmla="*/ 5232399 h 6303205"/>
              <a:gd name="connsiteX255" fmla="*/ 3606209 w 4887020"/>
              <a:gd name="connsiteY255" fmla="*/ 5248981 h 6303205"/>
              <a:gd name="connsiteX256" fmla="*/ 3657904 w 4887020"/>
              <a:gd name="connsiteY256" fmla="*/ 5307552 h 6303205"/>
              <a:gd name="connsiteX257" fmla="*/ 3638191 w 4887020"/>
              <a:gd name="connsiteY257" fmla="*/ 5341985 h 6303205"/>
              <a:gd name="connsiteX258" fmla="*/ 3527730 w 4887020"/>
              <a:gd name="connsiteY258" fmla="*/ 5315009 h 6303205"/>
              <a:gd name="connsiteX259" fmla="*/ 3509107 w 4887020"/>
              <a:gd name="connsiteY259" fmla="*/ 5286637 h 6303205"/>
              <a:gd name="connsiteX260" fmla="*/ 3532167 w 4887020"/>
              <a:gd name="connsiteY260" fmla="*/ 5242974 h 6303205"/>
              <a:gd name="connsiteX261" fmla="*/ 3591852 w 4887020"/>
              <a:gd name="connsiteY261" fmla="*/ 5232399 h 6303205"/>
              <a:gd name="connsiteX262" fmla="*/ 2443083 w 4887020"/>
              <a:gd name="connsiteY262" fmla="*/ 5213094 h 6303205"/>
              <a:gd name="connsiteX263" fmla="*/ 2435903 w 4887020"/>
              <a:gd name="connsiteY263" fmla="*/ 5234070 h 6303205"/>
              <a:gd name="connsiteX264" fmla="*/ 2472392 w 4887020"/>
              <a:gd name="connsiteY264" fmla="*/ 5256539 h 6303205"/>
              <a:gd name="connsiteX265" fmla="*/ 2443083 w 4887020"/>
              <a:gd name="connsiteY265" fmla="*/ 5213094 h 6303205"/>
              <a:gd name="connsiteX266" fmla="*/ 3725708 w 4887020"/>
              <a:gd name="connsiteY266" fmla="*/ 5179675 h 6303205"/>
              <a:gd name="connsiteX267" fmla="*/ 3736033 w 4887020"/>
              <a:gd name="connsiteY267" fmla="*/ 5184867 h 6303205"/>
              <a:gd name="connsiteX268" fmla="*/ 3725346 w 4887020"/>
              <a:gd name="connsiteY268" fmla="*/ 5203644 h 6303205"/>
              <a:gd name="connsiteX269" fmla="*/ 3725708 w 4887020"/>
              <a:gd name="connsiteY269" fmla="*/ 5179675 h 6303205"/>
              <a:gd name="connsiteX270" fmla="*/ 2755619 w 4887020"/>
              <a:gd name="connsiteY270" fmla="*/ 5175555 h 6303205"/>
              <a:gd name="connsiteX271" fmla="*/ 2768258 w 4887020"/>
              <a:gd name="connsiteY271" fmla="*/ 5180515 h 6303205"/>
              <a:gd name="connsiteX272" fmla="*/ 2755619 w 4887020"/>
              <a:gd name="connsiteY272" fmla="*/ 5175555 h 6303205"/>
              <a:gd name="connsiteX273" fmla="*/ 2842347 w 4887020"/>
              <a:gd name="connsiteY273" fmla="*/ 5134424 h 6303205"/>
              <a:gd name="connsiteX274" fmla="*/ 2826695 w 4887020"/>
              <a:gd name="connsiteY274" fmla="*/ 5145950 h 6303205"/>
              <a:gd name="connsiteX275" fmla="*/ 2851614 w 4887020"/>
              <a:gd name="connsiteY275" fmla="*/ 5176815 h 6303205"/>
              <a:gd name="connsiteX276" fmla="*/ 2860681 w 4887020"/>
              <a:gd name="connsiteY276" fmla="*/ 5137247 h 6303205"/>
              <a:gd name="connsiteX277" fmla="*/ 2842347 w 4887020"/>
              <a:gd name="connsiteY277" fmla="*/ 5134424 h 6303205"/>
              <a:gd name="connsiteX278" fmla="*/ 3846717 w 4887020"/>
              <a:gd name="connsiteY278" fmla="*/ 5133344 h 6303205"/>
              <a:gd name="connsiteX279" fmla="*/ 3855010 w 4887020"/>
              <a:gd name="connsiteY279" fmla="*/ 5139224 h 6303205"/>
              <a:gd name="connsiteX280" fmla="*/ 3851461 w 4887020"/>
              <a:gd name="connsiteY280" fmla="*/ 5146990 h 6303205"/>
              <a:gd name="connsiteX281" fmla="*/ 3842695 w 4887020"/>
              <a:gd name="connsiteY281" fmla="*/ 5141709 h 6303205"/>
              <a:gd name="connsiteX282" fmla="*/ 3846717 w 4887020"/>
              <a:gd name="connsiteY282" fmla="*/ 5133344 h 6303205"/>
              <a:gd name="connsiteX283" fmla="*/ 3301604 w 4887020"/>
              <a:gd name="connsiteY283" fmla="*/ 5129990 h 6303205"/>
              <a:gd name="connsiteX284" fmla="*/ 3302704 w 4887020"/>
              <a:gd name="connsiteY284" fmla="*/ 5130643 h 6303205"/>
              <a:gd name="connsiteX285" fmla="*/ 3303012 w 4887020"/>
              <a:gd name="connsiteY285" fmla="*/ 5132842 h 6303205"/>
              <a:gd name="connsiteX286" fmla="*/ 3301604 w 4887020"/>
              <a:gd name="connsiteY286" fmla="*/ 5129990 h 6303205"/>
              <a:gd name="connsiteX287" fmla="*/ 3298687 w 4887020"/>
              <a:gd name="connsiteY287" fmla="*/ 5128995 h 6303205"/>
              <a:gd name="connsiteX288" fmla="*/ 3303099 w 4887020"/>
              <a:gd name="connsiteY288" fmla="*/ 5133122 h 6303205"/>
              <a:gd name="connsiteX289" fmla="*/ 3298548 w 4887020"/>
              <a:gd name="connsiteY289" fmla="*/ 5130516 h 6303205"/>
              <a:gd name="connsiteX290" fmla="*/ 3436355 w 4887020"/>
              <a:gd name="connsiteY290" fmla="*/ 5090770 h 6303205"/>
              <a:gd name="connsiteX291" fmla="*/ 3434925 w 4887020"/>
              <a:gd name="connsiteY291" fmla="*/ 5098354 h 6303205"/>
              <a:gd name="connsiteX292" fmla="*/ 3444586 w 4887020"/>
              <a:gd name="connsiteY292" fmla="*/ 5091604 h 6303205"/>
              <a:gd name="connsiteX293" fmla="*/ 3436355 w 4887020"/>
              <a:gd name="connsiteY293" fmla="*/ 5090770 h 6303205"/>
              <a:gd name="connsiteX294" fmla="*/ 3204923 w 4887020"/>
              <a:gd name="connsiteY294" fmla="*/ 5085765 h 6303205"/>
              <a:gd name="connsiteX295" fmla="*/ 3204962 w 4887020"/>
              <a:gd name="connsiteY295" fmla="*/ 5087065 h 6303205"/>
              <a:gd name="connsiteX296" fmla="*/ 3199851 w 4887020"/>
              <a:gd name="connsiteY296" fmla="*/ 5093310 h 6303205"/>
              <a:gd name="connsiteX297" fmla="*/ 1634064 w 4887020"/>
              <a:gd name="connsiteY297" fmla="*/ 5057515 h 6303205"/>
              <a:gd name="connsiteX298" fmla="*/ 1619199 w 4887020"/>
              <a:gd name="connsiteY298" fmla="*/ 5062127 h 6303205"/>
              <a:gd name="connsiteX299" fmla="*/ 1602163 w 4887020"/>
              <a:gd name="connsiteY299" fmla="*/ 5060909 h 6303205"/>
              <a:gd name="connsiteX300" fmla="*/ 1602008 w 4887020"/>
              <a:gd name="connsiteY300" fmla="*/ 5063450 h 6303205"/>
              <a:gd name="connsiteX301" fmla="*/ 1621916 w 4887020"/>
              <a:gd name="connsiteY301" fmla="*/ 5133558 h 6303205"/>
              <a:gd name="connsiteX302" fmla="*/ 1643149 w 4887020"/>
              <a:gd name="connsiteY302" fmla="*/ 5067619 h 6303205"/>
              <a:gd name="connsiteX303" fmla="*/ 1633400 w 4887020"/>
              <a:gd name="connsiteY303" fmla="*/ 5060558 h 6303205"/>
              <a:gd name="connsiteX304" fmla="*/ 3545131 w 4887020"/>
              <a:gd name="connsiteY304" fmla="*/ 5047681 h 6303205"/>
              <a:gd name="connsiteX305" fmla="*/ 3514953 w 4887020"/>
              <a:gd name="connsiteY305" fmla="*/ 5078488 h 6303205"/>
              <a:gd name="connsiteX306" fmla="*/ 3545131 w 4887020"/>
              <a:gd name="connsiteY306" fmla="*/ 5047681 h 6303205"/>
              <a:gd name="connsiteX307" fmla="*/ 3823615 w 4887020"/>
              <a:gd name="connsiteY307" fmla="*/ 5029911 h 6303205"/>
              <a:gd name="connsiteX308" fmla="*/ 3833901 w 4887020"/>
              <a:gd name="connsiteY308" fmla="*/ 5032124 h 6303205"/>
              <a:gd name="connsiteX309" fmla="*/ 3814056 w 4887020"/>
              <a:gd name="connsiteY309" fmla="*/ 5036755 h 6303205"/>
              <a:gd name="connsiteX310" fmla="*/ 3823615 w 4887020"/>
              <a:gd name="connsiteY310" fmla="*/ 5029911 h 6303205"/>
              <a:gd name="connsiteX311" fmla="*/ 2149139 w 4887020"/>
              <a:gd name="connsiteY311" fmla="*/ 5007929 h 6303205"/>
              <a:gd name="connsiteX312" fmla="*/ 2135178 w 4887020"/>
              <a:gd name="connsiteY312" fmla="*/ 5020673 h 6303205"/>
              <a:gd name="connsiteX313" fmla="*/ 2110960 w 4887020"/>
              <a:gd name="connsiteY313" fmla="*/ 5125693 h 6303205"/>
              <a:gd name="connsiteX314" fmla="*/ 2272783 w 4887020"/>
              <a:gd name="connsiteY314" fmla="*/ 5108228 h 6303205"/>
              <a:gd name="connsiteX315" fmla="*/ 2391913 w 4887020"/>
              <a:gd name="connsiteY315" fmla="*/ 5118090 h 6303205"/>
              <a:gd name="connsiteX316" fmla="*/ 2457740 w 4887020"/>
              <a:gd name="connsiteY316" fmla="*/ 5099364 h 6303205"/>
              <a:gd name="connsiteX317" fmla="*/ 2461083 w 4887020"/>
              <a:gd name="connsiteY317" fmla="*/ 5064737 h 6303205"/>
              <a:gd name="connsiteX318" fmla="*/ 2436878 w 4887020"/>
              <a:gd name="connsiteY318" fmla="*/ 5042777 h 6303205"/>
              <a:gd name="connsiteX319" fmla="*/ 2363230 w 4887020"/>
              <a:gd name="connsiteY319" fmla="*/ 5015284 h 6303205"/>
              <a:gd name="connsiteX320" fmla="*/ 2340647 w 4887020"/>
              <a:gd name="connsiteY320" fmla="*/ 5013151 h 6303205"/>
              <a:gd name="connsiteX321" fmla="*/ 2149139 w 4887020"/>
              <a:gd name="connsiteY321" fmla="*/ 5007929 h 6303205"/>
              <a:gd name="connsiteX322" fmla="*/ 1885403 w 4887020"/>
              <a:gd name="connsiteY322" fmla="*/ 4976580 h 6303205"/>
              <a:gd name="connsiteX323" fmla="*/ 1887025 w 4887020"/>
              <a:gd name="connsiteY323" fmla="*/ 4979334 h 6303205"/>
              <a:gd name="connsiteX324" fmla="*/ 1886496 w 4887020"/>
              <a:gd name="connsiteY324" fmla="*/ 4979045 h 6303205"/>
              <a:gd name="connsiteX325" fmla="*/ 1878657 w 4887020"/>
              <a:gd name="connsiteY325" fmla="*/ 4981069 h 6303205"/>
              <a:gd name="connsiteX326" fmla="*/ 1881134 w 4887020"/>
              <a:gd name="connsiteY326" fmla="*/ 4977241 h 6303205"/>
              <a:gd name="connsiteX327" fmla="*/ 1886268 w 4887020"/>
              <a:gd name="connsiteY327" fmla="*/ 4978921 h 6303205"/>
              <a:gd name="connsiteX328" fmla="*/ 1883857 w 4887020"/>
              <a:gd name="connsiteY328" fmla="*/ 4977604 h 6303205"/>
              <a:gd name="connsiteX329" fmla="*/ 1799444 w 4887020"/>
              <a:gd name="connsiteY329" fmla="*/ 4925365 h 6303205"/>
              <a:gd name="connsiteX330" fmla="*/ 1817763 w 4887020"/>
              <a:gd name="connsiteY330" fmla="*/ 4954875 h 6303205"/>
              <a:gd name="connsiteX331" fmla="*/ 1858206 w 4887020"/>
              <a:gd name="connsiteY331" fmla="*/ 5026669 h 6303205"/>
              <a:gd name="connsiteX332" fmla="*/ 1859876 w 4887020"/>
              <a:gd name="connsiteY332" fmla="*/ 5072871 h 6303205"/>
              <a:gd name="connsiteX333" fmla="*/ 1783031 w 4887020"/>
              <a:gd name="connsiteY333" fmla="*/ 4953481 h 6303205"/>
              <a:gd name="connsiteX334" fmla="*/ 1788139 w 4887020"/>
              <a:gd name="connsiteY334" fmla="*/ 4937751 h 6303205"/>
              <a:gd name="connsiteX335" fmla="*/ 1756274 w 4887020"/>
              <a:gd name="connsiteY335" fmla="*/ 4910463 h 6303205"/>
              <a:gd name="connsiteX336" fmla="*/ 1709467 w 4887020"/>
              <a:gd name="connsiteY336" fmla="*/ 4927850 h 6303205"/>
              <a:gd name="connsiteX337" fmla="*/ 1653889 w 4887020"/>
              <a:gd name="connsiteY337" fmla="*/ 4998039 h 6303205"/>
              <a:gd name="connsiteX338" fmla="*/ 1616085 w 4887020"/>
              <a:gd name="connsiteY338" fmla="*/ 5010035 h 6303205"/>
              <a:gd name="connsiteX339" fmla="*/ 1603370 w 4887020"/>
              <a:gd name="connsiteY339" fmla="*/ 5041096 h 6303205"/>
              <a:gd name="connsiteX340" fmla="*/ 1602188 w 4887020"/>
              <a:gd name="connsiteY340" fmla="*/ 5060498 h 6303205"/>
              <a:gd name="connsiteX341" fmla="*/ 1634228 w 4887020"/>
              <a:gd name="connsiteY341" fmla="*/ 5056767 h 6303205"/>
              <a:gd name="connsiteX342" fmla="*/ 1635638 w 4887020"/>
              <a:gd name="connsiteY342" fmla="*/ 5050295 h 6303205"/>
              <a:gd name="connsiteX343" fmla="*/ 1716969 w 4887020"/>
              <a:gd name="connsiteY343" fmla="*/ 5021361 h 6303205"/>
              <a:gd name="connsiteX344" fmla="*/ 1761076 w 4887020"/>
              <a:gd name="connsiteY344" fmla="*/ 5164222 h 6303205"/>
              <a:gd name="connsiteX345" fmla="*/ 1764535 w 4887020"/>
              <a:gd name="connsiteY345" fmla="*/ 5156475 h 6303205"/>
              <a:gd name="connsiteX346" fmla="*/ 1806864 w 4887020"/>
              <a:gd name="connsiteY346" fmla="*/ 5200882 h 6303205"/>
              <a:gd name="connsiteX347" fmla="*/ 1857424 w 4887020"/>
              <a:gd name="connsiteY347" fmla="*/ 5220727 h 6303205"/>
              <a:gd name="connsiteX348" fmla="*/ 1981452 w 4887020"/>
              <a:gd name="connsiteY348" fmla="*/ 5139072 h 6303205"/>
              <a:gd name="connsiteX349" fmla="*/ 1970375 w 4887020"/>
              <a:gd name="connsiteY349" fmla="*/ 5026426 h 6303205"/>
              <a:gd name="connsiteX350" fmla="*/ 1931148 w 4887020"/>
              <a:gd name="connsiteY350" fmla="*/ 4969819 h 6303205"/>
              <a:gd name="connsiteX351" fmla="*/ 1894239 w 4887020"/>
              <a:gd name="connsiteY351" fmla="*/ 4970727 h 6303205"/>
              <a:gd name="connsiteX352" fmla="*/ 1885403 w 4887020"/>
              <a:gd name="connsiteY352" fmla="*/ 4976580 h 6303205"/>
              <a:gd name="connsiteX353" fmla="*/ 1883573 w 4887020"/>
              <a:gd name="connsiteY353" fmla="*/ 4973470 h 6303205"/>
              <a:gd name="connsiteX354" fmla="*/ 1881134 w 4887020"/>
              <a:gd name="connsiteY354" fmla="*/ 4977241 h 6303205"/>
              <a:gd name="connsiteX355" fmla="*/ 1876199 w 4887020"/>
              <a:gd name="connsiteY355" fmla="*/ 4975625 h 6303205"/>
              <a:gd name="connsiteX356" fmla="*/ 1883419 w 4887020"/>
              <a:gd name="connsiteY356" fmla="*/ 4973211 h 6303205"/>
              <a:gd name="connsiteX357" fmla="*/ 1868127 w 4887020"/>
              <a:gd name="connsiteY357" fmla="*/ 4947237 h 6303205"/>
              <a:gd name="connsiteX358" fmla="*/ 1838137 w 4887020"/>
              <a:gd name="connsiteY358" fmla="*/ 4929478 h 6303205"/>
              <a:gd name="connsiteX359" fmla="*/ 1800932 w 4887020"/>
              <a:gd name="connsiteY359" fmla="*/ 4923498 h 6303205"/>
              <a:gd name="connsiteX360" fmla="*/ 1800667 w 4887020"/>
              <a:gd name="connsiteY360" fmla="*/ 4923421 h 6303205"/>
              <a:gd name="connsiteX361" fmla="*/ 1801020 w 4887020"/>
              <a:gd name="connsiteY361" fmla="*/ 4923639 h 6303205"/>
              <a:gd name="connsiteX362" fmla="*/ 1799444 w 4887020"/>
              <a:gd name="connsiteY362" fmla="*/ 4925365 h 6303205"/>
              <a:gd name="connsiteX363" fmla="*/ 1797700 w 4887020"/>
              <a:gd name="connsiteY363" fmla="*/ 4922555 h 6303205"/>
              <a:gd name="connsiteX364" fmla="*/ 2307940 w 4887020"/>
              <a:gd name="connsiteY364" fmla="*/ 4907470 h 6303205"/>
              <a:gd name="connsiteX365" fmla="*/ 2284609 w 4887020"/>
              <a:gd name="connsiteY365" fmla="*/ 4925026 h 6303205"/>
              <a:gd name="connsiteX366" fmla="*/ 2329444 w 4887020"/>
              <a:gd name="connsiteY366" fmla="*/ 4949814 h 6303205"/>
              <a:gd name="connsiteX367" fmla="*/ 2341014 w 4887020"/>
              <a:gd name="connsiteY367" fmla="*/ 4916020 h 6303205"/>
              <a:gd name="connsiteX368" fmla="*/ 2307940 w 4887020"/>
              <a:gd name="connsiteY368" fmla="*/ 4907470 h 6303205"/>
              <a:gd name="connsiteX369" fmla="*/ 3604393 w 4887020"/>
              <a:gd name="connsiteY369" fmla="*/ 4860777 h 6303205"/>
              <a:gd name="connsiteX370" fmla="*/ 3562923 w 4887020"/>
              <a:gd name="connsiteY370" fmla="*/ 4862492 h 6303205"/>
              <a:gd name="connsiteX371" fmla="*/ 3441503 w 4887020"/>
              <a:gd name="connsiteY371" fmla="*/ 4926017 h 6303205"/>
              <a:gd name="connsiteX372" fmla="*/ 3447151 w 4887020"/>
              <a:gd name="connsiteY372" fmla="*/ 4955071 h 6303205"/>
              <a:gd name="connsiteX373" fmla="*/ 3446085 w 4887020"/>
              <a:gd name="connsiteY373" fmla="*/ 4955874 h 6303205"/>
              <a:gd name="connsiteX374" fmla="*/ 3443886 w 4887020"/>
              <a:gd name="connsiteY374" fmla="*/ 4955707 h 6303205"/>
              <a:gd name="connsiteX375" fmla="*/ 3443351 w 4887020"/>
              <a:gd name="connsiteY375" fmla="*/ 4957933 h 6303205"/>
              <a:gd name="connsiteX376" fmla="*/ 3441047 w 4887020"/>
              <a:gd name="connsiteY376" fmla="*/ 4959669 h 6303205"/>
              <a:gd name="connsiteX377" fmla="*/ 3407782 w 4887020"/>
              <a:gd name="connsiteY377" fmla="*/ 4967039 h 6303205"/>
              <a:gd name="connsiteX378" fmla="*/ 3407865 w 4887020"/>
              <a:gd name="connsiteY378" fmla="*/ 4964572 h 6303205"/>
              <a:gd name="connsiteX379" fmla="*/ 3405106 w 4887020"/>
              <a:gd name="connsiteY379" fmla="*/ 4962745 h 6303205"/>
              <a:gd name="connsiteX380" fmla="*/ 3409561 w 4887020"/>
              <a:gd name="connsiteY380" fmla="*/ 4941186 h 6303205"/>
              <a:gd name="connsiteX381" fmla="*/ 3377694 w 4887020"/>
              <a:gd name="connsiteY381" fmla="*/ 4944583 h 6303205"/>
              <a:gd name="connsiteX382" fmla="*/ 3405106 w 4887020"/>
              <a:gd name="connsiteY382" fmla="*/ 4962745 h 6303205"/>
              <a:gd name="connsiteX383" fmla="*/ 3404049 w 4887020"/>
              <a:gd name="connsiteY383" fmla="*/ 4967866 h 6303205"/>
              <a:gd name="connsiteX384" fmla="*/ 3407782 w 4887020"/>
              <a:gd name="connsiteY384" fmla="*/ 4967039 h 6303205"/>
              <a:gd name="connsiteX385" fmla="*/ 3406878 w 4887020"/>
              <a:gd name="connsiteY385" fmla="*/ 4993597 h 6303205"/>
              <a:gd name="connsiteX386" fmla="*/ 3415732 w 4887020"/>
              <a:gd name="connsiteY386" fmla="*/ 5011749 h 6303205"/>
              <a:gd name="connsiteX387" fmla="*/ 3435667 w 4887020"/>
              <a:gd name="connsiteY387" fmla="*/ 4989981 h 6303205"/>
              <a:gd name="connsiteX388" fmla="*/ 3443351 w 4887020"/>
              <a:gd name="connsiteY388" fmla="*/ 4957933 h 6303205"/>
              <a:gd name="connsiteX389" fmla="*/ 3446085 w 4887020"/>
              <a:gd name="connsiteY389" fmla="*/ 4955874 h 6303205"/>
              <a:gd name="connsiteX390" fmla="*/ 3486710 w 4887020"/>
              <a:gd name="connsiteY390" fmla="*/ 4958948 h 6303205"/>
              <a:gd name="connsiteX391" fmla="*/ 3561360 w 4887020"/>
              <a:gd name="connsiteY391" fmla="*/ 4970185 h 6303205"/>
              <a:gd name="connsiteX392" fmla="*/ 3644010 w 4887020"/>
              <a:gd name="connsiteY392" fmla="*/ 4982975 h 6303205"/>
              <a:gd name="connsiteX393" fmla="*/ 3640915 w 4887020"/>
              <a:gd name="connsiteY393" fmla="*/ 4918983 h 6303205"/>
              <a:gd name="connsiteX394" fmla="*/ 3604393 w 4887020"/>
              <a:gd name="connsiteY394" fmla="*/ 4860777 h 6303205"/>
              <a:gd name="connsiteX395" fmla="*/ 3792600 w 4887020"/>
              <a:gd name="connsiteY395" fmla="*/ 4845089 h 6303205"/>
              <a:gd name="connsiteX396" fmla="*/ 3800363 w 4887020"/>
              <a:gd name="connsiteY396" fmla="*/ 4846335 h 6303205"/>
              <a:gd name="connsiteX397" fmla="*/ 3830689 w 4887020"/>
              <a:gd name="connsiteY397" fmla="*/ 4867815 h 6303205"/>
              <a:gd name="connsiteX398" fmla="*/ 3887409 w 4887020"/>
              <a:gd name="connsiteY398" fmla="*/ 4861769 h 6303205"/>
              <a:gd name="connsiteX399" fmla="*/ 3817665 w 4887020"/>
              <a:gd name="connsiteY399" fmla="*/ 4909212 h 6303205"/>
              <a:gd name="connsiteX400" fmla="*/ 3742083 w 4887020"/>
              <a:gd name="connsiteY400" fmla="*/ 4883890 h 6303205"/>
              <a:gd name="connsiteX401" fmla="*/ 3696828 w 4887020"/>
              <a:gd name="connsiteY401" fmla="*/ 4880049 h 6303205"/>
              <a:gd name="connsiteX402" fmla="*/ 3788063 w 4887020"/>
              <a:gd name="connsiteY402" fmla="*/ 4845826 h 6303205"/>
              <a:gd name="connsiteX403" fmla="*/ 3792600 w 4887020"/>
              <a:gd name="connsiteY403" fmla="*/ 4845089 h 6303205"/>
              <a:gd name="connsiteX404" fmla="*/ 2046643 w 4887020"/>
              <a:gd name="connsiteY404" fmla="*/ 4838378 h 6303205"/>
              <a:gd name="connsiteX405" fmla="*/ 2012967 w 4887020"/>
              <a:gd name="connsiteY405" fmla="*/ 4845238 h 6303205"/>
              <a:gd name="connsiteX406" fmla="*/ 2015825 w 4887020"/>
              <a:gd name="connsiteY406" fmla="*/ 4880861 h 6303205"/>
              <a:gd name="connsiteX407" fmla="*/ 2067881 w 4887020"/>
              <a:gd name="connsiteY407" fmla="*/ 4839502 h 6303205"/>
              <a:gd name="connsiteX408" fmla="*/ 2046643 w 4887020"/>
              <a:gd name="connsiteY408" fmla="*/ 4838378 h 6303205"/>
              <a:gd name="connsiteX409" fmla="*/ 3772599 w 4887020"/>
              <a:gd name="connsiteY409" fmla="*/ 4770262 h 6303205"/>
              <a:gd name="connsiteX410" fmla="*/ 3780700 w 4887020"/>
              <a:gd name="connsiteY410" fmla="*/ 4774982 h 6303205"/>
              <a:gd name="connsiteX411" fmla="*/ 3768189 w 4887020"/>
              <a:gd name="connsiteY411" fmla="*/ 4773023 h 6303205"/>
              <a:gd name="connsiteX412" fmla="*/ 3769322 w 4887020"/>
              <a:gd name="connsiteY412" fmla="*/ 4772314 h 6303205"/>
              <a:gd name="connsiteX413" fmla="*/ 3769001 w 4887020"/>
              <a:gd name="connsiteY413" fmla="*/ 4773139 h 6303205"/>
              <a:gd name="connsiteX414" fmla="*/ 3770514 w 4887020"/>
              <a:gd name="connsiteY414" fmla="*/ 4771568 h 6303205"/>
              <a:gd name="connsiteX415" fmla="*/ 3770224 w 4887020"/>
              <a:gd name="connsiteY415" fmla="*/ 4768839 h 6303205"/>
              <a:gd name="connsiteX416" fmla="*/ 3772059 w 4887020"/>
              <a:gd name="connsiteY416" fmla="*/ 4769963 h 6303205"/>
              <a:gd name="connsiteX417" fmla="*/ 3770514 w 4887020"/>
              <a:gd name="connsiteY417" fmla="*/ 4771568 h 6303205"/>
              <a:gd name="connsiteX418" fmla="*/ 3769322 w 4887020"/>
              <a:gd name="connsiteY418" fmla="*/ 4772314 h 6303205"/>
              <a:gd name="connsiteX419" fmla="*/ 3770254 w 4887020"/>
              <a:gd name="connsiteY419" fmla="*/ 4769920 h 6303205"/>
              <a:gd name="connsiteX420" fmla="*/ 3947331 w 4887020"/>
              <a:gd name="connsiteY420" fmla="*/ 4768428 h 6303205"/>
              <a:gd name="connsiteX421" fmla="*/ 3969253 w 4887020"/>
              <a:gd name="connsiteY421" fmla="*/ 4790064 h 6303205"/>
              <a:gd name="connsiteX422" fmla="*/ 3939816 w 4887020"/>
              <a:gd name="connsiteY422" fmla="*/ 4775939 h 6303205"/>
              <a:gd name="connsiteX423" fmla="*/ 3947331 w 4887020"/>
              <a:gd name="connsiteY423" fmla="*/ 4768428 h 6303205"/>
              <a:gd name="connsiteX424" fmla="*/ 4102837 w 4887020"/>
              <a:gd name="connsiteY424" fmla="*/ 4766647 h 6303205"/>
              <a:gd name="connsiteX425" fmla="*/ 4111161 w 4887020"/>
              <a:gd name="connsiteY425" fmla="*/ 4773927 h 6303205"/>
              <a:gd name="connsiteX426" fmla="*/ 4089510 w 4887020"/>
              <a:gd name="connsiteY426" fmla="*/ 4834183 h 6303205"/>
              <a:gd name="connsiteX427" fmla="*/ 4093087 w 4887020"/>
              <a:gd name="connsiteY427" fmla="*/ 4768063 h 6303205"/>
              <a:gd name="connsiteX428" fmla="*/ 4102837 w 4887020"/>
              <a:gd name="connsiteY428" fmla="*/ 4766647 h 6303205"/>
              <a:gd name="connsiteX429" fmla="*/ 2994679 w 4887020"/>
              <a:gd name="connsiteY429" fmla="*/ 4758687 h 6303205"/>
              <a:gd name="connsiteX430" fmla="*/ 3007379 w 4887020"/>
              <a:gd name="connsiteY430" fmla="*/ 4759400 h 6303205"/>
              <a:gd name="connsiteX431" fmla="*/ 3027704 w 4887020"/>
              <a:gd name="connsiteY431" fmla="*/ 4778367 h 6303205"/>
              <a:gd name="connsiteX432" fmla="*/ 3017137 w 4887020"/>
              <a:gd name="connsiteY432" fmla="*/ 4798688 h 6303205"/>
              <a:gd name="connsiteX433" fmla="*/ 2884529 w 4887020"/>
              <a:gd name="connsiteY433" fmla="*/ 4792850 h 6303205"/>
              <a:gd name="connsiteX434" fmla="*/ 2845435 w 4887020"/>
              <a:gd name="connsiteY434" fmla="*/ 4786999 h 6303205"/>
              <a:gd name="connsiteX435" fmla="*/ 2945116 w 4887020"/>
              <a:gd name="connsiteY435" fmla="*/ 4762523 h 6303205"/>
              <a:gd name="connsiteX436" fmla="*/ 2973515 w 4887020"/>
              <a:gd name="connsiteY436" fmla="*/ 4761743 h 6303205"/>
              <a:gd name="connsiteX437" fmla="*/ 2994679 w 4887020"/>
              <a:gd name="connsiteY437" fmla="*/ 4758687 h 6303205"/>
              <a:gd name="connsiteX438" fmla="*/ 2018685 w 4887020"/>
              <a:gd name="connsiteY438" fmla="*/ 4757575 h 6303205"/>
              <a:gd name="connsiteX439" fmla="*/ 2008564 w 4887020"/>
              <a:gd name="connsiteY439" fmla="*/ 4764922 h 6303205"/>
              <a:gd name="connsiteX440" fmla="*/ 2044816 w 4887020"/>
              <a:gd name="connsiteY440" fmla="*/ 4759026 h 6303205"/>
              <a:gd name="connsiteX441" fmla="*/ 2018685 w 4887020"/>
              <a:gd name="connsiteY441" fmla="*/ 4757575 h 6303205"/>
              <a:gd name="connsiteX442" fmla="*/ 3680870 w 4887020"/>
              <a:gd name="connsiteY442" fmla="*/ 4756318 h 6303205"/>
              <a:gd name="connsiteX443" fmla="*/ 3668493 w 4887020"/>
              <a:gd name="connsiteY443" fmla="*/ 4780898 h 6303205"/>
              <a:gd name="connsiteX444" fmla="*/ 3632695 w 4887020"/>
              <a:gd name="connsiteY444" fmla="*/ 4769028 h 6303205"/>
              <a:gd name="connsiteX445" fmla="*/ 3680870 w 4887020"/>
              <a:gd name="connsiteY445" fmla="*/ 4756318 h 6303205"/>
              <a:gd name="connsiteX446" fmla="*/ 3762680 w 4887020"/>
              <a:gd name="connsiteY446" fmla="*/ 4755711 h 6303205"/>
              <a:gd name="connsiteX447" fmla="*/ 3770066 w 4887020"/>
              <a:gd name="connsiteY447" fmla="*/ 4763160 h 6303205"/>
              <a:gd name="connsiteX448" fmla="*/ 3770224 w 4887020"/>
              <a:gd name="connsiteY448" fmla="*/ 4768839 h 6303205"/>
              <a:gd name="connsiteX449" fmla="*/ 3754735 w 4887020"/>
              <a:gd name="connsiteY449" fmla="*/ 4759349 h 6303205"/>
              <a:gd name="connsiteX450" fmla="*/ 3762680 w 4887020"/>
              <a:gd name="connsiteY450" fmla="*/ 4755711 h 6303205"/>
              <a:gd name="connsiteX451" fmla="*/ 3236506 w 4887020"/>
              <a:gd name="connsiteY451" fmla="*/ 4748993 h 6303205"/>
              <a:gd name="connsiteX452" fmla="*/ 3265247 w 4887020"/>
              <a:gd name="connsiteY452" fmla="*/ 4763867 h 6303205"/>
              <a:gd name="connsiteX453" fmla="*/ 3333579 w 4887020"/>
              <a:gd name="connsiteY453" fmla="*/ 4827109 h 6303205"/>
              <a:gd name="connsiteX454" fmla="*/ 3438177 w 4887020"/>
              <a:gd name="connsiteY454" fmla="*/ 4808259 h 6303205"/>
              <a:gd name="connsiteX455" fmla="*/ 3615164 w 4887020"/>
              <a:gd name="connsiteY455" fmla="*/ 4826927 h 6303205"/>
              <a:gd name="connsiteX456" fmla="*/ 3696976 w 4887020"/>
              <a:gd name="connsiteY456" fmla="*/ 4880123 h 6303205"/>
              <a:gd name="connsiteX457" fmla="*/ 3719630 w 4887020"/>
              <a:gd name="connsiteY457" fmla="*/ 4933583 h 6303205"/>
              <a:gd name="connsiteX458" fmla="*/ 3737749 w 4887020"/>
              <a:gd name="connsiteY458" fmla="*/ 5006829 h 6303205"/>
              <a:gd name="connsiteX459" fmla="*/ 3651513 w 4887020"/>
              <a:gd name="connsiteY459" fmla="*/ 5076496 h 6303205"/>
              <a:gd name="connsiteX460" fmla="*/ 3555016 w 4887020"/>
              <a:gd name="connsiteY460" fmla="*/ 5170889 h 6303205"/>
              <a:gd name="connsiteX461" fmla="*/ 3450534 w 4887020"/>
              <a:gd name="connsiteY461" fmla="*/ 5216622 h 6303205"/>
              <a:gd name="connsiteX462" fmla="*/ 3476165 w 4887020"/>
              <a:gd name="connsiteY462" fmla="*/ 5332591 h 6303205"/>
              <a:gd name="connsiteX463" fmla="*/ 3521113 w 4887020"/>
              <a:gd name="connsiteY463" fmla="*/ 5460456 h 6303205"/>
              <a:gd name="connsiteX464" fmla="*/ 3400910 w 4887020"/>
              <a:gd name="connsiteY464" fmla="*/ 5310242 h 6303205"/>
              <a:gd name="connsiteX465" fmla="*/ 3320186 w 4887020"/>
              <a:gd name="connsiteY465" fmla="*/ 5143416 h 6303205"/>
              <a:gd name="connsiteX466" fmla="*/ 3307396 w 4887020"/>
              <a:gd name="connsiteY466" fmla="*/ 5133425 h 6303205"/>
              <a:gd name="connsiteX467" fmla="*/ 3302704 w 4887020"/>
              <a:gd name="connsiteY467" fmla="*/ 5130643 h 6303205"/>
              <a:gd name="connsiteX468" fmla="*/ 3291096 w 4887020"/>
              <a:gd name="connsiteY468" fmla="*/ 5047893 h 6303205"/>
              <a:gd name="connsiteX469" fmla="*/ 3257350 w 4887020"/>
              <a:gd name="connsiteY469" fmla="*/ 4996070 h 6303205"/>
              <a:gd name="connsiteX470" fmla="*/ 3226096 w 4887020"/>
              <a:gd name="connsiteY470" fmla="*/ 5038916 h 6303205"/>
              <a:gd name="connsiteX471" fmla="*/ 3217625 w 4887020"/>
              <a:gd name="connsiteY471" fmla="*/ 5066861 h 6303205"/>
              <a:gd name="connsiteX472" fmla="*/ 3204923 w 4887020"/>
              <a:gd name="connsiteY472" fmla="*/ 5085765 h 6303205"/>
              <a:gd name="connsiteX473" fmla="*/ 3204328 w 4887020"/>
              <a:gd name="connsiteY473" fmla="*/ 5066434 h 6303205"/>
              <a:gd name="connsiteX474" fmla="*/ 3168373 w 4887020"/>
              <a:gd name="connsiteY474" fmla="*/ 5031595 h 6303205"/>
              <a:gd name="connsiteX475" fmla="*/ 3029194 w 4887020"/>
              <a:gd name="connsiteY475" fmla="*/ 5000929 h 6303205"/>
              <a:gd name="connsiteX476" fmla="*/ 2947857 w 4887020"/>
              <a:gd name="connsiteY476" fmla="*/ 4979070 h 6303205"/>
              <a:gd name="connsiteX477" fmla="*/ 2969689 w 4887020"/>
              <a:gd name="connsiteY477" fmla="*/ 4920547 h 6303205"/>
              <a:gd name="connsiteX478" fmla="*/ 3071188 w 4887020"/>
              <a:gd name="connsiteY478" fmla="*/ 4888499 h 6303205"/>
              <a:gd name="connsiteX479" fmla="*/ 3133091 w 4887020"/>
              <a:gd name="connsiteY479" fmla="*/ 4846183 h 6303205"/>
              <a:gd name="connsiteX480" fmla="*/ 3157784 w 4887020"/>
              <a:gd name="connsiteY480" fmla="*/ 4797887 h 6303205"/>
              <a:gd name="connsiteX481" fmla="*/ 3185693 w 4887020"/>
              <a:gd name="connsiteY481" fmla="*/ 4789673 h 6303205"/>
              <a:gd name="connsiteX482" fmla="*/ 3183658 w 4887020"/>
              <a:gd name="connsiteY482" fmla="*/ 4866030 h 6303205"/>
              <a:gd name="connsiteX483" fmla="*/ 3222771 w 4887020"/>
              <a:gd name="connsiteY483" fmla="*/ 4921158 h 6303205"/>
              <a:gd name="connsiteX484" fmla="*/ 3247580 w 4887020"/>
              <a:gd name="connsiteY484" fmla="*/ 4899745 h 6303205"/>
              <a:gd name="connsiteX485" fmla="*/ 3203825 w 4887020"/>
              <a:gd name="connsiteY485" fmla="*/ 4761326 h 6303205"/>
              <a:gd name="connsiteX486" fmla="*/ 3236506 w 4887020"/>
              <a:gd name="connsiteY486" fmla="*/ 4748993 h 6303205"/>
              <a:gd name="connsiteX487" fmla="*/ 1278056 w 4887020"/>
              <a:gd name="connsiteY487" fmla="*/ 4733855 h 6303205"/>
              <a:gd name="connsiteX488" fmla="*/ 1288656 w 4887020"/>
              <a:gd name="connsiteY488" fmla="*/ 4735997 h 6303205"/>
              <a:gd name="connsiteX489" fmla="*/ 1274746 w 4887020"/>
              <a:gd name="connsiteY489" fmla="*/ 4744593 h 6303205"/>
              <a:gd name="connsiteX490" fmla="*/ 1278056 w 4887020"/>
              <a:gd name="connsiteY490" fmla="*/ 4733855 h 6303205"/>
              <a:gd name="connsiteX491" fmla="*/ 1811011 w 4887020"/>
              <a:gd name="connsiteY491" fmla="*/ 4697466 h 6303205"/>
              <a:gd name="connsiteX492" fmla="*/ 1753256 w 4887020"/>
              <a:gd name="connsiteY492" fmla="*/ 4710713 h 6303205"/>
              <a:gd name="connsiteX493" fmla="*/ 1762791 w 4887020"/>
              <a:gd name="connsiteY493" fmla="*/ 4753269 h 6303205"/>
              <a:gd name="connsiteX494" fmla="*/ 1824566 w 4887020"/>
              <a:gd name="connsiteY494" fmla="*/ 4709473 h 6303205"/>
              <a:gd name="connsiteX495" fmla="*/ 1811011 w 4887020"/>
              <a:gd name="connsiteY495" fmla="*/ 4697466 h 6303205"/>
              <a:gd name="connsiteX496" fmla="*/ 4316370 w 4887020"/>
              <a:gd name="connsiteY496" fmla="*/ 4690038 h 6303205"/>
              <a:gd name="connsiteX497" fmla="*/ 4316829 w 4887020"/>
              <a:gd name="connsiteY497" fmla="*/ 4695762 h 6303205"/>
              <a:gd name="connsiteX498" fmla="*/ 4316370 w 4887020"/>
              <a:gd name="connsiteY498" fmla="*/ 4690038 h 6303205"/>
              <a:gd name="connsiteX499" fmla="*/ 3453105 w 4887020"/>
              <a:gd name="connsiteY499" fmla="*/ 4670001 h 6303205"/>
              <a:gd name="connsiteX500" fmla="*/ 3476253 w 4887020"/>
              <a:gd name="connsiteY500" fmla="*/ 4672300 h 6303205"/>
              <a:gd name="connsiteX501" fmla="*/ 3529259 w 4887020"/>
              <a:gd name="connsiteY501" fmla="*/ 4750223 h 6303205"/>
              <a:gd name="connsiteX502" fmla="*/ 3493736 w 4887020"/>
              <a:gd name="connsiteY502" fmla="*/ 4763532 h 6303205"/>
              <a:gd name="connsiteX503" fmla="*/ 3444071 w 4887020"/>
              <a:gd name="connsiteY503" fmla="*/ 4752575 h 6303205"/>
              <a:gd name="connsiteX504" fmla="*/ 3369456 w 4887020"/>
              <a:gd name="connsiteY504" fmla="*/ 4760055 h 6303205"/>
              <a:gd name="connsiteX505" fmla="*/ 3302792 w 4887020"/>
              <a:gd name="connsiteY505" fmla="*/ 4714604 h 6303205"/>
              <a:gd name="connsiteX506" fmla="*/ 3325004 w 4887020"/>
              <a:gd name="connsiteY506" fmla="*/ 4687423 h 6303205"/>
              <a:gd name="connsiteX507" fmla="*/ 3453105 w 4887020"/>
              <a:gd name="connsiteY507" fmla="*/ 4670001 h 6303205"/>
              <a:gd name="connsiteX508" fmla="*/ 4185433 w 4887020"/>
              <a:gd name="connsiteY508" fmla="*/ 4644823 h 6303205"/>
              <a:gd name="connsiteX509" fmla="*/ 4211358 w 4887020"/>
              <a:gd name="connsiteY509" fmla="*/ 4758100 h 6303205"/>
              <a:gd name="connsiteX510" fmla="*/ 4181227 w 4887020"/>
              <a:gd name="connsiteY510" fmla="*/ 4757531 h 6303205"/>
              <a:gd name="connsiteX511" fmla="*/ 4174645 w 4887020"/>
              <a:gd name="connsiteY511" fmla="*/ 4650497 h 6303205"/>
              <a:gd name="connsiteX512" fmla="*/ 4185433 w 4887020"/>
              <a:gd name="connsiteY512" fmla="*/ 4644823 h 6303205"/>
              <a:gd name="connsiteX513" fmla="*/ 3552390 w 4887020"/>
              <a:gd name="connsiteY513" fmla="*/ 4643019 h 6303205"/>
              <a:gd name="connsiteX514" fmla="*/ 3553720 w 4887020"/>
              <a:gd name="connsiteY514" fmla="*/ 4646726 h 6303205"/>
              <a:gd name="connsiteX515" fmla="*/ 3550230 w 4887020"/>
              <a:gd name="connsiteY515" fmla="*/ 4643858 h 6303205"/>
              <a:gd name="connsiteX516" fmla="*/ 3551137 w 4887020"/>
              <a:gd name="connsiteY516" fmla="*/ 4639527 h 6303205"/>
              <a:gd name="connsiteX517" fmla="*/ 3554212 w 4887020"/>
              <a:gd name="connsiteY517" fmla="*/ 4642312 h 6303205"/>
              <a:gd name="connsiteX518" fmla="*/ 3552390 w 4887020"/>
              <a:gd name="connsiteY518" fmla="*/ 4643019 h 6303205"/>
              <a:gd name="connsiteX519" fmla="*/ 3551920 w 4887020"/>
              <a:gd name="connsiteY519" fmla="*/ 4639297 h 6303205"/>
              <a:gd name="connsiteX520" fmla="*/ 3569175 w 4887020"/>
              <a:gd name="connsiteY520" fmla="*/ 4644134 h 6303205"/>
              <a:gd name="connsiteX521" fmla="*/ 3565858 w 4887020"/>
              <a:gd name="connsiteY521" fmla="*/ 4644904 h 6303205"/>
              <a:gd name="connsiteX522" fmla="*/ 3551920 w 4887020"/>
              <a:gd name="connsiteY522" fmla="*/ 4639297 h 6303205"/>
              <a:gd name="connsiteX523" fmla="*/ 3628580 w 4887020"/>
              <a:gd name="connsiteY523" fmla="*/ 4622609 h 6303205"/>
              <a:gd name="connsiteX524" fmla="*/ 3617647 w 4887020"/>
              <a:gd name="connsiteY524" fmla="*/ 4623224 h 6303205"/>
              <a:gd name="connsiteX525" fmla="*/ 3610862 w 4887020"/>
              <a:gd name="connsiteY525" fmla="*/ 4623911 h 6303205"/>
              <a:gd name="connsiteX526" fmla="*/ 3621543 w 4887020"/>
              <a:gd name="connsiteY526" fmla="*/ 4624277 h 6303205"/>
              <a:gd name="connsiteX527" fmla="*/ 1109433 w 4887020"/>
              <a:gd name="connsiteY527" fmla="*/ 4595002 h 6303205"/>
              <a:gd name="connsiteX528" fmla="*/ 1128173 w 4887020"/>
              <a:gd name="connsiteY528" fmla="*/ 4650079 h 6303205"/>
              <a:gd name="connsiteX529" fmla="*/ 1109433 w 4887020"/>
              <a:gd name="connsiteY529" fmla="*/ 4595002 h 6303205"/>
              <a:gd name="connsiteX530" fmla="*/ 4655249 w 4887020"/>
              <a:gd name="connsiteY530" fmla="*/ 4590975 h 6303205"/>
              <a:gd name="connsiteX531" fmla="*/ 4657525 w 4887020"/>
              <a:gd name="connsiteY531" fmla="*/ 4619343 h 6303205"/>
              <a:gd name="connsiteX532" fmla="*/ 4640617 w 4887020"/>
              <a:gd name="connsiteY532" fmla="*/ 4610181 h 6303205"/>
              <a:gd name="connsiteX533" fmla="*/ 4655249 w 4887020"/>
              <a:gd name="connsiteY533" fmla="*/ 4590975 h 6303205"/>
              <a:gd name="connsiteX534" fmla="*/ 2220680 w 4887020"/>
              <a:gd name="connsiteY534" fmla="*/ 4579610 h 6303205"/>
              <a:gd name="connsiteX535" fmla="*/ 2199380 w 4887020"/>
              <a:gd name="connsiteY535" fmla="*/ 4600226 h 6303205"/>
              <a:gd name="connsiteX536" fmla="*/ 2232773 w 4887020"/>
              <a:gd name="connsiteY536" fmla="*/ 4584102 h 6303205"/>
              <a:gd name="connsiteX537" fmla="*/ 2220680 w 4887020"/>
              <a:gd name="connsiteY537" fmla="*/ 4579610 h 6303205"/>
              <a:gd name="connsiteX538" fmla="*/ 3741975 w 4887020"/>
              <a:gd name="connsiteY538" fmla="*/ 4573618 h 6303205"/>
              <a:gd name="connsiteX539" fmla="*/ 3779125 w 4887020"/>
              <a:gd name="connsiteY539" fmla="*/ 4604960 h 6303205"/>
              <a:gd name="connsiteX540" fmla="*/ 3743875 w 4887020"/>
              <a:gd name="connsiteY540" fmla="*/ 4648080 h 6303205"/>
              <a:gd name="connsiteX541" fmla="*/ 3703034 w 4887020"/>
              <a:gd name="connsiteY541" fmla="*/ 4621511 h 6303205"/>
              <a:gd name="connsiteX542" fmla="*/ 3741975 w 4887020"/>
              <a:gd name="connsiteY542" fmla="*/ 4573618 h 6303205"/>
              <a:gd name="connsiteX543" fmla="*/ 3603004 w 4887020"/>
              <a:gd name="connsiteY543" fmla="*/ 4541048 h 6303205"/>
              <a:gd name="connsiteX544" fmla="*/ 3623046 w 4887020"/>
              <a:gd name="connsiteY544" fmla="*/ 4542816 h 6303205"/>
              <a:gd name="connsiteX545" fmla="*/ 3635197 w 4887020"/>
              <a:gd name="connsiteY545" fmla="*/ 4610468 h 6303205"/>
              <a:gd name="connsiteX546" fmla="*/ 3637614 w 4887020"/>
              <a:gd name="connsiteY546" fmla="*/ 4620467 h 6303205"/>
              <a:gd name="connsiteX547" fmla="*/ 3637627 w 4887020"/>
              <a:gd name="connsiteY547" fmla="*/ 4620464 h 6303205"/>
              <a:gd name="connsiteX548" fmla="*/ 3637618 w 4887020"/>
              <a:gd name="connsiteY548" fmla="*/ 4620484 h 6303205"/>
              <a:gd name="connsiteX549" fmla="*/ 3638004 w 4887020"/>
              <a:gd name="connsiteY549" fmla="*/ 4622079 h 6303205"/>
              <a:gd name="connsiteX550" fmla="*/ 3636833 w 4887020"/>
              <a:gd name="connsiteY550" fmla="*/ 4622145 h 6303205"/>
              <a:gd name="connsiteX551" fmla="*/ 3636159 w 4887020"/>
              <a:gd name="connsiteY551" fmla="*/ 4623571 h 6303205"/>
              <a:gd name="connsiteX552" fmla="*/ 3595569 w 4887020"/>
              <a:gd name="connsiteY552" fmla="*/ 4651532 h 6303205"/>
              <a:gd name="connsiteX553" fmla="*/ 3569175 w 4887020"/>
              <a:gd name="connsiteY553" fmla="*/ 4644134 h 6303205"/>
              <a:gd name="connsiteX554" fmla="*/ 3580596 w 4887020"/>
              <a:gd name="connsiteY554" fmla="*/ 4641480 h 6303205"/>
              <a:gd name="connsiteX555" fmla="*/ 3599512 w 4887020"/>
              <a:gd name="connsiteY555" fmla="*/ 4623522 h 6303205"/>
              <a:gd name="connsiteX556" fmla="*/ 3602930 w 4887020"/>
              <a:gd name="connsiteY556" fmla="*/ 4623639 h 6303205"/>
              <a:gd name="connsiteX557" fmla="*/ 3606311 w 4887020"/>
              <a:gd name="connsiteY557" fmla="*/ 4615990 h 6303205"/>
              <a:gd name="connsiteX558" fmla="*/ 3597185 w 4887020"/>
              <a:gd name="connsiteY558" fmla="*/ 4595411 h 6303205"/>
              <a:gd name="connsiteX559" fmla="*/ 3603004 w 4887020"/>
              <a:gd name="connsiteY559" fmla="*/ 4541048 h 6303205"/>
              <a:gd name="connsiteX560" fmla="*/ 4245246 w 4887020"/>
              <a:gd name="connsiteY560" fmla="*/ 4536166 h 6303205"/>
              <a:gd name="connsiteX561" fmla="*/ 4267714 w 4887020"/>
              <a:gd name="connsiteY561" fmla="*/ 4561119 h 6303205"/>
              <a:gd name="connsiteX562" fmla="*/ 4241121 w 4887020"/>
              <a:gd name="connsiteY562" fmla="*/ 4612304 h 6303205"/>
              <a:gd name="connsiteX563" fmla="*/ 4207319 w 4887020"/>
              <a:gd name="connsiteY563" fmla="*/ 4548127 h 6303205"/>
              <a:gd name="connsiteX564" fmla="*/ 4245246 w 4887020"/>
              <a:gd name="connsiteY564" fmla="*/ 4536166 h 6303205"/>
              <a:gd name="connsiteX565" fmla="*/ 1656684 w 4887020"/>
              <a:gd name="connsiteY565" fmla="*/ 4498861 h 6303205"/>
              <a:gd name="connsiteX566" fmla="*/ 1566051 w 4887020"/>
              <a:gd name="connsiteY566" fmla="*/ 4538998 h 6303205"/>
              <a:gd name="connsiteX567" fmla="*/ 1540284 w 4887020"/>
              <a:gd name="connsiteY567" fmla="*/ 4624723 h 6303205"/>
              <a:gd name="connsiteX568" fmla="*/ 1521202 w 4887020"/>
              <a:gd name="connsiteY568" fmla="*/ 4641192 h 6303205"/>
              <a:gd name="connsiteX569" fmla="*/ 1398370 w 4887020"/>
              <a:gd name="connsiteY569" fmla="*/ 4686900 h 6303205"/>
              <a:gd name="connsiteX570" fmla="*/ 1486484 w 4887020"/>
              <a:gd name="connsiteY570" fmla="*/ 4793365 h 6303205"/>
              <a:gd name="connsiteX571" fmla="*/ 1503301 w 4887020"/>
              <a:gd name="connsiteY571" fmla="*/ 4774089 h 6303205"/>
              <a:gd name="connsiteX572" fmla="*/ 1564603 w 4887020"/>
              <a:gd name="connsiteY572" fmla="*/ 4698959 h 6303205"/>
              <a:gd name="connsiteX573" fmla="*/ 1624233 w 4887020"/>
              <a:gd name="connsiteY573" fmla="*/ 4653840 h 6303205"/>
              <a:gd name="connsiteX574" fmla="*/ 1782958 w 4887020"/>
              <a:gd name="connsiteY574" fmla="*/ 4623178 h 6303205"/>
              <a:gd name="connsiteX575" fmla="*/ 1778790 w 4887020"/>
              <a:gd name="connsiteY575" fmla="*/ 4571228 h 6303205"/>
              <a:gd name="connsiteX576" fmla="*/ 1703544 w 4887020"/>
              <a:gd name="connsiteY576" fmla="*/ 4548882 h 6303205"/>
              <a:gd name="connsiteX577" fmla="*/ 1656684 w 4887020"/>
              <a:gd name="connsiteY577" fmla="*/ 4498861 h 6303205"/>
              <a:gd name="connsiteX578" fmla="*/ 4121760 w 4887020"/>
              <a:gd name="connsiteY578" fmla="*/ 4472633 h 6303205"/>
              <a:gd name="connsiteX579" fmla="*/ 4123305 w 4887020"/>
              <a:gd name="connsiteY579" fmla="*/ 4491898 h 6303205"/>
              <a:gd name="connsiteX580" fmla="*/ 4121760 w 4887020"/>
              <a:gd name="connsiteY580" fmla="*/ 4472633 h 6303205"/>
              <a:gd name="connsiteX581" fmla="*/ 2713361 w 4887020"/>
              <a:gd name="connsiteY581" fmla="*/ 4470850 h 6303205"/>
              <a:gd name="connsiteX582" fmla="*/ 2545099 w 4887020"/>
              <a:gd name="connsiteY582" fmla="*/ 4484350 h 6303205"/>
              <a:gd name="connsiteX583" fmla="*/ 2433358 w 4887020"/>
              <a:gd name="connsiteY583" fmla="*/ 4515723 h 6303205"/>
              <a:gd name="connsiteX584" fmla="*/ 2419164 w 4887020"/>
              <a:gd name="connsiteY584" fmla="*/ 4542258 h 6303205"/>
              <a:gd name="connsiteX585" fmla="*/ 2522435 w 4887020"/>
              <a:gd name="connsiteY585" fmla="*/ 4532478 h 6303205"/>
              <a:gd name="connsiteX586" fmla="*/ 2722301 w 4887020"/>
              <a:gd name="connsiteY586" fmla="*/ 4505985 h 6303205"/>
              <a:gd name="connsiteX587" fmla="*/ 2713361 w 4887020"/>
              <a:gd name="connsiteY587" fmla="*/ 4470850 h 6303205"/>
              <a:gd name="connsiteX588" fmla="*/ 2419977 w 4887020"/>
              <a:gd name="connsiteY588" fmla="*/ 4464978 h 6303205"/>
              <a:gd name="connsiteX589" fmla="*/ 2410526 w 4887020"/>
              <a:gd name="connsiteY589" fmla="*/ 4466390 h 6303205"/>
              <a:gd name="connsiteX590" fmla="*/ 2404145 w 4887020"/>
              <a:gd name="connsiteY590" fmla="*/ 4482214 h 6303205"/>
              <a:gd name="connsiteX591" fmla="*/ 2427638 w 4887020"/>
              <a:gd name="connsiteY591" fmla="*/ 4469872 h 6303205"/>
              <a:gd name="connsiteX592" fmla="*/ 2419977 w 4887020"/>
              <a:gd name="connsiteY592" fmla="*/ 4464978 h 6303205"/>
              <a:gd name="connsiteX593" fmla="*/ 3188932 w 4887020"/>
              <a:gd name="connsiteY593" fmla="*/ 4447633 h 6303205"/>
              <a:gd name="connsiteX594" fmla="*/ 3183919 w 4887020"/>
              <a:gd name="connsiteY594" fmla="*/ 4486875 h 6303205"/>
              <a:gd name="connsiteX595" fmla="*/ 3209782 w 4887020"/>
              <a:gd name="connsiteY595" fmla="*/ 4448038 h 6303205"/>
              <a:gd name="connsiteX596" fmla="*/ 3188932 w 4887020"/>
              <a:gd name="connsiteY596" fmla="*/ 4447633 h 6303205"/>
              <a:gd name="connsiteX597" fmla="*/ 1934835 w 4887020"/>
              <a:gd name="connsiteY597" fmla="*/ 4442000 h 6303205"/>
              <a:gd name="connsiteX598" fmla="*/ 1884451 w 4887020"/>
              <a:gd name="connsiteY598" fmla="*/ 4514947 h 6303205"/>
              <a:gd name="connsiteX599" fmla="*/ 1920933 w 4887020"/>
              <a:gd name="connsiteY599" fmla="*/ 4588207 h 6303205"/>
              <a:gd name="connsiteX600" fmla="*/ 1952179 w 4887020"/>
              <a:gd name="connsiteY600" fmla="*/ 4570761 h 6303205"/>
              <a:gd name="connsiteX601" fmla="*/ 1969120 w 4887020"/>
              <a:gd name="connsiteY601" fmla="*/ 4502178 h 6303205"/>
              <a:gd name="connsiteX602" fmla="*/ 1966622 w 4887020"/>
              <a:gd name="connsiteY602" fmla="*/ 4445612 h 6303205"/>
              <a:gd name="connsiteX603" fmla="*/ 1934835 w 4887020"/>
              <a:gd name="connsiteY603" fmla="*/ 4442000 h 6303205"/>
              <a:gd name="connsiteX604" fmla="*/ 3486171 w 4887020"/>
              <a:gd name="connsiteY604" fmla="*/ 4435738 h 6303205"/>
              <a:gd name="connsiteX605" fmla="*/ 3476248 w 4887020"/>
              <a:gd name="connsiteY605" fmla="*/ 4438062 h 6303205"/>
              <a:gd name="connsiteX606" fmla="*/ 3486171 w 4887020"/>
              <a:gd name="connsiteY606" fmla="*/ 4435738 h 6303205"/>
              <a:gd name="connsiteX607" fmla="*/ 4101351 w 4887020"/>
              <a:gd name="connsiteY607" fmla="*/ 4397899 h 6303205"/>
              <a:gd name="connsiteX608" fmla="*/ 4108307 w 4887020"/>
              <a:gd name="connsiteY608" fmla="*/ 4406599 h 6303205"/>
              <a:gd name="connsiteX609" fmla="*/ 4101351 w 4887020"/>
              <a:gd name="connsiteY609" fmla="*/ 4397899 h 6303205"/>
              <a:gd name="connsiteX610" fmla="*/ 2987050 w 4887020"/>
              <a:gd name="connsiteY610" fmla="*/ 4372704 h 6303205"/>
              <a:gd name="connsiteX611" fmla="*/ 2971541 w 4887020"/>
              <a:gd name="connsiteY611" fmla="*/ 4433703 h 6303205"/>
              <a:gd name="connsiteX612" fmla="*/ 3007319 w 4887020"/>
              <a:gd name="connsiteY612" fmla="*/ 4396474 h 6303205"/>
              <a:gd name="connsiteX613" fmla="*/ 2987050 w 4887020"/>
              <a:gd name="connsiteY613" fmla="*/ 4372704 h 6303205"/>
              <a:gd name="connsiteX614" fmla="*/ 4593173 w 4887020"/>
              <a:gd name="connsiteY614" fmla="*/ 4356023 h 6303205"/>
              <a:gd name="connsiteX615" fmla="*/ 4615825 w 4887020"/>
              <a:gd name="connsiteY615" fmla="*/ 4372103 h 6303205"/>
              <a:gd name="connsiteX616" fmla="*/ 4616798 w 4887020"/>
              <a:gd name="connsiteY616" fmla="*/ 4486864 h 6303205"/>
              <a:gd name="connsiteX617" fmla="*/ 4604046 w 4887020"/>
              <a:gd name="connsiteY617" fmla="*/ 4481921 h 6303205"/>
              <a:gd name="connsiteX618" fmla="*/ 4568769 w 4887020"/>
              <a:gd name="connsiteY618" fmla="*/ 4375878 h 6303205"/>
              <a:gd name="connsiteX619" fmla="*/ 4593173 w 4887020"/>
              <a:gd name="connsiteY619" fmla="*/ 4356023 h 6303205"/>
              <a:gd name="connsiteX620" fmla="*/ 3286922 w 4887020"/>
              <a:gd name="connsiteY620" fmla="*/ 4340241 h 6303205"/>
              <a:gd name="connsiteX621" fmla="*/ 3275992 w 4887020"/>
              <a:gd name="connsiteY621" fmla="*/ 4362966 h 6303205"/>
              <a:gd name="connsiteX622" fmla="*/ 3328342 w 4887020"/>
              <a:gd name="connsiteY622" fmla="*/ 4379680 h 6303205"/>
              <a:gd name="connsiteX623" fmla="*/ 3327629 w 4887020"/>
              <a:gd name="connsiteY623" fmla="*/ 4345379 h 6303205"/>
              <a:gd name="connsiteX624" fmla="*/ 3286922 w 4887020"/>
              <a:gd name="connsiteY624" fmla="*/ 4340241 h 6303205"/>
              <a:gd name="connsiteX625" fmla="*/ 2165498 w 4887020"/>
              <a:gd name="connsiteY625" fmla="*/ 4336871 h 6303205"/>
              <a:gd name="connsiteX626" fmla="*/ 2148726 w 4887020"/>
              <a:gd name="connsiteY626" fmla="*/ 4350332 h 6303205"/>
              <a:gd name="connsiteX627" fmla="*/ 2172454 w 4887020"/>
              <a:gd name="connsiteY627" fmla="*/ 4366355 h 6303205"/>
              <a:gd name="connsiteX628" fmla="*/ 2165498 w 4887020"/>
              <a:gd name="connsiteY628" fmla="*/ 4336871 h 6303205"/>
              <a:gd name="connsiteX629" fmla="*/ 3908930 w 4887020"/>
              <a:gd name="connsiteY629" fmla="*/ 4286621 h 6303205"/>
              <a:gd name="connsiteX630" fmla="*/ 3956964 w 4887020"/>
              <a:gd name="connsiteY630" fmla="*/ 4329248 h 6303205"/>
              <a:gd name="connsiteX631" fmla="*/ 3893065 w 4887020"/>
              <a:gd name="connsiteY631" fmla="*/ 4316382 h 6303205"/>
              <a:gd name="connsiteX632" fmla="*/ 3908930 w 4887020"/>
              <a:gd name="connsiteY632" fmla="*/ 4286621 h 6303205"/>
              <a:gd name="connsiteX633" fmla="*/ 2930506 w 4887020"/>
              <a:gd name="connsiteY633" fmla="*/ 4278272 h 6303205"/>
              <a:gd name="connsiteX634" fmla="*/ 2923617 w 4887020"/>
              <a:gd name="connsiteY634" fmla="*/ 4294136 h 6303205"/>
              <a:gd name="connsiteX635" fmla="*/ 2945083 w 4887020"/>
              <a:gd name="connsiteY635" fmla="*/ 4281957 h 6303205"/>
              <a:gd name="connsiteX636" fmla="*/ 2930506 w 4887020"/>
              <a:gd name="connsiteY636" fmla="*/ 4278272 h 6303205"/>
              <a:gd name="connsiteX637" fmla="*/ 3163386 w 4887020"/>
              <a:gd name="connsiteY637" fmla="*/ 4269111 h 6303205"/>
              <a:gd name="connsiteX638" fmla="*/ 3144708 w 4887020"/>
              <a:gd name="connsiteY638" fmla="*/ 4277892 h 6303205"/>
              <a:gd name="connsiteX639" fmla="*/ 3148165 w 4887020"/>
              <a:gd name="connsiteY639" fmla="*/ 4295541 h 6303205"/>
              <a:gd name="connsiteX640" fmla="*/ 3177145 w 4887020"/>
              <a:gd name="connsiteY640" fmla="*/ 4275289 h 6303205"/>
              <a:gd name="connsiteX641" fmla="*/ 3163386 w 4887020"/>
              <a:gd name="connsiteY641" fmla="*/ 4269111 h 6303205"/>
              <a:gd name="connsiteX642" fmla="*/ 2651496 w 4887020"/>
              <a:gd name="connsiteY642" fmla="*/ 4233807 h 6303205"/>
              <a:gd name="connsiteX643" fmla="*/ 2625618 w 4887020"/>
              <a:gd name="connsiteY643" fmla="*/ 4241858 h 6303205"/>
              <a:gd name="connsiteX644" fmla="*/ 2633003 w 4887020"/>
              <a:gd name="connsiteY644" fmla="*/ 4308489 h 6303205"/>
              <a:gd name="connsiteX645" fmla="*/ 2583508 w 4887020"/>
              <a:gd name="connsiteY645" fmla="*/ 4378191 h 6303205"/>
              <a:gd name="connsiteX646" fmla="*/ 2656842 w 4887020"/>
              <a:gd name="connsiteY646" fmla="*/ 4427581 h 6303205"/>
              <a:gd name="connsiteX647" fmla="*/ 2806026 w 4887020"/>
              <a:gd name="connsiteY647" fmla="*/ 4405154 h 6303205"/>
              <a:gd name="connsiteX648" fmla="*/ 2813185 w 4887020"/>
              <a:gd name="connsiteY648" fmla="*/ 4367233 h 6303205"/>
              <a:gd name="connsiteX649" fmla="*/ 2711943 w 4887020"/>
              <a:gd name="connsiteY649" fmla="*/ 4351454 h 6303205"/>
              <a:gd name="connsiteX650" fmla="*/ 2782664 w 4887020"/>
              <a:gd name="connsiteY650" fmla="*/ 4292001 h 6303205"/>
              <a:gd name="connsiteX651" fmla="*/ 2738190 w 4887020"/>
              <a:gd name="connsiteY651" fmla="*/ 4246271 h 6303205"/>
              <a:gd name="connsiteX652" fmla="*/ 2651496 w 4887020"/>
              <a:gd name="connsiteY652" fmla="*/ 4233807 h 6303205"/>
              <a:gd name="connsiteX653" fmla="*/ 2087445 w 4887020"/>
              <a:gd name="connsiteY653" fmla="*/ 4222295 h 6303205"/>
              <a:gd name="connsiteX654" fmla="*/ 2088517 w 4887020"/>
              <a:gd name="connsiteY654" fmla="*/ 4235653 h 6303205"/>
              <a:gd name="connsiteX655" fmla="*/ 2096031 w 4887020"/>
              <a:gd name="connsiteY655" fmla="*/ 4227581 h 6303205"/>
              <a:gd name="connsiteX656" fmla="*/ 2087445 w 4887020"/>
              <a:gd name="connsiteY656" fmla="*/ 4222295 h 6303205"/>
              <a:gd name="connsiteX657" fmla="*/ 4069846 w 4887020"/>
              <a:gd name="connsiteY657" fmla="*/ 4191632 h 6303205"/>
              <a:gd name="connsiteX658" fmla="*/ 4084033 w 4887020"/>
              <a:gd name="connsiteY658" fmla="*/ 4195211 h 6303205"/>
              <a:gd name="connsiteX659" fmla="*/ 4090525 w 4887020"/>
              <a:gd name="connsiteY659" fmla="*/ 4212251 h 6303205"/>
              <a:gd name="connsiteX660" fmla="*/ 4057201 w 4887020"/>
              <a:gd name="connsiteY660" fmla="*/ 4256772 h 6303205"/>
              <a:gd name="connsiteX661" fmla="*/ 4054353 w 4887020"/>
              <a:gd name="connsiteY661" fmla="*/ 4195724 h 6303205"/>
              <a:gd name="connsiteX662" fmla="*/ 4069846 w 4887020"/>
              <a:gd name="connsiteY662" fmla="*/ 4191632 h 6303205"/>
              <a:gd name="connsiteX663" fmla="*/ 1545058 w 4887020"/>
              <a:gd name="connsiteY663" fmla="*/ 4178793 h 6303205"/>
              <a:gd name="connsiteX664" fmla="*/ 1530314 w 4887020"/>
              <a:gd name="connsiteY664" fmla="*/ 4195287 h 6303205"/>
              <a:gd name="connsiteX665" fmla="*/ 1568469 w 4887020"/>
              <a:gd name="connsiteY665" fmla="*/ 4238537 h 6303205"/>
              <a:gd name="connsiteX666" fmla="*/ 1566685 w 4887020"/>
              <a:gd name="connsiteY666" fmla="*/ 4190876 h 6303205"/>
              <a:gd name="connsiteX667" fmla="*/ 1545058 w 4887020"/>
              <a:gd name="connsiteY667" fmla="*/ 4178793 h 6303205"/>
              <a:gd name="connsiteX668" fmla="*/ 3551123 w 4887020"/>
              <a:gd name="connsiteY668" fmla="*/ 4147455 h 6303205"/>
              <a:gd name="connsiteX669" fmla="*/ 3540748 w 4887020"/>
              <a:gd name="connsiteY669" fmla="*/ 4178892 h 6303205"/>
              <a:gd name="connsiteX670" fmla="*/ 3568296 w 4887020"/>
              <a:gd name="connsiteY670" fmla="*/ 4166226 h 6303205"/>
              <a:gd name="connsiteX671" fmla="*/ 3562199 w 4887020"/>
              <a:gd name="connsiteY671" fmla="*/ 4149442 h 6303205"/>
              <a:gd name="connsiteX672" fmla="*/ 3551123 w 4887020"/>
              <a:gd name="connsiteY672" fmla="*/ 4147455 h 6303205"/>
              <a:gd name="connsiteX673" fmla="*/ 3426483 w 4887020"/>
              <a:gd name="connsiteY673" fmla="*/ 4142240 h 6303205"/>
              <a:gd name="connsiteX674" fmla="*/ 3391451 w 4887020"/>
              <a:gd name="connsiteY674" fmla="*/ 4149043 h 6303205"/>
              <a:gd name="connsiteX675" fmla="*/ 3338978 w 4887020"/>
              <a:gd name="connsiteY675" fmla="*/ 4156240 h 6303205"/>
              <a:gd name="connsiteX676" fmla="*/ 3248702 w 4887020"/>
              <a:gd name="connsiteY676" fmla="*/ 4200829 h 6303205"/>
              <a:gd name="connsiteX677" fmla="*/ 3264917 w 4887020"/>
              <a:gd name="connsiteY677" fmla="*/ 4224924 h 6303205"/>
              <a:gd name="connsiteX678" fmla="*/ 3384884 w 4887020"/>
              <a:gd name="connsiteY678" fmla="*/ 4219782 h 6303205"/>
              <a:gd name="connsiteX679" fmla="*/ 3442608 w 4887020"/>
              <a:gd name="connsiteY679" fmla="*/ 4150914 h 6303205"/>
              <a:gd name="connsiteX680" fmla="*/ 3426483 w 4887020"/>
              <a:gd name="connsiteY680" fmla="*/ 4142240 h 6303205"/>
              <a:gd name="connsiteX681" fmla="*/ 2423147 w 4887020"/>
              <a:gd name="connsiteY681" fmla="*/ 4131074 h 6303205"/>
              <a:gd name="connsiteX682" fmla="*/ 2273591 w 4887020"/>
              <a:gd name="connsiteY682" fmla="*/ 4253669 h 6303205"/>
              <a:gd name="connsiteX683" fmla="*/ 2316754 w 4887020"/>
              <a:gd name="connsiteY683" fmla="*/ 4308467 h 6303205"/>
              <a:gd name="connsiteX684" fmla="*/ 2244244 w 4887020"/>
              <a:gd name="connsiteY684" fmla="*/ 4371052 h 6303205"/>
              <a:gd name="connsiteX685" fmla="*/ 2200835 w 4887020"/>
              <a:gd name="connsiteY685" fmla="*/ 4389473 h 6303205"/>
              <a:gd name="connsiteX686" fmla="*/ 2185208 w 4887020"/>
              <a:gd name="connsiteY686" fmla="*/ 4423592 h 6303205"/>
              <a:gd name="connsiteX687" fmla="*/ 2283948 w 4887020"/>
              <a:gd name="connsiteY687" fmla="*/ 4408201 h 6303205"/>
              <a:gd name="connsiteX688" fmla="*/ 2259498 w 4887020"/>
              <a:gd name="connsiteY688" fmla="*/ 4459460 h 6303205"/>
              <a:gd name="connsiteX689" fmla="*/ 2125460 w 4887020"/>
              <a:gd name="connsiteY689" fmla="*/ 4467226 h 6303205"/>
              <a:gd name="connsiteX690" fmla="*/ 2050454 w 4887020"/>
              <a:gd name="connsiteY690" fmla="*/ 4447848 h 6303205"/>
              <a:gd name="connsiteX691" fmla="*/ 2036379 w 4887020"/>
              <a:gd name="connsiteY691" fmla="*/ 4475867 h 6303205"/>
              <a:gd name="connsiteX692" fmla="*/ 2230393 w 4887020"/>
              <a:gd name="connsiteY692" fmla="*/ 4529020 h 6303205"/>
              <a:gd name="connsiteX693" fmla="*/ 2339277 w 4887020"/>
              <a:gd name="connsiteY693" fmla="*/ 4436627 h 6303205"/>
              <a:gd name="connsiteX694" fmla="*/ 2452813 w 4887020"/>
              <a:gd name="connsiteY694" fmla="*/ 4351331 h 6303205"/>
              <a:gd name="connsiteX695" fmla="*/ 2498023 w 4887020"/>
              <a:gd name="connsiteY695" fmla="*/ 4228194 h 6303205"/>
              <a:gd name="connsiteX696" fmla="*/ 2433994 w 4887020"/>
              <a:gd name="connsiteY696" fmla="*/ 4142204 h 6303205"/>
              <a:gd name="connsiteX697" fmla="*/ 2423147 w 4887020"/>
              <a:gd name="connsiteY697" fmla="*/ 4131074 h 6303205"/>
              <a:gd name="connsiteX698" fmla="*/ 4515760 w 4887020"/>
              <a:gd name="connsiteY698" fmla="*/ 4109113 h 6303205"/>
              <a:gd name="connsiteX699" fmla="*/ 4527714 w 4887020"/>
              <a:gd name="connsiteY699" fmla="*/ 4117496 h 6303205"/>
              <a:gd name="connsiteX700" fmla="*/ 4510256 w 4887020"/>
              <a:gd name="connsiteY700" fmla="*/ 4124877 h 6303205"/>
              <a:gd name="connsiteX701" fmla="*/ 4515760 w 4887020"/>
              <a:gd name="connsiteY701" fmla="*/ 4109113 h 6303205"/>
              <a:gd name="connsiteX702" fmla="*/ 3516761 w 4887020"/>
              <a:gd name="connsiteY702" fmla="*/ 4067469 h 6303205"/>
              <a:gd name="connsiteX703" fmla="*/ 3506890 w 4887020"/>
              <a:gd name="connsiteY703" fmla="*/ 4087495 h 6303205"/>
              <a:gd name="connsiteX704" fmla="*/ 3536467 w 4887020"/>
              <a:gd name="connsiteY704" fmla="*/ 4074666 h 6303205"/>
              <a:gd name="connsiteX705" fmla="*/ 3516761 w 4887020"/>
              <a:gd name="connsiteY705" fmla="*/ 4067469 h 6303205"/>
              <a:gd name="connsiteX706" fmla="*/ 3866632 w 4887020"/>
              <a:gd name="connsiteY706" fmla="*/ 4049062 h 6303205"/>
              <a:gd name="connsiteX707" fmla="*/ 3866865 w 4887020"/>
              <a:gd name="connsiteY707" fmla="*/ 4050771 h 6303205"/>
              <a:gd name="connsiteX708" fmla="*/ 3870353 w 4887020"/>
              <a:gd name="connsiteY708" fmla="*/ 4053591 h 6303205"/>
              <a:gd name="connsiteX709" fmla="*/ 3836758 w 4887020"/>
              <a:gd name="connsiteY709" fmla="*/ 4064531 h 6303205"/>
              <a:gd name="connsiteX710" fmla="*/ 3655595 w 4887020"/>
              <a:gd name="connsiteY710" fmla="*/ 4084528 h 6303205"/>
              <a:gd name="connsiteX711" fmla="*/ 3642116 w 4887020"/>
              <a:gd name="connsiteY711" fmla="*/ 4119968 h 6303205"/>
              <a:gd name="connsiteX712" fmla="*/ 3757665 w 4887020"/>
              <a:gd name="connsiteY712" fmla="*/ 4161489 h 6303205"/>
              <a:gd name="connsiteX713" fmla="*/ 3735347 w 4887020"/>
              <a:gd name="connsiteY713" fmla="*/ 4191663 h 6303205"/>
              <a:gd name="connsiteX714" fmla="*/ 3730849 w 4887020"/>
              <a:gd name="connsiteY714" fmla="*/ 4220264 h 6303205"/>
              <a:gd name="connsiteX715" fmla="*/ 3725819 w 4887020"/>
              <a:gd name="connsiteY715" fmla="*/ 4222305 h 6303205"/>
              <a:gd name="connsiteX716" fmla="*/ 3725925 w 4887020"/>
              <a:gd name="connsiteY716" fmla="*/ 4224675 h 6303205"/>
              <a:gd name="connsiteX717" fmla="*/ 3689090 w 4887020"/>
              <a:gd name="connsiteY717" fmla="*/ 4222265 h 6303205"/>
              <a:gd name="connsiteX718" fmla="*/ 3726757 w 4887020"/>
              <a:gd name="connsiteY718" fmla="*/ 4243239 h 6303205"/>
              <a:gd name="connsiteX719" fmla="*/ 3725925 w 4887020"/>
              <a:gd name="connsiteY719" fmla="*/ 4224675 h 6303205"/>
              <a:gd name="connsiteX720" fmla="*/ 3730111 w 4887020"/>
              <a:gd name="connsiteY720" fmla="*/ 4224949 h 6303205"/>
              <a:gd name="connsiteX721" fmla="*/ 3730849 w 4887020"/>
              <a:gd name="connsiteY721" fmla="*/ 4220264 h 6303205"/>
              <a:gd name="connsiteX722" fmla="*/ 3759658 w 4887020"/>
              <a:gd name="connsiteY722" fmla="*/ 4208573 h 6303205"/>
              <a:gd name="connsiteX723" fmla="*/ 3795106 w 4887020"/>
              <a:gd name="connsiteY723" fmla="*/ 4195832 h 6303205"/>
              <a:gd name="connsiteX724" fmla="*/ 3850321 w 4887020"/>
              <a:gd name="connsiteY724" fmla="*/ 4171981 h 6303205"/>
              <a:gd name="connsiteX725" fmla="*/ 3880258 w 4887020"/>
              <a:gd name="connsiteY725" fmla="*/ 4112812 h 6303205"/>
              <a:gd name="connsiteX726" fmla="*/ 3882410 w 4887020"/>
              <a:gd name="connsiteY726" fmla="*/ 4063342 h 6303205"/>
              <a:gd name="connsiteX727" fmla="*/ 3870353 w 4887020"/>
              <a:gd name="connsiteY727" fmla="*/ 4053591 h 6303205"/>
              <a:gd name="connsiteX728" fmla="*/ 3875376 w 4887020"/>
              <a:gd name="connsiteY728" fmla="*/ 4051956 h 6303205"/>
              <a:gd name="connsiteX729" fmla="*/ 3866632 w 4887020"/>
              <a:gd name="connsiteY729" fmla="*/ 4049062 h 6303205"/>
              <a:gd name="connsiteX730" fmla="*/ 2558948 w 4887020"/>
              <a:gd name="connsiteY730" fmla="*/ 4043480 h 6303205"/>
              <a:gd name="connsiteX731" fmla="*/ 2542402 w 4887020"/>
              <a:gd name="connsiteY731" fmla="*/ 4043874 h 6303205"/>
              <a:gd name="connsiteX732" fmla="*/ 2542281 w 4887020"/>
              <a:gd name="connsiteY732" fmla="*/ 4067785 h 6303205"/>
              <a:gd name="connsiteX733" fmla="*/ 2571380 w 4887020"/>
              <a:gd name="connsiteY733" fmla="*/ 4049018 h 6303205"/>
              <a:gd name="connsiteX734" fmla="*/ 2558948 w 4887020"/>
              <a:gd name="connsiteY734" fmla="*/ 4043480 h 6303205"/>
              <a:gd name="connsiteX735" fmla="*/ 4606436 w 4887020"/>
              <a:gd name="connsiteY735" fmla="*/ 3962234 h 6303205"/>
              <a:gd name="connsiteX736" fmla="*/ 4604035 w 4887020"/>
              <a:gd name="connsiteY736" fmla="*/ 3970832 h 6303205"/>
              <a:gd name="connsiteX737" fmla="*/ 4597288 w 4887020"/>
              <a:gd name="connsiteY737" fmla="*/ 3963733 h 6303205"/>
              <a:gd name="connsiteX738" fmla="*/ 4606436 w 4887020"/>
              <a:gd name="connsiteY738" fmla="*/ 3962234 h 6303205"/>
              <a:gd name="connsiteX739" fmla="*/ 1565131 w 4887020"/>
              <a:gd name="connsiteY739" fmla="*/ 3958518 h 6303205"/>
              <a:gd name="connsiteX740" fmla="*/ 1556216 w 4887020"/>
              <a:gd name="connsiteY740" fmla="*/ 3958672 h 6303205"/>
              <a:gd name="connsiteX741" fmla="*/ 1560985 w 4887020"/>
              <a:gd name="connsiteY741" fmla="*/ 3967253 h 6303205"/>
              <a:gd name="connsiteX742" fmla="*/ 1565131 w 4887020"/>
              <a:gd name="connsiteY742" fmla="*/ 3958518 h 6303205"/>
              <a:gd name="connsiteX743" fmla="*/ 3763128 w 4887020"/>
              <a:gd name="connsiteY743" fmla="*/ 3956203 h 6303205"/>
              <a:gd name="connsiteX744" fmla="*/ 3747431 w 4887020"/>
              <a:gd name="connsiteY744" fmla="*/ 3957650 h 6303205"/>
              <a:gd name="connsiteX745" fmla="*/ 3693528 w 4887020"/>
              <a:gd name="connsiteY745" fmla="*/ 3972432 h 6303205"/>
              <a:gd name="connsiteX746" fmla="*/ 3686016 w 4887020"/>
              <a:gd name="connsiteY746" fmla="*/ 3980504 h 6303205"/>
              <a:gd name="connsiteX747" fmla="*/ 3726319 w 4887020"/>
              <a:gd name="connsiteY747" fmla="*/ 3999678 h 6303205"/>
              <a:gd name="connsiteX748" fmla="*/ 3771042 w 4887020"/>
              <a:gd name="connsiteY748" fmla="*/ 3972188 h 6303205"/>
              <a:gd name="connsiteX749" fmla="*/ 3763128 w 4887020"/>
              <a:gd name="connsiteY749" fmla="*/ 3956203 h 6303205"/>
              <a:gd name="connsiteX750" fmla="*/ 1426593 w 4887020"/>
              <a:gd name="connsiteY750" fmla="*/ 3945170 h 6303205"/>
              <a:gd name="connsiteX751" fmla="*/ 1425535 w 4887020"/>
              <a:gd name="connsiteY751" fmla="*/ 3951044 h 6303205"/>
              <a:gd name="connsiteX752" fmla="*/ 1428867 w 4887020"/>
              <a:gd name="connsiteY752" fmla="*/ 3948804 h 6303205"/>
              <a:gd name="connsiteX753" fmla="*/ 1429934 w 4887020"/>
              <a:gd name="connsiteY753" fmla="*/ 3950508 h 6303205"/>
              <a:gd name="connsiteX754" fmla="*/ 1425519 w 4887020"/>
              <a:gd name="connsiteY754" fmla="*/ 3957207 h 6303205"/>
              <a:gd name="connsiteX755" fmla="*/ 1431495 w 4887020"/>
              <a:gd name="connsiteY755" fmla="*/ 3964229 h 6303205"/>
              <a:gd name="connsiteX756" fmla="*/ 1428619 w 4887020"/>
              <a:gd name="connsiteY756" fmla="*/ 3970403 h 6303205"/>
              <a:gd name="connsiteX757" fmla="*/ 1461171 w 4887020"/>
              <a:gd name="connsiteY757" fmla="*/ 3994681 h 6303205"/>
              <a:gd name="connsiteX758" fmla="*/ 1458908 w 4887020"/>
              <a:gd name="connsiteY758" fmla="*/ 3966479 h 6303205"/>
              <a:gd name="connsiteX759" fmla="*/ 1433402 w 4887020"/>
              <a:gd name="connsiteY759" fmla="*/ 3966471 h 6303205"/>
              <a:gd name="connsiteX760" fmla="*/ 1431495 w 4887020"/>
              <a:gd name="connsiteY760" fmla="*/ 3964229 h 6303205"/>
              <a:gd name="connsiteX761" fmla="*/ 1434492 w 4887020"/>
              <a:gd name="connsiteY761" fmla="*/ 3957794 h 6303205"/>
              <a:gd name="connsiteX762" fmla="*/ 1429934 w 4887020"/>
              <a:gd name="connsiteY762" fmla="*/ 3950508 h 6303205"/>
              <a:gd name="connsiteX763" fmla="*/ 1432794 w 4887020"/>
              <a:gd name="connsiteY763" fmla="*/ 3946167 h 6303205"/>
              <a:gd name="connsiteX764" fmla="*/ 1428867 w 4887020"/>
              <a:gd name="connsiteY764" fmla="*/ 3948804 h 6303205"/>
              <a:gd name="connsiteX765" fmla="*/ 2711987 w 4887020"/>
              <a:gd name="connsiteY765" fmla="*/ 3945118 h 6303205"/>
              <a:gd name="connsiteX766" fmla="*/ 2708647 w 4887020"/>
              <a:gd name="connsiteY766" fmla="*/ 3954349 h 6303205"/>
              <a:gd name="connsiteX767" fmla="*/ 2724270 w 4887020"/>
              <a:gd name="connsiteY767" fmla="*/ 3945626 h 6303205"/>
              <a:gd name="connsiteX768" fmla="*/ 2711987 w 4887020"/>
              <a:gd name="connsiteY768" fmla="*/ 3945118 h 6303205"/>
              <a:gd name="connsiteX769" fmla="*/ 4179730 w 4887020"/>
              <a:gd name="connsiteY769" fmla="*/ 3932124 h 6303205"/>
              <a:gd name="connsiteX770" fmla="*/ 4176190 w 4887020"/>
              <a:gd name="connsiteY770" fmla="*/ 3936648 h 6303205"/>
              <a:gd name="connsiteX771" fmla="*/ 4176256 w 4887020"/>
              <a:gd name="connsiteY771" fmla="*/ 3936689 h 6303205"/>
              <a:gd name="connsiteX772" fmla="*/ 4176162 w 4887020"/>
              <a:gd name="connsiteY772" fmla="*/ 3936683 h 6303205"/>
              <a:gd name="connsiteX773" fmla="*/ 4176010 w 4887020"/>
              <a:gd name="connsiteY773" fmla="*/ 3936878 h 6303205"/>
              <a:gd name="connsiteX774" fmla="*/ 4175635 w 4887020"/>
              <a:gd name="connsiteY774" fmla="*/ 3936649 h 6303205"/>
              <a:gd name="connsiteX775" fmla="*/ 4173885 w 4887020"/>
              <a:gd name="connsiteY775" fmla="*/ 3936534 h 6303205"/>
              <a:gd name="connsiteX776" fmla="*/ 4174050 w 4887020"/>
              <a:gd name="connsiteY776" fmla="*/ 3935677 h 6303205"/>
              <a:gd name="connsiteX777" fmla="*/ 4173844 w 4887020"/>
              <a:gd name="connsiteY777" fmla="*/ 3935550 h 6303205"/>
              <a:gd name="connsiteX778" fmla="*/ 4174104 w 4887020"/>
              <a:gd name="connsiteY778" fmla="*/ 3935400 h 6303205"/>
              <a:gd name="connsiteX779" fmla="*/ 4174110 w 4887020"/>
              <a:gd name="connsiteY779" fmla="*/ 3935368 h 6303205"/>
              <a:gd name="connsiteX780" fmla="*/ 4174133 w 4887020"/>
              <a:gd name="connsiteY780" fmla="*/ 3935382 h 6303205"/>
              <a:gd name="connsiteX781" fmla="*/ 4465681 w 4887020"/>
              <a:gd name="connsiteY781" fmla="*/ 3926462 h 6303205"/>
              <a:gd name="connsiteX782" fmla="*/ 4481962 w 4887020"/>
              <a:gd name="connsiteY782" fmla="*/ 3929990 h 6303205"/>
              <a:gd name="connsiteX783" fmla="*/ 4512692 w 4887020"/>
              <a:gd name="connsiteY783" fmla="*/ 3952810 h 6303205"/>
              <a:gd name="connsiteX784" fmla="*/ 4512301 w 4887020"/>
              <a:gd name="connsiteY784" fmla="*/ 3973666 h 6303205"/>
              <a:gd name="connsiteX785" fmla="*/ 4478738 w 4887020"/>
              <a:gd name="connsiteY785" fmla="*/ 3992721 h 6303205"/>
              <a:gd name="connsiteX786" fmla="*/ 4460232 w 4887020"/>
              <a:gd name="connsiteY786" fmla="*/ 3942146 h 6303205"/>
              <a:gd name="connsiteX787" fmla="*/ 4465681 w 4887020"/>
              <a:gd name="connsiteY787" fmla="*/ 3926462 h 6303205"/>
              <a:gd name="connsiteX788" fmla="*/ 4200442 w 4887020"/>
              <a:gd name="connsiteY788" fmla="*/ 3914692 h 6303205"/>
              <a:gd name="connsiteX789" fmla="*/ 4193271 w 4887020"/>
              <a:gd name="connsiteY789" fmla="*/ 3924240 h 6303205"/>
              <a:gd name="connsiteX790" fmla="*/ 4179730 w 4887020"/>
              <a:gd name="connsiteY790" fmla="*/ 3932124 h 6303205"/>
              <a:gd name="connsiteX791" fmla="*/ 4188383 w 4887020"/>
              <a:gd name="connsiteY791" fmla="*/ 3921068 h 6303205"/>
              <a:gd name="connsiteX792" fmla="*/ 4204666 w 4887020"/>
              <a:gd name="connsiteY792" fmla="*/ 3909070 h 6303205"/>
              <a:gd name="connsiteX793" fmla="*/ 4208877 w 4887020"/>
              <a:gd name="connsiteY793" fmla="*/ 3910233 h 6303205"/>
              <a:gd name="connsiteX794" fmla="*/ 4200442 w 4887020"/>
              <a:gd name="connsiteY794" fmla="*/ 3914692 h 6303205"/>
              <a:gd name="connsiteX795" fmla="*/ 4206524 w 4887020"/>
              <a:gd name="connsiteY795" fmla="*/ 3908150 h 6303205"/>
              <a:gd name="connsiteX796" fmla="*/ 4208815 w 4887020"/>
              <a:gd name="connsiteY796" fmla="*/ 3910175 h 6303205"/>
              <a:gd name="connsiteX797" fmla="*/ 4204641 w 4887020"/>
              <a:gd name="connsiteY797" fmla="*/ 3909016 h 6303205"/>
              <a:gd name="connsiteX798" fmla="*/ 1964303 w 4887020"/>
              <a:gd name="connsiteY798" fmla="*/ 3831817 h 6303205"/>
              <a:gd name="connsiteX799" fmla="*/ 1933296 w 4887020"/>
              <a:gd name="connsiteY799" fmla="*/ 3852231 h 6303205"/>
              <a:gd name="connsiteX800" fmla="*/ 1959528 w 4887020"/>
              <a:gd name="connsiteY800" fmla="*/ 3874029 h 6303205"/>
              <a:gd name="connsiteX801" fmla="*/ 1964303 w 4887020"/>
              <a:gd name="connsiteY801" fmla="*/ 3831817 h 6303205"/>
              <a:gd name="connsiteX802" fmla="*/ 1216184 w 4887020"/>
              <a:gd name="connsiteY802" fmla="*/ 3816796 h 6303205"/>
              <a:gd name="connsiteX803" fmla="*/ 1226979 w 4887020"/>
              <a:gd name="connsiteY803" fmla="*/ 3847651 h 6303205"/>
              <a:gd name="connsiteX804" fmla="*/ 1232707 w 4887020"/>
              <a:gd name="connsiteY804" fmla="*/ 3817314 h 6303205"/>
              <a:gd name="connsiteX805" fmla="*/ 1216184 w 4887020"/>
              <a:gd name="connsiteY805" fmla="*/ 3816796 h 6303205"/>
              <a:gd name="connsiteX806" fmla="*/ 4488659 w 4887020"/>
              <a:gd name="connsiteY806" fmla="*/ 3763680 h 6303205"/>
              <a:gd name="connsiteX807" fmla="*/ 4492043 w 4887020"/>
              <a:gd name="connsiteY807" fmla="*/ 3779866 h 6303205"/>
              <a:gd name="connsiteX808" fmla="*/ 4488659 w 4887020"/>
              <a:gd name="connsiteY808" fmla="*/ 3763680 h 6303205"/>
              <a:gd name="connsiteX809" fmla="*/ 4397190 w 4887020"/>
              <a:gd name="connsiteY809" fmla="*/ 3763300 h 6303205"/>
              <a:gd name="connsiteX810" fmla="*/ 4418265 w 4887020"/>
              <a:gd name="connsiteY810" fmla="*/ 3767855 h 6303205"/>
              <a:gd name="connsiteX811" fmla="*/ 4451489 w 4887020"/>
              <a:gd name="connsiteY811" fmla="*/ 3823577 h 6303205"/>
              <a:gd name="connsiteX812" fmla="*/ 4387264 w 4887020"/>
              <a:gd name="connsiteY812" fmla="*/ 3842203 h 6303205"/>
              <a:gd name="connsiteX813" fmla="*/ 4397190 w 4887020"/>
              <a:gd name="connsiteY813" fmla="*/ 3763300 h 6303205"/>
              <a:gd name="connsiteX814" fmla="*/ 3699040 w 4887020"/>
              <a:gd name="connsiteY814" fmla="*/ 3739132 h 6303205"/>
              <a:gd name="connsiteX815" fmla="*/ 3688782 w 4887020"/>
              <a:gd name="connsiteY815" fmla="*/ 3760682 h 6303205"/>
              <a:gd name="connsiteX816" fmla="*/ 3733017 w 4887020"/>
              <a:gd name="connsiteY816" fmla="*/ 3828839 h 6303205"/>
              <a:gd name="connsiteX817" fmla="*/ 3754846 w 4887020"/>
              <a:gd name="connsiteY817" fmla="*/ 3770321 h 6303205"/>
              <a:gd name="connsiteX818" fmla="*/ 3722531 w 4887020"/>
              <a:gd name="connsiteY818" fmla="*/ 3749011 h 6303205"/>
              <a:gd name="connsiteX819" fmla="*/ 3699040 w 4887020"/>
              <a:gd name="connsiteY819" fmla="*/ 3739132 h 6303205"/>
              <a:gd name="connsiteX820" fmla="*/ 2995225 w 4887020"/>
              <a:gd name="connsiteY820" fmla="*/ 3720837 h 6303205"/>
              <a:gd name="connsiteX821" fmla="*/ 2987477 w 4887020"/>
              <a:gd name="connsiteY821" fmla="*/ 3742256 h 6303205"/>
              <a:gd name="connsiteX822" fmla="*/ 3008585 w 4887020"/>
              <a:gd name="connsiteY822" fmla="*/ 3725623 h 6303205"/>
              <a:gd name="connsiteX823" fmla="*/ 2995225 w 4887020"/>
              <a:gd name="connsiteY823" fmla="*/ 3720837 h 6303205"/>
              <a:gd name="connsiteX824" fmla="*/ 3356819 w 4887020"/>
              <a:gd name="connsiteY824" fmla="*/ 3709052 h 6303205"/>
              <a:gd name="connsiteX825" fmla="*/ 3328172 w 4887020"/>
              <a:gd name="connsiteY825" fmla="*/ 3741811 h 6303205"/>
              <a:gd name="connsiteX826" fmla="*/ 3371100 w 4887020"/>
              <a:gd name="connsiteY826" fmla="*/ 3768245 h 6303205"/>
              <a:gd name="connsiteX827" fmla="*/ 3368958 w 4887020"/>
              <a:gd name="connsiteY827" fmla="*/ 3716131 h 6303205"/>
              <a:gd name="connsiteX828" fmla="*/ 3356819 w 4887020"/>
              <a:gd name="connsiteY828" fmla="*/ 3709052 h 6303205"/>
              <a:gd name="connsiteX829" fmla="*/ 4377920 w 4887020"/>
              <a:gd name="connsiteY829" fmla="*/ 3696847 h 6303205"/>
              <a:gd name="connsiteX830" fmla="*/ 4380001 w 4887020"/>
              <a:gd name="connsiteY830" fmla="*/ 3703281 h 6303205"/>
              <a:gd name="connsiteX831" fmla="*/ 4367324 w 4887020"/>
              <a:gd name="connsiteY831" fmla="*/ 3701280 h 6303205"/>
              <a:gd name="connsiteX832" fmla="*/ 4377920 w 4887020"/>
              <a:gd name="connsiteY832" fmla="*/ 3696847 h 6303205"/>
              <a:gd name="connsiteX833" fmla="*/ 2933106 w 4887020"/>
              <a:gd name="connsiteY833" fmla="*/ 3674912 h 6303205"/>
              <a:gd name="connsiteX834" fmla="*/ 2929646 w 4887020"/>
              <a:gd name="connsiteY834" fmla="*/ 3682660 h 6303205"/>
              <a:gd name="connsiteX835" fmla="*/ 2941929 w 4887020"/>
              <a:gd name="connsiteY835" fmla="*/ 3683168 h 6303205"/>
              <a:gd name="connsiteX836" fmla="*/ 2944985 w 4887020"/>
              <a:gd name="connsiteY836" fmla="*/ 3676760 h 6303205"/>
              <a:gd name="connsiteX837" fmla="*/ 2933106 w 4887020"/>
              <a:gd name="connsiteY837" fmla="*/ 3674912 h 6303205"/>
              <a:gd name="connsiteX838" fmla="*/ 4639471 w 4887020"/>
              <a:gd name="connsiteY838" fmla="*/ 3649547 h 6303205"/>
              <a:gd name="connsiteX839" fmla="*/ 4642764 w 4887020"/>
              <a:gd name="connsiteY839" fmla="*/ 3664918 h 6303205"/>
              <a:gd name="connsiteX840" fmla="*/ 4639471 w 4887020"/>
              <a:gd name="connsiteY840" fmla="*/ 3649547 h 6303205"/>
              <a:gd name="connsiteX841" fmla="*/ 982492 w 4887020"/>
              <a:gd name="connsiteY841" fmla="*/ 3643525 h 6303205"/>
              <a:gd name="connsiteX842" fmla="*/ 976387 w 4887020"/>
              <a:gd name="connsiteY842" fmla="*/ 3670197 h 6303205"/>
              <a:gd name="connsiteX843" fmla="*/ 966854 w 4887020"/>
              <a:gd name="connsiteY843" fmla="*/ 3654536 h 6303205"/>
              <a:gd name="connsiteX844" fmla="*/ 984047 w 4887020"/>
              <a:gd name="connsiteY844" fmla="*/ 3636730 h 6303205"/>
              <a:gd name="connsiteX845" fmla="*/ 984674 w 4887020"/>
              <a:gd name="connsiteY845" fmla="*/ 3637112 h 6303205"/>
              <a:gd name="connsiteX846" fmla="*/ 987552 w 4887020"/>
              <a:gd name="connsiteY846" fmla="*/ 3637084 h 6303205"/>
              <a:gd name="connsiteX847" fmla="*/ 987807 w 4887020"/>
              <a:gd name="connsiteY847" fmla="*/ 3639010 h 6303205"/>
              <a:gd name="connsiteX848" fmla="*/ 988397 w 4887020"/>
              <a:gd name="connsiteY848" fmla="*/ 3639368 h 6303205"/>
              <a:gd name="connsiteX849" fmla="*/ 987901 w 4887020"/>
              <a:gd name="connsiteY849" fmla="*/ 3639717 h 6303205"/>
              <a:gd name="connsiteX850" fmla="*/ 987906 w 4887020"/>
              <a:gd name="connsiteY850" fmla="*/ 3639763 h 6303205"/>
              <a:gd name="connsiteX851" fmla="*/ 987868 w 4887020"/>
              <a:gd name="connsiteY851" fmla="*/ 3639739 h 6303205"/>
              <a:gd name="connsiteX852" fmla="*/ 982492 w 4887020"/>
              <a:gd name="connsiteY852" fmla="*/ 3643525 h 6303205"/>
              <a:gd name="connsiteX853" fmla="*/ 983914 w 4887020"/>
              <a:gd name="connsiteY853" fmla="*/ 3637306 h 6303205"/>
              <a:gd name="connsiteX854" fmla="*/ 983614 w 4887020"/>
              <a:gd name="connsiteY854" fmla="*/ 3637120 h 6303205"/>
              <a:gd name="connsiteX855" fmla="*/ 983959 w 4887020"/>
              <a:gd name="connsiteY855" fmla="*/ 3637117 h 6303205"/>
              <a:gd name="connsiteX856" fmla="*/ 1162594 w 4887020"/>
              <a:gd name="connsiteY856" fmla="*/ 3626434 h 6303205"/>
              <a:gd name="connsiteX857" fmla="*/ 1172977 w 4887020"/>
              <a:gd name="connsiteY857" fmla="*/ 3683176 h 6303205"/>
              <a:gd name="connsiteX858" fmla="*/ 1176917 w 4887020"/>
              <a:gd name="connsiteY858" fmla="*/ 3630575 h 6303205"/>
              <a:gd name="connsiteX859" fmla="*/ 1162594 w 4887020"/>
              <a:gd name="connsiteY859" fmla="*/ 3626434 h 6303205"/>
              <a:gd name="connsiteX860" fmla="*/ 4194505 w 4887020"/>
              <a:gd name="connsiteY860" fmla="*/ 3620112 h 6303205"/>
              <a:gd name="connsiteX861" fmla="*/ 4209282 w 4887020"/>
              <a:gd name="connsiteY861" fmla="*/ 3629149 h 6303205"/>
              <a:gd name="connsiteX862" fmla="*/ 4184032 w 4887020"/>
              <a:gd name="connsiteY862" fmla="*/ 3696598 h 6303205"/>
              <a:gd name="connsiteX863" fmla="*/ 4176667 w 4887020"/>
              <a:gd name="connsiteY863" fmla="*/ 3630279 h 6303205"/>
              <a:gd name="connsiteX864" fmla="*/ 4194505 w 4887020"/>
              <a:gd name="connsiteY864" fmla="*/ 3620112 h 6303205"/>
              <a:gd name="connsiteX865" fmla="*/ 4506324 w 4887020"/>
              <a:gd name="connsiteY865" fmla="*/ 3595225 h 6303205"/>
              <a:gd name="connsiteX866" fmla="*/ 4516905 w 4887020"/>
              <a:gd name="connsiteY866" fmla="*/ 3598794 h 6303205"/>
              <a:gd name="connsiteX867" fmla="*/ 4498844 w 4887020"/>
              <a:gd name="connsiteY867" fmla="*/ 3604660 h 6303205"/>
              <a:gd name="connsiteX868" fmla="*/ 4506324 w 4887020"/>
              <a:gd name="connsiteY868" fmla="*/ 3595225 h 6303205"/>
              <a:gd name="connsiteX869" fmla="*/ 4842918 w 4887020"/>
              <a:gd name="connsiteY869" fmla="*/ 3544108 h 6303205"/>
              <a:gd name="connsiteX870" fmla="*/ 4865408 w 4887020"/>
              <a:gd name="connsiteY870" fmla="*/ 3544122 h 6303205"/>
              <a:gd name="connsiteX871" fmla="*/ 4867186 w 4887020"/>
              <a:gd name="connsiteY871" fmla="*/ 3591405 h 6303205"/>
              <a:gd name="connsiteX872" fmla="*/ 4768236 w 4887020"/>
              <a:gd name="connsiteY872" fmla="*/ 3582929 h 6303205"/>
              <a:gd name="connsiteX873" fmla="*/ 4842918 w 4887020"/>
              <a:gd name="connsiteY873" fmla="*/ 3544108 h 6303205"/>
              <a:gd name="connsiteX874" fmla="*/ 3530964 w 4887020"/>
              <a:gd name="connsiteY874" fmla="*/ 3532832 h 6303205"/>
              <a:gd name="connsiteX875" fmla="*/ 3524599 w 4887020"/>
              <a:gd name="connsiteY875" fmla="*/ 3545293 h 6303205"/>
              <a:gd name="connsiteX876" fmla="*/ 3537952 w 4887020"/>
              <a:gd name="connsiteY876" fmla="*/ 3559160 h 6303205"/>
              <a:gd name="connsiteX877" fmla="*/ 3530964 w 4887020"/>
              <a:gd name="connsiteY877" fmla="*/ 3532832 h 6303205"/>
              <a:gd name="connsiteX878" fmla="*/ 2210739 w 4887020"/>
              <a:gd name="connsiteY878" fmla="*/ 3502066 h 6303205"/>
              <a:gd name="connsiteX879" fmla="*/ 2207726 w 4887020"/>
              <a:gd name="connsiteY879" fmla="*/ 3509031 h 6303205"/>
              <a:gd name="connsiteX880" fmla="*/ 2217863 w 4887020"/>
              <a:gd name="connsiteY880" fmla="*/ 3508217 h 6303205"/>
              <a:gd name="connsiteX881" fmla="*/ 2210739 w 4887020"/>
              <a:gd name="connsiteY881" fmla="*/ 3502066 h 6303205"/>
              <a:gd name="connsiteX882" fmla="*/ 3625132 w 4887020"/>
              <a:gd name="connsiteY882" fmla="*/ 3491454 h 6303205"/>
              <a:gd name="connsiteX883" fmla="*/ 3621910 w 4887020"/>
              <a:gd name="connsiteY883" fmla="*/ 3512090 h 6303205"/>
              <a:gd name="connsiteX884" fmla="*/ 3634790 w 4887020"/>
              <a:gd name="connsiteY884" fmla="*/ 3494623 h 6303205"/>
              <a:gd name="connsiteX885" fmla="*/ 3625132 w 4887020"/>
              <a:gd name="connsiteY885" fmla="*/ 3491454 h 6303205"/>
              <a:gd name="connsiteX886" fmla="*/ 956041 w 4887020"/>
              <a:gd name="connsiteY886" fmla="*/ 3468284 h 6303205"/>
              <a:gd name="connsiteX887" fmla="*/ 952268 w 4887020"/>
              <a:gd name="connsiteY887" fmla="*/ 3475310 h 6303205"/>
              <a:gd name="connsiteX888" fmla="*/ 962404 w 4887020"/>
              <a:gd name="connsiteY888" fmla="*/ 3474497 h 6303205"/>
              <a:gd name="connsiteX889" fmla="*/ 956041 w 4887020"/>
              <a:gd name="connsiteY889" fmla="*/ 3468284 h 6303205"/>
              <a:gd name="connsiteX890" fmla="*/ 4006498 w 4887020"/>
              <a:gd name="connsiteY890" fmla="*/ 3448368 h 6303205"/>
              <a:gd name="connsiteX891" fmla="*/ 3994572 w 4887020"/>
              <a:gd name="connsiteY891" fmla="*/ 3452313 h 6303205"/>
              <a:gd name="connsiteX892" fmla="*/ 4011266 w 4887020"/>
              <a:gd name="connsiteY892" fmla="*/ 3456949 h 6303205"/>
              <a:gd name="connsiteX893" fmla="*/ 4006498 w 4887020"/>
              <a:gd name="connsiteY893" fmla="*/ 3448368 h 6303205"/>
              <a:gd name="connsiteX894" fmla="*/ 3300378 w 4887020"/>
              <a:gd name="connsiteY894" fmla="*/ 3416197 h 6303205"/>
              <a:gd name="connsiteX895" fmla="*/ 3261904 w 4887020"/>
              <a:gd name="connsiteY895" fmla="*/ 3424452 h 6303205"/>
              <a:gd name="connsiteX896" fmla="*/ 3244609 w 4887020"/>
              <a:gd name="connsiteY896" fmla="*/ 3463186 h 6303205"/>
              <a:gd name="connsiteX897" fmla="*/ 3208952 w 4887020"/>
              <a:gd name="connsiteY897" fmla="*/ 3476504 h 6303205"/>
              <a:gd name="connsiteX898" fmla="*/ 3185461 w 4887020"/>
              <a:gd name="connsiteY898" fmla="*/ 3463451 h 6303205"/>
              <a:gd name="connsiteX899" fmla="*/ 3158744 w 4887020"/>
              <a:gd name="connsiteY899" fmla="*/ 3511904 h 6303205"/>
              <a:gd name="connsiteX900" fmla="*/ 3191177 w 4887020"/>
              <a:gd name="connsiteY900" fmla="*/ 3534698 h 6303205"/>
              <a:gd name="connsiteX901" fmla="*/ 3189820 w 4887020"/>
              <a:gd name="connsiteY901" fmla="*/ 3537516 h 6303205"/>
              <a:gd name="connsiteX902" fmla="*/ 3189387 w 4887020"/>
              <a:gd name="connsiteY902" fmla="*/ 3537828 h 6303205"/>
              <a:gd name="connsiteX903" fmla="*/ 3127852 w 4887020"/>
              <a:gd name="connsiteY903" fmla="*/ 3559198 h 6303205"/>
              <a:gd name="connsiteX904" fmla="*/ 3129748 w 4887020"/>
              <a:gd name="connsiteY904" fmla="*/ 3561725 h 6303205"/>
              <a:gd name="connsiteX905" fmla="*/ 3090048 w 4887020"/>
              <a:gd name="connsiteY905" fmla="*/ 3571195 h 6303205"/>
              <a:gd name="connsiteX906" fmla="*/ 3109004 w 4887020"/>
              <a:gd name="connsiteY906" fmla="*/ 3629428 h 6303205"/>
              <a:gd name="connsiteX907" fmla="*/ 3154320 w 4887020"/>
              <a:gd name="connsiteY907" fmla="*/ 3609359 h 6303205"/>
              <a:gd name="connsiteX908" fmla="*/ 3145558 w 4887020"/>
              <a:gd name="connsiteY908" fmla="*/ 3582800 h 6303205"/>
              <a:gd name="connsiteX909" fmla="*/ 3129748 w 4887020"/>
              <a:gd name="connsiteY909" fmla="*/ 3561725 h 6303205"/>
              <a:gd name="connsiteX910" fmla="*/ 3140631 w 4887020"/>
              <a:gd name="connsiteY910" fmla="*/ 3559130 h 6303205"/>
              <a:gd name="connsiteX911" fmla="*/ 3183390 w 4887020"/>
              <a:gd name="connsiteY911" fmla="*/ 3550891 h 6303205"/>
              <a:gd name="connsiteX912" fmla="*/ 3189820 w 4887020"/>
              <a:gd name="connsiteY912" fmla="*/ 3537516 h 6303205"/>
              <a:gd name="connsiteX913" fmla="*/ 3229891 w 4887020"/>
              <a:gd name="connsiteY913" fmla="*/ 3508623 h 6303205"/>
              <a:gd name="connsiteX914" fmla="*/ 3296955 w 4887020"/>
              <a:gd name="connsiteY914" fmla="*/ 3505296 h 6303205"/>
              <a:gd name="connsiteX915" fmla="*/ 3332884 w 4887020"/>
              <a:gd name="connsiteY915" fmla="*/ 3420274 h 6303205"/>
              <a:gd name="connsiteX916" fmla="*/ 3300378 w 4887020"/>
              <a:gd name="connsiteY916" fmla="*/ 3416197 h 6303205"/>
              <a:gd name="connsiteX917" fmla="*/ 3613575 w 4887020"/>
              <a:gd name="connsiteY917" fmla="*/ 3382791 h 6303205"/>
              <a:gd name="connsiteX918" fmla="*/ 3610117 w 4887020"/>
              <a:gd name="connsiteY918" fmla="*/ 3390538 h 6303205"/>
              <a:gd name="connsiteX919" fmla="*/ 3613575 w 4887020"/>
              <a:gd name="connsiteY919" fmla="*/ 3382791 h 6303205"/>
              <a:gd name="connsiteX920" fmla="*/ 3845788 w 4887020"/>
              <a:gd name="connsiteY920" fmla="*/ 3365281 h 6303205"/>
              <a:gd name="connsiteX921" fmla="*/ 3826677 w 4887020"/>
              <a:gd name="connsiteY921" fmla="*/ 3368682 h 6303205"/>
              <a:gd name="connsiteX922" fmla="*/ 3757149 w 4887020"/>
              <a:gd name="connsiteY922" fmla="*/ 3417582 h 6303205"/>
              <a:gd name="connsiteX923" fmla="*/ 3794354 w 4887020"/>
              <a:gd name="connsiteY923" fmla="*/ 3423561 h 6303205"/>
              <a:gd name="connsiteX924" fmla="*/ 3836093 w 4887020"/>
              <a:gd name="connsiteY924" fmla="*/ 3409755 h 6303205"/>
              <a:gd name="connsiteX925" fmla="*/ 3865790 w 4887020"/>
              <a:gd name="connsiteY925" fmla="*/ 3373013 h 6303205"/>
              <a:gd name="connsiteX926" fmla="*/ 3845788 w 4887020"/>
              <a:gd name="connsiteY926" fmla="*/ 3365281 h 6303205"/>
              <a:gd name="connsiteX927" fmla="*/ 3768935 w 4887020"/>
              <a:gd name="connsiteY927" fmla="*/ 3259024 h 6303205"/>
              <a:gd name="connsiteX928" fmla="*/ 3770279 w 4887020"/>
              <a:gd name="connsiteY928" fmla="*/ 3301501 h 6303205"/>
              <a:gd name="connsiteX929" fmla="*/ 3789720 w 4887020"/>
              <a:gd name="connsiteY929" fmla="*/ 3264088 h 6303205"/>
              <a:gd name="connsiteX930" fmla="*/ 3768935 w 4887020"/>
              <a:gd name="connsiteY930" fmla="*/ 3259024 h 6303205"/>
              <a:gd name="connsiteX931" fmla="*/ 4391784 w 4887020"/>
              <a:gd name="connsiteY931" fmla="*/ 3171688 h 6303205"/>
              <a:gd name="connsiteX932" fmla="*/ 4401073 w 4887020"/>
              <a:gd name="connsiteY932" fmla="*/ 3178899 h 6303205"/>
              <a:gd name="connsiteX933" fmla="*/ 4377915 w 4887020"/>
              <a:gd name="connsiteY933" fmla="*/ 3195690 h 6303205"/>
              <a:gd name="connsiteX934" fmla="*/ 4391784 w 4887020"/>
              <a:gd name="connsiteY934" fmla="*/ 3171688 h 6303205"/>
              <a:gd name="connsiteX935" fmla="*/ 867881 w 4887020"/>
              <a:gd name="connsiteY935" fmla="*/ 3084710 h 6303205"/>
              <a:gd name="connsiteX936" fmla="*/ 870385 w 4887020"/>
              <a:gd name="connsiteY936" fmla="*/ 3090484 h 6303205"/>
              <a:gd name="connsiteX937" fmla="*/ 867881 w 4887020"/>
              <a:gd name="connsiteY937" fmla="*/ 3084710 h 6303205"/>
              <a:gd name="connsiteX938" fmla="*/ 4181395 w 4887020"/>
              <a:gd name="connsiteY938" fmla="*/ 3003004 h 6303205"/>
              <a:gd name="connsiteX939" fmla="*/ 4158586 w 4887020"/>
              <a:gd name="connsiteY939" fmla="*/ 3029833 h 6303205"/>
              <a:gd name="connsiteX940" fmla="*/ 4191977 w 4887020"/>
              <a:gd name="connsiteY940" fmla="*/ 3013710 h 6303205"/>
              <a:gd name="connsiteX941" fmla="*/ 4181395 w 4887020"/>
              <a:gd name="connsiteY941" fmla="*/ 3003004 h 6303205"/>
              <a:gd name="connsiteX942" fmla="*/ 4278501 w 4887020"/>
              <a:gd name="connsiteY942" fmla="*/ 2901337 h 6303205"/>
              <a:gd name="connsiteX943" fmla="*/ 4287213 w 4887020"/>
              <a:gd name="connsiteY943" fmla="*/ 2907150 h 6303205"/>
              <a:gd name="connsiteX944" fmla="*/ 4269617 w 4887020"/>
              <a:gd name="connsiteY944" fmla="*/ 2914626 h 6303205"/>
              <a:gd name="connsiteX945" fmla="*/ 4270956 w 4887020"/>
              <a:gd name="connsiteY945" fmla="*/ 2902961 h 6303205"/>
              <a:gd name="connsiteX946" fmla="*/ 4278501 w 4887020"/>
              <a:gd name="connsiteY946" fmla="*/ 2901337 h 6303205"/>
              <a:gd name="connsiteX947" fmla="*/ 359636 w 4887020"/>
              <a:gd name="connsiteY947" fmla="*/ 2815789 h 6303205"/>
              <a:gd name="connsiteX948" fmla="*/ 387884 w 4887020"/>
              <a:gd name="connsiteY948" fmla="*/ 2822457 h 6303205"/>
              <a:gd name="connsiteX949" fmla="*/ 345409 w 4887020"/>
              <a:gd name="connsiteY949" fmla="*/ 2830331 h 6303205"/>
              <a:gd name="connsiteX950" fmla="*/ 359636 w 4887020"/>
              <a:gd name="connsiteY950" fmla="*/ 2815789 h 6303205"/>
              <a:gd name="connsiteX951" fmla="*/ 4132602 w 4887020"/>
              <a:gd name="connsiteY951" fmla="*/ 2775906 h 6303205"/>
              <a:gd name="connsiteX952" fmla="*/ 4114608 w 4887020"/>
              <a:gd name="connsiteY952" fmla="*/ 2786873 h 6303205"/>
              <a:gd name="connsiteX953" fmla="*/ 4144420 w 4887020"/>
              <a:gd name="connsiteY953" fmla="*/ 2802408 h 6303205"/>
              <a:gd name="connsiteX954" fmla="*/ 4132602 w 4887020"/>
              <a:gd name="connsiteY954" fmla="*/ 2775906 h 6303205"/>
              <a:gd name="connsiteX955" fmla="*/ 3090860 w 4887020"/>
              <a:gd name="connsiteY955" fmla="*/ 2691239 h 6303205"/>
              <a:gd name="connsiteX956" fmla="*/ 3062594 w 4887020"/>
              <a:gd name="connsiteY956" fmla="*/ 2720397 h 6303205"/>
              <a:gd name="connsiteX957" fmla="*/ 3090860 w 4887020"/>
              <a:gd name="connsiteY957" fmla="*/ 2691239 h 6303205"/>
              <a:gd name="connsiteX958" fmla="*/ 604088 w 4887020"/>
              <a:gd name="connsiteY958" fmla="*/ 2517851 h 6303205"/>
              <a:gd name="connsiteX959" fmla="*/ 591278 w 4887020"/>
              <a:gd name="connsiteY959" fmla="*/ 2561640 h 6303205"/>
              <a:gd name="connsiteX960" fmla="*/ 635045 w 4887020"/>
              <a:gd name="connsiteY960" fmla="*/ 2547672 h 6303205"/>
              <a:gd name="connsiteX961" fmla="*/ 604088 w 4887020"/>
              <a:gd name="connsiteY961" fmla="*/ 2517851 h 6303205"/>
              <a:gd name="connsiteX962" fmla="*/ 4486985 w 4887020"/>
              <a:gd name="connsiteY962" fmla="*/ 2496035 h 6303205"/>
              <a:gd name="connsiteX963" fmla="*/ 4469953 w 4887020"/>
              <a:gd name="connsiteY963" fmla="*/ 2502608 h 6303205"/>
              <a:gd name="connsiteX964" fmla="*/ 4471450 w 4887020"/>
              <a:gd name="connsiteY964" fmla="*/ 2496564 h 6303205"/>
              <a:gd name="connsiteX965" fmla="*/ 4486985 w 4887020"/>
              <a:gd name="connsiteY965" fmla="*/ 2496035 h 6303205"/>
              <a:gd name="connsiteX966" fmla="*/ 3827017 w 4887020"/>
              <a:gd name="connsiteY966" fmla="*/ 2431998 h 6303205"/>
              <a:gd name="connsiteX967" fmla="*/ 3823558 w 4887020"/>
              <a:gd name="connsiteY967" fmla="*/ 2439745 h 6303205"/>
              <a:gd name="connsiteX968" fmla="*/ 3844755 w 4887020"/>
              <a:gd name="connsiteY968" fmla="*/ 2432162 h 6303205"/>
              <a:gd name="connsiteX969" fmla="*/ 3827017 w 4887020"/>
              <a:gd name="connsiteY969" fmla="*/ 2431998 h 6303205"/>
              <a:gd name="connsiteX970" fmla="*/ 4357545 w 4887020"/>
              <a:gd name="connsiteY970" fmla="*/ 2333389 h 6303205"/>
              <a:gd name="connsiteX971" fmla="*/ 4373664 w 4887020"/>
              <a:gd name="connsiteY971" fmla="*/ 2350522 h 6303205"/>
              <a:gd name="connsiteX972" fmla="*/ 4322076 w 4887020"/>
              <a:gd name="connsiteY972" fmla="*/ 2341260 h 6303205"/>
              <a:gd name="connsiteX973" fmla="*/ 4357545 w 4887020"/>
              <a:gd name="connsiteY973" fmla="*/ 2333389 h 6303205"/>
              <a:gd name="connsiteX974" fmla="*/ 4024404 w 4887020"/>
              <a:gd name="connsiteY974" fmla="*/ 1981193 h 6303205"/>
              <a:gd name="connsiteX975" fmla="*/ 4036442 w 4887020"/>
              <a:gd name="connsiteY975" fmla="*/ 1985003 h 6303205"/>
              <a:gd name="connsiteX976" fmla="*/ 4024250 w 4887020"/>
              <a:gd name="connsiteY976" fmla="*/ 1989037 h 6303205"/>
              <a:gd name="connsiteX977" fmla="*/ 4024404 w 4887020"/>
              <a:gd name="connsiteY977" fmla="*/ 1981193 h 6303205"/>
              <a:gd name="connsiteX978" fmla="*/ 4444178 w 4887020"/>
              <a:gd name="connsiteY978" fmla="*/ 1780085 h 6303205"/>
              <a:gd name="connsiteX979" fmla="*/ 4440545 w 4887020"/>
              <a:gd name="connsiteY979" fmla="*/ 1786137 h 6303205"/>
              <a:gd name="connsiteX980" fmla="*/ 4444178 w 4887020"/>
              <a:gd name="connsiteY980" fmla="*/ 1780085 h 6303205"/>
              <a:gd name="connsiteX981" fmla="*/ 7260 w 4887020"/>
              <a:gd name="connsiteY981" fmla="*/ 1384804 h 6303205"/>
              <a:gd name="connsiteX982" fmla="*/ 10298 w 4887020"/>
              <a:gd name="connsiteY982" fmla="*/ 1396080 h 6303205"/>
              <a:gd name="connsiteX983" fmla="*/ 7260 w 4887020"/>
              <a:gd name="connsiteY983" fmla="*/ 1384804 h 6303205"/>
              <a:gd name="connsiteX984" fmla="*/ 4540704 w 4887020"/>
              <a:gd name="connsiteY984" fmla="*/ 1249806 h 6303205"/>
              <a:gd name="connsiteX985" fmla="*/ 4524872 w 4887020"/>
              <a:gd name="connsiteY985" fmla="*/ 1282060 h 6303205"/>
              <a:gd name="connsiteX986" fmla="*/ 4480285 w 4887020"/>
              <a:gd name="connsiteY986" fmla="*/ 1262030 h 6303205"/>
              <a:gd name="connsiteX987" fmla="*/ 4540704 w 4887020"/>
              <a:gd name="connsiteY987" fmla="*/ 1249806 h 6303205"/>
              <a:gd name="connsiteX988" fmla="*/ 4010192 w 4887020"/>
              <a:gd name="connsiteY988" fmla="*/ 1231176 h 6303205"/>
              <a:gd name="connsiteX989" fmla="*/ 4003628 w 4887020"/>
              <a:gd name="connsiteY989" fmla="*/ 1276519 h 6303205"/>
              <a:gd name="connsiteX990" fmla="*/ 4010192 w 4887020"/>
              <a:gd name="connsiteY990" fmla="*/ 1231176 h 6303205"/>
              <a:gd name="connsiteX991" fmla="*/ 3720881 w 4887020"/>
              <a:gd name="connsiteY991" fmla="*/ 1208124 h 6303205"/>
              <a:gd name="connsiteX992" fmla="*/ 3715050 w 4887020"/>
              <a:gd name="connsiteY992" fmla="*/ 1214521 h 6303205"/>
              <a:gd name="connsiteX993" fmla="*/ 3736156 w 4887020"/>
              <a:gd name="connsiteY993" fmla="*/ 1223285 h 6303205"/>
              <a:gd name="connsiteX994" fmla="*/ 3728602 w 4887020"/>
              <a:gd name="connsiteY994" fmla="*/ 1208580 h 6303205"/>
              <a:gd name="connsiteX995" fmla="*/ 3720881 w 4887020"/>
              <a:gd name="connsiteY995" fmla="*/ 1208124 h 6303205"/>
              <a:gd name="connsiteX996" fmla="*/ 4466728 w 4887020"/>
              <a:gd name="connsiteY996" fmla="*/ 1115353 h 6303205"/>
              <a:gd name="connsiteX997" fmla="*/ 4483142 w 4887020"/>
              <a:gd name="connsiteY997" fmla="*/ 1119504 h 6303205"/>
              <a:gd name="connsiteX998" fmla="*/ 4472172 w 4887020"/>
              <a:gd name="connsiteY998" fmla="*/ 1135469 h 6303205"/>
              <a:gd name="connsiteX999" fmla="*/ 4447793 w 4887020"/>
              <a:gd name="connsiteY999" fmla="*/ 1127968 h 6303205"/>
              <a:gd name="connsiteX1000" fmla="*/ 4400434 w 4887020"/>
              <a:gd name="connsiteY1000" fmla="*/ 1088929 h 6303205"/>
              <a:gd name="connsiteX1001" fmla="*/ 4408982 w 4887020"/>
              <a:gd name="connsiteY1001" fmla="*/ 1096837 h 6303205"/>
              <a:gd name="connsiteX1002" fmla="*/ 4399823 w 4887020"/>
              <a:gd name="connsiteY1002" fmla="*/ 1100010 h 6303205"/>
              <a:gd name="connsiteX1003" fmla="*/ 4404357 w 4887020"/>
              <a:gd name="connsiteY1003" fmla="*/ 1100005 h 6303205"/>
              <a:gd name="connsiteX1004" fmla="*/ 4435928 w 4887020"/>
              <a:gd name="connsiteY1004" fmla="*/ 1110842 h 6303205"/>
              <a:gd name="connsiteX1005" fmla="*/ 4446469 w 4887020"/>
              <a:gd name="connsiteY1005" fmla="*/ 1127561 h 6303205"/>
              <a:gd name="connsiteX1006" fmla="*/ 4447793 w 4887020"/>
              <a:gd name="connsiteY1006" fmla="*/ 1127968 h 6303205"/>
              <a:gd name="connsiteX1007" fmla="*/ 4447101 w 4887020"/>
              <a:gd name="connsiteY1007" fmla="*/ 1128430 h 6303205"/>
              <a:gd name="connsiteX1008" fmla="*/ 4446963 w 4887020"/>
              <a:gd name="connsiteY1008" fmla="*/ 1128344 h 6303205"/>
              <a:gd name="connsiteX1009" fmla="*/ 4447348 w 4887020"/>
              <a:gd name="connsiteY1009" fmla="*/ 1128954 h 6303205"/>
              <a:gd name="connsiteX1010" fmla="*/ 4420441 w 4887020"/>
              <a:gd name="connsiteY1010" fmla="*/ 1116340 h 6303205"/>
              <a:gd name="connsiteX1011" fmla="*/ 4398489 w 4887020"/>
              <a:gd name="connsiteY1011" fmla="*/ 1100472 h 6303205"/>
              <a:gd name="connsiteX1012" fmla="*/ 4397308 w 4887020"/>
              <a:gd name="connsiteY1012" fmla="*/ 1100881 h 6303205"/>
              <a:gd name="connsiteX1013" fmla="*/ 4390522 w 4887020"/>
              <a:gd name="connsiteY1013" fmla="*/ 1092649 h 6303205"/>
              <a:gd name="connsiteX1014" fmla="*/ 4400434 w 4887020"/>
              <a:gd name="connsiteY1014" fmla="*/ 1088929 h 6303205"/>
              <a:gd name="connsiteX1015" fmla="*/ 4653527 w 4887020"/>
              <a:gd name="connsiteY1015" fmla="*/ 1083425 h 6303205"/>
              <a:gd name="connsiteX1016" fmla="*/ 4661729 w 4887020"/>
              <a:gd name="connsiteY1016" fmla="*/ 1088000 h 6303205"/>
              <a:gd name="connsiteX1017" fmla="*/ 4670936 w 4887020"/>
              <a:gd name="connsiteY1017" fmla="*/ 1101968 h 6303205"/>
              <a:gd name="connsiteX1018" fmla="*/ 4641370 w 4887020"/>
              <a:gd name="connsiteY1018" fmla="*/ 1086239 h 6303205"/>
              <a:gd name="connsiteX1019" fmla="*/ 4653527 w 4887020"/>
              <a:gd name="connsiteY1019" fmla="*/ 1083425 h 6303205"/>
              <a:gd name="connsiteX1020" fmla="*/ 4031566 w 4887020"/>
              <a:gd name="connsiteY1020" fmla="*/ 860330 h 6303205"/>
              <a:gd name="connsiteX1021" fmla="*/ 4038923 w 4887020"/>
              <a:gd name="connsiteY1021" fmla="*/ 866286 h 6303205"/>
              <a:gd name="connsiteX1022" fmla="*/ 4038933 w 4887020"/>
              <a:gd name="connsiteY1022" fmla="*/ 866319 h 6303205"/>
              <a:gd name="connsiteX1023" fmla="*/ 4039827 w 4887020"/>
              <a:gd name="connsiteY1023" fmla="*/ 865291 h 6303205"/>
              <a:gd name="connsiteX1024" fmla="*/ 4040308 w 4887020"/>
              <a:gd name="connsiteY1024" fmla="*/ 871287 h 6303205"/>
              <a:gd name="connsiteX1025" fmla="*/ 4040243 w 4887020"/>
              <a:gd name="connsiteY1025" fmla="*/ 871260 h 6303205"/>
              <a:gd name="connsiteX1026" fmla="*/ 4040333 w 4887020"/>
              <a:gd name="connsiteY1026" fmla="*/ 871596 h 6303205"/>
              <a:gd name="connsiteX1027" fmla="*/ 4035555 w 4887020"/>
              <a:gd name="connsiteY1027" fmla="*/ 870203 h 6303205"/>
              <a:gd name="connsiteX1028" fmla="*/ 4032777 w 4887020"/>
              <a:gd name="connsiteY1028" fmla="*/ 873400 h 6303205"/>
              <a:gd name="connsiteX1029" fmla="*/ 4031013 w 4887020"/>
              <a:gd name="connsiteY1029" fmla="*/ 868880 h 6303205"/>
              <a:gd name="connsiteX1030" fmla="*/ 4024232 w 4887020"/>
              <a:gd name="connsiteY1030" fmla="*/ 866903 h 6303205"/>
              <a:gd name="connsiteX1031" fmla="*/ 4031566 w 4887020"/>
              <a:gd name="connsiteY1031" fmla="*/ 860330 h 6303205"/>
              <a:gd name="connsiteX1032" fmla="*/ 4281593 w 4887020"/>
              <a:gd name="connsiteY1032" fmla="*/ 795670 h 6303205"/>
              <a:gd name="connsiteX1033" fmla="*/ 4296424 w 4887020"/>
              <a:gd name="connsiteY1033" fmla="*/ 825464 h 6303205"/>
              <a:gd name="connsiteX1034" fmla="*/ 4279119 w 4887020"/>
              <a:gd name="connsiteY1034" fmla="*/ 816525 h 6303205"/>
              <a:gd name="connsiteX1035" fmla="*/ 4281593 w 4887020"/>
              <a:gd name="connsiteY1035" fmla="*/ 795670 h 6303205"/>
              <a:gd name="connsiteX1036" fmla="*/ 4281328 w 4887020"/>
              <a:gd name="connsiteY1036" fmla="*/ 795584 h 6303205"/>
              <a:gd name="connsiteX1037" fmla="*/ 4289359 w 4887020"/>
              <a:gd name="connsiteY1037" fmla="*/ 797684 h 6303205"/>
              <a:gd name="connsiteX1038" fmla="*/ 4281328 w 4887020"/>
              <a:gd name="connsiteY1038" fmla="*/ 795584 h 6303205"/>
              <a:gd name="connsiteX1039" fmla="*/ 3894906 w 4887020"/>
              <a:gd name="connsiteY1039" fmla="*/ 794594 h 6303205"/>
              <a:gd name="connsiteX1040" fmla="*/ 3892403 w 4887020"/>
              <a:gd name="connsiteY1040" fmla="*/ 799254 h 6303205"/>
              <a:gd name="connsiteX1041" fmla="*/ 3886108 w 4887020"/>
              <a:gd name="connsiteY1041" fmla="*/ 797239 h 6303205"/>
              <a:gd name="connsiteX1042" fmla="*/ 3894906 w 4887020"/>
              <a:gd name="connsiteY1042" fmla="*/ 794594 h 6303205"/>
              <a:gd name="connsiteX1043" fmla="*/ 3918409 w 4887020"/>
              <a:gd name="connsiteY1043" fmla="*/ 789192 h 6303205"/>
              <a:gd name="connsiteX1044" fmla="*/ 3911816 w 4887020"/>
              <a:gd name="connsiteY1044" fmla="*/ 797953 h 6303205"/>
              <a:gd name="connsiteX1045" fmla="*/ 3889917 w 4887020"/>
              <a:gd name="connsiteY1045" fmla="*/ 802704 h 6303205"/>
              <a:gd name="connsiteX1046" fmla="*/ 3890814 w 4887020"/>
              <a:gd name="connsiteY1046" fmla="*/ 802212 h 6303205"/>
              <a:gd name="connsiteX1047" fmla="*/ 3892403 w 4887020"/>
              <a:gd name="connsiteY1047" fmla="*/ 799254 h 6303205"/>
              <a:gd name="connsiteX1048" fmla="*/ 3894807 w 4887020"/>
              <a:gd name="connsiteY1048" fmla="*/ 800024 h 6303205"/>
              <a:gd name="connsiteX1049" fmla="*/ 3914326 w 4887020"/>
              <a:gd name="connsiteY1049" fmla="*/ 789329 h 6303205"/>
              <a:gd name="connsiteX1050" fmla="*/ 4040617 w 4887020"/>
              <a:gd name="connsiteY1050" fmla="*/ 737085 h 6303205"/>
              <a:gd name="connsiteX1051" fmla="*/ 4062243 w 4887020"/>
              <a:gd name="connsiteY1051" fmla="*/ 754440 h 6303205"/>
              <a:gd name="connsiteX1052" fmla="*/ 4042112 w 4887020"/>
              <a:gd name="connsiteY1052" fmla="*/ 809957 h 6303205"/>
              <a:gd name="connsiteX1053" fmla="*/ 3991576 w 4887020"/>
              <a:gd name="connsiteY1053" fmla="*/ 818504 h 6303205"/>
              <a:gd name="connsiteX1054" fmla="*/ 3934375 w 4887020"/>
              <a:gd name="connsiteY1054" fmla="*/ 788655 h 6303205"/>
              <a:gd name="connsiteX1055" fmla="*/ 3918409 w 4887020"/>
              <a:gd name="connsiteY1055" fmla="*/ 789192 h 6303205"/>
              <a:gd name="connsiteX1056" fmla="*/ 3925007 w 4887020"/>
              <a:gd name="connsiteY1056" fmla="*/ 780423 h 6303205"/>
              <a:gd name="connsiteX1057" fmla="*/ 4003811 w 4887020"/>
              <a:gd name="connsiteY1057" fmla="*/ 741159 h 6303205"/>
              <a:gd name="connsiteX1058" fmla="*/ 4040617 w 4887020"/>
              <a:gd name="connsiteY1058" fmla="*/ 737085 h 6303205"/>
              <a:gd name="connsiteX1059" fmla="*/ 3807549 w 4887020"/>
              <a:gd name="connsiteY1059" fmla="*/ 735374 h 6303205"/>
              <a:gd name="connsiteX1060" fmla="*/ 3818320 w 4887020"/>
              <a:gd name="connsiteY1060" fmla="*/ 744364 h 6303205"/>
              <a:gd name="connsiteX1061" fmla="*/ 3792122 w 4887020"/>
              <a:gd name="connsiteY1061" fmla="*/ 743491 h 6303205"/>
              <a:gd name="connsiteX1062" fmla="*/ 3807549 w 4887020"/>
              <a:gd name="connsiteY1062" fmla="*/ 735374 h 6303205"/>
              <a:gd name="connsiteX1063" fmla="*/ 3465756 w 4887020"/>
              <a:gd name="connsiteY1063" fmla="*/ 701210 h 6303205"/>
              <a:gd name="connsiteX1064" fmla="*/ 3436414 w 4887020"/>
              <a:gd name="connsiteY1064" fmla="*/ 742406 h 6303205"/>
              <a:gd name="connsiteX1065" fmla="*/ 3501767 w 4887020"/>
              <a:gd name="connsiteY1065" fmla="*/ 717742 h 6303205"/>
              <a:gd name="connsiteX1066" fmla="*/ 3465756 w 4887020"/>
              <a:gd name="connsiteY1066" fmla="*/ 701210 h 6303205"/>
              <a:gd name="connsiteX1067" fmla="*/ 287273 w 4887020"/>
              <a:gd name="connsiteY1067" fmla="*/ 699124 h 6303205"/>
              <a:gd name="connsiteX1068" fmla="*/ 287968 w 4887020"/>
              <a:gd name="connsiteY1068" fmla="*/ 700765 h 6303205"/>
              <a:gd name="connsiteX1069" fmla="*/ 285274 w 4887020"/>
              <a:gd name="connsiteY1069" fmla="*/ 699284 h 6303205"/>
              <a:gd name="connsiteX1070" fmla="*/ 287273 w 4887020"/>
              <a:gd name="connsiteY1070" fmla="*/ 699124 h 6303205"/>
              <a:gd name="connsiteX1071" fmla="*/ 283431 w 4887020"/>
              <a:gd name="connsiteY1071" fmla="*/ 698928 h 6303205"/>
              <a:gd name="connsiteX1072" fmla="*/ 284530 w 4887020"/>
              <a:gd name="connsiteY1072" fmla="*/ 699186 h 6303205"/>
              <a:gd name="connsiteX1073" fmla="*/ 202164 w 4887020"/>
              <a:gd name="connsiteY1073" fmla="*/ 735417 h 6303205"/>
              <a:gd name="connsiteX1074" fmla="*/ 216294 w 4887020"/>
              <a:gd name="connsiteY1074" fmla="*/ 709104 h 6303205"/>
              <a:gd name="connsiteX1075" fmla="*/ 283431 w 4887020"/>
              <a:gd name="connsiteY1075" fmla="*/ 698928 h 6303205"/>
              <a:gd name="connsiteX1076" fmla="*/ 3521069 w 4887020"/>
              <a:gd name="connsiteY1076" fmla="*/ 625348 h 6303205"/>
              <a:gd name="connsiteX1077" fmla="*/ 3513105 w 4887020"/>
              <a:gd name="connsiteY1077" fmla="*/ 630188 h 6303205"/>
              <a:gd name="connsiteX1078" fmla="*/ 3534449 w 4887020"/>
              <a:gd name="connsiteY1078" fmla="*/ 641919 h 6303205"/>
              <a:gd name="connsiteX1079" fmla="*/ 3529144 w 4887020"/>
              <a:gd name="connsiteY1079" fmla="*/ 626660 h 6303205"/>
              <a:gd name="connsiteX1080" fmla="*/ 3521069 w 4887020"/>
              <a:gd name="connsiteY1080" fmla="*/ 625348 h 6303205"/>
              <a:gd name="connsiteX1081" fmla="*/ 3454538 w 4887020"/>
              <a:gd name="connsiteY1081" fmla="*/ 624989 h 6303205"/>
              <a:gd name="connsiteX1082" fmla="*/ 3445967 w 4887020"/>
              <a:gd name="connsiteY1082" fmla="*/ 632587 h 6303205"/>
              <a:gd name="connsiteX1083" fmla="*/ 3464092 w 4887020"/>
              <a:gd name="connsiteY1083" fmla="*/ 629639 h 6303205"/>
              <a:gd name="connsiteX1084" fmla="*/ 3454538 w 4887020"/>
              <a:gd name="connsiteY1084" fmla="*/ 624989 h 6303205"/>
              <a:gd name="connsiteX1085" fmla="*/ 3357577 w 4887020"/>
              <a:gd name="connsiteY1085" fmla="*/ 615123 h 6303205"/>
              <a:gd name="connsiteX1086" fmla="*/ 3344964 w 4887020"/>
              <a:gd name="connsiteY1086" fmla="*/ 619776 h 6303205"/>
              <a:gd name="connsiteX1087" fmla="*/ 3357003 w 4887020"/>
              <a:gd name="connsiteY1087" fmla="*/ 668106 h 6303205"/>
              <a:gd name="connsiteX1088" fmla="*/ 3368729 w 4887020"/>
              <a:gd name="connsiteY1088" fmla="*/ 617590 h 6303205"/>
              <a:gd name="connsiteX1089" fmla="*/ 3357577 w 4887020"/>
              <a:gd name="connsiteY1089" fmla="*/ 615123 h 6303205"/>
              <a:gd name="connsiteX1090" fmla="*/ 3614238 w 4887020"/>
              <a:gd name="connsiteY1090" fmla="*/ 614400 h 6303205"/>
              <a:gd name="connsiteX1091" fmla="*/ 3610586 w 4887020"/>
              <a:gd name="connsiteY1091" fmla="*/ 619278 h 6303205"/>
              <a:gd name="connsiteX1092" fmla="*/ 3610473 w 4887020"/>
              <a:gd name="connsiteY1092" fmla="*/ 619027 h 6303205"/>
              <a:gd name="connsiteX1093" fmla="*/ 3610175 w 4887020"/>
              <a:gd name="connsiteY1093" fmla="*/ 619413 h 6303205"/>
              <a:gd name="connsiteX1094" fmla="*/ 3608653 w 4887020"/>
              <a:gd name="connsiteY1094" fmla="*/ 618392 h 6303205"/>
              <a:gd name="connsiteX1095" fmla="*/ 3609807 w 4887020"/>
              <a:gd name="connsiteY1095" fmla="*/ 617562 h 6303205"/>
              <a:gd name="connsiteX1096" fmla="*/ 3608935 w 4887020"/>
              <a:gd name="connsiteY1096" fmla="*/ 615642 h 6303205"/>
              <a:gd name="connsiteX1097" fmla="*/ 3957201 w 4887020"/>
              <a:gd name="connsiteY1097" fmla="*/ 585477 h 6303205"/>
              <a:gd name="connsiteX1098" fmla="*/ 3946290 w 4887020"/>
              <a:gd name="connsiteY1098" fmla="*/ 635491 h 6303205"/>
              <a:gd name="connsiteX1099" fmla="*/ 3946363 w 4887020"/>
              <a:gd name="connsiteY1099" fmla="*/ 586189 h 6303205"/>
              <a:gd name="connsiteX1100" fmla="*/ 3957201 w 4887020"/>
              <a:gd name="connsiteY1100" fmla="*/ 585477 h 6303205"/>
              <a:gd name="connsiteX1101" fmla="*/ 1047261 w 4887020"/>
              <a:gd name="connsiteY1101" fmla="*/ 515751 h 6303205"/>
              <a:gd name="connsiteX1102" fmla="*/ 1088900 w 4887020"/>
              <a:gd name="connsiteY1102" fmla="*/ 523804 h 6303205"/>
              <a:gd name="connsiteX1103" fmla="*/ 1076420 w 4887020"/>
              <a:gd name="connsiteY1103" fmla="*/ 535575 h 6303205"/>
              <a:gd name="connsiteX1104" fmla="*/ 1031137 w 4887020"/>
              <a:gd name="connsiteY1104" fmla="*/ 543864 h 6303205"/>
              <a:gd name="connsiteX1105" fmla="*/ 1047261 w 4887020"/>
              <a:gd name="connsiteY1105" fmla="*/ 515751 h 6303205"/>
              <a:gd name="connsiteX1106" fmla="*/ 3483526 w 4887020"/>
              <a:gd name="connsiteY1106" fmla="*/ 357110 h 6303205"/>
              <a:gd name="connsiteX1107" fmla="*/ 3483644 w 4887020"/>
              <a:gd name="connsiteY1107" fmla="*/ 358582 h 6303205"/>
              <a:gd name="connsiteX1108" fmla="*/ 3485995 w 4887020"/>
              <a:gd name="connsiteY1108" fmla="*/ 359875 h 6303205"/>
              <a:gd name="connsiteX1109" fmla="*/ 3483732 w 4887020"/>
              <a:gd name="connsiteY1109" fmla="*/ 359685 h 6303205"/>
              <a:gd name="connsiteX1110" fmla="*/ 3484013 w 4887020"/>
              <a:gd name="connsiteY1110" fmla="*/ 363183 h 6303205"/>
              <a:gd name="connsiteX1111" fmla="*/ 3474672 w 4887020"/>
              <a:gd name="connsiteY1111" fmla="*/ 363741 h 6303205"/>
              <a:gd name="connsiteX1112" fmla="*/ 3480454 w 4887020"/>
              <a:gd name="connsiteY1112" fmla="*/ 359412 h 6303205"/>
              <a:gd name="connsiteX1113" fmla="*/ 3476949 w 4887020"/>
              <a:gd name="connsiteY1113" fmla="*/ 359119 h 6303205"/>
              <a:gd name="connsiteX1114" fmla="*/ 3481294 w 4887020"/>
              <a:gd name="connsiteY1114" fmla="*/ 357289 h 6303205"/>
              <a:gd name="connsiteX1115" fmla="*/ 3482444 w 4887020"/>
              <a:gd name="connsiteY1115" fmla="*/ 357920 h 6303205"/>
              <a:gd name="connsiteX1116" fmla="*/ 1447051 w 4887020"/>
              <a:gd name="connsiteY1116" fmla="*/ 317531 h 6303205"/>
              <a:gd name="connsiteX1117" fmla="*/ 1446161 w 4887020"/>
              <a:gd name="connsiteY1117" fmla="*/ 319111 h 6303205"/>
              <a:gd name="connsiteX1118" fmla="*/ 1444062 w 4887020"/>
              <a:gd name="connsiteY1118" fmla="*/ 318600 h 6303205"/>
              <a:gd name="connsiteX1119" fmla="*/ 1429290 w 4887020"/>
              <a:gd name="connsiteY1119" fmla="*/ 314996 h 6303205"/>
              <a:gd name="connsiteX1120" fmla="*/ 1444062 w 4887020"/>
              <a:gd name="connsiteY1120" fmla="*/ 318600 h 6303205"/>
              <a:gd name="connsiteX1121" fmla="*/ 1436166 w 4887020"/>
              <a:gd name="connsiteY1121" fmla="*/ 321421 h 6303205"/>
              <a:gd name="connsiteX1122" fmla="*/ 1429290 w 4887020"/>
              <a:gd name="connsiteY1122" fmla="*/ 314996 h 6303205"/>
              <a:gd name="connsiteX1123" fmla="*/ 2955412 w 4887020"/>
              <a:gd name="connsiteY1123" fmla="*/ 265612 h 6303205"/>
              <a:gd name="connsiteX1124" fmla="*/ 2953981 w 4887020"/>
              <a:gd name="connsiteY1124" fmla="*/ 273196 h 6303205"/>
              <a:gd name="connsiteX1125" fmla="*/ 2955412 w 4887020"/>
              <a:gd name="connsiteY1125" fmla="*/ 265612 h 6303205"/>
              <a:gd name="connsiteX1126" fmla="*/ 3019451 w 4887020"/>
              <a:gd name="connsiteY1126" fmla="*/ 250017 h 6303205"/>
              <a:gd name="connsiteX1127" fmla="*/ 3030184 w 4887020"/>
              <a:gd name="connsiteY1127" fmla="*/ 256625 h 6303205"/>
              <a:gd name="connsiteX1128" fmla="*/ 3019451 w 4887020"/>
              <a:gd name="connsiteY1128" fmla="*/ 250017 h 6303205"/>
              <a:gd name="connsiteX1129" fmla="*/ 1333743 w 4887020"/>
              <a:gd name="connsiteY1129" fmla="*/ 195229 h 6303205"/>
              <a:gd name="connsiteX1130" fmla="*/ 1345855 w 4887020"/>
              <a:gd name="connsiteY1130" fmla="*/ 212340 h 6303205"/>
              <a:gd name="connsiteX1131" fmla="*/ 1308435 w 4887020"/>
              <a:gd name="connsiteY1131" fmla="*/ 204903 h 6303205"/>
              <a:gd name="connsiteX1132" fmla="*/ 1333743 w 4887020"/>
              <a:gd name="connsiteY1132" fmla="*/ 195229 h 6303205"/>
              <a:gd name="connsiteX1133" fmla="*/ 1689270 w 4887020"/>
              <a:gd name="connsiteY1133" fmla="*/ 141029 h 6303205"/>
              <a:gd name="connsiteX1134" fmla="*/ 1731295 w 4887020"/>
              <a:gd name="connsiteY1134" fmla="*/ 151428 h 6303205"/>
              <a:gd name="connsiteX1135" fmla="*/ 1812237 w 4887020"/>
              <a:gd name="connsiteY1135" fmla="*/ 200236 h 6303205"/>
              <a:gd name="connsiteX1136" fmla="*/ 1779394 w 4887020"/>
              <a:gd name="connsiteY1136" fmla="*/ 249402 h 6303205"/>
              <a:gd name="connsiteX1137" fmla="*/ 1717754 w 4887020"/>
              <a:gd name="connsiteY1137" fmla="*/ 245342 h 6303205"/>
              <a:gd name="connsiteX1138" fmla="*/ 1697171 w 4887020"/>
              <a:gd name="connsiteY1138" fmla="*/ 192582 h 6303205"/>
              <a:gd name="connsiteX1139" fmla="*/ 1688592 w 4887020"/>
              <a:gd name="connsiteY1139" fmla="*/ 136607 h 6303205"/>
              <a:gd name="connsiteX1140" fmla="*/ 1689270 w 4887020"/>
              <a:gd name="connsiteY1140" fmla="*/ 141029 h 6303205"/>
              <a:gd name="connsiteX1141" fmla="*/ 1684817 w 4887020"/>
              <a:gd name="connsiteY1141" fmla="*/ 139927 h 6303205"/>
              <a:gd name="connsiteX1142" fmla="*/ 1684858 w 4887020"/>
              <a:gd name="connsiteY1142" fmla="*/ 140356 h 6303205"/>
              <a:gd name="connsiteX1143" fmla="*/ 1681489 w 4887020"/>
              <a:gd name="connsiteY1143" fmla="*/ 138828 h 6303205"/>
              <a:gd name="connsiteX1144" fmla="*/ 1684660 w 4887020"/>
              <a:gd name="connsiteY1144" fmla="*/ 138289 h 6303205"/>
              <a:gd name="connsiteX1145" fmla="*/ 1684812 w 4887020"/>
              <a:gd name="connsiteY1145" fmla="*/ 139880 h 6303205"/>
              <a:gd name="connsiteX1146" fmla="*/ 1663417 w 4887020"/>
              <a:gd name="connsiteY1146" fmla="*/ 128746 h 6303205"/>
              <a:gd name="connsiteX1147" fmla="*/ 1673417 w 4887020"/>
              <a:gd name="connsiteY1147" fmla="*/ 135165 h 6303205"/>
              <a:gd name="connsiteX1148" fmla="*/ 1681489 w 4887020"/>
              <a:gd name="connsiteY1148" fmla="*/ 138828 h 6303205"/>
              <a:gd name="connsiteX1149" fmla="*/ 1673817 w 4887020"/>
              <a:gd name="connsiteY1149" fmla="*/ 140131 h 6303205"/>
              <a:gd name="connsiteX1150" fmla="*/ 1663417 w 4887020"/>
              <a:gd name="connsiteY1150" fmla="*/ 128746 h 6303205"/>
              <a:gd name="connsiteX1151" fmla="*/ 1962942 w 4887020"/>
              <a:gd name="connsiteY1151" fmla="*/ 44648 h 6303205"/>
              <a:gd name="connsiteX1152" fmla="*/ 1959583 w 4887020"/>
              <a:gd name="connsiteY1152" fmla="*/ 53851 h 6303205"/>
              <a:gd name="connsiteX1153" fmla="*/ 1962942 w 4887020"/>
              <a:gd name="connsiteY1153" fmla="*/ 44648 h 6303205"/>
              <a:gd name="connsiteX1154" fmla="*/ 2439631 w 4887020"/>
              <a:gd name="connsiteY1154" fmla="*/ 35361 h 6303205"/>
              <a:gd name="connsiteX1155" fmla="*/ 2466257 w 4887020"/>
              <a:gd name="connsiteY1155" fmla="*/ 38786 h 6303205"/>
              <a:gd name="connsiteX1156" fmla="*/ 2417116 w 4887020"/>
              <a:gd name="connsiteY1156" fmla="*/ 85560 h 6303205"/>
              <a:gd name="connsiteX1157" fmla="*/ 2393822 w 4887020"/>
              <a:gd name="connsiteY1157" fmla="*/ 74136 h 6303205"/>
              <a:gd name="connsiteX1158" fmla="*/ 2439631 w 4887020"/>
              <a:gd name="connsiteY1158" fmla="*/ 35361 h 6303205"/>
              <a:gd name="connsiteX1159" fmla="*/ 3000090 w 4887020"/>
              <a:gd name="connsiteY1159" fmla="*/ 30658 h 6303205"/>
              <a:gd name="connsiteX1160" fmla="*/ 3006543 w 4887020"/>
              <a:gd name="connsiteY1160" fmla="*/ 37306 h 6303205"/>
              <a:gd name="connsiteX1161" fmla="*/ 3005098 w 4887020"/>
              <a:gd name="connsiteY1161" fmla="*/ 44964 h 6303205"/>
              <a:gd name="connsiteX1162" fmla="*/ 2996433 w 4887020"/>
              <a:gd name="connsiteY1162" fmla="*/ 39625 h 6303205"/>
              <a:gd name="connsiteX1163" fmla="*/ 3000090 w 4887020"/>
              <a:gd name="connsiteY1163" fmla="*/ 30658 h 6303205"/>
              <a:gd name="connsiteX1164" fmla="*/ 2094801 w 4887020"/>
              <a:gd name="connsiteY1164" fmla="*/ 407 h 6303205"/>
              <a:gd name="connsiteX1165" fmla="*/ 2114373 w 4887020"/>
              <a:gd name="connsiteY1165" fmla="*/ 5932 h 6303205"/>
              <a:gd name="connsiteX1166" fmla="*/ 2238617 w 4887020"/>
              <a:gd name="connsiteY1166" fmla="*/ 130412 h 6303205"/>
              <a:gd name="connsiteX1167" fmla="*/ 2319585 w 4887020"/>
              <a:gd name="connsiteY1167" fmla="*/ 147817 h 6303205"/>
              <a:gd name="connsiteX1168" fmla="*/ 2355107 w 4887020"/>
              <a:gd name="connsiteY1168" fmla="*/ 145528 h 6303205"/>
              <a:gd name="connsiteX1169" fmla="*/ 2361526 w 4887020"/>
              <a:gd name="connsiteY1169" fmla="*/ 168591 h 6303205"/>
              <a:gd name="connsiteX1170" fmla="*/ 2360009 w 4887020"/>
              <a:gd name="connsiteY1170" fmla="*/ 168476 h 6303205"/>
              <a:gd name="connsiteX1171" fmla="*/ 2360774 w 4887020"/>
              <a:gd name="connsiteY1171" fmla="*/ 173210 h 6303205"/>
              <a:gd name="connsiteX1172" fmla="*/ 2335454 w 4887020"/>
              <a:gd name="connsiteY1172" fmla="*/ 205740 h 6303205"/>
              <a:gd name="connsiteX1173" fmla="*/ 2337347 w 4887020"/>
              <a:gd name="connsiteY1173" fmla="*/ 216605 h 6303205"/>
              <a:gd name="connsiteX1174" fmla="*/ 2363582 w 4887020"/>
              <a:gd name="connsiteY1174" fmla="*/ 213006 h 6303205"/>
              <a:gd name="connsiteX1175" fmla="*/ 2364567 w 4887020"/>
              <a:gd name="connsiteY1175" fmla="*/ 196681 h 6303205"/>
              <a:gd name="connsiteX1176" fmla="*/ 2360774 w 4887020"/>
              <a:gd name="connsiteY1176" fmla="*/ 173210 h 6303205"/>
              <a:gd name="connsiteX1177" fmla="*/ 2362275 w 4887020"/>
              <a:gd name="connsiteY1177" fmla="*/ 171282 h 6303205"/>
              <a:gd name="connsiteX1178" fmla="*/ 2361526 w 4887020"/>
              <a:gd name="connsiteY1178" fmla="*/ 168591 h 6303205"/>
              <a:gd name="connsiteX1179" fmla="*/ 2412866 w 4887020"/>
              <a:gd name="connsiteY1179" fmla="*/ 172452 h 6303205"/>
              <a:gd name="connsiteX1180" fmla="*/ 2488802 w 4887020"/>
              <a:gd name="connsiteY1180" fmla="*/ 146192 h 6303205"/>
              <a:gd name="connsiteX1181" fmla="*/ 2627126 w 4887020"/>
              <a:gd name="connsiteY1181" fmla="*/ 191862 h 6303205"/>
              <a:gd name="connsiteX1182" fmla="*/ 2624154 w 4887020"/>
              <a:gd name="connsiteY1182" fmla="*/ 103962 h 6303205"/>
              <a:gd name="connsiteX1183" fmla="*/ 2702740 w 4887020"/>
              <a:gd name="connsiteY1183" fmla="*/ 91681 h 6303205"/>
              <a:gd name="connsiteX1184" fmla="*/ 2776077 w 4887020"/>
              <a:gd name="connsiteY1184" fmla="*/ 115674 h 6303205"/>
              <a:gd name="connsiteX1185" fmla="*/ 2838803 w 4887020"/>
              <a:gd name="connsiteY1185" fmla="*/ 109148 h 6303205"/>
              <a:gd name="connsiteX1186" fmla="*/ 2876837 w 4887020"/>
              <a:gd name="connsiteY1186" fmla="*/ 176308 h 6303205"/>
              <a:gd name="connsiteX1187" fmla="*/ 2913441 w 4887020"/>
              <a:gd name="connsiteY1187" fmla="*/ 225657 h 6303205"/>
              <a:gd name="connsiteX1188" fmla="*/ 2868373 w 4887020"/>
              <a:gd name="connsiteY1188" fmla="*/ 147110 h 6303205"/>
              <a:gd name="connsiteX1189" fmla="*/ 2882444 w 4887020"/>
              <a:gd name="connsiteY1189" fmla="*/ 144487 h 6303205"/>
              <a:gd name="connsiteX1190" fmla="*/ 2970930 w 4887020"/>
              <a:gd name="connsiteY1190" fmla="*/ 128424 h 6303205"/>
              <a:gd name="connsiteX1191" fmla="*/ 3036401 w 4887020"/>
              <a:gd name="connsiteY1191" fmla="*/ 105246 h 6303205"/>
              <a:gd name="connsiteX1192" fmla="*/ 3104375 w 4887020"/>
              <a:gd name="connsiteY1192" fmla="*/ 87840 h 6303205"/>
              <a:gd name="connsiteX1193" fmla="*/ 3139778 w 4887020"/>
              <a:gd name="connsiteY1193" fmla="*/ 80893 h 6303205"/>
              <a:gd name="connsiteX1194" fmla="*/ 3154697 w 4887020"/>
              <a:gd name="connsiteY1194" fmla="*/ 104718 h 6303205"/>
              <a:gd name="connsiteX1195" fmla="*/ 3162557 w 4887020"/>
              <a:gd name="connsiteY1195" fmla="*/ 202682 h 6303205"/>
              <a:gd name="connsiteX1196" fmla="*/ 3199876 w 4887020"/>
              <a:gd name="connsiteY1196" fmla="*/ 260936 h 6303205"/>
              <a:gd name="connsiteX1197" fmla="*/ 3210604 w 4887020"/>
              <a:gd name="connsiteY1197" fmla="*/ 292941 h 6303205"/>
              <a:gd name="connsiteX1198" fmla="*/ 3236115 w 4887020"/>
              <a:gd name="connsiteY1198" fmla="*/ 382021 h 6303205"/>
              <a:gd name="connsiteX1199" fmla="*/ 3284644 w 4887020"/>
              <a:gd name="connsiteY1199" fmla="*/ 427425 h 6303205"/>
              <a:gd name="connsiteX1200" fmla="*/ 3286660 w 4887020"/>
              <a:gd name="connsiteY1200" fmla="*/ 528845 h 6303205"/>
              <a:gd name="connsiteX1201" fmla="*/ 3337461 w 4887020"/>
              <a:gd name="connsiteY1201" fmla="*/ 526264 h 6303205"/>
              <a:gd name="connsiteX1202" fmla="*/ 3396614 w 4887020"/>
              <a:gd name="connsiteY1202" fmla="*/ 475209 h 6303205"/>
              <a:gd name="connsiteX1203" fmla="*/ 3474725 w 4887020"/>
              <a:gd name="connsiteY1203" fmla="*/ 456990 h 6303205"/>
              <a:gd name="connsiteX1204" fmla="*/ 3513839 w 4887020"/>
              <a:gd name="connsiteY1204" fmla="*/ 461321 h 6303205"/>
              <a:gd name="connsiteX1205" fmla="*/ 3534462 w 4887020"/>
              <a:gd name="connsiteY1205" fmla="*/ 514940 h 6303205"/>
              <a:gd name="connsiteX1206" fmla="*/ 3561049 w 4887020"/>
              <a:gd name="connsiteY1206" fmla="*/ 566586 h 6303205"/>
              <a:gd name="connsiteX1207" fmla="*/ 3577561 w 4887020"/>
              <a:gd name="connsiteY1207" fmla="*/ 597568 h 6303205"/>
              <a:gd name="connsiteX1208" fmla="*/ 3604754 w 4887020"/>
              <a:gd name="connsiteY1208" fmla="*/ 615782 h 6303205"/>
              <a:gd name="connsiteX1209" fmla="*/ 3606901 w 4887020"/>
              <a:gd name="connsiteY1209" fmla="*/ 611169 h 6303205"/>
              <a:gd name="connsiteX1210" fmla="*/ 3608935 w 4887020"/>
              <a:gd name="connsiteY1210" fmla="*/ 615642 h 6303205"/>
              <a:gd name="connsiteX1211" fmla="*/ 3605684 w 4887020"/>
              <a:gd name="connsiteY1211" fmla="*/ 616403 h 6303205"/>
              <a:gd name="connsiteX1212" fmla="*/ 3608653 w 4887020"/>
              <a:gd name="connsiteY1212" fmla="*/ 618392 h 6303205"/>
              <a:gd name="connsiteX1213" fmla="*/ 3602781 w 4887020"/>
              <a:gd name="connsiteY1213" fmla="*/ 622620 h 6303205"/>
              <a:gd name="connsiteX1214" fmla="*/ 3602063 w 4887020"/>
              <a:gd name="connsiteY1214" fmla="*/ 645458 h 6303205"/>
              <a:gd name="connsiteX1215" fmla="*/ 3672539 w 4887020"/>
              <a:gd name="connsiteY1215" fmla="*/ 659225 h 6303205"/>
              <a:gd name="connsiteX1216" fmla="*/ 3647014 w 4887020"/>
              <a:gd name="connsiteY1216" fmla="*/ 697124 h 6303205"/>
              <a:gd name="connsiteX1217" fmla="*/ 3679922 w 4887020"/>
              <a:gd name="connsiteY1217" fmla="*/ 751252 h 6303205"/>
              <a:gd name="connsiteX1218" fmla="*/ 3718308 w 4887020"/>
              <a:gd name="connsiteY1218" fmla="*/ 873657 h 6303205"/>
              <a:gd name="connsiteX1219" fmla="*/ 3767078 w 4887020"/>
              <a:gd name="connsiteY1219" fmla="*/ 896633 h 6303205"/>
              <a:gd name="connsiteX1220" fmla="*/ 3835165 w 4887020"/>
              <a:gd name="connsiteY1220" fmla="*/ 931506 h 6303205"/>
              <a:gd name="connsiteX1221" fmla="*/ 3890977 w 4887020"/>
              <a:gd name="connsiteY1221" fmla="*/ 915077 h 6303205"/>
              <a:gd name="connsiteX1222" fmla="*/ 3910643 w 4887020"/>
              <a:gd name="connsiteY1222" fmla="*/ 1007614 h 6303205"/>
              <a:gd name="connsiteX1223" fmla="*/ 3880827 w 4887020"/>
              <a:gd name="connsiteY1223" fmla="*/ 1042871 h 6303205"/>
              <a:gd name="connsiteX1224" fmla="*/ 3745949 w 4887020"/>
              <a:gd name="connsiteY1224" fmla="*/ 1091039 h 6303205"/>
              <a:gd name="connsiteX1225" fmla="*/ 3772301 w 4887020"/>
              <a:gd name="connsiteY1225" fmla="*/ 1114321 h 6303205"/>
              <a:gd name="connsiteX1226" fmla="*/ 3877957 w 4887020"/>
              <a:gd name="connsiteY1226" fmla="*/ 1108832 h 6303205"/>
              <a:gd name="connsiteX1227" fmla="*/ 3964415 w 4887020"/>
              <a:gd name="connsiteY1227" fmla="*/ 1092931 h 6303205"/>
              <a:gd name="connsiteX1228" fmla="*/ 3915991 w 4887020"/>
              <a:gd name="connsiteY1228" fmla="*/ 1175991 h 6303205"/>
              <a:gd name="connsiteX1229" fmla="*/ 3941627 w 4887020"/>
              <a:gd name="connsiteY1229" fmla="*/ 1190368 h 6303205"/>
              <a:gd name="connsiteX1230" fmla="*/ 3964296 w 4887020"/>
              <a:gd name="connsiteY1230" fmla="*/ 1091446 h 6303205"/>
              <a:gd name="connsiteX1231" fmla="*/ 4060178 w 4887020"/>
              <a:gd name="connsiteY1231" fmla="*/ 1040432 h 6303205"/>
              <a:gd name="connsiteX1232" fmla="*/ 4158922 w 4887020"/>
              <a:gd name="connsiteY1232" fmla="*/ 999644 h 6303205"/>
              <a:gd name="connsiteX1233" fmla="*/ 4242878 w 4887020"/>
              <a:gd name="connsiteY1233" fmla="*/ 952572 h 6303205"/>
              <a:gd name="connsiteX1234" fmla="*/ 4280679 w 4887020"/>
              <a:gd name="connsiteY1234" fmla="*/ 965973 h 6303205"/>
              <a:gd name="connsiteX1235" fmla="*/ 4234878 w 4887020"/>
              <a:gd name="connsiteY1235" fmla="*/ 1056292 h 6303205"/>
              <a:gd name="connsiteX1236" fmla="*/ 4201954 w 4887020"/>
              <a:gd name="connsiteY1236" fmla="*/ 1154542 h 6303205"/>
              <a:gd name="connsiteX1237" fmla="*/ 4329680 w 4887020"/>
              <a:gd name="connsiteY1237" fmla="*/ 1068106 h 6303205"/>
              <a:gd name="connsiteX1238" fmla="*/ 4280885 w 4887020"/>
              <a:gd name="connsiteY1238" fmla="*/ 1273695 h 6303205"/>
              <a:gd name="connsiteX1239" fmla="*/ 4318090 w 4887020"/>
              <a:gd name="connsiteY1239" fmla="*/ 1279672 h 6303205"/>
              <a:gd name="connsiteX1240" fmla="*/ 4364834 w 4887020"/>
              <a:gd name="connsiteY1240" fmla="*/ 1302812 h 6303205"/>
              <a:gd name="connsiteX1241" fmla="*/ 4362083 w 4887020"/>
              <a:gd name="connsiteY1241" fmla="*/ 1370257 h 6303205"/>
              <a:gd name="connsiteX1242" fmla="*/ 4284083 w 4887020"/>
              <a:gd name="connsiteY1242" fmla="*/ 1466148 h 6303205"/>
              <a:gd name="connsiteX1243" fmla="*/ 4227329 w 4887020"/>
              <a:gd name="connsiteY1243" fmla="*/ 1479461 h 6303205"/>
              <a:gd name="connsiteX1244" fmla="*/ 4227796 w 4887020"/>
              <a:gd name="connsiteY1244" fmla="*/ 1476639 h 6303205"/>
              <a:gd name="connsiteX1245" fmla="*/ 4226162 w 4887020"/>
              <a:gd name="connsiteY1245" fmla="*/ 1476584 h 6303205"/>
              <a:gd name="connsiteX1246" fmla="*/ 4227934 w 4887020"/>
              <a:gd name="connsiteY1246" fmla="*/ 1440215 h 6303205"/>
              <a:gd name="connsiteX1247" fmla="*/ 4217788 w 4887020"/>
              <a:gd name="connsiteY1247" fmla="*/ 1402749 h 6303205"/>
              <a:gd name="connsiteX1248" fmla="*/ 4187947 w 4887020"/>
              <a:gd name="connsiteY1248" fmla="*/ 1383668 h 6303205"/>
              <a:gd name="connsiteX1249" fmla="*/ 4137322 w 4887020"/>
              <a:gd name="connsiteY1249" fmla="*/ 1359869 h 6303205"/>
              <a:gd name="connsiteX1250" fmla="*/ 4136973 w 4887020"/>
              <a:gd name="connsiteY1250" fmla="*/ 1358505 h 6303205"/>
              <a:gd name="connsiteX1251" fmla="*/ 4147882 w 4887020"/>
              <a:gd name="connsiteY1251" fmla="*/ 1357939 h 6303205"/>
              <a:gd name="connsiteX1252" fmla="*/ 4136583 w 4887020"/>
              <a:gd name="connsiteY1252" fmla="*/ 1356978 h 6303205"/>
              <a:gd name="connsiteX1253" fmla="*/ 4136973 w 4887020"/>
              <a:gd name="connsiteY1253" fmla="*/ 1358505 h 6303205"/>
              <a:gd name="connsiteX1254" fmla="*/ 4134675 w 4887020"/>
              <a:gd name="connsiteY1254" fmla="*/ 1358625 h 6303205"/>
              <a:gd name="connsiteX1255" fmla="*/ 4137322 w 4887020"/>
              <a:gd name="connsiteY1255" fmla="*/ 1359869 h 6303205"/>
              <a:gd name="connsiteX1256" fmla="*/ 4139930 w 4887020"/>
              <a:gd name="connsiteY1256" fmla="*/ 1370085 h 6303205"/>
              <a:gd name="connsiteX1257" fmla="*/ 4123338 w 4887020"/>
              <a:gd name="connsiteY1257" fmla="*/ 1420783 h 6303205"/>
              <a:gd name="connsiteX1258" fmla="*/ 4180199 w 4887020"/>
              <a:gd name="connsiteY1258" fmla="*/ 1475042 h 6303205"/>
              <a:gd name="connsiteX1259" fmla="*/ 4226162 w 4887020"/>
              <a:gd name="connsiteY1259" fmla="*/ 1476584 h 6303205"/>
              <a:gd name="connsiteX1260" fmla="*/ 4226007 w 4887020"/>
              <a:gd name="connsiteY1260" fmla="*/ 1479771 h 6303205"/>
              <a:gd name="connsiteX1261" fmla="*/ 4227329 w 4887020"/>
              <a:gd name="connsiteY1261" fmla="*/ 1479461 h 6303205"/>
              <a:gd name="connsiteX1262" fmla="*/ 4224338 w 4887020"/>
              <a:gd name="connsiteY1262" fmla="*/ 1497505 h 6303205"/>
              <a:gd name="connsiteX1263" fmla="*/ 4196548 w 4887020"/>
              <a:gd name="connsiteY1263" fmla="*/ 1519481 h 6303205"/>
              <a:gd name="connsiteX1264" fmla="*/ 4115931 w 4887020"/>
              <a:gd name="connsiteY1264" fmla="*/ 1557321 h 6303205"/>
              <a:gd name="connsiteX1265" fmla="*/ 4051892 w 4887020"/>
              <a:gd name="connsiteY1265" fmla="*/ 1572915 h 6303205"/>
              <a:gd name="connsiteX1266" fmla="*/ 4087426 w 4887020"/>
              <a:gd name="connsiteY1266" fmla="*/ 1583509 h 6303205"/>
              <a:gd name="connsiteX1267" fmla="*/ 4231483 w 4887020"/>
              <a:gd name="connsiteY1267" fmla="*/ 1573445 h 6303205"/>
              <a:gd name="connsiteX1268" fmla="*/ 4239575 w 4887020"/>
              <a:gd name="connsiteY1268" fmla="*/ 1725172 h 6303205"/>
              <a:gd name="connsiteX1269" fmla="*/ 4180537 w 4887020"/>
              <a:gd name="connsiteY1269" fmla="*/ 1803108 h 6303205"/>
              <a:gd name="connsiteX1270" fmla="*/ 4169317 w 4887020"/>
              <a:gd name="connsiteY1270" fmla="*/ 1942928 h 6303205"/>
              <a:gd name="connsiteX1271" fmla="*/ 4103131 w 4887020"/>
              <a:gd name="connsiteY1271" fmla="*/ 1957202 h 6303205"/>
              <a:gd name="connsiteX1272" fmla="*/ 4040414 w 4887020"/>
              <a:gd name="connsiteY1272" fmla="*/ 1887539 h 6303205"/>
              <a:gd name="connsiteX1273" fmla="*/ 3999866 w 4887020"/>
              <a:gd name="connsiteY1273" fmla="*/ 1916189 h 6303205"/>
              <a:gd name="connsiteX1274" fmla="*/ 3987589 w 4887020"/>
              <a:gd name="connsiteY1274" fmla="*/ 1864889 h 6303205"/>
              <a:gd name="connsiteX1275" fmla="*/ 3976985 w 4887020"/>
              <a:gd name="connsiteY1275" fmla="*/ 1732794 h 6303205"/>
              <a:gd name="connsiteX1276" fmla="*/ 4009561 w 4887020"/>
              <a:gd name="connsiteY1276" fmla="*/ 1553904 h 6303205"/>
              <a:gd name="connsiteX1277" fmla="*/ 4002887 w 4887020"/>
              <a:gd name="connsiteY1277" fmla="*/ 1521574 h 6303205"/>
              <a:gd name="connsiteX1278" fmla="*/ 3932646 w 4887020"/>
              <a:gd name="connsiteY1278" fmla="*/ 1536173 h 6303205"/>
              <a:gd name="connsiteX1279" fmla="*/ 3876725 w 4887020"/>
              <a:gd name="connsiteY1279" fmla="*/ 1474929 h 6303205"/>
              <a:gd name="connsiteX1280" fmla="*/ 3827714 w 4887020"/>
              <a:gd name="connsiteY1280" fmla="*/ 1474380 h 6303205"/>
              <a:gd name="connsiteX1281" fmla="*/ 3807673 w 4887020"/>
              <a:gd name="connsiteY1281" fmla="*/ 1529767 h 6303205"/>
              <a:gd name="connsiteX1282" fmla="*/ 3809219 w 4887020"/>
              <a:gd name="connsiteY1282" fmla="*/ 1574460 h 6303205"/>
              <a:gd name="connsiteX1283" fmla="*/ 3865256 w 4887020"/>
              <a:gd name="connsiteY1283" fmla="*/ 1662583 h 6303205"/>
              <a:gd name="connsiteX1284" fmla="*/ 3861077 w 4887020"/>
              <a:gd name="connsiteY1284" fmla="*/ 1712217 h 6303205"/>
              <a:gd name="connsiteX1285" fmla="*/ 3851885 w 4887020"/>
              <a:gd name="connsiteY1285" fmla="*/ 1801094 h 6303205"/>
              <a:gd name="connsiteX1286" fmla="*/ 3925687 w 4887020"/>
              <a:gd name="connsiteY1286" fmla="*/ 1957994 h 6303205"/>
              <a:gd name="connsiteX1287" fmla="*/ 3960854 w 4887020"/>
              <a:gd name="connsiteY1287" fmla="*/ 2065718 h 6303205"/>
              <a:gd name="connsiteX1288" fmla="*/ 4031186 w 4887020"/>
              <a:gd name="connsiteY1288" fmla="*/ 2306564 h 6303205"/>
              <a:gd name="connsiteX1289" fmla="*/ 4051450 w 4887020"/>
              <a:gd name="connsiteY1289" fmla="*/ 2381126 h 6303205"/>
              <a:gd name="connsiteX1290" fmla="*/ 4081969 w 4887020"/>
              <a:gd name="connsiteY1290" fmla="*/ 2456359 h 6303205"/>
              <a:gd name="connsiteX1291" fmla="*/ 4096518 w 4887020"/>
              <a:gd name="connsiteY1291" fmla="*/ 2459673 h 6303205"/>
              <a:gd name="connsiteX1292" fmla="*/ 4115119 w 4887020"/>
              <a:gd name="connsiteY1292" fmla="*/ 2488059 h 6303205"/>
              <a:gd name="connsiteX1293" fmla="*/ 4126559 w 4887020"/>
              <a:gd name="connsiteY1293" fmla="*/ 2554364 h 6303205"/>
              <a:gd name="connsiteX1294" fmla="*/ 4181286 w 4887020"/>
              <a:gd name="connsiteY1294" fmla="*/ 2626160 h 6303205"/>
              <a:gd name="connsiteX1295" fmla="*/ 4197256 w 4887020"/>
              <a:gd name="connsiteY1295" fmla="*/ 2723475 h 6303205"/>
              <a:gd name="connsiteX1296" fmla="*/ 4221208 w 4887020"/>
              <a:gd name="connsiteY1296" fmla="*/ 2869446 h 6303205"/>
              <a:gd name="connsiteX1297" fmla="*/ 4268905 w 4887020"/>
              <a:gd name="connsiteY1297" fmla="*/ 2904460 h 6303205"/>
              <a:gd name="connsiteX1298" fmla="*/ 4265089 w 4887020"/>
              <a:gd name="connsiteY1298" fmla="*/ 2907754 h 6303205"/>
              <a:gd name="connsiteX1299" fmla="*/ 4258158 w 4887020"/>
              <a:gd name="connsiteY1299" fmla="*/ 3050228 h 6303205"/>
              <a:gd name="connsiteX1300" fmla="*/ 4308938 w 4887020"/>
              <a:gd name="connsiteY1300" fmla="*/ 3225418 h 6303205"/>
              <a:gd name="connsiteX1301" fmla="*/ 4242039 w 4887020"/>
              <a:gd name="connsiteY1301" fmla="*/ 3230786 h 6303205"/>
              <a:gd name="connsiteX1302" fmla="*/ 4155590 w 4887020"/>
              <a:gd name="connsiteY1302" fmla="*/ 3170498 h 6303205"/>
              <a:gd name="connsiteX1303" fmla="*/ 4141279 w 4887020"/>
              <a:gd name="connsiteY1303" fmla="*/ 3170152 h 6303205"/>
              <a:gd name="connsiteX1304" fmla="*/ 4058393 w 4887020"/>
              <a:gd name="connsiteY1304" fmla="*/ 3230581 h 6303205"/>
              <a:gd name="connsiteX1305" fmla="*/ 3943792 w 4887020"/>
              <a:gd name="connsiteY1305" fmla="*/ 3251726 h 6303205"/>
              <a:gd name="connsiteX1306" fmla="*/ 3969061 w 4887020"/>
              <a:gd name="connsiteY1306" fmla="*/ 3363233 h 6303205"/>
              <a:gd name="connsiteX1307" fmla="*/ 3955223 w 4887020"/>
              <a:gd name="connsiteY1307" fmla="*/ 3419617 h 6303205"/>
              <a:gd name="connsiteX1308" fmla="*/ 4031304 w 4887020"/>
              <a:gd name="connsiteY1308" fmla="*/ 3426958 h 6303205"/>
              <a:gd name="connsiteX1309" fmla="*/ 4131109 w 4887020"/>
              <a:gd name="connsiteY1309" fmla="*/ 3475718 h 6303205"/>
              <a:gd name="connsiteX1310" fmla="*/ 4166645 w 4887020"/>
              <a:gd name="connsiteY1310" fmla="*/ 3486311 h 6303205"/>
              <a:gd name="connsiteX1311" fmla="*/ 4089249 w 4887020"/>
              <a:gd name="connsiteY1311" fmla="*/ 3513435 h 6303205"/>
              <a:gd name="connsiteX1312" fmla="*/ 4014235 w 4887020"/>
              <a:gd name="connsiteY1312" fmla="*/ 3570245 h 6303205"/>
              <a:gd name="connsiteX1313" fmla="*/ 3961635 w 4887020"/>
              <a:gd name="connsiteY1313" fmla="*/ 3677542 h 6303205"/>
              <a:gd name="connsiteX1314" fmla="*/ 3954357 w 4887020"/>
              <a:gd name="connsiteY1314" fmla="*/ 3713979 h 6303205"/>
              <a:gd name="connsiteX1315" fmla="*/ 4092568 w 4887020"/>
              <a:gd name="connsiteY1315" fmla="*/ 3707372 h 6303205"/>
              <a:gd name="connsiteX1316" fmla="*/ 4116180 w 4887020"/>
              <a:gd name="connsiteY1316" fmla="*/ 3696514 h 6303205"/>
              <a:gd name="connsiteX1317" fmla="*/ 4139663 w 4887020"/>
              <a:gd name="connsiteY1317" fmla="*/ 3785757 h 6303205"/>
              <a:gd name="connsiteX1318" fmla="*/ 4199051 w 4887020"/>
              <a:gd name="connsiteY1318" fmla="*/ 3763065 h 6303205"/>
              <a:gd name="connsiteX1319" fmla="*/ 4233262 w 4887020"/>
              <a:gd name="connsiteY1319" fmla="*/ 3884311 h 6303205"/>
              <a:gd name="connsiteX1320" fmla="*/ 4225301 w 4887020"/>
              <a:gd name="connsiteY1320" fmla="*/ 3899516 h 6303205"/>
              <a:gd name="connsiteX1321" fmla="*/ 4206524 w 4887020"/>
              <a:gd name="connsiteY1321" fmla="*/ 3908150 h 6303205"/>
              <a:gd name="connsiteX1322" fmla="*/ 4187230 w 4887020"/>
              <a:gd name="connsiteY1322" fmla="*/ 3891087 h 6303205"/>
              <a:gd name="connsiteX1323" fmla="*/ 4187118 w 4887020"/>
              <a:gd name="connsiteY1323" fmla="*/ 3843198 h 6303205"/>
              <a:gd name="connsiteX1324" fmla="*/ 4101014 w 4887020"/>
              <a:gd name="connsiteY1324" fmla="*/ 3888947 h 6303205"/>
              <a:gd name="connsiteX1325" fmla="*/ 4118897 w 4887020"/>
              <a:gd name="connsiteY1325" fmla="*/ 3933822 h 6303205"/>
              <a:gd name="connsiteX1326" fmla="*/ 4146772 w 4887020"/>
              <a:gd name="connsiteY1326" fmla="*/ 3934760 h 6303205"/>
              <a:gd name="connsiteX1327" fmla="*/ 4173885 w 4887020"/>
              <a:gd name="connsiteY1327" fmla="*/ 3936534 h 6303205"/>
              <a:gd name="connsiteX1328" fmla="*/ 4169766 w 4887020"/>
              <a:gd name="connsiteY1328" fmla="*/ 3957914 h 6303205"/>
              <a:gd name="connsiteX1329" fmla="*/ 4003578 w 4887020"/>
              <a:gd name="connsiteY1329" fmla="*/ 3971458 h 6303205"/>
              <a:gd name="connsiteX1330" fmla="*/ 3942999 w 4887020"/>
              <a:gd name="connsiteY1330" fmla="*/ 3979305 h 6303205"/>
              <a:gd name="connsiteX1331" fmla="*/ 3989859 w 4887020"/>
              <a:gd name="connsiteY1331" fmla="*/ 4029325 h 6303205"/>
              <a:gd name="connsiteX1332" fmla="*/ 4164558 w 4887020"/>
              <a:gd name="connsiteY1332" fmla="*/ 4045187 h 6303205"/>
              <a:gd name="connsiteX1333" fmla="*/ 4238495 w 4887020"/>
              <a:gd name="connsiteY1333" fmla="*/ 4025809 h 6303205"/>
              <a:gd name="connsiteX1334" fmla="*/ 4256738 w 4887020"/>
              <a:gd name="connsiteY1334" fmla="*/ 4049741 h 6303205"/>
              <a:gd name="connsiteX1335" fmla="*/ 4159304 w 4887020"/>
              <a:gd name="connsiteY1335" fmla="*/ 4106856 h 6303205"/>
              <a:gd name="connsiteX1336" fmla="*/ 4120071 w 4887020"/>
              <a:gd name="connsiteY1336" fmla="*/ 4101041 h 6303205"/>
              <a:gd name="connsiteX1337" fmla="*/ 4034686 w 4887020"/>
              <a:gd name="connsiteY1337" fmla="*/ 4130300 h 6303205"/>
              <a:gd name="connsiteX1338" fmla="*/ 3975416 w 4887020"/>
              <a:gd name="connsiteY1338" fmla="*/ 4154475 h 6303205"/>
              <a:gd name="connsiteX1339" fmla="*/ 3835877 w 4887020"/>
              <a:gd name="connsiteY1339" fmla="*/ 4297132 h 6303205"/>
              <a:gd name="connsiteX1340" fmla="*/ 3775770 w 4887020"/>
              <a:gd name="connsiteY1340" fmla="*/ 4361709 h 6303205"/>
              <a:gd name="connsiteX1341" fmla="*/ 3715785 w 4887020"/>
              <a:gd name="connsiteY1341" fmla="*/ 4376979 h 6303205"/>
              <a:gd name="connsiteX1342" fmla="*/ 3707310 w 4887020"/>
              <a:gd name="connsiteY1342" fmla="*/ 4449364 h 6303205"/>
              <a:gd name="connsiteX1343" fmla="*/ 3688108 w 4887020"/>
              <a:gd name="connsiteY1343" fmla="*/ 4464350 h 6303205"/>
              <a:gd name="connsiteX1344" fmla="*/ 3585202 w 4887020"/>
              <a:gd name="connsiteY1344" fmla="*/ 4427790 h 6303205"/>
              <a:gd name="connsiteX1345" fmla="*/ 3489089 w 4887020"/>
              <a:gd name="connsiteY1345" fmla="*/ 4399649 h 6303205"/>
              <a:gd name="connsiteX1346" fmla="*/ 3389632 w 4887020"/>
              <a:gd name="connsiteY1346" fmla="*/ 4431530 h 6303205"/>
              <a:gd name="connsiteX1347" fmla="*/ 3311399 w 4887020"/>
              <a:gd name="connsiteY1347" fmla="*/ 4473660 h 6303205"/>
              <a:gd name="connsiteX1348" fmla="*/ 3378298 w 4887020"/>
              <a:gd name="connsiteY1348" fmla="*/ 4468293 h 6303205"/>
              <a:gd name="connsiteX1349" fmla="*/ 3412640 w 4887020"/>
              <a:gd name="connsiteY1349" fmla="*/ 4489439 h 6303205"/>
              <a:gd name="connsiteX1350" fmla="*/ 3335360 w 4887020"/>
              <a:gd name="connsiteY1350" fmla="*/ 4543443 h 6303205"/>
              <a:gd name="connsiteX1351" fmla="*/ 3295768 w 4887020"/>
              <a:gd name="connsiteY1351" fmla="*/ 4558570 h 6303205"/>
              <a:gd name="connsiteX1352" fmla="*/ 3255582 w 4887020"/>
              <a:gd name="connsiteY1352" fmla="*/ 4540881 h 6303205"/>
              <a:gd name="connsiteX1353" fmla="*/ 3197737 w 4887020"/>
              <a:gd name="connsiteY1353" fmla="*/ 4633660 h 6303205"/>
              <a:gd name="connsiteX1354" fmla="*/ 3215502 w 4887020"/>
              <a:gd name="connsiteY1354" fmla="*/ 4651655 h 6303205"/>
              <a:gd name="connsiteX1355" fmla="*/ 3168157 w 4887020"/>
              <a:gd name="connsiteY1355" fmla="*/ 4671886 h 6303205"/>
              <a:gd name="connsiteX1356" fmla="*/ 3124758 w 4887020"/>
              <a:gd name="connsiteY1356" fmla="*/ 4614120 h 6303205"/>
              <a:gd name="connsiteX1357" fmla="*/ 3063100 w 4887020"/>
              <a:gd name="connsiteY1357" fmla="*/ 4659401 h 6303205"/>
              <a:gd name="connsiteX1358" fmla="*/ 2787988 w 4887020"/>
              <a:gd name="connsiteY1358" fmla="*/ 4688943 h 6303205"/>
              <a:gd name="connsiteX1359" fmla="*/ 2717504 w 4887020"/>
              <a:gd name="connsiteY1359" fmla="*/ 4751365 h 6303205"/>
              <a:gd name="connsiteX1360" fmla="*/ 2797280 w 4887020"/>
              <a:gd name="connsiteY1360" fmla="*/ 4779324 h 6303205"/>
              <a:gd name="connsiteX1361" fmla="*/ 2760905 w 4887020"/>
              <a:gd name="connsiteY1361" fmla="*/ 4809131 h 6303205"/>
              <a:gd name="connsiteX1362" fmla="*/ 2637965 w 4887020"/>
              <a:gd name="connsiteY1362" fmla="*/ 4751772 h 6303205"/>
              <a:gd name="connsiteX1363" fmla="*/ 2606489 w 4887020"/>
              <a:gd name="connsiteY1363" fmla="*/ 4690060 h 6303205"/>
              <a:gd name="connsiteX1364" fmla="*/ 2545912 w 4887020"/>
              <a:gd name="connsiteY1364" fmla="*/ 4672513 h 6303205"/>
              <a:gd name="connsiteX1365" fmla="*/ 2416520 w 4887020"/>
              <a:gd name="connsiteY1365" fmla="*/ 4738166 h 6303205"/>
              <a:gd name="connsiteX1366" fmla="*/ 2287248 w 4887020"/>
              <a:gd name="connsiteY1366" fmla="*/ 4779910 h 6303205"/>
              <a:gd name="connsiteX1367" fmla="*/ 2294161 w 4887020"/>
              <a:gd name="connsiteY1367" fmla="*/ 4815208 h 6303205"/>
              <a:gd name="connsiteX1368" fmla="*/ 2400532 w 4887020"/>
              <a:gd name="connsiteY1368" fmla="*/ 4818625 h 6303205"/>
              <a:gd name="connsiteX1369" fmla="*/ 2475779 w 4887020"/>
              <a:gd name="connsiteY1369" fmla="*/ 4815575 h 6303205"/>
              <a:gd name="connsiteX1370" fmla="*/ 2488180 w 4887020"/>
              <a:gd name="connsiteY1370" fmla="*/ 4817568 h 6303205"/>
              <a:gd name="connsiteX1371" fmla="*/ 2575467 w 4887020"/>
              <a:gd name="connsiteY1371" fmla="*/ 4862851 h 6303205"/>
              <a:gd name="connsiteX1372" fmla="*/ 2649519 w 4887020"/>
              <a:gd name="connsiteY1372" fmla="*/ 4870353 h 6303205"/>
              <a:gd name="connsiteX1373" fmla="*/ 2574386 w 4887020"/>
              <a:gd name="connsiteY1373" fmla="*/ 4925680 h 6303205"/>
              <a:gd name="connsiteX1374" fmla="*/ 2562336 w 4887020"/>
              <a:gd name="connsiteY1374" fmla="*/ 4978932 h 6303205"/>
              <a:gd name="connsiteX1375" fmla="*/ 2518806 w 4887020"/>
              <a:gd name="connsiteY1375" fmla="*/ 5021265 h 6303205"/>
              <a:gd name="connsiteX1376" fmla="*/ 2635420 w 4887020"/>
              <a:gd name="connsiteY1376" fmla="*/ 5126938 h 6303205"/>
              <a:gd name="connsiteX1377" fmla="*/ 2640673 w 4887020"/>
              <a:gd name="connsiteY1377" fmla="*/ 5065267 h 6303205"/>
              <a:gd name="connsiteX1378" fmla="*/ 2687902 w 4887020"/>
              <a:gd name="connsiteY1378" fmla="*/ 5018155 h 6303205"/>
              <a:gd name="connsiteX1379" fmla="*/ 2687550 w 4887020"/>
              <a:gd name="connsiteY1379" fmla="*/ 4962911 h 6303205"/>
              <a:gd name="connsiteX1380" fmla="*/ 2787969 w 4887020"/>
              <a:gd name="connsiteY1380" fmla="*/ 4866714 h 6303205"/>
              <a:gd name="connsiteX1381" fmla="*/ 2859036 w 4887020"/>
              <a:gd name="connsiteY1381" fmla="*/ 4913299 h 6303205"/>
              <a:gd name="connsiteX1382" fmla="*/ 2880491 w 4887020"/>
              <a:gd name="connsiteY1382" fmla="*/ 5002704 h 6303205"/>
              <a:gd name="connsiteX1383" fmla="*/ 3164297 w 4887020"/>
              <a:gd name="connsiteY1383" fmla="*/ 5081517 h 6303205"/>
              <a:gd name="connsiteX1384" fmla="*/ 3204244 w 4887020"/>
              <a:gd name="connsiteY1384" fmla="*/ 5096237 h 6303205"/>
              <a:gd name="connsiteX1385" fmla="*/ 3199952 w 4887020"/>
              <a:gd name="connsiteY1385" fmla="*/ 5093594 h 6303205"/>
              <a:gd name="connsiteX1386" fmla="*/ 3275899 w 4887020"/>
              <a:gd name="connsiteY1386" fmla="*/ 5117542 h 6303205"/>
              <a:gd name="connsiteX1387" fmla="*/ 3298548 w 4887020"/>
              <a:gd name="connsiteY1387" fmla="*/ 5130516 h 6303205"/>
              <a:gd name="connsiteX1388" fmla="*/ 3294075 w 4887020"/>
              <a:gd name="connsiteY1388" fmla="*/ 5179597 h 6303205"/>
              <a:gd name="connsiteX1389" fmla="*/ 3292595 w 4887020"/>
              <a:gd name="connsiteY1389" fmla="*/ 5231067 h 6303205"/>
              <a:gd name="connsiteX1390" fmla="*/ 3176800 w 4887020"/>
              <a:gd name="connsiteY1390" fmla="*/ 5262765 h 6303205"/>
              <a:gd name="connsiteX1391" fmla="*/ 3128147 w 4887020"/>
              <a:gd name="connsiteY1391" fmla="*/ 5241273 h 6303205"/>
              <a:gd name="connsiteX1392" fmla="*/ 3189806 w 4887020"/>
              <a:gd name="connsiteY1392" fmla="*/ 5195992 h 6303205"/>
              <a:gd name="connsiteX1393" fmla="*/ 3191121 w 4887020"/>
              <a:gd name="connsiteY1393" fmla="*/ 5161528 h 6303205"/>
              <a:gd name="connsiteX1394" fmla="*/ 3107169 w 4887020"/>
              <a:gd name="connsiteY1394" fmla="*/ 5157806 h 6303205"/>
              <a:gd name="connsiteX1395" fmla="*/ 2976460 w 4887020"/>
              <a:gd name="connsiteY1395" fmla="*/ 5257925 h 6303205"/>
              <a:gd name="connsiteX1396" fmla="*/ 2938062 w 4887020"/>
              <a:gd name="connsiteY1396" fmla="*/ 5262499 h 6303205"/>
              <a:gd name="connsiteX1397" fmla="*/ 2909438 w 4887020"/>
              <a:gd name="connsiteY1397" fmla="*/ 5287204 h 6303205"/>
              <a:gd name="connsiteX1398" fmla="*/ 2888807 w 4887020"/>
              <a:gd name="connsiteY1398" fmla="*/ 5309774 h 6303205"/>
              <a:gd name="connsiteX1399" fmla="*/ 2992787 w 4887020"/>
              <a:gd name="connsiteY1399" fmla="*/ 5359692 h 6303205"/>
              <a:gd name="connsiteX1400" fmla="*/ 3126827 w 4887020"/>
              <a:gd name="connsiteY1400" fmla="*/ 5326530 h 6303205"/>
              <a:gd name="connsiteX1401" fmla="*/ 3168680 w 4887020"/>
              <a:gd name="connsiteY1401" fmla="*/ 5365001 h 6303205"/>
              <a:gd name="connsiteX1402" fmla="*/ 3158064 w 4887020"/>
              <a:gd name="connsiteY1402" fmla="*/ 5385272 h 6303205"/>
              <a:gd name="connsiteX1403" fmla="*/ 3202293 w 4887020"/>
              <a:gd name="connsiteY1403" fmla="*/ 5504220 h 6303205"/>
              <a:gd name="connsiteX1404" fmla="*/ 3201691 w 4887020"/>
              <a:gd name="connsiteY1404" fmla="*/ 5547591 h 6303205"/>
              <a:gd name="connsiteX1405" fmla="*/ 3130857 w 4887020"/>
              <a:gd name="connsiteY1405" fmla="*/ 5554769 h 6303205"/>
              <a:gd name="connsiteX1406" fmla="*/ 3056803 w 4887020"/>
              <a:gd name="connsiteY1406" fmla="*/ 5547266 h 6303205"/>
              <a:gd name="connsiteX1407" fmla="*/ 3058584 w 4887020"/>
              <a:gd name="connsiteY1407" fmla="*/ 5620321 h 6303205"/>
              <a:gd name="connsiteX1408" fmla="*/ 3097812 w 4887020"/>
              <a:gd name="connsiteY1408" fmla="*/ 5676930 h 6303205"/>
              <a:gd name="connsiteX1409" fmla="*/ 2991446 w 4887020"/>
              <a:gd name="connsiteY1409" fmla="*/ 5622721 h 6303205"/>
              <a:gd name="connsiteX1410" fmla="*/ 2910601 w 4887020"/>
              <a:gd name="connsiteY1410" fmla="*/ 5616393 h 6303205"/>
              <a:gd name="connsiteX1411" fmla="*/ 2896195 w 4887020"/>
              <a:gd name="connsiteY1411" fmla="*/ 5621829 h 6303205"/>
              <a:gd name="connsiteX1412" fmla="*/ 2893885 w 4887020"/>
              <a:gd name="connsiteY1412" fmla="*/ 5617851 h 6303205"/>
              <a:gd name="connsiteX1413" fmla="*/ 2868262 w 4887020"/>
              <a:gd name="connsiteY1413" fmla="*/ 5613183 h 6303205"/>
              <a:gd name="connsiteX1414" fmla="*/ 2901058 w 4887020"/>
              <a:gd name="connsiteY1414" fmla="*/ 5589639 h 6303205"/>
              <a:gd name="connsiteX1415" fmla="*/ 2883295 w 4887020"/>
              <a:gd name="connsiteY1415" fmla="*/ 5546247 h 6303205"/>
              <a:gd name="connsiteX1416" fmla="*/ 2868262 w 4887020"/>
              <a:gd name="connsiteY1416" fmla="*/ 5613183 h 6303205"/>
              <a:gd name="connsiteX1417" fmla="*/ 2887578 w 4887020"/>
              <a:gd name="connsiteY1417" fmla="*/ 5625078 h 6303205"/>
              <a:gd name="connsiteX1418" fmla="*/ 2896195 w 4887020"/>
              <a:gd name="connsiteY1418" fmla="*/ 5621829 h 6303205"/>
              <a:gd name="connsiteX1419" fmla="*/ 2900100 w 4887020"/>
              <a:gd name="connsiteY1419" fmla="*/ 5628556 h 6303205"/>
              <a:gd name="connsiteX1420" fmla="*/ 2914435 w 4887020"/>
              <a:gd name="connsiteY1420" fmla="*/ 5680065 h 6303205"/>
              <a:gd name="connsiteX1421" fmla="*/ 2914789 w 4887020"/>
              <a:gd name="connsiteY1421" fmla="*/ 5683136 h 6303205"/>
              <a:gd name="connsiteX1422" fmla="*/ 2912970 w 4887020"/>
              <a:gd name="connsiteY1422" fmla="*/ 5681433 h 6303205"/>
              <a:gd name="connsiteX1423" fmla="*/ 2912929 w 4887020"/>
              <a:gd name="connsiteY1423" fmla="*/ 5681769 h 6303205"/>
              <a:gd name="connsiteX1424" fmla="*/ 2912496 w 4887020"/>
              <a:gd name="connsiteY1424" fmla="*/ 5681340 h 6303205"/>
              <a:gd name="connsiteX1425" fmla="*/ 2759754 w 4887020"/>
              <a:gd name="connsiteY1425" fmla="*/ 5532257 h 6303205"/>
              <a:gd name="connsiteX1426" fmla="*/ 2640389 w 4887020"/>
              <a:gd name="connsiteY1426" fmla="*/ 5494030 h 6303205"/>
              <a:gd name="connsiteX1427" fmla="*/ 2522203 w 4887020"/>
              <a:gd name="connsiteY1427" fmla="*/ 5572231 h 6303205"/>
              <a:gd name="connsiteX1428" fmla="*/ 2482016 w 4887020"/>
              <a:gd name="connsiteY1428" fmla="*/ 5579937 h 6303205"/>
              <a:gd name="connsiteX1429" fmla="*/ 2416076 w 4887020"/>
              <a:gd name="connsiteY1429" fmla="*/ 5520990 h 6303205"/>
              <a:gd name="connsiteX1430" fmla="*/ 2410961 w 4887020"/>
              <a:gd name="connsiteY1430" fmla="*/ 5406373 h 6303205"/>
              <a:gd name="connsiteX1431" fmla="*/ 2426348 w 4887020"/>
              <a:gd name="connsiteY1431" fmla="*/ 5369285 h 6303205"/>
              <a:gd name="connsiteX1432" fmla="*/ 2374958 w 4887020"/>
              <a:gd name="connsiteY1432" fmla="*/ 5313654 h 6303205"/>
              <a:gd name="connsiteX1433" fmla="*/ 2392614 w 4887020"/>
              <a:gd name="connsiteY1433" fmla="*/ 5253976 h 6303205"/>
              <a:gd name="connsiteX1434" fmla="*/ 2328217 w 4887020"/>
              <a:gd name="connsiteY1434" fmla="*/ 5265118 h 6303205"/>
              <a:gd name="connsiteX1435" fmla="*/ 2261579 w 4887020"/>
              <a:gd name="connsiteY1435" fmla="*/ 5235593 h 6303205"/>
              <a:gd name="connsiteX1436" fmla="*/ 2241796 w 4887020"/>
              <a:gd name="connsiteY1436" fmla="*/ 5219169 h 6303205"/>
              <a:gd name="connsiteX1437" fmla="*/ 2241454 w 4887020"/>
              <a:gd name="connsiteY1437" fmla="*/ 5216807 h 6303205"/>
              <a:gd name="connsiteX1438" fmla="*/ 2239423 w 4887020"/>
              <a:gd name="connsiteY1438" fmla="*/ 5216310 h 6303205"/>
              <a:gd name="connsiteX1439" fmla="*/ 2229248 w 4887020"/>
              <a:gd name="connsiteY1439" fmla="*/ 5201353 h 6303205"/>
              <a:gd name="connsiteX1440" fmla="*/ 2221614 w 4887020"/>
              <a:gd name="connsiteY1440" fmla="*/ 5207941 h 6303205"/>
              <a:gd name="connsiteX1441" fmla="*/ 2233552 w 4887020"/>
              <a:gd name="connsiteY1441" fmla="*/ 5214873 h 6303205"/>
              <a:gd name="connsiteX1442" fmla="*/ 2239423 w 4887020"/>
              <a:gd name="connsiteY1442" fmla="*/ 5216310 h 6303205"/>
              <a:gd name="connsiteX1443" fmla="*/ 2240813 w 4887020"/>
              <a:gd name="connsiteY1443" fmla="*/ 5218351 h 6303205"/>
              <a:gd name="connsiteX1444" fmla="*/ 2241796 w 4887020"/>
              <a:gd name="connsiteY1444" fmla="*/ 5219169 h 6303205"/>
              <a:gd name="connsiteX1445" fmla="*/ 2244234 w 4887020"/>
              <a:gd name="connsiteY1445" fmla="*/ 5235957 h 6303205"/>
              <a:gd name="connsiteX1446" fmla="*/ 2240804 w 4887020"/>
              <a:gd name="connsiteY1446" fmla="*/ 5294539 h 6303205"/>
              <a:gd name="connsiteX1447" fmla="*/ 2220767 w 4887020"/>
              <a:gd name="connsiteY1447" fmla="*/ 5324531 h 6303205"/>
              <a:gd name="connsiteX1448" fmla="*/ 2178551 w 4887020"/>
              <a:gd name="connsiteY1448" fmla="*/ 5332399 h 6303205"/>
              <a:gd name="connsiteX1449" fmla="*/ 2190474 w 4887020"/>
              <a:gd name="connsiteY1449" fmla="*/ 5353852 h 6303205"/>
              <a:gd name="connsiteX1450" fmla="*/ 2284316 w 4887020"/>
              <a:gd name="connsiteY1450" fmla="*/ 5429979 h 6303205"/>
              <a:gd name="connsiteX1451" fmla="*/ 2244125 w 4887020"/>
              <a:gd name="connsiteY1451" fmla="*/ 5463080 h 6303205"/>
              <a:gd name="connsiteX1452" fmla="*/ 2281444 w 4887020"/>
              <a:gd name="connsiteY1452" fmla="*/ 5521334 h 6303205"/>
              <a:gd name="connsiteX1453" fmla="*/ 2342733 w 4887020"/>
              <a:gd name="connsiteY1453" fmla="*/ 5573185 h 6303205"/>
              <a:gd name="connsiteX1454" fmla="*/ 2310512 w 4887020"/>
              <a:gd name="connsiteY1454" fmla="*/ 5632911 h 6303205"/>
              <a:gd name="connsiteX1455" fmla="*/ 2320319 w 4887020"/>
              <a:gd name="connsiteY1455" fmla="*/ 5676107 h 6303205"/>
              <a:gd name="connsiteX1456" fmla="*/ 2320411 w 4887020"/>
              <a:gd name="connsiteY1456" fmla="*/ 5676176 h 6303205"/>
              <a:gd name="connsiteX1457" fmla="*/ 2320416 w 4887020"/>
              <a:gd name="connsiteY1457" fmla="*/ 5676530 h 6303205"/>
              <a:gd name="connsiteX1458" fmla="*/ 2320422 w 4887020"/>
              <a:gd name="connsiteY1458" fmla="*/ 5676558 h 6303205"/>
              <a:gd name="connsiteX1459" fmla="*/ 2320416 w 4887020"/>
              <a:gd name="connsiteY1459" fmla="*/ 5676558 h 6303205"/>
              <a:gd name="connsiteX1460" fmla="*/ 2320506 w 4887020"/>
              <a:gd name="connsiteY1460" fmla="*/ 5686229 h 6303205"/>
              <a:gd name="connsiteX1461" fmla="*/ 2319749 w 4887020"/>
              <a:gd name="connsiteY1461" fmla="*/ 5680567 h 6303205"/>
              <a:gd name="connsiteX1462" fmla="*/ 2319853 w 4887020"/>
              <a:gd name="connsiteY1462" fmla="*/ 5676524 h 6303205"/>
              <a:gd name="connsiteX1463" fmla="*/ 2307349 w 4887020"/>
              <a:gd name="connsiteY1463" fmla="*/ 5675741 h 6303205"/>
              <a:gd name="connsiteX1464" fmla="*/ 2289536 w 4887020"/>
              <a:gd name="connsiteY1464" fmla="*/ 5673060 h 6303205"/>
              <a:gd name="connsiteX1465" fmla="*/ 2238111 w 4887020"/>
              <a:gd name="connsiteY1465" fmla="*/ 5660773 h 6303205"/>
              <a:gd name="connsiteX1466" fmla="*/ 2239216 w 4887020"/>
              <a:gd name="connsiteY1466" fmla="*/ 5656185 h 6303205"/>
              <a:gd name="connsiteX1467" fmla="*/ 2234783 w 4887020"/>
              <a:gd name="connsiteY1467" fmla="*/ 5656058 h 6303205"/>
              <a:gd name="connsiteX1468" fmla="*/ 2248415 w 4887020"/>
              <a:gd name="connsiteY1468" fmla="*/ 5621460 h 6303205"/>
              <a:gd name="connsiteX1469" fmla="*/ 2225627 w 4887020"/>
              <a:gd name="connsiteY1469" fmla="*/ 5588556 h 6303205"/>
              <a:gd name="connsiteX1470" fmla="*/ 2177454 w 4887020"/>
              <a:gd name="connsiteY1470" fmla="*/ 5547606 h 6303205"/>
              <a:gd name="connsiteX1471" fmla="*/ 2120683 w 4887020"/>
              <a:gd name="connsiteY1471" fmla="*/ 5628348 h 6303205"/>
              <a:gd name="connsiteX1472" fmla="*/ 2189369 w 4887020"/>
              <a:gd name="connsiteY1472" fmla="*/ 5654769 h 6303205"/>
              <a:gd name="connsiteX1473" fmla="*/ 2234783 w 4887020"/>
              <a:gd name="connsiteY1473" fmla="*/ 5656058 h 6303205"/>
              <a:gd name="connsiteX1474" fmla="*/ 2233372 w 4887020"/>
              <a:gd name="connsiteY1474" fmla="*/ 5659641 h 6303205"/>
              <a:gd name="connsiteX1475" fmla="*/ 2238111 w 4887020"/>
              <a:gd name="connsiteY1475" fmla="*/ 5660773 h 6303205"/>
              <a:gd name="connsiteX1476" fmla="*/ 2235963 w 4887020"/>
              <a:gd name="connsiteY1476" fmla="*/ 5669704 h 6303205"/>
              <a:gd name="connsiteX1477" fmla="*/ 2207490 w 4887020"/>
              <a:gd name="connsiteY1477" fmla="*/ 5693089 h 6303205"/>
              <a:gd name="connsiteX1478" fmla="*/ 2181965 w 4887020"/>
              <a:gd name="connsiteY1478" fmla="*/ 5756386 h 6303205"/>
              <a:gd name="connsiteX1479" fmla="*/ 2247191 w 4887020"/>
              <a:gd name="connsiteY1479" fmla="*/ 5781029 h 6303205"/>
              <a:gd name="connsiteX1480" fmla="*/ 2257438 w 4887020"/>
              <a:gd name="connsiteY1480" fmla="*/ 5857889 h 6303205"/>
              <a:gd name="connsiteX1481" fmla="*/ 2253023 w 4887020"/>
              <a:gd name="connsiteY1481" fmla="*/ 5879157 h 6303205"/>
              <a:gd name="connsiteX1482" fmla="*/ 2271124 w 4887020"/>
              <a:gd name="connsiteY1482" fmla="*/ 5979592 h 6303205"/>
              <a:gd name="connsiteX1483" fmla="*/ 2279911 w 4887020"/>
              <a:gd name="connsiteY1483" fmla="*/ 5986010 h 6303205"/>
              <a:gd name="connsiteX1484" fmla="*/ 2280352 w 4887020"/>
              <a:gd name="connsiteY1484" fmla="*/ 5985627 h 6303205"/>
              <a:gd name="connsiteX1485" fmla="*/ 2279695 w 4887020"/>
              <a:gd name="connsiteY1485" fmla="*/ 5989780 h 6303205"/>
              <a:gd name="connsiteX1486" fmla="*/ 2276561 w 4887020"/>
              <a:gd name="connsiteY1486" fmla="*/ 5988927 h 6303205"/>
              <a:gd name="connsiteX1487" fmla="*/ 2279899 w 4887020"/>
              <a:gd name="connsiteY1487" fmla="*/ 5986020 h 6303205"/>
              <a:gd name="connsiteX1488" fmla="*/ 2256710 w 4887020"/>
              <a:gd name="connsiteY1488" fmla="*/ 5975963 h 6303205"/>
              <a:gd name="connsiteX1489" fmla="*/ 2156554 w 4887020"/>
              <a:gd name="connsiteY1489" fmla="*/ 5846562 h 6303205"/>
              <a:gd name="connsiteX1490" fmla="*/ 2119706 w 4887020"/>
              <a:gd name="connsiteY1490" fmla="*/ 5845037 h 6303205"/>
              <a:gd name="connsiteX1491" fmla="*/ 2113866 w 4887020"/>
              <a:gd name="connsiteY1491" fmla="*/ 5823098 h 6303205"/>
              <a:gd name="connsiteX1492" fmla="*/ 2107911 w 4887020"/>
              <a:gd name="connsiteY1492" fmla="*/ 5748882 h 6303205"/>
              <a:gd name="connsiteX1493" fmla="*/ 2007523 w 4887020"/>
              <a:gd name="connsiteY1493" fmla="*/ 5565721 h 6303205"/>
              <a:gd name="connsiteX1494" fmla="*/ 1979147 w 4887020"/>
              <a:gd name="connsiteY1494" fmla="*/ 5517205 h 6303205"/>
              <a:gd name="connsiteX1495" fmla="*/ 1951961 w 4887020"/>
              <a:gd name="connsiteY1495" fmla="*/ 5483534 h 6303205"/>
              <a:gd name="connsiteX1496" fmla="*/ 1927200 w 4887020"/>
              <a:gd name="connsiteY1496" fmla="*/ 5505501 h 6303205"/>
              <a:gd name="connsiteX1497" fmla="*/ 1919817 w 4887020"/>
              <a:gd name="connsiteY1497" fmla="*/ 5515996 h 6303205"/>
              <a:gd name="connsiteX1498" fmla="*/ 1890677 w 4887020"/>
              <a:gd name="connsiteY1498" fmla="*/ 5520757 h 6303205"/>
              <a:gd name="connsiteX1499" fmla="*/ 1860851 w 4887020"/>
              <a:gd name="connsiteY1499" fmla="*/ 5517733 h 6303205"/>
              <a:gd name="connsiteX1500" fmla="*/ 1831984 w 4887020"/>
              <a:gd name="connsiteY1500" fmla="*/ 5590262 h 6303205"/>
              <a:gd name="connsiteX1501" fmla="*/ 1740270 w 4887020"/>
              <a:gd name="connsiteY1501" fmla="*/ 5693227 h 6303205"/>
              <a:gd name="connsiteX1502" fmla="*/ 1653313 w 4887020"/>
              <a:gd name="connsiteY1502" fmla="*/ 5736232 h 6303205"/>
              <a:gd name="connsiteX1503" fmla="*/ 1646739 w 4887020"/>
              <a:gd name="connsiteY1503" fmla="*/ 5751183 h 6303205"/>
              <a:gd name="connsiteX1504" fmla="*/ 1624475 w 4887020"/>
              <a:gd name="connsiteY1504" fmla="*/ 5724927 h 6303205"/>
              <a:gd name="connsiteX1505" fmla="*/ 1556633 w 4887020"/>
              <a:gd name="connsiteY1505" fmla="*/ 5616835 h 6303205"/>
              <a:gd name="connsiteX1506" fmla="*/ 1483129 w 4887020"/>
              <a:gd name="connsiteY1506" fmla="*/ 5500699 h 6303205"/>
              <a:gd name="connsiteX1507" fmla="*/ 1452132 w 4887020"/>
              <a:gd name="connsiteY1507" fmla="*/ 5485634 h 6303205"/>
              <a:gd name="connsiteX1508" fmla="*/ 1445276 w 4887020"/>
              <a:gd name="connsiteY1508" fmla="*/ 5460208 h 6303205"/>
              <a:gd name="connsiteX1509" fmla="*/ 1440634 w 4887020"/>
              <a:gd name="connsiteY1509" fmla="*/ 5340813 h 6303205"/>
              <a:gd name="connsiteX1510" fmla="*/ 1398299 w 4887020"/>
              <a:gd name="connsiteY1510" fmla="*/ 5347198 h 6303205"/>
              <a:gd name="connsiteX1511" fmla="*/ 1414002 w 4887020"/>
              <a:gd name="connsiteY1511" fmla="*/ 5442782 h 6303205"/>
              <a:gd name="connsiteX1512" fmla="*/ 1415520 w 4887020"/>
              <a:gd name="connsiteY1512" fmla="*/ 5481699 h 6303205"/>
              <a:gd name="connsiteX1513" fmla="*/ 1385763 w 4887020"/>
              <a:gd name="connsiteY1513" fmla="*/ 5451210 h 6303205"/>
              <a:gd name="connsiteX1514" fmla="*/ 1346902 w 4887020"/>
              <a:gd name="connsiteY1514" fmla="*/ 5342358 h 6303205"/>
              <a:gd name="connsiteX1515" fmla="*/ 1407016 w 4887020"/>
              <a:gd name="connsiteY1515" fmla="*/ 5226988 h 6303205"/>
              <a:gd name="connsiteX1516" fmla="*/ 1346094 w 4887020"/>
              <a:gd name="connsiteY1516" fmla="*/ 5103402 h 6303205"/>
              <a:gd name="connsiteX1517" fmla="*/ 1288982 w 4887020"/>
              <a:gd name="connsiteY1517" fmla="*/ 5027317 h 6303205"/>
              <a:gd name="connsiteX1518" fmla="*/ 1258698 w 4887020"/>
              <a:gd name="connsiteY1518" fmla="*/ 4980448 h 6303205"/>
              <a:gd name="connsiteX1519" fmla="*/ 1282553 w 4887020"/>
              <a:gd name="connsiteY1519" fmla="*/ 4921767 h 6303205"/>
              <a:gd name="connsiteX1520" fmla="*/ 1327034 w 4887020"/>
              <a:gd name="connsiteY1520" fmla="*/ 4916704 h 6303205"/>
              <a:gd name="connsiteX1521" fmla="*/ 1365669 w 4887020"/>
              <a:gd name="connsiteY1521" fmla="*/ 4940494 h 6303205"/>
              <a:gd name="connsiteX1522" fmla="*/ 1364844 w 4887020"/>
              <a:gd name="connsiteY1522" fmla="*/ 4853917 h 6303205"/>
              <a:gd name="connsiteX1523" fmla="*/ 1349588 w 4887020"/>
              <a:gd name="connsiteY1523" fmla="*/ 4765508 h 6303205"/>
              <a:gd name="connsiteX1524" fmla="*/ 1295461 w 4887020"/>
              <a:gd name="connsiteY1524" fmla="*/ 4650341 h 6303205"/>
              <a:gd name="connsiteX1525" fmla="*/ 1213180 w 4887020"/>
              <a:gd name="connsiteY1525" fmla="*/ 4642004 h 6303205"/>
              <a:gd name="connsiteX1526" fmla="*/ 1241816 w 4887020"/>
              <a:gd name="connsiteY1526" fmla="*/ 4490319 h 6303205"/>
              <a:gd name="connsiteX1527" fmla="*/ 1146659 w 4887020"/>
              <a:gd name="connsiteY1527" fmla="*/ 4448656 h 6303205"/>
              <a:gd name="connsiteX1528" fmla="*/ 1100634 w 4887020"/>
              <a:gd name="connsiteY1528" fmla="*/ 4409026 h 6303205"/>
              <a:gd name="connsiteX1529" fmla="*/ 1071064 w 4887020"/>
              <a:gd name="connsiteY1529" fmla="*/ 4371064 h 6303205"/>
              <a:gd name="connsiteX1530" fmla="*/ 1126165 w 4887020"/>
              <a:gd name="connsiteY1530" fmla="*/ 4294937 h 6303205"/>
              <a:gd name="connsiteX1531" fmla="*/ 1164450 w 4887020"/>
              <a:gd name="connsiteY1531" fmla="*/ 4238087 h 6303205"/>
              <a:gd name="connsiteX1532" fmla="*/ 1140605 w 4887020"/>
              <a:gd name="connsiteY1532" fmla="*/ 4195184 h 6303205"/>
              <a:gd name="connsiteX1533" fmla="*/ 1066313 w 4887020"/>
              <a:gd name="connsiteY1533" fmla="*/ 4184711 h 6303205"/>
              <a:gd name="connsiteX1534" fmla="*/ 1208585 w 4887020"/>
              <a:gd name="connsiteY1534" fmla="*/ 4126986 h 6303205"/>
              <a:gd name="connsiteX1535" fmla="*/ 1230179 w 4887020"/>
              <a:gd name="connsiteY1535" fmla="*/ 4040104 h 6303205"/>
              <a:gd name="connsiteX1536" fmla="*/ 1195601 w 4887020"/>
              <a:gd name="connsiteY1536" fmla="*/ 3990592 h 6303205"/>
              <a:gd name="connsiteX1537" fmla="*/ 1152673 w 4887020"/>
              <a:gd name="connsiteY1537" fmla="*/ 3989555 h 6303205"/>
              <a:gd name="connsiteX1538" fmla="*/ 1097810 w 4887020"/>
              <a:gd name="connsiteY1538" fmla="*/ 4043255 h 6303205"/>
              <a:gd name="connsiteX1539" fmla="*/ 1059654 w 4887020"/>
              <a:gd name="connsiteY1539" fmla="*/ 4025401 h 6303205"/>
              <a:gd name="connsiteX1540" fmla="*/ 1051906 w 4887020"/>
              <a:gd name="connsiteY1540" fmla="*/ 3979714 h 6303205"/>
              <a:gd name="connsiteX1541" fmla="*/ 1021140 w 4887020"/>
              <a:gd name="connsiteY1541" fmla="*/ 3977700 h 6303205"/>
              <a:gd name="connsiteX1542" fmla="*/ 1012796 w 4887020"/>
              <a:gd name="connsiteY1542" fmla="*/ 3949987 h 6303205"/>
              <a:gd name="connsiteX1543" fmla="*/ 1062769 w 4887020"/>
              <a:gd name="connsiteY1543" fmla="*/ 3886222 h 6303205"/>
              <a:gd name="connsiteX1544" fmla="*/ 1023298 w 4887020"/>
              <a:gd name="connsiteY1544" fmla="*/ 3877438 h 6303205"/>
              <a:gd name="connsiteX1545" fmla="*/ 1017100 w 4887020"/>
              <a:gd name="connsiteY1545" fmla="*/ 3851045 h 6303205"/>
              <a:gd name="connsiteX1546" fmla="*/ 1127769 w 4887020"/>
              <a:gd name="connsiteY1546" fmla="*/ 3806313 h 6303205"/>
              <a:gd name="connsiteX1547" fmla="*/ 1071143 w 4887020"/>
              <a:gd name="connsiteY1547" fmla="*/ 3634580 h 6303205"/>
              <a:gd name="connsiteX1548" fmla="*/ 1005340 w 4887020"/>
              <a:gd name="connsiteY1548" fmla="*/ 3636918 h 6303205"/>
              <a:gd name="connsiteX1549" fmla="*/ 987552 w 4887020"/>
              <a:gd name="connsiteY1549" fmla="*/ 3637084 h 6303205"/>
              <a:gd name="connsiteX1550" fmla="*/ 984827 w 4887020"/>
              <a:gd name="connsiteY1550" fmla="*/ 3616482 h 6303205"/>
              <a:gd name="connsiteX1551" fmla="*/ 1031084 w 4887020"/>
              <a:gd name="connsiteY1551" fmla="*/ 3542185 h 6303205"/>
              <a:gd name="connsiteX1552" fmla="*/ 1001873 w 4887020"/>
              <a:gd name="connsiteY1552" fmla="*/ 3508676 h 6303205"/>
              <a:gd name="connsiteX1553" fmla="*/ 922206 w 4887020"/>
              <a:gd name="connsiteY1553" fmla="*/ 3583786 h 6303205"/>
              <a:gd name="connsiteX1554" fmla="*/ 880959 w 4887020"/>
              <a:gd name="connsiteY1554" fmla="*/ 3451153 h 6303205"/>
              <a:gd name="connsiteX1555" fmla="*/ 900166 w 4887020"/>
              <a:gd name="connsiteY1555" fmla="*/ 3385376 h 6303205"/>
              <a:gd name="connsiteX1556" fmla="*/ 1027290 w 4887020"/>
              <a:gd name="connsiteY1556" fmla="*/ 3342312 h 6303205"/>
              <a:gd name="connsiteX1557" fmla="*/ 1041365 w 4887020"/>
              <a:gd name="connsiteY1557" fmla="*/ 3314293 h 6303205"/>
              <a:gd name="connsiteX1558" fmla="*/ 945372 w 4887020"/>
              <a:gd name="connsiteY1558" fmla="*/ 3287635 h 6303205"/>
              <a:gd name="connsiteX1559" fmla="*/ 898513 w 4887020"/>
              <a:gd name="connsiteY1559" fmla="*/ 3237615 h 6303205"/>
              <a:gd name="connsiteX1560" fmla="*/ 784512 w 4887020"/>
              <a:gd name="connsiteY1560" fmla="*/ 3215391 h 6303205"/>
              <a:gd name="connsiteX1561" fmla="*/ 784151 w 4887020"/>
              <a:gd name="connsiteY1561" fmla="*/ 3236333 h 6303205"/>
              <a:gd name="connsiteX1562" fmla="*/ 746945 w 4887020"/>
              <a:gd name="connsiteY1562" fmla="*/ 3255751 h 6303205"/>
              <a:gd name="connsiteX1563" fmla="*/ 712843 w 4887020"/>
              <a:gd name="connsiteY1563" fmla="*/ 3212178 h 6303205"/>
              <a:gd name="connsiteX1564" fmla="*/ 740515 w 4887020"/>
              <a:gd name="connsiteY1564" fmla="*/ 3150202 h 6303205"/>
              <a:gd name="connsiteX1565" fmla="*/ 680304 w 4887020"/>
              <a:gd name="connsiteY1565" fmla="*/ 3060919 h 6303205"/>
              <a:gd name="connsiteX1566" fmla="*/ 648596 w 4887020"/>
              <a:gd name="connsiteY1566" fmla="*/ 2945448 h 6303205"/>
              <a:gd name="connsiteX1567" fmla="*/ 621294 w 4887020"/>
              <a:gd name="connsiteY1567" fmla="*/ 2884896 h 6303205"/>
              <a:gd name="connsiteX1568" fmla="*/ 665556 w 4887020"/>
              <a:gd name="connsiteY1568" fmla="*/ 2699092 h 6303205"/>
              <a:gd name="connsiteX1569" fmla="*/ 665321 w 4887020"/>
              <a:gd name="connsiteY1569" fmla="*/ 2670727 h 6303205"/>
              <a:gd name="connsiteX1570" fmla="*/ 551443 w 4887020"/>
              <a:gd name="connsiteY1570" fmla="*/ 2624590 h 6303205"/>
              <a:gd name="connsiteX1571" fmla="*/ 475852 w 4887020"/>
              <a:gd name="connsiteY1571" fmla="*/ 2496207 h 6303205"/>
              <a:gd name="connsiteX1572" fmla="*/ 490651 w 4887020"/>
              <a:gd name="connsiteY1572" fmla="*/ 2375510 h 6303205"/>
              <a:gd name="connsiteX1573" fmla="*/ 417917 w 4887020"/>
              <a:gd name="connsiteY1573" fmla="*/ 2308146 h 6303205"/>
              <a:gd name="connsiteX1574" fmla="*/ 353052 w 4887020"/>
              <a:gd name="connsiteY1574" fmla="*/ 2237163 h 6303205"/>
              <a:gd name="connsiteX1575" fmla="*/ 320027 w 4887020"/>
              <a:gd name="connsiteY1575" fmla="*/ 2181552 h 6303205"/>
              <a:gd name="connsiteX1576" fmla="*/ 347824 w 4887020"/>
              <a:gd name="connsiteY1576" fmla="*/ 2070269 h 6303205"/>
              <a:gd name="connsiteX1577" fmla="*/ 314435 w 4887020"/>
              <a:gd name="connsiteY1577" fmla="*/ 2060996 h 6303205"/>
              <a:gd name="connsiteX1578" fmla="*/ 257070 w 4887020"/>
              <a:gd name="connsiteY1578" fmla="*/ 2108922 h 6303205"/>
              <a:gd name="connsiteX1579" fmla="*/ 250757 w 4887020"/>
              <a:gd name="connsiteY1579" fmla="*/ 2055649 h 6303205"/>
              <a:gd name="connsiteX1580" fmla="*/ 248737 w 4887020"/>
              <a:gd name="connsiteY1580" fmla="*/ 1979623 h 6303205"/>
              <a:gd name="connsiteX1581" fmla="*/ 195689 w 4887020"/>
              <a:gd name="connsiteY1581" fmla="*/ 1883464 h 6303205"/>
              <a:gd name="connsiteX1582" fmla="*/ 172988 w 4887020"/>
              <a:gd name="connsiteY1582" fmla="*/ 1860133 h 6303205"/>
              <a:gd name="connsiteX1583" fmla="*/ 176008 w 4887020"/>
              <a:gd name="connsiteY1583" fmla="*/ 1861468 h 6303205"/>
              <a:gd name="connsiteX1584" fmla="*/ 176916 w 4887020"/>
              <a:gd name="connsiteY1584" fmla="*/ 1860183 h 6303205"/>
              <a:gd name="connsiteX1585" fmla="*/ 203496 w 4887020"/>
              <a:gd name="connsiteY1585" fmla="*/ 1867128 h 6303205"/>
              <a:gd name="connsiteX1586" fmla="*/ 233131 w 4887020"/>
              <a:gd name="connsiteY1586" fmla="*/ 1835970 h 6303205"/>
              <a:gd name="connsiteX1587" fmla="*/ 196163 w 4887020"/>
              <a:gd name="connsiteY1587" fmla="*/ 1832960 h 6303205"/>
              <a:gd name="connsiteX1588" fmla="*/ 176916 w 4887020"/>
              <a:gd name="connsiteY1588" fmla="*/ 1860183 h 6303205"/>
              <a:gd name="connsiteX1589" fmla="*/ 171714 w 4887020"/>
              <a:gd name="connsiteY1589" fmla="*/ 1858824 h 6303205"/>
              <a:gd name="connsiteX1590" fmla="*/ 172988 w 4887020"/>
              <a:gd name="connsiteY1590" fmla="*/ 1860133 h 6303205"/>
              <a:gd name="connsiteX1591" fmla="*/ 113076 w 4887020"/>
              <a:gd name="connsiteY1591" fmla="*/ 1833651 h 6303205"/>
              <a:gd name="connsiteX1592" fmla="*/ 64277 w 4887020"/>
              <a:gd name="connsiteY1592" fmla="*/ 1791256 h 6303205"/>
              <a:gd name="connsiteX1593" fmla="*/ 26245 w 4887020"/>
              <a:gd name="connsiteY1593" fmla="*/ 1724096 h 6303205"/>
              <a:gd name="connsiteX1594" fmla="*/ 48325 w 4887020"/>
              <a:gd name="connsiteY1594" fmla="*/ 1541566 h 6303205"/>
              <a:gd name="connsiteX1595" fmla="*/ 59304 w 4887020"/>
              <a:gd name="connsiteY1595" fmla="*/ 1474955 h 6303205"/>
              <a:gd name="connsiteX1596" fmla="*/ 69692 w 4887020"/>
              <a:gd name="connsiteY1596" fmla="*/ 1350130 h 6303205"/>
              <a:gd name="connsiteX1597" fmla="*/ 66953 w 4887020"/>
              <a:gd name="connsiteY1597" fmla="*/ 1315991 h 6303205"/>
              <a:gd name="connsiteX1598" fmla="*/ 37866 w 4887020"/>
              <a:gd name="connsiteY1598" fmla="*/ 1182393 h 6303205"/>
              <a:gd name="connsiteX1599" fmla="*/ 52064 w 4887020"/>
              <a:gd name="connsiteY1599" fmla="*/ 1105066 h 6303205"/>
              <a:gd name="connsiteX1600" fmla="*/ 137346 w 4887020"/>
              <a:gd name="connsiteY1600" fmla="*/ 947342 h 6303205"/>
              <a:gd name="connsiteX1601" fmla="*/ 170148 w 4887020"/>
              <a:gd name="connsiteY1601" fmla="*/ 873004 h 6303205"/>
              <a:gd name="connsiteX1602" fmla="*/ 218335 w 4887020"/>
              <a:gd name="connsiteY1602" fmla="*/ 786975 h 6303205"/>
              <a:gd name="connsiteX1603" fmla="*/ 328048 w 4887020"/>
              <a:gd name="connsiteY1603" fmla="*/ 755764 h 6303205"/>
              <a:gd name="connsiteX1604" fmla="*/ 328289 w 4887020"/>
              <a:gd name="connsiteY1604" fmla="*/ 733336 h 6303205"/>
              <a:gd name="connsiteX1605" fmla="*/ 324234 w 4887020"/>
              <a:gd name="connsiteY1605" fmla="*/ 733662 h 6303205"/>
              <a:gd name="connsiteX1606" fmla="*/ 325615 w 4887020"/>
              <a:gd name="connsiteY1606" fmla="*/ 732499 h 6303205"/>
              <a:gd name="connsiteX1607" fmla="*/ 325607 w 4887020"/>
              <a:gd name="connsiteY1607" fmla="*/ 732498 h 6303205"/>
              <a:gd name="connsiteX1608" fmla="*/ 296041 w 4887020"/>
              <a:gd name="connsiteY1608" fmla="*/ 719828 h 6303205"/>
              <a:gd name="connsiteX1609" fmla="*/ 287968 w 4887020"/>
              <a:gd name="connsiteY1609" fmla="*/ 700765 h 6303205"/>
              <a:gd name="connsiteX1610" fmla="*/ 310273 w 4887020"/>
              <a:gd name="connsiteY1610" fmla="*/ 713016 h 6303205"/>
              <a:gd name="connsiteX1611" fmla="*/ 326901 w 4887020"/>
              <a:gd name="connsiteY1611" fmla="*/ 731415 h 6303205"/>
              <a:gd name="connsiteX1612" fmla="*/ 333791 w 4887020"/>
              <a:gd name="connsiteY1612" fmla="*/ 725612 h 6303205"/>
              <a:gd name="connsiteX1613" fmla="*/ 341292 w 4887020"/>
              <a:gd name="connsiteY1613" fmla="*/ 691958 h 6303205"/>
              <a:gd name="connsiteX1614" fmla="*/ 413088 w 4887020"/>
              <a:gd name="connsiteY1614" fmla="*/ 620468 h 6303205"/>
              <a:gd name="connsiteX1615" fmla="*/ 584697 w 4887020"/>
              <a:gd name="connsiteY1615" fmla="*/ 546945 h 6303205"/>
              <a:gd name="connsiteX1616" fmla="*/ 723857 w 4887020"/>
              <a:gd name="connsiteY1616" fmla="*/ 577608 h 6303205"/>
              <a:gd name="connsiteX1617" fmla="*/ 962593 w 4887020"/>
              <a:gd name="connsiteY1617" fmla="*/ 603270 h 6303205"/>
              <a:gd name="connsiteX1618" fmla="*/ 1069564 w 4887020"/>
              <a:gd name="connsiteY1618" fmla="*/ 563316 h 6303205"/>
              <a:gd name="connsiteX1619" fmla="*/ 1078764 w 4887020"/>
              <a:gd name="connsiteY1619" fmla="*/ 541289 h 6303205"/>
              <a:gd name="connsiteX1620" fmla="*/ 1090621 w 4887020"/>
              <a:gd name="connsiteY1620" fmla="*/ 524137 h 6303205"/>
              <a:gd name="connsiteX1621" fmla="*/ 1088900 w 4887020"/>
              <a:gd name="connsiteY1621" fmla="*/ 523804 h 6303205"/>
              <a:gd name="connsiteX1622" fmla="*/ 1089236 w 4887020"/>
              <a:gd name="connsiteY1622" fmla="*/ 523488 h 6303205"/>
              <a:gd name="connsiteX1623" fmla="*/ 1090647 w 4887020"/>
              <a:gd name="connsiteY1623" fmla="*/ 524100 h 6303205"/>
              <a:gd name="connsiteX1624" fmla="*/ 1092703 w 4887020"/>
              <a:gd name="connsiteY1624" fmla="*/ 521126 h 6303205"/>
              <a:gd name="connsiteX1625" fmla="*/ 1090913 w 4887020"/>
              <a:gd name="connsiteY1625" fmla="*/ 524257 h 6303205"/>
              <a:gd name="connsiteX1626" fmla="*/ 1122518 w 4887020"/>
              <a:gd name="connsiteY1626" fmla="*/ 511263 h 6303205"/>
              <a:gd name="connsiteX1627" fmla="*/ 1087829 w 4887020"/>
              <a:gd name="connsiteY1627" fmla="*/ 384081 h 6303205"/>
              <a:gd name="connsiteX1628" fmla="*/ 1176914 w 4887020"/>
              <a:gd name="connsiteY1628" fmla="*/ 324646 h 6303205"/>
              <a:gd name="connsiteX1629" fmla="*/ 1255622 w 4887020"/>
              <a:gd name="connsiteY1629" fmla="*/ 313850 h 6303205"/>
              <a:gd name="connsiteX1630" fmla="*/ 1308800 w 4887020"/>
              <a:gd name="connsiteY1630" fmla="*/ 366350 h 6303205"/>
              <a:gd name="connsiteX1631" fmla="*/ 1443077 w 4887020"/>
              <a:gd name="connsiteY1631" fmla="*/ 361552 h 6303205"/>
              <a:gd name="connsiteX1632" fmla="*/ 1445824 w 4887020"/>
              <a:gd name="connsiteY1632" fmla="*/ 319505 h 6303205"/>
              <a:gd name="connsiteX1633" fmla="*/ 1528108 w 4887020"/>
              <a:gd name="connsiteY1633" fmla="*/ 302446 h 6303205"/>
              <a:gd name="connsiteX1634" fmla="*/ 1595718 w 4887020"/>
              <a:gd name="connsiteY1634" fmla="*/ 331380 h 6303205"/>
              <a:gd name="connsiteX1635" fmla="*/ 1670006 w 4887020"/>
              <a:gd name="connsiteY1635" fmla="*/ 392644 h 6303205"/>
              <a:gd name="connsiteX1636" fmla="*/ 1900651 w 4887020"/>
              <a:gd name="connsiteY1636" fmla="*/ 241185 h 6303205"/>
              <a:gd name="connsiteX1637" fmla="*/ 1977324 w 4887020"/>
              <a:gd name="connsiteY1637" fmla="*/ 281343 h 6303205"/>
              <a:gd name="connsiteX1638" fmla="*/ 2043028 w 4887020"/>
              <a:gd name="connsiteY1638" fmla="*/ 311925 h 6303205"/>
              <a:gd name="connsiteX1639" fmla="*/ 2056861 w 4887020"/>
              <a:gd name="connsiteY1639" fmla="*/ 306333 h 6303205"/>
              <a:gd name="connsiteX1640" fmla="*/ 1995332 w 4887020"/>
              <a:gd name="connsiteY1640" fmla="*/ 276911 h 6303205"/>
              <a:gd name="connsiteX1641" fmla="*/ 2061640 w 4887020"/>
              <a:gd name="connsiteY1641" fmla="*/ 213330 h 6303205"/>
              <a:gd name="connsiteX1642" fmla="*/ 2070240 w 4887020"/>
              <a:gd name="connsiteY1642" fmla="*/ 91636 h 6303205"/>
              <a:gd name="connsiteX1643" fmla="*/ 2045680 w 4887020"/>
              <a:gd name="connsiteY1643" fmla="*/ 39827 h 6303205"/>
              <a:gd name="connsiteX1644" fmla="*/ 2071203 w 4887020"/>
              <a:gd name="connsiteY1644" fmla="*/ 1926 h 6303205"/>
              <a:gd name="connsiteX1645" fmla="*/ 2094801 w 4887020"/>
              <a:gd name="connsiteY1645" fmla="*/ 407 h 6303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</a:cxnLst>
            <a:rect l="l" t="t" r="r" b="b"/>
            <a:pathLst>
              <a:path w="4887020" h="6303205">
                <a:moveTo>
                  <a:pt x="1963240" y="6253828"/>
                </a:moveTo>
                <a:cubicBezTo>
                  <a:pt x="1964201" y="6253566"/>
                  <a:pt x="1965784" y="6254920"/>
                  <a:pt x="1968950" y="6257629"/>
                </a:cubicBezTo>
                <a:cubicBezTo>
                  <a:pt x="1968950" y="6257629"/>
                  <a:pt x="1968950" y="6257629"/>
                  <a:pt x="1961255" y="6259727"/>
                </a:cubicBezTo>
                <a:cubicBezTo>
                  <a:pt x="1961938" y="6255969"/>
                  <a:pt x="1962277" y="6254091"/>
                  <a:pt x="1963240" y="6253828"/>
                </a:cubicBezTo>
                <a:close/>
                <a:moveTo>
                  <a:pt x="1928388" y="6211965"/>
                </a:moveTo>
                <a:cubicBezTo>
                  <a:pt x="1929393" y="6211884"/>
                  <a:pt x="1931080" y="6214012"/>
                  <a:pt x="1935459" y="6218187"/>
                </a:cubicBezTo>
                <a:cubicBezTo>
                  <a:pt x="1935459" y="6218187"/>
                  <a:pt x="1935459" y="6218187"/>
                  <a:pt x="1925414" y="6218993"/>
                </a:cubicBezTo>
                <a:cubicBezTo>
                  <a:pt x="1927063" y="6214334"/>
                  <a:pt x="1927383" y="6212045"/>
                  <a:pt x="1928388" y="6211965"/>
                </a:cubicBezTo>
                <a:close/>
                <a:moveTo>
                  <a:pt x="2244124" y="6142812"/>
                </a:moveTo>
                <a:lnTo>
                  <a:pt x="2247867" y="6176063"/>
                </a:lnTo>
                <a:cubicBezTo>
                  <a:pt x="2258267" y="6209613"/>
                  <a:pt x="2285555" y="6236556"/>
                  <a:pt x="2311108" y="6270361"/>
                </a:cubicBezTo>
                <a:cubicBezTo>
                  <a:pt x="2331647" y="6298592"/>
                  <a:pt x="2248354" y="6348600"/>
                  <a:pt x="2219240" y="6213490"/>
                </a:cubicBezTo>
                <a:cubicBezTo>
                  <a:pt x="2226890" y="6194950"/>
                  <a:pt x="2225260" y="6174631"/>
                  <a:pt x="2234328" y="6155977"/>
                </a:cubicBezTo>
                <a:close/>
                <a:moveTo>
                  <a:pt x="2279695" y="5989780"/>
                </a:moveTo>
                <a:lnTo>
                  <a:pt x="2318019" y="6000209"/>
                </a:lnTo>
                <a:cubicBezTo>
                  <a:pt x="2332418" y="6002801"/>
                  <a:pt x="2347677" y="6003449"/>
                  <a:pt x="2364621" y="5999842"/>
                </a:cubicBezTo>
                <a:cubicBezTo>
                  <a:pt x="2388677" y="5996414"/>
                  <a:pt x="2404809" y="6020591"/>
                  <a:pt x="2384082" y="6040234"/>
                </a:cubicBezTo>
                <a:cubicBezTo>
                  <a:pt x="2346419" y="6076218"/>
                  <a:pt x="2367058" y="6106026"/>
                  <a:pt x="2368851" y="6128357"/>
                </a:cubicBezTo>
                <a:cubicBezTo>
                  <a:pt x="2375928" y="6172365"/>
                  <a:pt x="2280484" y="6080057"/>
                  <a:pt x="2276094" y="6012563"/>
                </a:cubicBezTo>
                <a:close/>
                <a:moveTo>
                  <a:pt x="1643420" y="5953692"/>
                </a:moveTo>
                <a:lnTo>
                  <a:pt x="1645406" y="5977775"/>
                </a:lnTo>
                <a:cubicBezTo>
                  <a:pt x="1655508" y="6001220"/>
                  <a:pt x="1681137" y="6010872"/>
                  <a:pt x="1652795" y="6019837"/>
                </a:cubicBezTo>
                <a:cubicBezTo>
                  <a:pt x="1636822" y="6024092"/>
                  <a:pt x="1622163" y="6019321"/>
                  <a:pt x="1621215" y="6007502"/>
                </a:cubicBezTo>
                <a:cubicBezTo>
                  <a:pt x="1620741" y="6001592"/>
                  <a:pt x="1621960" y="5940532"/>
                  <a:pt x="1608961" y="5956444"/>
                </a:cubicBezTo>
                <a:cubicBezTo>
                  <a:pt x="1619599" y="5955589"/>
                  <a:pt x="1627459" y="5955053"/>
                  <a:pt x="1633162" y="5954641"/>
                </a:cubicBezTo>
                <a:close/>
                <a:moveTo>
                  <a:pt x="1612270" y="5951242"/>
                </a:moveTo>
                <a:lnTo>
                  <a:pt x="1612412" y="5951293"/>
                </a:lnTo>
                <a:cubicBezTo>
                  <a:pt x="1608715" y="5956084"/>
                  <a:pt x="1608715" y="5956084"/>
                  <a:pt x="1608715" y="5956084"/>
                </a:cubicBezTo>
                <a:close/>
                <a:moveTo>
                  <a:pt x="1978533" y="5905552"/>
                </a:moveTo>
                <a:cubicBezTo>
                  <a:pt x="1993617" y="5905288"/>
                  <a:pt x="2010022" y="5911911"/>
                  <a:pt x="2008053" y="5925679"/>
                </a:cubicBezTo>
                <a:cubicBezTo>
                  <a:pt x="2005069" y="5939529"/>
                  <a:pt x="1973352" y="5952659"/>
                  <a:pt x="1956937" y="5926756"/>
                </a:cubicBezTo>
                <a:cubicBezTo>
                  <a:pt x="1949687" y="5912971"/>
                  <a:pt x="1963450" y="5905818"/>
                  <a:pt x="1978533" y="5905552"/>
                </a:cubicBezTo>
                <a:close/>
                <a:moveTo>
                  <a:pt x="1587815" y="5876853"/>
                </a:moveTo>
                <a:cubicBezTo>
                  <a:pt x="1592482" y="5874606"/>
                  <a:pt x="1598209" y="5876019"/>
                  <a:pt x="1600715" y="5881811"/>
                </a:cubicBezTo>
                <a:cubicBezTo>
                  <a:pt x="1605607" y="5891907"/>
                  <a:pt x="1608590" y="5903654"/>
                  <a:pt x="1621237" y="5908632"/>
                </a:cubicBezTo>
                <a:cubicBezTo>
                  <a:pt x="1636030" y="5914937"/>
                  <a:pt x="1672774" y="5914986"/>
                  <a:pt x="1703432" y="5890051"/>
                </a:cubicBezTo>
                <a:cubicBezTo>
                  <a:pt x="1713930" y="5880969"/>
                  <a:pt x="1726335" y="5876603"/>
                  <a:pt x="1737341" y="5877030"/>
                </a:cubicBezTo>
                <a:cubicBezTo>
                  <a:pt x="1748347" y="5877458"/>
                  <a:pt x="1757951" y="5882680"/>
                  <a:pt x="1762843" y="5892777"/>
                </a:cubicBezTo>
                <a:cubicBezTo>
                  <a:pt x="1782412" y="5933158"/>
                  <a:pt x="1795416" y="5942604"/>
                  <a:pt x="1773825" y="5953326"/>
                </a:cubicBezTo>
                <a:cubicBezTo>
                  <a:pt x="1765951" y="5956954"/>
                  <a:pt x="1749607" y="5956768"/>
                  <a:pt x="1745432" y="5955603"/>
                </a:cubicBezTo>
                <a:cubicBezTo>
                  <a:pt x="1713338" y="5937203"/>
                  <a:pt x="1677072" y="5943109"/>
                  <a:pt x="1642835" y="5948852"/>
                </a:cubicBezTo>
                <a:lnTo>
                  <a:pt x="1647249" y="5952993"/>
                </a:lnTo>
                <a:lnTo>
                  <a:pt x="1643366" y="5950242"/>
                </a:lnTo>
                <a:lnTo>
                  <a:pt x="1644422" y="5953599"/>
                </a:lnTo>
                <a:lnTo>
                  <a:pt x="1643420" y="5953692"/>
                </a:lnTo>
                <a:lnTo>
                  <a:pt x="1643122" y="5950068"/>
                </a:lnTo>
                <a:lnTo>
                  <a:pt x="1625877" y="5937852"/>
                </a:lnTo>
                <a:cubicBezTo>
                  <a:pt x="1623469" y="5938045"/>
                  <a:pt x="1621236" y="5939629"/>
                  <a:pt x="1618577" y="5942651"/>
                </a:cubicBezTo>
                <a:lnTo>
                  <a:pt x="1612270" y="5951242"/>
                </a:lnTo>
                <a:lnTo>
                  <a:pt x="1597498" y="5945865"/>
                </a:lnTo>
                <a:cubicBezTo>
                  <a:pt x="1587157" y="5938618"/>
                  <a:pt x="1588342" y="5924757"/>
                  <a:pt x="1581270" y="5893859"/>
                </a:cubicBezTo>
                <a:cubicBezTo>
                  <a:pt x="1579539" y="5885009"/>
                  <a:pt x="1583147" y="5879101"/>
                  <a:pt x="1587815" y="5876853"/>
                </a:cubicBezTo>
                <a:close/>
                <a:moveTo>
                  <a:pt x="1883082" y="5846348"/>
                </a:moveTo>
                <a:cubicBezTo>
                  <a:pt x="1901242" y="5847712"/>
                  <a:pt x="1901467" y="5850516"/>
                  <a:pt x="1885861" y="5855999"/>
                </a:cubicBezTo>
                <a:cubicBezTo>
                  <a:pt x="1881877" y="5856318"/>
                  <a:pt x="1877666" y="5853836"/>
                  <a:pt x="1873568" y="5852754"/>
                </a:cubicBezTo>
                <a:cubicBezTo>
                  <a:pt x="1877441" y="5851033"/>
                  <a:pt x="1879322" y="5849471"/>
                  <a:pt x="1883082" y="5846348"/>
                </a:cubicBezTo>
                <a:close/>
                <a:moveTo>
                  <a:pt x="3152197" y="5781405"/>
                </a:moveTo>
                <a:cubicBezTo>
                  <a:pt x="3156256" y="5783871"/>
                  <a:pt x="3159259" y="5789214"/>
                  <a:pt x="3156724" y="5796118"/>
                </a:cubicBezTo>
                <a:cubicBezTo>
                  <a:pt x="3153344" y="5805323"/>
                  <a:pt x="3138072" y="5794636"/>
                  <a:pt x="3141333" y="5783952"/>
                </a:cubicBezTo>
                <a:cubicBezTo>
                  <a:pt x="3143023" y="5779349"/>
                  <a:pt x="3148138" y="5778939"/>
                  <a:pt x="3152197" y="5781405"/>
                </a:cubicBezTo>
                <a:close/>
                <a:moveTo>
                  <a:pt x="1765005" y="5776654"/>
                </a:moveTo>
                <a:cubicBezTo>
                  <a:pt x="1795854" y="5780064"/>
                  <a:pt x="1784959" y="5822131"/>
                  <a:pt x="1759015" y="5803616"/>
                </a:cubicBezTo>
                <a:cubicBezTo>
                  <a:pt x="1741874" y="5793222"/>
                  <a:pt x="1756787" y="5775844"/>
                  <a:pt x="1765005" y="5776654"/>
                </a:cubicBezTo>
                <a:close/>
                <a:moveTo>
                  <a:pt x="1952980" y="5772449"/>
                </a:moveTo>
                <a:cubicBezTo>
                  <a:pt x="1965961" y="5772459"/>
                  <a:pt x="1978844" y="5772826"/>
                  <a:pt x="1989555" y="5773088"/>
                </a:cubicBezTo>
                <a:cubicBezTo>
                  <a:pt x="1999670" y="5772277"/>
                  <a:pt x="2072862" y="5796300"/>
                  <a:pt x="2119518" y="5844874"/>
                </a:cubicBezTo>
                <a:cubicBezTo>
                  <a:pt x="2119398" y="5843389"/>
                  <a:pt x="2107141" y="5842878"/>
                  <a:pt x="2105118" y="5843041"/>
                </a:cubicBezTo>
                <a:cubicBezTo>
                  <a:pt x="2060729" y="5848096"/>
                  <a:pt x="2071800" y="5884578"/>
                  <a:pt x="2080846" y="5895810"/>
                </a:cubicBezTo>
                <a:cubicBezTo>
                  <a:pt x="2136786" y="5958588"/>
                  <a:pt x="2212970" y="6146798"/>
                  <a:pt x="2246886" y="6138098"/>
                </a:cubicBezTo>
                <a:lnTo>
                  <a:pt x="2245033" y="6139236"/>
                </a:lnTo>
                <a:lnTo>
                  <a:pt x="2247701" y="6138004"/>
                </a:lnTo>
                <a:lnTo>
                  <a:pt x="2244124" y="6142812"/>
                </a:lnTo>
                <a:lnTo>
                  <a:pt x="2243806" y="6139989"/>
                </a:lnTo>
                <a:lnTo>
                  <a:pt x="2212926" y="6158947"/>
                </a:lnTo>
                <a:cubicBezTo>
                  <a:pt x="2199137" y="6164724"/>
                  <a:pt x="2183041" y="6167136"/>
                  <a:pt x="2165131" y="6159605"/>
                </a:cubicBezTo>
                <a:cubicBezTo>
                  <a:pt x="2110266" y="6135606"/>
                  <a:pt x="2087415" y="6129965"/>
                  <a:pt x="2101932" y="6107874"/>
                </a:cubicBezTo>
                <a:cubicBezTo>
                  <a:pt x="2107406" y="6099960"/>
                  <a:pt x="2135845" y="6073763"/>
                  <a:pt x="2116088" y="6055915"/>
                </a:cubicBezTo>
                <a:cubicBezTo>
                  <a:pt x="2070148" y="6016252"/>
                  <a:pt x="2096326" y="5987245"/>
                  <a:pt x="2054194" y="5944287"/>
                </a:cubicBezTo>
                <a:cubicBezTo>
                  <a:pt x="2023248" y="5913885"/>
                  <a:pt x="2066797" y="5847609"/>
                  <a:pt x="1961474" y="5829153"/>
                </a:cubicBezTo>
                <a:cubicBezTo>
                  <a:pt x="1905779" y="5820169"/>
                  <a:pt x="1898636" y="5807288"/>
                  <a:pt x="1889472" y="5794572"/>
                </a:cubicBezTo>
                <a:cubicBezTo>
                  <a:pt x="1874207" y="5775616"/>
                  <a:pt x="1914037" y="5772420"/>
                  <a:pt x="1952980" y="5772449"/>
                </a:cubicBezTo>
                <a:close/>
                <a:moveTo>
                  <a:pt x="1645397" y="5754326"/>
                </a:moveTo>
                <a:lnTo>
                  <a:pt x="1645222" y="5754633"/>
                </a:lnTo>
                <a:lnTo>
                  <a:pt x="1645342" y="5754359"/>
                </a:lnTo>
                <a:close/>
                <a:moveTo>
                  <a:pt x="1645566" y="5753849"/>
                </a:moveTo>
                <a:lnTo>
                  <a:pt x="1645342" y="5754359"/>
                </a:lnTo>
                <a:lnTo>
                  <a:pt x="1644766" y="5754703"/>
                </a:lnTo>
                <a:close/>
                <a:moveTo>
                  <a:pt x="1647514" y="5751771"/>
                </a:moveTo>
                <a:lnTo>
                  <a:pt x="1649173" y="5752072"/>
                </a:lnTo>
                <a:lnTo>
                  <a:pt x="1645397" y="5754326"/>
                </a:lnTo>
                <a:lnTo>
                  <a:pt x="1645830" y="5753568"/>
                </a:lnTo>
                <a:close/>
                <a:moveTo>
                  <a:pt x="1646739" y="5751183"/>
                </a:moveTo>
                <a:lnTo>
                  <a:pt x="1647010" y="5751502"/>
                </a:lnTo>
                <a:lnTo>
                  <a:pt x="1645830" y="5753568"/>
                </a:lnTo>
                <a:lnTo>
                  <a:pt x="1645566" y="5753849"/>
                </a:lnTo>
                <a:close/>
                <a:moveTo>
                  <a:pt x="1673356" y="5748201"/>
                </a:moveTo>
                <a:cubicBezTo>
                  <a:pt x="1675354" y="5748041"/>
                  <a:pt x="1673833" y="5754147"/>
                  <a:pt x="1676069" y="5756959"/>
                </a:cubicBezTo>
                <a:lnTo>
                  <a:pt x="1649173" y="5752072"/>
                </a:lnTo>
                <a:lnTo>
                  <a:pt x="1649292" y="5752002"/>
                </a:lnTo>
                <a:cubicBezTo>
                  <a:pt x="1654355" y="5749351"/>
                  <a:pt x="1663132" y="5746029"/>
                  <a:pt x="1673356" y="5748201"/>
                </a:cubicBezTo>
                <a:close/>
                <a:moveTo>
                  <a:pt x="2731760" y="5714686"/>
                </a:moveTo>
                <a:cubicBezTo>
                  <a:pt x="2740890" y="5716555"/>
                  <a:pt x="2747572" y="5723079"/>
                  <a:pt x="2743184" y="5732349"/>
                </a:cubicBezTo>
                <a:cubicBezTo>
                  <a:pt x="2736448" y="5750727"/>
                  <a:pt x="2694827" y="5743661"/>
                  <a:pt x="2705642" y="5724957"/>
                </a:cubicBezTo>
                <a:cubicBezTo>
                  <a:pt x="2711049" y="5715604"/>
                  <a:pt x="2722629" y="5712817"/>
                  <a:pt x="2731760" y="5714686"/>
                </a:cubicBezTo>
                <a:close/>
                <a:moveTo>
                  <a:pt x="2822245" y="5703341"/>
                </a:moveTo>
                <a:cubicBezTo>
                  <a:pt x="2823973" y="5702836"/>
                  <a:pt x="2826069" y="5703766"/>
                  <a:pt x="2833274" y="5705381"/>
                </a:cubicBezTo>
                <a:cubicBezTo>
                  <a:pt x="2823930" y="5714909"/>
                  <a:pt x="2829840" y="5712971"/>
                  <a:pt x="2813420" y="5709900"/>
                </a:cubicBezTo>
                <a:cubicBezTo>
                  <a:pt x="2819155" y="5705783"/>
                  <a:pt x="2820516" y="5703845"/>
                  <a:pt x="2822245" y="5703341"/>
                </a:cubicBezTo>
                <a:close/>
                <a:moveTo>
                  <a:pt x="2322428" y="5700359"/>
                </a:moveTo>
                <a:lnTo>
                  <a:pt x="2333246" y="5719083"/>
                </a:lnTo>
                <a:cubicBezTo>
                  <a:pt x="2342724" y="5732843"/>
                  <a:pt x="2351221" y="5743852"/>
                  <a:pt x="2340186" y="5745491"/>
                </a:cubicBezTo>
                <a:cubicBezTo>
                  <a:pt x="2336151" y="5745815"/>
                  <a:pt x="2329859" y="5743302"/>
                  <a:pt x="2329737" y="5741804"/>
                </a:cubicBezTo>
                <a:close/>
                <a:moveTo>
                  <a:pt x="3460827" y="5697370"/>
                </a:moveTo>
                <a:cubicBezTo>
                  <a:pt x="3465406" y="5697369"/>
                  <a:pt x="3470103" y="5698829"/>
                  <a:pt x="3471408" y="5702397"/>
                </a:cubicBezTo>
                <a:cubicBezTo>
                  <a:pt x="3476156" y="5710833"/>
                  <a:pt x="3444144" y="5717810"/>
                  <a:pt x="3450946" y="5701102"/>
                </a:cubicBezTo>
                <a:cubicBezTo>
                  <a:pt x="3451782" y="5698829"/>
                  <a:pt x="3456245" y="5697370"/>
                  <a:pt x="3460827" y="5697370"/>
                </a:cubicBezTo>
                <a:close/>
                <a:moveTo>
                  <a:pt x="3266467" y="5691745"/>
                </a:moveTo>
                <a:cubicBezTo>
                  <a:pt x="3279831" y="5699650"/>
                  <a:pt x="3279473" y="5695191"/>
                  <a:pt x="3271996" y="5707759"/>
                </a:cubicBezTo>
                <a:cubicBezTo>
                  <a:pt x="3260740" y="5699685"/>
                  <a:pt x="3261098" y="5704144"/>
                  <a:pt x="3266467" y="5691745"/>
                </a:cubicBezTo>
                <a:close/>
                <a:moveTo>
                  <a:pt x="2320506" y="5686229"/>
                </a:moveTo>
                <a:lnTo>
                  <a:pt x="2322290" y="5699573"/>
                </a:lnTo>
                <a:lnTo>
                  <a:pt x="2322428" y="5700359"/>
                </a:lnTo>
                <a:lnTo>
                  <a:pt x="2320608" y="5697209"/>
                </a:lnTo>
                <a:close/>
                <a:moveTo>
                  <a:pt x="2912929" y="5681769"/>
                </a:moveTo>
                <a:lnTo>
                  <a:pt x="2914851" y="5683673"/>
                </a:lnTo>
                <a:lnTo>
                  <a:pt x="2914789" y="5683136"/>
                </a:lnTo>
                <a:lnTo>
                  <a:pt x="2915754" y="5684039"/>
                </a:lnTo>
                <a:cubicBezTo>
                  <a:pt x="2915596" y="5684995"/>
                  <a:pt x="2914321" y="5686606"/>
                  <a:pt x="2911831" y="5690577"/>
                </a:cubicBezTo>
                <a:cubicBezTo>
                  <a:pt x="2911831" y="5690577"/>
                  <a:pt x="2911831" y="5690577"/>
                  <a:pt x="2911974" y="5689434"/>
                </a:cubicBezTo>
                <a:close/>
                <a:moveTo>
                  <a:pt x="3241677" y="5617991"/>
                </a:moveTo>
                <a:cubicBezTo>
                  <a:pt x="3248511" y="5620245"/>
                  <a:pt x="3254491" y="5624623"/>
                  <a:pt x="3255926" y="5629741"/>
                </a:cubicBezTo>
                <a:cubicBezTo>
                  <a:pt x="3267875" y="5676624"/>
                  <a:pt x="3179470" y="5646341"/>
                  <a:pt x="3192492" y="5706594"/>
                </a:cubicBezTo>
                <a:cubicBezTo>
                  <a:pt x="3195360" y="5716827"/>
                  <a:pt x="3169276" y="5723406"/>
                  <a:pt x="3163779" y="5705907"/>
                </a:cubicBezTo>
                <a:cubicBezTo>
                  <a:pt x="3137123" y="5628808"/>
                  <a:pt x="3156969" y="5672067"/>
                  <a:pt x="3222309" y="5618984"/>
                </a:cubicBezTo>
                <a:cubicBezTo>
                  <a:pt x="3227155" y="5615604"/>
                  <a:pt x="3234842" y="5615736"/>
                  <a:pt x="3241677" y="5617991"/>
                </a:cubicBezTo>
                <a:close/>
                <a:moveTo>
                  <a:pt x="1972632" y="5613758"/>
                </a:moveTo>
                <a:cubicBezTo>
                  <a:pt x="1982805" y="5613313"/>
                  <a:pt x="1990146" y="5615698"/>
                  <a:pt x="1999690" y="5620136"/>
                </a:cubicBezTo>
                <a:cubicBezTo>
                  <a:pt x="2033695" y="5636738"/>
                  <a:pt x="2060282" y="5688132"/>
                  <a:pt x="1925773" y="5691491"/>
                </a:cubicBezTo>
                <a:cubicBezTo>
                  <a:pt x="1889013" y="5691465"/>
                  <a:pt x="1876867" y="5641885"/>
                  <a:pt x="1928556" y="5624356"/>
                </a:cubicBezTo>
                <a:cubicBezTo>
                  <a:pt x="1949446" y="5617476"/>
                  <a:pt x="1962457" y="5614202"/>
                  <a:pt x="1972632" y="5613758"/>
                </a:cubicBezTo>
                <a:close/>
                <a:moveTo>
                  <a:pt x="2603083" y="5576024"/>
                </a:moveTo>
                <a:cubicBezTo>
                  <a:pt x="2612655" y="5573443"/>
                  <a:pt x="2622866" y="5575226"/>
                  <a:pt x="2630500" y="5579262"/>
                </a:cubicBezTo>
                <a:cubicBezTo>
                  <a:pt x="2645767" y="5587334"/>
                  <a:pt x="2650728" y="5604413"/>
                  <a:pt x="2619660" y="5613599"/>
                </a:cubicBezTo>
                <a:cubicBezTo>
                  <a:pt x="2589672" y="5623443"/>
                  <a:pt x="2576372" y="5611123"/>
                  <a:pt x="2579501" y="5598973"/>
                </a:cubicBezTo>
                <a:cubicBezTo>
                  <a:pt x="2584579" y="5585550"/>
                  <a:pt x="2593512" y="5578605"/>
                  <a:pt x="2603083" y="5576024"/>
                </a:cubicBezTo>
                <a:close/>
                <a:moveTo>
                  <a:pt x="3392820" y="5539893"/>
                </a:moveTo>
                <a:cubicBezTo>
                  <a:pt x="3415310" y="5534909"/>
                  <a:pt x="3450159" y="5550813"/>
                  <a:pt x="3450644" y="5594910"/>
                </a:cubicBezTo>
                <a:cubicBezTo>
                  <a:pt x="3450055" y="5612910"/>
                  <a:pt x="3424488" y="5623937"/>
                  <a:pt x="3409143" y="5610209"/>
                </a:cubicBezTo>
                <a:cubicBezTo>
                  <a:pt x="3360196" y="5570749"/>
                  <a:pt x="3370329" y="5544876"/>
                  <a:pt x="3392820" y="5539893"/>
                </a:cubicBezTo>
                <a:close/>
                <a:moveTo>
                  <a:pt x="1919879" y="5515985"/>
                </a:moveTo>
                <a:cubicBezTo>
                  <a:pt x="1917613" y="5519528"/>
                  <a:pt x="1917598" y="5519344"/>
                  <a:pt x="1919072" y="5517054"/>
                </a:cubicBezTo>
                <a:lnTo>
                  <a:pt x="1919817" y="5515996"/>
                </a:lnTo>
                <a:close/>
                <a:moveTo>
                  <a:pt x="1919996" y="5515894"/>
                </a:moveTo>
                <a:cubicBezTo>
                  <a:pt x="1915919" y="5521776"/>
                  <a:pt x="1925535" y="5514061"/>
                  <a:pt x="1927707" y="5516316"/>
                </a:cubicBezTo>
                <a:cubicBezTo>
                  <a:pt x="1928430" y="5517069"/>
                  <a:pt x="1928325" y="5518928"/>
                  <a:pt x="1926613" y="5522769"/>
                </a:cubicBezTo>
                <a:cubicBezTo>
                  <a:pt x="1924368" y="5519988"/>
                  <a:pt x="1922241" y="5518677"/>
                  <a:pt x="1919996" y="5515894"/>
                </a:cubicBezTo>
                <a:close/>
                <a:moveTo>
                  <a:pt x="3501042" y="5515120"/>
                </a:moveTo>
                <a:cubicBezTo>
                  <a:pt x="3500015" y="5514665"/>
                  <a:pt x="3500067" y="5514520"/>
                  <a:pt x="3502801" y="5515143"/>
                </a:cubicBezTo>
                <a:cubicBezTo>
                  <a:pt x="3505535" y="5515767"/>
                  <a:pt x="3510949" y="5517158"/>
                  <a:pt x="3520649" y="5519774"/>
                </a:cubicBezTo>
                <a:lnTo>
                  <a:pt x="3563581" y="5531582"/>
                </a:lnTo>
                <a:lnTo>
                  <a:pt x="3561164" y="5528700"/>
                </a:lnTo>
                <a:lnTo>
                  <a:pt x="3563873" y="5529585"/>
                </a:lnTo>
                <a:lnTo>
                  <a:pt x="3563716" y="5531618"/>
                </a:lnTo>
                <a:lnTo>
                  <a:pt x="3564197" y="5531751"/>
                </a:lnTo>
                <a:lnTo>
                  <a:pt x="3563713" y="5531659"/>
                </a:lnTo>
                <a:lnTo>
                  <a:pt x="3563706" y="5531731"/>
                </a:lnTo>
                <a:lnTo>
                  <a:pt x="3563634" y="5531644"/>
                </a:lnTo>
                <a:lnTo>
                  <a:pt x="3557968" y="5530565"/>
                </a:lnTo>
                <a:cubicBezTo>
                  <a:pt x="3554576" y="5532898"/>
                  <a:pt x="3547406" y="5539090"/>
                  <a:pt x="3529060" y="5552546"/>
                </a:cubicBezTo>
                <a:cubicBezTo>
                  <a:pt x="3513763" y="5565757"/>
                  <a:pt x="3488427" y="5555806"/>
                  <a:pt x="3495121" y="5537293"/>
                </a:cubicBezTo>
                <a:cubicBezTo>
                  <a:pt x="3498587" y="5529524"/>
                  <a:pt x="3502173" y="5523245"/>
                  <a:pt x="3505758" y="5516965"/>
                </a:cubicBezTo>
                <a:cubicBezTo>
                  <a:pt x="3504175" y="5516343"/>
                  <a:pt x="3502069" y="5515576"/>
                  <a:pt x="3501042" y="5515120"/>
                </a:cubicBezTo>
                <a:close/>
                <a:moveTo>
                  <a:pt x="1448508" y="5486873"/>
                </a:moveTo>
                <a:lnTo>
                  <a:pt x="1453538" y="5545413"/>
                </a:lnTo>
                <a:cubicBezTo>
                  <a:pt x="1466316" y="5595205"/>
                  <a:pt x="1493405" y="5610414"/>
                  <a:pt x="1462894" y="5615105"/>
                </a:cubicBezTo>
                <a:cubicBezTo>
                  <a:pt x="1446527" y="5616418"/>
                  <a:pt x="1414904" y="5581573"/>
                  <a:pt x="1416868" y="5529081"/>
                </a:cubicBezTo>
                <a:cubicBezTo>
                  <a:pt x="1417420" y="5516700"/>
                  <a:pt x="1417976" y="5507591"/>
                  <a:pt x="1418412" y="5500991"/>
                </a:cubicBezTo>
                <a:lnTo>
                  <a:pt x="1419193" y="5488578"/>
                </a:lnTo>
                <a:lnTo>
                  <a:pt x="1438967" y="5487308"/>
                </a:lnTo>
                <a:close/>
                <a:moveTo>
                  <a:pt x="3125473" y="5483682"/>
                </a:moveTo>
                <a:cubicBezTo>
                  <a:pt x="3121815" y="5483414"/>
                  <a:pt x="3118164" y="5485575"/>
                  <a:pt x="3115598" y="5491756"/>
                </a:cubicBezTo>
                <a:cubicBezTo>
                  <a:pt x="3112259" y="5500988"/>
                  <a:pt x="3121083" y="5509243"/>
                  <a:pt x="3129192" y="5508593"/>
                </a:cubicBezTo>
                <a:cubicBezTo>
                  <a:pt x="3147438" y="5507129"/>
                  <a:pt x="3136440" y="5484482"/>
                  <a:pt x="3125473" y="5483682"/>
                </a:cubicBezTo>
                <a:close/>
                <a:moveTo>
                  <a:pt x="1448193" y="5483204"/>
                </a:moveTo>
                <a:lnTo>
                  <a:pt x="1448481" y="5483860"/>
                </a:lnTo>
                <a:lnTo>
                  <a:pt x="1452132" y="5485634"/>
                </a:lnTo>
                <a:lnTo>
                  <a:pt x="1452304" y="5486276"/>
                </a:lnTo>
                <a:lnTo>
                  <a:pt x="1448516" y="5483943"/>
                </a:lnTo>
                <a:lnTo>
                  <a:pt x="1449770" y="5486815"/>
                </a:lnTo>
                <a:lnTo>
                  <a:pt x="1448508" y="5486873"/>
                </a:lnTo>
                <a:lnTo>
                  <a:pt x="1448243" y="5483775"/>
                </a:lnTo>
                <a:lnTo>
                  <a:pt x="1448010" y="5483632"/>
                </a:lnTo>
                <a:lnTo>
                  <a:pt x="1448239" y="5483744"/>
                </a:lnTo>
                <a:close/>
                <a:moveTo>
                  <a:pt x="1415520" y="5481699"/>
                </a:moveTo>
                <a:lnTo>
                  <a:pt x="1419630" y="5485909"/>
                </a:lnTo>
                <a:lnTo>
                  <a:pt x="1416499" y="5488610"/>
                </a:lnTo>
                <a:lnTo>
                  <a:pt x="1419232" y="5487957"/>
                </a:lnTo>
                <a:lnTo>
                  <a:pt x="1419193" y="5488578"/>
                </a:lnTo>
                <a:lnTo>
                  <a:pt x="1416325" y="5488762"/>
                </a:lnTo>
                <a:lnTo>
                  <a:pt x="1415814" y="5489203"/>
                </a:lnTo>
                <a:lnTo>
                  <a:pt x="1415798" y="5488796"/>
                </a:lnTo>
                <a:lnTo>
                  <a:pt x="1415696" y="5488803"/>
                </a:lnTo>
                <a:lnTo>
                  <a:pt x="1415797" y="5488779"/>
                </a:lnTo>
                <a:close/>
                <a:moveTo>
                  <a:pt x="3636849" y="5471834"/>
                </a:moveTo>
                <a:cubicBezTo>
                  <a:pt x="3644928" y="5471813"/>
                  <a:pt x="3651619" y="5472912"/>
                  <a:pt x="3655475" y="5474931"/>
                </a:cubicBezTo>
                <a:cubicBezTo>
                  <a:pt x="3661644" y="5478159"/>
                  <a:pt x="3660558" y="5483740"/>
                  <a:pt x="3646304" y="5490842"/>
                </a:cubicBezTo>
                <a:cubicBezTo>
                  <a:pt x="3632558" y="5497903"/>
                  <a:pt x="3622994" y="5506119"/>
                  <a:pt x="3615699" y="5517133"/>
                </a:cubicBezTo>
                <a:cubicBezTo>
                  <a:pt x="3612109" y="5523379"/>
                  <a:pt x="3608759" y="5532585"/>
                  <a:pt x="3600870" y="5536198"/>
                </a:cubicBezTo>
                <a:cubicBezTo>
                  <a:pt x="3593938" y="5538989"/>
                  <a:pt x="3580854" y="5535197"/>
                  <a:pt x="3571400" y="5532045"/>
                </a:cubicBezTo>
                <a:lnTo>
                  <a:pt x="3563873" y="5529585"/>
                </a:lnTo>
                <a:lnTo>
                  <a:pt x="3565557" y="5507749"/>
                </a:lnTo>
                <a:cubicBezTo>
                  <a:pt x="3575850" y="5482047"/>
                  <a:pt x="3612606" y="5471897"/>
                  <a:pt x="3636849" y="5471834"/>
                </a:cubicBezTo>
                <a:close/>
                <a:moveTo>
                  <a:pt x="2842657" y="5412693"/>
                </a:moveTo>
                <a:cubicBezTo>
                  <a:pt x="2790784" y="5415977"/>
                  <a:pt x="2832395" y="5506263"/>
                  <a:pt x="2865894" y="5456518"/>
                </a:cubicBezTo>
                <a:cubicBezTo>
                  <a:pt x="2869472" y="5450254"/>
                  <a:pt x="2891893" y="5424554"/>
                  <a:pt x="2870906" y="5417275"/>
                </a:cubicBezTo>
                <a:cubicBezTo>
                  <a:pt x="2859384" y="5413532"/>
                  <a:pt x="2850066" y="5412224"/>
                  <a:pt x="2842657" y="5412693"/>
                </a:cubicBezTo>
                <a:close/>
                <a:moveTo>
                  <a:pt x="3085115" y="5395514"/>
                </a:moveTo>
                <a:cubicBezTo>
                  <a:pt x="3073187" y="5392269"/>
                  <a:pt x="3059681" y="5405117"/>
                  <a:pt x="3047517" y="5406093"/>
                </a:cubicBezTo>
                <a:cubicBezTo>
                  <a:pt x="3033207" y="5405746"/>
                  <a:pt x="3016989" y="5407047"/>
                  <a:pt x="3002918" y="5409671"/>
                </a:cubicBezTo>
                <a:cubicBezTo>
                  <a:pt x="2946393" y="5417194"/>
                  <a:pt x="2948773" y="5446880"/>
                  <a:pt x="2953425" y="5453976"/>
                </a:cubicBezTo>
                <a:cubicBezTo>
                  <a:pt x="2965347" y="5475428"/>
                  <a:pt x="2969520" y="5476587"/>
                  <a:pt x="3037967" y="5490515"/>
                </a:cubicBezTo>
                <a:cubicBezTo>
                  <a:pt x="3052396" y="5492345"/>
                  <a:pt x="3063965" y="5483948"/>
                  <a:pt x="3063012" y="5472073"/>
                </a:cubicBezTo>
                <a:cubicBezTo>
                  <a:pt x="3041671" y="5434945"/>
                  <a:pt x="3106068" y="5423803"/>
                  <a:pt x="3096410" y="5405158"/>
                </a:cubicBezTo>
                <a:cubicBezTo>
                  <a:pt x="3092893" y="5399464"/>
                  <a:pt x="3089091" y="5396594"/>
                  <a:pt x="3085115" y="5395514"/>
                </a:cubicBezTo>
                <a:close/>
                <a:moveTo>
                  <a:pt x="2083522" y="5383323"/>
                </a:moveTo>
                <a:cubicBezTo>
                  <a:pt x="2071303" y="5384794"/>
                  <a:pt x="2061798" y="5409365"/>
                  <a:pt x="2084694" y="5408649"/>
                </a:cubicBezTo>
                <a:cubicBezTo>
                  <a:pt x="2092803" y="5407998"/>
                  <a:pt x="2100436" y="5401410"/>
                  <a:pt x="2095548" y="5391345"/>
                </a:cubicBezTo>
                <a:cubicBezTo>
                  <a:pt x="2091970" y="5384909"/>
                  <a:pt x="2087597" y="5382833"/>
                  <a:pt x="2083522" y="5383323"/>
                </a:cubicBezTo>
                <a:close/>
                <a:moveTo>
                  <a:pt x="3322686" y="5359949"/>
                </a:moveTo>
                <a:cubicBezTo>
                  <a:pt x="3349950" y="5362241"/>
                  <a:pt x="3363774" y="5382411"/>
                  <a:pt x="3359139" y="5400704"/>
                </a:cubicBezTo>
                <a:cubicBezTo>
                  <a:pt x="3352602" y="5420642"/>
                  <a:pt x="3359976" y="5436476"/>
                  <a:pt x="3375433" y="5451662"/>
                </a:cubicBezTo>
                <a:cubicBezTo>
                  <a:pt x="3408608" y="5484840"/>
                  <a:pt x="3315159" y="5511751"/>
                  <a:pt x="3287576" y="5497537"/>
                </a:cubicBezTo>
                <a:cubicBezTo>
                  <a:pt x="3266412" y="5487289"/>
                  <a:pt x="3264626" y="5465032"/>
                  <a:pt x="3249286" y="5451330"/>
                </a:cubicBezTo>
                <a:cubicBezTo>
                  <a:pt x="3238466" y="5443238"/>
                  <a:pt x="3235494" y="5431531"/>
                  <a:pt x="3230618" y="5421469"/>
                </a:cubicBezTo>
                <a:cubicBezTo>
                  <a:pt x="3218370" y="5395572"/>
                  <a:pt x="3243691" y="5381593"/>
                  <a:pt x="3291129" y="5364348"/>
                </a:cubicBezTo>
                <a:cubicBezTo>
                  <a:pt x="3303017" y="5360407"/>
                  <a:pt x="3313598" y="5359185"/>
                  <a:pt x="3322686" y="5359949"/>
                </a:cubicBezTo>
                <a:close/>
                <a:moveTo>
                  <a:pt x="2647085" y="5323192"/>
                </a:moveTo>
                <a:cubicBezTo>
                  <a:pt x="2611666" y="5339478"/>
                  <a:pt x="2577682" y="5322784"/>
                  <a:pt x="2543337" y="5327034"/>
                </a:cubicBezTo>
                <a:cubicBezTo>
                  <a:pt x="2423848" y="5338115"/>
                  <a:pt x="2487640" y="5395740"/>
                  <a:pt x="2546783" y="5446267"/>
                </a:cubicBezTo>
                <a:cubicBezTo>
                  <a:pt x="2605925" y="5496796"/>
                  <a:pt x="2785053" y="5364409"/>
                  <a:pt x="2690730" y="5333135"/>
                </a:cubicBezTo>
                <a:cubicBezTo>
                  <a:pt x="2676063" y="5328336"/>
                  <a:pt x="2661633" y="5326506"/>
                  <a:pt x="2647085" y="5323192"/>
                </a:cubicBezTo>
                <a:close/>
                <a:moveTo>
                  <a:pt x="2766547" y="5253362"/>
                </a:moveTo>
                <a:cubicBezTo>
                  <a:pt x="2760171" y="5254551"/>
                  <a:pt x="2755043" y="5257390"/>
                  <a:pt x="2752389" y="5262458"/>
                </a:cubicBezTo>
                <a:cubicBezTo>
                  <a:pt x="2726029" y="5315364"/>
                  <a:pt x="2852315" y="5312701"/>
                  <a:pt x="2824535" y="5271607"/>
                </a:cubicBezTo>
                <a:cubicBezTo>
                  <a:pt x="2818871" y="5264592"/>
                  <a:pt x="2803487" y="5257237"/>
                  <a:pt x="2788194" y="5254170"/>
                </a:cubicBezTo>
                <a:cubicBezTo>
                  <a:pt x="2780548" y="5252636"/>
                  <a:pt x="2772923" y="5252174"/>
                  <a:pt x="2766547" y="5253362"/>
                </a:cubicBezTo>
                <a:close/>
                <a:moveTo>
                  <a:pt x="3002344" y="5251549"/>
                </a:moveTo>
                <a:cubicBezTo>
                  <a:pt x="3008828" y="5250472"/>
                  <a:pt x="3006879" y="5251370"/>
                  <a:pt x="2977043" y="5257467"/>
                </a:cubicBezTo>
                <a:cubicBezTo>
                  <a:pt x="2980943" y="5255672"/>
                  <a:pt x="2995860" y="5252624"/>
                  <a:pt x="3002344" y="5251549"/>
                </a:cubicBezTo>
                <a:close/>
                <a:moveTo>
                  <a:pt x="3883732" y="5240941"/>
                </a:moveTo>
                <a:cubicBezTo>
                  <a:pt x="3899863" y="5240393"/>
                  <a:pt x="3913546" y="5253456"/>
                  <a:pt x="3906003" y="5298037"/>
                </a:cubicBezTo>
                <a:cubicBezTo>
                  <a:pt x="3902938" y="5310209"/>
                  <a:pt x="3885096" y="5314622"/>
                  <a:pt x="3873983" y="5302097"/>
                </a:cubicBezTo>
                <a:cubicBezTo>
                  <a:pt x="3851874" y="5278529"/>
                  <a:pt x="3845611" y="5276050"/>
                  <a:pt x="3846787" y="5265521"/>
                </a:cubicBezTo>
                <a:cubicBezTo>
                  <a:pt x="3849029" y="5255651"/>
                  <a:pt x="3867604" y="5241490"/>
                  <a:pt x="3883732" y="5240941"/>
                </a:cubicBezTo>
                <a:close/>
                <a:moveTo>
                  <a:pt x="3591852" y="5232399"/>
                </a:moveTo>
                <a:cubicBezTo>
                  <a:pt x="3602839" y="5232450"/>
                  <a:pt x="3606272" y="5237028"/>
                  <a:pt x="3606209" y="5248981"/>
                </a:cubicBezTo>
                <a:cubicBezTo>
                  <a:pt x="3607511" y="5290688"/>
                  <a:pt x="3608709" y="5280139"/>
                  <a:pt x="3657904" y="5307552"/>
                </a:cubicBezTo>
                <a:cubicBezTo>
                  <a:pt x="3677249" y="5319439"/>
                  <a:pt x="3656343" y="5339036"/>
                  <a:pt x="3638191" y="5341985"/>
                </a:cubicBezTo>
                <a:cubicBezTo>
                  <a:pt x="3620038" y="5344936"/>
                  <a:pt x="3538358" y="5320130"/>
                  <a:pt x="3527730" y="5315009"/>
                </a:cubicBezTo>
                <a:cubicBezTo>
                  <a:pt x="3513162" y="5311698"/>
                  <a:pt x="3508147" y="5300153"/>
                  <a:pt x="3509107" y="5286637"/>
                </a:cubicBezTo>
                <a:cubicBezTo>
                  <a:pt x="3507202" y="5262897"/>
                  <a:pt x="3501951" y="5248385"/>
                  <a:pt x="3532167" y="5242974"/>
                </a:cubicBezTo>
                <a:cubicBezTo>
                  <a:pt x="3562324" y="5236821"/>
                  <a:pt x="3580865" y="5232347"/>
                  <a:pt x="3591852" y="5232399"/>
                </a:cubicBezTo>
                <a:close/>
                <a:moveTo>
                  <a:pt x="2443083" y="5213094"/>
                </a:moveTo>
                <a:cubicBezTo>
                  <a:pt x="2436897" y="5214664"/>
                  <a:pt x="2433312" y="5220833"/>
                  <a:pt x="2435903" y="5234070"/>
                </a:cubicBezTo>
                <a:cubicBezTo>
                  <a:pt x="2439717" y="5256172"/>
                  <a:pt x="2458559" y="5262130"/>
                  <a:pt x="2472392" y="5256539"/>
                </a:cubicBezTo>
                <a:cubicBezTo>
                  <a:pt x="2503607" y="5245071"/>
                  <a:pt x="2461642" y="5208384"/>
                  <a:pt x="2443083" y="5213094"/>
                </a:cubicBezTo>
                <a:close/>
                <a:moveTo>
                  <a:pt x="3725708" y="5179675"/>
                </a:moveTo>
                <a:cubicBezTo>
                  <a:pt x="3728979" y="5179272"/>
                  <a:pt x="3732646" y="5180659"/>
                  <a:pt x="3736033" y="5184867"/>
                </a:cubicBezTo>
                <a:cubicBezTo>
                  <a:pt x="3747084" y="5195926"/>
                  <a:pt x="3733781" y="5207447"/>
                  <a:pt x="3725346" y="5203644"/>
                </a:cubicBezTo>
                <a:cubicBezTo>
                  <a:pt x="3709664" y="5198181"/>
                  <a:pt x="3715899" y="5180882"/>
                  <a:pt x="3725708" y="5179675"/>
                </a:cubicBezTo>
                <a:close/>
                <a:moveTo>
                  <a:pt x="2755619" y="5175555"/>
                </a:moveTo>
                <a:cubicBezTo>
                  <a:pt x="2712924" y="5202881"/>
                  <a:pt x="2786858" y="5208901"/>
                  <a:pt x="2768258" y="5180515"/>
                </a:cubicBezTo>
                <a:cubicBezTo>
                  <a:pt x="2765994" y="5177710"/>
                  <a:pt x="2759793" y="5176713"/>
                  <a:pt x="2755619" y="5175555"/>
                </a:cubicBezTo>
                <a:close/>
                <a:moveTo>
                  <a:pt x="2842347" y="5134424"/>
                </a:moveTo>
                <a:cubicBezTo>
                  <a:pt x="2836116" y="5136231"/>
                  <a:pt x="2830332" y="5140430"/>
                  <a:pt x="2826695" y="5145950"/>
                </a:cubicBezTo>
                <a:cubicBezTo>
                  <a:pt x="2819895" y="5162927"/>
                  <a:pt x="2835516" y="5179601"/>
                  <a:pt x="2851614" y="5176815"/>
                </a:cubicBezTo>
                <a:cubicBezTo>
                  <a:pt x="2861752" y="5176002"/>
                  <a:pt x="2897289" y="5161199"/>
                  <a:pt x="2860681" y="5137247"/>
                </a:cubicBezTo>
                <a:cubicBezTo>
                  <a:pt x="2855256" y="5133201"/>
                  <a:pt x="2848578" y="5132616"/>
                  <a:pt x="2842347" y="5134424"/>
                </a:cubicBezTo>
                <a:close/>
                <a:moveTo>
                  <a:pt x="3846717" y="5133344"/>
                </a:moveTo>
                <a:cubicBezTo>
                  <a:pt x="3848775" y="5132992"/>
                  <a:pt x="3851544" y="5135015"/>
                  <a:pt x="3855010" y="5139224"/>
                </a:cubicBezTo>
                <a:cubicBezTo>
                  <a:pt x="3857203" y="5140545"/>
                  <a:pt x="3853296" y="5143849"/>
                  <a:pt x="3851461" y="5146990"/>
                </a:cubicBezTo>
                <a:cubicBezTo>
                  <a:pt x="3849270" y="5145669"/>
                  <a:pt x="3845005" y="5144516"/>
                  <a:pt x="3842695" y="5141709"/>
                </a:cubicBezTo>
                <a:cubicBezTo>
                  <a:pt x="3843314" y="5136422"/>
                  <a:pt x="3844660" y="5133695"/>
                  <a:pt x="3846717" y="5133344"/>
                </a:cubicBezTo>
                <a:close/>
                <a:moveTo>
                  <a:pt x="3301604" y="5129990"/>
                </a:moveTo>
                <a:lnTo>
                  <a:pt x="3302704" y="5130643"/>
                </a:lnTo>
                <a:lnTo>
                  <a:pt x="3303012" y="5132842"/>
                </a:lnTo>
                <a:cubicBezTo>
                  <a:pt x="3300776" y="5130408"/>
                  <a:pt x="3300590" y="5129675"/>
                  <a:pt x="3301604" y="5129990"/>
                </a:cubicBezTo>
                <a:close/>
                <a:moveTo>
                  <a:pt x="3298687" y="5128995"/>
                </a:moveTo>
                <a:cubicBezTo>
                  <a:pt x="3298687" y="5128995"/>
                  <a:pt x="3298687" y="5128995"/>
                  <a:pt x="3303099" y="5133122"/>
                </a:cubicBezTo>
                <a:lnTo>
                  <a:pt x="3298548" y="5130516"/>
                </a:lnTo>
                <a:close/>
                <a:moveTo>
                  <a:pt x="3436355" y="5090770"/>
                </a:moveTo>
                <a:cubicBezTo>
                  <a:pt x="3436595" y="5093739"/>
                  <a:pt x="3432778" y="5097034"/>
                  <a:pt x="3434925" y="5098354"/>
                </a:cubicBezTo>
                <a:cubicBezTo>
                  <a:pt x="3441483" y="5103804"/>
                  <a:pt x="3445300" y="5100510"/>
                  <a:pt x="3444586" y="5091604"/>
                </a:cubicBezTo>
                <a:cubicBezTo>
                  <a:pt x="3444586" y="5091604"/>
                  <a:pt x="3438383" y="5090607"/>
                  <a:pt x="3436355" y="5090770"/>
                </a:cubicBezTo>
                <a:close/>
                <a:moveTo>
                  <a:pt x="3204923" y="5085765"/>
                </a:moveTo>
                <a:lnTo>
                  <a:pt x="3204962" y="5087065"/>
                </a:lnTo>
                <a:cubicBezTo>
                  <a:pt x="3203974" y="5092233"/>
                  <a:pt x="3202028" y="5095003"/>
                  <a:pt x="3199851" y="5093310"/>
                </a:cubicBezTo>
                <a:close/>
                <a:moveTo>
                  <a:pt x="1634064" y="5057515"/>
                </a:moveTo>
                <a:lnTo>
                  <a:pt x="1619199" y="5062127"/>
                </a:lnTo>
                <a:lnTo>
                  <a:pt x="1602163" y="5060909"/>
                </a:lnTo>
                <a:lnTo>
                  <a:pt x="1602008" y="5063450"/>
                </a:lnTo>
                <a:cubicBezTo>
                  <a:pt x="1489196" y="5081464"/>
                  <a:pt x="1583871" y="5167982"/>
                  <a:pt x="1621916" y="5133558"/>
                </a:cubicBezTo>
                <a:cubicBezTo>
                  <a:pt x="1667474" y="5091063"/>
                  <a:pt x="1665089" y="5086773"/>
                  <a:pt x="1643149" y="5067619"/>
                </a:cubicBezTo>
                <a:cubicBezTo>
                  <a:pt x="1639869" y="5064894"/>
                  <a:pt x="1635636" y="5062993"/>
                  <a:pt x="1633400" y="5060558"/>
                </a:cubicBezTo>
                <a:close/>
                <a:moveTo>
                  <a:pt x="3545131" y="5047681"/>
                </a:moveTo>
                <a:cubicBezTo>
                  <a:pt x="3509949" y="5041540"/>
                  <a:pt x="3492413" y="5077308"/>
                  <a:pt x="3514953" y="5078488"/>
                </a:cubicBezTo>
                <a:cubicBezTo>
                  <a:pt x="3535586" y="5081315"/>
                  <a:pt x="3576140" y="5052663"/>
                  <a:pt x="3545131" y="5047681"/>
                </a:cubicBezTo>
                <a:close/>
                <a:moveTo>
                  <a:pt x="3823615" y="5029911"/>
                </a:moveTo>
                <a:cubicBezTo>
                  <a:pt x="3825746" y="5031258"/>
                  <a:pt x="3829885" y="5032446"/>
                  <a:pt x="3833901" y="5032124"/>
                </a:cubicBezTo>
                <a:cubicBezTo>
                  <a:pt x="3827199" y="5049372"/>
                  <a:pt x="3814904" y="5047321"/>
                  <a:pt x="3814056" y="5036755"/>
                </a:cubicBezTo>
                <a:cubicBezTo>
                  <a:pt x="3813935" y="5035245"/>
                  <a:pt x="3819720" y="5031743"/>
                  <a:pt x="3823615" y="5029911"/>
                </a:cubicBezTo>
                <a:close/>
                <a:moveTo>
                  <a:pt x="2149139" y="5007929"/>
                </a:moveTo>
                <a:cubicBezTo>
                  <a:pt x="2141007" y="5009095"/>
                  <a:pt x="2136580" y="5012718"/>
                  <a:pt x="2135178" y="5020673"/>
                </a:cubicBezTo>
                <a:cubicBezTo>
                  <a:pt x="2123963" y="5084315"/>
                  <a:pt x="2069583" y="5093159"/>
                  <a:pt x="2110960" y="5125693"/>
                </a:cubicBezTo>
                <a:cubicBezTo>
                  <a:pt x="2128487" y="5140720"/>
                  <a:pt x="2223530" y="5130106"/>
                  <a:pt x="2272783" y="5108228"/>
                </a:cubicBezTo>
                <a:cubicBezTo>
                  <a:pt x="2351612" y="5073520"/>
                  <a:pt x="2344812" y="5090498"/>
                  <a:pt x="2391913" y="5118090"/>
                </a:cubicBezTo>
                <a:cubicBezTo>
                  <a:pt x="2408965" y="5127179"/>
                  <a:pt x="2454877" y="5114533"/>
                  <a:pt x="2457740" y="5099364"/>
                </a:cubicBezTo>
                <a:cubicBezTo>
                  <a:pt x="2460963" y="5088649"/>
                  <a:pt x="2462036" y="5076612"/>
                  <a:pt x="2461083" y="5064737"/>
                </a:cubicBezTo>
                <a:cubicBezTo>
                  <a:pt x="2461801" y="5048247"/>
                  <a:pt x="2459416" y="5043957"/>
                  <a:pt x="2436878" y="5042777"/>
                </a:cubicBezTo>
                <a:cubicBezTo>
                  <a:pt x="2385900" y="5036783"/>
                  <a:pt x="2380066" y="5021285"/>
                  <a:pt x="2363230" y="5015284"/>
                </a:cubicBezTo>
                <a:cubicBezTo>
                  <a:pt x="2357617" y="5013284"/>
                  <a:pt x="2350783" y="5012338"/>
                  <a:pt x="2340647" y="5013151"/>
                </a:cubicBezTo>
                <a:cubicBezTo>
                  <a:pt x="2231263" y="5023048"/>
                  <a:pt x="2173534" y="5004431"/>
                  <a:pt x="2149139" y="5007929"/>
                </a:cubicBezTo>
                <a:close/>
                <a:moveTo>
                  <a:pt x="1885403" y="4976580"/>
                </a:moveTo>
                <a:lnTo>
                  <a:pt x="1887025" y="4979334"/>
                </a:lnTo>
                <a:lnTo>
                  <a:pt x="1886496" y="4979045"/>
                </a:lnTo>
                <a:lnTo>
                  <a:pt x="1878657" y="4981069"/>
                </a:lnTo>
                <a:lnTo>
                  <a:pt x="1881134" y="4977241"/>
                </a:lnTo>
                <a:lnTo>
                  <a:pt x="1886268" y="4978921"/>
                </a:lnTo>
                <a:lnTo>
                  <a:pt x="1883857" y="4977604"/>
                </a:lnTo>
                <a:close/>
                <a:moveTo>
                  <a:pt x="1799444" y="4925365"/>
                </a:moveTo>
                <a:lnTo>
                  <a:pt x="1817763" y="4954875"/>
                </a:lnTo>
                <a:cubicBezTo>
                  <a:pt x="1826754" y="4987155"/>
                  <a:pt x="1809778" y="5013739"/>
                  <a:pt x="1858206" y="5026669"/>
                </a:cubicBezTo>
                <a:cubicBezTo>
                  <a:pt x="1895733" y="5037111"/>
                  <a:pt x="1888705" y="5076537"/>
                  <a:pt x="1859876" y="5072871"/>
                </a:cubicBezTo>
                <a:cubicBezTo>
                  <a:pt x="1793756" y="5061735"/>
                  <a:pt x="1784582" y="5023609"/>
                  <a:pt x="1783031" y="4953481"/>
                </a:cubicBezTo>
                <a:cubicBezTo>
                  <a:pt x="1782614" y="4948283"/>
                  <a:pt x="1784729" y="4942882"/>
                  <a:pt x="1788139" y="4937751"/>
                </a:cubicBezTo>
                <a:close/>
                <a:moveTo>
                  <a:pt x="1756274" y="4910463"/>
                </a:moveTo>
                <a:cubicBezTo>
                  <a:pt x="1738625" y="4909824"/>
                  <a:pt x="1720618" y="4914257"/>
                  <a:pt x="1709467" y="4927850"/>
                </a:cubicBezTo>
                <a:cubicBezTo>
                  <a:pt x="1657348" y="4990292"/>
                  <a:pt x="1783149" y="5057880"/>
                  <a:pt x="1653889" y="4998039"/>
                </a:cubicBezTo>
                <a:cubicBezTo>
                  <a:pt x="1645422" y="4994236"/>
                  <a:pt x="1619544" y="5002289"/>
                  <a:pt x="1616085" y="5010035"/>
                </a:cubicBezTo>
                <a:cubicBezTo>
                  <a:pt x="1605172" y="5026596"/>
                  <a:pt x="1604322" y="5025544"/>
                  <a:pt x="1603370" y="5041096"/>
                </a:cubicBezTo>
                <a:lnTo>
                  <a:pt x="1602188" y="5060498"/>
                </a:lnTo>
                <a:lnTo>
                  <a:pt x="1634228" y="5056767"/>
                </a:lnTo>
                <a:lnTo>
                  <a:pt x="1635638" y="5050295"/>
                </a:lnTo>
                <a:cubicBezTo>
                  <a:pt x="1656271" y="5027725"/>
                  <a:pt x="1681792" y="5015220"/>
                  <a:pt x="1716969" y="5021361"/>
                </a:cubicBezTo>
                <a:cubicBezTo>
                  <a:pt x="1790536" y="5124511"/>
                  <a:pt x="1761076" y="5164222"/>
                  <a:pt x="1761076" y="5164222"/>
                </a:cubicBezTo>
                <a:cubicBezTo>
                  <a:pt x="1763342" y="5167029"/>
                  <a:pt x="1765130" y="5163897"/>
                  <a:pt x="1764535" y="5156475"/>
                </a:cubicBezTo>
                <a:cubicBezTo>
                  <a:pt x="1785760" y="5166723"/>
                  <a:pt x="1791364" y="5185694"/>
                  <a:pt x="1806864" y="5200882"/>
                </a:cubicBezTo>
                <a:cubicBezTo>
                  <a:pt x="1822484" y="5217556"/>
                  <a:pt x="1851462" y="5222700"/>
                  <a:pt x="1857424" y="5220727"/>
                </a:cubicBezTo>
                <a:cubicBezTo>
                  <a:pt x="1979423" y="5164629"/>
                  <a:pt x="1981570" y="5165952"/>
                  <a:pt x="1981452" y="5139072"/>
                </a:cubicBezTo>
                <a:cubicBezTo>
                  <a:pt x="1978356" y="5100480"/>
                  <a:pt x="1965841" y="5046211"/>
                  <a:pt x="1970375" y="5026426"/>
                </a:cubicBezTo>
                <a:cubicBezTo>
                  <a:pt x="1980275" y="4997248"/>
                  <a:pt x="1954758" y="4984358"/>
                  <a:pt x="1931148" y="4969819"/>
                </a:cubicBezTo>
                <a:cubicBezTo>
                  <a:pt x="1919342" y="4962550"/>
                  <a:pt x="1904317" y="4965995"/>
                  <a:pt x="1894239" y="4970727"/>
                </a:cubicBezTo>
                <a:lnTo>
                  <a:pt x="1885403" y="4976580"/>
                </a:lnTo>
                <a:lnTo>
                  <a:pt x="1883573" y="4973470"/>
                </a:lnTo>
                <a:lnTo>
                  <a:pt x="1881134" y="4977241"/>
                </a:lnTo>
                <a:lnTo>
                  <a:pt x="1876199" y="4975625"/>
                </a:lnTo>
                <a:lnTo>
                  <a:pt x="1883419" y="4973211"/>
                </a:lnTo>
                <a:lnTo>
                  <a:pt x="1868127" y="4947237"/>
                </a:lnTo>
                <a:cubicBezTo>
                  <a:pt x="1861329" y="4938820"/>
                  <a:pt x="1852685" y="4932792"/>
                  <a:pt x="1838137" y="4929478"/>
                </a:cubicBezTo>
                <a:cubicBezTo>
                  <a:pt x="1792465" y="4919696"/>
                  <a:pt x="1792465" y="4919696"/>
                  <a:pt x="1800932" y="4923498"/>
                </a:cubicBezTo>
                <a:lnTo>
                  <a:pt x="1800667" y="4923421"/>
                </a:lnTo>
                <a:lnTo>
                  <a:pt x="1801020" y="4923639"/>
                </a:lnTo>
                <a:lnTo>
                  <a:pt x="1799444" y="4925365"/>
                </a:lnTo>
                <a:lnTo>
                  <a:pt x="1797700" y="4922555"/>
                </a:lnTo>
                <a:close/>
                <a:moveTo>
                  <a:pt x="2307940" y="4907470"/>
                </a:moveTo>
                <a:cubicBezTo>
                  <a:pt x="2295612" y="4909579"/>
                  <a:pt x="2284908" y="4916039"/>
                  <a:pt x="2284609" y="4925026"/>
                </a:cubicBezTo>
                <a:cubicBezTo>
                  <a:pt x="2285323" y="4933934"/>
                  <a:pt x="2319070" y="4947658"/>
                  <a:pt x="2329444" y="4949814"/>
                </a:cubicBezTo>
                <a:cubicBezTo>
                  <a:pt x="2348165" y="4954287"/>
                  <a:pt x="2352461" y="4931534"/>
                  <a:pt x="2341014" y="4916020"/>
                </a:cubicBezTo>
                <a:cubicBezTo>
                  <a:pt x="2334218" y="4907602"/>
                  <a:pt x="2320267" y="4905360"/>
                  <a:pt x="2307940" y="4907470"/>
                </a:cubicBezTo>
                <a:close/>
                <a:moveTo>
                  <a:pt x="3604393" y="4860777"/>
                </a:moveTo>
                <a:cubicBezTo>
                  <a:pt x="3594745" y="4858538"/>
                  <a:pt x="3581499" y="4858761"/>
                  <a:pt x="3562923" y="4862492"/>
                </a:cubicBezTo>
                <a:cubicBezTo>
                  <a:pt x="3524757" y="4870036"/>
                  <a:pt x="3451405" y="4896837"/>
                  <a:pt x="3441503" y="4926017"/>
                </a:cubicBezTo>
                <a:cubicBezTo>
                  <a:pt x="3434882" y="4945224"/>
                  <a:pt x="3445079" y="4951502"/>
                  <a:pt x="3447151" y="4955071"/>
                </a:cubicBezTo>
                <a:lnTo>
                  <a:pt x="3446085" y="4955874"/>
                </a:lnTo>
                <a:lnTo>
                  <a:pt x="3443886" y="4955707"/>
                </a:lnTo>
                <a:lnTo>
                  <a:pt x="3443351" y="4957933"/>
                </a:lnTo>
                <a:lnTo>
                  <a:pt x="3441047" y="4959669"/>
                </a:lnTo>
                <a:lnTo>
                  <a:pt x="3407782" y="4967039"/>
                </a:lnTo>
                <a:lnTo>
                  <a:pt x="3407865" y="4964572"/>
                </a:lnTo>
                <a:lnTo>
                  <a:pt x="3405106" y="4962745"/>
                </a:lnTo>
                <a:lnTo>
                  <a:pt x="3409561" y="4941186"/>
                </a:lnTo>
                <a:cubicBezTo>
                  <a:pt x="3403033" y="4921821"/>
                  <a:pt x="3368393" y="4924040"/>
                  <a:pt x="3377694" y="4944583"/>
                </a:cubicBezTo>
                <a:lnTo>
                  <a:pt x="3405106" y="4962745"/>
                </a:lnTo>
                <a:lnTo>
                  <a:pt x="3404049" y="4967866"/>
                </a:lnTo>
                <a:lnTo>
                  <a:pt x="3407782" y="4967039"/>
                </a:lnTo>
                <a:lnTo>
                  <a:pt x="3406878" y="4993597"/>
                </a:lnTo>
                <a:cubicBezTo>
                  <a:pt x="3404850" y="5003285"/>
                  <a:pt x="3404461" y="5011159"/>
                  <a:pt x="3415732" y="5011749"/>
                </a:cubicBezTo>
                <a:cubicBezTo>
                  <a:pt x="3429029" y="5012176"/>
                  <a:pt x="3433325" y="5002120"/>
                  <a:pt x="3435667" y="4989981"/>
                </a:cubicBezTo>
                <a:lnTo>
                  <a:pt x="3443351" y="4957933"/>
                </a:lnTo>
                <a:lnTo>
                  <a:pt x="3446085" y="4955874"/>
                </a:lnTo>
                <a:lnTo>
                  <a:pt x="3486710" y="4958948"/>
                </a:lnTo>
                <a:cubicBezTo>
                  <a:pt x="3520013" y="4960337"/>
                  <a:pt x="3529786" y="4958152"/>
                  <a:pt x="3561360" y="4970185"/>
                </a:cubicBezTo>
                <a:cubicBezTo>
                  <a:pt x="3603578" y="4987714"/>
                  <a:pt x="3614431" y="4995807"/>
                  <a:pt x="3644010" y="4982975"/>
                </a:cubicBezTo>
                <a:cubicBezTo>
                  <a:pt x="3695058" y="4957963"/>
                  <a:pt x="3646281" y="4934986"/>
                  <a:pt x="3640915" y="4918983"/>
                </a:cubicBezTo>
                <a:cubicBezTo>
                  <a:pt x="3629916" y="4896335"/>
                  <a:pt x="3633340" y="4867487"/>
                  <a:pt x="3604393" y="4860777"/>
                </a:cubicBezTo>
                <a:close/>
                <a:moveTo>
                  <a:pt x="3792600" y="4845089"/>
                </a:moveTo>
                <a:cubicBezTo>
                  <a:pt x="3795168" y="4845256"/>
                  <a:pt x="3798272" y="4845755"/>
                  <a:pt x="3800363" y="4846335"/>
                </a:cubicBezTo>
                <a:cubicBezTo>
                  <a:pt x="3811108" y="4852945"/>
                  <a:pt x="3814329" y="4867632"/>
                  <a:pt x="3830689" y="4867815"/>
                </a:cubicBezTo>
                <a:cubicBezTo>
                  <a:pt x="3853137" y="4867508"/>
                  <a:pt x="3874634" y="4855321"/>
                  <a:pt x="3887409" y="4861769"/>
                </a:cubicBezTo>
                <a:cubicBezTo>
                  <a:pt x="3909019" y="4876475"/>
                  <a:pt x="3851818" y="4901989"/>
                  <a:pt x="3817665" y="4909212"/>
                </a:cubicBezTo>
                <a:cubicBezTo>
                  <a:pt x="3783632" y="4917921"/>
                  <a:pt x="3785071" y="4884925"/>
                  <a:pt x="3742083" y="4883890"/>
                </a:cubicBezTo>
                <a:cubicBezTo>
                  <a:pt x="3738023" y="4884216"/>
                  <a:pt x="3694798" y="4880212"/>
                  <a:pt x="3696828" y="4880049"/>
                </a:cubicBezTo>
                <a:cubicBezTo>
                  <a:pt x="3735874" y="4882895"/>
                  <a:pt x="3765490" y="4870056"/>
                  <a:pt x="3788063" y="4845826"/>
                </a:cubicBezTo>
                <a:cubicBezTo>
                  <a:pt x="3788003" y="4845085"/>
                  <a:pt x="3790034" y="4844922"/>
                  <a:pt x="3792600" y="4845089"/>
                </a:cubicBezTo>
                <a:close/>
                <a:moveTo>
                  <a:pt x="2046643" y="4838378"/>
                </a:moveTo>
                <a:cubicBezTo>
                  <a:pt x="2037572" y="4839202"/>
                  <a:pt x="2026428" y="4841357"/>
                  <a:pt x="2012967" y="4845238"/>
                </a:cubicBezTo>
                <a:cubicBezTo>
                  <a:pt x="1995078" y="4851155"/>
                  <a:pt x="1990901" y="4875393"/>
                  <a:pt x="2015825" y="4880861"/>
                </a:cubicBezTo>
                <a:cubicBezTo>
                  <a:pt x="2064030" y="4890439"/>
                  <a:pt x="2098893" y="4848148"/>
                  <a:pt x="2067881" y="4839502"/>
                </a:cubicBezTo>
                <a:cubicBezTo>
                  <a:pt x="2062713" y="4838061"/>
                  <a:pt x="2055715" y="4837554"/>
                  <a:pt x="2046643" y="4838378"/>
                </a:cubicBezTo>
                <a:close/>
                <a:moveTo>
                  <a:pt x="3772599" y="4770262"/>
                </a:moveTo>
                <a:cubicBezTo>
                  <a:pt x="3774150" y="4770323"/>
                  <a:pt x="3776313" y="4771631"/>
                  <a:pt x="3780700" y="4774982"/>
                </a:cubicBezTo>
                <a:cubicBezTo>
                  <a:pt x="3768189" y="4773023"/>
                  <a:pt x="3768189" y="4773023"/>
                  <a:pt x="3768189" y="4773023"/>
                </a:cubicBezTo>
                <a:lnTo>
                  <a:pt x="3769322" y="4772314"/>
                </a:lnTo>
                <a:lnTo>
                  <a:pt x="3769001" y="4773139"/>
                </a:lnTo>
                <a:lnTo>
                  <a:pt x="3770514" y="4771568"/>
                </a:lnTo>
                <a:close/>
                <a:moveTo>
                  <a:pt x="3770224" y="4768839"/>
                </a:moveTo>
                <a:lnTo>
                  <a:pt x="3772059" y="4769963"/>
                </a:lnTo>
                <a:lnTo>
                  <a:pt x="3770514" y="4771568"/>
                </a:lnTo>
                <a:lnTo>
                  <a:pt x="3769322" y="4772314"/>
                </a:lnTo>
                <a:lnTo>
                  <a:pt x="3770254" y="4769920"/>
                </a:lnTo>
                <a:close/>
                <a:moveTo>
                  <a:pt x="3947331" y="4768428"/>
                </a:moveTo>
                <a:cubicBezTo>
                  <a:pt x="3957954" y="4767365"/>
                  <a:pt x="3974739" y="4782878"/>
                  <a:pt x="3969253" y="4790064"/>
                </a:cubicBezTo>
                <a:cubicBezTo>
                  <a:pt x="3965713" y="4796343"/>
                  <a:pt x="3936873" y="4789665"/>
                  <a:pt x="3939816" y="4775939"/>
                </a:cubicBezTo>
                <a:cubicBezTo>
                  <a:pt x="3940933" y="4770979"/>
                  <a:pt x="3943789" y="4768782"/>
                  <a:pt x="3947331" y="4768428"/>
                </a:cubicBezTo>
                <a:close/>
                <a:moveTo>
                  <a:pt x="4102837" y="4766647"/>
                </a:moveTo>
                <a:cubicBezTo>
                  <a:pt x="4105934" y="4767501"/>
                  <a:pt x="4108793" y="4769804"/>
                  <a:pt x="4111161" y="4773927"/>
                </a:cubicBezTo>
                <a:cubicBezTo>
                  <a:pt x="4127605" y="4801117"/>
                  <a:pt x="4122617" y="4840529"/>
                  <a:pt x="4089510" y="4834183"/>
                </a:cubicBezTo>
                <a:cubicBezTo>
                  <a:pt x="4053783" y="4826921"/>
                  <a:pt x="4073168" y="4778101"/>
                  <a:pt x="4093087" y="4768063"/>
                </a:cubicBezTo>
                <a:cubicBezTo>
                  <a:pt x="4096407" y="4766390"/>
                  <a:pt x="4099741" y="4765794"/>
                  <a:pt x="4102837" y="4766647"/>
                </a:cubicBezTo>
                <a:close/>
                <a:moveTo>
                  <a:pt x="2994679" y="4758687"/>
                </a:moveTo>
                <a:cubicBezTo>
                  <a:pt x="3000040" y="4758210"/>
                  <a:pt x="3003991" y="4758361"/>
                  <a:pt x="3007379" y="4759400"/>
                </a:cubicBezTo>
                <a:cubicBezTo>
                  <a:pt x="3014153" y="4761478"/>
                  <a:pt x="3018669" y="4767107"/>
                  <a:pt x="3027704" y="4778367"/>
                </a:cubicBezTo>
                <a:cubicBezTo>
                  <a:pt x="3043515" y="4798071"/>
                  <a:pt x="3025455" y="4801017"/>
                  <a:pt x="3017137" y="4798688"/>
                </a:cubicBezTo>
                <a:cubicBezTo>
                  <a:pt x="2979584" y="4786721"/>
                  <a:pt x="2940968" y="4786823"/>
                  <a:pt x="2884529" y="4792850"/>
                </a:cubicBezTo>
                <a:cubicBezTo>
                  <a:pt x="2892608" y="4792202"/>
                  <a:pt x="2848410" y="4798744"/>
                  <a:pt x="2845435" y="4786999"/>
                </a:cubicBezTo>
                <a:cubicBezTo>
                  <a:pt x="2836986" y="4757716"/>
                  <a:pt x="2878350" y="4791847"/>
                  <a:pt x="2945116" y="4762523"/>
                </a:cubicBezTo>
                <a:cubicBezTo>
                  <a:pt x="2952957" y="4758898"/>
                  <a:pt x="2963415" y="4762554"/>
                  <a:pt x="2973515" y="4761743"/>
                </a:cubicBezTo>
                <a:cubicBezTo>
                  <a:pt x="2982545" y="4760269"/>
                  <a:pt x="2989317" y="4759164"/>
                  <a:pt x="2994679" y="4758687"/>
                </a:cubicBezTo>
                <a:close/>
                <a:moveTo>
                  <a:pt x="2018685" y="4757575"/>
                </a:moveTo>
                <a:cubicBezTo>
                  <a:pt x="2015152" y="4758045"/>
                  <a:pt x="2014288" y="4759982"/>
                  <a:pt x="2008564" y="4764922"/>
                </a:cubicBezTo>
                <a:cubicBezTo>
                  <a:pt x="2031458" y="4770556"/>
                  <a:pt x="2033248" y="4767424"/>
                  <a:pt x="2044816" y="4759026"/>
                </a:cubicBezTo>
                <a:cubicBezTo>
                  <a:pt x="2028419" y="4758101"/>
                  <a:pt x="2022218" y="4757105"/>
                  <a:pt x="2018685" y="4757575"/>
                </a:cubicBezTo>
                <a:close/>
                <a:moveTo>
                  <a:pt x="3680870" y="4756318"/>
                </a:moveTo>
                <a:cubicBezTo>
                  <a:pt x="3709500" y="4755494"/>
                  <a:pt x="3709933" y="4786419"/>
                  <a:pt x="3668493" y="4780898"/>
                </a:cubicBezTo>
                <a:cubicBezTo>
                  <a:pt x="3656039" y="4778948"/>
                  <a:pt x="3637826" y="4781885"/>
                  <a:pt x="3632695" y="4769028"/>
                </a:cubicBezTo>
                <a:cubicBezTo>
                  <a:pt x="3627681" y="4757636"/>
                  <a:pt x="3672606" y="4755506"/>
                  <a:pt x="3680870" y="4756318"/>
                </a:cubicBezTo>
                <a:close/>
                <a:moveTo>
                  <a:pt x="3762680" y="4755711"/>
                </a:moveTo>
                <a:cubicBezTo>
                  <a:pt x="3766981" y="4757991"/>
                  <a:pt x="3769123" y="4760634"/>
                  <a:pt x="3770066" y="4763160"/>
                </a:cubicBezTo>
                <a:lnTo>
                  <a:pt x="3770224" y="4768839"/>
                </a:lnTo>
                <a:lnTo>
                  <a:pt x="3754735" y="4759349"/>
                </a:lnTo>
                <a:cubicBezTo>
                  <a:pt x="3754615" y="4757858"/>
                  <a:pt x="3762560" y="4754220"/>
                  <a:pt x="3762680" y="4755711"/>
                </a:cubicBezTo>
                <a:close/>
                <a:moveTo>
                  <a:pt x="3236506" y="4748993"/>
                </a:moveTo>
                <a:cubicBezTo>
                  <a:pt x="3249266" y="4749090"/>
                  <a:pt x="3261371" y="4753721"/>
                  <a:pt x="3265247" y="4763867"/>
                </a:cubicBezTo>
                <a:cubicBezTo>
                  <a:pt x="3279794" y="4792580"/>
                  <a:pt x="3290882" y="4829041"/>
                  <a:pt x="3333579" y="4827109"/>
                </a:cubicBezTo>
                <a:cubicBezTo>
                  <a:pt x="3366139" y="4825991"/>
                  <a:pt x="3416469" y="4817471"/>
                  <a:pt x="3438177" y="4808259"/>
                </a:cubicBezTo>
                <a:cubicBezTo>
                  <a:pt x="3483500" y="4788189"/>
                  <a:pt x="3486358" y="4823816"/>
                  <a:pt x="3615164" y="4826927"/>
                </a:cubicBezTo>
                <a:cubicBezTo>
                  <a:pt x="3662156" y="4827639"/>
                  <a:pt x="3618977" y="4874428"/>
                  <a:pt x="3696976" y="4880123"/>
                </a:cubicBezTo>
                <a:cubicBezTo>
                  <a:pt x="3704967" y="4877988"/>
                  <a:pt x="3719154" y="4927645"/>
                  <a:pt x="3719630" y="4933583"/>
                </a:cubicBezTo>
                <a:cubicBezTo>
                  <a:pt x="3735369" y="4977140"/>
                  <a:pt x="3761008" y="4991516"/>
                  <a:pt x="3737749" y="5006829"/>
                </a:cubicBezTo>
                <a:cubicBezTo>
                  <a:pt x="3665947" y="5052928"/>
                  <a:pt x="3728202" y="5065861"/>
                  <a:pt x="3651513" y="5076496"/>
                </a:cubicBezTo>
                <a:cubicBezTo>
                  <a:pt x="3544531" y="5091054"/>
                  <a:pt x="3640768" y="5171479"/>
                  <a:pt x="3555016" y="5170889"/>
                </a:cubicBezTo>
                <a:cubicBezTo>
                  <a:pt x="3510173" y="5171499"/>
                  <a:pt x="3514581" y="5201026"/>
                  <a:pt x="3450534" y="5216622"/>
                </a:cubicBezTo>
                <a:cubicBezTo>
                  <a:pt x="3414516" y="5225488"/>
                  <a:pt x="3475331" y="5322200"/>
                  <a:pt x="3476165" y="5332591"/>
                </a:cubicBezTo>
                <a:cubicBezTo>
                  <a:pt x="3489634" y="5398739"/>
                  <a:pt x="3531611" y="5438697"/>
                  <a:pt x="3521113" y="5460456"/>
                </a:cubicBezTo>
                <a:cubicBezTo>
                  <a:pt x="3489620" y="5525730"/>
                  <a:pt x="3377643" y="5401749"/>
                  <a:pt x="3400910" y="5310242"/>
                </a:cubicBezTo>
                <a:cubicBezTo>
                  <a:pt x="3410098" y="5272155"/>
                  <a:pt x="3370859" y="5266340"/>
                  <a:pt x="3320186" y="5143416"/>
                </a:cubicBezTo>
                <a:cubicBezTo>
                  <a:pt x="3319053" y="5142013"/>
                  <a:pt x="3312523" y="5136935"/>
                  <a:pt x="3307396" y="5133425"/>
                </a:cubicBezTo>
                <a:lnTo>
                  <a:pt x="3302704" y="5130643"/>
                </a:lnTo>
                <a:lnTo>
                  <a:pt x="3291096" y="5047893"/>
                </a:lnTo>
                <a:cubicBezTo>
                  <a:pt x="3287908" y="5020884"/>
                  <a:pt x="3281082" y="4999395"/>
                  <a:pt x="3257350" y="4996070"/>
                </a:cubicBezTo>
                <a:cubicBezTo>
                  <a:pt x="3230514" y="4992248"/>
                  <a:pt x="3226338" y="5016486"/>
                  <a:pt x="3226096" y="5038916"/>
                </a:cubicBezTo>
                <a:cubicBezTo>
                  <a:pt x="3225857" y="5048645"/>
                  <a:pt x="3222517" y="5057878"/>
                  <a:pt x="3217625" y="5066861"/>
                </a:cubicBezTo>
                <a:lnTo>
                  <a:pt x="3204923" y="5085765"/>
                </a:lnTo>
                <a:lnTo>
                  <a:pt x="3204328" y="5066434"/>
                </a:lnTo>
                <a:cubicBezTo>
                  <a:pt x="3201020" y="5050638"/>
                  <a:pt x="3190974" y="5033516"/>
                  <a:pt x="3168373" y="5031595"/>
                </a:cubicBezTo>
                <a:cubicBezTo>
                  <a:pt x="3108741" y="5025921"/>
                  <a:pt x="3101351" y="4984683"/>
                  <a:pt x="3029194" y="5000929"/>
                </a:cubicBezTo>
                <a:cubicBezTo>
                  <a:pt x="3007129" y="5005688"/>
                  <a:pt x="2959424" y="4996070"/>
                  <a:pt x="2947857" y="4979070"/>
                </a:cubicBezTo>
                <a:cubicBezTo>
                  <a:pt x="2933786" y="4956295"/>
                  <a:pt x="2943927" y="4930083"/>
                  <a:pt x="2969689" y="4920547"/>
                </a:cubicBezTo>
                <a:cubicBezTo>
                  <a:pt x="3003324" y="4907390"/>
                  <a:pt x="3034930" y="4894396"/>
                  <a:pt x="3071188" y="4888499"/>
                </a:cubicBezTo>
                <a:cubicBezTo>
                  <a:pt x="3079298" y="4887849"/>
                  <a:pt x="3139172" y="4871093"/>
                  <a:pt x="3133091" y="4846183"/>
                </a:cubicBezTo>
                <a:cubicBezTo>
                  <a:pt x="3124865" y="4819950"/>
                  <a:pt x="3107096" y="4801954"/>
                  <a:pt x="3157784" y="4797887"/>
                </a:cubicBezTo>
                <a:cubicBezTo>
                  <a:pt x="3167922" y="4797075"/>
                  <a:pt x="3178060" y="4796260"/>
                  <a:pt x="3185693" y="4789673"/>
                </a:cubicBezTo>
                <a:cubicBezTo>
                  <a:pt x="3173526" y="4816046"/>
                  <a:pt x="3171495" y="4841608"/>
                  <a:pt x="3183658" y="4866030"/>
                </a:cubicBezTo>
                <a:cubicBezTo>
                  <a:pt x="3193554" y="4887646"/>
                  <a:pt x="3191882" y="4917659"/>
                  <a:pt x="3222771" y="4921158"/>
                </a:cubicBezTo>
                <a:cubicBezTo>
                  <a:pt x="3237201" y="4922987"/>
                  <a:pt x="3250561" y="4911458"/>
                  <a:pt x="3247580" y="4899745"/>
                </a:cubicBezTo>
                <a:cubicBezTo>
                  <a:pt x="3227796" y="4780319"/>
                  <a:pt x="3155396" y="4818995"/>
                  <a:pt x="3203825" y="4761326"/>
                </a:cubicBezTo>
                <a:cubicBezTo>
                  <a:pt x="3210325" y="4753334"/>
                  <a:pt x="3223744" y="4748897"/>
                  <a:pt x="3236506" y="4748993"/>
                </a:cubicBezTo>
                <a:close/>
                <a:moveTo>
                  <a:pt x="1278056" y="4733855"/>
                </a:moveTo>
                <a:cubicBezTo>
                  <a:pt x="1282321" y="4735010"/>
                  <a:pt x="1288538" y="4734511"/>
                  <a:pt x="1288656" y="4735997"/>
                </a:cubicBezTo>
                <a:cubicBezTo>
                  <a:pt x="1289491" y="4746403"/>
                  <a:pt x="1285586" y="4749709"/>
                  <a:pt x="1274746" y="4744593"/>
                </a:cubicBezTo>
                <a:cubicBezTo>
                  <a:pt x="1274627" y="4743107"/>
                  <a:pt x="1276222" y="4736995"/>
                  <a:pt x="1278056" y="4733855"/>
                </a:cubicBezTo>
                <a:close/>
                <a:moveTo>
                  <a:pt x="1811011" y="4697466"/>
                </a:moveTo>
                <a:cubicBezTo>
                  <a:pt x="1794913" y="4691125"/>
                  <a:pt x="1772307" y="4700221"/>
                  <a:pt x="1753256" y="4710713"/>
                </a:cubicBezTo>
                <a:cubicBezTo>
                  <a:pt x="1731789" y="4722891"/>
                  <a:pt x="1742636" y="4756381"/>
                  <a:pt x="1762791" y="4753269"/>
                </a:cubicBezTo>
                <a:cubicBezTo>
                  <a:pt x="1805243" y="4748371"/>
                  <a:pt x="1841138" y="4738021"/>
                  <a:pt x="1824566" y="4709473"/>
                </a:cubicBezTo>
                <a:cubicBezTo>
                  <a:pt x="1821020" y="4703408"/>
                  <a:pt x="1816377" y="4699579"/>
                  <a:pt x="1811011" y="4697466"/>
                </a:cubicBezTo>
                <a:close/>
                <a:moveTo>
                  <a:pt x="4316370" y="4690038"/>
                </a:moveTo>
                <a:cubicBezTo>
                  <a:pt x="4316370" y="4690038"/>
                  <a:pt x="4316370" y="4690038"/>
                  <a:pt x="4316829" y="4695762"/>
                </a:cubicBezTo>
                <a:cubicBezTo>
                  <a:pt x="4306669" y="4695137"/>
                  <a:pt x="4306669" y="4695137"/>
                  <a:pt x="4316370" y="4690038"/>
                </a:cubicBezTo>
                <a:close/>
                <a:moveTo>
                  <a:pt x="3453105" y="4670001"/>
                </a:moveTo>
                <a:cubicBezTo>
                  <a:pt x="3463049" y="4669250"/>
                  <a:pt x="3470966" y="4669736"/>
                  <a:pt x="3476253" y="4672300"/>
                </a:cubicBezTo>
                <a:cubicBezTo>
                  <a:pt x="3546241" y="4708520"/>
                  <a:pt x="3539706" y="4703068"/>
                  <a:pt x="3529259" y="4750223"/>
                </a:cubicBezTo>
                <a:cubicBezTo>
                  <a:pt x="3526173" y="4762424"/>
                  <a:pt x="3502530" y="4771791"/>
                  <a:pt x="3493736" y="4763532"/>
                </a:cubicBezTo>
                <a:cubicBezTo>
                  <a:pt x="3480546" y="4751143"/>
                  <a:pt x="3465811" y="4744854"/>
                  <a:pt x="3444071" y="4752575"/>
                </a:cubicBezTo>
                <a:cubicBezTo>
                  <a:pt x="3417336" y="4748744"/>
                  <a:pt x="3395237" y="4752012"/>
                  <a:pt x="3369456" y="4760055"/>
                </a:cubicBezTo>
                <a:cubicBezTo>
                  <a:pt x="3339754" y="4769909"/>
                  <a:pt x="3302678" y="4738520"/>
                  <a:pt x="3302792" y="4714604"/>
                </a:cubicBezTo>
                <a:cubicBezTo>
                  <a:pt x="3303740" y="4701082"/>
                  <a:pt x="3312885" y="4688395"/>
                  <a:pt x="3325004" y="4687423"/>
                </a:cubicBezTo>
                <a:cubicBezTo>
                  <a:pt x="3375174" y="4685639"/>
                  <a:pt x="3423269" y="4672255"/>
                  <a:pt x="3453105" y="4670001"/>
                </a:cubicBezTo>
                <a:close/>
                <a:moveTo>
                  <a:pt x="4185433" y="4644823"/>
                </a:moveTo>
                <a:cubicBezTo>
                  <a:pt x="4208346" y="4646743"/>
                  <a:pt x="4215650" y="4745992"/>
                  <a:pt x="4211358" y="4758100"/>
                </a:cubicBezTo>
                <a:cubicBezTo>
                  <a:pt x="4206332" y="4770455"/>
                  <a:pt x="4186285" y="4770569"/>
                  <a:pt x="4181227" y="4757531"/>
                </a:cubicBezTo>
                <a:cubicBezTo>
                  <a:pt x="4173225" y="4732775"/>
                  <a:pt x="4154273" y="4671552"/>
                  <a:pt x="4174645" y="4650497"/>
                </a:cubicBezTo>
                <a:cubicBezTo>
                  <a:pt x="4178567" y="4646261"/>
                  <a:pt x="4182159" y="4644548"/>
                  <a:pt x="4185433" y="4644823"/>
                </a:cubicBezTo>
                <a:close/>
                <a:moveTo>
                  <a:pt x="3552390" y="4643019"/>
                </a:moveTo>
                <a:lnTo>
                  <a:pt x="3553720" y="4646726"/>
                </a:lnTo>
                <a:cubicBezTo>
                  <a:pt x="3544575" y="4645238"/>
                  <a:pt x="3547037" y="4644670"/>
                  <a:pt x="3550230" y="4643858"/>
                </a:cubicBezTo>
                <a:close/>
                <a:moveTo>
                  <a:pt x="3551137" y="4639527"/>
                </a:moveTo>
                <a:cubicBezTo>
                  <a:pt x="3554243" y="4640759"/>
                  <a:pt x="3554815" y="4641639"/>
                  <a:pt x="3554212" y="4642312"/>
                </a:cubicBezTo>
                <a:lnTo>
                  <a:pt x="3552390" y="4643019"/>
                </a:lnTo>
                <a:close/>
                <a:moveTo>
                  <a:pt x="3551920" y="4639297"/>
                </a:moveTo>
                <a:lnTo>
                  <a:pt x="3569175" y="4644134"/>
                </a:lnTo>
                <a:lnTo>
                  <a:pt x="3565858" y="4644904"/>
                </a:lnTo>
                <a:cubicBezTo>
                  <a:pt x="3560994" y="4644547"/>
                  <a:pt x="3556264" y="4642685"/>
                  <a:pt x="3551920" y="4639297"/>
                </a:cubicBezTo>
                <a:close/>
                <a:moveTo>
                  <a:pt x="3628580" y="4622609"/>
                </a:moveTo>
                <a:lnTo>
                  <a:pt x="3617647" y="4623224"/>
                </a:lnTo>
                <a:lnTo>
                  <a:pt x="3610862" y="4623911"/>
                </a:lnTo>
                <a:lnTo>
                  <a:pt x="3621543" y="4624277"/>
                </a:lnTo>
                <a:close/>
                <a:moveTo>
                  <a:pt x="1109433" y="4595002"/>
                </a:moveTo>
                <a:cubicBezTo>
                  <a:pt x="1121510" y="4592543"/>
                  <a:pt x="1140502" y="4625266"/>
                  <a:pt x="1128173" y="4650079"/>
                </a:cubicBezTo>
                <a:cubicBezTo>
                  <a:pt x="1108661" y="4687380"/>
                  <a:pt x="1081569" y="4604682"/>
                  <a:pt x="1109433" y="4595002"/>
                </a:cubicBezTo>
                <a:close/>
                <a:moveTo>
                  <a:pt x="4655249" y="4590975"/>
                </a:moveTo>
                <a:cubicBezTo>
                  <a:pt x="4661275" y="4590492"/>
                  <a:pt x="4665201" y="4614219"/>
                  <a:pt x="4657525" y="4619343"/>
                </a:cubicBezTo>
                <a:cubicBezTo>
                  <a:pt x="4649731" y="4622973"/>
                  <a:pt x="4643344" y="4618978"/>
                  <a:pt x="4640617" y="4610181"/>
                </a:cubicBezTo>
                <a:cubicBezTo>
                  <a:pt x="4639899" y="4601223"/>
                  <a:pt x="4632914" y="4589763"/>
                  <a:pt x="4655249" y="4590975"/>
                </a:cubicBezTo>
                <a:close/>
                <a:moveTo>
                  <a:pt x="2220680" y="4579610"/>
                </a:moveTo>
                <a:cubicBezTo>
                  <a:pt x="2207209" y="4578590"/>
                  <a:pt x="2192227" y="4587355"/>
                  <a:pt x="2199380" y="4600226"/>
                </a:cubicBezTo>
                <a:cubicBezTo>
                  <a:pt x="2213450" y="4622999"/>
                  <a:pt x="2249943" y="4594675"/>
                  <a:pt x="2232773" y="4584102"/>
                </a:cubicBezTo>
                <a:cubicBezTo>
                  <a:pt x="2229493" y="4581377"/>
                  <a:pt x="2225171" y="4579950"/>
                  <a:pt x="2220680" y="4579610"/>
                </a:cubicBezTo>
                <a:close/>
                <a:moveTo>
                  <a:pt x="3741975" y="4573618"/>
                </a:moveTo>
                <a:cubicBezTo>
                  <a:pt x="3775197" y="4581399"/>
                  <a:pt x="3786271" y="4592449"/>
                  <a:pt x="3779125" y="4604960"/>
                </a:cubicBezTo>
                <a:cubicBezTo>
                  <a:pt x="3759357" y="4637884"/>
                  <a:pt x="3757808" y="4643978"/>
                  <a:pt x="3743875" y="4648080"/>
                </a:cubicBezTo>
                <a:cubicBezTo>
                  <a:pt x="3733873" y="4650375"/>
                  <a:pt x="3702319" y="4637983"/>
                  <a:pt x="3703034" y="4621511"/>
                </a:cubicBezTo>
                <a:cubicBezTo>
                  <a:pt x="3703155" y="4597624"/>
                  <a:pt x="3702561" y="4564843"/>
                  <a:pt x="3741975" y="4573618"/>
                </a:cubicBezTo>
                <a:close/>
                <a:moveTo>
                  <a:pt x="3603004" y="4541048"/>
                </a:moveTo>
                <a:cubicBezTo>
                  <a:pt x="3611903" y="4537807"/>
                  <a:pt x="3618363" y="4538920"/>
                  <a:pt x="3623046" y="4542816"/>
                </a:cubicBezTo>
                <a:cubicBezTo>
                  <a:pt x="3637093" y="4554497"/>
                  <a:pt x="3635154" y="4591207"/>
                  <a:pt x="3635197" y="4610468"/>
                </a:cubicBezTo>
                <a:lnTo>
                  <a:pt x="3637614" y="4620467"/>
                </a:lnTo>
                <a:lnTo>
                  <a:pt x="3637627" y="4620464"/>
                </a:lnTo>
                <a:lnTo>
                  <a:pt x="3637618" y="4620484"/>
                </a:lnTo>
                <a:lnTo>
                  <a:pt x="3638004" y="4622079"/>
                </a:lnTo>
                <a:lnTo>
                  <a:pt x="3636833" y="4622145"/>
                </a:lnTo>
                <a:lnTo>
                  <a:pt x="3636159" y="4623571"/>
                </a:lnTo>
                <a:cubicBezTo>
                  <a:pt x="3670203" y="4626071"/>
                  <a:pt x="3682662" y="4670352"/>
                  <a:pt x="3595569" y="4651532"/>
                </a:cubicBezTo>
                <a:lnTo>
                  <a:pt x="3569175" y="4644134"/>
                </a:lnTo>
                <a:lnTo>
                  <a:pt x="3580596" y="4641480"/>
                </a:lnTo>
                <a:cubicBezTo>
                  <a:pt x="3607841" y="4625843"/>
                  <a:pt x="3606057" y="4628975"/>
                  <a:pt x="3599512" y="4623522"/>
                </a:cubicBezTo>
                <a:lnTo>
                  <a:pt x="3602930" y="4623639"/>
                </a:lnTo>
                <a:lnTo>
                  <a:pt x="3606311" y="4615990"/>
                </a:lnTo>
                <a:cubicBezTo>
                  <a:pt x="3606492" y="4611507"/>
                  <a:pt x="3604565" y="4604924"/>
                  <a:pt x="3597185" y="4595411"/>
                </a:cubicBezTo>
                <a:cubicBezTo>
                  <a:pt x="3585998" y="4582834"/>
                  <a:pt x="3555531" y="4558331"/>
                  <a:pt x="3603004" y="4541048"/>
                </a:cubicBezTo>
                <a:close/>
                <a:moveTo>
                  <a:pt x="4245246" y="4536166"/>
                </a:moveTo>
                <a:cubicBezTo>
                  <a:pt x="4259836" y="4539455"/>
                  <a:pt x="4271849" y="4548896"/>
                  <a:pt x="4267714" y="4561119"/>
                </a:cubicBezTo>
                <a:cubicBezTo>
                  <a:pt x="4256797" y="4603615"/>
                  <a:pt x="4251171" y="4610011"/>
                  <a:pt x="4241121" y="4612304"/>
                </a:cubicBezTo>
                <a:cubicBezTo>
                  <a:pt x="4227005" y="4614924"/>
                  <a:pt x="4187913" y="4586845"/>
                  <a:pt x="4207319" y="4548127"/>
                </a:cubicBezTo>
                <a:cubicBezTo>
                  <a:pt x="4213489" y="4535741"/>
                  <a:pt x="4230655" y="4532878"/>
                  <a:pt x="4245246" y="4536166"/>
                </a:cubicBezTo>
                <a:close/>
                <a:moveTo>
                  <a:pt x="1656684" y="4498861"/>
                </a:moveTo>
                <a:cubicBezTo>
                  <a:pt x="1603501" y="4497153"/>
                  <a:pt x="1586803" y="4517914"/>
                  <a:pt x="1566051" y="4538998"/>
                </a:cubicBezTo>
                <a:cubicBezTo>
                  <a:pt x="1522640" y="4582816"/>
                  <a:pt x="1564495" y="4595891"/>
                  <a:pt x="1540284" y="4624723"/>
                </a:cubicBezTo>
                <a:cubicBezTo>
                  <a:pt x="1536706" y="4630985"/>
                  <a:pt x="1527284" y="4640704"/>
                  <a:pt x="1521202" y="4641192"/>
                </a:cubicBezTo>
                <a:cubicBezTo>
                  <a:pt x="1410417" y="4659045"/>
                  <a:pt x="1418529" y="4632997"/>
                  <a:pt x="1398370" y="4686900"/>
                </a:cubicBezTo>
                <a:cubicBezTo>
                  <a:pt x="1380476" y="4743609"/>
                  <a:pt x="1450824" y="4832079"/>
                  <a:pt x="1486484" y="4793365"/>
                </a:cubicBezTo>
                <a:cubicBezTo>
                  <a:pt x="1492090" y="4786939"/>
                  <a:pt x="1495549" y="4779192"/>
                  <a:pt x="1503301" y="4774089"/>
                </a:cubicBezTo>
                <a:cubicBezTo>
                  <a:pt x="1551720" y="4741821"/>
                  <a:pt x="1520241" y="4705506"/>
                  <a:pt x="1564603" y="4698959"/>
                </a:cubicBezTo>
                <a:cubicBezTo>
                  <a:pt x="1615165" y="4693408"/>
                  <a:pt x="1606463" y="4661241"/>
                  <a:pt x="1624233" y="4653840"/>
                </a:cubicBezTo>
                <a:cubicBezTo>
                  <a:pt x="1685291" y="4626533"/>
                  <a:pt x="1639124" y="4788588"/>
                  <a:pt x="1782958" y="4623178"/>
                </a:cubicBezTo>
                <a:cubicBezTo>
                  <a:pt x="1790352" y="4613623"/>
                  <a:pt x="1802638" y="4588734"/>
                  <a:pt x="1778790" y="4571228"/>
                </a:cubicBezTo>
                <a:cubicBezTo>
                  <a:pt x="1761381" y="4557686"/>
                  <a:pt x="1718805" y="4586498"/>
                  <a:pt x="1703544" y="4548882"/>
                </a:cubicBezTo>
                <a:cubicBezTo>
                  <a:pt x="1691265" y="4522977"/>
                  <a:pt x="1695680" y="4501708"/>
                  <a:pt x="1656684" y="4498861"/>
                </a:cubicBezTo>
                <a:close/>
                <a:moveTo>
                  <a:pt x="4121760" y="4472633"/>
                </a:moveTo>
                <a:cubicBezTo>
                  <a:pt x="4148133" y="4469026"/>
                  <a:pt x="4147997" y="4492900"/>
                  <a:pt x="4123305" y="4491898"/>
                </a:cubicBezTo>
                <a:cubicBezTo>
                  <a:pt x="4102689" y="4490570"/>
                  <a:pt x="4101500" y="4475751"/>
                  <a:pt x="4121760" y="4472633"/>
                </a:cubicBezTo>
                <a:close/>
                <a:moveTo>
                  <a:pt x="2713361" y="4470850"/>
                </a:moveTo>
                <a:cubicBezTo>
                  <a:pt x="2583378" y="4478290"/>
                  <a:pt x="2623087" y="4490044"/>
                  <a:pt x="2545099" y="4484350"/>
                </a:cubicBezTo>
                <a:cubicBezTo>
                  <a:pt x="2495730" y="4479347"/>
                  <a:pt x="2520648" y="4510213"/>
                  <a:pt x="2433358" y="4515723"/>
                </a:cubicBezTo>
                <a:cubicBezTo>
                  <a:pt x="2425248" y="4516373"/>
                  <a:pt x="2407956" y="4529712"/>
                  <a:pt x="2419164" y="4542258"/>
                </a:cubicBezTo>
                <a:cubicBezTo>
                  <a:pt x="2428344" y="4554965"/>
                  <a:pt x="2491788" y="4531949"/>
                  <a:pt x="2522435" y="4532478"/>
                </a:cubicBezTo>
                <a:cubicBezTo>
                  <a:pt x="2581701" y="4533698"/>
                  <a:pt x="2615451" y="4522027"/>
                  <a:pt x="2722301" y="4505985"/>
                </a:cubicBezTo>
                <a:cubicBezTo>
                  <a:pt x="2746509" y="4502550"/>
                  <a:pt x="2751997" y="4469244"/>
                  <a:pt x="2713361" y="4470850"/>
                </a:cubicBezTo>
                <a:close/>
                <a:moveTo>
                  <a:pt x="2419977" y="4464978"/>
                </a:moveTo>
                <a:cubicBezTo>
                  <a:pt x="2416876" y="4464480"/>
                  <a:pt x="2413478" y="4465033"/>
                  <a:pt x="2410526" y="4466390"/>
                </a:cubicBezTo>
                <a:cubicBezTo>
                  <a:pt x="2404624" y="4469104"/>
                  <a:pt x="2400508" y="4475037"/>
                  <a:pt x="2404145" y="4482214"/>
                </a:cubicBezTo>
                <a:cubicBezTo>
                  <a:pt x="2411299" y="4495085"/>
                  <a:pt x="2437058" y="4485549"/>
                  <a:pt x="2427638" y="4469872"/>
                </a:cubicBezTo>
                <a:cubicBezTo>
                  <a:pt x="2425879" y="4467025"/>
                  <a:pt x="2423077" y="4465476"/>
                  <a:pt x="2419977" y="4464978"/>
                </a:cubicBezTo>
                <a:close/>
                <a:moveTo>
                  <a:pt x="3188932" y="4447633"/>
                </a:moveTo>
                <a:cubicBezTo>
                  <a:pt x="3144332" y="4451212"/>
                  <a:pt x="3154224" y="4498221"/>
                  <a:pt x="3183919" y="4486875"/>
                </a:cubicBezTo>
                <a:cubicBezTo>
                  <a:pt x="3244561" y="4460722"/>
                  <a:pt x="3230744" y="4450627"/>
                  <a:pt x="3209782" y="4448038"/>
                </a:cubicBezTo>
                <a:cubicBezTo>
                  <a:pt x="3202794" y="4447174"/>
                  <a:pt x="3195014" y="4447146"/>
                  <a:pt x="3188932" y="4447633"/>
                </a:cubicBezTo>
                <a:close/>
                <a:moveTo>
                  <a:pt x="1934835" y="4442000"/>
                </a:moveTo>
                <a:cubicBezTo>
                  <a:pt x="1902949" y="4449880"/>
                  <a:pt x="1874616" y="4487725"/>
                  <a:pt x="1884451" y="4514947"/>
                </a:cubicBezTo>
                <a:cubicBezTo>
                  <a:pt x="1902573" y="4562791"/>
                  <a:pt x="1814804" y="4562363"/>
                  <a:pt x="1920933" y="4588207"/>
                </a:cubicBezTo>
                <a:cubicBezTo>
                  <a:pt x="1941683" y="4592517"/>
                  <a:pt x="1952774" y="4578183"/>
                  <a:pt x="1952179" y="4570761"/>
                </a:cubicBezTo>
                <a:cubicBezTo>
                  <a:pt x="1943954" y="4544532"/>
                  <a:pt x="1914024" y="4527512"/>
                  <a:pt x="1969120" y="4502178"/>
                </a:cubicBezTo>
                <a:cubicBezTo>
                  <a:pt x="1996549" y="4488026"/>
                  <a:pt x="2000843" y="4465274"/>
                  <a:pt x="1966622" y="4445612"/>
                </a:cubicBezTo>
                <a:cubicBezTo>
                  <a:pt x="1956487" y="4440076"/>
                  <a:pt x="1945463" y="4439373"/>
                  <a:pt x="1934835" y="4442000"/>
                </a:cubicBezTo>
                <a:close/>
                <a:moveTo>
                  <a:pt x="3486171" y="4435738"/>
                </a:moveTo>
                <a:cubicBezTo>
                  <a:pt x="3483005" y="4446689"/>
                  <a:pt x="3484893" y="4445009"/>
                  <a:pt x="3476248" y="4438062"/>
                </a:cubicBezTo>
                <a:cubicBezTo>
                  <a:pt x="3476248" y="4438062"/>
                  <a:pt x="3476248" y="4438062"/>
                  <a:pt x="3486171" y="4435738"/>
                </a:cubicBezTo>
                <a:close/>
                <a:moveTo>
                  <a:pt x="4101351" y="4397899"/>
                </a:moveTo>
                <a:cubicBezTo>
                  <a:pt x="4101351" y="4397899"/>
                  <a:pt x="4101351" y="4397899"/>
                  <a:pt x="4108307" y="4406599"/>
                </a:cubicBezTo>
                <a:cubicBezTo>
                  <a:pt x="4093923" y="4409296"/>
                  <a:pt x="4096118" y="4410663"/>
                  <a:pt x="4101351" y="4397899"/>
                </a:cubicBezTo>
                <a:close/>
                <a:moveTo>
                  <a:pt x="2987050" y="4372704"/>
                </a:moveTo>
                <a:cubicBezTo>
                  <a:pt x="2884853" y="4370446"/>
                  <a:pt x="2922407" y="4457066"/>
                  <a:pt x="2971541" y="4433703"/>
                </a:cubicBezTo>
                <a:cubicBezTo>
                  <a:pt x="2989071" y="4423333"/>
                  <a:pt x="2996109" y="4409324"/>
                  <a:pt x="3007319" y="4396474"/>
                </a:cubicBezTo>
                <a:cubicBezTo>
                  <a:pt x="3014833" y="4388401"/>
                  <a:pt x="2999332" y="4373212"/>
                  <a:pt x="2987050" y="4372704"/>
                </a:cubicBezTo>
                <a:close/>
                <a:moveTo>
                  <a:pt x="4593173" y="4356023"/>
                </a:moveTo>
                <a:cubicBezTo>
                  <a:pt x="4603688" y="4355552"/>
                  <a:pt x="4613912" y="4361071"/>
                  <a:pt x="4615825" y="4372103"/>
                </a:cubicBezTo>
                <a:cubicBezTo>
                  <a:pt x="4626957" y="4433849"/>
                  <a:pt x="4641587" y="4487858"/>
                  <a:pt x="4616798" y="4486864"/>
                </a:cubicBezTo>
                <a:cubicBezTo>
                  <a:pt x="4610659" y="4487356"/>
                  <a:pt x="4604283" y="4484884"/>
                  <a:pt x="4604046" y="4481921"/>
                </a:cubicBezTo>
                <a:cubicBezTo>
                  <a:pt x="4560109" y="4370608"/>
                  <a:pt x="4560798" y="4404855"/>
                  <a:pt x="4568769" y="4375878"/>
                </a:cubicBezTo>
                <a:cubicBezTo>
                  <a:pt x="4571851" y="4362954"/>
                  <a:pt x="4582657" y="4356494"/>
                  <a:pt x="4593173" y="4356023"/>
                </a:cubicBezTo>
                <a:close/>
                <a:moveTo>
                  <a:pt x="3286922" y="4340241"/>
                </a:moveTo>
                <a:cubicBezTo>
                  <a:pt x="3278440" y="4342602"/>
                  <a:pt x="3274921" y="4349607"/>
                  <a:pt x="3275992" y="4362966"/>
                </a:cubicBezTo>
                <a:cubicBezTo>
                  <a:pt x="3278134" y="4415080"/>
                  <a:pt x="3307947" y="4405218"/>
                  <a:pt x="3328342" y="4379680"/>
                </a:cubicBezTo>
                <a:cubicBezTo>
                  <a:pt x="3335974" y="4373093"/>
                  <a:pt x="3358873" y="4353329"/>
                  <a:pt x="3327629" y="4345379"/>
                </a:cubicBezTo>
                <a:cubicBezTo>
                  <a:pt x="3308849" y="4340163"/>
                  <a:pt x="3295404" y="4337880"/>
                  <a:pt x="3286922" y="4340241"/>
                </a:cubicBezTo>
                <a:close/>
                <a:moveTo>
                  <a:pt x="2165498" y="4336871"/>
                </a:moveTo>
                <a:cubicBezTo>
                  <a:pt x="2159348" y="4338089"/>
                  <a:pt x="2153169" y="4342133"/>
                  <a:pt x="2148726" y="4350332"/>
                </a:cubicBezTo>
                <a:cubicBezTo>
                  <a:pt x="2141688" y="4364341"/>
                  <a:pt x="2158502" y="4370461"/>
                  <a:pt x="2172454" y="4366355"/>
                </a:cubicBezTo>
                <a:cubicBezTo>
                  <a:pt x="2202150" y="4355009"/>
                  <a:pt x="2183951" y="4333221"/>
                  <a:pt x="2165498" y="4336871"/>
                </a:cubicBezTo>
                <a:close/>
                <a:moveTo>
                  <a:pt x="3908930" y="4286621"/>
                </a:moveTo>
                <a:cubicBezTo>
                  <a:pt x="3939272" y="4285685"/>
                  <a:pt x="3963231" y="4306254"/>
                  <a:pt x="3956964" y="4329248"/>
                </a:cubicBezTo>
                <a:cubicBezTo>
                  <a:pt x="3955785" y="4339838"/>
                  <a:pt x="3916323" y="4353501"/>
                  <a:pt x="3893065" y="4316382"/>
                </a:cubicBezTo>
                <a:cubicBezTo>
                  <a:pt x="3890454" y="4309094"/>
                  <a:pt x="3900870" y="4287266"/>
                  <a:pt x="3908930" y="4286621"/>
                </a:cubicBezTo>
                <a:close/>
                <a:moveTo>
                  <a:pt x="2930506" y="4278272"/>
                </a:moveTo>
                <a:cubicBezTo>
                  <a:pt x="2925080" y="4280575"/>
                  <a:pt x="2920935" y="4286136"/>
                  <a:pt x="2923617" y="4294136"/>
                </a:cubicBezTo>
                <a:cubicBezTo>
                  <a:pt x="2924331" y="4303042"/>
                  <a:pt x="2948540" y="4299606"/>
                  <a:pt x="2945083" y="4281957"/>
                </a:cubicBezTo>
                <a:cubicBezTo>
                  <a:pt x="2942640" y="4276925"/>
                  <a:pt x="2935932" y="4275969"/>
                  <a:pt x="2930506" y="4278272"/>
                </a:cubicBezTo>
                <a:close/>
                <a:moveTo>
                  <a:pt x="3163386" y="4269111"/>
                </a:moveTo>
                <a:cubicBezTo>
                  <a:pt x="3156723" y="4268711"/>
                  <a:pt x="3149241" y="4270806"/>
                  <a:pt x="3144708" y="4277892"/>
                </a:cubicBezTo>
                <a:cubicBezTo>
                  <a:pt x="3141131" y="4284154"/>
                  <a:pt x="3141726" y="4291576"/>
                  <a:pt x="3148165" y="4295541"/>
                </a:cubicBezTo>
                <a:cubicBezTo>
                  <a:pt x="3159253" y="4306602"/>
                  <a:pt x="3184299" y="4288160"/>
                  <a:pt x="3177145" y="4275289"/>
                </a:cubicBezTo>
                <a:cubicBezTo>
                  <a:pt x="3175893" y="4272402"/>
                  <a:pt x="3170050" y="4269510"/>
                  <a:pt x="3163386" y="4269111"/>
                </a:cubicBezTo>
                <a:close/>
                <a:moveTo>
                  <a:pt x="2651496" y="4233807"/>
                </a:moveTo>
                <a:cubicBezTo>
                  <a:pt x="2643029" y="4230004"/>
                  <a:pt x="2631222" y="4235433"/>
                  <a:pt x="2625618" y="4241858"/>
                </a:cubicBezTo>
                <a:cubicBezTo>
                  <a:pt x="2617030" y="4261967"/>
                  <a:pt x="2628715" y="4280450"/>
                  <a:pt x="2633003" y="4308489"/>
                </a:cubicBezTo>
                <a:cubicBezTo>
                  <a:pt x="2639917" y="4343788"/>
                  <a:pt x="2597464" y="4348688"/>
                  <a:pt x="2583508" y="4378191"/>
                </a:cubicBezTo>
                <a:cubicBezTo>
                  <a:pt x="2576590" y="4393685"/>
                  <a:pt x="2615343" y="4418959"/>
                  <a:pt x="2656842" y="4427581"/>
                </a:cubicBezTo>
                <a:cubicBezTo>
                  <a:pt x="2700248" y="4434556"/>
                  <a:pt x="2692019" y="4433722"/>
                  <a:pt x="2806026" y="4405154"/>
                </a:cubicBezTo>
                <a:cubicBezTo>
                  <a:pt x="2830114" y="4400234"/>
                  <a:pt x="2825943" y="4373679"/>
                  <a:pt x="2813185" y="4367233"/>
                </a:cubicBezTo>
                <a:cubicBezTo>
                  <a:pt x="2753801" y="4339132"/>
                  <a:pt x="2716590" y="4383946"/>
                  <a:pt x="2711943" y="4351454"/>
                </a:cubicBezTo>
                <a:cubicBezTo>
                  <a:pt x="2707773" y="4324898"/>
                  <a:pt x="2741875" y="4343077"/>
                  <a:pt x="2782664" y="4292001"/>
                </a:cubicBezTo>
                <a:cubicBezTo>
                  <a:pt x="2795783" y="4277503"/>
                  <a:pt x="2770744" y="4245153"/>
                  <a:pt x="2738190" y="4246271"/>
                </a:cubicBezTo>
                <a:cubicBezTo>
                  <a:pt x="2705634" y="4247389"/>
                  <a:pt x="2677133" y="4248182"/>
                  <a:pt x="2651496" y="4233807"/>
                </a:cubicBezTo>
                <a:close/>
                <a:moveTo>
                  <a:pt x="2087445" y="4222295"/>
                </a:moveTo>
                <a:cubicBezTo>
                  <a:pt x="2069796" y="4231180"/>
                  <a:pt x="2078380" y="4236466"/>
                  <a:pt x="2088517" y="4235653"/>
                </a:cubicBezTo>
                <a:cubicBezTo>
                  <a:pt x="2090544" y="4235490"/>
                  <a:pt x="2094243" y="4230711"/>
                  <a:pt x="2096031" y="4227581"/>
                </a:cubicBezTo>
                <a:cubicBezTo>
                  <a:pt x="2093884" y="4226259"/>
                  <a:pt x="2089711" y="4225100"/>
                  <a:pt x="2087445" y="4222295"/>
                </a:cubicBezTo>
                <a:close/>
                <a:moveTo>
                  <a:pt x="4069846" y="4191632"/>
                </a:moveTo>
                <a:cubicBezTo>
                  <a:pt x="4075042" y="4191729"/>
                  <a:pt x="4080021" y="4193105"/>
                  <a:pt x="4084033" y="4195211"/>
                </a:cubicBezTo>
                <a:cubicBezTo>
                  <a:pt x="4092058" y="4199424"/>
                  <a:pt x="4096218" y="4206563"/>
                  <a:pt x="4090525" y="4212251"/>
                </a:cubicBezTo>
                <a:cubicBezTo>
                  <a:pt x="4073624" y="4231542"/>
                  <a:pt x="4079723" y="4256460"/>
                  <a:pt x="4057201" y="4256772"/>
                </a:cubicBezTo>
                <a:cubicBezTo>
                  <a:pt x="4034797" y="4258570"/>
                  <a:pt x="4021040" y="4214837"/>
                  <a:pt x="4054353" y="4195724"/>
                </a:cubicBezTo>
                <a:cubicBezTo>
                  <a:pt x="4059236" y="4192717"/>
                  <a:pt x="4064650" y="4191536"/>
                  <a:pt x="4069846" y="4191632"/>
                </a:cubicBezTo>
                <a:close/>
                <a:moveTo>
                  <a:pt x="1545058" y="4178793"/>
                </a:moveTo>
                <a:cubicBezTo>
                  <a:pt x="1537231" y="4179794"/>
                  <a:pt x="1530554" y="4185558"/>
                  <a:pt x="1530314" y="4195287"/>
                </a:cubicBezTo>
                <a:cubicBezTo>
                  <a:pt x="1528165" y="4219362"/>
                  <a:pt x="1538655" y="4248398"/>
                  <a:pt x="1568469" y="4238537"/>
                </a:cubicBezTo>
                <a:cubicBezTo>
                  <a:pt x="1596374" y="4230323"/>
                  <a:pt x="1578846" y="4215295"/>
                  <a:pt x="1566685" y="4190876"/>
                </a:cubicBezTo>
                <a:cubicBezTo>
                  <a:pt x="1561857" y="4181553"/>
                  <a:pt x="1552883" y="4177791"/>
                  <a:pt x="1545058" y="4178793"/>
                </a:cubicBezTo>
                <a:close/>
                <a:moveTo>
                  <a:pt x="3551123" y="4147455"/>
                </a:moveTo>
                <a:cubicBezTo>
                  <a:pt x="3539313" y="4149387"/>
                  <a:pt x="3527938" y="4162274"/>
                  <a:pt x="3540748" y="4178892"/>
                </a:cubicBezTo>
                <a:cubicBezTo>
                  <a:pt x="3547782" y="4190279"/>
                  <a:pt x="3565431" y="4181394"/>
                  <a:pt x="3568296" y="4166226"/>
                </a:cubicBezTo>
                <a:cubicBezTo>
                  <a:pt x="3569132" y="4157569"/>
                  <a:pt x="3566404" y="4152185"/>
                  <a:pt x="3562199" y="4149442"/>
                </a:cubicBezTo>
                <a:cubicBezTo>
                  <a:pt x="3559045" y="4147384"/>
                  <a:pt x="3555060" y="4146811"/>
                  <a:pt x="3551123" y="4147455"/>
                </a:cubicBezTo>
                <a:close/>
                <a:moveTo>
                  <a:pt x="3426483" y="4142240"/>
                </a:moveTo>
                <a:cubicBezTo>
                  <a:pt x="3410950" y="4139356"/>
                  <a:pt x="3397711" y="4150781"/>
                  <a:pt x="3391451" y="4149043"/>
                </a:cubicBezTo>
                <a:cubicBezTo>
                  <a:pt x="3372371" y="4140117"/>
                  <a:pt x="3356034" y="4139933"/>
                  <a:pt x="3338978" y="4156240"/>
                </a:cubicBezTo>
                <a:cubicBezTo>
                  <a:pt x="3316200" y="4177489"/>
                  <a:pt x="3275775" y="4182226"/>
                  <a:pt x="3248702" y="4200829"/>
                </a:cubicBezTo>
                <a:cubicBezTo>
                  <a:pt x="3240951" y="4205934"/>
                  <a:pt x="3244526" y="4225068"/>
                  <a:pt x="3264917" y="4224924"/>
                </a:cubicBezTo>
                <a:cubicBezTo>
                  <a:pt x="3295565" y="4225453"/>
                  <a:pt x="3328242" y="4200424"/>
                  <a:pt x="3384884" y="4219782"/>
                </a:cubicBezTo>
                <a:cubicBezTo>
                  <a:pt x="3422684" y="4233181"/>
                  <a:pt x="3508547" y="4209860"/>
                  <a:pt x="3442608" y="4150914"/>
                </a:cubicBezTo>
                <a:cubicBezTo>
                  <a:pt x="3437093" y="4145754"/>
                  <a:pt x="3431661" y="4143202"/>
                  <a:pt x="3426483" y="4142240"/>
                </a:cubicBezTo>
                <a:close/>
                <a:moveTo>
                  <a:pt x="2423147" y="4131074"/>
                </a:moveTo>
                <a:cubicBezTo>
                  <a:pt x="2387717" y="4121315"/>
                  <a:pt x="2288515" y="4217179"/>
                  <a:pt x="2273591" y="4253669"/>
                </a:cubicBezTo>
                <a:cubicBezTo>
                  <a:pt x="2249615" y="4310866"/>
                  <a:pt x="2322838" y="4282583"/>
                  <a:pt x="2316754" y="4308467"/>
                </a:cubicBezTo>
                <a:cubicBezTo>
                  <a:pt x="2313175" y="4314730"/>
                  <a:pt x="2226003" y="4321724"/>
                  <a:pt x="2244244" y="4371052"/>
                </a:cubicBezTo>
                <a:cubicBezTo>
                  <a:pt x="2265343" y="4430608"/>
                  <a:pt x="2257598" y="4384920"/>
                  <a:pt x="2200835" y="4389473"/>
                </a:cubicBezTo>
                <a:cubicBezTo>
                  <a:pt x="2158381" y="4394373"/>
                  <a:pt x="2160644" y="4422575"/>
                  <a:pt x="2185208" y="4423592"/>
                </a:cubicBezTo>
                <a:cubicBezTo>
                  <a:pt x="2228138" y="4424630"/>
                  <a:pt x="2231243" y="4387034"/>
                  <a:pt x="2283948" y="4408201"/>
                </a:cubicBezTo>
                <a:cubicBezTo>
                  <a:pt x="2317695" y="4421926"/>
                  <a:pt x="2281917" y="4459155"/>
                  <a:pt x="2259498" y="4459460"/>
                </a:cubicBezTo>
                <a:cubicBezTo>
                  <a:pt x="2163621" y="4459683"/>
                  <a:pt x="2147399" y="4486381"/>
                  <a:pt x="2125460" y="4467226"/>
                </a:cubicBezTo>
                <a:cubicBezTo>
                  <a:pt x="2090403" y="4437173"/>
                  <a:pt x="2090403" y="4437173"/>
                  <a:pt x="2050454" y="4447848"/>
                </a:cubicBezTo>
                <a:cubicBezTo>
                  <a:pt x="2034474" y="4452118"/>
                  <a:pt x="2029464" y="4465966"/>
                  <a:pt x="2036379" y="4475867"/>
                </a:cubicBezTo>
                <a:cubicBezTo>
                  <a:pt x="2063208" y="4505086"/>
                  <a:pt x="2069051" y="4501630"/>
                  <a:pt x="2230393" y="4529020"/>
                </a:cubicBezTo>
                <a:cubicBezTo>
                  <a:pt x="2289544" y="4503359"/>
                  <a:pt x="2337364" y="4489066"/>
                  <a:pt x="2339277" y="4436627"/>
                </a:cubicBezTo>
                <a:cubicBezTo>
                  <a:pt x="2339284" y="4385834"/>
                  <a:pt x="2400215" y="4433231"/>
                  <a:pt x="2452813" y="4351331"/>
                </a:cubicBezTo>
                <a:cubicBezTo>
                  <a:pt x="2463786" y="4335511"/>
                  <a:pt x="2493250" y="4245008"/>
                  <a:pt x="2498023" y="4228194"/>
                </a:cubicBezTo>
                <a:cubicBezTo>
                  <a:pt x="2504345" y="4205278"/>
                  <a:pt x="2448179" y="4191858"/>
                  <a:pt x="2433994" y="4142204"/>
                </a:cubicBezTo>
                <a:cubicBezTo>
                  <a:pt x="2431967" y="4136018"/>
                  <a:pt x="2428208" y="4132468"/>
                  <a:pt x="2423147" y="4131074"/>
                </a:cubicBezTo>
                <a:close/>
                <a:moveTo>
                  <a:pt x="4515760" y="4109113"/>
                </a:moveTo>
                <a:cubicBezTo>
                  <a:pt x="4519348" y="4106957"/>
                  <a:pt x="4524010" y="4108825"/>
                  <a:pt x="4527714" y="4117496"/>
                </a:cubicBezTo>
                <a:cubicBezTo>
                  <a:pt x="4539823" y="4143431"/>
                  <a:pt x="4519483" y="4189909"/>
                  <a:pt x="4510256" y="4124877"/>
                </a:cubicBezTo>
                <a:cubicBezTo>
                  <a:pt x="4509660" y="4117451"/>
                  <a:pt x="4512172" y="4111269"/>
                  <a:pt x="4515760" y="4109113"/>
                </a:cubicBezTo>
                <a:close/>
                <a:moveTo>
                  <a:pt x="3516761" y="4067469"/>
                </a:moveTo>
                <a:cubicBezTo>
                  <a:pt x="3509009" y="4069398"/>
                  <a:pt x="3502898" y="4075865"/>
                  <a:pt x="3506890" y="4087495"/>
                </a:cubicBezTo>
                <a:cubicBezTo>
                  <a:pt x="3512493" y="4106466"/>
                  <a:pt x="3543857" y="4090504"/>
                  <a:pt x="3536467" y="4074666"/>
                </a:cubicBezTo>
                <a:cubicBezTo>
                  <a:pt x="3533903" y="4068149"/>
                  <a:pt x="3524513" y="4065541"/>
                  <a:pt x="3516761" y="4067469"/>
                </a:cubicBezTo>
                <a:close/>
                <a:moveTo>
                  <a:pt x="3866632" y="4049062"/>
                </a:moveTo>
                <a:cubicBezTo>
                  <a:pt x="3865378" y="4048929"/>
                  <a:pt x="3865621" y="4049563"/>
                  <a:pt x="3866865" y="4050771"/>
                </a:cubicBezTo>
                <a:lnTo>
                  <a:pt x="3870353" y="4053591"/>
                </a:lnTo>
                <a:lnTo>
                  <a:pt x="3836758" y="4064531"/>
                </a:lnTo>
                <a:cubicBezTo>
                  <a:pt x="3806322" y="4065432"/>
                  <a:pt x="3786805" y="4041509"/>
                  <a:pt x="3655595" y="4084528"/>
                </a:cubicBezTo>
                <a:cubicBezTo>
                  <a:pt x="3631626" y="4090932"/>
                  <a:pt x="3627807" y="4119623"/>
                  <a:pt x="3642116" y="4119968"/>
                </a:cubicBezTo>
                <a:cubicBezTo>
                  <a:pt x="3687193" y="4122327"/>
                  <a:pt x="3790581" y="4139428"/>
                  <a:pt x="3757665" y="4161489"/>
                </a:cubicBezTo>
                <a:cubicBezTo>
                  <a:pt x="3745143" y="4170710"/>
                  <a:pt x="3738821" y="4180927"/>
                  <a:pt x="3735347" y="4191663"/>
                </a:cubicBezTo>
                <a:lnTo>
                  <a:pt x="3730849" y="4220264"/>
                </a:lnTo>
                <a:lnTo>
                  <a:pt x="3725819" y="4222305"/>
                </a:lnTo>
                <a:lnTo>
                  <a:pt x="3725925" y="4224675"/>
                </a:lnTo>
                <a:lnTo>
                  <a:pt x="3689090" y="4222265"/>
                </a:lnTo>
                <a:cubicBezTo>
                  <a:pt x="3644222" y="4219328"/>
                  <a:pt x="3718313" y="4277760"/>
                  <a:pt x="3726757" y="4243239"/>
                </a:cubicBezTo>
                <a:lnTo>
                  <a:pt x="3725925" y="4224675"/>
                </a:lnTo>
                <a:lnTo>
                  <a:pt x="3730111" y="4224949"/>
                </a:lnTo>
                <a:lnTo>
                  <a:pt x="3730849" y="4220264"/>
                </a:lnTo>
                <a:lnTo>
                  <a:pt x="3759658" y="4208573"/>
                </a:lnTo>
                <a:cubicBezTo>
                  <a:pt x="3770718" y="4203390"/>
                  <a:pt x="3782047" y="4198374"/>
                  <a:pt x="3795106" y="4195832"/>
                </a:cubicBezTo>
                <a:cubicBezTo>
                  <a:pt x="3817167" y="4191074"/>
                  <a:pt x="3834936" y="4183673"/>
                  <a:pt x="3850321" y="4171981"/>
                </a:cubicBezTo>
                <a:cubicBezTo>
                  <a:pt x="3896951" y="4142844"/>
                  <a:pt x="3849729" y="4139163"/>
                  <a:pt x="3880258" y="4112812"/>
                </a:cubicBezTo>
                <a:cubicBezTo>
                  <a:pt x="3906973" y="4089755"/>
                  <a:pt x="3902205" y="4081174"/>
                  <a:pt x="3882410" y="4063342"/>
                </a:cubicBezTo>
                <a:lnTo>
                  <a:pt x="3870353" y="4053591"/>
                </a:lnTo>
                <a:lnTo>
                  <a:pt x="3875376" y="4051956"/>
                </a:lnTo>
                <a:cubicBezTo>
                  <a:pt x="3870636" y="4050094"/>
                  <a:pt x="3867886" y="4049194"/>
                  <a:pt x="3866632" y="4049062"/>
                </a:cubicBezTo>
                <a:close/>
                <a:moveTo>
                  <a:pt x="2558948" y="4043480"/>
                </a:moveTo>
                <a:cubicBezTo>
                  <a:pt x="2553522" y="4042608"/>
                  <a:pt x="2547411" y="4042725"/>
                  <a:pt x="2542402" y="4043874"/>
                </a:cubicBezTo>
                <a:cubicBezTo>
                  <a:pt x="2520578" y="4051600"/>
                  <a:pt x="2534171" y="4068436"/>
                  <a:pt x="2542281" y="4067785"/>
                </a:cubicBezTo>
                <a:cubicBezTo>
                  <a:pt x="2560645" y="4067806"/>
                  <a:pt x="2579846" y="4052821"/>
                  <a:pt x="2571380" y="4049018"/>
                </a:cubicBezTo>
                <a:cubicBezTo>
                  <a:pt x="2569116" y="4046213"/>
                  <a:pt x="2564374" y="4044351"/>
                  <a:pt x="2558948" y="4043480"/>
                </a:cubicBezTo>
                <a:close/>
                <a:moveTo>
                  <a:pt x="4606436" y="3962234"/>
                </a:moveTo>
                <a:cubicBezTo>
                  <a:pt x="4607007" y="3962953"/>
                  <a:pt x="4605655" y="3965354"/>
                  <a:pt x="4604035" y="3970832"/>
                </a:cubicBezTo>
                <a:cubicBezTo>
                  <a:pt x="4604035" y="3970832"/>
                  <a:pt x="4604035" y="3970832"/>
                  <a:pt x="4597288" y="3963733"/>
                </a:cubicBezTo>
                <a:cubicBezTo>
                  <a:pt x="4603365" y="3962481"/>
                  <a:pt x="4605862" y="3961516"/>
                  <a:pt x="4606436" y="3962234"/>
                </a:cubicBezTo>
                <a:close/>
                <a:moveTo>
                  <a:pt x="1565131" y="3958518"/>
                </a:moveTo>
                <a:cubicBezTo>
                  <a:pt x="1564803" y="3957609"/>
                  <a:pt x="1562298" y="3958184"/>
                  <a:pt x="1556216" y="3958672"/>
                </a:cubicBezTo>
                <a:cubicBezTo>
                  <a:pt x="1560985" y="3967253"/>
                  <a:pt x="1560985" y="3967253"/>
                  <a:pt x="1560985" y="3967253"/>
                </a:cubicBezTo>
                <a:cubicBezTo>
                  <a:pt x="1563610" y="3961814"/>
                  <a:pt x="1565457" y="3959425"/>
                  <a:pt x="1565131" y="3958518"/>
                </a:cubicBezTo>
                <a:close/>
                <a:moveTo>
                  <a:pt x="3763128" y="3956203"/>
                </a:moveTo>
                <a:cubicBezTo>
                  <a:pt x="3757836" y="3953828"/>
                  <a:pt x="3751247" y="3954355"/>
                  <a:pt x="3747431" y="3957650"/>
                </a:cubicBezTo>
                <a:cubicBezTo>
                  <a:pt x="3732047" y="3969341"/>
                  <a:pt x="3713801" y="3970805"/>
                  <a:pt x="3693528" y="3972432"/>
                </a:cubicBezTo>
                <a:cubicBezTo>
                  <a:pt x="3691502" y="3972594"/>
                  <a:pt x="3687805" y="3977372"/>
                  <a:pt x="3686016" y="3980504"/>
                </a:cubicBezTo>
                <a:cubicBezTo>
                  <a:pt x="3683509" y="4000125"/>
                  <a:pt x="3703782" y="3998498"/>
                  <a:pt x="3726319" y="3999678"/>
                </a:cubicBezTo>
                <a:cubicBezTo>
                  <a:pt x="3761379" y="4004335"/>
                  <a:pt x="3767103" y="3999393"/>
                  <a:pt x="3771042" y="3972188"/>
                </a:cubicBezTo>
                <a:cubicBezTo>
                  <a:pt x="3772413" y="3963861"/>
                  <a:pt x="3768419" y="3958580"/>
                  <a:pt x="3763128" y="3956203"/>
                </a:cubicBezTo>
                <a:close/>
                <a:moveTo>
                  <a:pt x="1426593" y="3945170"/>
                </a:moveTo>
                <a:cubicBezTo>
                  <a:pt x="1425878" y="3948963"/>
                  <a:pt x="1425013" y="3950899"/>
                  <a:pt x="1425535" y="3951044"/>
                </a:cubicBezTo>
                <a:lnTo>
                  <a:pt x="1428867" y="3948804"/>
                </a:lnTo>
                <a:lnTo>
                  <a:pt x="1429934" y="3950508"/>
                </a:lnTo>
                <a:lnTo>
                  <a:pt x="1425519" y="3957207"/>
                </a:lnTo>
                <a:lnTo>
                  <a:pt x="1431495" y="3964229"/>
                </a:lnTo>
                <a:lnTo>
                  <a:pt x="1428619" y="3970403"/>
                </a:lnTo>
                <a:cubicBezTo>
                  <a:pt x="1413353" y="3983580"/>
                  <a:pt x="1406315" y="3997589"/>
                  <a:pt x="1461171" y="3994681"/>
                </a:cubicBezTo>
                <a:cubicBezTo>
                  <a:pt x="1493725" y="3993563"/>
                  <a:pt x="1495041" y="3959098"/>
                  <a:pt x="1458908" y="3966479"/>
                </a:cubicBezTo>
                <a:cubicBezTo>
                  <a:pt x="1446863" y="3968940"/>
                  <a:pt x="1438664" y="3968477"/>
                  <a:pt x="1433402" y="3966471"/>
                </a:cubicBezTo>
                <a:lnTo>
                  <a:pt x="1431495" y="3964229"/>
                </a:lnTo>
                <a:lnTo>
                  <a:pt x="1434492" y="3957794"/>
                </a:lnTo>
                <a:lnTo>
                  <a:pt x="1429934" y="3950508"/>
                </a:lnTo>
                <a:lnTo>
                  <a:pt x="1432794" y="3946167"/>
                </a:lnTo>
                <a:lnTo>
                  <a:pt x="1428867" y="3948804"/>
                </a:lnTo>
                <a:close/>
                <a:moveTo>
                  <a:pt x="2711987" y="3945118"/>
                </a:moveTo>
                <a:cubicBezTo>
                  <a:pt x="2710197" y="3948249"/>
                  <a:pt x="2708528" y="3952864"/>
                  <a:pt x="2708647" y="3954349"/>
                </a:cubicBezTo>
                <a:cubicBezTo>
                  <a:pt x="2720212" y="3971348"/>
                  <a:pt x="2735002" y="3952234"/>
                  <a:pt x="2724270" y="3945626"/>
                </a:cubicBezTo>
                <a:cubicBezTo>
                  <a:pt x="2722123" y="3944304"/>
                  <a:pt x="2716042" y="3944792"/>
                  <a:pt x="2711987" y="3945118"/>
                </a:cubicBezTo>
                <a:close/>
                <a:moveTo>
                  <a:pt x="4179730" y="3932124"/>
                </a:moveTo>
                <a:lnTo>
                  <a:pt x="4176190" y="3936648"/>
                </a:lnTo>
                <a:lnTo>
                  <a:pt x="4176256" y="3936689"/>
                </a:lnTo>
                <a:lnTo>
                  <a:pt x="4176162" y="3936683"/>
                </a:lnTo>
                <a:lnTo>
                  <a:pt x="4176010" y="3936878"/>
                </a:lnTo>
                <a:lnTo>
                  <a:pt x="4175635" y="3936649"/>
                </a:lnTo>
                <a:lnTo>
                  <a:pt x="4173885" y="3936534"/>
                </a:lnTo>
                <a:lnTo>
                  <a:pt x="4174050" y="3935677"/>
                </a:lnTo>
                <a:lnTo>
                  <a:pt x="4173844" y="3935550"/>
                </a:lnTo>
                <a:lnTo>
                  <a:pt x="4174104" y="3935400"/>
                </a:lnTo>
                <a:lnTo>
                  <a:pt x="4174110" y="3935368"/>
                </a:lnTo>
                <a:lnTo>
                  <a:pt x="4174133" y="3935382"/>
                </a:lnTo>
                <a:close/>
                <a:moveTo>
                  <a:pt x="4465681" y="3926462"/>
                </a:moveTo>
                <a:cubicBezTo>
                  <a:pt x="4469606" y="3923916"/>
                  <a:pt x="4475334" y="3924572"/>
                  <a:pt x="4481962" y="3929990"/>
                </a:cubicBezTo>
                <a:cubicBezTo>
                  <a:pt x="4492809" y="3936557"/>
                  <a:pt x="4501843" y="3946244"/>
                  <a:pt x="4512692" y="3952810"/>
                </a:cubicBezTo>
                <a:cubicBezTo>
                  <a:pt x="4531862" y="3960198"/>
                  <a:pt x="4532218" y="3964631"/>
                  <a:pt x="4512301" y="3973666"/>
                </a:cubicBezTo>
                <a:cubicBezTo>
                  <a:pt x="4500351" y="3979088"/>
                  <a:pt x="4493332" y="3994526"/>
                  <a:pt x="4478738" y="3992721"/>
                </a:cubicBezTo>
                <a:cubicBezTo>
                  <a:pt x="4457754" y="3988455"/>
                  <a:pt x="4465993" y="3962508"/>
                  <a:pt x="4460232" y="3942146"/>
                </a:cubicBezTo>
                <a:cubicBezTo>
                  <a:pt x="4459639" y="3934756"/>
                  <a:pt x="4461758" y="3929008"/>
                  <a:pt x="4465681" y="3926462"/>
                </a:cubicBezTo>
                <a:close/>
                <a:moveTo>
                  <a:pt x="4200442" y="3914692"/>
                </a:moveTo>
                <a:lnTo>
                  <a:pt x="4193271" y="3924240"/>
                </a:lnTo>
                <a:lnTo>
                  <a:pt x="4179730" y="3932124"/>
                </a:lnTo>
                <a:lnTo>
                  <a:pt x="4188383" y="3921068"/>
                </a:lnTo>
                <a:close/>
                <a:moveTo>
                  <a:pt x="4204666" y="3909070"/>
                </a:moveTo>
                <a:cubicBezTo>
                  <a:pt x="4208877" y="3910233"/>
                  <a:pt x="4208877" y="3910233"/>
                  <a:pt x="4208877" y="3910233"/>
                </a:cubicBezTo>
                <a:lnTo>
                  <a:pt x="4200442" y="3914692"/>
                </a:lnTo>
                <a:close/>
                <a:moveTo>
                  <a:pt x="4206524" y="3908150"/>
                </a:moveTo>
                <a:lnTo>
                  <a:pt x="4208815" y="3910175"/>
                </a:lnTo>
                <a:cubicBezTo>
                  <a:pt x="4208815" y="3910175"/>
                  <a:pt x="4208815" y="3910175"/>
                  <a:pt x="4204641" y="3909016"/>
                </a:cubicBezTo>
                <a:close/>
                <a:moveTo>
                  <a:pt x="1964303" y="3831817"/>
                </a:moveTo>
                <a:cubicBezTo>
                  <a:pt x="1955836" y="3828014"/>
                  <a:pt x="1934133" y="3837224"/>
                  <a:pt x="1933296" y="3852231"/>
                </a:cubicBezTo>
                <a:cubicBezTo>
                  <a:pt x="1934130" y="3862621"/>
                  <a:pt x="1945100" y="3872198"/>
                  <a:pt x="1959528" y="3874029"/>
                </a:cubicBezTo>
                <a:cubicBezTo>
                  <a:pt x="1978012" y="3875533"/>
                  <a:pt x="1991609" y="3841576"/>
                  <a:pt x="1964303" y="3831817"/>
                </a:cubicBezTo>
                <a:close/>
                <a:moveTo>
                  <a:pt x="1216184" y="3816796"/>
                </a:moveTo>
                <a:cubicBezTo>
                  <a:pt x="1203885" y="3822054"/>
                  <a:pt x="1205068" y="3841566"/>
                  <a:pt x="1226979" y="3847651"/>
                </a:cubicBezTo>
                <a:cubicBezTo>
                  <a:pt x="1249994" y="3854768"/>
                  <a:pt x="1266334" y="3829555"/>
                  <a:pt x="1232707" y="3817314"/>
                </a:cubicBezTo>
                <a:cubicBezTo>
                  <a:pt x="1225880" y="3814874"/>
                  <a:pt x="1220283" y="3815043"/>
                  <a:pt x="1216184" y="3816796"/>
                </a:cubicBezTo>
                <a:close/>
                <a:moveTo>
                  <a:pt x="4488659" y="3763680"/>
                </a:moveTo>
                <a:cubicBezTo>
                  <a:pt x="4497665" y="3771934"/>
                  <a:pt x="4497307" y="3767475"/>
                  <a:pt x="4492043" y="3779866"/>
                </a:cubicBezTo>
                <a:cubicBezTo>
                  <a:pt x="4483038" y="3771611"/>
                  <a:pt x="4483277" y="3774585"/>
                  <a:pt x="4488659" y="3763680"/>
                </a:cubicBezTo>
                <a:close/>
                <a:moveTo>
                  <a:pt x="4397190" y="3763300"/>
                </a:moveTo>
                <a:cubicBezTo>
                  <a:pt x="4403736" y="3763149"/>
                  <a:pt x="4410810" y="3764523"/>
                  <a:pt x="4418265" y="3767855"/>
                </a:cubicBezTo>
                <a:cubicBezTo>
                  <a:pt x="4448149" y="3781926"/>
                  <a:pt x="4463744" y="3797143"/>
                  <a:pt x="4451489" y="3823577"/>
                </a:cubicBezTo>
                <a:cubicBezTo>
                  <a:pt x="4444760" y="3842083"/>
                  <a:pt x="4414030" y="3843051"/>
                  <a:pt x="4387264" y="3842203"/>
                </a:cubicBezTo>
                <a:cubicBezTo>
                  <a:pt x="4331389" y="3840137"/>
                  <a:pt x="4351365" y="3764356"/>
                  <a:pt x="4397190" y="3763300"/>
                </a:cubicBezTo>
                <a:close/>
                <a:moveTo>
                  <a:pt x="3699040" y="3739132"/>
                </a:moveTo>
                <a:cubicBezTo>
                  <a:pt x="3692361" y="3741722"/>
                  <a:pt x="3687889" y="3749550"/>
                  <a:pt x="3688782" y="3760682"/>
                </a:cubicBezTo>
                <a:cubicBezTo>
                  <a:pt x="3689612" y="3796469"/>
                  <a:pt x="3688416" y="3832417"/>
                  <a:pt x="3733017" y="3828839"/>
                </a:cubicBezTo>
                <a:cubicBezTo>
                  <a:pt x="3755436" y="3828534"/>
                  <a:pt x="3795508" y="3793948"/>
                  <a:pt x="3754846" y="3770321"/>
                </a:cubicBezTo>
                <a:cubicBezTo>
                  <a:pt x="3746259" y="3765034"/>
                  <a:pt x="3731831" y="3763203"/>
                  <a:pt x="3722531" y="3749011"/>
                </a:cubicBezTo>
                <a:cubicBezTo>
                  <a:pt x="3714602" y="3739191"/>
                  <a:pt x="3705717" y="3736543"/>
                  <a:pt x="3699040" y="3739132"/>
                </a:cubicBezTo>
                <a:close/>
                <a:moveTo>
                  <a:pt x="2995225" y="3720837"/>
                </a:moveTo>
                <a:cubicBezTo>
                  <a:pt x="2982381" y="3721657"/>
                  <a:pt x="2973256" y="3736675"/>
                  <a:pt x="2987477" y="3742256"/>
                </a:cubicBezTo>
                <a:cubicBezTo>
                  <a:pt x="3004408" y="3749861"/>
                  <a:pt x="3017647" y="3736847"/>
                  <a:pt x="3008585" y="3725623"/>
                </a:cubicBezTo>
                <a:cubicBezTo>
                  <a:pt x="3004203" y="3721867"/>
                  <a:pt x="2999508" y="3720563"/>
                  <a:pt x="2995225" y="3720837"/>
                </a:cubicBezTo>
                <a:close/>
                <a:moveTo>
                  <a:pt x="3356819" y="3709052"/>
                </a:moveTo>
                <a:cubicBezTo>
                  <a:pt x="3341234" y="3709112"/>
                  <a:pt x="3319410" y="3727949"/>
                  <a:pt x="3328172" y="3741811"/>
                </a:cubicBezTo>
                <a:cubicBezTo>
                  <a:pt x="3339499" y="3755841"/>
                  <a:pt x="3353092" y="3772677"/>
                  <a:pt x="3371100" y="3768245"/>
                </a:cubicBezTo>
                <a:cubicBezTo>
                  <a:pt x="3390896" y="3760680"/>
                  <a:pt x="3383266" y="3741873"/>
                  <a:pt x="3368958" y="3716131"/>
                </a:cubicBezTo>
                <a:cubicBezTo>
                  <a:pt x="3366515" y="3711098"/>
                  <a:pt x="3362014" y="3709031"/>
                  <a:pt x="3356819" y="3709052"/>
                </a:cubicBezTo>
                <a:close/>
                <a:moveTo>
                  <a:pt x="4377920" y="3696847"/>
                </a:moveTo>
                <a:cubicBezTo>
                  <a:pt x="4378970" y="3696951"/>
                  <a:pt x="4378603" y="3698867"/>
                  <a:pt x="4380001" y="3703281"/>
                </a:cubicBezTo>
                <a:cubicBezTo>
                  <a:pt x="4380001" y="3703281"/>
                  <a:pt x="4380001" y="3703281"/>
                  <a:pt x="4367324" y="3701280"/>
                </a:cubicBezTo>
                <a:cubicBezTo>
                  <a:pt x="4374398" y="3698450"/>
                  <a:pt x="4376869" y="3696743"/>
                  <a:pt x="4377920" y="3696847"/>
                </a:cubicBezTo>
                <a:close/>
                <a:moveTo>
                  <a:pt x="2933106" y="3674912"/>
                </a:moveTo>
                <a:cubicBezTo>
                  <a:pt x="2931197" y="3676559"/>
                  <a:pt x="2929407" y="3679691"/>
                  <a:pt x="2929646" y="3682660"/>
                </a:cubicBezTo>
                <a:cubicBezTo>
                  <a:pt x="2933701" y="3682334"/>
                  <a:pt x="2940020" y="3684815"/>
                  <a:pt x="2941929" y="3683168"/>
                </a:cubicBezTo>
                <a:cubicBezTo>
                  <a:pt x="2945804" y="3680616"/>
                  <a:pt x="2946639" y="3678308"/>
                  <a:pt x="2944985" y="3676760"/>
                </a:cubicBezTo>
                <a:cubicBezTo>
                  <a:pt x="2943330" y="3675213"/>
                  <a:pt x="2939186" y="3674424"/>
                  <a:pt x="2933106" y="3674912"/>
                </a:cubicBezTo>
                <a:close/>
                <a:moveTo>
                  <a:pt x="4639471" y="3649547"/>
                </a:moveTo>
                <a:cubicBezTo>
                  <a:pt x="4652495" y="3657883"/>
                  <a:pt x="4652121" y="3653223"/>
                  <a:pt x="4642764" y="3664918"/>
                </a:cubicBezTo>
                <a:cubicBezTo>
                  <a:pt x="4627693" y="3656746"/>
                  <a:pt x="4630115" y="3661242"/>
                  <a:pt x="4639471" y="3649547"/>
                </a:cubicBezTo>
                <a:close/>
                <a:moveTo>
                  <a:pt x="982492" y="3643525"/>
                </a:moveTo>
                <a:lnTo>
                  <a:pt x="976387" y="3670197"/>
                </a:lnTo>
                <a:cubicBezTo>
                  <a:pt x="964648" y="3678606"/>
                  <a:pt x="951362" y="3667725"/>
                  <a:pt x="966854" y="3654536"/>
                </a:cubicBezTo>
                <a:close/>
                <a:moveTo>
                  <a:pt x="984047" y="3636730"/>
                </a:moveTo>
                <a:lnTo>
                  <a:pt x="984674" y="3637112"/>
                </a:lnTo>
                <a:lnTo>
                  <a:pt x="987552" y="3637084"/>
                </a:lnTo>
                <a:lnTo>
                  <a:pt x="987807" y="3639010"/>
                </a:lnTo>
                <a:lnTo>
                  <a:pt x="988397" y="3639368"/>
                </a:lnTo>
                <a:lnTo>
                  <a:pt x="987901" y="3639717"/>
                </a:lnTo>
                <a:lnTo>
                  <a:pt x="987906" y="3639763"/>
                </a:lnTo>
                <a:lnTo>
                  <a:pt x="987868" y="3639739"/>
                </a:lnTo>
                <a:lnTo>
                  <a:pt x="982492" y="3643525"/>
                </a:lnTo>
                <a:lnTo>
                  <a:pt x="983914" y="3637306"/>
                </a:lnTo>
                <a:lnTo>
                  <a:pt x="983614" y="3637120"/>
                </a:lnTo>
                <a:lnTo>
                  <a:pt x="983959" y="3637117"/>
                </a:lnTo>
                <a:close/>
                <a:moveTo>
                  <a:pt x="1162594" y="3626434"/>
                </a:moveTo>
                <a:cubicBezTo>
                  <a:pt x="1134741" y="3626606"/>
                  <a:pt x="1144908" y="3689350"/>
                  <a:pt x="1172977" y="3683176"/>
                </a:cubicBezTo>
                <a:cubicBezTo>
                  <a:pt x="1206965" y="3674474"/>
                  <a:pt x="1198261" y="3642307"/>
                  <a:pt x="1176917" y="3630575"/>
                </a:cubicBezTo>
                <a:cubicBezTo>
                  <a:pt x="1171328" y="3627662"/>
                  <a:pt x="1166573" y="3626410"/>
                  <a:pt x="1162594" y="3626434"/>
                </a:cubicBezTo>
                <a:close/>
                <a:moveTo>
                  <a:pt x="4194505" y="3620112"/>
                </a:moveTo>
                <a:cubicBezTo>
                  <a:pt x="4200866" y="3619788"/>
                  <a:pt x="4206718" y="3622664"/>
                  <a:pt x="4209282" y="3629149"/>
                </a:cubicBezTo>
                <a:cubicBezTo>
                  <a:pt x="4228494" y="3664780"/>
                  <a:pt x="4221438" y="3678727"/>
                  <a:pt x="4184032" y="3696598"/>
                </a:cubicBezTo>
                <a:cubicBezTo>
                  <a:pt x="4172319" y="3703485"/>
                  <a:pt x="4129547" y="3705430"/>
                  <a:pt x="4176667" y="3630279"/>
                </a:cubicBezTo>
                <a:cubicBezTo>
                  <a:pt x="4181270" y="3623962"/>
                  <a:pt x="4188142" y="3620437"/>
                  <a:pt x="4194505" y="3620112"/>
                </a:cubicBezTo>
                <a:close/>
                <a:moveTo>
                  <a:pt x="4506324" y="3595225"/>
                </a:moveTo>
                <a:cubicBezTo>
                  <a:pt x="4510533" y="3596360"/>
                  <a:pt x="4516789" y="3597330"/>
                  <a:pt x="4516905" y="3598794"/>
                </a:cubicBezTo>
                <a:cubicBezTo>
                  <a:pt x="4523747" y="3607080"/>
                  <a:pt x="4504462" y="3623352"/>
                  <a:pt x="4498844" y="3604660"/>
                </a:cubicBezTo>
                <a:cubicBezTo>
                  <a:pt x="4498609" y="3601735"/>
                  <a:pt x="4504513" y="3598315"/>
                  <a:pt x="4506324" y="3595225"/>
                </a:cubicBezTo>
                <a:close/>
                <a:moveTo>
                  <a:pt x="4842918" y="3544108"/>
                </a:moveTo>
                <a:cubicBezTo>
                  <a:pt x="4850339" y="3540900"/>
                  <a:pt x="4858310" y="3541380"/>
                  <a:pt x="4865408" y="3544122"/>
                </a:cubicBezTo>
                <a:cubicBezTo>
                  <a:pt x="4886699" y="3552346"/>
                  <a:pt x="4900126" y="3580928"/>
                  <a:pt x="4867186" y="3591405"/>
                </a:cubicBezTo>
                <a:cubicBezTo>
                  <a:pt x="4755532" y="3628717"/>
                  <a:pt x="4750047" y="3585880"/>
                  <a:pt x="4768236" y="3582929"/>
                </a:cubicBezTo>
                <a:cubicBezTo>
                  <a:pt x="4800545" y="3577352"/>
                  <a:pt x="4817188" y="3555125"/>
                  <a:pt x="4842918" y="3544108"/>
                </a:cubicBezTo>
                <a:close/>
                <a:moveTo>
                  <a:pt x="3530964" y="3532832"/>
                </a:moveTo>
                <a:cubicBezTo>
                  <a:pt x="3527268" y="3534062"/>
                  <a:pt x="3524510" y="3537831"/>
                  <a:pt x="3524599" y="3545293"/>
                </a:cubicBezTo>
                <a:cubicBezTo>
                  <a:pt x="3525431" y="3555683"/>
                  <a:pt x="3534017" y="3560970"/>
                  <a:pt x="3537952" y="3559160"/>
                </a:cubicBezTo>
                <a:cubicBezTo>
                  <a:pt x="3561566" y="3548302"/>
                  <a:pt x="3542048" y="3529141"/>
                  <a:pt x="3530964" y="3532832"/>
                </a:cubicBezTo>
                <a:close/>
                <a:moveTo>
                  <a:pt x="2210739" y="3502066"/>
                </a:moveTo>
                <a:cubicBezTo>
                  <a:pt x="2209725" y="3502147"/>
                  <a:pt x="2209397" y="3504414"/>
                  <a:pt x="2207726" y="3509031"/>
                </a:cubicBezTo>
                <a:cubicBezTo>
                  <a:pt x="2217863" y="3508217"/>
                  <a:pt x="2217863" y="3508217"/>
                  <a:pt x="2217863" y="3508217"/>
                </a:cubicBezTo>
                <a:cubicBezTo>
                  <a:pt x="2213451" y="3504089"/>
                  <a:pt x="2211752" y="3501985"/>
                  <a:pt x="2210739" y="3502066"/>
                </a:cubicBezTo>
                <a:close/>
                <a:moveTo>
                  <a:pt x="3625132" y="3491454"/>
                </a:moveTo>
                <a:cubicBezTo>
                  <a:pt x="3617283" y="3492574"/>
                  <a:pt x="3615202" y="3504785"/>
                  <a:pt x="3621910" y="3512090"/>
                </a:cubicBezTo>
                <a:cubicBezTo>
                  <a:pt x="3630733" y="3520345"/>
                  <a:pt x="3654108" y="3506519"/>
                  <a:pt x="3634790" y="3494623"/>
                </a:cubicBezTo>
                <a:cubicBezTo>
                  <a:pt x="3631005" y="3491940"/>
                  <a:pt x="3627748" y="3491081"/>
                  <a:pt x="3625132" y="3491454"/>
                </a:cubicBezTo>
                <a:close/>
                <a:moveTo>
                  <a:pt x="956041" y="3468284"/>
                </a:moveTo>
                <a:cubicBezTo>
                  <a:pt x="955281" y="3468346"/>
                  <a:pt x="954952" y="3470613"/>
                  <a:pt x="952268" y="3475310"/>
                </a:cubicBezTo>
                <a:cubicBezTo>
                  <a:pt x="962404" y="3474497"/>
                  <a:pt x="962404" y="3474497"/>
                  <a:pt x="962404" y="3474497"/>
                </a:cubicBezTo>
                <a:cubicBezTo>
                  <a:pt x="957993" y="3470369"/>
                  <a:pt x="956800" y="3468224"/>
                  <a:pt x="956041" y="3468284"/>
                </a:cubicBezTo>
                <a:close/>
                <a:moveTo>
                  <a:pt x="4006498" y="3448368"/>
                </a:moveTo>
                <a:cubicBezTo>
                  <a:pt x="4002442" y="3448693"/>
                  <a:pt x="3996480" y="3450666"/>
                  <a:pt x="3994572" y="3452313"/>
                </a:cubicBezTo>
                <a:cubicBezTo>
                  <a:pt x="3993379" y="3462866"/>
                  <a:pt x="3999579" y="3463862"/>
                  <a:pt x="4011266" y="3456949"/>
                </a:cubicBezTo>
                <a:cubicBezTo>
                  <a:pt x="4009000" y="3454144"/>
                  <a:pt x="4008762" y="3451175"/>
                  <a:pt x="4006498" y="3448368"/>
                </a:cubicBezTo>
                <a:close/>
                <a:moveTo>
                  <a:pt x="3300378" y="3416197"/>
                </a:moveTo>
                <a:cubicBezTo>
                  <a:pt x="3288444" y="3416697"/>
                  <a:pt x="3275514" y="3419251"/>
                  <a:pt x="3261904" y="3424452"/>
                </a:cubicBezTo>
                <a:cubicBezTo>
                  <a:pt x="3236145" y="3433988"/>
                  <a:pt x="3244132" y="3457249"/>
                  <a:pt x="3244609" y="3463186"/>
                </a:cubicBezTo>
                <a:cubicBezTo>
                  <a:pt x="3243534" y="3475224"/>
                  <a:pt x="3223737" y="3482787"/>
                  <a:pt x="3208952" y="3476504"/>
                </a:cubicBezTo>
                <a:cubicBezTo>
                  <a:pt x="3200485" y="3472701"/>
                  <a:pt x="3193926" y="3467253"/>
                  <a:pt x="3185461" y="3463451"/>
                </a:cubicBezTo>
                <a:cubicBezTo>
                  <a:pt x="3160181" y="3453527"/>
                  <a:pt x="3132391" y="3488622"/>
                  <a:pt x="3158744" y="3511904"/>
                </a:cubicBezTo>
                <a:cubicBezTo>
                  <a:pt x="3167567" y="3520159"/>
                  <a:pt x="3180326" y="3526605"/>
                  <a:pt x="3191177" y="3534698"/>
                </a:cubicBezTo>
                <a:lnTo>
                  <a:pt x="3189820" y="3537516"/>
                </a:lnTo>
                <a:lnTo>
                  <a:pt x="3189387" y="3537828"/>
                </a:lnTo>
                <a:cubicBezTo>
                  <a:pt x="3164823" y="3536812"/>
                  <a:pt x="3145146" y="3545860"/>
                  <a:pt x="3127852" y="3559198"/>
                </a:cubicBezTo>
                <a:lnTo>
                  <a:pt x="3129748" y="3561725"/>
                </a:lnTo>
                <a:lnTo>
                  <a:pt x="3090048" y="3571195"/>
                </a:lnTo>
                <a:cubicBezTo>
                  <a:pt x="3044255" y="3585326"/>
                  <a:pt x="3092190" y="3623309"/>
                  <a:pt x="3109004" y="3629428"/>
                </a:cubicBezTo>
                <a:cubicBezTo>
                  <a:pt x="3119497" y="3633068"/>
                  <a:pt x="3157539" y="3624041"/>
                  <a:pt x="3154320" y="3609359"/>
                </a:cubicBezTo>
                <a:cubicBezTo>
                  <a:pt x="3151578" y="3600616"/>
                  <a:pt x="3149315" y="3591462"/>
                  <a:pt x="3145558" y="3582800"/>
                </a:cubicBezTo>
                <a:lnTo>
                  <a:pt x="3129748" y="3561725"/>
                </a:lnTo>
                <a:lnTo>
                  <a:pt x="3140631" y="3559130"/>
                </a:lnTo>
                <a:cubicBezTo>
                  <a:pt x="3166129" y="3555077"/>
                  <a:pt x="3176913" y="3556779"/>
                  <a:pt x="3183390" y="3550891"/>
                </a:cubicBezTo>
                <a:lnTo>
                  <a:pt x="3189820" y="3537516"/>
                </a:lnTo>
                <a:lnTo>
                  <a:pt x="3229891" y="3508623"/>
                </a:lnTo>
                <a:cubicBezTo>
                  <a:pt x="3247913" y="3504376"/>
                  <a:pt x="3270363" y="3504442"/>
                  <a:pt x="3296955" y="3505296"/>
                </a:cubicBezTo>
                <a:cubicBezTo>
                  <a:pt x="3401327" y="3509246"/>
                  <a:pt x="3390670" y="3438396"/>
                  <a:pt x="3332884" y="3420274"/>
                </a:cubicBezTo>
                <a:cubicBezTo>
                  <a:pt x="3323253" y="3417254"/>
                  <a:pt x="3312313" y="3415698"/>
                  <a:pt x="3300378" y="3416197"/>
                </a:cubicBezTo>
                <a:close/>
                <a:moveTo>
                  <a:pt x="3613575" y="3382791"/>
                </a:moveTo>
                <a:cubicBezTo>
                  <a:pt x="3610117" y="3390538"/>
                  <a:pt x="3610117" y="3390538"/>
                  <a:pt x="3610117" y="3390538"/>
                </a:cubicBezTo>
                <a:cubicBezTo>
                  <a:pt x="3620135" y="3388240"/>
                  <a:pt x="3620372" y="3391209"/>
                  <a:pt x="3613575" y="3382791"/>
                </a:cubicBezTo>
                <a:close/>
                <a:moveTo>
                  <a:pt x="3845788" y="3365281"/>
                </a:moveTo>
                <a:cubicBezTo>
                  <a:pt x="3838096" y="3364777"/>
                  <a:pt x="3830554" y="3366130"/>
                  <a:pt x="3826677" y="3368682"/>
                </a:cubicBezTo>
                <a:cubicBezTo>
                  <a:pt x="3794238" y="3396680"/>
                  <a:pt x="3742841" y="3391841"/>
                  <a:pt x="3757149" y="3417582"/>
                </a:cubicBezTo>
                <a:cubicBezTo>
                  <a:pt x="3766331" y="3430291"/>
                  <a:pt x="3778493" y="3429315"/>
                  <a:pt x="3794354" y="3423561"/>
                </a:cubicBezTo>
                <a:cubicBezTo>
                  <a:pt x="3794354" y="3423561"/>
                  <a:pt x="3836093" y="3409755"/>
                  <a:pt x="3836093" y="3409755"/>
                </a:cubicBezTo>
                <a:cubicBezTo>
                  <a:pt x="3863642" y="3397087"/>
                  <a:pt x="3870321" y="3378625"/>
                  <a:pt x="3865790" y="3373013"/>
                </a:cubicBezTo>
                <a:cubicBezTo>
                  <a:pt x="3861320" y="3368143"/>
                  <a:pt x="3853478" y="3365784"/>
                  <a:pt x="3845788" y="3365281"/>
                </a:cubicBezTo>
                <a:close/>
                <a:moveTo>
                  <a:pt x="3768935" y="3259024"/>
                </a:moveTo>
                <a:cubicBezTo>
                  <a:pt x="3727060" y="3255134"/>
                  <a:pt x="3731046" y="3302034"/>
                  <a:pt x="3770279" y="3301501"/>
                </a:cubicBezTo>
                <a:cubicBezTo>
                  <a:pt x="3802954" y="3301866"/>
                  <a:pt x="3810708" y="3271367"/>
                  <a:pt x="3789720" y="3264088"/>
                </a:cubicBezTo>
                <a:cubicBezTo>
                  <a:pt x="3781835" y="3261173"/>
                  <a:pt x="3774917" y="3259580"/>
                  <a:pt x="3768935" y="3259024"/>
                </a:cubicBezTo>
                <a:close/>
                <a:moveTo>
                  <a:pt x="4391784" y="3171688"/>
                </a:moveTo>
                <a:cubicBezTo>
                  <a:pt x="4395696" y="3172331"/>
                  <a:pt x="4399193" y="3174570"/>
                  <a:pt x="4401073" y="3178899"/>
                </a:cubicBezTo>
                <a:cubicBezTo>
                  <a:pt x="4406441" y="3194895"/>
                  <a:pt x="4384597" y="3202621"/>
                  <a:pt x="4377915" y="3195690"/>
                </a:cubicBezTo>
                <a:cubicBezTo>
                  <a:pt x="4364582" y="3182201"/>
                  <a:pt x="4380047" y="3169759"/>
                  <a:pt x="4391784" y="3171688"/>
                </a:cubicBezTo>
                <a:close/>
                <a:moveTo>
                  <a:pt x="867881" y="3084710"/>
                </a:moveTo>
                <a:cubicBezTo>
                  <a:pt x="860130" y="3089814"/>
                  <a:pt x="857983" y="3088492"/>
                  <a:pt x="870385" y="3090484"/>
                </a:cubicBezTo>
                <a:cubicBezTo>
                  <a:pt x="867881" y="3084710"/>
                  <a:pt x="867881" y="3084710"/>
                  <a:pt x="867881" y="3084710"/>
                </a:cubicBezTo>
                <a:close/>
                <a:moveTo>
                  <a:pt x="4181395" y="3003004"/>
                </a:moveTo>
                <a:cubicBezTo>
                  <a:pt x="4167690" y="3000253"/>
                  <a:pt x="4148480" y="3018320"/>
                  <a:pt x="4158586" y="3029833"/>
                </a:cubicBezTo>
                <a:cubicBezTo>
                  <a:pt x="4169913" y="3043863"/>
                  <a:pt x="4199845" y="3035486"/>
                  <a:pt x="4191977" y="3013710"/>
                </a:cubicBezTo>
                <a:cubicBezTo>
                  <a:pt x="4189920" y="3007152"/>
                  <a:pt x="4185964" y="3003921"/>
                  <a:pt x="4181395" y="3003004"/>
                </a:cubicBezTo>
                <a:close/>
                <a:moveTo>
                  <a:pt x="4278501" y="2901337"/>
                </a:moveTo>
                <a:cubicBezTo>
                  <a:pt x="4281353" y="2901842"/>
                  <a:pt x="4284399" y="2903587"/>
                  <a:pt x="4287213" y="2907150"/>
                </a:cubicBezTo>
                <a:cubicBezTo>
                  <a:pt x="4291712" y="2912853"/>
                  <a:pt x="4276247" y="2921672"/>
                  <a:pt x="4269617" y="2914626"/>
                </a:cubicBezTo>
                <a:cubicBezTo>
                  <a:pt x="4265297" y="2911183"/>
                  <a:pt x="4266882" y="2905750"/>
                  <a:pt x="4270956" y="2902961"/>
                </a:cubicBezTo>
                <a:cubicBezTo>
                  <a:pt x="4272992" y="2901566"/>
                  <a:pt x="4275649" y="2900832"/>
                  <a:pt x="4278501" y="2901337"/>
                </a:cubicBezTo>
                <a:close/>
                <a:moveTo>
                  <a:pt x="359636" y="2815789"/>
                </a:moveTo>
                <a:cubicBezTo>
                  <a:pt x="370286" y="2814190"/>
                  <a:pt x="383271" y="2816126"/>
                  <a:pt x="387884" y="2822457"/>
                </a:cubicBezTo>
                <a:cubicBezTo>
                  <a:pt x="397348" y="2838075"/>
                  <a:pt x="352596" y="2843155"/>
                  <a:pt x="345409" y="2830331"/>
                </a:cubicBezTo>
                <a:cubicBezTo>
                  <a:pt x="340676" y="2822521"/>
                  <a:pt x="348989" y="2817387"/>
                  <a:pt x="359636" y="2815789"/>
                </a:cubicBezTo>
                <a:close/>
                <a:moveTo>
                  <a:pt x="4132602" y="2775906"/>
                </a:moveTo>
                <a:cubicBezTo>
                  <a:pt x="4124806" y="2774105"/>
                  <a:pt x="4115981" y="2778546"/>
                  <a:pt x="4114608" y="2786873"/>
                </a:cubicBezTo>
                <a:cubicBezTo>
                  <a:pt x="4112579" y="2812432"/>
                  <a:pt x="4137261" y="2840329"/>
                  <a:pt x="4144420" y="2802408"/>
                </a:cubicBezTo>
                <a:cubicBezTo>
                  <a:pt x="4147164" y="2785755"/>
                  <a:pt x="4140399" y="2777708"/>
                  <a:pt x="4132602" y="2775906"/>
                </a:cubicBezTo>
                <a:close/>
                <a:moveTo>
                  <a:pt x="3090860" y="2691239"/>
                </a:moveTo>
                <a:cubicBezTo>
                  <a:pt x="3078219" y="2686278"/>
                  <a:pt x="3047213" y="2706693"/>
                  <a:pt x="3062594" y="2720397"/>
                </a:cubicBezTo>
                <a:cubicBezTo>
                  <a:pt x="3080361" y="2738391"/>
                  <a:pt x="3116140" y="2701163"/>
                  <a:pt x="3090860" y="2691239"/>
                </a:cubicBezTo>
                <a:close/>
                <a:moveTo>
                  <a:pt x="604088" y="2517851"/>
                </a:moveTo>
                <a:cubicBezTo>
                  <a:pt x="585828" y="2519129"/>
                  <a:pt x="570592" y="2532675"/>
                  <a:pt x="591278" y="2561640"/>
                </a:cubicBezTo>
                <a:cubicBezTo>
                  <a:pt x="600698" y="2577317"/>
                  <a:pt x="628126" y="2563165"/>
                  <a:pt x="635045" y="2547672"/>
                </a:cubicBezTo>
                <a:cubicBezTo>
                  <a:pt x="643633" y="2527562"/>
                  <a:pt x="622348" y="2516572"/>
                  <a:pt x="604088" y="2517851"/>
                </a:cubicBezTo>
                <a:close/>
                <a:moveTo>
                  <a:pt x="4486985" y="2496035"/>
                </a:moveTo>
                <a:cubicBezTo>
                  <a:pt x="4495321" y="2499185"/>
                  <a:pt x="4483954" y="2510372"/>
                  <a:pt x="4469953" y="2502608"/>
                </a:cubicBezTo>
                <a:cubicBezTo>
                  <a:pt x="4469834" y="2501136"/>
                  <a:pt x="4471569" y="2498035"/>
                  <a:pt x="4471450" y="2496564"/>
                </a:cubicBezTo>
                <a:cubicBezTo>
                  <a:pt x="4479240" y="2494828"/>
                  <a:pt x="4484206" y="2494986"/>
                  <a:pt x="4486985" y="2496035"/>
                </a:cubicBezTo>
                <a:close/>
                <a:moveTo>
                  <a:pt x="3827017" y="2431998"/>
                </a:moveTo>
                <a:cubicBezTo>
                  <a:pt x="3825229" y="2435129"/>
                  <a:pt x="3823558" y="2439745"/>
                  <a:pt x="3823558" y="2439745"/>
                </a:cubicBezTo>
                <a:cubicBezTo>
                  <a:pt x="3839477" y="2447431"/>
                  <a:pt x="3853855" y="2435913"/>
                  <a:pt x="3844755" y="2432162"/>
                </a:cubicBezTo>
                <a:cubicBezTo>
                  <a:pt x="3841721" y="2430911"/>
                  <a:pt x="3836079" y="2430523"/>
                  <a:pt x="3827017" y="2431998"/>
                </a:cubicBezTo>
                <a:close/>
                <a:moveTo>
                  <a:pt x="4357545" y="2333389"/>
                </a:moveTo>
                <a:cubicBezTo>
                  <a:pt x="4369922" y="2335560"/>
                  <a:pt x="4379074" y="2341898"/>
                  <a:pt x="4373664" y="2350522"/>
                </a:cubicBezTo>
                <a:cubicBezTo>
                  <a:pt x="4346083" y="2386981"/>
                  <a:pt x="4310782" y="2352589"/>
                  <a:pt x="4322076" y="2341260"/>
                </a:cubicBezTo>
                <a:cubicBezTo>
                  <a:pt x="4329566" y="2333214"/>
                  <a:pt x="4345168" y="2331218"/>
                  <a:pt x="4357545" y="2333389"/>
                </a:cubicBezTo>
                <a:close/>
                <a:moveTo>
                  <a:pt x="4024404" y="1981193"/>
                </a:moveTo>
                <a:cubicBezTo>
                  <a:pt x="4025684" y="1980900"/>
                  <a:pt x="4028944" y="1982549"/>
                  <a:pt x="4036442" y="1985003"/>
                </a:cubicBezTo>
                <a:cubicBezTo>
                  <a:pt x="4036442" y="1985003"/>
                  <a:pt x="4036442" y="1985003"/>
                  <a:pt x="4024250" y="1989037"/>
                </a:cubicBezTo>
                <a:cubicBezTo>
                  <a:pt x="4023825" y="1983723"/>
                  <a:pt x="4023123" y="1981487"/>
                  <a:pt x="4024404" y="1981193"/>
                </a:cubicBezTo>
                <a:close/>
                <a:moveTo>
                  <a:pt x="4444178" y="1780085"/>
                </a:moveTo>
                <a:cubicBezTo>
                  <a:pt x="4450775" y="1785316"/>
                  <a:pt x="4452707" y="1783722"/>
                  <a:pt x="4440545" y="1786137"/>
                </a:cubicBezTo>
                <a:cubicBezTo>
                  <a:pt x="4440545" y="1786137"/>
                  <a:pt x="4440545" y="1786137"/>
                  <a:pt x="4444178" y="1780085"/>
                </a:cubicBezTo>
                <a:close/>
                <a:moveTo>
                  <a:pt x="7260" y="1384804"/>
                </a:moveTo>
                <a:cubicBezTo>
                  <a:pt x="18321" y="1389676"/>
                  <a:pt x="18206" y="1388246"/>
                  <a:pt x="10298" y="1396080"/>
                </a:cubicBezTo>
                <a:cubicBezTo>
                  <a:pt x="-2998" y="1389947"/>
                  <a:pt x="-2769" y="1392808"/>
                  <a:pt x="7260" y="1384804"/>
                </a:cubicBezTo>
                <a:close/>
                <a:moveTo>
                  <a:pt x="4540704" y="1249806"/>
                </a:moveTo>
                <a:cubicBezTo>
                  <a:pt x="4569409" y="1250453"/>
                  <a:pt x="4551661" y="1284337"/>
                  <a:pt x="4524872" y="1282060"/>
                </a:cubicBezTo>
                <a:cubicBezTo>
                  <a:pt x="4491747" y="1277340"/>
                  <a:pt x="4479310" y="1275388"/>
                  <a:pt x="4480285" y="1262030"/>
                </a:cubicBezTo>
                <a:cubicBezTo>
                  <a:pt x="4481143" y="1247207"/>
                  <a:pt x="4518099" y="1248669"/>
                  <a:pt x="4540704" y="1249806"/>
                </a:cubicBezTo>
                <a:close/>
                <a:moveTo>
                  <a:pt x="4010192" y="1231176"/>
                </a:moveTo>
                <a:cubicBezTo>
                  <a:pt x="3993974" y="1232477"/>
                  <a:pt x="3977992" y="1262143"/>
                  <a:pt x="4003628" y="1276519"/>
                </a:cubicBezTo>
                <a:cubicBezTo>
                  <a:pt x="4025092" y="1289735"/>
                  <a:pt x="4040600" y="1228736"/>
                  <a:pt x="4010192" y="1231176"/>
                </a:cubicBezTo>
                <a:close/>
                <a:moveTo>
                  <a:pt x="3720881" y="1208124"/>
                </a:moveTo>
                <a:cubicBezTo>
                  <a:pt x="3718434" y="1209021"/>
                  <a:pt x="3716302" y="1211059"/>
                  <a:pt x="3715050" y="1214521"/>
                </a:cubicBezTo>
                <a:cubicBezTo>
                  <a:pt x="3710040" y="1228368"/>
                  <a:pt x="3731027" y="1235648"/>
                  <a:pt x="3736156" y="1223285"/>
                </a:cubicBezTo>
                <a:cubicBezTo>
                  <a:pt x="3737648" y="1216443"/>
                  <a:pt x="3733624" y="1210790"/>
                  <a:pt x="3728602" y="1208580"/>
                </a:cubicBezTo>
                <a:cubicBezTo>
                  <a:pt x="3726089" y="1207473"/>
                  <a:pt x="3723328" y="1207228"/>
                  <a:pt x="3720881" y="1208124"/>
                </a:cubicBezTo>
                <a:close/>
                <a:moveTo>
                  <a:pt x="4466728" y="1115353"/>
                </a:moveTo>
                <a:cubicBezTo>
                  <a:pt x="4473501" y="1113866"/>
                  <a:pt x="4479738" y="1115252"/>
                  <a:pt x="4483142" y="1119504"/>
                </a:cubicBezTo>
                <a:cubicBezTo>
                  <a:pt x="4489830" y="1126511"/>
                  <a:pt x="4480527" y="1137816"/>
                  <a:pt x="4472172" y="1135469"/>
                </a:cubicBezTo>
                <a:lnTo>
                  <a:pt x="4447793" y="1127968"/>
                </a:lnTo>
                <a:close/>
                <a:moveTo>
                  <a:pt x="4400434" y="1088929"/>
                </a:moveTo>
                <a:cubicBezTo>
                  <a:pt x="4406812" y="1092073"/>
                  <a:pt x="4409582" y="1094778"/>
                  <a:pt x="4408982" y="1096837"/>
                </a:cubicBezTo>
                <a:lnTo>
                  <a:pt x="4399823" y="1100010"/>
                </a:lnTo>
                <a:lnTo>
                  <a:pt x="4404357" y="1100005"/>
                </a:lnTo>
                <a:cubicBezTo>
                  <a:pt x="4412272" y="1100398"/>
                  <a:pt x="4425828" y="1102396"/>
                  <a:pt x="4435928" y="1110842"/>
                </a:cubicBezTo>
                <a:lnTo>
                  <a:pt x="4446469" y="1127561"/>
                </a:lnTo>
                <a:lnTo>
                  <a:pt x="4447793" y="1127968"/>
                </a:lnTo>
                <a:lnTo>
                  <a:pt x="4447101" y="1128430"/>
                </a:lnTo>
                <a:lnTo>
                  <a:pt x="4446963" y="1128344"/>
                </a:lnTo>
                <a:lnTo>
                  <a:pt x="4447348" y="1128954"/>
                </a:lnTo>
                <a:cubicBezTo>
                  <a:pt x="4438778" y="1124406"/>
                  <a:pt x="4429249" y="1120682"/>
                  <a:pt x="4420441" y="1116340"/>
                </a:cubicBezTo>
                <a:lnTo>
                  <a:pt x="4398489" y="1100472"/>
                </a:lnTo>
                <a:lnTo>
                  <a:pt x="4397308" y="1100881"/>
                </a:lnTo>
                <a:cubicBezTo>
                  <a:pt x="4397192" y="1099428"/>
                  <a:pt x="4390639" y="1094103"/>
                  <a:pt x="4390522" y="1092649"/>
                </a:cubicBezTo>
                <a:cubicBezTo>
                  <a:pt x="4394463" y="1090871"/>
                  <a:pt x="4400318" y="1087475"/>
                  <a:pt x="4400434" y="1088929"/>
                </a:cubicBezTo>
                <a:close/>
                <a:moveTo>
                  <a:pt x="4653527" y="1083425"/>
                </a:moveTo>
                <a:cubicBezTo>
                  <a:pt x="4656855" y="1083959"/>
                  <a:pt x="4659524" y="1085725"/>
                  <a:pt x="4661729" y="1088000"/>
                </a:cubicBezTo>
                <a:cubicBezTo>
                  <a:pt x="4666136" y="1092548"/>
                  <a:pt x="4668686" y="1099132"/>
                  <a:pt x="4670936" y="1101968"/>
                </a:cubicBezTo>
                <a:cubicBezTo>
                  <a:pt x="4658403" y="1096940"/>
                  <a:pt x="4639482" y="1087899"/>
                  <a:pt x="4641370" y="1086239"/>
                </a:cubicBezTo>
                <a:cubicBezTo>
                  <a:pt x="4646211" y="1083587"/>
                  <a:pt x="4650199" y="1082890"/>
                  <a:pt x="4653527" y="1083425"/>
                </a:cubicBezTo>
                <a:close/>
                <a:moveTo>
                  <a:pt x="4031566" y="860330"/>
                </a:moveTo>
                <a:cubicBezTo>
                  <a:pt x="4035770" y="863733"/>
                  <a:pt x="4037844" y="865063"/>
                  <a:pt x="4038923" y="866286"/>
                </a:cubicBezTo>
                <a:lnTo>
                  <a:pt x="4038933" y="866319"/>
                </a:lnTo>
                <a:lnTo>
                  <a:pt x="4039827" y="865291"/>
                </a:lnTo>
                <a:cubicBezTo>
                  <a:pt x="4039827" y="865291"/>
                  <a:pt x="4040308" y="871287"/>
                  <a:pt x="4040308" y="871287"/>
                </a:cubicBezTo>
                <a:lnTo>
                  <a:pt x="4040243" y="871260"/>
                </a:lnTo>
                <a:lnTo>
                  <a:pt x="4040333" y="871596"/>
                </a:lnTo>
                <a:lnTo>
                  <a:pt x="4035555" y="870203"/>
                </a:lnTo>
                <a:lnTo>
                  <a:pt x="4032777" y="873400"/>
                </a:lnTo>
                <a:lnTo>
                  <a:pt x="4031013" y="868880"/>
                </a:lnTo>
                <a:lnTo>
                  <a:pt x="4024232" y="866903"/>
                </a:lnTo>
                <a:cubicBezTo>
                  <a:pt x="4023994" y="863930"/>
                  <a:pt x="4029733" y="861973"/>
                  <a:pt x="4031566" y="860330"/>
                </a:cubicBezTo>
                <a:close/>
                <a:moveTo>
                  <a:pt x="4281593" y="795670"/>
                </a:moveTo>
                <a:cubicBezTo>
                  <a:pt x="4295366" y="812270"/>
                  <a:pt x="4299840" y="816339"/>
                  <a:pt x="4296424" y="825464"/>
                </a:cubicBezTo>
                <a:cubicBezTo>
                  <a:pt x="4291067" y="836224"/>
                  <a:pt x="4274349" y="834614"/>
                  <a:pt x="4279119" y="816525"/>
                </a:cubicBezTo>
                <a:cubicBezTo>
                  <a:pt x="4280826" y="811962"/>
                  <a:pt x="4285596" y="793874"/>
                  <a:pt x="4281593" y="795670"/>
                </a:cubicBezTo>
                <a:close/>
                <a:moveTo>
                  <a:pt x="4281328" y="795584"/>
                </a:moveTo>
                <a:cubicBezTo>
                  <a:pt x="4289359" y="797684"/>
                  <a:pt x="4289359" y="797684"/>
                  <a:pt x="4289359" y="797684"/>
                </a:cubicBezTo>
                <a:cubicBezTo>
                  <a:pt x="4285235" y="795270"/>
                  <a:pt x="4285124" y="793908"/>
                  <a:pt x="4281328" y="795584"/>
                </a:cubicBezTo>
                <a:close/>
                <a:moveTo>
                  <a:pt x="3894906" y="794594"/>
                </a:moveTo>
                <a:lnTo>
                  <a:pt x="3892403" y="799254"/>
                </a:lnTo>
                <a:lnTo>
                  <a:pt x="3886108" y="797239"/>
                </a:lnTo>
                <a:cubicBezTo>
                  <a:pt x="3891055" y="794727"/>
                  <a:pt x="3894069" y="793780"/>
                  <a:pt x="3894906" y="794594"/>
                </a:cubicBezTo>
                <a:close/>
                <a:moveTo>
                  <a:pt x="3918409" y="789192"/>
                </a:moveTo>
                <a:lnTo>
                  <a:pt x="3911816" y="797953"/>
                </a:lnTo>
                <a:cubicBezTo>
                  <a:pt x="3904585" y="800405"/>
                  <a:pt x="3895904" y="800726"/>
                  <a:pt x="3889917" y="802704"/>
                </a:cubicBezTo>
                <a:lnTo>
                  <a:pt x="3890814" y="802212"/>
                </a:lnTo>
                <a:lnTo>
                  <a:pt x="3892403" y="799254"/>
                </a:lnTo>
                <a:lnTo>
                  <a:pt x="3894807" y="800024"/>
                </a:lnTo>
                <a:lnTo>
                  <a:pt x="3914326" y="789329"/>
                </a:lnTo>
                <a:close/>
                <a:moveTo>
                  <a:pt x="4040617" y="737085"/>
                </a:moveTo>
                <a:cubicBezTo>
                  <a:pt x="4054792" y="738192"/>
                  <a:pt x="4066437" y="742873"/>
                  <a:pt x="4062243" y="754440"/>
                </a:cubicBezTo>
                <a:cubicBezTo>
                  <a:pt x="4044989" y="794753"/>
                  <a:pt x="4042112" y="809957"/>
                  <a:pt x="4042112" y="809957"/>
                </a:cubicBezTo>
                <a:cubicBezTo>
                  <a:pt x="4036959" y="822349"/>
                  <a:pt x="4006661" y="827775"/>
                  <a:pt x="3991576" y="818504"/>
                </a:cubicBezTo>
                <a:cubicBezTo>
                  <a:pt x="3963679" y="802774"/>
                  <a:pt x="3947966" y="792057"/>
                  <a:pt x="3934375" y="788655"/>
                </a:cubicBezTo>
                <a:lnTo>
                  <a:pt x="3918409" y="789192"/>
                </a:lnTo>
                <a:lnTo>
                  <a:pt x="3925007" y="780423"/>
                </a:lnTo>
                <a:cubicBezTo>
                  <a:pt x="3950637" y="767886"/>
                  <a:pt x="3976146" y="753861"/>
                  <a:pt x="4003811" y="741159"/>
                </a:cubicBezTo>
                <a:cubicBezTo>
                  <a:pt x="4009738" y="738437"/>
                  <a:pt x="4026444" y="735976"/>
                  <a:pt x="4040617" y="737085"/>
                </a:cubicBezTo>
                <a:close/>
                <a:moveTo>
                  <a:pt x="3807549" y="735374"/>
                </a:moveTo>
                <a:cubicBezTo>
                  <a:pt x="3813086" y="735487"/>
                  <a:pt x="3817846" y="738453"/>
                  <a:pt x="3818320" y="744364"/>
                </a:cubicBezTo>
                <a:cubicBezTo>
                  <a:pt x="3824329" y="769169"/>
                  <a:pt x="3784845" y="753000"/>
                  <a:pt x="3792122" y="743491"/>
                </a:cubicBezTo>
                <a:cubicBezTo>
                  <a:pt x="3795700" y="737997"/>
                  <a:pt x="3802014" y="735260"/>
                  <a:pt x="3807549" y="735374"/>
                </a:cubicBezTo>
                <a:close/>
                <a:moveTo>
                  <a:pt x="3465756" y="701210"/>
                </a:moveTo>
                <a:cubicBezTo>
                  <a:pt x="3453949" y="706639"/>
                  <a:pt x="3408156" y="720770"/>
                  <a:pt x="3436414" y="742406"/>
                </a:cubicBezTo>
                <a:cubicBezTo>
                  <a:pt x="3473498" y="772295"/>
                  <a:pt x="3536227" y="740372"/>
                  <a:pt x="3501767" y="717742"/>
                </a:cubicBezTo>
                <a:cubicBezTo>
                  <a:pt x="3491035" y="711134"/>
                  <a:pt x="3476368" y="706334"/>
                  <a:pt x="3465756" y="701210"/>
                </a:cubicBezTo>
                <a:close/>
                <a:moveTo>
                  <a:pt x="287273" y="699124"/>
                </a:moveTo>
                <a:lnTo>
                  <a:pt x="287968" y="700765"/>
                </a:lnTo>
                <a:lnTo>
                  <a:pt x="285274" y="699284"/>
                </a:lnTo>
                <a:cubicBezTo>
                  <a:pt x="285274" y="699284"/>
                  <a:pt x="287273" y="699124"/>
                  <a:pt x="287273" y="699124"/>
                </a:cubicBezTo>
                <a:close/>
                <a:moveTo>
                  <a:pt x="283431" y="698928"/>
                </a:moveTo>
                <a:cubicBezTo>
                  <a:pt x="287140" y="698514"/>
                  <a:pt x="288031" y="698535"/>
                  <a:pt x="284530" y="699186"/>
                </a:cubicBezTo>
                <a:cubicBezTo>
                  <a:pt x="272779" y="704572"/>
                  <a:pt x="217347" y="747529"/>
                  <a:pt x="202164" y="735417"/>
                </a:cubicBezTo>
                <a:cubicBezTo>
                  <a:pt x="195640" y="730015"/>
                  <a:pt x="200392" y="713342"/>
                  <a:pt x="216294" y="709104"/>
                </a:cubicBezTo>
                <a:cubicBezTo>
                  <a:pt x="235787" y="705318"/>
                  <a:pt x="272299" y="700167"/>
                  <a:pt x="283431" y="698928"/>
                </a:cubicBezTo>
                <a:close/>
                <a:moveTo>
                  <a:pt x="3521069" y="625348"/>
                </a:moveTo>
                <a:cubicBezTo>
                  <a:pt x="3518240" y="625855"/>
                  <a:pt x="3515430" y="627387"/>
                  <a:pt x="3513105" y="630188"/>
                </a:cubicBezTo>
                <a:cubicBezTo>
                  <a:pt x="3499985" y="644685"/>
                  <a:pt x="3527769" y="660382"/>
                  <a:pt x="3534449" y="641919"/>
                </a:cubicBezTo>
                <a:cubicBezTo>
                  <a:pt x="3536954" y="634996"/>
                  <a:pt x="3533943" y="629262"/>
                  <a:pt x="3529144" y="626660"/>
                </a:cubicBezTo>
                <a:cubicBezTo>
                  <a:pt x="3526744" y="625359"/>
                  <a:pt x="3523897" y="624841"/>
                  <a:pt x="3521069" y="625348"/>
                </a:cubicBezTo>
                <a:close/>
                <a:moveTo>
                  <a:pt x="3454538" y="624989"/>
                </a:moveTo>
                <a:cubicBezTo>
                  <a:pt x="3453032" y="625299"/>
                  <a:pt x="3451691" y="627647"/>
                  <a:pt x="3445967" y="632587"/>
                </a:cubicBezTo>
                <a:cubicBezTo>
                  <a:pt x="3458725" y="639033"/>
                  <a:pt x="3454672" y="639357"/>
                  <a:pt x="3464092" y="629639"/>
                </a:cubicBezTo>
                <a:cubicBezTo>
                  <a:pt x="3457714" y="626416"/>
                  <a:pt x="3456044" y="624682"/>
                  <a:pt x="3454538" y="624989"/>
                </a:cubicBezTo>
                <a:close/>
                <a:moveTo>
                  <a:pt x="3357577" y="615123"/>
                </a:moveTo>
                <a:cubicBezTo>
                  <a:pt x="3353569" y="615374"/>
                  <a:pt x="3349317" y="616813"/>
                  <a:pt x="3344964" y="619776"/>
                </a:cubicBezTo>
                <a:cubicBezTo>
                  <a:pt x="3325525" y="631792"/>
                  <a:pt x="3316100" y="666908"/>
                  <a:pt x="3357003" y="668106"/>
                </a:cubicBezTo>
                <a:cubicBezTo>
                  <a:pt x="3395371" y="669511"/>
                  <a:pt x="3389004" y="628287"/>
                  <a:pt x="3368729" y="617590"/>
                </a:cubicBezTo>
                <a:cubicBezTo>
                  <a:pt x="3365351" y="615806"/>
                  <a:pt x="3361586" y="614871"/>
                  <a:pt x="3357577" y="615123"/>
                </a:cubicBezTo>
                <a:close/>
                <a:moveTo>
                  <a:pt x="3614238" y="614400"/>
                </a:moveTo>
                <a:cubicBezTo>
                  <a:pt x="3614238" y="614400"/>
                  <a:pt x="3610586" y="619278"/>
                  <a:pt x="3610586" y="619278"/>
                </a:cubicBezTo>
                <a:lnTo>
                  <a:pt x="3610473" y="619027"/>
                </a:lnTo>
                <a:lnTo>
                  <a:pt x="3610175" y="619413"/>
                </a:lnTo>
                <a:lnTo>
                  <a:pt x="3608653" y="618392"/>
                </a:lnTo>
                <a:lnTo>
                  <a:pt x="3609807" y="617562"/>
                </a:lnTo>
                <a:lnTo>
                  <a:pt x="3608935" y="615642"/>
                </a:lnTo>
                <a:close/>
                <a:moveTo>
                  <a:pt x="3957201" y="585477"/>
                </a:moveTo>
                <a:cubicBezTo>
                  <a:pt x="3977320" y="593952"/>
                  <a:pt x="3962799" y="665534"/>
                  <a:pt x="3946290" y="635491"/>
                </a:cubicBezTo>
                <a:cubicBezTo>
                  <a:pt x="3939217" y="622614"/>
                  <a:pt x="3924827" y="593892"/>
                  <a:pt x="3946363" y="586189"/>
                </a:cubicBezTo>
                <a:cubicBezTo>
                  <a:pt x="3950746" y="584344"/>
                  <a:pt x="3954327" y="584267"/>
                  <a:pt x="3957201" y="585477"/>
                </a:cubicBezTo>
                <a:close/>
                <a:moveTo>
                  <a:pt x="1047261" y="515751"/>
                </a:moveTo>
                <a:lnTo>
                  <a:pt x="1088900" y="523804"/>
                </a:lnTo>
                <a:lnTo>
                  <a:pt x="1076420" y="535575"/>
                </a:lnTo>
                <a:cubicBezTo>
                  <a:pt x="1064914" y="544880"/>
                  <a:pt x="1048262" y="553665"/>
                  <a:pt x="1031137" y="543864"/>
                </a:cubicBezTo>
                <a:cubicBezTo>
                  <a:pt x="1009540" y="529206"/>
                  <a:pt x="1026495" y="511456"/>
                  <a:pt x="1047261" y="515751"/>
                </a:cubicBezTo>
                <a:close/>
                <a:moveTo>
                  <a:pt x="3483526" y="357110"/>
                </a:moveTo>
                <a:lnTo>
                  <a:pt x="3483644" y="358582"/>
                </a:lnTo>
                <a:lnTo>
                  <a:pt x="3485995" y="359875"/>
                </a:lnTo>
                <a:lnTo>
                  <a:pt x="3483732" y="359685"/>
                </a:lnTo>
                <a:lnTo>
                  <a:pt x="3484013" y="363183"/>
                </a:lnTo>
                <a:cubicBezTo>
                  <a:pt x="3476942" y="366043"/>
                  <a:pt x="3474290" y="365491"/>
                  <a:pt x="3474672" y="363741"/>
                </a:cubicBezTo>
                <a:lnTo>
                  <a:pt x="3480454" y="359412"/>
                </a:lnTo>
                <a:lnTo>
                  <a:pt x="3476949" y="359119"/>
                </a:lnTo>
                <a:cubicBezTo>
                  <a:pt x="3476949" y="359119"/>
                  <a:pt x="3483526" y="357110"/>
                  <a:pt x="3481294" y="357289"/>
                </a:cubicBezTo>
                <a:lnTo>
                  <a:pt x="3482444" y="357920"/>
                </a:lnTo>
                <a:close/>
                <a:moveTo>
                  <a:pt x="1447051" y="317531"/>
                </a:moveTo>
                <a:cubicBezTo>
                  <a:pt x="1449488" y="316205"/>
                  <a:pt x="1449965" y="315789"/>
                  <a:pt x="1446161" y="319111"/>
                </a:cubicBezTo>
                <a:lnTo>
                  <a:pt x="1444062" y="318600"/>
                </a:lnTo>
                <a:close/>
                <a:moveTo>
                  <a:pt x="1429290" y="314996"/>
                </a:moveTo>
                <a:lnTo>
                  <a:pt x="1444062" y="318600"/>
                </a:lnTo>
                <a:lnTo>
                  <a:pt x="1436166" y="321421"/>
                </a:lnTo>
                <a:cubicBezTo>
                  <a:pt x="1429088" y="321989"/>
                  <a:pt x="1427210" y="317614"/>
                  <a:pt x="1429290" y="314996"/>
                </a:cubicBezTo>
                <a:close/>
                <a:moveTo>
                  <a:pt x="2955412" y="265612"/>
                </a:moveTo>
                <a:cubicBezTo>
                  <a:pt x="2953981" y="273196"/>
                  <a:pt x="2953981" y="273196"/>
                  <a:pt x="2953981" y="273196"/>
                </a:cubicBezTo>
                <a:cubicBezTo>
                  <a:pt x="2964117" y="272382"/>
                  <a:pt x="2962208" y="274030"/>
                  <a:pt x="2955412" y="265612"/>
                </a:cubicBezTo>
                <a:close/>
                <a:moveTo>
                  <a:pt x="3019451" y="250017"/>
                </a:moveTo>
                <a:cubicBezTo>
                  <a:pt x="2991067" y="277691"/>
                  <a:pt x="3042224" y="279561"/>
                  <a:pt x="3030184" y="256625"/>
                </a:cubicBezTo>
                <a:cubicBezTo>
                  <a:pt x="3027918" y="253819"/>
                  <a:pt x="3023743" y="252660"/>
                  <a:pt x="3019451" y="250017"/>
                </a:cubicBezTo>
                <a:close/>
                <a:moveTo>
                  <a:pt x="1333743" y="195229"/>
                </a:moveTo>
                <a:cubicBezTo>
                  <a:pt x="1343589" y="196863"/>
                  <a:pt x="1351240" y="202961"/>
                  <a:pt x="1345855" y="212340"/>
                </a:cubicBezTo>
                <a:cubicBezTo>
                  <a:pt x="1335323" y="234067"/>
                  <a:pt x="1301730" y="223339"/>
                  <a:pt x="1308435" y="204903"/>
                </a:cubicBezTo>
                <a:cubicBezTo>
                  <a:pt x="1311845" y="196427"/>
                  <a:pt x="1323893" y="193596"/>
                  <a:pt x="1333743" y="195229"/>
                </a:cubicBezTo>
                <a:close/>
                <a:moveTo>
                  <a:pt x="1689270" y="141029"/>
                </a:moveTo>
                <a:lnTo>
                  <a:pt x="1731295" y="151428"/>
                </a:lnTo>
                <a:cubicBezTo>
                  <a:pt x="1774805" y="158773"/>
                  <a:pt x="1807393" y="158973"/>
                  <a:pt x="1812237" y="200236"/>
                </a:cubicBezTo>
                <a:cubicBezTo>
                  <a:pt x="1816300" y="225427"/>
                  <a:pt x="1800175" y="228223"/>
                  <a:pt x="1779394" y="249402"/>
                </a:cubicBezTo>
                <a:cubicBezTo>
                  <a:pt x="1760403" y="267437"/>
                  <a:pt x="1725402" y="264241"/>
                  <a:pt x="1717754" y="245342"/>
                </a:cubicBezTo>
                <a:cubicBezTo>
                  <a:pt x="1710227" y="227934"/>
                  <a:pt x="1702698" y="210525"/>
                  <a:pt x="1697171" y="192582"/>
                </a:cubicBezTo>
                <a:close/>
                <a:moveTo>
                  <a:pt x="1688592" y="136607"/>
                </a:moveTo>
                <a:lnTo>
                  <a:pt x="1689270" y="141029"/>
                </a:lnTo>
                <a:lnTo>
                  <a:pt x="1684817" y="139927"/>
                </a:lnTo>
                <a:lnTo>
                  <a:pt x="1684858" y="140356"/>
                </a:lnTo>
                <a:lnTo>
                  <a:pt x="1681489" y="138828"/>
                </a:lnTo>
                <a:lnTo>
                  <a:pt x="1684660" y="138289"/>
                </a:lnTo>
                <a:lnTo>
                  <a:pt x="1684812" y="139880"/>
                </a:lnTo>
                <a:close/>
                <a:moveTo>
                  <a:pt x="1663417" y="128746"/>
                </a:moveTo>
                <a:cubicBezTo>
                  <a:pt x="1669885" y="132671"/>
                  <a:pt x="1671532" y="134020"/>
                  <a:pt x="1673417" y="135165"/>
                </a:cubicBezTo>
                <a:lnTo>
                  <a:pt x="1681489" y="138828"/>
                </a:lnTo>
                <a:lnTo>
                  <a:pt x="1673817" y="140131"/>
                </a:lnTo>
                <a:cubicBezTo>
                  <a:pt x="1665439" y="141173"/>
                  <a:pt x="1657170" y="140356"/>
                  <a:pt x="1663417" y="128746"/>
                </a:cubicBezTo>
                <a:close/>
                <a:moveTo>
                  <a:pt x="1962942" y="44648"/>
                </a:moveTo>
                <a:cubicBezTo>
                  <a:pt x="1991905" y="48279"/>
                  <a:pt x="1967468" y="75552"/>
                  <a:pt x="1959583" y="53851"/>
                </a:cubicBezTo>
                <a:cubicBezTo>
                  <a:pt x="1957311" y="51055"/>
                  <a:pt x="1961144" y="47770"/>
                  <a:pt x="1962942" y="44648"/>
                </a:cubicBezTo>
                <a:close/>
                <a:moveTo>
                  <a:pt x="2439631" y="35361"/>
                </a:moveTo>
                <a:cubicBezTo>
                  <a:pt x="2448263" y="34783"/>
                  <a:pt x="2457372" y="35806"/>
                  <a:pt x="2466257" y="38786"/>
                </a:cubicBezTo>
                <a:cubicBezTo>
                  <a:pt x="2474696" y="42539"/>
                  <a:pt x="2501426" y="71410"/>
                  <a:pt x="2417116" y="85560"/>
                </a:cubicBezTo>
                <a:cubicBezTo>
                  <a:pt x="2408678" y="81806"/>
                  <a:pt x="2402261" y="77889"/>
                  <a:pt x="2393822" y="74136"/>
                </a:cubicBezTo>
                <a:cubicBezTo>
                  <a:pt x="2392144" y="53225"/>
                  <a:pt x="2413737" y="37092"/>
                  <a:pt x="2439631" y="35361"/>
                </a:cubicBezTo>
                <a:close/>
                <a:moveTo>
                  <a:pt x="3000090" y="30658"/>
                </a:moveTo>
                <a:cubicBezTo>
                  <a:pt x="3001850" y="30140"/>
                  <a:pt x="3004076" y="32224"/>
                  <a:pt x="3006543" y="37306"/>
                </a:cubicBezTo>
                <a:cubicBezTo>
                  <a:pt x="3008711" y="38641"/>
                  <a:pt x="3004858" y="41966"/>
                  <a:pt x="3005098" y="44964"/>
                </a:cubicBezTo>
                <a:cubicBezTo>
                  <a:pt x="3000767" y="42295"/>
                  <a:pt x="2998601" y="40960"/>
                  <a:pt x="2996433" y="39625"/>
                </a:cubicBezTo>
                <a:cubicBezTo>
                  <a:pt x="2997037" y="34298"/>
                  <a:pt x="2998329" y="31177"/>
                  <a:pt x="3000090" y="30658"/>
                </a:cubicBezTo>
                <a:close/>
                <a:moveTo>
                  <a:pt x="2094801" y="407"/>
                </a:moveTo>
                <a:cubicBezTo>
                  <a:pt x="2103283" y="1220"/>
                  <a:pt x="2111093" y="3207"/>
                  <a:pt x="2114373" y="5932"/>
                </a:cubicBezTo>
                <a:cubicBezTo>
                  <a:pt x="2233133" y="112926"/>
                  <a:pt x="2181260" y="102149"/>
                  <a:pt x="2238617" y="130412"/>
                </a:cubicBezTo>
                <a:cubicBezTo>
                  <a:pt x="2274748" y="148428"/>
                  <a:pt x="2287864" y="159326"/>
                  <a:pt x="2319585" y="147817"/>
                </a:cubicBezTo>
                <a:cubicBezTo>
                  <a:pt x="2334492" y="142888"/>
                  <a:pt x="2347163" y="141871"/>
                  <a:pt x="2355107" y="145528"/>
                </a:cubicBezTo>
                <a:lnTo>
                  <a:pt x="2361526" y="168591"/>
                </a:lnTo>
                <a:lnTo>
                  <a:pt x="2360009" y="168476"/>
                </a:lnTo>
                <a:lnTo>
                  <a:pt x="2360774" y="173210"/>
                </a:lnTo>
                <a:lnTo>
                  <a:pt x="2335454" y="205740"/>
                </a:lnTo>
                <a:cubicBezTo>
                  <a:pt x="2331385" y="212229"/>
                  <a:pt x="2332100" y="214786"/>
                  <a:pt x="2337347" y="216605"/>
                </a:cubicBezTo>
                <a:cubicBezTo>
                  <a:pt x="2345812" y="220407"/>
                  <a:pt x="2357857" y="217948"/>
                  <a:pt x="2363582" y="213006"/>
                </a:cubicBezTo>
                <a:cubicBezTo>
                  <a:pt x="2365371" y="209875"/>
                  <a:pt x="2365430" y="204268"/>
                  <a:pt x="2364567" y="196681"/>
                </a:cubicBezTo>
                <a:lnTo>
                  <a:pt x="2360774" y="173210"/>
                </a:lnTo>
                <a:lnTo>
                  <a:pt x="2362275" y="171282"/>
                </a:lnTo>
                <a:lnTo>
                  <a:pt x="2361526" y="168591"/>
                </a:lnTo>
                <a:lnTo>
                  <a:pt x="2412866" y="172452"/>
                </a:lnTo>
                <a:cubicBezTo>
                  <a:pt x="2458167" y="169658"/>
                  <a:pt x="2481467" y="150142"/>
                  <a:pt x="2488802" y="146192"/>
                </a:cubicBezTo>
                <a:cubicBezTo>
                  <a:pt x="2559044" y="106197"/>
                  <a:pt x="2585982" y="213089"/>
                  <a:pt x="2627126" y="191862"/>
                </a:cubicBezTo>
                <a:cubicBezTo>
                  <a:pt x="2638813" y="184948"/>
                  <a:pt x="2632136" y="178014"/>
                  <a:pt x="2624154" y="103962"/>
                </a:cubicBezTo>
                <a:cubicBezTo>
                  <a:pt x="2623320" y="93571"/>
                  <a:pt x="2670665" y="73340"/>
                  <a:pt x="2702740" y="91681"/>
                </a:cubicBezTo>
                <a:cubicBezTo>
                  <a:pt x="2732671" y="108700"/>
                  <a:pt x="2740539" y="130477"/>
                  <a:pt x="2776077" y="115674"/>
                </a:cubicBezTo>
                <a:cubicBezTo>
                  <a:pt x="2783947" y="112055"/>
                  <a:pt x="2826524" y="83244"/>
                  <a:pt x="2838803" y="109148"/>
                </a:cubicBezTo>
                <a:cubicBezTo>
                  <a:pt x="2853944" y="145279"/>
                  <a:pt x="2887096" y="151584"/>
                  <a:pt x="2876837" y="176308"/>
                </a:cubicBezTo>
                <a:cubicBezTo>
                  <a:pt x="2855008" y="234827"/>
                  <a:pt x="2907836" y="232082"/>
                  <a:pt x="2913441" y="225657"/>
                </a:cubicBezTo>
                <a:cubicBezTo>
                  <a:pt x="2941468" y="193532"/>
                  <a:pt x="2900925" y="171388"/>
                  <a:pt x="2868373" y="147110"/>
                </a:cubicBezTo>
                <a:cubicBezTo>
                  <a:pt x="2872308" y="145300"/>
                  <a:pt x="2878271" y="143328"/>
                  <a:pt x="2882444" y="144487"/>
                </a:cubicBezTo>
                <a:cubicBezTo>
                  <a:pt x="2915714" y="152275"/>
                  <a:pt x="2937899" y="123605"/>
                  <a:pt x="2970930" y="128424"/>
                </a:cubicBezTo>
                <a:cubicBezTo>
                  <a:pt x="2993587" y="131089"/>
                  <a:pt x="2993233" y="101240"/>
                  <a:pt x="3036401" y="105246"/>
                </a:cubicBezTo>
                <a:cubicBezTo>
                  <a:pt x="3087796" y="110084"/>
                  <a:pt x="3078854" y="100345"/>
                  <a:pt x="3104375" y="87840"/>
                </a:cubicBezTo>
                <a:cubicBezTo>
                  <a:pt x="3118089" y="80765"/>
                  <a:pt x="3130641" y="78264"/>
                  <a:pt x="3139778" y="80893"/>
                </a:cubicBezTo>
                <a:cubicBezTo>
                  <a:pt x="3148916" y="83520"/>
                  <a:pt x="3154639" y="91277"/>
                  <a:pt x="3154697" y="104718"/>
                </a:cubicBezTo>
                <a:cubicBezTo>
                  <a:pt x="3154574" y="128629"/>
                  <a:pt x="3119870" y="153822"/>
                  <a:pt x="3162557" y="202682"/>
                </a:cubicBezTo>
                <a:cubicBezTo>
                  <a:pt x="3182588" y="223483"/>
                  <a:pt x="3203694" y="232247"/>
                  <a:pt x="3199876" y="260936"/>
                </a:cubicBezTo>
                <a:cubicBezTo>
                  <a:pt x="3197249" y="279074"/>
                  <a:pt x="3203927" y="286007"/>
                  <a:pt x="3210604" y="292941"/>
                </a:cubicBezTo>
                <a:cubicBezTo>
                  <a:pt x="3252100" y="326959"/>
                  <a:pt x="3177206" y="359858"/>
                  <a:pt x="3236115" y="382021"/>
                </a:cubicBezTo>
                <a:cubicBezTo>
                  <a:pt x="3244461" y="384339"/>
                  <a:pt x="3298361" y="394953"/>
                  <a:pt x="3284644" y="427425"/>
                </a:cubicBezTo>
                <a:cubicBezTo>
                  <a:pt x="3276055" y="447534"/>
                  <a:pt x="3277366" y="463861"/>
                  <a:pt x="3286660" y="528845"/>
                </a:cubicBezTo>
                <a:cubicBezTo>
                  <a:pt x="3289402" y="537591"/>
                  <a:pt x="3328516" y="541922"/>
                  <a:pt x="3337461" y="526264"/>
                </a:cubicBezTo>
                <a:cubicBezTo>
                  <a:pt x="3375866" y="470897"/>
                  <a:pt x="3373123" y="462155"/>
                  <a:pt x="3396614" y="475209"/>
                </a:cubicBezTo>
                <a:cubicBezTo>
                  <a:pt x="3430718" y="493386"/>
                  <a:pt x="3435727" y="479540"/>
                  <a:pt x="3474725" y="456990"/>
                </a:cubicBezTo>
                <a:cubicBezTo>
                  <a:pt x="3484385" y="450240"/>
                  <a:pt x="3508949" y="451257"/>
                  <a:pt x="3513839" y="461321"/>
                </a:cubicBezTo>
                <a:cubicBezTo>
                  <a:pt x="3521350" y="478645"/>
                  <a:pt x="3526952" y="497617"/>
                  <a:pt x="3534462" y="514940"/>
                </a:cubicBezTo>
                <a:cubicBezTo>
                  <a:pt x="3544001" y="532101"/>
                  <a:pt x="3559501" y="547290"/>
                  <a:pt x="3561049" y="566586"/>
                </a:cubicBezTo>
                <a:cubicBezTo>
                  <a:pt x="3562121" y="579945"/>
                  <a:pt x="3568500" y="589518"/>
                  <a:pt x="3577561" y="597568"/>
                </a:cubicBezTo>
                <a:lnTo>
                  <a:pt x="3604754" y="615782"/>
                </a:lnTo>
                <a:lnTo>
                  <a:pt x="3606901" y="611169"/>
                </a:lnTo>
                <a:lnTo>
                  <a:pt x="3608935" y="615642"/>
                </a:lnTo>
                <a:lnTo>
                  <a:pt x="3605684" y="616403"/>
                </a:lnTo>
                <a:lnTo>
                  <a:pt x="3608653" y="618392"/>
                </a:lnTo>
                <a:lnTo>
                  <a:pt x="3602781" y="622620"/>
                </a:lnTo>
                <a:cubicBezTo>
                  <a:pt x="3600038" y="626574"/>
                  <a:pt x="3599023" y="633004"/>
                  <a:pt x="3602063" y="645458"/>
                </a:cubicBezTo>
                <a:cubicBezTo>
                  <a:pt x="3609095" y="682241"/>
                  <a:pt x="3660615" y="637774"/>
                  <a:pt x="3672539" y="659225"/>
                </a:cubicBezTo>
                <a:cubicBezTo>
                  <a:pt x="3679929" y="675064"/>
                  <a:pt x="3652620" y="690700"/>
                  <a:pt x="3647014" y="697124"/>
                </a:cubicBezTo>
                <a:cubicBezTo>
                  <a:pt x="3626383" y="719694"/>
                  <a:pt x="3653927" y="732424"/>
                  <a:pt x="3679922" y="751252"/>
                </a:cubicBezTo>
                <a:cubicBezTo>
                  <a:pt x="3610990" y="807573"/>
                  <a:pt x="3670378" y="784883"/>
                  <a:pt x="3718308" y="873657"/>
                </a:cubicBezTo>
                <a:cubicBezTo>
                  <a:pt x="3725581" y="888012"/>
                  <a:pt x="3757897" y="883925"/>
                  <a:pt x="3767078" y="896633"/>
                </a:cubicBezTo>
                <a:cubicBezTo>
                  <a:pt x="3796646" y="934596"/>
                  <a:pt x="3781621" y="950739"/>
                  <a:pt x="3835165" y="931506"/>
                </a:cubicBezTo>
                <a:cubicBezTo>
                  <a:pt x="3861044" y="923453"/>
                  <a:pt x="3882392" y="909789"/>
                  <a:pt x="3890977" y="915077"/>
                </a:cubicBezTo>
                <a:cubicBezTo>
                  <a:pt x="3920907" y="932096"/>
                  <a:pt x="3858654" y="969956"/>
                  <a:pt x="3910643" y="1007614"/>
                </a:cubicBezTo>
                <a:cubicBezTo>
                  <a:pt x="3917200" y="1013063"/>
                  <a:pt x="3903126" y="1041082"/>
                  <a:pt x="3880827" y="1042871"/>
                </a:cubicBezTo>
                <a:cubicBezTo>
                  <a:pt x="3840162" y="1044639"/>
                  <a:pt x="3732122" y="1045839"/>
                  <a:pt x="3745949" y="1091039"/>
                </a:cubicBezTo>
                <a:cubicBezTo>
                  <a:pt x="3748810" y="1101266"/>
                  <a:pt x="3755845" y="1112653"/>
                  <a:pt x="3772301" y="1114321"/>
                </a:cubicBezTo>
                <a:cubicBezTo>
                  <a:pt x="3807242" y="1117491"/>
                  <a:pt x="3840272" y="1122312"/>
                  <a:pt x="3877957" y="1108832"/>
                </a:cubicBezTo>
                <a:cubicBezTo>
                  <a:pt x="3893818" y="1103076"/>
                  <a:pt x="3941758" y="1090267"/>
                  <a:pt x="3964415" y="1092931"/>
                </a:cubicBezTo>
                <a:cubicBezTo>
                  <a:pt x="3964174" y="1115359"/>
                  <a:pt x="3948789" y="1127050"/>
                  <a:pt x="3915991" y="1175991"/>
                </a:cubicBezTo>
                <a:cubicBezTo>
                  <a:pt x="3905136" y="1193294"/>
                  <a:pt x="3931729" y="1194149"/>
                  <a:pt x="3941627" y="1190368"/>
                </a:cubicBezTo>
                <a:cubicBezTo>
                  <a:pt x="3999108" y="1169322"/>
                  <a:pt x="3978124" y="1136646"/>
                  <a:pt x="3964296" y="1091446"/>
                </a:cubicBezTo>
                <a:cubicBezTo>
                  <a:pt x="4015216" y="1090349"/>
                  <a:pt x="4024161" y="1074693"/>
                  <a:pt x="4060178" y="1040432"/>
                </a:cubicBezTo>
                <a:cubicBezTo>
                  <a:pt x="4090233" y="1008142"/>
                  <a:pt x="4134470" y="1050903"/>
                  <a:pt x="4158922" y="999644"/>
                </a:cubicBezTo>
                <a:cubicBezTo>
                  <a:pt x="4172877" y="970141"/>
                  <a:pt x="4206626" y="958469"/>
                  <a:pt x="4242878" y="952572"/>
                </a:cubicBezTo>
                <a:cubicBezTo>
                  <a:pt x="4256951" y="949950"/>
                  <a:pt x="4269828" y="957881"/>
                  <a:pt x="4280679" y="965973"/>
                </a:cubicBezTo>
                <a:cubicBezTo>
                  <a:pt x="4315616" y="994542"/>
                  <a:pt x="4248119" y="1017884"/>
                  <a:pt x="4234878" y="1056292"/>
                </a:cubicBezTo>
                <a:cubicBezTo>
                  <a:pt x="4219489" y="1093382"/>
                  <a:pt x="4145431" y="1136669"/>
                  <a:pt x="4201954" y="1154542"/>
                </a:cubicBezTo>
                <a:cubicBezTo>
                  <a:pt x="4256330" y="1171093"/>
                  <a:pt x="4275542" y="1054524"/>
                  <a:pt x="4329680" y="1068106"/>
                </a:cubicBezTo>
                <a:cubicBezTo>
                  <a:pt x="4381790" y="1081852"/>
                  <a:pt x="4267060" y="1203097"/>
                  <a:pt x="4280885" y="1273695"/>
                </a:cubicBezTo>
                <a:cubicBezTo>
                  <a:pt x="4283864" y="1285406"/>
                  <a:pt x="4310219" y="1283292"/>
                  <a:pt x="4318090" y="1279672"/>
                </a:cubicBezTo>
                <a:cubicBezTo>
                  <a:pt x="4367341" y="1257795"/>
                  <a:pt x="4366387" y="1271316"/>
                  <a:pt x="4364834" y="1302812"/>
                </a:cubicBezTo>
                <a:cubicBezTo>
                  <a:pt x="4364949" y="1329693"/>
                  <a:pt x="4371624" y="1362022"/>
                  <a:pt x="4362083" y="1370257"/>
                </a:cubicBezTo>
                <a:cubicBezTo>
                  <a:pt x="4322011" y="1404843"/>
                  <a:pt x="4338105" y="1452850"/>
                  <a:pt x="4284083" y="1466148"/>
                </a:cubicBezTo>
                <a:lnTo>
                  <a:pt x="4227329" y="1479461"/>
                </a:lnTo>
                <a:lnTo>
                  <a:pt x="4227796" y="1476639"/>
                </a:lnTo>
                <a:lnTo>
                  <a:pt x="4226162" y="1476584"/>
                </a:lnTo>
                <a:lnTo>
                  <a:pt x="4227934" y="1440215"/>
                </a:lnTo>
                <a:cubicBezTo>
                  <a:pt x="4225894" y="1427494"/>
                  <a:pt x="4221840" y="1415121"/>
                  <a:pt x="4217788" y="1402749"/>
                </a:cubicBezTo>
                <a:cubicBezTo>
                  <a:pt x="4214986" y="1393263"/>
                  <a:pt x="4203419" y="1388962"/>
                  <a:pt x="4187947" y="1383668"/>
                </a:cubicBezTo>
                <a:lnTo>
                  <a:pt x="4137322" y="1359869"/>
                </a:lnTo>
                <a:lnTo>
                  <a:pt x="4136973" y="1358505"/>
                </a:lnTo>
                <a:lnTo>
                  <a:pt x="4147882" y="1357939"/>
                </a:lnTo>
                <a:cubicBezTo>
                  <a:pt x="4148389" y="1357898"/>
                  <a:pt x="4144810" y="1357812"/>
                  <a:pt x="4136583" y="1356978"/>
                </a:cubicBezTo>
                <a:lnTo>
                  <a:pt x="4136973" y="1358505"/>
                </a:lnTo>
                <a:lnTo>
                  <a:pt x="4134675" y="1358625"/>
                </a:lnTo>
                <a:lnTo>
                  <a:pt x="4137322" y="1359869"/>
                </a:lnTo>
                <a:lnTo>
                  <a:pt x="4139930" y="1370085"/>
                </a:lnTo>
                <a:cubicBezTo>
                  <a:pt x="4142819" y="1377486"/>
                  <a:pt x="4142573" y="1374423"/>
                  <a:pt x="4123338" y="1420783"/>
                </a:cubicBezTo>
                <a:cubicBezTo>
                  <a:pt x="4119670" y="1432282"/>
                  <a:pt x="4139478" y="1464585"/>
                  <a:pt x="4180199" y="1475042"/>
                </a:cubicBezTo>
                <a:lnTo>
                  <a:pt x="4226162" y="1476584"/>
                </a:lnTo>
                <a:lnTo>
                  <a:pt x="4226007" y="1479771"/>
                </a:lnTo>
                <a:lnTo>
                  <a:pt x="4227329" y="1479461"/>
                </a:lnTo>
                <a:lnTo>
                  <a:pt x="4224338" y="1497505"/>
                </a:lnTo>
                <a:cubicBezTo>
                  <a:pt x="4220875" y="1512767"/>
                  <a:pt x="4215957" y="1513442"/>
                  <a:pt x="4196548" y="1519481"/>
                </a:cubicBezTo>
                <a:cubicBezTo>
                  <a:pt x="4108777" y="1544449"/>
                  <a:pt x="4130601" y="1536723"/>
                  <a:pt x="4115931" y="1557321"/>
                </a:cubicBezTo>
                <a:cubicBezTo>
                  <a:pt x="4077174" y="1557442"/>
                  <a:pt x="4056426" y="1553132"/>
                  <a:pt x="4051892" y="1572915"/>
                </a:cubicBezTo>
                <a:cubicBezTo>
                  <a:pt x="4047596" y="1595669"/>
                  <a:pt x="4074308" y="1598007"/>
                  <a:pt x="4087426" y="1583509"/>
                </a:cubicBezTo>
                <a:cubicBezTo>
                  <a:pt x="4127261" y="1545954"/>
                  <a:pt x="4121060" y="1544958"/>
                  <a:pt x="4231483" y="1573445"/>
                </a:cubicBezTo>
                <a:cubicBezTo>
                  <a:pt x="4277273" y="1584711"/>
                  <a:pt x="4237082" y="1617813"/>
                  <a:pt x="4239575" y="1725172"/>
                </a:cubicBezTo>
                <a:cubicBezTo>
                  <a:pt x="4241000" y="1768380"/>
                  <a:pt x="4189720" y="1790420"/>
                  <a:pt x="4180537" y="1803108"/>
                </a:cubicBezTo>
                <a:cubicBezTo>
                  <a:pt x="4121622" y="1882518"/>
                  <a:pt x="4217140" y="1903238"/>
                  <a:pt x="4169317" y="1942928"/>
                </a:cubicBezTo>
                <a:cubicBezTo>
                  <a:pt x="4150234" y="1959397"/>
                  <a:pt x="4122568" y="1970581"/>
                  <a:pt x="4103131" y="1957202"/>
                </a:cubicBezTo>
                <a:cubicBezTo>
                  <a:pt x="4102777" y="1927353"/>
                  <a:pt x="4058898" y="1889045"/>
                  <a:pt x="4040414" y="1887539"/>
                </a:cubicBezTo>
                <a:cubicBezTo>
                  <a:pt x="4005354" y="1882883"/>
                  <a:pt x="4030393" y="1915234"/>
                  <a:pt x="3999866" y="1916189"/>
                </a:cubicBezTo>
                <a:cubicBezTo>
                  <a:pt x="3993784" y="1916677"/>
                  <a:pt x="3977210" y="1888129"/>
                  <a:pt x="3987589" y="1864889"/>
                </a:cubicBezTo>
                <a:cubicBezTo>
                  <a:pt x="4027661" y="1779522"/>
                  <a:pt x="3977819" y="1743185"/>
                  <a:pt x="3976985" y="1732794"/>
                </a:cubicBezTo>
                <a:cubicBezTo>
                  <a:pt x="3956607" y="1605957"/>
                  <a:pt x="4003237" y="1576819"/>
                  <a:pt x="4009561" y="1553904"/>
                </a:cubicBezTo>
                <a:cubicBezTo>
                  <a:pt x="4014689" y="1541542"/>
                  <a:pt x="4007417" y="1527186"/>
                  <a:pt x="4002887" y="1521574"/>
                </a:cubicBezTo>
                <a:cubicBezTo>
                  <a:pt x="3989532" y="1507707"/>
                  <a:pt x="3959477" y="1539996"/>
                  <a:pt x="3932646" y="1536173"/>
                </a:cubicBezTo>
                <a:cubicBezTo>
                  <a:pt x="3893294" y="1528873"/>
                  <a:pt x="3888291" y="1491928"/>
                  <a:pt x="3876725" y="1474929"/>
                </a:cubicBezTo>
                <a:cubicBezTo>
                  <a:pt x="3869572" y="1462058"/>
                  <a:pt x="3836540" y="1457239"/>
                  <a:pt x="3827714" y="1474380"/>
                </a:cubicBezTo>
                <a:cubicBezTo>
                  <a:pt x="3827714" y="1474380"/>
                  <a:pt x="3823061" y="1492679"/>
                  <a:pt x="3807673" y="1529767"/>
                </a:cubicBezTo>
                <a:cubicBezTo>
                  <a:pt x="3798727" y="1545423"/>
                  <a:pt x="3810054" y="1559454"/>
                  <a:pt x="3809219" y="1574460"/>
                </a:cubicBezTo>
                <a:cubicBezTo>
                  <a:pt x="3804796" y="1671917"/>
                  <a:pt x="3812785" y="1669781"/>
                  <a:pt x="3865256" y="1662583"/>
                </a:cubicBezTo>
                <a:cubicBezTo>
                  <a:pt x="3907590" y="1656200"/>
                  <a:pt x="3877656" y="1689973"/>
                  <a:pt x="3861077" y="1712217"/>
                </a:cubicBezTo>
                <a:cubicBezTo>
                  <a:pt x="3833287" y="1747313"/>
                  <a:pt x="3852724" y="1760692"/>
                  <a:pt x="3851885" y="1801094"/>
                </a:cubicBezTo>
                <a:cubicBezTo>
                  <a:pt x="3848900" y="1865558"/>
                  <a:pt x="3929511" y="1878512"/>
                  <a:pt x="3925687" y="1957994"/>
                </a:cubicBezTo>
                <a:cubicBezTo>
                  <a:pt x="3921747" y="2010595"/>
                  <a:pt x="3952751" y="2015577"/>
                  <a:pt x="3960854" y="2065718"/>
                </a:cubicBezTo>
                <a:cubicBezTo>
                  <a:pt x="3980402" y="2156770"/>
                  <a:pt x="3976220" y="2231799"/>
                  <a:pt x="4031186" y="2306564"/>
                </a:cubicBezTo>
                <a:cubicBezTo>
                  <a:pt x="4051695" y="2333303"/>
                  <a:pt x="4012816" y="2357336"/>
                  <a:pt x="4051450" y="2381126"/>
                </a:cubicBezTo>
                <a:cubicBezTo>
                  <a:pt x="4094377" y="2407559"/>
                  <a:pt x="4020916" y="2432873"/>
                  <a:pt x="4081969" y="2456359"/>
                </a:cubicBezTo>
                <a:cubicBezTo>
                  <a:pt x="4086144" y="2457517"/>
                  <a:pt x="4092345" y="2458515"/>
                  <a:pt x="4096518" y="2459673"/>
                </a:cubicBezTo>
                <a:cubicBezTo>
                  <a:pt x="4109159" y="2464634"/>
                  <a:pt x="4118458" y="2478826"/>
                  <a:pt x="4115119" y="2488059"/>
                </a:cubicBezTo>
                <a:cubicBezTo>
                  <a:pt x="4096034" y="2529924"/>
                  <a:pt x="4077311" y="2525450"/>
                  <a:pt x="4126559" y="2554364"/>
                </a:cubicBezTo>
                <a:cubicBezTo>
                  <a:pt x="4167339" y="2579475"/>
                  <a:pt x="4195123" y="2595173"/>
                  <a:pt x="4181286" y="2626160"/>
                </a:cubicBezTo>
                <a:cubicBezTo>
                  <a:pt x="4162441" y="2670995"/>
                  <a:pt x="4206564" y="2661480"/>
                  <a:pt x="4197256" y="2723475"/>
                </a:cubicBezTo>
                <a:cubicBezTo>
                  <a:pt x="4186397" y="2791571"/>
                  <a:pt x="4224439" y="2782543"/>
                  <a:pt x="4221208" y="2869446"/>
                </a:cubicBezTo>
                <a:cubicBezTo>
                  <a:pt x="4220968" y="2891874"/>
                  <a:pt x="4238139" y="2902447"/>
                  <a:pt x="4268905" y="2904460"/>
                </a:cubicBezTo>
                <a:cubicBezTo>
                  <a:pt x="4265089" y="2907754"/>
                  <a:pt x="4265089" y="2907754"/>
                  <a:pt x="4265089" y="2907754"/>
                </a:cubicBezTo>
                <a:cubicBezTo>
                  <a:pt x="4240278" y="2979956"/>
                  <a:pt x="4218570" y="3014563"/>
                  <a:pt x="4258158" y="3050228"/>
                </a:cubicBezTo>
                <a:cubicBezTo>
                  <a:pt x="4280098" y="3069382"/>
                  <a:pt x="4277944" y="3118853"/>
                  <a:pt x="4308938" y="3225418"/>
                </a:cubicBezTo>
                <a:cubicBezTo>
                  <a:pt x="4317283" y="3253133"/>
                  <a:pt x="4277093" y="3286234"/>
                  <a:pt x="4242039" y="3230786"/>
                </a:cubicBezTo>
                <a:cubicBezTo>
                  <a:pt x="4225467" y="3202238"/>
                  <a:pt x="4181941" y="3193779"/>
                  <a:pt x="4155590" y="3170498"/>
                </a:cubicBezTo>
                <a:cubicBezTo>
                  <a:pt x="4151415" y="3169339"/>
                  <a:pt x="4145335" y="3169827"/>
                  <a:pt x="4141279" y="3170152"/>
                </a:cubicBezTo>
                <a:cubicBezTo>
                  <a:pt x="4104669" y="3171595"/>
                  <a:pt x="4152358" y="3282798"/>
                  <a:pt x="4058393" y="3230581"/>
                </a:cubicBezTo>
                <a:cubicBezTo>
                  <a:pt x="4007120" y="3201830"/>
                  <a:pt x="3942246" y="3232431"/>
                  <a:pt x="3943792" y="3251726"/>
                </a:cubicBezTo>
                <a:cubicBezTo>
                  <a:pt x="3947127" y="3293287"/>
                  <a:pt x="3971094" y="3312278"/>
                  <a:pt x="3969061" y="3363233"/>
                </a:cubicBezTo>
                <a:cubicBezTo>
                  <a:pt x="3967270" y="3391761"/>
                  <a:pt x="3917780" y="3410671"/>
                  <a:pt x="3955223" y="3419617"/>
                </a:cubicBezTo>
                <a:cubicBezTo>
                  <a:pt x="3980145" y="3425087"/>
                  <a:pt x="4003279" y="3433688"/>
                  <a:pt x="4031304" y="3426958"/>
                </a:cubicBezTo>
                <a:cubicBezTo>
                  <a:pt x="4087471" y="3414982"/>
                  <a:pt x="4083528" y="3492980"/>
                  <a:pt x="4131109" y="3475718"/>
                </a:cubicBezTo>
                <a:cubicBezTo>
                  <a:pt x="4159015" y="3467503"/>
                  <a:pt x="4167363" y="3469821"/>
                  <a:pt x="4166645" y="3486311"/>
                </a:cubicBezTo>
                <a:cubicBezTo>
                  <a:pt x="4166640" y="3537104"/>
                  <a:pt x="4103560" y="3513781"/>
                  <a:pt x="4089249" y="3513435"/>
                </a:cubicBezTo>
                <a:cubicBezTo>
                  <a:pt x="4048109" y="3509266"/>
                  <a:pt x="4007323" y="3534946"/>
                  <a:pt x="4014235" y="3570245"/>
                </a:cubicBezTo>
                <a:cubicBezTo>
                  <a:pt x="4020074" y="3617581"/>
                  <a:pt x="4073732" y="3650622"/>
                  <a:pt x="3961635" y="3677542"/>
                </a:cubicBezTo>
                <a:cubicBezTo>
                  <a:pt x="3933610" y="3684272"/>
                  <a:pt x="3946247" y="3714630"/>
                  <a:pt x="3954357" y="3713979"/>
                </a:cubicBezTo>
                <a:cubicBezTo>
                  <a:pt x="4006231" y="3699360"/>
                  <a:pt x="4049751" y="3758611"/>
                  <a:pt x="4092568" y="3707372"/>
                </a:cubicBezTo>
                <a:cubicBezTo>
                  <a:pt x="4100081" y="3699300"/>
                  <a:pt x="4114033" y="3695192"/>
                  <a:pt x="4116180" y="3696514"/>
                </a:cubicBezTo>
                <a:cubicBezTo>
                  <a:pt x="4162327" y="3712231"/>
                  <a:pt x="4083854" y="3776789"/>
                  <a:pt x="4139663" y="3785757"/>
                </a:cubicBezTo>
                <a:cubicBezTo>
                  <a:pt x="4164466" y="3789742"/>
                  <a:pt x="4163397" y="3750987"/>
                  <a:pt x="4199051" y="3763065"/>
                </a:cubicBezTo>
                <a:cubicBezTo>
                  <a:pt x="4245200" y="3778782"/>
                  <a:pt x="4243529" y="3783398"/>
                  <a:pt x="4233262" y="3884311"/>
                </a:cubicBezTo>
                <a:cubicBezTo>
                  <a:pt x="4232726" y="3890330"/>
                  <a:pt x="4230071" y="3895399"/>
                  <a:pt x="4225301" y="3899516"/>
                </a:cubicBezTo>
                <a:lnTo>
                  <a:pt x="4206524" y="3908150"/>
                </a:lnTo>
                <a:lnTo>
                  <a:pt x="4187230" y="3891087"/>
                </a:lnTo>
                <a:cubicBezTo>
                  <a:pt x="4178305" y="3871635"/>
                  <a:pt x="4200085" y="3852241"/>
                  <a:pt x="4187118" y="3843198"/>
                </a:cubicBezTo>
                <a:cubicBezTo>
                  <a:pt x="4163151" y="3824207"/>
                  <a:pt x="4135005" y="3854848"/>
                  <a:pt x="4101014" y="3888947"/>
                </a:cubicBezTo>
                <a:cubicBezTo>
                  <a:pt x="4085869" y="3903606"/>
                  <a:pt x="4096002" y="3928189"/>
                  <a:pt x="4118897" y="3933822"/>
                </a:cubicBezTo>
                <a:cubicBezTo>
                  <a:pt x="4129331" y="3936719"/>
                  <a:pt x="4137917" y="3935658"/>
                  <a:pt x="4146772" y="3934760"/>
                </a:cubicBezTo>
                <a:lnTo>
                  <a:pt x="4173885" y="3936534"/>
                </a:lnTo>
                <a:lnTo>
                  <a:pt x="4169766" y="3957914"/>
                </a:lnTo>
                <a:cubicBezTo>
                  <a:pt x="4153275" y="3968130"/>
                  <a:pt x="4099726" y="3949178"/>
                  <a:pt x="4003578" y="3971458"/>
                </a:cubicBezTo>
                <a:cubicBezTo>
                  <a:pt x="3985570" y="3975890"/>
                  <a:pt x="3962795" y="3971742"/>
                  <a:pt x="3942999" y="3979305"/>
                </a:cubicBezTo>
                <a:cubicBezTo>
                  <a:pt x="3933219" y="3984572"/>
                  <a:pt x="3927727" y="4043273"/>
                  <a:pt x="3989859" y="4029325"/>
                </a:cubicBezTo>
                <a:cubicBezTo>
                  <a:pt x="4096112" y="4005861"/>
                  <a:pt x="4090859" y="4067532"/>
                  <a:pt x="4164558" y="4045187"/>
                </a:cubicBezTo>
                <a:cubicBezTo>
                  <a:pt x="4196518" y="4036647"/>
                  <a:pt x="4197831" y="4027578"/>
                  <a:pt x="4238495" y="4025809"/>
                </a:cubicBezTo>
                <a:cubicBezTo>
                  <a:pt x="4246603" y="4025160"/>
                  <a:pt x="4265683" y="4034085"/>
                  <a:pt x="4256738" y="4049741"/>
                </a:cubicBezTo>
                <a:cubicBezTo>
                  <a:pt x="4236819" y="4081216"/>
                  <a:pt x="4194842" y="4092055"/>
                  <a:pt x="4159304" y="4106856"/>
                </a:cubicBezTo>
                <a:cubicBezTo>
                  <a:pt x="4137599" y="4116067"/>
                  <a:pt x="4137599" y="4116067"/>
                  <a:pt x="4120071" y="4101041"/>
                </a:cubicBezTo>
                <a:cubicBezTo>
                  <a:pt x="4074283" y="4064380"/>
                  <a:pt x="4068795" y="4097685"/>
                  <a:pt x="4034686" y="4130300"/>
                </a:cubicBezTo>
                <a:cubicBezTo>
                  <a:pt x="4017512" y="4145123"/>
                  <a:pt x="3977207" y="4125949"/>
                  <a:pt x="3975416" y="4154475"/>
                </a:cubicBezTo>
                <a:cubicBezTo>
                  <a:pt x="3974572" y="4245670"/>
                  <a:pt x="3847931" y="4218483"/>
                  <a:pt x="3835877" y="4297132"/>
                </a:cubicBezTo>
                <a:cubicBezTo>
                  <a:pt x="3830627" y="4333406"/>
                  <a:pt x="3804154" y="4334036"/>
                  <a:pt x="3775770" y="4361709"/>
                </a:cubicBezTo>
                <a:cubicBezTo>
                  <a:pt x="3751321" y="4387572"/>
                  <a:pt x="3751321" y="4387572"/>
                  <a:pt x="3715785" y="4376979"/>
                </a:cubicBezTo>
                <a:cubicBezTo>
                  <a:pt x="3676196" y="4366711"/>
                  <a:pt x="3692768" y="4395258"/>
                  <a:pt x="3707310" y="4449364"/>
                </a:cubicBezTo>
                <a:cubicBezTo>
                  <a:pt x="3710172" y="4459592"/>
                  <a:pt x="3703372" y="4476571"/>
                  <a:pt x="3688108" y="4464350"/>
                </a:cubicBezTo>
                <a:cubicBezTo>
                  <a:pt x="3646733" y="4431817"/>
                  <a:pt x="3666652" y="4400341"/>
                  <a:pt x="3585202" y="4427790"/>
                </a:cubicBezTo>
                <a:cubicBezTo>
                  <a:pt x="3507687" y="4453429"/>
                  <a:pt x="3530946" y="4387326"/>
                  <a:pt x="3489089" y="4399649"/>
                </a:cubicBezTo>
                <a:cubicBezTo>
                  <a:pt x="3455102" y="4408351"/>
                  <a:pt x="3416345" y="4408473"/>
                  <a:pt x="3389632" y="4431530"/>
                </a:cubicBezTo>
                <a:cubicBezTo>
                  <a:pt x="3363514" y="4436614"/>
                  <a:pt x="3297092" y="4447918"/>
                  <a:pt x="3311399" y="4473660"/>
                </a:cubicBezTo>
                <a:cubicBezTo>
                  <a:pt x="3321055" y="4492305"/>
                  <a:pt x="3352777" y="4480798"/>
                  <a:pt x="3378298" y="4468293"/>
                </a:cubicBezTo>
                <a:cubicBezTo>
                  <a:pt x="3393921" y="4459569"/>
                  <a:pt x="3417055" y="4468170"/>
                  <a:pt x="3412640" y="4489439"/>
                </a:cubicBezTo>
                <a:cubicBezTo>
                  <a:pt x="3406555" y="4515324"/>
                  <a:pt x="3392483" y="4517945"/>
                  <a:pt x="3335360" y="4543443"/>
                </a:cubicBezTo>
                <a:cubicBezTo>
                  <a:pt x="3323553" y="4548873"/>
                  <a:pt x="3310196" y="4560401"/>
                  <a:pt x="3295768" y="4558570"/>
                </a:cubicBezTo>
                <a:cubicBezTo>
                  <a:pt x="3281338" y="4556741"/>
                  <a:pt x="3270368" y="4547164"/>
                  <a:pt x="3255582" y="4540881"/>
                </a:cubicBezTo>
                <a:cubicBezTo>
                  <a:pt x="3219809" y="4527318"/>
                  <a:pt x="3201793" y="4607939"/>
                  <a:pt x="3197737" y="4633660"/>
                </a:cubicBezTo>
                <a:cubicBezTo>
                  <a:pt x="3196543" y="4644213"/>
                  <a:pt x="3206917" y="4646368"/>
                  <a:pt x="3215502" y="4651655"/>
                </a:cubicBezTo>
                <a:cubicBezTo>
                  <a:pt x="3256521" y="4679735"/>
                  <a:pt x="3166485" y="4701897"/>
                  <a:pt x="3168157" y="4671886"/>
                </a:cubicBezTo>
                <a:cubicBezTo>
                  <a:pt x="3169232" y="4659849"/>
                  <a:pt x="3185813" y="4612208"/>
                  <a:pt x="3124758" y="4614120"/>
                </a:cubicBezTo>
                <a:cubicBezTo>
                  <a:pt x="3088148" y="4615563"/>
                  <a:pt x="3105673" y="4655985"/>
                  <a:pt x="3063100" y="4659401"/>
                </a:cubicBezTo>
                <a:cubicBezTo>
                  <a:pt x="2969719" y="4741586"/>
                  <a:pt x="3025176" y="4695309"/>
                  <a:pt x="2787988" y="4688943"/>
                </a:cubicBezTo>
                <a:cubicBezTo>
                  <a:pt x="2777852" y="4689756"/>
                  <a:pt x="2776063" y="4692887"/>
                  <a:pt x="2717504" y="4751365"/>
                </a:cubicBezTo>
                <a:cubicBezTo>
                  <a:pt x="2781659" y="4762651"/>
                  <a:pt x="2791678" y="4760353"/>
                  <a:pt x="2797280" y="4779324"/>
                </a:cubicBezTo>
                <a:cubicBezTo>
                  <a:pt x="2799902" y="4786583"/>
                  <a:pt x="2789407" y="4808339"/>
                  <a:pt x="2760905" y="4809131"/>
                </a:cubicBezTo>
                <a:cubicBezTo>
                  <a:pt x="2681485" y="4811023"/>
                  <a:pt x="2681966" y="4766168"/>
                  <a:pt x="2637965" y="4751772"/>
                </a:cubicBezTo>
                <a:cubicBezTo>
                  <a:pt x="2612804" y="4743333"/>
                  <a:pt x="2619960" y="4730809"/>
                  <a:pt x="2606489" y="4690060"/>
                </a:cubicBezTo>
                <a:cubicBezTo>
                  <a:pt x="2598980" y="4672736"/>
                  <a:pt x="2565470" y="4661980"/>
                  <a:pt x="2545912" y="4672513"/>
                </a:cubicBezTo>
                <a:cubicBezTo>
                  <a:pt x="2457781" y="4718423"/>
                  <a:pt x="2479246" y="4731639"/>
                  <a:pt x="2416520" y="4738166"/>
                </a:cubicBezTo>
                <a:cubicBezTo>
                  <a:pt x="2374066" y="4743068"/>
                  <a:pt x="2396485" y="4742762"/>
                  <a:pt x="2287248" y="4779910"/>
                </a:cubicBezTo>
                <a:cubicBezTo>
                  <a:pt x="2263397" y="4787799"/>
                  <a:pt x="2281640" y="4811731"/>
                  <a:pt x="2294161" y="4815208"/>
                </a:cubicBezTo>
                <a:cubicBezTo>
                  <a:pt x="2333750" y="4825476"/>
                  <a:pt x="2342101" y="4802398"/>
                  <a:pt x="2400532" y="4818625"/>
                </a:cubicBezTo>
                <a:cubicBezTo>
                  <a:pt x="2425692" y="4827063"/>
                  <a:pt x="2449782" y="4822143"/>
                  <a:pt x="2475779" y="4815575"/>
                </a:cubicBezTo>
                <a:cubicBezTo>
                  <a:pt x="2479833" y="4815250"/>
                  <a:pt x="2486033" y="4816247"/>
                  <a:pt x="2488180" y="4817568"/>
                </a:cubicBezTo>
                <a:cubicBezTo>
                  <a:pt x="2520612" y="4840361"/>
                  <a:pt x="2504988" y="4874481"/>
                  <a:pt x="2575467" y="4862851"/>
                </a:cubicBezTo>
                <a:cubicBezTo>
                  <a:pt x="2591564" y="4860065"/>
                  <a:pt x="2649043" y="4864417"/>
                  <a:pt x="2649519" y="4870353"/>
                </a:cubicBezTo>
                <a:cubicBezTo>
                  <a:pt x="2650947" y="4888165"/>
                  <a:pt x="2597879" y="4913338"/>
                  <a:pt x="2574386" y="4925680"/>
                </a:cubicBezTo>
                <a:cubicBezTo>
                  <a:pt x="2547076" y="4941316"/>
                  <a:pt x="2563648" y="4969863"/>
                  <a:pt x="2562336" y="4978932"/>
                </a:cubicBezTo>
                <a:cubicBezTo>
                  <a:pt x="2563048" y="5013234"/>
                  <a:pt x="2535740" y="5003474"/>
                  <a:pt x="2518806" y="5021265"/>
                </a:cubicBezTo>
                <a:cubicBezTo>
                  <a:pt x="2490778" y="5053392"/>
                  <a:pt x="2556470" y="5185557"/>
                  <a:pt x="2635420" y="5126938"/>
                </a:cubicBezTo>
                <a:cubicBezTo>
                  <a:pt x="2670243" y="5103229"/>
                  <a:pt x="2652834" y="5089687"/>
                  <a:pt x="2640673" y="5065267"/>
                </a:cubicBezTo>
                <a:cubicBezTo>
                  <a:pt x="2628274" y="5037878"/>
                  <a:pt x="2651292" y="5019599"/>
                  <a:pt x="2687902" y="5018155"/>
                </a:cubicBezTo>
                <a:cubicBezTo>
                  <a:pt x="2734767" y="5017382"/>
                  <a:pt x="2706388" y="4994264"/>
                  <a:pt x="2687550" y="4962911"/>
                </a:cubicBezTo>
                <a:cubicBezTo>
                  <a:pt x="2656551" y="4907136"/>
                  <a:pt x="2722497" y="4889894"/>
                  <a:pt x="2787969" y="4866714"/>
                </a:cubicBezTo>
                <a:cubicBezTo>
                  <a:pt x="2813728" y="4857178"/>
                  <a:pt x="2861185" y="4889224"/>
                  <a:pt x="2859036" y="4913299"/>
                </a:cubicBezTo>
                <a:cubicBezTo>
                  <a:pt x="2855455" y="4944957"/>
                  <a:pt x="2867973" y="4973831"/>
                  <a:pt x="2880491" y="5002704"/>
                </a:cubicBezTo>
                <a:cubicBezTo>
                  <a:pt x="2913515" y="5083710"/>
                  <a:pt x="3021087" y="5000387"/>
                  <a:pt x="3164297" y="5081517"/>
                </a:cubicBezTo>
                <a:cubicBezTo>
                  <a:pt x="3175029" y="5088125"/>
                  <a:pt x="3191604" y="5091276"/>
                  <a:pt x="3204244" y="5096237"/>
                </a:cubicBezTo>
                <a:cubicBezTo>
                  <a:pt x="3199952" y="5093594"/>
                  <a:pt x="3199952" y="5093594"/>
                  <a:pt x="3199952" y="5093594"/>
                </a:cubicBezTo>
                <a:cubicBezTo>
                  <a:pt x="3233132" y="5106618"/>
                  <a:pt x="3251488" y="5106546"/>
                  <a:pt x="3275899" y="5117542"/>
                </a:cubicBezTo>
                <a:lnTo>
                  <a:pt x="3298548" y="5130516"/>
                </a:lnTo>
                <a:lnTo>
                  <a:pt x="3294075" y="5179597"/>
                </a:lnTo>
                <a:cubicBezTo>
                  <a:pt x="3293910" y="5196602"/>
                  <a:pt x="3294266" y="5213753"/>
                  <a:pt x="3292595" y="5231067"/>
                </a:cubicBezTo>
                <a:cubicBezTo>
                  <a:pt x="3289490" y="5268663"/>
                  <a:pt x="3269339" y="5246379"/>
                  <a:pt x="3176800" y="5262765"/>
                </a:cubicBezTo>
                <a:cubicBezTo>
                  <a:pt x="3160701" y="5265551"/>
                  <a:pt x="3131008" y="5251501"/>
                  <a:pt x="3128147" y="5241273"/>
                </a:cubicBezTo>
                <a:cubicBezTo>
                  <a:pt x="3124573" y="5222139"/>
                  <a:pt x="3159515" y="5199916"/>
                  <a:pt x="3189806" y="5195992"/>
                </a:cubicBezTo>
                <a:cubicBezTo>
                  <a:pt x="3211985" y="5192717"/>
                  <a:pt x="3214253" y="5170129"/>
                  <a:pt x="3191121" y="5161528"/>
                </a:cubicBezTo>
                <a:cubicBezTo>
                  <a:pt x="3167987" y="5152926"/>
                  <a:pt x="3131975" y="5136395"/>
                  <a:pt x="3107169" y="5157806"/>
                </a:cubicBezTo>
                <a:cubicBezTo>
                  <a:pt x="3055649" y="5202274"/>
                  <a:pt x="3054220" y="5184462"/>
                  <a:pt x="2976460" y="5257925"/>
                </a:cubicBezTo>
                <a:cubicBezTo>
                  <a:pt x="2984808" y="5260243"/>
                  <a:pt x="2950942" y="5245034"/>
                  <a:pt x="2938062" y="5262499"/>
                </a:cubicBezTo>
                <a:cubicBezTo>
                  <a:pt x="2930667" y="5272056"/>
                  <a:pt x="2927565" y="5284256"/>
                  <a:pt x="2909438" y="5287204"/>
                </a:cubicBezTo>
                <a:cubicBezTo>
                  <a:pt x="2887257" y="5290478"/>
                  <a:pt x="2881652" y="5296903"/>
                  <a:pt x="2888807" y="5309774"/>
                </a:cubicBezTo>
                <a:cubicBezTo>
                  <a:pt x="2913723" y="5366036"/>
                  <a:pt x="2920638" y="5375937"/>
                  <a:pt x="2992787" y="5359692"/>
                </a:cubicBezTo>
                <a:cubicBezTo>
                  <a:pt x="3058852" y="5343934"/>
                  <a:pt x="3080200" y="5330270"/>
                  <a:pt x="3126827" y="5326530"/>
                </a:cubicBezTo>
                <a:cubicBezTo>
                  <a:pt x="3149246" y="5326226"/>
                  <a:pt x="3177268" y="5344891"/>
                  <a:pt x="3168680" y="5365001"/>
                </a:cubicBezTo>
                <a:cubicBezTo>
                  <a:pt x="3165100" y="5371264"/>
                  <a:pt x="3155559" y="5379498"/>
                  <a:pt x="3158064" y="5385272"/>
                </a:cubicBezTo>
                <a:cubicBezTo>
                  <a:pt x="3171415" y="5424536"/>
                  <a:pt x="3170815" y="5467906"/>
                  <a:pt x="3202293" y="5504220"/>
                </a:cubicBezTo>
                <a:cubicBezTo>
                  <a:pt x="3211474" y="5516929"/>
                  <a:pt x="3212664" y="5531773"/>
                  <a:pt x="3201691" y="5547591"/>
                </a:cubicBezTo>
                <a:cubicBezTo>
                  <a:pt x="3190720" y="5563412"/>
                  <a:pt x="3182375" y="5535697"/>
                  <a:pt x="3130857" y="5554769"/>
                </a:cubicBezTo>
                <a:cubicBezTo>
                  <a:pt x="3097107" y="5566440"/>
                  <a:pt x="3066942" y="5521056"/>
                  <a:pt x="3056803" y="5547266"/>
                </a:cubicBezTo>
                <a:cubicBezTo>
                  <a:pt x="3042012" y="5591774"/>
                  <a:pt x="3028893" y="5606272"/>
                  <a:pt x="3058584" y="5620321"/>
                </a:cubicBezTo>
                <a:cubicBezTo>
                  <a:pt x="3081837" y="5630408"/>
                  <a:pt x="3098409" y="5658956"/>
                  <a:pt x="3097812" y="5676930"/>
                </a:cubicBezTo>
                <a:cubicBezTo>
                  <a:pt x="3099475" y="5723106"/>
                  <a:pt x="3000502" y="5684737"/>
                  <a:pt x="2991446" y="5622721"/>
                </a:cubicBezTo>
                <a:cubicBezTo>
                  <a:pt x="2987693" y="5595012"/>
                  <a:pt x="2941139" y="5606029"/>
                  <a:pt x="2910601" y="5616393"/>
                </a:cubicBezTo>
                <a:lnTo>
                  <a:pt x="2896195" y="5621829"/>
                </a:lnTo>
                <a:lnTo>
                  <a:pt x="2893885" y="5617851"/>
                </a:lnTo>
                <a:cubicBezTo>
                  <a:pt x="2889906" y="5615929"/>
                  <a:pt x="2882693" y="5615014"/>
                  <a:pt x="2868262" y="5613183"/>
                </a:cubicBezTo>
                <a:cubicBezTo>
                  <a:pt x="2879948" y="5606271"/>
                  <a:pt x="2889491" y="5598036"/>
                  <a:pt x="2901058" y="5589639"/>
                </a:cubicBezTo>
                <a:cubicBezTo>
                  <a:pt x="2922048" y="5571522"/>
                  <a:pt x="2901659" y="5546268"/>
                  <a:pt x="2883295" y="5546247"/>
                </a:cubicBezTo>
                <a:cubicBezTo>
                  <a:pt x="2850620" y="5545881"/>
                  <a:pt x="2889133" y="5593583"/>
                  <a:pt x="2868262" y="5613183"/>
                </a:cubicBezTo>
                <a:cubicBezTo>
                  <a:pt x="2873031" y="5621764"/>
                  <a:pt x="2881736" y="5628536"/>
                  <a:pt x="2887578" y="5625078"/>
                </a:cubicBezTo>
                <a:lnTo>
                  <a:pt x="2896195" y="5621829"/>
                </a:lnTo>
                <a:lnTo>
                  <a:pt x="2900100" y="5628556"/>
                </a:lnTo>
                <a:cubicBezTo>
                  <a:pt x="2908742" y="5659981"/>
                  <a:pt x="2912945" y="5674209"/>
                  <a:pt x="2914435" y="5680065"/>
                </a:cubicBezTo>
                <a:lnTo>
                  <a:pt x="2914789" y="5683136"/>
                </a:lnTo>
                <a:lnTo>
                  <a:pt x="2912970" y="5681433"/>
                </a:lnTo>
                <a:lnTo>
                  <a:pt x="2912929" y="5681769"/>
                </a:lnTo>
                <a:lnTo>
                  <a:pt x="2912496" y="5681340"/>
                </a:lnTo>
                <a:cubicBezTo>
                  <a:pt x="2839872" y="5691649"/>
                  <a:pt x="2843585" y="5534495"/>
                  <a:pt x="2759754" y="5532257"/>
                </a:cubicBezTo>
                <a:cubicBezTo>
                  <a:pt x="2694285" y="5530041"/>
                  <a:pt x="2692621" y="5483865"/>
                  <a:pt x="2640389" y="5494030"/>
                </a:cubicBezTo>
                <a:cubicBezTo>
                  <a:pt x="2542004" y="5513875"/>
                  <a:pt x="2569315" y="5498238"/>
                  <a:pt x="2522203" y="5572231"/>
                </a:cubicBezTo>
                <a:cubicBezTo>
                  <a:pt x="2516717" y="5580140"/>
                  <a:pt x="2490600" y="5585224"/>
                  <a:pt x="2482016" y="5579937"/>
                </a:cubicBezTo>
                <a:cubicBezTo>
                  <a:pt x="2419533" y="5538640"/>
                  <a:pt x="2413094" y="5534674"/>
                  <a:pt x="2416076" y="5520990"/>
                </a:cubicBezTo>
                <a:cubicBezTo>
                  <a:pt x="2438981" y="5450435"/>
                  <a:pt x="2352046" y="5460397"/>
                  <a:pt x="2410961" y="5406373"/>
                </a:cubicBezTo>
                <a:cubicBezTo>
                  <a:pt x="2418594" y="5399786"/>
                  <a:pt x="2449602" y="5379371"/>
                  <a:pt x="2426348" y="5369285"/>
                </a:cubicBezTo>
                <a:cubicBezTo>
                  <a:pt x="2405123" y="5359038"/>
                  <a:pt x="2325227" y="5354991"/>
                  <a:pt x="2374958" y="5313654"/>
                </a:cubicBezTo>
                <a:cubicBezTo>
                  <a:pt x="2399884" y="5293728"/>
                  <a:pt x="2418608" y="5272805"/>
                  <a:pt x="2392614" y="5253976"/>
                </a:cubicBezTo>
                <a:cubicBezTo>
                  <a:pt x="2362326" y="5232504"/>
                  <a:pt x="2339905" y="5258205"/>
                  <a:pt x="2328217" y="5265118"/>
                </a:cubicBezTo>
                <a:cubicBezTo>
                  <a:pt x="2299059" y="5283144"/>
                  <a:pt x="2281241" y="5256563"/>
                  <a:pt x="2261579" y="5235593"/>
                </a:cubicBezTo>
                <a:lnTo>
                  <a:pt x="2241796" y="5219169"/>
                </a:lnTo>
                <a:lnTo>
                  <a:pt x="2241454" y="5216807"/>
                </a:lnTo>
                <a:lnTo>
                  <a:pt x="2239423" y="5216310"/>
                </a:lnTo>
                <a:lnTo>
                  <a:pt x="2229248" y="5201353"/>
                </a:lnTo>
                <a:cubicBezTo>
                  <a:pt x="2229248" y="5201353"/>
                  <a:pt x="2219588" y="5208104"/>
                  <a:pt x="2221614" y="5207941"/>
                </a:cubicBezTo>
                <a:cubicBezTo>
                  <a:pt x="2226146" y="5213553"/>
                  <a:pt x="2230185" y="5214630"/>
                  <a:pt x="2233552" y="5214873"/>
                </a:cubicBezTo>
                <a:lnTo>
                  <a:pt x="2239423" y="5216310"/>
                </a:lnTo>
                <a:lnTo>
                  <a:pt x="2240813" y="5218351"/>
                </a:lnTo>
                <a:lnTo>
                  <a:pt x="2241796" y="5219169"/>
                </a:lnTo>
                <a:lnTo>
                  <a:pt x="2244234" y="5235957"/>
                </a:lnTo>
                <a:cubicBezTo>
                  <a:pt x="2244186" y="5247679"/>
                  <a:pt x="2243103" y="5265972"/>
                  <a:pt x="2240804" y="5294539"/>
                </a:cubicBezTo>
                <a:cubicBezTo>
                  <a:pt x="2239729" y="5306577"/>
                  <a:pt x="2232335" y="5316134"/>
                  <a:pt x="2220767" y="5324531"/>
                </a:cubicBezTo>
                <a:cubicBezTo>
                  <a:pt x="2209437" y="5335898"/>
                  <a:pt x="2192624" y="5329777"/>
                  <a:pt x="2178551" y="5332399"/>
                </a:cubicBezTo>
                <a:cubicBezTo>
                  <a:pt x="2156370" y="5335673"/>
                  <a:pt x="2162568" y="5362066"/>
                  <a:pt x="2190474" y="5353852"/>
                </a:cubicBezTo>
                <a:cubicBezTo>
                  <a:pt x="2256303" y="5335125"/>
                  <a:pt x="2276331" y="5381321"/>
                  <a:pt x="2284316" y="5429979"/>
                </a:cubicBezTo>
                <a:cubicBezTo>
                  <a:pt x="2285745" y="5447791"/>
                  <a:pt x="2259629" y="5452874"/>
                  <a:pt x="2244125" y="5463080"/>
                </a:cubicBezTo>
                <a:cubicBezTo>
                  <a:pt x="2223016" y="5479712"/>
                  <a:pt x="2236606" y="5521945"/>
                  <a:pt x="2281444" y="5521334"/>
                </a:cubicBezTo>
                <a:cubicBezTo>
                  <a:pt x="2326282" y="5520727"/>
                  <a:pt x="2373859" y="5554256"/>
                  <a:pt x="2342733" y="5573185"/>
                </a:cubicBezTo>
                <a:cubicBezTo>
                  <a:pt x="2307759" y="5595038"/>
                  <a:pt x="2303579" y="5600135"/>
                  <a:pt x="2310512" y="5632911"/>
                </a:cubicBezTo>
                <a:lnTo>
                  <a:pt x="2320319" y="5676107"/>
                </a:lnTo>
                <a:lnTo>
                  <a:pt x="2320411" y="5676176"/>
                </a:lnTo>
                <a:lnTo>
                  <a:pt x="2320416" y="5676530"/>
                </a:lnTo>
                <a:lnTo>
                  <a:pt x="2320422" y="5676558"/>
                </a:lnTo>
                <a:lnTo>
                  <a:pt x="2320416" y="5676558"/>
                </a:lnTo>
                <a:lnTo>
                  <a:pt x="2320506" y="5686229"/>
                </a:lnTo>
                <a:lnTo>
                  <a:pt x="2319749" y="5680567"/>
                </a:lnTo>
                <a:lnTo>
                  <a:pt x="2319853" y="5676524"/>
                </a:lnTo>
                <a:lnTo>
                  <a:pt x="2307349" y="5675741"/>
                </a:lnTo>
                <a:cubicBezTo>
                  <a:pt x="2300419" y="5675175"/>
                  <a:pt x="2292697" y="5674302"/>
                  <a:pt x="2289536" y="5673060"/>
                </a:cubicBezTo>
                <a:lnTo>
                  <a:pt x="2238111" y="5660773"/>
                </a:lnTo>
                <a:lnTo>
                  <a:pt x="2239216" y="5656185"/>
                </a:lnTo>
                <a:lnTo>
                  <a:pt x="2234783" y="5656058"/>
                </a:lnTo>
                <a:lnTo>
                  <a:pt x="2248415" y="5621460"/>
                </a:lnTo>
                <a:cubicBezTo>
                  <a:pt x="2247181" y="5609235"/>
                  <a:pt x="2239639" y="5597889"/>
                  <a:pt x="2225627" y="5588556"/>
                </a:cubicBezTo>
                <a:cubicBezTo>
                  <a:pt x="2206311" y="5576662"/>
                  <a:pt x="2194745" y="5559663"/>
                  <a:pt x="2177454" y="5547606"/>
                </a:cubicBezTo>
                <a:cubicBezTo>
                  <a:pt x="2155872" y="5532905"/>
                  <a:pt x="2108529" y="5553136"/>
                  <a:pt x="2120683" y="5628348"/>
                </a:cubicBezTo>
                <a:cubicBezTo>
                  <a:pt x="2123990" y="5650490"/>
                  <a:pt x="2146417" y="5653453"/>
                  <a:pt x="2189369" y="5654769"/>
                </a:cubicBezTo>
                <a:lnTo>
                  <a:pt x="2234783" y="5656058"/>
                </a:lnTo>
                <a:lnTo>
                  <a:pt x="2233372" y="5659641"/>
                </a:lnTo>
                <a:lnTo>
                  <a:pt x="2238111" y="5660773"/>
                </a:lnTo>
                <a:lnTo>
                  <a:pt x="2235963" y="5669704"/>
                </a:lnTo>
                <a:cubicBezTo>
                  <a:pt x="2232624" y="5675759"/>
                  <a:pt x="2225081" y="5683460"/>
                  <a:pt x="2207490" y="5693089"/>
                </a:cubicBezTo>
                <a:cubicBezTo>
                  <a:pt x="2162293" y="5714642"/>
                  <a:pt x="2157041" y="5750915"/>
                  <a:pt x="2181965" y="5756386"/>
                </a:cubicBezTo>
                <a:cubicBezTo>
                  <a:pt x="2227875" y="5769134"/>
                  <a:pt x="2241827" y="5765027"/>
                  <a:pt x="2247191" y="5781029"/>
                </a:cubicBezTo>
                <a:cubicBezTo>
                  <a:pt x="2255298" y="5805776"/>
                  <a:pt x="2269486" y="5830032"/>
                  <a:pt x="2257438" y="5857889"/>
                </a:cubicBezTo>
                <a:cubicBezTo>
                  <a:pt x="2253860" y="5864151"/>
                  <a:pt x="2250520" y="5873382"/>
                  <a:pt x="2253023" y="5879157"/>
                </a:cubicBezTo>
                <a:cubicBezTo>
                  <a:pt x="2262681" y="5904152"/>
                  <a:pt x="2264419" y="5959193"/>
                  <a:pt x="2271124" y="5979592"/>
                </a:cubicBezTo>
                <a:lnTo>
                  <a:pt x="2279911" y="5986010"/>
                </a:lnTo>
                <a:lnTo>
                  <a:pt x="2280352" y="5985627"/>
                </a:lnTo>
                <a:lnTo>
                  <a:pt x="2279695" y="5989780"/>
                </a:lnTo>
                <a:lnTo>
                  <a:pt x="2276561" y="5988927"/>
                </a:lnTo>
                <a:lnTo>
                  <a:pt x="2279899" y="5986020"/>
                </a:lnTo>
                <a:lnTo>
                  <a:pt x="2256710" y="5975963"/>
                </a:lnTo>
                <a:cubicBezTo>
                  <a:pt x="2165018" y="5875760"/>
                  <a:pt x="2209734" y="5899062"/>
                  <a:pt x="2156554" y="5846562"/>
                </a:cubicBezTo>
                <a:cubicBezTo>
                  <a:pt x="2147611" y="5836822"/>
                  <a:pt x="2121375" y="5840421"/>
                  <a:pt x="2119706" y="5845037"/>
                </a:cubicBezTo>
                <a:cubicBezTo>
                  <a:pt x="2117083" y="5837778"/>
                  <a:pt x="2118396" y="5828710"/>
                  <a:pt x="2113866" y="5823098"/>
                </a:cubicBezTo>
                <a:cubicBezTo>
                  <a:pt x="2095623" y="5799166"/>
                  <a:pt x="2143800" y="5789325"/>
                  <a:pt x="2107911" y="5748882"/>
                </a:cubicBezTo>
                <a:cubicBezTo>
                  <a:pt x="2049842" y="5686317"/>
                  <a:pt x="2100409" y="5655370"/>
                  <a:pt x="2007523" y="5565721"/>
                </a:cubicBezTo>
                <a:cubicBezTo>
                  <a:pt x="1996434" y="5554659"/>
                  <a:pt x="1977592" y="5548701"/>
                  <a:pt x="1979147" y="5517205"/>
                </a:cubicBezTo>
                <a:cubicBezTo>
                  <a:pt x="1979744" y="5499232"/>
                  <a:pt x="1974261" y="5481745"/>
                  <a:pt x="1951961" y="5483534"/>
                </a:cubicBezTo>
                <a:cubicBezTo>
                  <a:pt x="1944865" y="5484104"/>
                  <a:pt x="1934578" y="5495759"/>
                  <a:pt x="1927200" y="5505501"/>
                </a:cubicBezTo>
                <a:lnTo>
                  <a:pt x="1919817" y="5515996"/>
                </a:lnTo>
                <a:lnTo>
                  <a:pt x="1890677" y="5520757"/>
                </a:lnTo>
                <a:cubicBezTo>
                  <a:pt x="1880974" y="5520601"/>
                  <a:pt x="1871166" y="5519147"/>
                  <a:pt x="1860851" y="5517733"/>
                </a:cubicBezTo>
                <a:cubicBezTo>
                  <a:pt x="1821618" y="5511919"/>
                  <a:pt x="1838309" y="5541950"/>
                  <a:pt x="1831984" y="5590262"/>
                </a:cubicBezTo>
                <a:cubicBezTo>
                  <a:pt x="1829478" y="5609883"/>
                  <a:pt x="1766390" y="5662748"/>
                  <a:pt x="1740270" y="5693227"/>
                </a:cubicBezTo>
                <a:cubicBezTo>
                  <a:pt x="1717624" y="5722494"/>
                  <a:pt x="1675354" y="5701867"/>
                  <a:pt x="1653313" y="5736232"/>
                </a:cubicBezTo>
                <a:lnTo>
                  <a:pt x="1646739" y="5751183"/>
                </a:lnTo>
                <a:lnTo>
                  <a:pt x="1624475" y="5724927"/>
                </a:lnTo>
                <a:cubicBezTo>
                  <a:pt x="1563544" y="5677530"/>
                  <a:pt x="1614942" y="5656972"/>
                  <a:pt x="1556633" y="5616835"/>
                </a:cubicBezTo>
                <a:cubicBezTo>
                  <a:pt x="1496327" y="5577231"/>
                  <a:pt x="1547133" y="5540150"/>
                  <a:pt x="1483129" y="5500699"/>
                </a:cubicBezTo>
                <a:lnTo>
                  <a:pt x="1452132" y="5485634"/>
                </a:lnTo>
                <a:lnTo>
                  <a:pt x="1445276" y="5460208"/>
                </a:lnTo>
                <a:cubicBezTo>
                  <a:pt x="1440222" y="5410778"/>
                  <a:pt x="1505107" y="5432368"/>
                  <a:pt x="1440634" y="5340813"/>
                </a:cubicBezTo>
                <a:cubicBezTo>
                  <a:pt x="1429068" y="5323814"/>
                  <a:pt x="1401162" y="5332028"/>
                  <a:pt x="1398299" y="5347198"/>
                </a:cubicBezTo>
                <a:cubicBezTo>
                  <a:pt x="1388725" y="5380457"/>
                  <a:pt x="1406991" y="5403080"/>
                  <a:pt x="1414002" y="5442782"/>
                </a:cubicBezTo>
                <a:lnTo>
                  <a:pt x="1415520" y="5481699"/>
                </a:lnTo>
                <a:lnTo>
                  <a:pt x="1385763" y="5451210"/>
                </a:lnTo>
                <a:cubicBezTo>
                  <a:pt x="1363485" y="5420295"/>
                  <a:pt x="1369614" y="5396555"/>
                  <a:pt x="1346902" y="5342358"/>
                </a:cubicBezTo>
                <a:cubicBezTo>
                  <a:pt x="1292299" y="5221254"/>
                  <a:pt x="1420247" y="5290163"/>
                  <a:pt x="1407016" y="5226988"/>
                </a:cubicBezTo>
                <a:cubicBezTo>
                  <a:pt x="1390330" y="5146164"/>
                  <a:pt x="1333448" y="5149234"/>
                  <a:pt x="1346094" y="5103402"/>
                </a:cubicBezTo>
                <a:cubicBezTo>
                  <a:pt x="1355160" y="5063835"/>
                  <a:pt x="1318438" y="5013001"/>
                  <a:pt x="1288982" y="5027317"/>
                </a:cubicBezTo>
                <a:cubicBezTo>
                  <a:pt x="1237820" y="5050841"/>
                  <a:pt x="1195732" y="4984006"/>
                  <a:pt x="1258698" y="4980448"/>
                </a:cubicBezTo>
                <a:cubicBezTo>
                  <a:pt x="1289225" y="4979493"/>
                  <a:pt x="1279448" y="4959363"/>
                  <a:pt x="1282553" y="4921767"/>
                </a:cubicBezTo>
                <a:cubicBezTo>
                  <a:pt x="1285418" y="4906599"/>
                  <a:pt x="1315350" y="4898221"/>
                  <a:pt x="1327034" y="4916704"/>
                </a:cubicBezTo>
                <a:cubicBezTo>
                  <a:pt x="1333831" y="4925122"/>
                  <a:pt x="1342055" y="4951351"/>
                  <a:pt x="1365669" y="4940494"/>
                </a:cubicBezTo>
                <a:cubicBezTo>
                  <a:pt x="1397032" y="4924533"/>
                  <a:pt x="1358397" y="4900744"/>
                  <a:pt x="1364844" y="4853917"/>
                </a:cubicBezTo>
                <a:cubicBezTo>
                  <a:pt x="1369019" y="4829680"/>
                  <a:pt x="1367474" y="4784986"/>
                  <a:pt x="1349588" y="4765508"/>
                </a:cubicBezTo>
                <a:cubicBezTo>
                  <a:pt x="1309287" y="4720937"/>
                  <a:pt x="1331111" y="4713211"/>
                  <a:pt x="1295461" y="4650341"/>
                </a:cubicBezTo>
                <a:cubicBezTo>
                  <a:pt x="1276267" y="4614535"/>
                  <a:pt x="1237981" y="4671385"/>
                  <a:pt x="1213180" y="4642004"/>
                </a:cubicBezTo>
                <a:cubicBezTo>
                  <a:pt x="1113739" y="4521509"/>
                  <a:pt x="1286765" y="4567381"/>
                  <a:pt x="1241816" y="4490319"/>
                </a:cubicBezTo>
                <a:cubicBezTo>
                  <a:pt x="1218090" y="4448900"/>
                  <a:pt x="1161562" y="4481819"/>
                  <a:pt x="1146659" y="4448656"/>
                </a:cubicBezTo>
                <a:cubicBezTo>
                  <a:pt x="1139149" y="4431332"/>
                  <a:pt x="1127701" y="4415818"/>
                  <a:pt x="1100634" y="4409026"/>
                </a:cubicBezTo>
                <a:cubicBezTo>
                  <a:pt x="1079646" y="4401747"/>
                  <a:pt x="1078336" y="4385419"/>
                  <a:pt x="1071064" y="4371064"/>
                </a:cubicBezTo>
                <a:cubicBezTo>
                  <a:pt x="1049365" y="4329484"/>
                  <a:pt x="1150725" y="4346747"/>
                  <a:pt x="1126165" y="4294937"/>
                </a:cubicBezTo>
                <a:cubicBezTo>
                  <a:pt x="1111383" y="4263258"/>
                  <a:pt x="1147633" y="4257362"/>
                  <a:pt x="1164450" y="4238087"/>
                </a:cubicBezTo>
                <a:cubicBezTo>
                  <a:pt x="1180910" y="4214357"/>
                  <a:pt x="1160759" y="4192073"/>
                  <a:pt x="1140605" y="4195184"/>
                </a:cubicBezTo>
                <a:cubicBezTo>
                  <a:pt x="1128441" y="4196159"/>
                  <a:pt x="1075134" y="4218363"/>
                  <a:pt x="1066313" y="4184711"/>
                </a:cubicBezTo>
                <a:cubicBezTo>
                  <a:pt x="1045453" y="4102728"/>
                  <a:pt x="1184258" y="4128939"/>
                  <a:pt x="1208585" y="4126986"/>
                </a:cubicBezTo>
                <a:cubicBezTo>
                  <a:pt x="1243049" y="4124221"/>
                  <a:pt x="1262850" y="4065865"/>
                  <a:pt x="1230179" y="4040104"/>
                </a:cubicBezTo>
                <a:cubicBezTo>
                  <a:pt x="1210623" y="4025240"/>
                  <a:pt x="1211103" y="4005782"/>
                  <a:pt x="1195601" y="3990592"/>
                </a:cubicBezTo>
                <a:cubicBezTo>
                  <a:pt x="1189044" y="3985143"/>
                  <a:pt x="1164359" y="3982642"/>
                  <a:pt x="1152673" y="3989555"/>
                </a:cubicBezTo>
                <a:cubicBezTo>
                  <a:pt x="1121427" y="4007000"/>
                  <a:pt x="1123331" y="4030750"/>
                  <a:pt x="1097810" y="4043255"/>
                </a:cubicBezTo>
                <a:cubicBezTo>
                  <a:pt x="1076226" y="4053950"/>
                  <a:pt x="1052973" y="4043864"/>
                  <a:pt x="1059654" y="4025401"/>
                </a:cubicBezTo>
                <a:cubicBezTo>
                  <a:pt x="1069315" y="3993255"/>
                  <a:pt x="1104972" y="3979938"/>
                  <a:pt x="1051906" y="3979714"/>
                </a:cubicBezTo>
                <a:cubicBezTo>
                  <a:pt x="1041651" y="3979043"/>
                  <a:pt x="1031515" y="3979856"/>
                  <a:pt x="1021140" y="3977700"/>
                </a:cubicBezTo>
                <a:cubicBezTo>
                  <a:pt x="1008857" y="3977191"/>
                  <a:pt x="1003136" y="3956737"/>
                  <a:pt x="1012796" y="3949987"/>
                </a:cubicBezTo>
                <a:cubicBezTo>
                  <a:pt x="1047382" y="3923310"/>
                  <a:pt x="1079222" y="3913285"/>
                  <a:pt x="1062769" y="3886222"/>
                </a:cubicBezTo>
                <a:cubicBezTo>
                  <a:pt x="1055377" y="3870382"/>
                  <a:pt x="1041900" y="3880427"/>
                  <a:pt x="1023298" y="3877438"/>
                </a:cubicBezTo>
                <a:cubicBezTo>
                  <a:pt x="1004577" y="3872964"/>
                  <a:pt x="1008990" y="3851696"/>
                  <a:pt x="1017100" y="3851045"/>
                </a:cubicBezTo>
                <a:cubicBezTo>
                  <a:pt x="1059315" y="3843176"/>
                  <a:pt x="1090084" y="3819794"/>
                  <a:pt x="1127769" y="3806313"/>
                </a:cubicBezTo>
                <a:cubicBezTo>
                  <a:pt x="1175470" y="3790535"/>
                  <a:pt x="1107631" y="3657047"/>
                  <a:pt x="1071143" y="3634580"/>
                </a:cubicBezTo>
                <a:cubicBezTo>
                  <a:pt x="1043777" y="3617729"/>
                  <a:pt x="1025799" y="3632055"/>
                  <a:pt x="1005340" y="3636918"/>
                </a:cubicBezTo>
                <a:lnTo>
                  <a:pt x="987552" y="3637084"/>
                </a:lnTo>
                <a:lnTo>
                  <a:pt x="984827" y="3616482"/>
                </a:lnTo>
                <a:cubicBezTo>
                  <a:pt x="987836" y="3594393"/>
                  <a:pt x="1007648" y="3574316"/>
                  <a:pt x="1031084" y="3542185"/>
                </a:cubicBezTo>
                <a:cubicBezTo>
                  <a:pt x="1038361" y="3531145"/>
                  <a:pt x="1022503" y="3511502"/>
                  <a:pt x="1001873" y="3508676"/>
                </a:cubicBezTo>
                <a:cubicBezTo>
                  <a:pt x="979335" y="3507497"/>
                  <a:pt x="926385" y="3534154"/>
                  <a:pt x="922206" y="3583786"/>
                </a:cubicBezTo>
                <a:cubicBezTo>
                  <a:pt x="916835" y="3618576"/>
                  <a:pt x="786623" y="3546860"/>
                  <a:pt x="880959" y="3451153"/>
                </a:cubicBezTo>
                <a:cubicBezTo>
                  <a:pt x="905410" y="3425290"/>
                  <a:pt x="873809" y="3412886"/>
                  <a:pt x="900166" y="3385376"/>
                </a:cubicBezTo>
                <a:cubicBezTo>
                  <a:pt x="943220" y="3337105"/>
                  <a:pt x="947036" y="3333811"/>
                  <a:pt x="1027290" y="3342312"/>
                </a:cubicBezTo>
                <a:cubicBezTo>
                  <a:pt x="1058175" y="3345809"/>
                  <a:pt x="1060087" y="3318766"/>
                  <a:pt x="1041365" y="3314293"/>
                </a:cubicBezTo>
                <a:cubicBezTo>
                  <a:pt x="1002013" y="3306993"/>
                  <a:pt x="1003323" y="3323320"/>
                  <a:pt x="945372" y="3287635"/>
                </a:cubicBezTo>
                <a:cubicBezTo>
                  <a:pt x="915204" y="3267648"/>
                  <a:pt x="900653" y="3289729"/>
                  <a:pt x="898513" y="3237615"/>
                </a:cubicBezTo>
                <a:cubicBezTo>
                  <a:pt x="895183" y="3145262"/>
                  <a:pt x="785113" y="3172020"/>
                  <a:pt x="784512" y="3215391"/>
                </a:cubicBezTo>
                <a:cubicBezTo>
                  <a:pt x="783081" y="3222975"/>
                  <a:pt x="787731" y="3230071"/>
                  <a:pt x="784151" y="3236333"/>
                </a:cubicBezTo>
                <a:cubicBezTo>
                  <a:pt x="778784" y="3245727"/>
                  <a:pt x="757319" y="3257907"/>
                  <a:pt x="746945" y="3255751"/>
                </a:cubicBezTo>
                <a:cubicBezTo>
                  <a:pt x="724287" y="3253088"/>
                  <a:pt x="701633" y="3225027"/>
                  <a:pt x="712843" y="3212178"/>
                </a:cubicBezTo>
                <a:cubicBezTo>
                  <a:pt x="729421" y="3189933"/>
                  <a:pt x="754823" y="3175944"/>
                  <a:pt x="740515" y="3150202"/>
                </a:cubicBezTo>
                <a:cubicBezTo>
                  <a:pt x="702720" y="3086011"/>
                  <a:pt x="678989" y="3095384"/>
                  <a:pt x="680304" y="3060919"/>
                </a:cubicBezTo>
                <a:cubicBezTo>
                  <a:pt x="679360" y="2972857"/>
                  <a:pt x="682461" y="2960657"/>
                  <a:pt x="648596" y="2945448"/>
                </a:cubicBezTo>
                <a:cubicBezTo>
                  <a:pt x="620932" y="2931235"/>
                  <a:pt x="615091" y="2909295"/>
                  <a:pt x="621294" y="2884896"/>
                </a:cubicBezTo>
                <a:cubicBezTo>
                  <a:pt x="638357" y="2792400"/>
                  <a:pt x="467951" y="2779183"/>
                  <a:pt x="665556" y="2699092"/>
                </a:cubicBezTo>
                <a:cubicBezTo>
                  <a:pt x="685233" y="2690045"/>
                  <a:pt x="673669" y="2673045"/>
                  <a:pt x="665321" y="2670727"/>
                </a:cubicBezTo>
                <a:cubicBezTo>
                  <a:pt x="571236" y="2642423"/>
                  <a:pt x="546671" y="2641406"/>
                  <a:pt x="551443" y="2624590"/>
                </a:cubicBezTo>
                <a:cubicBezTo>
                  <a:pt x="567785" y="2573982"/>
                  <a:pt x="532368" y="2564873"/>
                  <a:pt x="475852" y="2496207"/>
                </a:cubicBezTo>
                <a:cubicBezTo>
                  <a:pt x="437102" y="2445537"/>
                  <a:pt x="486116" y="2420690"/>
                  <a:pt x="490651" y="2375510"/>
                </a:cubicBezTo>
                <a:cubicBezTo>
                  <a:pt x="492800" y="2351436"/>
                  <a:pt x="449397" y="2319066"/>
                  <a:pt x="417917" y="2308146"/>
                </a:cubicBezTo>
                <a:cubicBezTo>
                  <a:pt x="369742" y="2292591"/>
                  <a:pt x="397650" y="2258980"/>
                  <a:pt x="353052" y="2237163"/>
                </a:cubicBezTo>
                <a:cubicBezTo>
                  <a:pt x="323361" y="2223113"/>
                  <a:pt x="305715" y="2206602"/>
                  <a:pt x="320027" y="2181552"/>
                </a:cubicBezTo>
                <a:cubicBezTo>
                  <a:pt x="339706" y="2147107"/>
                  <a:pt x="307746" y="2155648"/>
                  <a:pt x="347824" y="2070269"/>
                </a:cubicBezTo>
                <a:cubicBezTo>
                  <a:pt x="349374" y="2064169"/>
                  <a:pt x="325764" y="2049631"/>
                  <a:pt x="314435" y="2060996"/>
                </a:cubicBezTo>
                <a:cubicBezTo>
                  <a:pt x="291893" y="2085213"/>
                  <a:pt x="284139" y="2115713"/>
                  <a:pt x="257070" y="2108922"/>
                </a:cubicBezTo>
                <a:cubicBezTo>
                  <a:pt x="240376" y="2104286"/>
                  <a:pt x="245862" y="2096376"/>
                  <a:pt x="250757" y="2055649"/>
                </a:cubicBezTo>
                <a:cubicBezTo>
                  <a:pt x="219397" y="2020818"/>
                  <a:pt x="258513" y="1999753"/>
                  <a:pt x="248737" y="1979623"/>
                </a:cubicBezTo>
                <a:cubicBezTo>
                  <a:pt x="239169" y="1955742"/>
                  <a:pt x="218940" y="1913389"/>
                  <a:pt x="195689" y="1883464"/>
                </a:cubicBezTo>
                <a:lnTo>
                  <a:pt x="172988" y="1860133"/>
                </a:lnTo>
                <a:lnTo>
                  <a:pt x="176008" y="1861468"/>
                </a:lnTo>
                <a:lnTo>
                  <a:pt x="176916" y="1860183"/>
                </a:lnTo>
                <a:lnTo>
                  <a:pt x="203496" y="1867128"/>
                </a:lnTo>
                <a:cubicBezTo>
                  <a:pt x="231585" y="1869146"/>
                  <a:pt x="246814" y="1853919"/>
                  <a:pt x="233131" y="1835970"/>
                </a:cubicBezTo>
                <a:cubicBezTo>
                  <a:pt x="224069" y="1824746"/>
                  <a:pt x="205586" y="1823241"/>
                  <a:pt x="196163" y="1832960"/>
                </a:cubicBezTo>
                <a:lnTo>
                  <a:pt x="176916" y="1860183"/>
                </a:lnTo>
                <a:lnTo>
                  <a:pt x="171714" y="1858824"/>
                </a:lnTo>
                <a:lnTo>
                  <a:pt x="172988" y="1860133"/>
                </a:lnTo>
                <a:lnTo>
                  <a:pt x="113076" y="1833651"/>
                </a:lnTo>
                <a:cubicBezTo>
                  <a:pt x="92567" y="1819611"/>
                  <a:pt x="74413" y="1803141"/>
                  <a:pt x="64277" y="1791256"/>
                </a:cubicBezTo>
                <a:cubicBezTo>
                  <a:pt x="25884" y="1745039"/>
                  <a:pt x="7401" y="1743534"/>
                  <a:pt x="26245" y="1724096"/>
                </a:cubicBezTo>
                <a:cubicBezTo>
                  <a:pt x="110803" y="1633655"/>
                  <a:pt x="60367" y="1564502"/>
                  <a:pt x="48325" y="1541566"/>
                </a:cubicBezTo>
                <a:cubicBezTo>
                  <a:pt x="36403" y="1520115"/>
                  <a:pt x="61090" y="1497219"/>
                  <a:pt x="59304" y="1474955"/>
                </a:cubicBezTo>
                <a:cubicBezTo>
                  <a:pt x="55969" y="1433393"/>
                  <a:pt x="54661" y="1391671"/>
                  <a:pt x="69692" y="1350130"/>
                </a:cubicBezTo>
                <a:cubicBezTo>
                  <a:pt x="72912" y="1339414"/>
                  <a:pt x="71840" y="1326056"/>
                  <a:pt x="66953" y="1315991"/>
                </a:cubicBezTo>
                <a:cubicBezTo>
                  <a:pt x="49190" y="1272600"/>
                  <a:pt x="47644" y="1227907"/>
                  <a:pt x="37866" y="1182393"/>
                </a:cubicBezTo>
                <a:cubicBezTo>
                  <a:pt x="31668" y="1156001"/>
                  <a:pt x="35726" y="1130279"/>
                  <a:pt x="52064" y="1105066"/>
                </a:cubicBezTo>
                <a:cubicBezTo>
                  <a:pt x="110626" y="1021191"/>
                  <a:pt x="58635" y="1008930"/>
                  <a:pt x="137346" y="947342"/>
                </a:cubicBezTo>
                <a:cubicBezTo>
                  <a:pt x="146888" y="939107"/>
                  <a:pt x="178731" y="903687"/>
                  <a:pt x="170148" y="873004"/>
                </a:cubicBezTo>
                <a:cubicBezTo>
                  <a:pt x="152508" y="805701"/>
                  <a:pt x="174685" y="827823"/>
                  <a:pt x="218335" y="786975"/>
                </a:cubicBezTo>
                <a:cubicBezTo>
                  <a:pt x="248747" y="759139"/>
                  <a:pt x="324225" y="809850"/>
                  <a:pt x="328048" y="755764"/>
                </a:cubicBezTo>
                <a:cubicBezTo>
                  <a:pt x="327453" y="748343"/>
                  <a:pt x="328885" y="740758"/>
                  <a:pt x="328289" y="733336"/>
                </a:cubicBezTo>
                <a:cubicBezTo>
                  <a:pt x="328289" y="733336"/>
                  <a:pt x="324234" y="733662"/>
                  <a:pt x="324234" y="733662"/>
                </a:cubicBezTo>
                <a:lnTo>
                  <a:pt x="325615" y="732499"/>
                </a:lnTo>
                <a:lnTo>
                  <a:pt x="325607" y="732498"/>
                </a:lnTo>
                <a:cubicBezTo>
                  <a:pt x="319141" y="731860"/>
                  <a:pt x="305243" y="729503"/>
                  <a:pt x="296041" y="719828"/>
                </a:cubicBezTo>
                <a:lnTo>
                  <a:pt x="287968" y="700765"/>
                </a:lnTo>
                <a:lnTo>
                  <a:pt x="310273" y="713016"/>
                </a:lnTo>
                <a:lnTo>
                  <a:pt x="326901" y="731415"/>
                </a:lnTo>
                <a:lnTo>
                  <a:pt x="333791" y="725612"/>
                </a:lnTo>
                <a:cubicBezTo>
                  <a:pt x="335982" y="721141"/>
                  <a:pt x="337830" y="712403"/>
                  <a:pt x="341292" y="691958"/>
                </a:cubicBezTo>
                <a:cubicBezTo>
                  <a:pt x="347737" y="645132"/>
                  <a:pt x="380888" y="651435"/>
                  <a:pt x="413088" y="620468"/>
                </a:cubicBezTo>
                <a:cubicBezTo>
                  <a:pt x="460077" y="570388"/>
                  <a:pt x="494779" y="570591"/>
                  <a:pt x="584697" y="546945"/>
                </a:cubicBezTo>
                <a:cubicBezTo>
                  <a:pt x="646589" y="530028"/>
                  <a:pt x="685819" y="561239"/>
                  <a:pt x="723857" y="577608"/>
                </a:cubicBezTo>
                <a:cubicBezTo>
                  <a:pt x="774536" y="598937"/>
                  <a:pt x="772151" y="594646"/>
                  <a:pt x="962593" y="603270"/>
                </a:cubicBezTo>
                <a:cubicBezTo>
                  <a:pt x="1015777" y="604978"/>
                  <a:pt x="1062528" y="577325"/>
                  <a:pt x="1069564" y="563316"/>
                </a:cubicBezTo>
                <a:cubicBezTo>
                  <a:pt x="1073083" y="556312"/>
                  <a:pt x="1075529" y="548646"/>
                  <a:pt x="1078764" y="541289"/>
                </a:cubicBezTo>
                <a:lnTo>
                  <a:pt x="1090621" y="524137"/>
                </a:lnTo>
                <a:lnTo>
                  <a:pt x="1088900" y="523804"/>
                </a:lnTo>
                <a:lnTo>
                  <a:pt x="1089236" y="523488"/>
                </a:lnTo>
                <a:lnTo>
                  <a:pt x="1090647" y="524100"/>
                </a:lnTo>
                <a:lnTo>
                  <a:pt x="1092703" y="521126"/>
                </a:lnTo>
                <a:cubicBezTo>
                  <a:pt x="1090913" y="524257"/>
                  <a:pt x="1090913" y="524257"/>
                  <a:pt x="1090913" y="524257"/>
                </a:cubicBezTo>
                <a:cubicBezTo>
                  <a:pt x="1109517" y="527245"/>
                  <a:pt x="1125735" y="525944"/>
                  <a:pt x="1122518" y="511263"/>
                </a:cubicBezTo>
                <a:cubicBezTo>
                  <a:pt x="1118346" y="484708"/>
                  <a:pt x="1060391" y="474420"/>
                  <a:pt x="1087829" y="384081"/>
                </a:cubicBezTo>
                <a:cubicBezTo>
                  <a:pt x="1094033" y="359680"/>
                  <a:pt x="1157829" y="366512"/>
                  <a:pt x="1176914" y="324646"/>
                </a:cubicBezTo>
                <a:cubicBezTo>
                  <a:pt x="1183833" y="309153"/>
                  <a:pt x="1229507" y="293538"/>
                  <a:pt x="1255622" y="313850"/>
                </a:cubicBezTo>
                <a:cubicBezTo>
                  <a:pt x="1294731" y="343578"/>
                  <a:pt x="1282330" y="341586"/>
                  <a:pt x="1308800" y="366350"/>
                </a:cubicBezTo>
                <a:cubicBezTo>
                  <a:pt x="1348864" y="407953"/>
                  <a:pt x="1434128" y="402605"/>
                  <a:pt x="1443077" y="361552"/>
                </a:cubicBezTo>
                <a:cubicBezTo>
                  <a:pt x="1444628" y="355452"/>
                  <a:pt x="1453575" y="314402"/>
                  <a:pt x="1445824" y="319505"/>
                </a:cubicBezTo>
                <a:cubicBezTo>
                  <a:pt x="1472655" y="323326"/>
                  <a:pt x="1497934" y="333251"/>
                  <a:pt x="1528108" y="302446"/>
                </a:cubicBezTo>
                <a:cubicBezTo>
                  <a:pt x="1543135" y="286301"/>
                  <a:pt x="1548382" y="275424"/>
                  <a:pt x="1595718" y="331380"/>
                </a:cubicBezTo>
                <a:cubicBezTo>
                  <a:pt x="1625289" y="369341"/>
                  <a:pt x="1631846" y="400186"/>
                  <a:pt x="1670006" y="392644"/>
                </a:cubicBezTo>
                <a:cubicBezTo>
                  <a:pt x="1800587" y="367229"/>
                  <a:pt x="1727131" y="341751"/>
                  <a:pt x="1900651" y="241185"/>
                </a:cubicBezTo>
                <a:cubicBezTo>
                  <a:pt x="1924025" y="227359"/>
                  <a:pt x="1965163" y="256923"/>
                  <a:pt x="1977324" y="281343"/>
                </a:cubicBezTo>
                <a:cubicBezTo>
                  <a:pt x="1994016" y="311375"/>
                  <a:pt x="1992346" y="315990"/>
                  <a:pt x="2043028" y="311925"/>
                </a:cubicBezTo>
                <a:cubicBezTo>
                  <a:pt x="2049109" y="311437"/>
                  <a:pt x="2055072" y="309464"/>
                  <a:pt x="2056861" y="306333"/>
                </a:cubicBezTo>
                <a:cubicBezTo>
                  <a:pt x="2065926" y="292161"/>
                  <a:pt x="2007014" y="320789"/>
                  <a:pt x="1995332" y="276911"/>
                </a:cubicBezTo>
                <a:cubicBezTo>
                  <a:pt x="1980551" y="219836"/>
                  <a:pt x="2066288" y="245822"/>
                  <a:pt x="2061640" y="213330"/>
                </a:cubicBezTo>
                <a:cubicBezTo>
                  <a:pt x="2050084" y="120143"/>
                  <a:pt x="2036841" y="183949"/>
                  <a:pt x="2070240" y="91636"/>
                </a:cubicBezTo>
                <a:cubicBezTo>
                  <a:pt x="2076919" y="73173"/>
                  <a:pt x="2055099" y="55504"/>
                  <a:pt x="2045680" y="39827"/>
                </a:cubicBezTo>
                <a:cubicBezTo>
                  <a:pt x="2038646" y="28440"/>
                  <a:pt x="2053435" y="9327"/>
                  <a:pt x="2071203" y="1926"/>
                </a:cubicBezTo>
                <a:cubicBezTo>
                  <a:pt x="2077166" y="-46"/>
                  <a:pt x="2086319" y="-407"/>
                  <a:pt x="2094801" y="407"/>
                </a:cubicBezTo>
                <a:close/>
              </a:path>
            </a:pathLst>
          </a:custGeom>
          <a:blipFill dpi="0" rotWithShape="1">
            <a:blip r:embed="rId3"/>
            <a:srcRect/>
            <a:tile tx="-1352550" ty="-24447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2469388-FD98-469B-AAC9-AAE05E5F3C24}"/>
              </a:ext>
            </a:extLst>
          </p:cNvPr>
          <p:cNvGrpSpPr/>
          <p:nvPr/>
        </p:nvGrpSpPr>
        <p:grpSpPr>
          <a:xfrm>
            <a:off x="5980252" y="1898068"/>
            <a:ext cx="5675454" cy="3923125"/>
            <a:chOff x="5980252" y="1898068"/>
            <a:chExt cx="5675454" cy="392312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FD6423F8-C71F-4F00-95E0-77CA97C3ADD6}"/>
                </a:ext>
              </a:extLst>
            </p:cNvPr>
            <p:cNvSpPr txBox="1"/>
            <p:nvPr/>
          </p:nvSpPr>
          <p:spPr>
            <a:xfrm>
              <a:off x="5980253" y="2663534"/>
              <a:ext cx="5675453" cy="7654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Lorem ipsum </a:t>
              </a:r>
              <a:r>
                <a:rPr lang="en-US" altLang="zh-CN" sz="3200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consectetuer</a:t>
              </a:r>
              <a:r>
                <a:rPr lang="en-US" altLang="zh-CN" sz="3200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19DEE5C0-6862-4ECB-BE85-7F9D3606D1F6}"/>
                </a:ext>
              </a:extLst>
            </p:cNvPr>
            <p:cNvSpPr txBox="1"/>
            <p:nvPr/>
          </p:nvSpPr>
          <p:spPr>
            <a:xfrm>
              <a:off x="5980252" y="3790894"/>
              <a:ext cx="5440680" cy="2030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Nunc viverra imperdiet enim. Fusce est. Vivamus a tellus.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Pellentesque habitant morbi tristique senectus et netus et malesuada fames ac turpis egestas. Proin pharetra nonummy pede. Mauris et orci.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38410C13-902A-4242-85A1-8A5C8589C30A}"/>
                </a:ext>
              </a:extLst>
            </p:cNvPr>
            <p:cNvSpPr txBox="1"/>
            <p:nvPr/>
          </p:nvSpPr>
          <p:spPr>
            <a:xfrm>
              <a:off x="5980253" y="1898068"/>
              <a:ext cx="2323618" cy="7654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01. </a:t>
              </a:r>
              <a:endParaRPr lang="zh-CN" altLang="en-US" sz="3200" dirty="0">
                <a:solidFill>
                  <a:srgbClr val="05709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6409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50B19691-65C1-4CDB-B22E-472512BB4155}"/>
              </a:ext>
            </a:extLst>
          </p:cNvPr>
          <p:cNvSpPr>
            <a:spLocks noChangeAspect="1"/>
          </p:cNvSpPr>
          <p:nvPr/>
        </p:nvSpPr>
        <p:spPr>
          <a:xfrm>
            <a:off x="0" y="4234002"/>
            <a:ext cx="12192000" cy="2959345"/>
          </a:xfrm>
          <a:custGeom>
            <a:avLst/>
            <a:gdLst>
              <a:gd name="connsiteX0" fmla="*/ 6109344 w 12192000"/>
              <a:gd name="connsiteY0" fmla="*/ 2954847 h 2959345"/>
              <a:gd name="connsiteX1" fmla="*/ 6076933 w 12192000"/>
              <a:gd name="connsiteY1" fmla="*/ 2959117 h 2959345"/>
              <a:gd name="connsiteX2" fmla="*/ 6074896 w 12192000"/>
              <a:gd name="connsiteY2" fmla="*/ 2956263 h 2959345"/>
              <a:gd name="connsiteX3" fmla="*/ 8755477 w 12192000"/>
              <a:gd name="connsiteY3" fmla="*/ 2901705 h 2959345"/>
              <a:gd name="connsiteX4" fmla="*/ 8768774 w 12192000"/>
              <a:gd name="connsiteY4" fmla="*/ 2904236 h 2959345"/>
              <a:gd name="connsiteX5" fmla="*/ 8751045 w 12192000"/>
              <a:gd name="connsiteY5" fmla="*/ 2904236 h 2959345"/>
              <a:gd name="connsiteX6" fmla="*/ 1015585 w 12192000"/>
              <a:gd name="connsiteY6" fmla="*/ 2897829 h 2959345"/>
              <a:gd name="connsiteX7" fmla="*/ 983173 w 12192000"/>
              <a:gd name="connsiteY7" fmla="*/ 2902099 h 2959345"/>
              <a:gd name="connsiteX8" fmla="*/ 981137 w 12192000"/>
              <a:gd name="connsiteY8" fmla="*/ 2899245 h 2959345"/>
              <a:gd name="connsiteX9" fmla="*/ 9176554 w 12192000"/>
              <a:gd name="connsiteY9" fmla="*/ 2863747 h 2959345"/>
              <a:gd name="connsiteX10" fmla="*/ 9176554 w 12192000"/>
              <a:gd name="connsiteY10" fmla="*/ 2863747 h 2959345"/>
              <a:gd name="connsiteX11" fmla="*/ 3661718 w 12192000"/>
              <a:gd name="connsiteY11" fmla="*/ 2844687 h 2959345"/>
              <a:gd name="connsiteX12" fmla="*/ 3675016 w 12192000"/>
              <a:gd name="connsiteY12" fmla="*/ 2847219 h 2959345"/>
              <a:gd name="connsiteX13" fmla="*/ 3657286 w 12192000"/>
              <a:gd name="connsiteY13" fmla="*/ 2847219 h 2959345"/>
              <a:gd name="connsiteX14" fmla="*/ 4082796 w 12192000"/>
              <a:gd name="connsiteY14" fmla="*/ 2806729 h 2959345"/>
              <a:gd name="connsiteX15" fmla="*/ 4082796 w 12192000"/>
              <a:gd name="connsiteY15" fmla="*/ 2806729 h 2959345"/>
              <a:gd name="connsiteX16" fmla="*/ 3972117 w 12192000"/>
              <a:gd name="connsiteY16" fmla="*/ 2798633 h 2959345"/>
              <a:gd name="connsiteX17" fmla="*/ 3967677 w 12192000"/>
              <a:gd name="connsiteY17" fmla="*/ 2800322 h 2959345"/>
              <a:gd name="connsiteX18" fmla="*/ 3983325 w 12192000"/>
              <a:gd name="connsiteY18" fmla="*/ 2800322 h 2959345"/>
              <a:gd name="connsiteX19" fmla="*/ 9548597 w 12192000"/>
              <a:gd name="connsiteY19" fmla="*/ 2778500 h 2959345"/>
              <a:gd name="connsiteX20" fmla="*/ 9548873 w 12192000"/>
              <a:gd name="connsiteY20" fmla="*/ 2782770 h 2959345"/>
              <a:gd name="connsiteX21" fmla="*/ 9544442 w 12192000"/>
              <a:gd name="connsiteY21" fmla="*/ 2780239 h 2959345"/>
              <a:gd name="connsiteX22" fmla="*/ 9543555 w 12192000"/>
              <a:gd name="connsiteY22" fmla="*/ 2779734 h 2959345"/>
              <a:gd name="connsiteX23" fmla="*/ 9546657 w 12192000"/>
              <a:gd name="connsiteY23" fmla="*/ 2778974 h 2959345"/>
              <a:gd name="connsiteX24" fmla="*/ 9548597 w 12192000"/>
              <a:gd name="connsiteY24" fmla="*/ 2778500 h 2959345"/>
              <a:gd name="connsiteX25" fmla="*/ 4470401 w 12192000"/>
              <a:gd name="connsiteY25" fmla="*/ 2744601 h 2959345"/>
              <a:gd name="connsiteX26" fmla="*/ 4472845 w 12192000"/>
              <a:gd name="connsiteY26" fmla="*/ 2745997 h 2959345"/>
              <a:gd name="connsiteX27" fmla="*/ 4510387 w 12192000"/>
              <a:gd name="connsiteY27" fmla="*/ 2745997 h 2959345"/>
              <a:gd name="connsiteX28" fmla="*/ 4505656 w 12192000"/>
              <a:gd name="connsiteY28" fmla="*/ 2745283 h 2959345"/>
              <a:gd name="connsiteX29" fmla="*/ 4472967 w 12192000"/>
              <a:gd name="connsiteY29" fmla="*/ 2744651 h 2959345"/>
              <a:gd name="connsiteX30" fmla="*/ 4920799 w 12192000"/>
              <a:gd name="connsiteY30" fmla="*/ 2677945 h 2959345"/>
              <a:gd name="connsiteX31" fmla="*/ 4906419 w 12192000"/>
              <a:gd name="connsiteY31" fmla="*/ 2678331 h 2959345"/>
              <a:gd name="connsiteX32" fmla="*/ 4910113 w 12192000"/>
              <a:gd name="connsiteY32" fmla="*/ 2680439 h 2959345"/>
              <a:gd name="connsiteX33" fmla="*/ 4925072 w 12192000"/>
              <a:gd name="connsiteY33" fmla="*/ 2688979 h 2959345"/>
              <a:gd name="connsiteX34" fmla="*/ 4947918 w 12192000"/>
              <a:gd name="connsiteY34" fmla="*/ 2688979 h 2959345"/>
              <a:gd name="connsiteX35" fmla="*/ 4947288 w 12192000"/>
              <a:gd name="connsiteY35" fmla="*/ 2686486 h 2959345"/>
              <a:gd name="connsiteX36" fmla="*/ 4920799 w 12192000"/>
              <a:gd name="connsiteY36" fmla="*/ 2677945 h 2959345"/>
              <a:gd name="connsiteX37" fmla="*/ 4967339 w 12192000"/>
              <a:gd name="connsiteY37" fmla="*/ 2675414 h 2959345"/>
              <a:gd name="connsiteX38" fmla="*/ 4949608 w 12192000"/>
              <a:gd name="connsiteY38" fmla="*/ 2685536 h 2959345"/>
              <a:gd name="connsiteX39" fmla="*/ 4985068 w 12192000"/>
              <a:gd name="connsiteY39" fmla="*/ 2685536 h 2959345"/>
              <a:gd name="connsiteX40" fmla="*/ 4973007 w 12192000"/>
              <a:gd name="connsiteY40" fmla="*/ 2688979 h 2959345"/>
              <a:gd name="connsiteX41" fmla="*/ 4991491 w 12192000"/>
              <a:gd name="connsiteY41" fmla="*/ 2688979 h 2959345"/>
              <a:gd name="connsiteX42" fmla="*/ 5002798 w 12192000"/>
              <a:gd name="connsiteY42" fmla="*/ 2685536 h 2959345"/>
              <a:gd name="connsiteX43" fmla="*/ 4967339 w 12192000"/>
              <a:gd name="connsiteY43" fmla="*/ 2675414 h 2959345"/>
              <a:gd name="connsiteX44" fmla="*/ 10771949 w 12192000"/>
              <a:gd name="connsiteY44" fmla="*/ 2660969 h 2959345"/>
              <a:gd name="connsiteX45" fmla="*/ 11074173 w 12192000"/>
              <a:gd name="connsiteY45" fmla="*/ 2711840 h 2959345"/>
              <a:gd name="connsiteX46" fmla="*/ 10843061 w 12192000"/>
              <a:gd name="connsiteY46" fmla="*/ 2681317 h 2959345"/>
              <a:gd name="connsiteX47" fmla="*/ 10771949 w 12192000"/>
              <a:gd name="connsiteY47" fmla="*/ 2660969 h 2959345"/>
              <a:gd name="connsiteX48" fmla="*/ 9767168 w 12192000"/>
              <a:gd name="connsiteY48" fmla="*/ 2655610 h 2959345"/>
              <a:gd name="connsiteX49" fmla="*/ 9790439 w 12192000"/>
              <a:gd name="connsiteY49" fmla="*/ 2660039 h 2959345"/>
              <a:gd name="connsiteX50" fmla="*/ 9797087 w 12192000"/>
              <a:gd name="connsiteY50" fmla="*/ 2661304 h 2959345"/>
              <a:gd name="connsiteX51" fmla="*/ 9772709 w 12192000"/>
              <a:gd name="connsiteY51" fmla="*/ 2660039 h 2959345"/>
              <a:gd name="connsiteX52" fmla="*/ 9761629 w 12192000"/>
              <a:gd name="connsiteY52" fmla="*/ 2651182 h 2959345"/>
              <a:gd name="connsiteX53" fmla="*/ 9767168 w 12192000"/>
              <a:gd name="connsiteY53" fmla="*/ 2655610 h 2959345"/>
              <a:gd name="connsiteX54" fmla="*/ 9752764 w 12192000"/>
              <a:gd name="connsiteY54" fmla="*/ 2652868 h 2959345"/>
              <a:gd name="connsiteX55" fmla="*/ 10736942 w 12192000"/>
              <a:gd name="connsiteY55" fmla="*/ 2641186 h 2959345"/>
              <a:gd name="connsiteX56" fmla="*/ 10701934 w 12192000"/>
              <a:gd name="connsiteY56" fmla="*/ 2651078 h 2959345"/>
              <a:gd name="connsiteX57" fmla="*/ 10683265 w 12192000"/>
              <a:gd name="connsiteY57" fmla="*/ 2651078 h 2959345"/>
              <a:gd name="connsiteX58" fmla="*/ 9974383 w 12192000"/>
              <a:gd name="connsiteY58" fmla="*/ 2630938 h 2959345"/>
              <a:gd name="connsiteX59" fmla="*/ 9950004 w 12192000"/>
              <a:gd name="connsiteY59" fmla="*/ 2634733 h 2959345"/>
              <a:gd name="connsiteX60" fmla="*/ 9944465 w 12192000"/>
              <a:gd name="connsiteY60" fmla="*/ 2635060 h 2959345"/>
              <a:gd name="connsiteX61" fmla="*/ 10860632 w 12192000"/>
              <a:gd name="connsiteY61" fmla="*/ 2630635 h 2959345"/>
              <a:gd name="connsiteX62" fmla="*/ 10754445 w 12192000"/>
              <a:gd name="connsiteY62" fmla="*/ 2651077 h 2959345"/>
              <a:gd name="connsiteX63" fmla="*/ 10860632 w 12192000"/>
              <a:gd name="connsiteY63" fmla="*/ 2630635 h 2959345"/>
              <a:gd name="connsiteX64" fmla="*/ 10896805 w 12192000"/>
              <a:gd name="connsiteY64" fmla="*/ 2620743 h 2959345"/>
              <a:gd name="connsiteX65" fmla="*/ 10896805 w 12192000"/>
              <a:gd name="connsiteY65" fmla="*/ 2630635 h 2959345"/>
              <a:gd name="connsiteX66" fmla="*/ 10860632 w 12192000"/>
              <a:gd name="connsiteY66" fmla="*/ 2630635 h 2959345"/>
              <a:gd name="connsiteX67" fmla="*/ 10896805 w 12192000"/>
              <a:gd name="connsiteY67" fmla="*/ 2620743 h 2959345"/>
              <a:gd name="connsiteX68" fmla="*/ 10077757 w 12192000"/>
              <a:gd name="connsiteY68" fmla="*/ 2568490 h 2959345"/>
              <a:gd name="connsiteX69" fmla="*/ 10080760 w 12192000"/>
              <a:gd name="connsiteY69" fmla="*/ 2568671 h 2959345"/>
              <a:gd name="connsiteX70" fmla="*/ 10080760 w 12192000"/>
              <a:gd name="connsiteY70" fmla="*/ 2570204 h 2959345"/>
              <a:gd name="connsiteX71" fmla="*/ 10078544 w 12192000"/>
              <a:gd name="connsiteY71" fmla="*/ 2568940 h 2959345"/>
              <a:gd name="connsiteX72" fmla="*/ 10169408 w 12192000"/>
              <a:gd name="connsiteY72" fmla="*/ 2560083 h 2959345"/>
              <a:gd name="connsiteX73" fmla="*/ 10187137 w 12192000"/>
              <a:gd name="connsiteY73" fmla="*/ 2570204 h 2959345"/>
              <a:gd name="connsiteX74" fmla="*/ 10151679 w 12192000"/>
              <a:gd name="connsiteY74" fmla="*/ 2590449 h 2959345"/>
              <a:gd name="connsiteX75" fmla="*/ 10133949 w 12192000"/>
              <a:gd name="connsiteY75" fmla="*/ 2590449 h 2959345"/>
              <a:gd name="connsiteX76" fmla="*/ 10116219 w 12192000"/>
              <a:gd name="connsiteY76" fmla="*/ 2590449 h 2959345"/>
              <a:gd name="connsiteX77" fmla="*/ 10063031 w 12192000"/>
              <a:gd name="connsiteY77" fmla="*/ 2600571 h 2959345"/>
              <a:gd name="connsiteX78" fmla="*/ 10133949 w 12192000"/>
              <a:gd name="connsiteY78" fmla="*/ 2570204 h 2959345"/>
              <a:gd name="connsiteX79" fmla="*/ 10122477 w 12192000"/>
              <a:gd name="connsiteY79" fmla="*/ 2563655 h 2959345"/>
              <a:gd name="connsiteX80" fmla="*/ 10125083 w 12192000"/>
              <a:gd name="connsiteY80" fmla="*/ 2563879 h 2959345"/>
              <a:gd name="connsiteX81" fmla="*/ 10169408 w 12192000"/>
              <a:gd name="connsiteY81" fmla="*/ 2560083 h 2959345"/>
              <a:gd name="connsiteX82" fmla="*/ 10116219 w 12192000"/>
              <a:gd name="connsiteY82" fmla="*/ 2560083 h 2959345"/>
              <a:gd name="connsiteX83" fmla="*/ 10118436 w 12192000"/>
              <a:gd name="connsiteY83" fmla="*/ 2561347 h 2959345"/>
              <a:gd name="connsiteX84" fmla="*/ 10122477 w 12192000"/>
              <a:gd name="connsiteY84" fmla="*/ 2563655 h 2959345"/>
              <a:gd name="connsiteX85" fmla="*/ 10113373 w 12192000"/>
              <a:gd name="connsiteY85" fmla="*/ 2562875 h 2959345"/>
              <a:gd name="connsiteX86" fmla="*/ 10080760 w 12192000"/>
              <a:gd name="connsiteY86" fmla="*/ 2560083 h 2959345"/>
              <a:gd name="connsiteX87" fmla="*/ 10113373 w 12192000"/>
              <a:gd name="connsiteY87" fmla="*/ 2562875 h 2959345"/>
              <a:gd name="connsiteX88" fmla="*/ 10107354 w 12192000"/>
              <a:gd name="connsiteY88" fmla="*/ 2568782 h 2959345"/>
              <a:gd name="connsiteX89" fmla="*/ 10085193 w 12192000"/>
              <a:gd name="connsiteY89" fmla="*/ 2568940 h 2959345"/>
              <a:gd name="connsiteX90" fmla="*/ 10080760 w 12192000"/>
              <a:gd name="connsiteY90" fmla="*/ 2568671 h 2959345"/>
              <a:gd name="connsiteX91" fmla="*/ 10080760 w 12192000"/>
              <a:gd name="connsiteY91" fmla="*/ 2561347 h 2959345"/>
              <a:gd name="connsiteX92" fmla="*/ 10080760 w 12192000"/>
              <a:gd name="connsiteY92" fmla="*/ 2560083 h 2959345"/>
              <a:gd name="connsiteX93" fmla="*/ 10080760 w 12192000"/>
              <a:gd name="connsiteY93" fmla="*/ 2519593 h 2959345"/>
              <a:gd name="connsiteX94" fmla="*/ 10116219 w 12192000"/>
              <a:gd name="connsiteY94" fmla="*/ 2529716 h 2959345"/>
              <a:gd name="connsiteX95" fmla="*/ 10080760 w 12192000"/>
              <a:gd name="connsiteY95" fmla="*/ 2529716 h 2959345"/>
              <a:gd name="connsiteX96" fmla="*/ 10080760 w 12192000"/>
              <a:gd name="connsiteY96" fmla="*/ 2519593 h 2959345"/>
              <a:gd name="connsiteX97" fmla="*/ 10739495 w 12192000"/>
              <a:gd name="connsiteY97" fmla="*/ 2473093 h 2959345"/>
              <a:gd name="connsiteX98" fmla="*/ 10752792 w 12192000"/>
              <a:gd name="connsiteY98" fmla="*/ 2475624 h 2959345"/>
              <a:gd name="connsiteX99" fmla="*/ 10735063 w 12192000"/>
              <a:gd name="connsiteY99" fmla="*/ 2475624 h 2959345"/>
              <a:gd name="connsiteX100" fmla="*/ 11160572 w 12192000"/>
              <a:gd name="connsiteY100" fmla="*/ 2435135 h 2959345"/>
              <a:gd name="connsiteX101" fmla="*/ 11160572 w 12192000"/>
              <a:gd name="connsiteY101" fmla="*/ 2435135 h 2959345"/>
              <a:gd name="connsiteX102" fmla="*/ 11801144 w 12192000"/>
              <a:gd name="connsiteY102" fmla="*/ 2378071 h 2959345"/>
              <a:gd name="connsiteX103" fmla="*/ 11818648 w 12192000"/>
              <a:gd name="connsiteY103" fmla="*/ 2378071 h 2959345"/>
              <a:gd name="connsiteX104" fmla="*/ 11818648 w 12192000"/>
              <a:gd name="connsiteY104" fmla="*/ 2378730 h 2959345"/>
              <a:gd name="connsiteX105" fmla="*/ 11801144 w 12192000"/>
              <a:gd name="connsiteY105" fmla="*/ 2378730 h 2959345"/>
              <a:gd name="connsiteX106" fmla="*/ 11532615 w 12192000"/>
              <a:gd name="connsiteY106" fmla="*/ 2349888 h 2959345"/>
              <a:gd name="connsiteX107" fmla="*/ 11532891 w 12192000"/>
              <a:gd name="connsiteY107" fmla="*/ 2354159 h 2959345"/>
              <a:gd name="connsiteX108" fmla="*/ 11528460 w 12192000"/>
              <a:gd name="connsiteY108" fmla="*/ 2351628 h 2959345"/>
              <a:gd name="connsiteX109" fmla="*/ 11527573 w 12192000"/>
              <a:gd name="connsiteY109" fmla="*/ 2351122 h 2959345"/>
              <a:gd name="connsiteX110" fmla="*/ 11530675 w 12192000"/>
              <a:gd name="connsiteY110" fmla="*/ 2350363 h 2959345"/>
              <a:gd name="connsiteX111" fmla="*/ 11532615 w 12192000"/>
              <a:gd name="connsiteY111" fmla="*/ 2349888 h 2959345"/>
              <a:gd name="connsiteX112" fmla="*/ 43231 w 12192000"/>
              <a:gd name="connsiteY112" fmla="*/ 2316596 h 2959345"/>
              <a:gd name="connsiteX113" fmla="*/ 52228 w 12192000"/>
              <a:gd name="connsiteY113" fmla="*/ 2316668 h 2959345"/>
              <a:gd name="connsiteX114" fmla="*/ 0 w 12192000"/>
              <a:gd name="connsiteY114" fmla="*/ 2320043 h 2959345"/>
              <a:gd name="connsiteX115" fmla="*/ 0 w 12192000"/>
              <a:gd name="connsiteY115" fmla="*/ 2319895 h 2959345"/>
              <a:gd name="connsiteX116" fmla="*/ 11751186 w 12192000"/>
              <a:gd name="connsiteY116" fmla="*/ 2226999 h 2959345"/>
              <a:gd name="connsiteX117" fmla="*/ 11774457 w 12192000"/>
              <a:gd name="connsiteY117" fmla="*/ 2231427 h 2959345"/>
              <a:gd name="connsiteX118" fmla="*/ 11781105 w 12192000"/>
              <a:gd name="connsiteY118" fmla="*/ 2232692 h 2959345"/>
              <a:gd name="connsiteX119" fmla="*/ 11756727 w 12192000"/>
              <a:gd name="connsiteY119" fmla="*/ 2231427 h 2959345"/>
              <a:gd name="connsiteX120" fmla="*/ 11745647 w 12192000"/>
              <a:gd name="connsiteY120" fmla="*/ 2222570 h 2959345"/>
              <a:gd name="connsiteX121" fmla="*/ 11751186 w 12192000"/>
              <a:gd name="connsiteY121" fmla="*/ 2226999 h 2959345"/>
              <a:gd name="connsiteX122" fmla="*/ 11736782 w 12192000"/>
              <a:gd name="connsiteY122" fmla="*/ 2224257 h 2959345"/>
              <a:gd name="connsiteX123" fmla="*/ 11958401 w 12192000"/>
              <a:gd name="connsiteY123" fmla="*/ 2202326 h 2959345"/>
              <a:gd name="connsiteX124" fmla="*/ 11934022 w 12192000"/>
              <a:gd name="connsiteY124" fmla="*/ 2206121 h 2959345"/>
              <a:gd name="connsiteX125" fmla="*/ 11928483 w 12192000"/>
              <a:gd name="connsiteY125" fmla="*/ 2206449 h 2959345"/>
              <a:gd name="connsiteX126" fmla="*/ 12061775 w 12192000"/>
              <a:gd name="connsiteY126" fmla="*/ 2139878 h 2959345"/>
              <a:gd name="connsiteX127" fmla="*/ 12064778 w 12192000"/>
              <a:gd name="connsiteY127" fmla="*/ 2140060 h 2959345"/>
              <a:gd name="connsiteX128" fmla="*/ 12064778 w 12192000"/>
              <a:gd name="connsiteY128" fmla="*/ 2141592 h 2959345"/>
              <a:gd name="connsiteX129" fmla="*/ 12062562 w 12192000"/>
              <a:gd name="connsiteY129" fmla="*/ 2140328 h 2959345"/>
              <a:gd name="connsiteX130" fmla="*/ 12153426 w 12192000"/>
              <a:gd name="connsiteY130" fmla="*/ 2131471 h 2959345"/>
              <a:gd name="connsiteX131" fmla="*/ 12171155 w 12192000"/>
              <a:gd name="connsiteY131" fmla="*/ 2141592 h 2959345"/>
              <a:gd name="connsiteX132" fmla="*/ 12135697 w 12192000"/>
              <a:gd name="connsiteY132" fmla="*/ 2161838 h 2959345"/>
              <a:gd name="connsiteX133" fmla="*/ 12117967 w 12192000"/>
              <a:gd name="connsiteY133" fmla="*/ 2161838 h 2959345"/>
              <a:gd name="connsiteX134" fmla="*/ 12100237 w 12192000"/>
              <a:gd name="connsiteY134" fmla="*/ 2161838 h 2959345"/>
              <a:gd name="connsiteX135" fmla="*/ 12047049 w 12192000"/>
              <a:gd name="connsiteY135" fmla="*/ 2171959 h 2959345"/>
              <a:gd name="connsiteX136" fmla="*/ 12117967 w 12192000"/>
              <a:gd name="connsiteY136" fmla="*/ 2141592 h 2959345"/>
              <a:gd name="connsiteX137" fmla="*/ 12106495 w 12192000"/>
              <a:gd name="connsiteY137" fmla="*/ 2135044 h 2959345"/>
              <a:gd name="connsiteX138" fmla="*/ 12109101 w 12192000"/>
              <a:gd name="connsiteY138" fmla="*/ 2135267 h 2959345"/>
              <a:gd name="connsiteX139" fmla="*/ 12153426 w 12192000"/>
              <a:gd name="connsiteY139" fmla="*/ 2131471 h 2959345"/>
              <a:gd name="connsiteX140" fmla="*/ 12100237 w 12192000"/>
              <a:gd name="connsiteY140" fmla="*/ 2131471 h 2959345"/>
              <a:gd name="connsiteX141" fmla="*/ 12102454 w 12192000"/>
              <a:gd name="connsiteY141" fmla="*/ 2132736 h 2959345"/>
              <a:gd name="connsiteX142" fmla="*/ 12106495 w 12192000"/>
              <a:gd name="connsiteY142" fmla="*/ 2135044 h 2959345"/>
              <a:gd name="connsiteX143" fmla="*/ 12097391 w 12192000"/>
              <a:gd name="connsiteY143" fmla="*/ 2134263 h 2959345"/>
              <a:gd name="connsiteX144" fmla="*/ 12064778 w 12192000"/>
              <a:gd name="connsiteY144" fmla="*/ 2131471 h 2959345"/>
              <a:gd name="connsiteX145" fmla="*/ 12097391 w 12192000"/>
              <a:gd name="connsiteY145" fmla="*/ 2134263 h 2959345"/>
              <a:gd name="connsiteX146" fmla="*/ 12091372 w 12192000"/>
              <a:gd name="connsiteY146" fmla="*/ 2140170 h 2959345"/>
              <a:gd name="connsiteX147" fmla="*/ 12069211 w 12192000"/>
              <a:gd name="connsiteY147" fmla="*/ 2140328 h 2959345"/>
              <a:gd name="connsiteX148" fmla="*/ 12064778 w 12192000"/>
              <a:gd name="connsiteY148" fmla="*/ 2140060 h 2959345"/>
              <a:gd name="connsiteX149" fmla="*/ 12064778 w 12192000"/>
              <a:gd name="connsiteY149" fmla="*/ 2132736 h 2959345"/>
              <a:gd name="connsiteX150" fmla="*/ 12064778 w 12192000"/>
              <a:gd name="connsiteY150" fmla="*/ 2131471 h 2959345"/>
              <a:gd name="connsiteX151" fmla="*/ 12064778 w 12192000"/>
              <a:gd name="connsiteY151" fmla="*/ 2090982 h 2959345"/>
              <a:gd name="connsiteX152" fmla="*/ 12100237 w 12192000"/>
              <a:gd name="connsiteY152" fmla="*/ 2101104 h 2959345"/>
              <a:gd name="connsiteX153" fmla="*/ 12064778 w 12192000"/>
              <a:gd name="connsiteY153" fmla="*/ 2101104 h 2959345"/>
              <a:gd name="connsiteX154" fmla="*/ 12064778 w 12192000"/>
              <a:gd name="connsiteY154" fmla="*/ 2090982 h 2959345"/>
              <a:gd name="connsiteX155" fmla="*/ 7228570 w 12192000"/>
              <a:gd name="connsiteY155" fmla="*/ 1263657 h 2959345"/>
              <a:gd name="connsiteX156" fmla="*/ 7228570 w 12192000"/>
              <a:gd name="connsiteY156" fmla="*/ 1270413 h 2959345"/>
              <a:gd name="connsiteX157" fmla="*/ 7244879 w 12192000"/>
              <a:gd name="connsiteY157" fmla="*/ 1269331 h 2959345"/>
              <a:gd name="connsiteX158" fmla="*/ 7263135 w 12192000"/>
              <a:gd name="connsiteY158" fmla="*/ 1270203 h 2959345"/>
              <a:gd name="connsiteX159" fmla="*/ 7261814 w 12192000"/>
              <a:gd name="connsiteY159" fmla="*/ 1264922 h 2959345"/>
              <a:gd name="connsiteX160" fmla="*/ 7246301 w 12192000"/>
              <a:gd name="connsiteY160" fmla="*/ 1263657 h 2959345"/>
              <a:gd name="connsiteX161" fmla="*/ 7228570 w 12192000"/>
              <a:gd name="connsiteY161" fmla="*/ 1263657 h 2959345"/>
              <a:gd name="connsiteX162" fmla="*/ 7292799 w 12192000"/>
              <a:gd name="connsiteY162" fmla="*/ 1261603 h 2959345"/>
              <a:gd name="connsiteX163" fmla="*/ 7282867 w 12192000"/>
              <a:gd name="connsiteY163" fmla="*/ 1263341 h 2959345"/>
              <a:gd name="connsiteX164" fmla="*/ 7269899 w 12192000"/>
              <a:gd name="connsiteY164" fmla="*/ 1270527 h 2959345"/>
              <a:gd name="connsiteX165" fmla="*/ 7297685 w 12192000"/>
              <a:gd name="connsiteY165" fmla="*/ 1271855 h 2959345"/>
              <a:gd name="connsiteX166" fmla="*/ 7306944 w 12192000"/>
              <a:gd name="connsiteY166" fmla="*/ 1270850 h 2959345"/>
              <a:gd name="connsiteX167" fmla="*/ 7307491 w 12192000"/>
              <a:gd name="connsiteY167" fmla="*/ 1270747 h 2959345"/>
              <a:gd name="connsiteX168" fmla="*/ 7300841 w 12192000"/>
              <a:gd name="connsiteY168" fmla="*/ 1261934 h 2959345"/>
              <a:gd name="connsiteX169" fmla="*/ 7654079 w 12192000"/>
              <a:gd name="connsiteY169" fmla="*/ 1222957 h 2959345"/>
              <a:gd name="connsiteX170" fmla="*/ 7654079 w 12192000"/>
              <a:gd name="connsiteY170" fmla="*/ 1223168 h 2959345"/>
              <a:gd name="connsiteX171" fmla="*/ 7654079 w 12192000"/>
              <a:gd name="connsiteY171" fmla="*/ 1233290 h 2959345"/>
              <a:gd name="connsiteX172" fmla="*/ 7649647 w 12192000"/>
              <a:gd name="connsiteY172" fmla="*/ 1232025 h 2959345"/>
              <a:gd name="connsiteX173" fmla="*/ 7636229 w 12192000"/>
              <a:gd name="connsiteY173" fmla="*/ 1228195 h 2959345"/>
              <a:gd name="connsiteX174" fmla="*/ 7692075 w 12192000"/>
              <a:gd name="connsiteY174" fmla="*/ 1221248 h 2959345"/>
              <a:gd name="connsiteX175" fmla="*/ 7674471 w 12192000"/>
              <a:gd name="connsiteY175" fmla="*/ 1236803 h 2959345"/>
              <a:gd name="connsiteX176" fmla="*/ 7686215 w 12192000"/>
              <a:gd name="connsiteY176" fmla="*/ 1238826 h 2959345"/>
              <a:gd name="connsiteX177" fmla="*/ 7687834 w 12192000"/>
              <a:gd name="connsiteY177" fmla="*/ 1238859 h 2959345"/>
              <a:gd name="connsiteX178" fmla="*/ 7708652 w 12192000"/>
              <a:gd name="connsiteY178" fmla="*/ 1231720 h 2959345"/>
              <a:gd name="connsiteX179" fmla="*/ 7722463 w 12192000"/>
              <a:gd name="connsiteY179" fmla="*/ 1239565 h 2959345"/>
              <a:gd name="connsiteX180" fmla="*/ 7724998 w 12192000"/>
              <a:gd name="connsiteY180" fmla="*/ 1239617 h 2959345"/>
              <a:gd name="connsiteX181" fmla="*/ 7735430 w 12192000"/>
              <a:gd name="connsiteY181" fmla="*/ 1238298 h 2959345"/>
              <a:gd name="connsiteX182" fmla="*/ 7755588 w 12192000"/>
              <a:gd name="connsiteY182" fmla="*/ 1221248 h 2959345"/>
              <a:gd name="connsiteX183" fmla="*/ 7621984 w 12192000"/>
              <a:gd name="connsiteY183" fmla="*/ 1221248 h 2959345"/>
              <a:gd name="connsiteX184" fmla="*/ 7618620 w 12192000"/>
              <a:gd name="connsiteY184" fmla="*/ 1223168 h 2959345"/>
              <a:gd name="connsiteX185" fmla="*/ 7636229 w 12192000"/>
              <a:gd name="connsiteY185" fmla="*/ 1228195 h 2959345"/>
              <a:gd name="connsiteX186" fmla="*/ 7627485 w 12192000"/>
              <a:gd name="connsiteY186" fmla="*/ 1230760 h 2959345"/>
              <a:gd name="connsiteX187" fmla="*/ 7547703 w 12192000"/>
              <a:gd name="connsiteY187" fmla="*/ 1233290 h 2959345"/>
              <a:gd name="connsiteX188" fmla="*/ 7523879 w 12192000"/>
              <a:gd name="connsiteY188" fmla="*/ 1233448 h 2959345"/>
              <a:gd name="connsiteX189" fmla="*/ 7516242 w 12192000"/>
              <a:gd name="connsiteY189" fmla="*/ 1236689 h 2959345"/>
              <a:gd name="connsiteX190" fmla="*/ 7520262 w 12192000"/>
              <a:gd name="connsiteY190" fmla="*/ 1236755 h 2959345"/>
              <a:gd name="connsiteX191" fmla="*/ 7584535 w 12192000"/>
              <a:gd name="connsiteY191" fmla="*/ 1241791 h 2959345"/>
              <a:gd name="connsiteX192" fmla="*/ 7646594 w 12192000"/>
              <a:gd name="connsiteY192" fmla="*/ 1244309 h 2959345"/>
              <a:gd name="connsiteX193" fmla="*/ 7654079 w 12192000"/>
              <a:gd name="connsiteY193" fmla="*/ 1243733 h 2959345"/>
              <a:gd name="connsiteX194" fmla="*/ 7654079 w 12192000"/>
              <a:gd name="connsiteY194" fmla="*/ 1241831 h 2959345"/>
              <a:gd name="connsiteX195" fmla="*/ 7654079 w 12192000"/>
              <a:gd name="connsiteY195" fmla="*/ 1233290 h 2959345"/>
              <a:gd name="connsiteX196" fmla="*/ 7663491 w 12192000"/>
              <a:gd name="connsiteY196" fmla="*/ 1234911 h 2959345"/>
              <a:gd name="connsiteX197" fmla="*/ 7675635 w 12192000"/>
              <a:gd name="connsiteY197" fmla="*/ 1221248 h 2959345"/>
              <a:gd name="connsiteX198" fmla="*/ 7659904 w 12192000"/>
              <a:gd name="connsiteY198" fmla="*/ 1221248 h 2959345"/>
              <a:gd name="connsiteX199" fmla="*/ 7654079 w 12192000"/>
              <a:gd name="connsiteY199" fmla="*/ 1222957 h 2959345"/>
              <a:gd name="connsiteX200" fmla="*/ 7654079 w 12192000"/>
              <a:gd name="connsiteY200" fmla="*/ 1221248 h 2959345"/>
              <a:gd name="connsiteX201" fmla="*/ 6862850 w 12192000"/>
              <a:gd name="connsiteY201" fmla="*/ 1198020 h 2959345"/>
              <a:gd name="connsiteX202" fmla="*/ 6836256 w 12192000"/>
              <a:gd name="connsiteY202" fmla="*/ 1203713 h 2959345"/>
              <a:gd name="connsiteX203" fmla="*/ 6876147 w 12192000"/>
              <a:gd name="connsiteY203" fmla="*/ 1211305 h 2959345"/>
              <a:gd name="connsiteX204" fmla="*/ 6876642 w 12192000"/>
              <a:gd name="connsiteY204" fmla="*/ 1211526 h 2959345"/>
              <a:gd name="connsiteX205" fmla="*/ 6889493 w 12192000"/>
              <a:gd name="connsiteY205" fmla="*/ 1204190 h 2959345"/>
              <a:gd name="connsiteX206" fmla="*/ 6890086 w 12192000"/>
              <a:gd name="connsiteY206" fmla="*/ 1203851 h 2959345"/>
              <a:gd name="connsiteX207" fmla="*/ 6889444 w 12192000"/>
              <a:gd name="connsiteY207" fmla="*/ 1203713 h 2959345"/>
              <a:gd name="connsiteX208" fmla="*/ 6862850 w 12192000"/>
              <a:gd name="connsiteY208" fmla="*/ 1198020 h 2959345"/>
              <a:gd name="connsiteX209" fmla="*/ 7738772 w 12192000"/>
              <a:gd name="connsiteY209" fmla="*/ 1179988 h 2959345"/>
              <a:gd name="connsiteX210" fmla="*/ 7701358 w 12192000"/>
              <a:gd name="connsiteY210" fmla="*/ 1213046 h 2959345"/>
              <a:gd name="connsiteX211" fmla="*/ 7707267 w 12192000"/>
              <a:gd name="connsiteY211" fmla="*/ 1213046 h 2959345"/>
              <a:gd name="connsiteX212" fmla="*/ 7700142 w 12192000"/>
              <a:gd name="connsiteY212" fmla="*/ 1214119 h 2959345"/>
              <a:gd name="connsiteX213" fmla="*/ 7692253 w 12192000"/>
              <a:gd name="connsiteY213" fmla="*/ 1221091 h 2959345"/>
              <a:gd name="connsiteX214" fmla="*/ 7762650 w 12192000"/>
              <a:gd name="connsiteY214" fmla="*/ 1213455 h 2959345"/>
              <a:gd name="connsiteX215" fmla="*/ 7766751 w 12192000"/>
              <a:gd name="connsiteY215" fmla="*/ 1208773 h 2959345"/>
              <a:gd name="connsiteX216" fmla="*/ 7771717 w 12192000"/>
              <a:gd name="connsiteY216" fmla="*/ 1203102 h 2959345"/>
              <a:gd name="connsiteX217" fmla="*/ 7741878 w 12192000"/>
              <a:gd name="connsiteY217" fmla="*/ 1198865 h 2959345"/>
              <a:gd name="connsiteX218" fmla="*/ 7733013 w 12192000"/>
              <a:gd name="connsiteY218" fmla="*/ 1197606 h 2959345"/>
              <a:gd name="connsiteX219" fmla="*/ 7772076 w 12192000"/>
              <a:gd name="connsiteY219" fmla="*/ 1200439 h 2959345"/>
              <a:gd name="connsiteX220" fmla="*/ 7774147 w 12192000"/>
              <a:gd name="connsiteY220" fmla="*/ 1200157 h 2959345"/>
              <a:gd name="connsiteX221" fmla="*/ 7763149 w 12192000"/>
              <a:gd name="connsiteY221" fmla="*/ 1190110 h 2959345"/>
              <a:gd name="connsiteX222" fmla="*/ 7738772 w 12192000"/>
              <a:gd name="connsiteY222" fmla="*/ 1179988 h 2959345"/>
              <a:gd name="connsiteX223" fmla="*/ 7552411 w 12192000"/>
              <a:gd name="connsiteY223" fmla="*/ 1178409 h 2959345"/>
              <a:gd name="connsiteX224" fmla="*/ 7565432 w 12192000"/>
              <a:gd name="connsiteY224" fmla="*/ 1182679 h 2959345"/>
              <a:gd name="connsiteX225" fmla="*/ 7547703 w 12192000"/>
              <a:gd name="connsiteY225" fmla="*/ 1182679 h 2959345"/>
              <a:gd name="connsiteX226" fmla="*/ 7533029 w 12192000"/>
              <a:gd name="connsiteY226" fmla="*/ 1181633 h 2959345"/>
              <a:gd name="connsiteX227" fmla="*/ 7541054 w 12192000"/>
              <a:gd name="connsiteY227" fmla="*/ 1178884 h 2959345"/>
              <a:gd name="connsiteX228" fmla="*/ 7552411 w 12192000"/>
              <a:gd name="connsiteY228" fmla="*/ 1178409 h 2959345"/>
              <a:gd name="connsiteX229" fmla="*/ 7467920 w 12192000"/>
              <a:gd name="connsiteY229" fmla="*/ 1178409 h 2959345"/>
              <a:gd name="connsiteX230" fmla="*/ 7494513 w 12192000"/>
              <a:gd name="connsiteY230" fmla="*/ 1178884 h 2959345"/>
              <a:gd name="connsiteX231" fmla="*/ 7533029 w 12192000"/>
              <a:gd name="connsiteY231" fmla="*/ 1181633 h 2959345"/>
              <a:gd name="connsiteX232" fmla="*/ 7529972 w 12192000"/>
              <a:gd name="connsiteY232" fmla="*/ 1182679 h 2959345"/>
              <a:gd name="connsiteX233" fmla="*/ 7441325 w 12192000"/>
              <a:gd name="connsiteY233" fmla="*/ 1182679 h 2959345"/>
              <a:gd name="connsiteX234" fmla="*/ 7467920 w 12192000"/>
              <a:gd name="connsiteY234" fmla="*/ 1178409 h 2959345"/>
              <a:gd name="connsiteX235" fmla="*/ 7741391 w 12192000"/>
              <a:gd name="connsiteY235" fmla="*/ 1166832 h 2959345"/>
              <a:gd name="connsiteX236" fmla="*/ 7682890 w 12192000"/>
              <a:gd name="connsiteY236" fmla="*/ 1173823 h 2959345"/>
              <a:gd name="connsiteX237" fmla="*/ 7600891 w 12192000"/>
              <a:gd name="connsiteY237" fmla="*/ 1192802 h 2959345"/>
              <a:gd name="connsiteX238" fmla="*/ 7599599 w 12192000"/>
              <a:gd name="connsiteY238" fmla="*/ 1192925 h 2959345"/>
              <a:gd name="connsiteX239" fmla="*/ 7590923 w 12192000"/>
              <a:gd name="connsiteY239" fmla="*/ 1199790 h 2959345"/>
              <a:gd name="connsiteX240" fmla="*/ 7566856 w 12192000"/>
              <a:gd name="connsiteY240" fmla="*/ 1201026 h 2959345"/>
              <a:gd name="connsiteX241" fmla="*/ 7569044 w 12192000"/>
              <a:gd name="connsiteY241" fmla="*/ 1196080 h 2959345"/>
              <a:gd name="connsiteX242" fmla="*/ 7570134 w 12192000"/>
              <a:gd name="connsiteY242" fmla="*/ 1195729 h 2959345"/>
              <a:gd name="connsiteX243" fmla="*/ 7513007 w 12192000"/>
              <a:gd name="connsiteY243" fmla="*/ 1201164 h 2959345"/>
              <a:gd name="connsiteX244" fmla="*/ 7506615 w 12192000"/>
              <a:gd name="connsiteY244" fmla="*/ 1206302 h 2959345"/>
              <a:gd name="connsiteX245" fmla="*/ 7513179 w 12192000"/>
              <a:gd name="connsiteY245" fmla="*/ 1211577 h 2959345"/>
              <a:gd name="connsiteX246" fmla="*/ 7495675 w 12192000"/>
              <a:gd name="connsiteY246" fmla="*/ 1211577 h 2959345"/>
              <a:gd name="connsiteX247" fmla="*/ 7495675 w 12192000"/>
              <a:gd name="connsiteY247" fmla="*/ 1202814 h 2959345"/>
              <a:gd name="connsiteX248" fmla="*/ 7460438 w 12192000"/>
              <a:gd name="connsiteY248" fmla="*/ 1206166 h 2959345"/>
              <a:gd name="connsiteX249" fmla="*/ 7175382 w 12192000"/>
              <a:gd name="connsiteY249" fmla="*/ 1233290 h 2959345"/>
              <a:gd name="connsiteX250" fmla="*/ 7157651 w 12192000"/>
              <a:gd name="connsiteY250" fmla="*/ 1243413 h 2959345"/>
              <a:gd name="connsiteX251" fmla="*/ 7161210 w 12192000"/>
              <a:gd name="connsiteY251" fmla="*/ 1243187 h 2959345"/>
              <a:gd name="connsiteX252" fmla="*/ 7300841 w 12192000"/>
              <a:gd name="connsiteY252" fmla="*/ 1231720 h 2959345"/>
              <a:gd name="connsiteX253" fmla="*/ 7368833 w 12192000"/>
              <a:gd name="connsiteY253" fmla="*/ 1226203 h 2959345"/>
              <a:gd name="connsiteX254" fmla="*/ 7369828 w 12192000"/>
              <a:gd name="connsiteY254" fmla="*/ 1225837 h 2959345"/>
              <a:gd name="connsiteX255" fmla="*/ 7388136 w 12192000"/>
              <a:gd name="connsiteY255" fmla="*/ 1223168 h 2959345"/>
              <a:gd name="connsiteX256" fmla="*/ 7388136 w 12192000"/>
              <a:gd name="connsiteY256" fmla="*/ 1224637 h 2959345"/>
              <a:gd name="connsiteX257" fmla="*/ 7409442 w 12192000"/>
              <a:gd name="connsiteY257" fmla="*/ 1222908 h 2959345"/>
              <a:gd name="connsiteX258" fmla="*/ 7424958 w 12192000"/>
              <a:gd name="connsiteY258" fmla="*/ 1221649 h 2959345"/>
              <a:gd name="connsiteX259" fmla="*/ 7424958 w 12192000"/>
              <a:gd name="connsiteY259" fmla="*/ 1211577 h 2959345"/>
              <a:gd name="connsiteX260" fmla="*/ 7442689 w 12192000"/>
              <a:gd name="connsiteY260" fmla="*/ 1211577 h 2959345"/>
              <a:gd name="connsiteX261" fmla="*/ 7460420 w 12192000"/>
              <a:gd name="connsiteY261" fmla="*/ 1221649 h 2959345"/>
              <a:gd name="connsiteX262" fmla="*/ 7495881 w 12192000"/>
              <a:gd name="connsiteY262" fmla="*/ 1221649 h 2959345"/>
              <a:gd name="connsiteX263" fmla="*/ 7483414 w 12192000"/>
              <a:gd name="connsiteY263" fmla="*/ 1224010 h 2959345"/>
              <a:gd name="connsiteX264" fmla="*/ 7509197 w 12192000"/>
              <a:gd name="connsiteY264" fmla="*/ 1227281 h 2959345"/>
              <a:gd name="connsiteX265" fmla="*/ 7510825 w 12192000"/>
              <a:gd name="connsiteY265" fmla="*/ 1227217 h 2959345"/>
              <a:gd name="connsiteX266" fmla="*/ 7531848 w 12192000"/>
              <a:gd name="connsiteY266" fmla="*/ 1221468 h 2959345"/>
              <a:gd name="connsiteX267" fmla="*/ 7531848 w 12192000"/>
              <a:gd name="connsiteY267" fmla="*/ 1226401 h 2959345"/>
              <a:gd name="connsiteX268" fmla="*/ 7549918 w 12192000"/>
              <a:gd name="connsiteY268" fmla="*/ 1225699 h 2959345"/>
              <a:gd name="connsiteX269" fmla="*/ 7588626 w 12192000"/>
              <a:gd name="connsiteY269" fmla="*/ 1220032 h 2959345"/>
              <a:gd name="connsiteX270" fmla="*/ 7625384 w 12192000"/>
              <a:gd name="connsiteY270" fmla="*/ 1209557 h 2959345"/>
              <a:gd name="connsiteX271" fmla="*/ 7655322 w 12192000"/>
              <a:gd name="connsiteY271" fmla="*/ 1201026 h 2959345"/>
              <a:gd name="connsiteX272" fmla="*/ 7666410 w 12192000"/>
              <a:gd name="connsiteY272" fmla="*/ 1211138 h 2959345"/>
              <a:gd name="connsiteX273" fmla="*/ 7671013 w 12192000"/>
              <a:gd name="connsiteY273" fmla="*/ 1213046 h 2959345"/>
              <a:gd name="connsiteX274" fmla="*/ 7682925 w 12192000"/>
              <a:gd name="connsiteY274" fmla="*/ 1213046 h 2959345"/>
              <a:gd name="connsiteX275" fmla="*/ 7703312 w 12192000"/>
              <a:gd name="connsiteY275" fmla="*/ 1190110 h 2959345"/>
              <a:gd name="connsiteX276" fmla="*/ 7547703 w 12192000"/>
              <a:gd name="connsiteY276" fmla="*/ 1142191 h 2959345"/>
              <a:gd name="connsiteX277" fmla="*/ 7565432 w 12192000"/>
              <a:gd name="connsiteY277" fmla="*/ 1152314 h 2959345"/>
              <a:gd name="connsiteX278" fmla="*/ 7547703 w 12192000"/>
              <a:gd name="connsiteY278" fmla="*/ 1142191 h 2959345"/>
              <a:gd name="connsiteX279" fmla="*/ 7618620 w 12192000"/>
              <a:gd name="connsiteY279" fmla="*/ 1132068 h 2959345"/>
              <a:gd name="connsiteX280" fmla="*/ 7583160 w 12192000"/>
              <a:gd name="connsiteY280" fmla="*/ 1142191 h 2959345"/>
              <a:gd name="connsiteX281" fmla="*/ 7600891 w 12192000"/>
              <a:gd name="connsiteY281" fmla="*/ 1162435 h 2959345"/>
              <a:gd name="connsiteX282" fmla="*/ 7565432 w 12192000"/>
              <a:gd name="connsiteY282" fmla="*/ 1142191 h 2959345"/>
              <a:gd name="connsiteX283" fmla="*/ 7547703 w 12192000"/>
              <a:gd name="connsiteY283" fmla="*/ 1142191 h 2959345"/>
              <a:gd name="connsiteX284" fmla="*/ 7494513 w 12192000"/>
              <a:gd name="connsiteY284" fmla="*/ 1152314 h 2959345"/>
              <a:gd name="connsiteX285" fmla="*/ 7494513 w 12192000"/>
              <a:gd name="connsiteY285" fmla="*/ 1142191 h 2959345"/>
              <a:gd name="connsiteX286" fmla="*/ 7618620 w 12192000"/>
              <a:gd name="connsiteY286" fmla="*/ 1132068 h 2959345"/>
              <a:gd name="connsiteX287" fmla="*/ 9728364 w 12192000"/>
              <a:gd name="connsiteY287" fmla="*/ 1091607 h 2959345"/>
              <a:gd name="connsiteX288" fmla="*/ 9710633 w 12192000"/>
              <a:gd name="connsiteY288" fmla="*/ 1101679 h 2959345"/>
              <a:gd name="connsiteX289" fmla="*/ 9639710 w 12192000"/>
              <a:gd name="connsiteY289" fmla="*/ 1099161 h 2959345"/>
              <a:gd name="connsiteX290" fmla="*/ 9621586 w 12192000"/>
              <a:gd name="connsiteY290" fmla="*/ 1103548 h 2959345"/>
              <a:gd name="connsiteX291" fmla="*/ 9691236 w 12192000"/>
              <a:gd name="connsiteY291" fmla="*/ 1111664 h 2959345"/>
              <a:gd name="connsiteX292" fmla="*/ 9749688 w 12192000"/>
              <a:gd name="connsiteY292" fmla="*/ 1113246 h 2959345"/>
              <a:gd name="connsiteX293" fmla="*/ 9768341 w 12192000"/>
              <a:gd name="connsiteY293" fmla="*/ 1112036 h 2959345"/>
              <a:gd name="connsiteX294" fmla="*/ 9769159 w 12192000"/>
              <a:gd name="connsiteY294" fmla="*/ 1101679 h 2959345"/>
              <a:gd name="connsiteX295" fmla="*/ 9741662 w 12192000"/>
              <a:gd name="connsiteY295" fmla="*/ 1101679 h 2959345"/>
              <a:gd name="connsiteX296" fmla="*/ 9728364 w 12192000"/>
              <a:gd name="connsiteY296" fmla="*/ 1101679 h 2959345"/>
              <a:gd name="connsiteX297" fmla="*/ 9728364 w 12192000"/>
              <a:gd name="connsiteY297" fmla="*/ 1091607 h 2959345"/>
              <a:gd name="connsiteX298" fmla="*/ 9604249 w 12192000"/>
              <a:gd name="connsiteY298" fmla="*/ 1091607 h 2959345"/>
              <a:gd name="connsiteX299" fmla="*/ 9583856 w 12192000"/>
              <a:gd name="connsiteY299" fmla="*/ 1093609 h 2959345"/>
              <a:gd name="connsiteX300" fmla="*/ 9600373 w 12192000"/>
              <a:gd name="connsiteY300" fmla="*/ 1099011 h 2959345"/>
              <a:gd name="connsiteX301" fmla="*/ 9582643 w 12192000"/>
              <a:gd name="connsiteY301" fmla="*/ 1099011 h 2959345"/>
              <a:gd name="connsiteX302" fmla="*/ 9606172 w 12192000"/>
              <a:gd name="connsiteY302" fmla="*/ 1101753 h 2959345"/>
              <a:gd name="connsiteX303" fmla="*/ 9480111 w 12192000"/>
              <a:gd name="connsiteY303" fmla="*/ 1071703 h 2959345"/>
              <a:gd name="connsiteX304" fmla="*/ 9497615 w 12192000"/>
              <a:gd name="connsiteY304" fmla="*/ 1071703 h 2959345"/>
              <a:gd name="connsiteX305" fmla="*/ 9497615 w 12192000"/>
              <a:gd name="connsiteY305" fmla="*/ 1072362 h 2959345"/>
              <a:gd name="connsiteX306" fmla="*/ 9480111 w 12192000"/>
              <a:gd name="connsiteY306" fmla="*/ 1072362 h 2959345"/>
              <a:gd name="connsiteX307" fmla="*/ 9778266 w 12192000"/>
              <a:gd name="connsiteY307" fmla="*/ 1062327 h 2959345"/>
              <a:gd name="connsiteX308" fmla="*/ 9750528 w 12192000"/>
              <a:gd name="connsiteY308" fmla="*/ 1070205 h 2959345"/>
              <a:gd name="connsiteX309" fmla="*/ 9746095 w 12192000"/>
              <a:gd name="connsiteY309" fmla="*/ 1071464 h 2959345"/>
              <a:gd name="connsiteX310" fmla="*/ 9772691 w 12192000"/>
              <a:gd name="connsiteY310" fmla="*/ 1075241 h 2959345"/>
              <a:gd name="connsiteX311" fmla="*/ 9774484 w 12192000"/>
              <a:gd name="connsiteY311" fmla="*/ 1074986 h 2959345"/>
              <a:gd name="connsiteX312" fmla="*/ 4972441 w 12192000"/>
              <a:gd name="connsiteY312" fmla="*/ 1048857 h 2959345"/>
              <a:gd name="connsiteX313" fmla="*/ 4989745 w 12192000"/>
              <a:gd name="connsiteY313" fmla="*/ 1050340 h 2959345"/>
              <a:gd name="connsiteX314" fmla="*/ 4989570 w 12192000"/>
              <a:gd name="connsiteY314" fmla="*/ 1050991 h 2959345"/>
              <a:gd name="connsiteX315" fmla="*/ 4972264 w 12192000"/>
              <a:gd name="connsiteY315" fmla="*/ 1049508 h 2959345"/>
              <a:gd name="connsiteX316" fmla="*/ 4955134 w 12192000"/>
              <a:gd name="connsiteY316" fmla="*/ 1047373 h 2959345"/>
              <a:gd name="connsiteX317" fmla="*/ 4933875 w 12192000"/>
              <a:gd name="connsiteY317" fmla="*/ 1056224 h 2959345"/>
              <a:gd name="connsiteX318" fmla="*/ 4881959 w 12192000"/>
              <a:gd name="connsiteY318" fmla="*/ 1051774 h 2959345"/>
              <a:gd name="connsiteX319" fmla="*/ 4795020 w 12192000"/>
              <a:gd name="connsiteY319" fmla="*/ 1035409 h 2959345"/>
              <a:gd name="connsiteX320" fmla="*/ 4882046 w 12192000"/>
              <a:gd name="connsiteY320" fmla="*/ 1051448 h 2959345"/>
              <a:gd name="connsiteX321" fmla="*/ 4823806 w 12192000"/>
              <a:gd name="connsiteY321" fmla="*/ 1066799 h 2959345"/>
              <a:gd name="connsiteX322" fmla="*/ 4808836 w 12192000"/>
              <a:gd name="connsiteY322" fmla="*/ 1055346 h 2959345"/>
              <a:gd name="connsiteX323" fmla="*/ 4791202 w 12192000"/>
              <a:gd name="connsiteY323" fmla="*/ 1053835 h 2959345"/>
              <a:gd name="connsiteX324" fmla="*/ 4793869 w 12192000"/>
              <a:gd name="connsiteY324" fmla="*/ 1043892 h 2959345"/>
              <a:gd name="connsiteX325" fmla="*/ 4776235 w 12192000"/>
              <a:gd name="connsiteY325" fmla="*/ 1042380 h 2959345"/>
              <a:gd name="connsiteX326" fmla="*/ 4795020 w 12192000"/>
              <a:gd name="connsiteY326" fmla="*/ 1035409 h 2959345"/>
              <a:gd name="connsiteX327" fmla="*/ 4910111 w 12192000"/>
              <a:gd name="connsiteY327" fmla="*/ 1012834 h 2959345"/>
              <a:gd name="connsiteX328" fmla="*/ 4837023 w 12192000"/>
              <a:gd name="connsiteY328" fmla="*/ 1016910 h 2959345"/>
              <a:gd name="connsiteX329" fmla="*/ 4910111 w 12192000"/>
              <a:gd name="connsiteY329" fmla="*/ 1012834 h 2959345"/>
              <a:gd name="connsiteX330" fmla="*/ 4947346 w 12192000"/>
              <a:gd name="connsiteY330" fmla="*/ 1006020 h 2959345"/>
              <a:gd name="connsiteX331" fmla="*/ 4944722 w 12192000"/>
              <a:gd name="connsiteY331" fmla="*/ 1015800 h 2959345"/>
              <a:gd name="connsiteX332" fmla="*/ 4910111 w 12192000"/>
              <a:gd name="connsiteY332" fmla="*/ 1012834 h 2959345"/>
              <a:gd name="connsiteX333" fmla="*/ 5023146 w 12192000"/>
              <a:gd name="connsiteY333" fmla="*/ 991840 h 2959345"/>
              <a:gd name="connsiteX334" fmla="*/ 4947346 w 12192000"/>
              <a:gd name="connsiteY334" fmla="*/ 1006020 h 2959345"/>
              <a:gd name="connsiteX335" fmla="*/ 4950058 w 12192000"/>
              <a:gd name="connsiteY335" fmla="*/ 995915 h 2959345"/>
              <a:gd name="connsiteX336" fmla="*/ 5023146 w 12192000"/>
              <a:gd name="connsiteY336" fmla="*/ 991840 h 2959345"/>
              <a:gd name="connsiteX337" fmla="*/ 4827854 w 12192000"/>
              <a:gd name="connsiteY337" fmla="*/ 985109 h 2959345"/>
              <a:gd name="connsiteX338" fmla="*/ 4807748 w 12192000"/>
              <a:gd name="connsiteY338" fmla="*/ 994059 h 2959345"/>
              <a:gd name="connsiteX339" fmla="*/ 4771985 w 12192000"/>
              <a:gd name="connsiteY339" fmla="*/ 990994 h 2959345"/>
              <a:gd name="connsiteX340" fmla="*/ 5081637 w 12192000"/>
              <a:gd name="connsiteY340" fmla="*/ 976176 h 2959345"/>
              <a:gd name="connsiteX341" fmla="*/ 5096144 w 12192000"/>
              <a:gd name="connsiteY341" fmla="*/ 988091 h 2959345"/>
              <a:gd name="connsiteX342" fmla="*/ 5043073 w 12192000"/>
              <a:gd name="connsiteY342" fmla="*/ 983543 h 2959345"/>
              <a:gd name="connsiteX343" fmla="*/ 4815507 w 12192000"/>
              <a:gd name="connsiteY343" fmla="*/ 969476 h 2959345"/>
              <a:gd name="connsiteX344" fmla="*/ 4840916 w 12192000"/>
              <a:gd name="connsiteY344" fmla="*/ 971140 h 2959345"/>
              <a:gd name="connsiteX345" fmla="*/ 4806385 w 12192000"/>
              <a:gd name="connsiteY345" fmla="*/ 973181 h 2959345"/>
              <a:gd name="connsiteX346" fmla="*/ 4727179 w 12192000"/>
              <a:gd name="connsiteY346" fmla="*/ 978319 h 2959345"/>
              <a:gd name="connsiteX347" fmla="*/ 4777890 w 12192000"/>
              <a:gd name="connsiteY347" fmla="*/ 970739 h 2959345"/>
              <a:gd name="connsiteX348" fmla="*/ 4815507 w 12192000"/>
              <a:gd name="connsiteY348" fmla="*/ 969476 h 2959345"/>
              <a:gd name="connsiteX349" fmla="*/ 3363500 w 12192000"/>
              <a:gd name="connsiteY349" fmla="*/ 962192 h 2959345"/>
              <a:gd name="connsiteX350" fmla="*/ 3343286 w 12192000"/>
              <a:gd name="connsiteY350" fmla="*/ 970698 h 2959345"/>
              <a:gd name="connsiteX351" fmla="*/ 3363500 w 12192000"/>
              <a:gd name="connsiteY351" fmla="*/ 962192 h 2959345"/>
              <a:gd name="connsiteX352" fmla="*/ 4730286 w 12192000"/>
              <a:gd name="connsiteY352" fmla="*/ 953271 h 2959345"/>
              <a:gd name="connsiteX353" fmla="*/ 4727606 w 12192000"/>
              <a:gd name="connsiteY353" fmla="*/ 956243 h 2959345"/>
              <a:gd name="connsiteX354" fmla="*/ 4727169 w 12192000"/>
              <a:gd name="connsiteY354" fmla="*/ 953623 h 2959345"/>
              <a:gd name="connsiteX355" fmla="*/ 3564675 w 12192000"/>
              <a:gd name="connsiteY355" fmla="*/ 948647 h 2959345"/>
              <a:gd name="connsiteX356" fmla="*/ 3544513 w 12192000"/>
              <a:gd name="connsiteY356" fmla="*/ 957174 h 2959345"/>
              <a:gd name="connsiteX357" fmla="*/ 3564675 w 12192000"/>
              <a:gd name="connsiteY357" fmla="*/ 948647 h 2959345"/>
              <a:gd name="connsiteX358" fmla="*/ 4547236 w 12192000"/>
              <a:gd name="connsiteY358" fmla="*/ 948401 h 2959345"/>
              <a:gd name="connsiteX359" fmla="*/ 4567433 w 12192000"/>
              <a:gd name="connsiteY359" fmla="*/ 952789 h 2959345"/>
              <a:gd name="connsiteX360" fmla="*/ 4546852 w 12192000"/>
              <a:gd name="connsiteY360" fmla="*/ 948466 h 2959345"/>
              <a:gd name="connsiteX361" fmla="*/ 3313598 w 12192000"/>
              <a:gd name="connsiteY361" fmla="*/ 947678 h 2959345"/>
              <a:gd name="connsiteX362" fmla="*/ 3331127 w 12192000"/>
              <a:gd name="connsiteY362" fmla="*/ 949180 h 2959345"/>
              <a:gd name="connsiteX363" fmla="*/ 3313656 w 12192000"/>
              <a:gd name="connsiteY363" fmla="*/ 947743 h 2959345"/>
              <a:gd name="connsiteX364" fmla="*/ 5054926 w 12192000"/>
              <a:gd name="connsiteY364" fmla="*/ 947259 h 2959345"/>
              <a:gd name="connsiteX365" fmla="*/ 5051095 w 12192000"/>
              <a:gd name="connsiteY365" fmla="*/ 948601 h 2959345"/>
              <a:gd name="connsiteX366" fmla="*/ 5033993 w 12192000"/>
              <a:gd name="connsiteY366" fmla="*/ 951774 h 2959345"/>
              <a:gd name="connsiteX367" fmla="*/ 3888277 w 12192000"/>
              <a:gd name="connsiteY367" fmla="*/ 945947 h 2959345"/>
              <a:gd name="connsiteX368" fmla="*/ 3905582 w 12192000"/>
              <a:gd name="connsiteY368" fmla="*/ 947430 h 2959345"/>
              <a:gd name="connsiteX369" fmla="*/ 3902959 w 12192000"/>
              <a:gd name="connsiteY369" fmla="*/ 957209 h 2959345"/>
              <a:gd name="connsiteX370" fmla="*/ 4605122 w 12192000"/>
              <a:gd name="connsiteY370" fmla="*/ 945747 h 2959345"/>
              <a:gd name="connsiteX371" fmla="*/ 4609946 w 12192000"/>
              <a:gd name="connsiteY371" fmla="*/ 947250 h 2959345"/>
              <a:gd name="connsiteX372" fmla="*/ 4604796 w 12192000"/>
              <a:gd name="connsiteY372" fmla="*/ 946962 h 2959345"/>
              <a:gd name="connsiteX373" fmla="*/ 4712767 w 12192000"/>
              <a:gd name="connsiteY373" fmla="*/ 944833 h 2959345"/>
              <a:gd name="connsiteX374" fmla="*/ 4726748 w 12192000"/>
              <a:gd name="connsiteY374" fmla="*/ 951101 h 2959345"/>
              <a:gd name="connsiteX375" fmla="*/ 4727169 w 12192000"/>
              <a:gd name="connsiteY375" fmla="*/ 953623 h 2959345"/>
              <a:gd name="connsiteX376" fmla="*/ 4682200 w 12192000"/>
              <a:gd name="connsiteY376" fmla="*/ 958689 h 2959345"/>
              <a:gd name="connsiteX377" fmla="*/ 4642290 w 12192000"/>
              <a:gd name="connsiteY377" fmla="*/ 957327 h 2959345"/>
              <a:gd name="connsiteX378" fmla="*/ 4609946 w 12192000"/>
              <a:gd name="connsiteY378" fmla="*/ 947250 h 2959345"/>
              <a:gd name="connsiteX379" fmla="*/ 4646679 w 12192000"/>
              <a:gd name="connsiteY379" fmla="*/ 949308 h 2959345"/>
              <a:gd name="connsiteX380" fmla="*/ 4712767 w 12192000"/>
              <a:gd name="connsiteY380" fmla="*/ 944833 h 2959345"/>
              <a:gd name="connsiteX381" fmla="*/ 3744903 w 12192000"/>
              <a:gd name="connsiteY381" fmla="*/ 943665 h 2959345"/>
              <a:gd name="connsiteX382" fmla="*/ 3724797 w 12192000"/>
              <a:gd name="connsiteY382" fmla="*/ 952614 h 2959345"/>
              <a:gd name="connsiteX383" fmla="*/ 3744903 w 12192000"/>
              <a:gd name="connsiteY383" fmla="*/ 943665 h 2959345"/>
              <a:gd name="connsiteX384" fmla="*/ 4803913 w 12192000"/>
              <a:gd name="connsiteY384" fmla="*/ 942372 h 2959345"/>
              <a:gd name="connsiteX385" fmla="*/ 4873135 w 12192000"/>
              <a:gd name="connsiteY385" fmla="*/ 948304 h 2959345"/>
              <a:gd name="connsiteX386" fmla="*/ 4801289 w 12192000"/>
              <a:gd name="connsiteY386" fmla="*/ 952152 h 2959345"/>
              <a:gd name="connsiteX387" fmla="*/ 4803913 w 12192000"/>
              <a:gd name="connsiteY387" fmla="*/ 942372 h 2959345"/>
              <a:gd name="connsiteX388" fmla="*/ 5019310 w 12192000"/>
              <a:gd name="connsiteY388" fmla="*/ 940154 h 2959345"/>
              <a:gd name="connsiteX389" fmla="*/ 5012611 w 12192000"/>
              <a:gd name="connsiteY389" fmla="*/ 944227 h 2959345"/>
              <a:gd name="connsiteX390" fmla="*/ 5009195 w 12192000"/>
              <a:gd name="connsiteY390" fmla="*/ 944415 h 2959345"/>
              <a:gd name="connsiteX391" fmla="*/ 4732924 w 12192000"/>
              <a:gd name="connsiteY391" fmla="*/ 936423 h 2959345"/>
              <a:gd name="connsiteX392" fmla="*/ 4712767 w 12192000"/>
              <a:gd name="connsiteY392" fmla="*/ 944833 h 2959345"/>
              <a:gd name="connsiteX393" fmla="*/ 4732924 w 12192000"/>
              <a:gd name="connsiteY393" fmla="*/ 936423 h 2959345"/>
              <a:gd name="connsiteX394" fmla="*/ 4966241 w 12192000"/>
              <a:gd name="connsiteY394" fmla="*/ 935606 h 2959345"/>
              <a:gd name="connsiteX395" fmla="*/ 4972758 w 12192000"/>
              <a:gd name="connsiteY395" fmla="*/ 946503 h 2959345"/>
              <a:gd name="connsiteX396" fmla="*/ 4979032 w 12192000"/>
              <a:gd name="connsiteY396" fmla="*/ 956990 h 2959345"/>
              <a:gd name="connsiteX397" fmla="*/ 4987070 w 12192000"/>
              <a:gd name="connsiteY397" fmla="*/ 947486 h 2959345"/>
              <a:gd name="connsiteX398" fmla="*/ 5000092 w 12192000"/>
              <a:gd name="connsiteY398" fmla="*/ 944917 h 2959345"/>
              <a:gd name="connsiteX399" fmla="*/ 5009195 w 12192000"/>
              <a:gd name="connsiteY399" fmla="*/ 944415 h 2959345"/>
              <a:gd name="connsiteX400" fmla="*/ 4999083 w 12192000"/>
              <a:gd name="connsiteY400" fmla="*/ 948676 h 2959345"/>
              <a:gd name="connsiteX401" fmla="*/ 5013930 w 12192000"/>
              <a:gd name="connsiteY401" fmla="*/ 960203 h 2959345"/>
              <a:gd name="connsiteX402" fmla="*/ 4903333 w 12192000"/>
              <a:gd name="connsiteY402" fmla="*/ 971235 h 2959345"/>
              <a:gd name="connsiteX403" fmla="*/ 4847187 w 12192000"/>
              <a:gd name="connsiteY403" fmla="*/ 971550 h 2959345"/>
              <a:gd name="connsiteX404" fmla="*/ 4840916 w 12192000"/>
              <a:gd name="connsiteY404" fmla="*/ 971140 h 2959345"/>
              <a:gd name="connsiteX405" fmla="*/ 4892686 w 12192000"/>
              <a:gd name="connsiteY405" fmla="*/ 968079 h 2959345"/>
              <a:gd name="connsiteX406" fmla="*/ 4978072 w 12192000"/>
              <a:gd name="connsiteY406" fmla="*/ 957296 h 2959345"/>
              <a:gd name="connsiteX407" fmla="*/ 4960818 w 12192000"/>
              <a:gd name="connsiteY407" fmla="*/ 955818 h 2959345"/>
              <a:gd name="connsiteX408" fmla="*/ 4966241 w 12192000"/>
              <a:gd name="connsiteY408" fmla="*/ 935606 h 2959345"/>
              <a:gd name="connsiteX409" fmla="*/ 3546430 w 12192000"/>
              <a:gd name="connsiteY409" fmla="*/ 932342 h 2959345"/>
              <a:gd name="connsiteX410" fmla="*/ 3557791 w 12192000"/>
              <a:gd name="connsiteY410" fmla="*/ 932674 h 2959345"/>
              <a:gd name="connsiteX411" fmla="*/ 3564586 w 12192000"/>
              <a:gd name="connsiteY411" fmla="*/ 932718 h 2959345"/>
              <a:gd name="connsiteX412" fmla="*/ 3553254 w 12192000"/>
              <a:gd name="connsiteY412" fmla="*/ 941259 h 2959345"/>
              <a:gd name="connsiteX413" fmla="*/ 3564675 w 12192000"/>
              <a:gd name="connsiteY413" fmla="*/ 948647 h 2959345"/>
              <a:gd name="connsiteX414" fmla="*/ 3532423 w 12192000"/>
              <a:gd name="connsiteY414" fmla="*/ 935628 h 2959345"/>
              <a:gd name="connsiteX415" fmla="*/ 3546430 w 12192000"/>
              <a:gd name="connsiteY415" fmla="*/ 932342 h 2959345"/>
              <a:gd name="connsiteX416" fmla="*/ 4770579 w 12192000"/>
              <a:gd name="connsiteY416" fmla="*/ 929511 h 2959345"/>
              <a:gd name="connsiteX417" fmla="*/ 4785418 w 12192000"/>
              <a:gd name="connsiteY417" fmla="*/ 940921 h 2959345"/>
              <a:gd name="connsiteX418" fmla="*/ 4769250 w 12192000"/>
              <a:gd name="connsiteY418" fmla="*/ 934467 h 2959345"/>
              <a:gd name="connsiteX419" fmla="*/ 4764329 w 12192000"/>
              <a:gd name="connsiteY419" fmla="*/ 932503 h 2959345"/>
              <a:gd name="connsiteX420" fmla="*/ 3570054 w 12192000"/>
              <a:gd name="connsiteY420" fmla="*/ 928598 h 2959345"/>
              <a:gd name="connsiteX421" fmla="*/ 3565874 w 12192000"/>
              <a:gd name="connsiteY421" fmla="*/ 932726 h 2959345"/>
              <a:gd name="connsiteX422" fmla="*/ 3564586 w 12192000"/>
              <a:gd name="connsiteY422" fmla="*/ 932718 h 2959345"/>
              <a:gd name="connsiteX423" fmla="*/ 4753082 w 12192000"/>
              <a:gd name="connsiteY423" fmla="*/ 928012 h 2959345"/>
              <a:gd name="connsiteX424" fmla="*/ 4764329 w 12192000"/>
              <a:gd name="connsiteY424" fmla="*/ 932503 h 2959345"/>
              <a:gd name="connsiteX425" fmla="*/ 4752609 w 12192000"/>
              <a:gd name="connsiteY425" fmla="*/ 938110 h 2959345"/>
              <a:gd name="connsiteX426" fmla="*/ 4747764 w 12192000"/>
              <a:gd name="connsiteY426" fmla="*/ 947832 h 2959345"/>
              <a:gd name="connsiteX427" fmla="*/ 4765260 w 12192000"/>
              <a:gd name="connsiteY427" fmla="*/ 949331 h 2959345"/>
              <a:gd name="connsiteX428" fmla="*/ 4730286 w 12192000"/>
              <a:gd name="connsiteY428" fmla="*/ 953271 h 2959345"/>
              <a:gd name="connsiteX429" fmla="*/ 4740344 w 12192000"/>
              <a:gd name="connsiteY429" fmla="*/ 942128 h 2959345"/>
              <a:gd name="connsiteX430" fmla="*/ 4753082 w 12192000"/>
              <a:gd name="connsiteY430" fmla="*/ 928012 h 2959345"/>
              <a:gd name="connsiteX431" fmla="*/ 3787127 w 12192000"/>
              <a:gd name="connsiteY431" fmla="*/ 927384 h 2959345"/>
              <a:gd name="connsiteX432" fmla="*/ 3783001 w 12192000"/>
              <a:gd name="connsiteY432" fmla="*/ 936925 h 2959345"/>
              <a:gd name="connsiteX433" fmla="*/ 3777135 w 12192000"/>
              <a:gd name="connsiteY433" fmla="*/ 928162 h 2959345"/>
              <a:gd name="connsiteX434" fmla="*/ 4126980 w 12192000"/>
              <a:gd name="connsiteY434" fmla="*/ 925049 h 2959345"/>
              <a:gd name="connsiteX435" fmla="*/ 4139112 w 12192000"/>
              <a:gd name="connsiteY435" fmla="*/ 946542 h 2959345"/>
              <a:gd name="connsiteX436" fmla="*/ 4086618 w 12192000"/>
              <a:gd name="connsiteY436" fmla="*/ 942044 h 2959345"/>
              <a:gd name="connsiteX437" fmla="*/ 4126980 w 12192000"/>
              <a:gd name="connsiteY437" fmla="*/ 925049 h 2959345"/>
              <a:gd name="connsiteX438" fmla="*/ 3391772 w 12192000"/>
              <a:gd name="connsiteY438" fmla="*/ 923663 h 2959345"/>
              <a:gd name="connsiteX439" fmla="*/ 3406615 w 12192000"/>
              <a:gd name="connsiteY439" fmla="*/ 935173 h 2959345"/>
              <a:gd name="connsiteX440" fmla="*/ 3389085 w 12192000"/>
              <a:gd name="connsiteY440" fmla="*/ 933671 h 2959345"/>
              <a:gd name="connsiteX441" fmla="*/ 3391772 w 12192000"/>
              <a:gd name="connsiteY441" fmla="*/ 923663 h 2959345"/>
              <a:gd name="connsiteX442" fmla="*/ 3732932 w 12192000"/>
              <a:gd name="connsiteY442" fmla="*/ 922296 h 2959345"/>
              <a:gd name="connsiteX443" fmla="*/ 3768119 w 12192000"/>
              <a:gd name="connsiteY443" fmla="*/ 925312 h 2959345"/>
              <a:gd name="connsiteX444" fmla="*/ 3776577 w 12192000"/>
              <a:gd name="connsiteY444" fmla="*/ 927328 h 2959345"/>
              <a:gd name="connsiteX445" fmla="*/ 3777135 w 12192000"/>
              <a:gd name="connsiteY445" fmla="*/ 928162 h 2959345"/>
              <a:gd name="connsiteX446" fmla="*/ 3774038 w 12192000"/>
              <a:gd name="connsiteY446" fmla="*/ 928403 h 2959345"/>
              <a:gd name="connsiteX447" fmla="*/ 3732932 w 12192000"/>
              <a:gd name="connsiteY447" fmla="*/ 922296 h 2959345"/>
              <a:gd name="connsiteX448" fmla="*/ 4074487 w 12192000"/>
              <a:gd name="connsiteY448" fmla="*/ 920551 h 2959345"/>
              <a:gd name="connsiteX449" fmla="*/ 4051623 w 12192000"/>
              <a:gd name="connsiteY449" fmla="*/ 939046 h 2959345"/>
              <a:gd name="connsiteX450" fmla="*/ 4069122 w 12192000"/>
              <a:gd name="connsiteY450" fmla="*/ 940545 h 2959345"/>
              <a:gd name="connsiteX451" fmla="*/ 3999130 w 12192000"/>
              <a:gd name="connsiteY451" fmla="*/ 934547 h 2959345"/>
              <a:gd name="connsiteX452" fmla="*/ 3961450 w 12192000"/>
              <a:gd name="connsiteY452" fmla="*/ 941546 h 2959345"/>
              <a:gd name="connsiteX453" fmla="*/ 3964135 w 12192000"/>
              <a:gd name="connsiteY453" fmla="*/ 931548 h 2959345"/>
              <a:gd name="connsiteX454" fmla="*/ 4074487 w 12192000"/>
              <a:gd name="connsiteY454" fmla="*/ 920551 h 2959345"/>
              <a:gd name="connsiteX455" fmla="*/ 3806018 w 12192000"/>
              <a:gd name="connsiteY455" fmla="*/ 918221 h 2959345"/>
              <a:gd name="connsiteX456" fmla="*/ 3789837 w 12192000"/>
              <a:gd name="connsiteY456" fmla="*/ 927173 h 2959345"/>
              <a:gd name="connsiteX457" fmla="*/ 3787127 w 12192000"/>
              <a:gd name="connsiteY457" fmla="*/ 927384 h 2959345"/>
              <a:gd name="connsiteX458" fmla="*/ 3788929 w 12192000"/>
              <a:gd name="connsiteY458" fmla="*/ 923218 h 2959345"/>
              <a:gd name="connsiteX459" fmla="*/ 3806018 w 12192000"/>
              <a:gd name="connsiteY459" fmla="*/ 918221 h 2959345"/>
              <a:gd name="connsiteX460" fmla="*/ 3603150 w 12192000"/>
              <a:gd name="connsiteY460" fmla="*/ 913488 h 2959345"/>
              <a:gd name="connsiteX461" fmla="*/ 3645314 w 12192000"/>
              <a:gd name="connsiteY461" fmla="*/ 914538 h 2959345"/>
              <a:gd name="connsiteX462" fmla="*/ 3658246 w 12192000"/>
              <a:gd name="connsiteY462" fmla="*/ 924619 h 2959345"/>
              <a:gd name="connsiteX463" fmla="*/ 3660066 w 12192000"/>
              <a:gd name="connsiteY463" fmla="*/ 926038 h 2959345"/>
              <a:gd name="connsiteX464" fmla="*/ 3669115 w 12192000"/>
              <a:gd name="connsiteY464" fmla="*/ 925540 h 2959345"/>
              <a:gd name="connsiteX465" fmla="*/ 3680332 w 12192000"/>
              <a:gd name="connsiteY465" fmla="*/ 917456 h 2959345"/>
              <a:gd name="connsiteX466" fmla="*/ 3713002 w 12192000"/>
              <a:gd name="connsiteY466" fmla="*/ 930594 h 2959345"/>
              <a:gd name="connsiteX467" fmla="*/ 3695311 w 12192000"/>
              <a:gd name="connsiteY467" fmla="*/ 929077 h 2959345"/>
              <a:gd name="connsiteX468" fmla="*/ 3682222 w 12192000"/>
              <a:gd name="connsiteY468" fmla="*/ 935709 h 2959345"/>
              <a:gd name="connsiteX469" fmla="*/ 3660017 w 12192000"/>
              <a:gd name="connsiteY469" fmla="*/ 926083 h 2959345"/>
              <a:gd name="connsiteX470" fmla="*/ 3615029 w 12192000"/>
              <a:gd name="connsiteY470" fmla="*/ 939983 h 2959345"/>
              <a:gd name="connsiteX471" fmla="*/ 3582144 w 12192000"/>
              <a:gd name="connsiteY471" fmla="*/ 950144 h 2959345"/>
              <a:gd name="connsiteX472" fmla="*/ 3570054 w 12192000"/>
              <a:gd name="connsiteY472" fmla="*/ 928598 h 2959345"/>
              <a:gd name="connsiteX473" fmla="*/ 3603150 w 12192000"/>
              <a:gd name="connsiteY473" fmla="*/ 913488 h 2959345"/>
              <a:gd name="connsiteX474" fmla="*/ 4452846 w 12192000"/>
              <a:gd name="connsiteY474" fmla="*/ 912212 h 2959345"/>
              <a:gd name="connsiteX475" fmla="*/ 4467689 w 12192000"/>
              <a:gd name="connsiteY475" fmla="*/ 923721 h 2959345"/>
              <a:gd name="connsiteX476" fmla="*/ 4432630 w 12192000"/>
              <a:gd name="connsiteY476" fmla="*/ 920717 h 2959345"/>
              <a:gd name="connsiteX477" fmla="*/ 4452846 w 12192000"/>
              <a:gd name="connsiteY477" fmla="*/ 912212 h 2959345"/>
              <a:gd name="connsiteX478" fmla="*/ 4166324 w 12192000"/>
              <a:gd name="connsiteY478" fmla="*/ 907424 h 2959345"/>
              <a:gd name="connsiteX479" fmla="*/ 4167007 w 12192000"/>
              <a:gd name="connsiteY479" fmla="*/ 908193 h 2959345"/>
              <a:gd name="connsiteX480" fmla="*/ 4165149 w 12192000"/>
              <a:gd name="connsiteY480" fmla="*/ 908034 h 2959345"/>
              <a:gd name="connsiteX481" fmla="*/ 4165175 w 12192000"/>
              <a:gd name="connsiteY481" fmla="*/ 907716 h 2959345"/>
              <a:gd name="connsiteX482" fmla="*/ 4149480 w 12192000"/>
              <a:gd name="connsiteY482" fmla="*/ 906691 h 2959345"/>
              <a:gd name="connsiteX483" fmla="*/ 4165149 w 12192000"/>
              <a:gd name="connsiteY483" fmla="*/ 908034 h 2959345"/>
              <a:gd name="connsiteX484" fmla="*/ 4164323 w 12192000"/>
              <a:gd name="connsiteY484" fmla="*/ 918200 h 2959345"/>
              <a:gd name="connsiteX485" fmla="*/ 4149480 w 12192000"/>
              <a:gd name="connsiteY485" fmla="*/ 906691 h 2959345"/>
              <a:gd name="connsiteX486" fmla="*/ 3570372 w 12192000"/>
              <a:gd name="connsiteY486" fmla="*/ 905552 h 2959345"/>
              <a:gd name="connsiteX487" fmla="*/ 3575433 w 12192000"/>
              <a:gd name="connsiteY487" fmla="*/ 908550 h 2959345"/>
              <a:gd name="connsiteX488" fmla="*/ 3570054 w 12192000"/>
              <a:gd name="connsiteY488" fmla="*/ 928598 h 2959345"/>
              <a:gd name="connsiteX489" fmla="*/ 3517644 w 12192000"/>
              <a:gd name="connsiteY489" fmla="*/ 924107 h 2959345"/>
              <a:gd name="connsiteX490" fmla="*/ 3570372 w 12192000"/>
              <a:gd name="connsiteY490" fmla="*/ 905552 h 2959345"/>
              <a:gd name="connsiteX491" fmla="*/ 3798731 w 12192000"/>
              <a:gd name="connsiteY491" fmla="*/ 900018 h 2959345"/>
              <a:gd name="connsiteX492" fmla="*/ 3810041 w 12192000"/>
              <a:gd name="connsiteY492" fmla="*/ 903225 h 2959345"/>
              <a:gd name="connsiteX493" fmla="*/ 3818658 w 12192000"/>
              <a:gd name="connsiteY493" fmla="*/ 905668 h 2959345"/>
              <a:gd name="connsiteX494" fmla="*/ 3815525 w 12192000"/>
              <a:gd name="connsiteY494" fmla="*/ 907530 h 2959345"/>
              <a:gd name="connsiteX495" fmla="*/ 3791394 w 12192000"/>
              <a:gd name="connsiteY495" fmla="*/ 906740 h 2959345"/>
              <a:gd name="connsiteX496" fmla="*/ 3798731 w 12192000"/>
              <a:gd name="connsiteY496" fmla="*/ 900018 h 2959345"/>
              <a:gd name="connsiteX497" fmla="*/ 3828688 w 12192000"/>
              <a:gd name="connsiteY497" fmla="*/ 899710 h 2959345"/>
              <a:gd name="connsiteX498" fmla="*/ 3821352 w 12192000"/>
              <a:gd name="connsiteY498" fmla="*/ 906432 h 2959345"/>
              <a:gd name="connsiteX499" fmla="*/ 3818658 w 12192000"/>
              <a:gd name="connsiteY499" fmla="*/ 905668 h 2959345"/>
              <a:gd name="connsiteX500" fmla="*/ 4420472 w 12192000"/>
              <a:gd name="connsiteY500" fmla="*/ 899200 h 2959345"/>
              <a:gd name="connsiteX501" fmla="*/ 4397573 w 12192000"/>
              <a:gd name="connsiteY501" fmla="*/ 917713 h 2959345"/>
              <a:gd name="connsiteX502" fmla="*/ 4292398 w 12192000"/>
              <a:gd name="connsiteY502" fmla="*/ 908700 h 2959345"/>
              <a:gd name="connsiteX503" fmla="*/ 4400258 w 12192000"/>
              <a:gd name="connsiteY503" fmla="*/ 907706 h 2959345"/>
              <a:gd name="connsiteX504" fmla="*/ 4420472 w 12192000"/>
              <a:gd name="connsiteY504" fmla="*/ 899200 h 2959345"/>
              <a:gd name="connsiteX505" fmla="*/ 3775675 w 12192000"/>
              <a:gd name="connsiteY505" fmla="*/ 894944 h 2959345"/>
              <a:gd name="connsiteX506" fmla="*/ 3662783 w 12192000"/>
              <a:gd name="connsiteY506" fmla="*/ 916035 h 2959345"/>
              <a:gd name="connsiteX507" fmla="*/ 3648004 w 12192000"/>
              <a:gd name="connsiteY507" fmla="*/ 904514 h 2959345"/>
              <a:gd name="connsiteX508" fmla="*/ 3645314 w 12192000"/>
              <a:gd name="connsiteY508" fmla="*/ 914538 h 2959345"/>
              <a:gd name="connsiteX509" fmla="*/ 3613064 w 12192000"/>
              <a:gd name="connsiteY509" fmla="*/ 901519 h 2959345"/>
              <a:gd name="connsiteX510" fmla="*/ 3775675 w 12192000"/>
              <a:gd name="connsiteY510" fmla="*/ 894944 h 2959345"/>
              <a:gd name="connsiteX511" fmla="*/ 3941694 w 12192000"/>
              <a:gd name="connsiteY511" fmla="*/ 878824 h 2959345"/>
              <a:gd name="connsiteX512" fmla="*/ 4085158 w 12192000"/>
              <a:gd name="connsiteY512" fmla="*/ 880779 h 2959345"/>
              <a:gd name="connsiteX513" fmla="*/ 3941694 w 12192000"/>
              <a:gd name="connsiteY513" fmla="*/ 878824 h 2959345"/>
              <a:gd name="connsiteX514" fmla="*/ 4874549 w 12192000"/>
              <a:gd name="connsiteY514" fmla="*/ 877059 h 2959345"/>
              <a:gd name="connsiteX515" fmla="*/ 4854618 w 12192000"/>
              <a:gd name="connsiteY515" fmla="*/ 885356 h 2959345"/>
              <a:gd name="connsiteX516" fmla="*/ 4874549 w 12192000"/>
              <a:gd name="connsiteY516" fmla="*/ 877059 h 2959345"/>
              <a:gd name="connsiteX517" fmla="*/ 3924477 w 12192000"/>
              <a:gd name="connsiteY517" fmla="*/ 877015 h 2959345"/>
              <a:gd name="connsiteX518" fmla="*/ 3921678 w 12192000"/>
              <a:gd name="connsiteY518" fmla="*/ 887447 h 2959345"/>
              <a:gd name="connsiteX519" fmla="*/ 3904371 w 12192000"/>
              <a:gd name="connsiteY519" fmla="*/ 885964 h 2959345"/>
              <a:gd name="connsiteX520" fmla="*/ 4245951 w 12192000"/>
              <a:gd name="connsiteY520" fmla="*/ 872688 h 2959345"/>
              <a:gd name="connsiteX521" fmla="*/ 4246009 w 12192000"/>
              <a:gd name="connsiteY521" fmla="*/ 872732 h 2959345"/>
              <a:gd name="connsiteX522" fmla="*/ 4247865 w 12192000"/>
              <a:gd name="connsiteY522" fmla="*/ 874171 h 2959345"/>
              <a:gd name="connsiteX523" fmla="*/ 4134503 w 12192000"/>
              <a:gd name="connsiteY523" fmla="*/ 869969 h 2959345"/>
              <a:gd name="connsiteX524" fmla="*/ 4157535 w 12192000"/>
              <a:gd name="connsiteY524" fmla="*/ 876668 h 2959345"/>
              <a:gd name="connsiteX525" fmla="*/ 4140341 w 12192000"/>
              <a:gd name="connsiteY525" fmla="*/ 873914 h 2959345"/>
              <a:gd name="connsiteX526" fmla="*/ 4234935 w 12192000"/>
              <a:gd name="connsiteY526" fmla="*/ 864144 h 2959345"/>
              <a:gd name="connsiteX527" fmla="*/ 4239284 w 12192000"/>
              <a:gd name="connsiteY527" fmla="*/ 867517 h 2959345"/>
              <a:gd name="connsiteX528" fmla="*/ 4245951 w 12192000"/>
              <a:gd name="connsiteY528" fmla="*/ 872688 h 2959345"/>
              <a:gd name="connsiteX529" fmla="*/ 4241602 w 12192000"/>
              <a:gd name="connsiteY529" fmla="*/ 869315 h 2959345"/>
              <a:gd name="connsiteX530" fmla="*/ 3874030 w 12192000"/>
              <a:gd name="connsiteY530" fmla="*/ 862687 h 2959345"/>
              <a:gd name="connsiteX531" fmla="*/ 3816691 w 12192000"/>
              <a:gd name="connsiteY531" fmla="*/ 878450 h 2959345"/>
              <a:gd name="connsiteX532" fmla="*/ 3819402 w 12192000"/>
              <a:gd name="connsiteY532" fmla="*/ 868344 h 2959345"/>
              <a:gd name="connsiteX533" fmla="*/ 3874030 w 12192000"/>
              <a:gd name="connsiteY533" fmla="*/ 862687 h 2959345"/>
              <a:gd name="connsiteX534" fmla="*/ 4233023 w 12192000"/>
              <a:gd name="connsiteY534" fmla="*/ 862661 h 2959345"/>
              <a:gd name="connsiteX535" fmla="*/ 4234935 w 12192000"/>
              <a:gd name="connsiteY535" fmla="*/ 864144 h 2959345"/>
              <a:gd name="connsiteX536" fmla="*/ 4234877 w 12192000"/>
              <a:gd name="connsiteY536" fmla="*/ 864100 h 2959345"/>
              <a:gd name="connsiteX537" fmla="*/ 4233023 w 12192000"/>
              <a:gd name="connsiteY537" fmla="*/ 862661 h 2959345"/>
              <a:gd name="connsiteX538" fmla="*/ 5092080 w 12192000"/>
              <a:gd name="connsiteY538" fmla="*/ 854008 h 2959345"/>
              <a:gd name="connsiteX539" fmla="*/ 5113433 w 12192000"/>
              <a:gd name="connsiteY539" fmla="*/ 856203 h 2959345"/>
              <a:gd name="connsiteX540" fmla="*/ 5093219 w 12192000"/>
              <a:gd name="connsiteY540" fmla="*/ 864709 h 2959345"/>
              <a:gd name="connsiteX541" fmla="*/ 5073005 w 12192000"/>
              <a:gd name="connsiteY541" fmla="*/ 873214 h 2959345"/>
              <a:gd name="connsiteX542" fmla="*/ 5058160 w 12192000"/>
              <a:gd name="connsiteY542" fmla="*/ 861705 h 2959345"/>
              <a:gd name="connsiteX543" fmla="*/ 5095904 w 12192000"/>
              <a:gd name="connsiteY543" fmla="*/ 854701 h 2959345"/>
              <a:gd name="connsiteX544" fmla="*/ 5070788 w 12192000"/>
              <a:gd name="connsiteY544" fmla="*/ 850149 h 2959345"/>
              <a:gd name="connsiteX545" fmla="*/ 5092080 w 12192000"/>
              <a:gd name="connsiteY545" fmla="*/ 854008 h 2959345"/>
              <a:gd name="connsiteX546" fmla="*/ 5064738 w 12192000"/>
              <a:gd name="connsiteY546" fmla="*/ 851197 h 2959345"/>
              <a:gd name="connsiteX547" fmla="*/ 5047992 w 12192000"/>
              <a:gd name="connsiteY547" fmla="*/ 849476 h 2959345"/>
              <a:gd name="connsiteX548" fmla="*/ 5064738 w 12192000"/>
              <a:gd name="connsiteY548" fmla="*/ 851197 h 2959345"/>
              <a:gd name="connsiteX549" fmla="*/ 5046692 w 12192000"/>
              <a:gd name="connsiteY549" fmla="*/ 854323 h 2959345"/>
              <a:gd name="connsiteX550" fmla="*/ 5017732 w 12192000"/>
              <a:gd name="connsiteY550" fmla="*/ 878716 h 2959345"/>
              <a:gd name="connsiteX551" fmla="*/ 5023103 w 12192000"/>
              <a:gd name="connsiteY551" fmla="*/ 858700 h 2959345"/>
              <a:gd name="connsiteX552" fmla="*/ 4947616 w 12192000"/>
              <a:gd name="connsiteY552" fmla="*/ 872707 h 2959345"/>
              <a:gd name="connsiteX553" fmla="*/ 4944929 w 12192000"/>
              <a:gd name="connsiteY553" fmla="*/ 882715 h 2959345"/>
              <a:gd name="connsiteX554" fmla="*/ 4915241 w 12192000"/>
              <a:gd name="connsiteY554" fmla="*/ 859695 h 2959345"/>
              <a:gd name="connsiteX555" fmla="*/ 4787168 w 12192000"/>
              <a:gd name="connsiteY555" fmla="*/ 869196 h 2959345"/>
              <a:gd name="connsiteX556" fmla="*/ 4772323 w 12192000"/>
              <a:gd name="connsiteY556" fmla="*/ 857686 h 2959345"/>
              <a:gd name="connsiteX557" fmla="*/ 4845125 w 12192000"/>
              <a:gd name="connsiteY557" fmla="*/ 853687 h 2959345"/>
              <a:gd name="connsiteX558" fmla="*/ 5047992 w 12192000"/>
              <a:gd name="connsiteY558" fmla="*/ 849476 h 2959345"/>
              <a:gd name="connsiteX559" fmla="*/ 3911564 w 12192000"/>
              <a:gd name="connsiteY559" fmla="*/ 836849 h 2959345"/>
              <a:gd name="connsiteX560" fmla="*/ 3921458 w 12192000"/>
              <a:gd name="connsiteY560" fmla="*/ 837562 h 2959345"/>
              <a:gd name="connsiteX561" fmla="*/ 3932340 w 12192000"/>
              <a:gd name="connsiteY561" fmla="*/ 847132 h 2959345"/>
              <a:gd name="connsiteX562" fmla="*/ 3912126 w 12192000"/>
              <a:gd name="connsiteY562" fmla="*/ 855638 h 2959345"/>
              <a:gd name="connsiteX563" fmla="*/ 3879752 w 12192000"/>
              <a:gd name="connsiteY563" fmla="*/ 842626 h 2959345"/>
              <a:gd name="connsiteX564" fmla="*/ 3911564 w 12192000"/>
              <a:gd name="connsiteY564" fmla="*/ 836849 h 2959345"/>
              <a:gd name="connsiteX565" fmla="*/ 5647662 w 12192000"/>
              <a:gd name="connsiteY565" fmla="*/ 836717 h 2959345"/>
              <a:gd name="connsiteX566" fmla="*/ 5653815 w 12192000"/>
              <a:gd name="connsiteY566" fmla="*/ 836764 h 2959345"/>
              <a:gd name="connsiteX567" fmla="*/ 5637890 w 12192000"/>
              <a:gd name="connsiteY567" fmla="*/ 839719 h 2959345"/>
              <a:gd name="connsiteX568" fmla="*/ 5647662 w 12192000"/>
              <a:gd name="connsiteY568" fmla="*/ 836717 h 2959345"/>
              <a:gd name="connsiteX569" fmla="*/ 4276137 w 12192000"/>
              <a:gd name="connsiteY569" fmla="*/ 835642 h 2959345"/>
              <a:gd name="connsiteX570" fmla="*/ 4273453 w 12192000"/>
              <a:gd name="connsiteY570" fmla="*/ 845650 h 2959345"/>
              <a:gd name="connsiteX571" fmla="*/ 4451428 w 12192000"/>
              <a:gd name="connsiteY571" fmla="*/ 850663 h 2959345"/>
              <a:gd name="connsiteX572" fmla="*/ 4454113 w 12192000"/>
              <a:gd name="connsiteY572" fmla="*/ 840655 h 2959345"/>
              <a:gd name="connsiteX573" fmla="*/ 4471642 w 12192000"/>
              <a:gd name="connsiteY573" fmla="*/ 842158 h 2959345"/>
              <a:gd name="connsiteX574" fmla="*/ 4468958 w 12192000"/>
              <a:gd name="connsiteY574" fmla="*/ 852165 h 2959345"/>
              <a:gd name="connsiteX575" fmla="*/ 4611875 w 12192000"/>
              <a:gd name="connsiteY575" fmla="*/ 854175 h 2959345"/>
              <a:gd name="connsiteX576" fmla="*/ 4614561 w 12192000"/>
              <a:gd name="connsiteY576" fmla="*/ 844167 h 2959345"/>
              <a:gd name="connsiteX577" fmla="*/ 4754795 w 12192000"/>
              <a:gd name="connsiteY577" fmla="*/ 856184 h 2959345"/>
              <a:gd name="connsiteX578" fmla="*/ 4775009 w 12192000"/>
              <a:gd name="connsiteY578" fmla="*/ 847678 h 2959345"/>
              <a:gd name="connsiteX579" fmla="*/ 4772323 w 12192000"/>
              <a:gd name="connsiteY579" fmla="*/ 857686 h 2959345"/>
              <a:gd name="connsiteX580" fmla="*/ 4731894 w 12192000"/>
              <a:gd name="connsiteY580" fmla="*/ 874697 h 2959345"/>
              <a:gd name="connsiteX581" fmla="*/ 4734579 w 12192000"/>
              <a:gd name="connsiteY581" fmla="*/ 864690 h 2959345"/>
              <a:gd name="connsiteX582" fmla="*/ 4676621 w 12192000"/>
              <a:gd name="connsiteY582" fmla="*/ 880199 h 2959345"/>
              <a:gd name="connsiteX583" fmla="*/ 4696835 w 12192000"/>
              <a:gd name="connsiteY583" fmla="*/ 871693 h 2959345"/>
              <a:gd name="connsiteX584" fmla="*/ 4609190 w 12192000"/>
              <a:gd name="connsiteY584" fmla="*/ 864182 h 2959345"/>
              <a:gd name="connsiteX585" fmla="*/ 4606505 w 12192000"/>
              <a:gd name="connsiteY585" fmla="*/ 874190 h 2959345"/>
              <a:gd name="connsiteX586" fmla="*/ 4591662 w 12192000"/>
              <a:gd name="connsiteY586" fmla="*/ 862680 h 2959345"/>
              <a:gd name="connsiteX587" fmla="*/ 4358412 w 12192000"/>
              <a:gd name="connsiteY587" fmla="*/ 863168 h 2959345"/>
              <a:gd name="connsiteX588" fmla="*/ 4233023 w 12192000"/>
              <a:gd name="connsiteY588" fmla="*/ 862661 h 2959345"/>
              <a:gd name="connsiteX589" fmla="*/ 4227651 w 12192000"/>
              <a:gd name="connsiteY589" fmla="*/ 882676 h 2959345"/>
              <a:gd name="connsiteX590" fmla="*/ 4262710 w 12192000"/>
              <a:gd name="connsiteY590" fmla="*/ 885680 h 2959345"/>
              <a:gd name="connsiteX591" fmla="*/ 4222280 w 12192000"/>
              <a:gd name="connsiteY591" fmla="*/ 902691 h 2959345"/>
              <a:gd name="connsiteX592" fmla="*/ 4207437 w 12192000"/>
              <a:gd name="connsiteY592" fmla="*/ 891182 h 2959345"/>
              <a:gd name="connsiteX593" fmla="*/ 4179305 w 12192000"/>
              <a:gd name="connsiteY593" fmla="*/ 904128 h 2959345"/>
              <a:gd name="connsiteX594" fmla="*/ 4166324 w 12192000"/>
              <a:gd name="connsiteY594" fmla="*/ 907424 h 2959345"/>
              <a:gd name="connsiteX595" fmla="*/ 4158402 w 12192000"/>
              <a:gd name="connsiteY595" fmla="*/ 898497 h 2959345"/>
              <a:gd name="connsiteX596" fmla="*/ 4134635 w 12192000"/>
              <a:gd name="connsiteY596" fmla="*/ 895181 h 2959345"/>
              <a:gd name="connsiteX597" fmla="*/ 4212806 w 12192000"/>
              <a:gd name="connsiteY597" fmla="*/ 871167 h 2959345"/>
              <a:gd name="connsiteX598" fmla="*/ 4145377 w 12192000"/>
              <a:gd name="connsiteY598" fmla="*/ 855150 h 2959345"/>
              <a:gd name="connsiteX599" fmla="*/ 4125162 w 12192000"/>
              <a:gd name="connsiteY599" fmla="*/ 863656 h 2959345"/>
              <a:gd name="connsiteX600" fmla="*/ 4134503 w 12192000"/>
              <a:gd name="connsiteY600" fmla="*/ 869969 h 2959345"/>
              <a:gd name="connsiteX601" fmla="*/ 4132584 w 12192000"/>
              <a:gd name="connsiteY601" fmla="*/ 869411 h 2959345"/>
              <a:gd name="connsiteX602" fmla="*/ 4107631 w 12192000"/>
              <a:gd name="connsiteY602" fmla="*/ 862154 h 2959345"/>
              <a:gd name="connsiteX603" fmla="*/ 4034831 w 12192000"/>
              <a:gd name="connsiteY603" fmla="*/ 866153 h 2959345"/>
              <a:gd name="connsiteX604" fmla="*/ 4127848 w 12192000"/>
              <a:gd name="connsiteY604" fmla="*/ 853648 h 2959345"/>
              <a:gd name="connsiteX605" fmla="*/ 3932340 w 12192000"/>
              <a:gd name="connsiteY605" fmla="*/ 847132 h 2959345"/>
              <a:gd name="connsiteX606" fmla="*/ 4276137 w 12192000"/>
              <a:gd name="connsiteY606" fmla="*/ 835642 h 2959345"/>
              <a:gd name="connsiteX607" fmla="*/ 3829928 w 12192000"/>
              <a:gd name="connsiteY607" fmla="*/ 834300 h 2959345"/>
              <a:gd name="connsiteX608" fmla="*/ 3844782 w 12192000"/>
              <a:gd name="connsiteY608" fmla="*/ 839728 h 2959345"/>
              <a:gd name="connsiteX609" fmla="*/ 3771725 w 12192000"/>
              <a:gd name="connsiteY609" fmla="*/ 843694 h 2959345"/>
              <a:gd name="connsiteX610" fmla="*/ 3829928 w 12192000"/>
              <a:gd name="connsiteY610" fmla="*/ 834300 h 2959345"/>
              <a:gd name="connsiteX611" fmla="*/ 5675634 w 12192000"/>
              <a:gd name="connsiteY611" fmla="*/ 832715 h 2959345"/>
              <a:gd name="connsiteX612" fmla="*/ 5655420 w 12192000"/>
              <a:gd name="connsiteY612" fmla="*/ 841221 h 2959345"/>
              <a:gd name="connsiteX613" fmla="*/ 5653815 w 12192000"/>
              <a:gd name="connsiteY613" fmla="*/ 836764 h 2959345"/>
              <a:gd name="connsiteX614" fmla="*/ 5670916 w 12192000"/>
              <a:gd name="connsiteY614" fmla="*/ 833591 h 2959345"/>
              <a:gd name="connsiteX615" fmla="*/ 5675634 w 12192000"/>
              <a:gd name="connsiteY615" fmla="*/ 832715 h 2959345"/>
              <a:gd name="connsiteX616" fmla="*/ 3757160 w 12192000"/>
              <a:gd name="connsiteY616" fmla="*/ 831996 h 2959345"/>
              <a:gd name="connsiteX617" fmla="*/ 3754361 w 12192000"/>
              <a:gd name="connsiteY617" fmla="*/ 842428 h 2959345"/>
              <a:gd name="connsiteX618" fmla="*/ 3593680 w 12192000"/>
              <a:gd name="connsiteY618" fmla="*/ 838663 h 2959345"/>
              <a:gd name="connsiteX619" fmla="*/ 5139181 w 12192000"/>
              <a:gd name="connsiteY619" fmla="*/ 827703 h 2959345"/>
              <a:gd name="connsiteX620" fmla="*/ 5099147 w 12192000"/>
              <a:gd name="connsiteY620" fmla="*/ 844949 h 2959345"/>
              <a:gd name="connsiteX621" fmla="*/ 5101771 w 12192000"/>
              <a:gd name="connsiteY621" fmla="*/ 835169 h 2959345"/>
              <a:gd name="connsiteX622" fmla="*/ 4856032 w 12192000"/>
              <a:gd name="connsiteY622" fmla="*/ 814111 h 2959345"/>
              <a:gd name="connsiteX623" fmla="*/ 4888019 w 12192000"/>
              <a:gd name="connsiteY623" fmla="*/ 826857 h 2959345"/>
              <a:gd name="connsiteX624" fmla="*/ 4856032 w 12192000"/>
              <a:gd name="connsiteY624" fmla="*/ 814111 h 2959345"/>
              <a:gd name="connsiteX625" fmla="*/ 4263579 w 12192000"/>
              <a:gd name="connsiteY625" fmla="*/ 814032 h 2959345"/>
              <a:gd name="connsiteX626" fmla="*/ 4333955 w 12192000"/>
              <a:gd name="connsiteY626" fmla="*/ 820062 h 2959345"/>
              <a:gd name="connsiteX627" fmla="*/ 4278374 w 12192000"/>
              <a:gd name="connsiteY627" fmla="*/ 825971 h 2959345"/>
              <a:gd name="connsiteX628" fmla="*/ 4263579 w 12192000"/>
              <a:gd name="connsiteY628" fmla="*/ 814032 h 2959345"/>
              <a:gd name="connsiteX629" fmla="*/ 5735904 w 12192000"/>
              <a:gd name="connsiteY629" fmla="*/ 807473 h 2959345"/>
              <a:gd name="connsiteX630" fmla="*/ 5733279 w 12192000"/>
              <a:gd name="connsiteY630" fmla="*/ 817253 h 2959345"/>
              <a:gd name="connsiteX631" fmla="*/ 5715973 w 12192000"/>
              <a:gd name="connsiteY631" fmla="*/ 815770 h 2959345"/>
              <a:gd name="connsiteX632" fmla="*/ 3977923 w 12192000"/>
              <a:gd name="connsiteY632" fmla="*/ 791638 h 2959345"/>
              <a:gd name="connsiteX633" fmla="*/ 3987908 w 12192000"/>
              <a:gd name="connsiteY633" fmla="*/ 792357 h 2959345"/>
              <a:gd name="connsiteX634" fmla="*/ 3998889 w 12192000"/>
              <a:gd name="connsiteY634" fmla="*/ 802021 h 2959345"/>
              <a:gd name="connsiteX635" fmla="*/ 3945818 w 12192000"/>
              <a:gd name="connsiteY635" fmla="*/ 797473 h 2959345"/>
              <a:gd name="connsiteX636" fmla="*/ 3977923 w 12192000"/>
              <a:gd name="connsiteY636" fmla="*/ 791638 h 2959345"/>
              <a:gd name="connsiteX637" fmla="*/ 5669481 w 12192000"/>
              <a:gd name="connsiteY637" fmla="*/ 791108 h 2959345"/>
              <a:gd name="connsiteX638" fmla="*/ 5686787 w 12192000"/>
              <a:gd name="connsiteY638" fmla="*/ 792592 h 2959345"/>
              <a:gd name="connsiteX639" fmla="*/ 5666682 w 12192000"/>
              <a:gd name="connsiteY639" fmla="*/ 801540 h 2959345"/>
              <a:gd name="connsiteX640" fmla="*/ 5455554 w 12192000"/>
              <a:gd name="connsiteY640" fmla="*/ 783448 h 2959345"/>
              <a:gd name="connsiteX641" fmla="*/ 5470236 w 12192000"/>
              <a:gd name="connsiteY641" fmla="*/ 794712 h 2959345"/>
              <a:gd name="connsiteX642" fmla="*/ 5452930 w 12192000"/>
              <a:gd name="connsiteY642" fmla="*/ 793228 h 2959345"/>
              <a:gd name="connsiteX643" fmla="*/ 6517364 w 12192000"/>
              <a:gd name="connsiteY643" fmla="*/ 771725 h 2959345"/>
              <a:gd name="connsiteX644" fmla="*/ 6497140 w 12192000"/>
              <a:gd name="connsiteY644" fmla="*/ 780219 h 2959345"/>
              <a:gd name="connsiteX645" fmla="*/ 5172582 w 12192000"/>
              <a:gd name="connsiteY645" fmla="*/ 769204 h 2959345"/>
              <a:gd name="connsiteX646" fmla="*/ 5118040 w 12192000"/>
              <a:gd name="connsiteY646" fmla="*/ 774534 h 2959345"/>
              <a:gd name="connsiteX647" fmla="*/ 5172582 w 12192000"/>
              <a:gd name="connsiteY647" fmla="*/ 769204 h 2959345"/>
              <a:gd name="connsiteX648" fmla="*/ 5227403 w 12192000"/>
              <a:gd name="connsiteY648" fmla="*/ 762334 h 2959345"/>
              <a:gd name="connsiteX649" fmla="*/ 5245173 w 12192000"/>
              <a:gd name="connsiteY649" fmla="*/ 764975 h 2959345"/>
              <a:gd name="connsiteX650" fmla="*/ 5224974 w 12192000"/>
              <a:gd name="connsiteY650" fmla="*/ 773471 h 2959345"/>
              <a:gd name="connsiteX651" fmla="*/ 5277520 w 12192000"/>
              <a:gd name="connsiteY651" fmla="*/ 777974 h 2959345"/>
              <a:gd name="connsiteX652" fmla="*/ 5315233 w 12192000"/>
              <a:gd name="connsiteY652" fmla="*/ 770979 h 2959345"/>
              <a:gd name="connsiteX653" fmla="*/ 5385294 w 12192000"/>
              <a:gd name="connsiteY653" fmla="*/ 776983 h 2959345"/>
              <a:gd name="connsiteX654" fmla="*/ 5274837 w 12192000"/>
              <a:gd name="connsiteY654" fmla="*/ 787971 h 2959345"/>
              <a:gd name="connsiteX655" fmla="*/ 5187262 w 12192000"/>
              <a:gd name="connsiteY655" fmla="*/ 780466 h 2959345"/>
              <a:gd name="connsiteX656" fmla="*/ 5227403 w 12192000"/>
              <a:gd name="connsiteY656" fmla="*/ 762334 h 2959345"/>
              <a:gd name="connsiteX657" fmla="*/ 6519988 w 12192000"/>
              <a:gd name="connsiteY657" fmla="*/ 761945 h 2959345"/>
              <a:gd name="connsiteX658" fmla="*/ 6537295 w 12192000"/>
              <a:gd name="connsiteY658" fmla="*/ 763427 h 2959345"/>
              <a:gd name="connsiteX659" fmla="*/ 6519988 w 12192000"/>
              <a:gd name="connsiteY659" fmla="*/ 761945 h 2959345"/>
              <a:gd name="connsiteX660" fmla="*/ 6000501 w 12192000"/>
              <a:gd name="connsiteY660" fmla="*/ 758356 h 2959345"/>
              <a:gd name="connsiteX661" fmla="*/ 6002357 w 12192000"/>
              <a:gd name="connsiteY661" fmla="*/ 759789 h 2959345"/>
              <a:gd name="connsiteX662" fmla="*/ 6006768 w 12192000"/>
              <a:gd name="connsiteY662" fmla="*/ 763191 h 2959345"/>
              <a:gd name="connsiteX663" fmla="*/ 6000501 w 12192000"/>
              <a:gd name="connsiteY663" fmla="*/ 758356 h 2959345"/>
              <a:gd name="connsiteX664" fmla="*/ 6009854 w 12192000"/>
              <a:gd name="connsiteY664" fmla="*/ 750700 h 2959345"/>
              <a:gd name="connsiteX665" fmla="*/ 6018179 w 12192000"/>
              <a:gd name="connsiteY665" fmla="*/ 750958 h 2959345"/>
              <a:gd name="connsiteX666" fmla="*/ 6070623 w 12192000"/>
              <a:gd name="connsiteY666" fmla="*/ 764365 h 2959345"/>
              <a:gd name="connsiteX667" fmla="*/ 6088152 w 12192000"/>
              <a:gd name="connsiteY667" fmla="*/ 765867 h 2959345"/>
              <a:gd name="connsiteX668" fmla="*/ 6015359 w 12192000"/>
              <a:gd name="connsiteY668" fmla="*/ 769816 h 2959345"/>
              <a:gd name="connsiteX669" fmla="*/ 6006768 w 12192000"/>
              <a:gd name="connsiteY669" fmla="*/ 763191 h 2959345"/>
              <a:gd name="connsiteX670" fmla="*/ 6018032 w 12192000"/>
              <a:gd name="connsiteY670" fmla="*/ 759858 h 2959345"/>
              <a:gd name="connsiteX671" fmla="*/ 5985642 w 12192000"/>
              <a:gd name="connsiteY671" fmla="*/ 746897 h 2959345"/>
              <a:gd name="connsiteX672" fmla="*/ 6009412 w 12192000"/>
              <a:gd name="connsiteY672" fmla="*/ 750207 h 2959345"/>
              <a:gd name="connsiteX673" fmla="*/ 6009854 w 12192000"/>
              <a:gd name="connsiteY673" fmla="*/ 750700 h 2959345"/>
              <a:gd name="connsiteX674" fmla="*/ 5986218 w 12192000"/>
              <a:gd name="connsiteY674" fmla="*/ 749970 h 2959345"/>
              <a:gd name="connsiteX675" fmla="*/ 5981239 w 12192000"/>
              <a:gd name="connsiteY675" fmla="*/ 749121 h 2959345"/>
              <a:gd name="connsiteX676" fmla="*/ 3971157 w 12192000"/>
              <a:gd name="connsiteY676" fmla="*/ 744240 h 2959345"/>
              <a:gd name="connsiteX677" fmla="*/ 3959194 w 12192000"/>
              <a:gd name="connsiteY677" fmla="*/ 747055 h 2959345"/>
              <a:gd name="connsiteX678" fmla="*/ 3901235 w 12192000"/>
              <a:gd name="connsiteY678" fmla="*/ 762564 h 2959345"/>
              <a:gd name="connsiteX679" fmla="*/ 3898550 w 12192000"/>
              <a:gd name="connsiteY679" fmla="*/ 772571 h 2959345"/>
              <a:gd name="connsiteX680" fmla="*/ 3843277 w 12192000"/>
              <a:gd name="connsiteY680" fmla="*/ 778073 h 2959345"/>
              <a:gd name="connsiteX681" fmla="*/ 3845962 w 12192000"/>
              <a:gd name="connsiteY681" fmla="*/ 768065 h 2959345"/>
              <a:gd name="connsiteX682" fmla="*/ 3851333 w 12192000"/>
              <a:gd name="connsiteY682" fmla="*/ 748049 h 2959345"/>
              <a:gd name="connsiteX683" fmla="*/ 3810904 w 12192000"/>
              <a:gd name="connsiteY683" fmla="*/ 765061 h 2959345"/>
              <a:gd name="connsiteX684" fmla="*/ 3813589 w 12192000"/>
              <a:gd name="connsiteY684" fmla="*/ 755053 h 2959345"/>
              <a:gd name="connsiteX685" fmla="*/ 3793375 w 12192000"/>
              <a:gd name="connsiteY685" fmla="*/ 763559 h 2959345"/>
              <a:gd name="connsiteX686" fmla="*/ 3755631 w 12192000"/>
              <a:gd name="connsiteY686" fmla="*/ 770562 h 2959345"/>
              <a:gd name="connsiteX687" fmla="*/ 3720574 w 12192000"/>
              <a:gd name="connsiteY687" fmla="*/ 767558 h 2959345"/>
              <a:gd name="connsiteX688" fmla="*/ 3612713 w 12192000"/>
              <a:gd name="connsiteY688" fmla="*/ 768553 h 2959345"/>
              <a:gd name="connsiteX689" fmla="*/ 3624728 w 12192000"/>
              <a:gd name="connsiteY689" fmla="*/ 773901 h 2959345"/>
              <a:gd name="connsiteX690" fmla="*/ 3637999 w 12192000"/>
              <a:gd name="connsiteY690" fmla="*/ 774559 h 2959345"/>
              <a:gd name="connsiteX691" fmla="*/ 3601598 w 12192000"/>
              <a:gd name="connsiteY691" fmla="*/ 776559 h 2959345"/>
              <a:gd name="connsiteX692" fmla="*/ 3592499 w 12192000"/>
              <a:gd name="connsiteY692" fmla="*/ 777058 h 2959345"/>
              <a:gd name="connsiteX693" fmla="*/ 3484639 w 12192000"/>
              <a:gd name="connsiteY693" fmla="*/ 778053 h 2959345"/>
              <a:gd name="connsiteX694" fmla="*/ 3502167 w 12192000"/>
              <a:gd name="connsiteY694" fmla="*/ 779556 h 2959345"/>
              <a:gd name="connsiteX695" fmla="*/ 3537226 w 12192000"/>
              <a:gd name="connsiteY695" fmla="*/ 782560 h 2959345"/>
              <a:gd name="connsiteX696" fmla="*/ 3557440 w 12192000"/>
              <a:gd name="connsiteY696" fmla="*/ 774054 h 2959345"/>
              <a:gd name="connsiteX697" fmla="*/ 3572285 w 12192000"/>
              <a:gd name="connsiteY697" fmla="*/ 785564 h 2959345"/>
              <a:gd name="connsiteX698" fmla="*/ 3461738 w 12192000"/>
              <a:gd name="connsiteY698" fmla="*/ 796567 h 2959345"/>
              <a:gd name="connsiteX699" fmla="*/ 3446895 w 12192000"/>
              <a:gd name="connsiteY699" fmla="*/ 785057 h 2959345"/>
              <a:gd name="connsiteX700" fmla="*/ 3426681 w 12192000"/>
              <a:gd name="connsiteY700" fmla="*/ 793563 h 2959345"/>
              <a:gd name="connsiteX701" fmla="*/ 3441524 w 12192000"/>
              <a:gd name="connsiteY701" fmla="*/ 805073 h 2959345"/>
              <a:gd name="connsiteX702" fmla="*/ 3423995 w 12192000"/>
              <a:gd name="connsiteY702" fmla="*/ 803571 h 2959345"/>
              <a:gd name="connsiteX703" fmla="*/ 3409150 w 12192000"/>
              <a:gd name="connsiteY703" fmla="*/ 792061 h 2959345"/>
              <a:gd name="connsiteX704" fmla="*/ 3388936 w 12192000"/>
              <a:gd name="connsiteY704" fmla="*/ 800566 h 2959345"/>
              <a:gd name="connsiteX705" fmla="*/ 3374093 w 12192000"/>
              <a:gd name="connsiteY705" fmla="*/ 789056 h 2959345"/>
              <a:gd name="connsiteX706" fmla="*/ 3281076 w 12192000"/>
              <a:gd name="connsiteY706" fmla="*/ 801561 h 2959345"/>
              <a:gd name="connsiteX707" fmla="*/ 3316135 w 12192000"/>
              <a:gd name="connsiteY707" fmla="*/ 804565 h 2959345"/>
              <a:gd name="connsiteX708" fmla="*/ 3313449 w 12192000"/>
              <a:gd name="connsiteY708" fmla="*/ 814573 h 2959345"/>
              <a:gd name="connsiteX709" fmla="*/ 3523799 w 12192000"/>
              <a:gd name="connsiteY709" fmla="*/ 832599 h 2959345"/>
              <a:gd name="connsiteX710" fmla="*/ 3363350 w 12192000"/>
              <a:gd name="connsiteY710" fmla="*/ 829087 h 2959345"/>
              <a:gd name="connsiteX711" fmla="*/ 3521114 w 12192000"/>
              <a:gd name="connsiteY711" fmla="*/ 842606 h 2959345"/>
              <a:gd name="connsiteX712" fmla="*/ 3535957 w 12192000"/>
              <a:gd name="connsiteY712" fmla="*/ 854116 h 2959345"/>
              <a:gd name="connsiteX713" fmla="*/ 3428097 w 12192000"/>
              <a:gd name="connsiteY713" fmla="*/ 855111 h 2959345"/>
              <a:gd name="connsiteX714" fmla="*/ 3573701 w 12192000"/>
              <a:gd name="connsiteY714" fmla="*/ 847113 h 2959345"/>
              <a:gd name="connsiteX715" fmla="*/ 3608760 w 12192000"/>
              <a:gd name="connsiteY715" fmla="*/ 850117 h 2959345"/>
              <a:gd name="connsiteX716" fmla="*/ 3565645 w 12192000"/>
              <a:gd name="connsiteY716" fmla="*/ 877136 h 2959345"/>
              <a:gd name="connsiteX717" fmla="*/ 3533272 w 12192000"/>
              <a:gd name="connsiteY717" fmla="*/ 864124 h 2959345"/>
              <a:gd name="connsiteX718" fmla="*/ 3370138 w 12192000"/>
              <a:gd name="connsiteY718" fmla="*/ 870620 h 2959345"/>
              <a:gd name="connsiteX719" fmla="*/ 3314866 w 12192000"/>
              <a:gd name="connsiteY719" fmla="*/ 876121 h 2959345"/>
              <a:gd name="connsiteX720" fmla="*/ 3349924 w 12192000"/>
              <a:gd name="connsiteY720" fmla="*/ 879126 h 2959345"/>
              <a:gd name="connsiteX721" fmla="*/ 3329709 w 12192000"/>
              <a:gd name="connsiteY721" fmla="*/ 887632 h 2959345"/>
              <a:gd name="connsiteX722" fmla="*/ 3655977 w 12192000"/>
              <a:gd name="connsiteY722" fmla="*/ 874638 h 2959345"/>
              <a:gd name="connsiteX723" fmla="*/ 3542746 w 12192000"/>
              <a:gd name="connsiteY723" fmla="*/ 895649 h 2959345"/>
              <a:gd name="connsiteX724" fmla="*/ 3502316 w 12192000"/>
              <a:gd name="connsiteY724" fmla="*/ 912661 h 2959345"/>
              <a:gd name="connsiteX725" fmla="*/ 3487473 w 12192000"/>
              <a:gd name="connsiteY725" fmla="*/ 901151 h 2959345"/>
              <a:gd name="connsiteX726" fmla="*/ 3391772 w 12192000"/>
              <a:gd name="connsiteY726" fmla="*/ 923663 h 2959345"/>
              <a:gd name="connsiteX727" fmla="*/ 3283910 w 12192000"/>
              <a:gd name="connsiteY727" fmla="*/ 924658 h 2959345"/>
              <a:gd name="connsiteX728" fmla="*/ 3318969 w 12192000"/>
              <a:gd name="connsiteY728" fmla="*/ 927662 h 2959345"/>
              <a:gd name="connsiteX729" fmla="*/ 3170679 w 12192000"/>
              <a:gd name="connsiteY729" fmla="*/ 945669 h 2959345"/>
              <a:gd name="connsiteX730" fmla="*/ 3284250 w 12192000"/>
              <a:gd name="connsiteY730" fmla="*/ 945323 h 2959345"/>
              <a:gd name="connsiteX731" fmla="*/ 3313656 w 12192000"/>
              <a:gd name="connsiteY731" fmla="*/ 947743 h 2959345"/>
              <a:gd name="connsiteX732" fmla="*/ 3327434 w 12192000"/>
              <a:gd name="connsiteY732" fmla="*/ 962941 h 2959345"/>
              <a:gd name="connsiteX733" fmla="*/ 3343286 w 12192000"/>
              <a:gd name="connsiteY733" fmla="*/ 970698 h 2959345"/>
              <a:gd name="connsiteX734" fmla="*/ 3393188 w 12192000"/>
              <a:gd name="connsiteY734" fmla="*/ 985212 h 2959345"/>
              <a:gd name="connsiteX735" fmla="*/ 3495676 w 12192000"/>
              <a:gd name="connsiteY735" fmla="*/ 1004233 h 2959345"/>
              <a:gd name="connsiteX736" fmla="*/ 3583324 w 12192000"/>
              <a:gd name="connsiteY736" fmla="*/ 1011743 h 2959345"/>
              <a:gd name="connsiteX737" fmla="*/ 3826046 w 12192000"/>
              <a:gd name="connsiteY737" fmla="*/ 1042781 h 2959345"/>
              <a:gd name="connsiteX738" fmla="*/ 3968470 w 12192000"/>
              <a:gd name="connsiteY738" fmla="*/ 1054985 h 2959345"/>
              <a:gd name="connsiteX739" fmla="*/ 4013715 w 12192000"/>
              <a:gd name="connsiteY739" fmla="*/ 1057187 h 2959345"/>
              <a:gd name="connsiteX740" fmla="*/ 4009944 w 12192000"/>
              <a:gd name="connsiteY740" fmla="*/ 1045747 h 2959345"/>
              <a:gd name="connsiteX741" fmla="*/ 4134051 w 12192000"/>
              <a:gd name="connsiteY741" fmla="*/ 954648 h 2959345"/>
              <a:gd name="connsiteX742" fmla="*/ 4137123 w 12192000"/>
              <a:gd name="connsiteY742" fmla="*/ 953952 h 2959345"/>
              <a:gd name="connsiteX743" fmla="*/ 4138776 w 12192000"/>
              <a:gd name="connsiteY743" fmla="*/ 947792 h 2959345"/>
              <a:gd name="connsiteX744" fmla="*/ 4139112 w 12192000"/>
              <a:gd name="connsiteY744" fmla="*/ 946542 h 2959345"/>
              <a:gd name="connsiteX745" fmla="*/ 4158622 w 12192000"/>
              <a:gd name="connsiteY745" fmla="*/ 940545 h 2959345"/>
              <a:gd name="connsiteX746" fmla="*/ 4165228 w 12192000"/>
              <a:gd name="connsiteY746" fmla="*/ 943028 h 2959345"/>
              <a:gd name="connsiteX747" fmla="*/ 4169975 w 12192000"/>
              <a:gd name="connsiteY747" fmla="*/ 946510 h 2959345"/>
              <a:gd name="connsiteX748" fmla="*/ 4170669 w 12192000"/>
              <a:gd name="connsiteY748" fmla="*/ 946352 h 2959345"/>
              <a:gd name="connsiteX749" fmla="*/ 4263698 w 12192000"/>
              <a:gd name="connsiteY749" fmla="*/ 919062 h 2959345"/>
              <a:gd name="connsiteX750" fmla="*/ 4311346 w 12192000"/>
              <a:gd name="connsiteY750" fmla="*/ 924281 h 2959345"/>
              <a:gd name="connsiteX751" fmla="*/ 4323975 w 12192000"/>
              <a:gd name="connsiteY751" fmla="*/ 923229 h 2959345"/>
              <a:gd name="connsiteX752" fmla="*/ 4324319 w 12192000"/>
              <a:gd name="connsiteY752" fmla="*/ 921951 h 2959345"/>
              <a:gd name="connsiteX753" fmla="*/ 4326544 w 12192000"/>
              <a:gd name="connsiteY753" fmla="*/ 924236 h 2959345"/>
              <a:gd name="connsiteX754" fmla="*/ 4337940 w 12192000"/>
              <a:gd name="connsiteY754" fmla="*/ 930608 h 2959345"/>
              <a:gd name="connsiteX755" fmla="*/ 4345161 w 12192000"/>
              <a:gd name="connsiteY755" fmla="*/ 935675 h 2959345"/>
              <a:gd name="connsiteX756" fmla="*/ 4349574 w 12192000"/>
              <a:gd name="connsiteY756" fmla="*/ 936829 h 2959345"/>
              <a:gd name="connsiteX757" fmla="*/ 4392026 w 12192000"/>
              <a:gd name="connsiteY757" fmla="*/ 937924 h 2959345"/>
              <a:gd name="connsiteX758" fmla="*/ 4391802 w 12192000"/>
              <a:gd name="connsiteY758" fmla="*/ 938339 h 2959345"/>
              <a:gd name="connsiteX759" fmla="*/ 4401379 w 12192000"/>
              <a:gd name="connsiteY759" fmla="*/ 937408 h 2959345"/>
              <a:gd name="connsiteX760" fmla="*/ 4488640 w 12192000"/>
              <a:gd name="connsiteY760" fmla="*/ 944526 h 2959345"/>
              <a:gd name="connsiteX761" fmla="*/ 4496956 w 12192000"/>
              <a:gd name="connsiteY761" fmla="*/ 947131 h 2959345"/>
              <a:gd name="connsiteX762" fmla="*/ 4497057 w 12192000"/>
              <a:gd name="connsiteY762" fmla="*/ 946758 h 2959345"/>
              <a:gd name="connsiteX763" fmla="*/ 4502046 w 12192000"/>
              <a:gd name="connsiteY763" fmla="*/ 948725 h 2959345"/>
              <a:gd name="connsiteX764" fmla="*/ 4507375 w 12192000"/>
              <a:gd name="connsiteY764" fmla="*/ 950394 h 2959345"/>
              <a:gd name="connsiteX765" fmla="*/ 4517316 w 12192000"/>
              <a:gd name="connsiteY765" fmla="*/ 950252 h 2959345"/>
              <a:gd name="connsiteX766" fmla="*/ 4544804 w 12192000"/>
              <a:gd name="connsiteY766" fmla="*/ 948035 h 2959345"/>
              <a:gd name="connsiteX767" fmla="*/ 4546852 w 12192000"/>
              <a:gd name="connsiteY767" fmla="*/ 948466 h 2959345"/>
              <a:gd name="connsiteX768" fmla="*/ 4531916 w 12192000"/>
              <a:gd name="connsiteY768" fmla="*/ 950996 h 2959345"/>
              <a:gd name="connsiteX769" fmla="*/ 4521176 w 12192000"/>
              <a:gd name="connsiteY769" fmla="*/ 954004 h 2959345"/>
              <a:gd name="connsiteX770" fmla="*/ 4547093 w 12192000"/>
              <a:gd name="connsiteY770" fmla="*/ 957969 h 2959345"/>
              <a:gd name="connsiteX771" fmla="*/ 4603196 w 12192000"/>
              <a:gd name="connsiteY771" fmla="*/ 960626 h 2959345"/>
              <a:gd name="connsiteX772" fmla="*/ 4593381 w 12192000"/>
              <a:gd name="connsiteY772" fmla="*/ 956146 h 2959345"/>
              <a:gd name="connsiteX773" fmla="*/ 4567468 w 12192000"/>
              <a:gd name="connsiteY773" fmla="*/ 952658 h 2959345"/>
              <a:gd name="connsiteX774" fmla="*/ 4603970 w 12192000"/>
              <a:gd name="connsiteY774" fmla="*/ 946915 h 2959345"/>
              <a:gd name="connsiteX775" fmla="*/ 4604796 w 12192000"/>
              <a:gd name="connsiteY775" fmla="*/ 946962 h 2959345"/>
              <a:gd name="connsiteX776" fmla="*/ 4602795 w 12192000"/>
              <a:gd name="connsiteY776" fmla="*/ 954418 h 2959345"/>
              <a:gd name="connsiteX777" fmla="*/ 4602463 w 12192000"/>
              <a:gd name="connsiteY777" fmla="*/ 955657 h 2959345"/>
              <a:gd name="connsiteX778" fmla="*/ 4619961 w 12192000"/>
              <a:gd name="connsiteY778" fmla="*/ 957157 h 2959345"/>
              <a:gd name="connsiteX779" fmla="*/ 4618757 w 12192000"/>
              <a:gd name="connsiteY779" fmla="*/ 961645 h 2959345"/>
              <a:gd name="connsiteX780" fmla="*/ 4670645 w 12192000"/>
              <a:gd name="connsiteY780" fmla="*/ 965877 h 2959345"/>
              <a:gd name="connsiteX781" fmla="*/ 4696859 w 12192000"/>
              <a:gd name="connsiteY781" fmla="*/ 972896 h 2959345"/>
              <a:gd name="connsiteX782" fmla="*/ 4710821 w 12192000"/>
              <a:gd name="connsiteY782" fmla="*/ 980495 h 2959345"/>
              <a:gd name="connsiteX783" fmla="*/ 4723371 w 12192000"/>
              <a:gd name="connsiteY783" fmla="*/ 978566 h 2959345"/>
              <a:gd name="connsiteX784" fmla="*/ 4727179 w 12192000"/>
              <a:gd name="connsiteY784" fmla="*/ 978319 h 2959345"/>
              <a:gd name="connsiteX785" fmla="*/ 4711209 w 12192000"/>
              <a:gd name="connsiteY785" fmla="*/ 980706 h 2959345"/>
              <a:gd name="connsiteX786" fmla="*/ 4719125 w 12192000"/>
              <a:gd name="connsiteY786" fmla="*/ 985015 h 2959345"/>
              <a:gd name="connsiteX787" fmla="*/ 4736854 w 12192000"/>
              <a:gd name="connsiteY787" fmla="*/ 985015 h 2959345"/>
              <a:gd name="connsiteX788" fmla="*/ 4736854 w 12192000"/>
              <a:gd name="connsiteY788" fmla="*/ 995136 h 2959345"/>
              <a:gd name="connsiteX789" fmla="*/ 4657071 w 12192000"/>
              <a:gd name="connsiteY789" fmla="*/ 989443 h 2959345"/>
              <a:gd name="connsiteX790" fmla="*/ 4650349 w 12192000"/>
              <a:gd name="connsiteY790" fmla="*/ 989803 h 2959345"/>
              <a:gd name="connsiteX791" fmla="*/ 4647065 w 12192000"/>
              <a:gd name="connsiteY791" fmla="*/ 990293 h 2959345"/>
              <a:gd name="connsiteX792" fmla="*/ 4650212 w 12192000"/>
              <a:gd name="connsiteY792" fmla="*/ 989810 h 2959345"/>
              <a:gd name="connsiteX793" fmla="*/ 4643774 w 12192000"/>
              <a:gd name="connsiteY793" fmla="*/ 990155 h 2959345"/>
              <a:gd name="connsiteX794" fmla="*/ 4630477 w 12192000"/>
              <a:gd name="connsiteY794" fmla="*/ 995136 h 2959345"/>
              <a:gd name="connsiteX795" fmla="*/ 4683667 w 12192000"/>
              <a:gd name="connsiteY795" fmla="*/ 1025503 h 2959345"/>
              <a:gd name="connsiteX796" fmla="*/ 4691918 w 12192000"/>
              <a:gd name="connsiteY796" fmla="*/ 1028493 h 2959345"/>
              <a:gd name="connsiteX797" fmla="*/ 4712487 w 12192000"/>
              <a:gd name="connsiteY797" fmla="*/ 1023037 h 2959345"/>
              <a:gd name="connsiteX798" fmla="*/ 4763937 w 12192000"/>
              <a:gd name="connsiteY798" fmla="*/ 1020984 h 2959345"/>
              <a:gd name="connsiteX799" fmla="*/ 4710454 w 12192000"/>
              <a:gd name="connsiteY799" fmla="*/ 1030616 h 2959345"/>
              <a:gd name="connsiteX800" fmla="*/ 4700121 w 12192000"/>
              <a:gd name="connsiteY800" fmla="*/ 1031466 h 2959345"/>
              <a:gd name="connsiteX801" fmla="*/ 4775083 w 12192000"/>
              <a:gd name="connsiteY801" fmla="*/ 1058631 h 2959345"/>
              <a:gd name="connsiteX802" fmla="*/ 4801890 w 12192000"/>
              <a:gd name="connsiteY802" fmla="*/ 1056022 h 2959345"/>
              <a:gd name="connsiteX803" fmla="*/ 4808836 w 12192000"/>
              <a:gd name="connsiteY803" fmla="*/ 1055346 h 2959345"/>
              <a:gd name="connsiteX804" fmla="*/ 4786663 w 12192000"/>
              <a:gd name="connsiteY804" fmla="*/ 1062346 h 2959345"/>
              <a:gd name="connsiteX805" fmla="*/ 4786041 w 12192000"/>
              <a:gd name="connsiteY805" fmla="*/ 1062316 h 2959345"/>
              <a:gd name="connsiteX806" fmla="*/ 4865394 w 12192000"/>
              <a:gd name="connsiteY806" fmla="*/ 1088766 h 2959345"/>
              <a:gd name="connsiteX807" fmla="*/ 4929301 w 12192000"/>
              <a:gd name="connsiteY807" fmla="*/ 1114723 h 2959345"/>
              <a:gd name="connsiteX808" fmla="*/ 4953926 w 12192000"/>
              <a:gd name="connsiteY808" fmla="*/ 1099172 h 2959345"/>
              <a:gd name="connsiteX809" fmla="*/ 5047837 w 12192000"/>
              <a:gd name="connsiteY809" fmla="*/ 1020725 h 2959345"/>
              <a:gd name="connsiteX810" fmla="*/ 5063506 w 12192000"/>
              <a:gd name="connsiteY810" fmla="*/ 1012418 h 2959345"/>
              <a:gd name="connsiteX811" fmla="*/ 5053487 w 12192000"/>
              <a:gd name="connsiteY811" fmla="*/ 1015116 h 2959345"/>
              <a:gd name="connsiteX812" fmla="*/ 5056197 w 12192000"/>
              <a:gd name="connsiteY812" fmla="*/ 1005011 h 2959345"/>
              <a:gd name="connsiteX813" fmla="*/ 5080095 w 12192000"/>
              <a:gd name="connsiteY813" fmla="*/ 1003624 h 2959345"/>
              <a:gd name="connsiteX814" fmla="*/ 5109891 w 12192000"/>
              <a:gd name="connsiteY814" fmla="*/ 987828 h 2959345"/>
              <a:gd name="connsiteX815" fmla="*/ 5127620 w 12192000"/>
              <a:gd name="connsiteY815" fmla="*/ 966635 h 2959345"/>
              <a:gd name="connsiteX816" fmla="*/ 5120431 w 12192000"/>
              <a:gd name="connsiteY816" fmla="*/ 944831 h 2959345"/>
              <a:gd name="connsiteX817" fmla="*/ 5068491 w 12192000"/>
              <a:gd name="connsiteY817" fmla="*/ 944333 h 2959345"/>
              <a:gd name="connsiteX818" fmla="*/ 5054926 w 12192000"/>
              <a:gd name="connsiteY818" fmla="*/ 947259 h 2959345"/>
              <a:gd name="connsiteX819" fmla="*/ 5072743 w 12192000"/>
              <a:gd name="connsiteY819" fmla="*/ 941018 h 2959345"/>
              <a:gd name="connsiteX820" fmla="*/ 5109480 w 12192000"/>
              <a:gd name="connsiteY820" fmla="*/ 937767 h 2959345"/>
              <a:gd name="connsiteX821" fmla="*/ 5119721 w 12192000"/>
              <a:gd name="connsiteY821" fmla="*/ 939344 h 2959345"/>
              <a:gd name="connsiteX822" fmla="*/ 5163079 w 12192000"/>
              <a:gd name="connsiteY822" fmla="*/ 921243 h 2959345"/>
              <a:gd name="connsiteX823" fmla="*/ 5172457 w 12192000"/>
              <a:gd name="connsiteY823" fmla="*/ 914216 h 2959345"/>
              <a:gd name="connsiteX824" fmla="*/ 5147126 w 12192000"/>
              <a:gd name="connsiteY824" fmla="*/ 914939 h 2959345"/>
              <a:gd name="connsiteX825" fmla="*/ 5114849 w 12192000"/>
              <a:gd name="connsiteY825" fmla="*/ 917752 h 2959345"/>
              <a:gd name="connsiteX826" fmla="*/ 5042048 w 12192000"/>
              <a:gd name="connsiteY826" fmla="*/ 921751 h 2959345"/>
              <a:gd name="connsiteX827" fmla="*/ 5021834 w 12192000"/>
              <a:gd name="connsiteY827" fmla="*/ 930257 h 2959345"/>
              <a:gd name="connsiteX828" fmla="*/ 5009676 w 12192000"/>
              <a:gd name="connsiteY828" fmla="*/ 908739 h 2959345"/>
              <a:gd name="connsiteX829" fmla="*/ 4942458 w 12192000"/>
              <a:gd name="connsiteY829" fmla="*/ 910598 h 2959345"/>
              <a:gd name="connsiteX830" fmla="*/ 4936877 w 12192000"/>
              <a:gd name="connsiteY830" fmla="*/ 913081 h 2959345"/>
              <a:gd name="connsiteX831" fmla="*/ 4934133 w 12192000"/>
              <a:gd name="connsiteY831" fmla="*/ 910827 h 2959345"/>
              <a:gd name="connsiteX832" fmla="*/ 4905230 w 12192000"/>
              <a:gd name="connsiteY832" fmla="*/ 911626 h 2959345"/>
              <a:gd name="connsiteX833" fmla="*/ 4829012 w 12192000"/>
              <a:gd name="connsiteY833" fmla="*/ 913733 h 2959345"/>
              <a:gd name="connsiteX834" fmla="*/ 4846543 w 12192000"/>
              <a:gd name="connsiteY834" fmla="*/ 915235 h 2959345"/>
              <a:gd name="connsiteX835" fmla="*/ 4572864 w 12192000"/>
              <a:gd name="connsiteY835" fmla="*/ 932734 h 2959345"/>
              <a:gd name="connsiteX836" fmla="*/ 4522960 w 12192000"/>
              <a:gd name="connsiteY836" fmla="*/ 918220 h 2959345"/>
              <a:gd name="connsiteX837" fmla="*/ 4502746 w 12192000"/>
              <a:gd name="connsiteY837" fmla="*/ 926726 h 2959345"/>
              <a:gd name="connsiteX838" fmla="*/ 4467689 w 12192000"/>
              <a:gd name="connsiteY838" fmla="*/ 923721 h 2959345"/>
              <a:gd name="connsiteX839" fmla="*/ 4508117 w 12192000"/>
              <a:gd name="connsiteY839" fmla="*/ 906710 h 2959345"/>
              <a:gd name="connsiteX840" fmla="*/ 4487903 w 12192000"/>
              <a:gd name="connsiteY840" fmla="*/ 915216 h 2959345"/>
              <a:gd name="connsiteX841" fmla="*/ 4505433 w 12192000"/>
              <a:gd name="connsiteY841" fmla="*/ 916718 h 2959345"/>
              <a:gd name="connsiteX842" fmla="*/ 4651036 w 12192000"/>
              <a:gd name="connsiteY842" fmla="*/ 908720 h 2959345"/>
              <a:gd name="connsiteX843" fmla="*/ 4779110 w 12192000"/>
              <a:gd name="connsiteY843" fmla="*/ 899219 h 2959345"/>
              <a:gd name="connsiteX844" fmla="*/ 4816853 w 12192000"/>
              <a:gd name="connsiteY844" fmla="*/ 892216 h 2959345"/>
              <a:gd name="connsiteX845" fmla="*/ 5105377 w 12192000"/>
              <a:gd name="connsiteY845" fmla="*/ 886226 h 2959345"/>
              <a:gd name="connsiteX846" fmla="*/ 5093219 w 12192000"/>
              <a:gd name="connsiteY846" fmla="*/ 864709 h 2959345"/>
              <a:gd name="connsiteX847" fmla="*/ 5130963 w 12192000"/>
              <a:gd name="connsiteY847" fmla="*/ 857705 h 2959345"/>
              <a:gd name="connsiteX848" fmla="*/ 5133647 w 12192000"/>
              <a:gd name="connsiteY848" fmla="*/ 847698 h 2959345"/>
              <a:gd name="connsiteX849" fmla="*/ 5188920 w 12192000"/>
              <a:gd name="connsiteY849" fmla="*/ 842196 h 2959345"/>
              <a:gd name="connsiteX850" fmla="*/ 5174077 w 12192000"/>
              <a:gd name="connsiteY850" fmla="*/ 830687 h 2959345"/>
              <a:gd name="connsiteX851" fmla="*/ 5226664 w 12192000"/>
              <a:gd name="connsiteY851" fmla="*/ 835193 h 2959345"/>
              <a:gd name="connsiteX852" fmla="*/ 5246878 w 12192000"/>
              <a:gd name="connsiteY852" fmla="*/ 826687 h 2959345"/>
              <a:gd name="connsiteX853" fmla="*/ 5264248 w 12192000"/>
              <a:gd name="connsiteY853" fmla="*/ 837134 h 2959345"/>
              <a:gd name="connsiteX854" fmla="*/ 5282263 w 12192000"/>
              <a:gd name="connsiteY854" fmla="*/ 839386 h 2959345"/>
              <a:gd name="connsiteX855" fmla="*/ 5304582 w 12192000"/>
              <a:gd name="connsiteY855" fmla="*/ 831632 h 2959345"/>
              <a:gd name="connsiteX856" fmla="*/ 5299466 w 12192000"/>
              <a:gd name="connsiteY856" fmla="*/ 831194 h 2959345"/>
              <a:gd name="connsiteX857" fmla="*/ 5281935 w 12192000"/>
              <a:gd name="connsiteY857" fmla="*/ 829691 h 2959345"/>
              <a:gd name="connsiteX858" fmla="*/ 5302153 w 12192000"/>
              <a:gd name="connsiteY858" fmla="*/ 821186 h 2959345"/>
              <a:gd name="connsiteX859" fmla="*/ 5176762 w 12192000"/>
              <a:gd name="connsiteY859" fmla="*/ 820679 h 2959345"/>
              <a:gd name="connsiteX860" fmla="*/ 5161919 w 12192000"/>
              <a:gd name="connsiteY860" fmla="*/ 809168 h 2959345"/>
              <a:gd name="connsiteX861" fmla="*/ 4981255 w 12192000"/>
              <a:gd name="connsiteY861" fmla="*/ 814163 h 2959345"/>
              <a:gd name="connsiteX862" fmla="*/ 4946198 w 12192000"/>
              <a:gd name="connsiteY862" fmla="*/ 811159 h 2959345"/>
              <a:gd name="connsiteX863" fmla="*/ 4429798 w 12192000"/>
              <a:gd name="connsiteY863" fmla="*/ 797620 h 2959345"/>
              <a:gd name="connsiteX864" fmla="*/ 4432483 w 12192000"/>
              <a:gd name="connsiteY864" fmla="*/ 787612 h 2959345"/>
              <a:gd name="connsiteX865" fmla="*/ 4525498 w 12192000"/>
              <a:gd name="connsiteY865" fmla="*/ 775108 h 2959345"/>
              <a:gd name="connsiteX866" fmla="*/ 4435167 w 12192000"/>
              <a:gd name="connsiteY866" fmla="*/ 777605 h 2959345"/>
              <a:gd name="connsiteX867" fmla="*/ 4417638 w 12192000"/>
              <a:gd name="connsiteY867" fmla="*/ 776102 h 2959345"/>
              <a:gd name="connsiteX868" fmla="*/ 4344835 w 12192000"/>
              <a:gd name="connsiteY868" fmla="*/ 780102 h 2959345"/>
              <a:gd name="connsiteX869" fmla="*/ 4347522 w 12192000"/>
              <a:gd name="connsiteY869" fmla="*/ 770094 h 2959345"/>
              <a:gd name="connsiteX870" fmla="*/ 4402793 w 12192000"/>
              <a:gd name="connsiteY870" fmla="*/ 764593 h 2959345"/>
              <a:gd name="connsiteX871" fmla="*/ 4350207 w 12192000"/>
              <a:gd name="connsiteY871" fmla="*/ 760086 h 2959345"/>
              <a:gd name="connsiteX872" fmla="*/ 4327308 w 12192000"/>
              <a:gd name="connsiteY872" fmla="*/ 778600 h 2959345"/>
              <a:gd name="connsiteX873" fmla="*/ 4292249 w 12192000"/>
              <a:gd name="connsiteY873" fmla="*/ 775596 h 2959345"/>
              <a:gd name="connsiteX874" fmla="*/ 4277404 w 12192000"/>
              <a:gd name="connsiteY874" fmla="*/ 764085 h 2959345"/>
              <a:gd name="connsiteX875" fmla="*/ 4257190 w 12192000"/>
              <a:gd name="connsiteY875" fmla="*/ 772591 h 2959345"/>
              <a:gd name="connsiteX876" fmla="*/ 4254505 w 12192000"/>
              <a:gd name="connsiteY876" fmla="*/ 782599 h 2959345"/>
              <a:gd name="connsiteX877" fmla="*/ 4201917 w 12192000"/>
              <a:gd name="connsiteY877" fmla="*/ 778092 h 2959345"/>
              <a:gd name="connsiteX878" fmla="*/ 4239660 w 12192000"/>
              <a:gd name="connsiteY878" fmla="*/ 771089 h 2959345"/>
              <a:gd name="connsiteX879" fmla="*/ 4041471 w 12192000"/>
              <a:gd name="connsiteY879" fmla="*/ 774581 h 2959345"/>
              <a:gd name="connsiteX880" fmla="*/ 3953823 w 12192000"/>
              <a:gd name="connsiteY880" fmla="*/ 767070 h 2959345"/>
              <a:gd name="connsiteX881" fmla="*/ 3994252 w 12192000"/>
              <a:gd name="connsiteY881" fmla="*/ 750059 h 2959345"/>
              <a:gd name="connsiteX882" fmla="*/ 3971157 w 12192000"/>
              <a:gd name="connsiteY882" fmla="*/ 744240 h 2959345"/>
              <a:gd name="connsiteX883" fmla="*/ 2923705 w 12192000"/>
              <a:gd name="connsiteY883" fmla="*/ 729985 h 2959345"/>
              <a:gd name="connsiteX884" fmla="*/ 2893162 w 12192000"/>
              <a:gd name="connsiteY884" fmla="*/ 733126 h 2959345"/>
              <a:gd name="connsiteX885" fmla="*/ 2882379 w 12192000"/>
              <a:gd name="connsiteY885" fmla="*/ 730187 h 2959345"/>
              <a:gd name="connsiteX886" fmla="*/ 2424284 w 12192000"/>
              <a:gd name="connsiteY886" fmla="*/ 726229 h 2959345"/>
              <a:gd name="connsiteX887" fmla="*/ 2424467 w 12192000"/>
              <a:gd name="connsiteY887" fmla="*/ 728044 h 2959345"/>
              <a:gd name="connsiteX888" fmla="*/ 2422146 w 12192000"/>
              <a:gd name="connsiteY888" fmla="*/ 727956 h 2959345"/>
              <a:gd name="connsiteX889" fmla="*/ 5144104 w 12192000"/>
              <a:gd name="connsiteY889" fmla="*/ 713328 h 2959345"/>
              <a:gd name="connsiteX890" fmla="*/ 5148350 w 12192000"/>
              <a:gd name="connsiteY890" fmla="*/ 726079 h 2959345"/>
              <a:gd name="connsiteX891" fmla="*/ 5136875 w 12192000"/>
              <a:gd name="connsiteY891" fmla="*/ 718729 h 2959345"/>
              <a:gd name="connsiteX892" fmla="*/ 2445047 w 12192000"/>
              <a:gd name="connsiteY892" fmla="*/ 709443 h 2959345"/>
              <a:gd name="connsiteX893" fmla="*/ 2425010 w 12192000"/>
              <a:gd name="connsiteY893" fmla="*/ 725642 h 2959345"/>
              <a:gd name="connsiteX894" fmla="*/ 2424284 w 12192000"/>
              <a:gd name="connsiteY894" fmla="*/ 726229 h 2959345"/>
              <a:gd name="connsiteX895" fmla="*/ 2423824 w 12192000"/>
              <a:gd name="connsiteY895" fmla="*/ 721702 h 2959345"/>
              <a:gd name="connsiteX896" fmla="*/ 2445047 w 12192000"/>
              <a:gd name="connsiteY896" fmla="*/ 709443 h 2959345"/>
              <a:gd name="connsiteX897" fmla="*/ 3135696 w 12192000"/>
              <a:gd name="connsiteY897" fmla="*/ 708479 h 2959345"/>
              <a:gd name="connsiteX898" fmla="*/ 3162327 w 12192000"/>
              <a:gd name="connsiteY898" fmla="*/ 709481 h 2959345"/>
              <a:gd name="connsiteX899" fmla="*/ 3159640 w 12192000"/>
              <a:gd name="connsiteY899" fmla="*/ 719490 h 2959345"/>
              <a:gd name="connsiteX900" fmla="*/ 3107052 w 12192000"/>
              <a:gd name="connsiteY900" fmla="*/ 714983 h 2959345"/>
              <a:gd name="connsiteX901" fmla="*/ 3135696 w 12192000"/>
              <a:gd name="connsiteY901" fmla="*/ 708479 h 2959345"/>
              <a:gd name="connsiteX902" fmla="*/ 2739935 w 12192000"/>
              <a:gd name="connsiteY902" fmla="*/ 706145 h 2959345"/>
              <a:gd name="connsiteX903" fmla="*/ 2733747 w 12192000"/>
              <a:gd name="connsiteY903" fmla="*/ 711148 h 2959345"/>
              <a:gd name="connsiteX904" fmla="*/ 2730884 w 12192000"/>
              <a:gd name="connsiteY904" fmla="*/ 713462 h 2959345"/>
              <a:gd name="connsiteX905" fmla="*/ 2742818 w 12192000"/>
              <a:gd name="connsiteY905" fmla="*/ 703814 h 2959345"/>
              <a:gd name="connsiteX906" fmla="*/ 2740546 w 12192000"/>
              <a:gd name="connsiteY906" fmla="*/ 705652 h 2959345"/>
              <a:gd name="connsiteX907" fmla="*/ 2739935 w 12192000"/>
              <a:gd name="connsiteY907" fmla="*/ 706145 h 2959345"/>
              <a:gd name="connsiteX908" fmla="*/ 2744734 w 12192000"/>
              <a:gd name="connsiteY908" fmla="*/ 702265 h 2959345"/>
              <a:gd name="connsiteX909" fmla="*/ 2742818 w 12192000"/>
              <a:gd name="connsiteY909" fmla="*/ 703814 h 2959345"/>
              <a:gd name="connsiteX910" fmla="*/ 2744123 w 12192000"/>
              <a:gd name="connsiteY910" fmla="*/ 702759 h 2959345"/>
              <a:gd name="connsiteX911" fmla="*/ 5999195 w 12192000"/>
              <a:gd name="connsiteY911" fmla="*/ 696640 h 2959345"/>
              <a:gd name="connsiteX912" fmla="*/ 6034277 w 12192000"/>
              <a:gd name="connsiteY912" fmla="*/ 699646 h 2959345"/>
              <a:gd name="connsiteX913" fmla="*/ 6014054 w 12192000"/>
              <a:gd name="connsiteY913" fmla="*/ 708140 h 2959345"/>
              <a:gd name="connsiteX914" fmla="*/ 5999195 w 12192000"/>
              <a:gd name="connsiteY914" fmla="*/ 696640 h 2959345"/>
              <a:gd name="connsiteX915" fmla="*/ 5030982 w 12192000"/>
              <a:gd name="connsiteY915" fmla="*/ 695648 h 2959345"/>
              <a:gd name="connsiteX916" fmla="*/ 5031155 w 12192000"/>
              <a:gd name="connsiteY916" fmla="*/ 695717 h 2959345"/>
              <a:gd name="connsiteX917" fmla="*/ 5030614 w 12192000"/>
              <a:gd name="connsiteY917" fmla="*/ 695672 h 2959345"/>
              <a:gd name="connsiteX918" fmla="*/ 4846539 w 12192000"/>
              <a:gd name="connsiteY918" fmla="*/ 695153 h 2959345"/>
              <a:gd name="connsiteX919" fmla="*/ 4861390 w 12192000"/>
              <a:gd name="connsiteY919" fmla="*/ 696032 h 2959345"/>
              <a:gd name="connsiteX920" fmla="*/ 4852093 w 12192000"/>
              <a:gd name="connsiteY920" fmla="*/ 696075 h 2959345"/>
              <a:gd name="connsiteX921" fmla="*/ 2753785 w 12192000"/>
              <a:gd name="connsiteY921" fmla="*/ 694949 h 2959345"/>
              <a:gd name="connsiteX922" fmla="*/ 2750922 w 12192000"/>
              <a:gd name="connsiteY922" fmla="*/ 697263 h 2959345"/>
              <a:gd name="connsiteX923" fmla="*/ 2744734 w 12192000"/>
              <a:gd name="connsiteY923" fmla="*/ 702265 h 2959345"/>
              <a:gd name="connsiteX924" fmla="*/ 4997523 w 12192000"/>
              <a:gd name="connsiteY924" fmla="*/ 692940 h 2959345"/>
              <a:gd name="connsiteX925" fmla="*/ 5030614 w 12192000"/>
              <a:gd name="connsiteY925" fmla="*/ 695672 h 2959345"/>
              <a:gd name="connsiteX926" fmla="*/ 4962530 w 12192000"/>
              <a:gd name="connsiteY926" fmla="*/ 700128 h 2959345"/>
              <a:gd name="connsiteX927" fmla="*/ 4895830 w 12192000"/>
              <a:gd name="connsiteY927" fmla="*/ 698073 h 2959345"/>
              <a:gd name="connsiteX928" fmla="*/ 4861390 w 12192000"/>
              <a:gd name="connsiteY928" fmla="*/ 696032 h 2959345"/>
              <a:gd name="connsiteX929" fmla="*/ 4927844 w 12192000"/>
              <a:gd name="connsiteY929" fmla="*/ 695723 h 2959345"/>
              <a:gd name="connsiteX930" fmla="*/ 4997523 w 12192000"/>
              <a:gd name="connsiteY930" fmla="*/ 692940 h 2959345"/>
              <a:gd name="connsiteX931" fmla="*/ 2450611 w 12192000"/>
              <a:gd name="connsiteY931" fmla="*/ 691669 h 2959345"/>
              <a:gd name="connsiteX932" fmla="*/ 2465420 w 12192000"/>
              <a:gd name="connsiteY932" fmla="*/ 691993 h 2959345"/>
              <a:gd name="connsiteX933" fmla="*/ 2485477 w 12192000"/>
              <a:gd name="connsiteY933" fmla="*/ 692432 h 2959345"/>
              <a:gd name="connsiteX934" fmla="*/ 2451165 w 12192000"/>
              <a:gd name="connsiteY934" fmla="*/ 698130 h 2959345"/>
              <a:gd name="connsiteX935" fmla="*/ 2450418 w 12192000"/>
              <a:gd name="connsiteY935" fmla="*/ 689428 h 2959345"/>
              <a:gd name="connsiteX936" fmla="*/ 2450611 w 12192000"/>
              <a:gd name="connsiteY936" fmla="*/ 691669 h 2959345"/>
              <a:gd name="connsiteX937" fmla="*/ 2429486 w 12192000"/>
              <a:gd name="connsiteY937" fmla="*/ 691206 h 2959345"/>
              <a:gd name="connsiteX938" fmla="*/ 5759613 w 12192000"/>
              <a:gd name="connsiteY938" fmla="*/ 687774 h 2959345"/>
              <a:gd name="connsiteX939" fmla="*/ 6014054 w 12192000"/>
              <a:gd name="connsiteY939" fmla="*/ 708140 h 2959345"/>
              <a:gd name="connsiteX940" fmla="*/ 6031595 w 12192000"/>
              <a:gd name="connsiteY940" fmla="*/ 709644 h 2959345"/>
              <a:gd name="connsiteX941" fmla="*/ 6169236 w 12192000"/>
              <a:gd name="connsiteY941" fmla="*/ 731665 h 2959345"/>
              <a:gd name="connsiteX942" fmla="*/ 6221857 w 12192000"/>
              <a:gd name="connsiteY942" fmla="*/ 736174 h 2959345"/>
              <a:gd name="connsiteX943" fmla="*/ 6209681 w 12192000"/>
              <a:gd name="connsiteY943" fmla="*/ 714677 h 2959345"/>
              <a:gd name="connsiteX944" fmla="*/ 6242081 w 12192000"/>
              <a:gd name="connsiteY944" fmla="*/ 727681 h 2959345"/>
              <a:gd name="connsiteX945" fmla="*/ 6359501 w 12192000"/>
              <a:gd name="connsiteY945" fmla="*/ 758197 h 2959345"/>
              <a:gd name="connsiteX946" fmla="*/ 6379723 w 12192000"/>
              <a:gd name="connsiteY946" fmla="*/ 749702 h 2959345"/>
              <a:gd name="connsiteX947" fmla="*/ 6484724 w 12192000"/>
              <a:gd name="connsiteY947" fmla="*/ 770725 h 2959345"/>
              <a:gd name="connsiteX948" fmla="*/ 6497140 w 12192000"/>
              <a:gd name="connsiteY948" fmla="*/ 780219 h 2959345"/>
              <a:gd name="connsiteX949" fmla="*/ 6476918 w 12192000"/>
              <a:gd name="connsiteY949" fmla="*/ 788712 h 2959345"/>
              <a:gd name="connsiteX950" fmla="*/ 6406756 w 12192000"/>
              <a:gd name="connsiteY950" fmla="*/ 782700 h 2959345"/>
              <a:gd name="connsiteX951" fmla="*/ 6371675 w 12192000"/>
              <a:gd name="connsiteY951" fmla="*/ 779693 h 2959345"/>
              <a:gd name="connsiteX952" fmla="*/ 6336595 w 12192000"/>
              <a:gd name="connsiteY952" fmla="*/ 776687 h 2959345"/>
              <a:gd name="connsiteX953" fmla="*/ 6216493 w 12192000"/>
              <a:gd name="connsiteY953" fmla="*/ 756169 h 2959345"/>
              <a:gd name="connsiteX954" fmla="*/ 6111250 w 12192000"/>
              <a:gd name="connsiteY954" fmla="*/ 747150 h 2959345"/>
              <a:gd name="connsiteX955" fmla="*/ 6008688 w 12192000"/>
              <a:gd name="connsiteY955" fmla="*/ 728134 h 2959345"/>
              <a:gd name="connsiteX956" fmla="*/ 5956067 w 12192000"/>
              <a:gd name="connsiteY956" fmla="*/ 723625 h 2959345"/>
              <a:gd name="connsiteX957" fmla="*/ 5958750 w 12192000"/>
              <a:gd name="connsiteY957" fmla="*/ 713628 h 2959345"/>
              <a:gd name="connsiteX958" fmla="*/ 5888589 w 12192000"/>
              <a:gd name="connsiteY958" fmla="*/ 707615 h 2959345"/>
              <a:gd name="connsiteX959" fmla="*/ 5885906 w 12192000"/>
              <a:gd name="connsiteY959" fmla="*/ 717612 h 2959345"/>
              <a:gd name="connsiteX960" fmla="*/ 5765805 w 12192000"/>
              <a:gd name="connsiteY960" fmla="*/ 697093 h 2959345"/>
              <a:gd name="connsiteX961" fmla="*/ 5678101 w 12192000"/>
              <a:gd name="connsiteY961" fmla="*/ 689578 h 2959345"/>
              <a:gd name="connsiteX962" fmla="*/ 5759613 w 12192000"/>
              <a:gd name="connsiteY962" fmla="*/ 687774 h 2959345"/>
              <a:gd name="connsiteX963" fmla="*/ 4334157 w 12192000"/>
              <a:gd name="connsiteY963" fmla="*/ 687352 h 2959345"/>
              <a:gd name="connsiteX964" fmla="*/ 4368768 w 12192000"/>
              <a:gd name="connsiteY964" fmla="*/ 690318 h 2959345"/>
              <a:gd name="connsiteX965" fmla="*/ 4331533 w 12192000"/>
              <a:gd name="connsiteY965" fmla="*/ 697132 h 2959345"/>
              <a:gd name="connsiteX966" fmla="*/ 4334157 w 12192000"/>
              <a:gd name="connsiteY966" fmla="*/ 687352 h 2959345"/>
              <a:gd name="connsiteX967" fmla="*/ 4566919 w 12192000"/>
              <a:gd name="connsiteY967" fmla="*/ 686399 h 2959345"/>
              <a:gd name="connsiteX968" fmla="*/ 4584608 w 12192000"/>
              <a:gd name="connsiteY968" fmla="*/ 687915 h 2959345"/>
              <a:gd name="connsiteX969" fmla="*/ 4581925 w 12192000"/>
              <a:gd name="connsiteY969" fmla="*/ 697912 h 2959345"/>
              <a:gd name="connsiteX970" fmla="*/ 4564236 w 12192000"/>
              <a:gd name="connsiteY970" fmla="*/ 696396 h 2959345"/>
              <a:gd name="connsiteX971" fmla="*/ 4468867 w 12192000"/>
              <a:gd name="connsiteY971" fmla="*/ 685650 h 2959345"/>
              <a:gd name="connsiteX972" fmla="*/ 4484028 w 12192000"/>
              <a:gd name="connsiteY972" fmla="*/ 688679 h 2959345"/>
              <a:gd name="connsiteX973" fmla="*/ 4441856 w 12192000"/>
              <a:gd name="connsiteY973" fmla="*/ 686244 h 2959345"/>
              <a:gd name="connsiteX974" fmla="*/ 4468867 w 12192000"/>
              <a:gd name="connsiteY974" fmla="*/ 685650 h 2959345"/>
              <a:gd name="connsiteX975" fmla="*/ 4549554 w 12192000"/>
              <a:gd name="connsiteY975" fmla="*/ 685134 h 2959345"/>
              <a:gd name="connsiteX976" fmla="*/ 4546843 w 12192000"/>
              <a:gd name="connsiteY976" fmla="*/ 695240 h 2959345"/>
              <a:gd name="connsiteX977" fmla="*/ 4494349 w 12192000"/>
              <a:gd name="connsiteY977" fmla="*/ 690742 h 2959345"/>
              <a:gd name="connsiteX978" fmla="*/ 4484028 w 12192000"/>
              <a:gd name="connsiteY978" fmla="*/ 688679 h 2959345"/>
              <a:gd name="connsiteX979" fmla="*/ 4488126 w 12192000"/>
              <a:gd name="connsiteY979" fmla="*/ 688915 h 2959345"/>
              <a:gd name="connsiteX980" fmla="*/ 4549554 w 12192000"/>
              <a:gd name="connsiteY980" fmla="*/ 685134 h 2959345"/>
              <a:gd name="connsiteX981" fmla="*/ 4782885 w 12192000"/>
              <a:gd name="connsiteY981" fmla="*/ 684574 h 2959345"/>
              <a:gd name="connsiteX982" fmla="*/ 4800414 w 12192000"/>
              <a:gd name="connsiteY982" fmla="*/ 686076 h 2959345"/>
              <a:gd name="connsiteX983" fmla="*/ 4796773 w 12192000"/>
              <a:gd name="connsiteY983" fmla="*/ 686883 h 2959345"/>
              <a:gd name="connsiteX984" fmla="*/ 4056591 w 12192000"/>
              <a:gd name="connsiteY984" fmla="*/ 684238 h 2959345"/>
              <a:gd name="connsiteX985" fmla="*/ 4071960 w 12192000"/>
              <a:gd name="connsiteY985" fmla="*/ 686393 h 2959345"/>
              <a:gd name="connsiteX986" fmla="*/ 4080430 w 12192000"/>
              <a:gd name="connsiteY986" fmla="*/ 696067 h 2959345"/>
              <a:gd name="connsiteX987" fmla="*/ 4058311 w 12192000"/>
              <a:gd name="connsiteY987" fmla="*/ 687780 h 2959345"/>
              <a:gd name="connsiteX988" fmla="*/ 4765355 w 12192000"/>
              <a:gd name="connsiteY988" fmla="*/ 683072 h 2959345"/>
              <a:gd name="connsiteX989" fmla="*/ 4786413 w 12192000"/>
              <a:gd name="connsiteY989" fmla="*/ 689174 h 2959345"/>
              <a:gd name="connsiteX990" fmla="*/ 4796773 w 12192000"/>
              <a:gd name="connsiteY990" fmla="*/ 686883 h 2959345"/>
              <a:gd name="connsiteX991" fmla="*/ 4846539 w 12192000"/>
              <a:gd name="connsiteY991" fmla="*/ 695153 h 2959345"/>
              <a:gd name="connsiteX992" fmla="*/ 4829633 w 12192000"/>
              <a:gd name="connsiteY992" fmla="*/ 694151 h 2959345"/>
              <a:gd name="connsiteX993" fmla="*/ 4762682 w 12192000"/>
              <a:gd name="connsiteY993" fmla="*/ 693030 h 2959345"/>
              <a:gd name="connsiteX994" fmla="*/ 4765355 w 12192000"/>
              <a:gd name="connsiteY994" fmla="*/ 683072 h 2959345"/>
              <a:gd name="connsiteX995" fmla="*/ 4281204 w 12192000"/>
              <a:gd name="connsiteY995" fmla="*/ 682370 h 2959345"/>
              <a:gd name="connsiteX996" fmla="*/ 4266378 w 12192000"/>
              <a:gd name="connsiteY996" fmla="*/ 688130 h 2959345"/>
              <a:gd name="connsiteX997" fmla="*/ 4260016 w 12192000"/>
              <a:gd name="connsiteY997" fmla="*/ 685174 h 2959345"/>
              <a:gd name="connsiteX998" fmla="*/ 4264993 w 12192000"/>
              <a:gd name="connsiteY998" fmla="*/ 684016 h 2959345"/>
              <a:gd name="connsiteX999" fmla="*/ 4281204 w 12192000"/>
              <a:gd name="connsiteY999" fmla="*/ 682370 h 2959345"/>
              <a:gd name="connsiteX1000" fmla="*/ 4055408 w 12192000"/>
              <a:gd name="connsiteY1000" fmla="*/ 681802 h 2959345"/>
              <a:gd name="connsiteX1001" fmla="*/ 4056591 w 12192000"/>
              <a:gd name="connsiteY1001" fmla="*/ 684238 h 2959345"/>
              <a:gd name="connsiteX1002" fmla="*/ 4048502 w 12192000"/>
              <a:gd name="connsiteY1002" fmla="*/ 683104 h 2959345"/>
              <a:gd name="connsiteX1003" fmla="*/ 4882807 w 12192000"/>
              <a:gd name="connsiteY1003" fmla="*/ 681416 h 2959345"/>
              <a:gd name="connsiteX1004" fmla="*/ 4890738 w 12192000"/>
              <a:gd name="connsiteY1004" fmla="*/ 683630 h 2959345"/>
              <a:gd name="connsiteX1005" fmla="*/ 4873207 w 12192000"/>
              <a:gd name="connsiteY1005" fmla="*/ 682128 h 2959345"/>
              <a:gd name="connsiteX1006" fmla="*/ 4012794 w 12192000"/>
              <a:gd name="connsiteY1006" fmla="*/ 679822 h 2959345"/>
              <a:gd name="connsiteX1007" fmla="*/ 4031254 w 12192000"/>
              <a:gd name="connsiteY1007" fmla="*/ 681404 h 2959345"/>
              <a:gd name="connsiteX1008" fmla="*/ 3992692 w 12192000"/>
              <a:gd name="connsiteY1008" fmla="*/ 688771 h 2959345"/>
              <a:gd name="connsiteX1009" fmla="*/ 4712747 w 12192000"/>
              <a:gd name="connsiteY1009" fmla="*/ 678441 h 2959345"/>
              <a:gd name="connsiteX1010" fmla="*/ 4744963 w 12192000"/>
              <a:gd name="connsiteY1010" fmla="*/ 691430 h 2959345"/>
              <a:gd name="connsiteX1011" fmla="*/ 4599999 w 12192000"/>
              <a:gd name="connsiteY1011" fmla="*/ 699461 h 2959345"/>
              <a:gd name="connsiteX1012" fmla="*/ 4602682 w 12192000"/>
              <a:gd name="connsiteY1012" fmla="*/ 689464 h 2959345"/>
              <a:gd name="connsiteX1013" fmla="*/ 4712747 w 12192000"/>
              <a:gd name="connsiteY1013" fmla="*/ 678441 h 2959345"/>
              <a:gd name="connsiteX1014" fmla="*/ 3870398 w 12192000"/>
              <a:gd name="connsiteY1014" fmla="*/ 678292 h 2959345"/>
              <a:gd name="connsiteX1015" fmla="*/ 3905009 w 12192000"/>
              <a:gd name="connsiteY1015" fmla="*/ 681258 h 2959345"/>
              <a:gd name="connsiteX1016" fmla="*/ 3904833 w 12192000"/>
              <a:gd name="connsiteY1016" fmla="*/ 681910 h 2959345"/>
              <a:gd name="connsiteX1017" fmla="*/ 3870224 w 12192000"/>
              <a:gd name="connsiteY1017" fmla="*/ 678944 h 2959345"/>
              <a:gd name="connsiteX1018" fmla="*/ 5520884 w 12192000"/>
              <a:gd name="connsiteY1018" fmla="*/ 676327 h 2959345"/>
              <a:gd name="connsiteX1019" fmla="*/ 5518260 w 12192000"/>
              <a:gd name="connsiteY1019" fmla="*/ 686108 h 2959345"/>
              <a:gd name="connsiteX1020" fmla="*/ 5482495 w 12192000"/>
              <a:gd name="connsiteY1020" fmla="*/ 683043 h 2959345"/>
              <a:gd name="connsiteX1021" fmla="*/ 5861485 w 12192000"/>
              <a:gd name="connsiteY1021" fmla="*/ 674834 h 2959345"/>
              <a:gd name="connsiteX1022" fmla="*/ 5984643 w 12192000"/>
              <a:gd name="connsiteY1022" fmla="*/ 685388 h 2959345"/>
              <a:gd name="connsiteX1023" fmla="*/ 5981933 w 12192000"/>
              <a:gd name="connsiteY1023" fmla="*/ 695493 h 2959345"/>
              <a:gd name="connsiteX1024" fmla="*/ 5911556 w 12192000"/>
              <a:gd name="connsiteY1024" fmla="*/ 689463 h 2959345"/>
              <a:gd name="connsiteX1025" fmla="*/ 5863510 w 12192000"/>
              <a:gd name="connsiteY1025" fmla="*/ 684053 h 2959345"/>
              <a:gd name="connsiteX1026" fmla="*/ 5854781 w 12192000"/>
              <a:gd name="connsiteY1026" fmla="*/ 679280 h 2959345"/>
              <a:gd name="connsiteX1027" fmla="*/ 5857974 w 12192000"/>
              <a:gd name="connsiteY1027" fmla="*/ 677441 h 2959345"/>
              <a:gd name="connsiteX1028" fmla="*/ 5861485 w 12192000"/>
              <a:gd name="connsiteY1028" fmla="*/ 674834 h 2959345"/>
              <a:gd name="connsiteX1029" fmla="*/ 5843891 w 12192000"/>
              <a:gd name="connsiteY1029" fmla="*/ 673327 h 2959345"/>
              <a:gd name="connsiteX1030" fmla="*/ 5854781 w 12192000"/>
              <a:gd name="connsiteY1030" fmla="*/ 679280 h 2959345"/>
              <a:gd name="connsiteX1031" fmla="*/ 5850653 w 12192000"/>
              <a:gd name="connsiteY1031" fmla="*/ 681659 h 2959345"/>
              <a:gd name="connsiteX1032" fmla="*/ 5843891 w 12192000"/>
              <a:gd name="connsiteY1032" fmla="*/ 673327 h 2959345"/>
              <a:gd name="connsiteX1033" fmla="*/ 4051185 w 12192000"/>
              <a:gd name="connsiteY1033" fmla="*/ 673107 h 2959345"/>
              <a:gd name="connsiteX1034" fmla="*/ 4085796 w 12192000"/>
              <a:gd name="connsiteY1034" fmla="*/ 676073 h 2959345"/>
              <a:gd name="connsiteX1035" fmla="*/ 4055408 w 12192000"/>
              <a:gd name="connsiteY1035" fmla="*/ 681802 h 2959345"/>
              <a:gd name="connsiteX1036" fmla="*/ 3782223 w 12192000"/>
              <a:gd name="connsiteY1036" fmla="*/ 670735 h 2959345"/>
              <a:gd name="connsiteX1037" fmla="*/ 3799693 w 12192000"/>
              <a:gd name="connsiteY1037" fmla="*/ 672232 h 2959345"/>
              <a:gd name="connsiteX1038" fmla="*/ 3831922 w 12192000"/>
              <a:gd name="connsiteY1038" fmla="*/ 685333 h 2959345"/>
              <a:gd name="connsiteX1039" fmla="*/ 3796981 w 12192000"/>
              <a:gd name="connsiteY1039" fmla="*/ 682339 h 2959345"/>
              <a:gd name="connsiteX1040" fmla="*/ 3779512 w 12192000"/>
              <a:gd name="connsiteY1040" fmla="*/ 680842 h 2959345"/>
              <a:gd name="connsiteX1041" fmla="*/ 3741857 w 12192000"/>
              <a:gd name="connsiteY1041" fmla="*/ 687953 h 2959345"/>
              <a:gd name="connsiteX1042" fmla="*/ 3727100 w 12192000"/>
              <a:gd name="connsiteY1042" fmla="*/ 676351 h 2959345"/>
              <a:gd name="connsiteX1043" fmla="*/ 3782223 w 12192000"/>
              <a:gd name="connsiteY1043" fmla="*/ 670735 h 2959345"/>
              <a:gd name="connsiteX1044" fmla="*/ 4231969 w 12192000"/>
              <a:gd name="connsiteY1044" fmla="*/ 667923 h 2959345"/>
              <a:gd name="connsiteX1045" fmla="*/ 4254575 w 12192000"/>
              <a:gd name="connsiteY1045" fmla="*/ 682644 h 2959345"/>
              <a:gd name="connsiteX1046" fmla="*/ 4260016 w 12192000"/>
              <a:gd name="connsiteY1046" fmla="*/ 685174 h 2959345"/>
              <a:gd name="connsiteX1047" fmla="*/ 4246409 w 12192000"/>
              <a:gd name="connsiteY1047" fmla="*/ 688336 h 2959345"/>
              <a:gd name="connsiteX1048" fmla="*/ 4226604 w 12192000"/>
              <a:gd name="connsiteY1048" fmla="*/ 687917 h 2959345"/>
              <a:gd name="connsiteX1049" fmla="*/ 4209299 w 12192000"/>
              <a:gd name="connsiteY1049" fmla="*/ 686434 h 2959345"/>
              <a:gd name="connsiteX1050" fmla="*/ 4231969 w 12192000"/>
              <a:gd name="connsiteY1050" fmla="*/ 667923 h 2959345"/>
              <a:gd name="connsiteX1051" fmla="*/ 4105725 w 12192000"/>
              <a:gd name="connsiteY1051" fmla="*/ 667777 h 2959345"/>
              <a:gd name="connsiteX1052" fmla="*/ 4124185 w 12192000"/>
              <a:gd name="connsiteY1052" fmla="*/ 669359 h 2959345"/>
              <a:gd name="connsiteX1053" fmla="*/ 4121561 w 12192000"/>
              <a:gd name="connsiteY1053" fmla="*/ 679139 h 2959345"/>
              <a:gd name="connsiteX1054" fmla="*/ 5648386 w 12192000"/>
              <a:gd name="connsiteY1054" fmla="*/ 666578 h 2959345"/>
              <a:gd name="connsiteX1055" fmla="*/ 5678101 w 12192000"/>
              <a:gd name="connsiteY1055" fmla="*/ 689578 h 2959345"/>
              <a:gd name="connsiteX1056" fmla="*/ 5572860 w 12192000"/>
              <a:gd name="connsiteY1056" fmla="*/ 680559 h 2959345"/>
              <a:gd name="connsiteX1057" fmla="*/ 5648386 w 12192000"/>
              <a:gd name="connsiteY1057" fmla="*/ 666578 h 2959345"/>
              <a:gd name="connsiteX1058" fmla="*/ 4572284 w 12192000"/>
              <a:gd name="connsiteY1058" fmla="*/ 666405 h 2959345"/>
              <a:gd name="connsiteX1059" fmla="*/ 4625354 w 12192000"/>
              <a:gd name="connsiteY1059" fmla="*/ 670952 h 2959345"/>
              <a:gd name="connsiteX1060" fmla="*/ 4566919 w 12192000"/>
              <a:gd name="connsiteY1060" fmla="*/ 686399 h 2959345"/>
              <a:gd name="connsiteX1061" fmla="*/ 4568888 w 12192000"/>
              <a:gd name="connsiteY1061" fmla="*/ 679057 h 2959345"/>
              <a:gd name="connsiteX1062" fmla="*/ 4572284 w 12192000"/>
              <a:gd name="connsiteY1062" fmla="*/ 666405 h 2959345"/>
              <a:gd name="connsiteX1063" fmla="*/ 4144289 w 12192000"/>
              <a:gd name="connsiteY1063" fmla="*/ 660410 h 2959345"/>
              <a:gd name="connsiteX1064" fmla="*/ 4161595 w 12192000"/>
              <a:gd name="connsiteY1064" fmla="*/ 661892 h 2959345"/>
              <a:gd name="connsiteX1065" fmla="*/ 4141490 w 12192000"/>
              <a:gd name="connsiteY1065" fmla="*/ 670842 h 2959345"/>
              <a:gd name="connsiteX1066" fmla="*/ 5150230 w 12192000"/>
              <a:gd name="connsiteY1066" fmla="*/ 654570 h 2959345"/>
              <a:gd name="connsiteX1067" fmla="*/ 5128970 w 12192000"/>
              <a:gd name="connsiteY1067" fmla="*/ 663420 h 2959345"/>
              <a:gd name="connsiteX1068" fmla="*/ 5111666 w 12192000"/>
              <a:gd name="connsiteY1068" fmla="*/ 661937 h 2959345"/>
              <a:gd name="connsiteX1069" fmla="*/ 5490543 w 12192000"/>
              <a:gd name="connsiteY1069" fmla="*/ 653052 h 2959345"/>
              <a:gd name="connsiteX1070" fmla="*/ 5507849 w 12192000"/>
              <a:gd name="connsiteY1070" fmla="*/ 654535 h 2959345"/>
              <a:gd name="connsiteX1071" fmla="*/ 5505051 w 12192000"/>
              <a:gd name="connsiteY1071" fmla="*/ 664967 h 2959345"/>
              <a:gd name="connsiteX1072" fmla="*/ 5487744 w 12192000"/>
              <a:gd name="connsiteY1072" fmla="*/ 663484 h 2959345"/>
              <a:gd name="connsiteX1073" fmla="*/ 5490543 w 12192000"/>
              <a:gd name="connsiteY1073" fmla="*/ 653052 h 2959345"/>
              <a:gd name="connsiteX1074" fmla="*/ 5114465 w 12192000"/>
              <a:gd name="connsiteY1074" fmla="*/ 651505 h 2959345"/>
              <a:gd name="connsiteX1075" fmla="*/ 5077055 w 12192000"/>
              <a:gd name="connsiteY1075" fmla="*/ 658971 h 2959345"/>
              <a:gd name="connsiteX1076" fmla="*/ 5059751 w 12192000"/>
              <a:gd name="connsiteY1076" fmla="*/ 657488 h 2959345"/>
              <a:gd name="connsiteX1077" fmla="*/ 5580848 w 12192000"/>
              <a:gd name="connsiteY1077" fmla="*/ 650785 h 2959345"/>
              <a:gd name="connsiteX1078" fmla="*/ 5598154 w 12192000"/>
              <a:gd name="connsiteY1078" fmla="*/ 652268 h 2959345"/>
              <a:gd name="connsiteX1079" fmla="*/ 5560919 w 12192000"/>
              <a:gd name="connsiteY1079" fmla="*/ 659083 h 2959345"/>
              <a:gd name="connsiteX1080" fmla="*/ 5580848 w 12192000"/>
              <a:gd name="connsiteY1080" fmla="*/ 650785 h 2959345"/>
              <a:gd name="connsiteX1081" fmla="*/ 4760942 w 12192000"/>
              <a:gd name="connsiteY1081" fmla="*/ 631882 h 2959345"/>
              <a:gd name="connsiteX1082" fmla="*/ 4796705 w 12192000"/>
              <a:gd name="connsiteY1082" fmla="*/ 634946 h 2959345"/>
              <a:gd name="connsiteX1083" fmla="*/ 4794081 w 12192000"/>
              <a:gd name="connsiteY1083" fmla="*/ 644726 h 2959345"/>
              <a:gd name="connsiteX1084" fmla="*/ 4758318 w 12192000"/>
              <a:gd name="connsiteY1084" fmla="*/ 641662 h 2959345"/>
              <a:gd name="connsiteX1085" fmla="*/ 3778883 w 12192000"/>
              <a:gd name="connsiteY1085" fmla="*/ 619092 h 2959345"/>
              <a:gd name="connsiteX1086" fmla="*/ 3776259 w 12192000"/>
              <a:gd name="connsiteY1086" fmla="*/ 628872 h 2959345"/>
              <a:gd name="connsiteX1087" fmla="*/ 3758952 w 12192000"/>
              <a:gd name="connsiteY1087" fmla="*/ 627389 h 2959345"/>
              <a:gd name="connsiteX1088" fmla="*/ 4283054 w 12192000"/>
              <a:gd name="connsiteY1088" fmla="*/ 607044 h 2959345"/>
              <a:gd name="connsiteX1089" fmla="*/ 4300049 w 12192000"/>
              <a:gd name="connsiteY1089" fmla="*/ 612639 h 2959345"/>
              <a:gd name="connsiteX1090" fmla="*/ 4244785 w 12192000"/>
              <a:gd name="connsiteY1090" fmla="*/ 618090 h 2959345"/>
              <a:gd name="connsiteX1091" fmla="*/ 4283054 w 12192000"/>
              <a:gd name="connsiteY1091" fmla="*/ 607044 h 2959345"/>
              <a:gd name="connsiteX1092" fmla="*/ 4338370 w 12192000"/>
              <a:gd name="connsiteY1092" fmla="*/ 605675 h 2959345"/>
              <a:gd name="connsiteX1093" fmla="*/ 4335746 w 12192000"/>
              <a:gd name="connsiteY1093" fmla="*/ 615455 h 2959345"/>
              <a:gd name="connsiteX1094" fmla="*/ 4317287 w 12192000"/>
              <a:gd name="connsiteY1094" fmla="*/ 613873 h 2959345"/>
              <a:gd name="connsiteX1095" fmla="*/ 3929151 w 12192000"/>
              <a:gd name="connsiteY1095" fmla="*/ 591284 h 2959345"/>
              <a:gd name="connsiteX1096" fmla="*/ 3946458 w 12192000"/>
              <a:gd name="connsiteY1096" fmla="*/ 592767 h 2959345"/>
              <a:gd name="connsiteX1097" fmla="*/ 3946282 w 12192000"/>
              <a:gd name="connsiteY1097" fmla="*/ 593419 h 2959345"/>
              <a:gd name="connsiteX1098" fmla="*/ 3928977 w 12192000"/>
              <a:gd name="connsiteY1098" fmla="*/ 591935 h 2959345"/>
              <a:gd name="connsiteX1099" fmla="*/ 3894541 w 12192000"/>
              <a:gd name="connsiteY1099" fmla="*/ 588317 h 2959345"/>
              <a:gd name="connsiteX1100" fmla="*/ 3911847 w 12192000"/>
              <a:gd name="connsiteY1100" fmla="*/ 589801 h 2959345"/>
              <a:gd name="connsiteX1101" fmla="*/ 3909222 w 12192000"/>
              <a:gd name="connsiteY1101" fmla="*/ 599581 h 2959345"/>
              <a:gd name="connsiteX1102" fmla="*/ 3891916 w 12192000"/>
              <a:gd name="connsiteY1102" fmla="*/ 598098 h 2959345"/>
              <a:gd name="connsiteX1103" fmla="*/ 4236010 w 12192000"/>
              <a:gd name="connsiteY1103" fmla="*/ 586898 h 2959345"/>
              <a:gd name="connsiteX1104" fmla="*/ 4233385 w 12192000"/>
              <a:gd name="connsiteY1104" fmla="*/ 596678 h 2959345"/>
              <a:gd name="connsiteX1105" fmla="*/ 4214925 w 12192000"/>
              <a:gd name="connsiteY1105" fmla="*/ 595097 h 2959345"/>
              <a:gd name="connsiteX1106" fmla="*/ 2083629 w 12192000"/>
              <a:gd name="connsiteY1106" fmla="*/ 586117 h 2959345"/>
              <a:gd name="connsiteX1107" fmla="*/ 2083573 w 12192000"/>
              <a:gd name="connsiteY1107" fmla="*/ 586327 h 2959345"/>
              <a:gd name="connsiteX1108" fmla="*/ 2080888 w 12192000"/>
              <a:gd name="connsiteY1108" fmla="*/ 596334 h 2959345"/>
              <a:gd name="connsiteX1109" fmla="*/ 2076841 w 12192000"/>
              <a:gd name="connsiteY1109" fmla="*/ 594708 h 2959345"/>
              <a:gd name="connsiteX1110" fmla="*/ 2064590 w 12192000"/>
              <a:gd name="connsiteY1110" fmla="*/ 589783 h 2959345"/>
              <a:gd name="connsiteX1111" fmla="*/ 3841469 w 12192000"/>
              <a:gd name="connsiteY1111" fmla="*/ 583770 h 2959345"/>
              <a:gd name="connsiteX1112" fmla="*/ 3858775 w 12192000"/>
              <a:gd name="connsiteY1112" fmla="*/ 585253 h 2959345"/>
              <a:gd name="connsiteX1113" fmla="*/ 3838845 w 12192000"/>
              <a:gd name="connsiteY1113" fmla="*/ 593550 h 2959345"/>
              <a:gd name="connsiteX1114" fmla="*/ 3841469 w 12192000"/>
              <a:gd name="connsiteY1114" fmla="*/ 583770 h 2959345"/>
              <a:gd name="connsiteX1115" fmla="*/ 3716198 w 12192000"/>
              <a:gd name="connsiteY1115" fmla="*/ 582980 h 2959345"/>
              <a:gd name="connsiteX1116" fmla="*/ 3715865 w 12192000"/>
              <a:gd name="connsiteY1116" fmla="*/ 584225 h 2959345"/>
              <a:gd name="connsiteX1117" fmla="*/ 3714567 w 12192000"/>
              <a:gd name="connsiteY1117" fmla="*/ 589065 h 2959345"/>
              <a:gd name="connsiteX1118" fmla="*/ 3713011 w 12192000"/>
              <a:gd name="connsiteY1118" fmla="*/ 588596 h 2959345"/>
              <a:gd name="connsiteX1119" fmla="*/ 3716198 w 12192000"/>
              <a:gd name="connsiteY1119" fmla="*/ 582980 h 2959345"/>
              <a:gd name="connsiteX1120" fmla="*/ 3806523 w 12192000"/>
              <a:gd name="connsiteY1120" fmla="*/ 580533 h 2959345"/>
              <a:gd name="connsiteX1121" fmla="*/ 3783649 w 12192000"/>
              <a:gd name="connsiteY1121" fmla="*/ 598946 h 2959345"/>
              <a:gd name="connsiteX1122" fmla="*/ 3786320 w 12192000"/>
              <a:gd name="connsiteY1122" fmla="*/ 588989 h 2959345"/>
              <a:gd name="connsiteX1123" fmla="*/ 3806523 w 12192000"/>
              <a:gd name="connsiteY1123" fmla="*/ 580533 h 2959345"/>
              <a:gd name="connsiteX1124" fmla="*/ 2086259 w 12192000"/>
              <a:gd name="connsiteY1124" fmla="*/ 576319 h 2959345"/>
              <a:gd name="connsiteX1125" fmla="*/ 2138846 w 12192000"/>
              <a:gd name="connsiteY1125" fmla="*/ 580825 h 2959345"/>
              <a:gd name="connsiteX1126" fmla="*/ 2097810 w 12192000"/>
              <a:gd name="connsiteY1126" fmla="*/ 583387 h 2959345"/>
              <a:gd name="connsiteX1127" fmla="*/ 2083629 w 12192000"/>
              <a:gd name="connsiteY1127" fmla="*/ 586117 h 2959345"/>
              <a:gd name="connsiteX1128" fmla="*/ 1730304 w 12192000"/>
              <a:gd name="connsiteY1128" fmla="*/ 566291 h 2959345"/>
              <a:gd name="connsiteX1129" fmla="*/ 1747833 w 12192000"/>
              <a:gd name="connsiteY1129" fmla="*/ 567793 h 2959345"/>
              <a:gd name="connsiteX1130" fmla="*/ 1733188 w 12192000"/>
              <a:gd name="connsiteY1130" fmla="*/ 567473 h 2959345"/>
              <a:gd name="connsiteX1131" fmla="*/ 3292796 w 12192000"/>
              <a:gd name="connsiteY1131" fmla="*/ 556884 h 2959345"/>
              <a:gd name="connsiteX1132" fmla="*/ 3397979 w 12192000"/>
              <a:gd name="connsiteY1132" fmla="*/ 565897 h 2959345"/>
              <a:gd name="connsiteX1133" fmla="*/ 3468101 w 12192000"/>
              <a:gd name="connsiteY1133" fmla="*/ 571906 h 2959345"/>
              <a:gd name="connsiteX1134" fmla="*/ 3523364 w 12192000"/>
              <a:gd name="connsiteY1134" fmla="*/ 566456 h 2959345"/>
              <a:gd name="connsiteX1135" fmla="*/ 3503162 w 12192000"/>
              <a:gd name="connsiteY1135" fmla="*/ 574910 h 2959345"/>
              <a:gd name="connsiteX1136" fmla="*/ 3535552 w 12192000"/>
              <a:gd name="connsiteY1136" fmla="*/ 587873 h 2959345"/>
              <a:gd name="connsiteX1137" fmla="*/ 3628547 w 12192000"/>
              <a:gd name="connsiteY1137" fmla="*/ 575469 h 2959345"/>
              <a:gd name="connsiteX1138" fmla="*/ 3608344 w 12192000"/>
              <a:gd name="connsiteY1138" fmla="*/ 583924 h 2959345"/>
              <a:gd name="connsiteX1139" fmla="*/ 3643405 w 12192000"/>
              <a:gd name="connsiteY1139" fmla="*/ 586928 h 2959345"/>
              <a:gd name="connsiteX1140" fmla="*/ 3663608 w 12192000"/>
              <a:gd name="connsiteY1140" fmla="*/ 578474 h 2959345"/>
              <a:gd name="connsiteX1141" fmla="*/ 3698669 w 12192000"/>
              <a:gd name="connsiteY1141" fmla="*/ 581478 h 2959345"/>
              <a:gd name="connsiteX1142" fmla="*/ 3678466 w 12192000"/>
              <a:gd name="connsiteY1142" fmla="*/ 589933 h 2959345"/>
              <a:gd name="connsiteX1143" fmla="*/ 3713527 w 12192000"/>
              <a:gd name="connsiteY1143" fmla="*/ 592937 h 2959345"/>
              <a:gd name="connsiteX1144" fmla="*/ 3714567 w 12192000"/>
              <a:gd name="connsiteY1144" fmla="*/ 589065 h 2959345"/>
              <a:gd name="connsiteX1145" fmla="*/ 3727010 w 12192000"/>
              <a:gd name="connsiteY1145" fmla="*/ 592819 h 2959345"/>
              <a:gd name="connsiteX1146" fmla="*/ 3766118 w 12192000"/>
              <a:gd name="connsiteY1146" fmla="*/ 597444 h 2959345"/>
              <a:gd name="connsiteX1147" fmla="*/ 3783649 w 12192000"/>
              <a:gd name="connsiteY1147" fmla="*/ 598946 h 2959345"/>
              <a:gd name="connsiteX1148" fmla="*/ 3961625 w 12192000"/>
              <a:gd name="connsiteY1148" fmla="*/ 604011 h 2959345"/>
              <a:gd name="connsiteX1149" fmla="*/ 3964298 w 12192000"/>
              <a:gd name="connsiteY1149" fmla="*/ 594053 h 2959345"/>
              <a:gd name="connsiteX1150" fmla="*/ 3976485 w 12192000"/>
              <a:gd name="connsiteY1150" fmla="*/ 615471 h 2959345"/>
              <a:gd name="connsiteX1151" fmla="*/ 3999359 w 12192000"/>
              <a:gd name="connsiteY1151" fmla="*/ 597058 h 2959345"/>
              <a:gd name="connsiteX1152" fmla="*/ 4122071 w 12192000"/>
              <a:gd name="connsiteY1152" fmla="*/ 607574 h 2959345"/>
              <a:gd name="connsiteX1153" fmla="*/ 4104541 w 12192000"/>
              <a:gd name="connsiteY1153" fmla="*/ 606071 h 2959345"/>
              <a:gd name="connsiteX1154" fmla="*/ 4119400 w 12192000"/>
              <a:gd name="connsiteY1154" fmla="*/ 617531 h 2959345"/>
              <a:gd name="connsiteX1155" fmla="*/ 4139602 w 12192000"/>
              <a:gd name="connsiteY1155" fmla="*/ 609076 h 2959345"/>
              <a:gd name="connsiteX1156" fmla="*/ 4136929 w 12192000"/>
              <a:gd name="connsiteY1156" fmla="*/ 619034 h 2959345"/>
              <a:gd name="connsiteX1157" fmla="*/ 4157132 w 12192000"/>
              <a:gd name="connsiteY1157" fmla="*/ 610578 h 2959345"/>
              <a:gd name="connsiteX1158" fmla="*/ 4229927 w 12192000"/>
              <a:gd name="connsiteY1158" fmla="*/ 606630 h 2959345"/>
              <a:gd name="connsiteX1159" fmla="*/ 4192193 w 12192000"/>
              <a:gd name="connsiteY1159" fmla="*/ 613583 h 2959345"/>
              <a:gd name="connsiteX1160" fmla="*/ 4244785 w 12192000"/>
              <a:gd name="connsiteY1160" fmla="*/ 618090 h 2959345"/>
              <a:gd name="connsiteX1161" fmla="*/ 4385029 w 12192000"/>
              <a:gd name="connsiteY1161" fmla="*/ 630108 h 2959345"/>
              <a:gd name="connsiteX1162" fmla="*/ 4437619 w 12192000"/>
              <a:gd name="connsiteY1162" fmla="*/ 634614 h 2959345"/>
              <a:gd name="connsiteX1163" fmla="*/ 4457822 w 12192000"/>
              <a:gd name="connsiteY1163" fmla="*/ 626159 h 2959345"/>
              <a:gd name="connsiteX1164" fmla="*/ 4440292 w 12192000"/>
              <a:gd name="connsiteY1164" fmla="*/ 624657 h 2959345"/>
              <a:gd name="connsiteX1165" fmla="*/ 4565676 w 12192000"/>
              <a:gd name="connsiteY1165" fmla="*/ 625215 h 2959345"/>
              <a:gd name="connsiteX1166" fmla="*/ 4580534 w 12192000"/>
              <a:gd name="connsiteY1166" fmla="*/ 636674 h 2959345"/>
              <a:gd name="connsiteX1167" fmla="*/ 4931143 w 12192000"/>
              <a:gd name="connsiteY1167" fmla="*/ 666719 h 2959345"/>
              <a:gd name="connsiteX1168" fmla="*/ 5289769 w 12192000"/>
              <a:gd name="connsiteY1168" fmla="*/ 666892 h 2959345"/>
              <a:gd name="connsiteX1169" fmla="*/ 5415153 w 12192000"/>
              <a:gd name="connsiteY1169" fmla="*/ 667450 h 2959345"/>
              <a:gd name="connsiteX1170" fmla="*/ 5417826 w 12192000"/>
              <a:gd name="connsiteY1170" fmla="*/ 657492 h 2959345"/>
              <a:gd name="connsiteX1171" fmla="*/ 5435355 w 12192000"/>
              <a:gd name="connsiteY1171" fmla="*/ 658994 h 2959345"/>
              <a:gd name="connsiteX1172" fmla="*/ 5450214 w 12192000"/>
              <a:gd name="connsiteY1172" fmla="*/ 670455 h 2959345"/>
              <a:gd name="connsiteX1173" fmla="*/ 5485275 w 12192000"/>
              <a:gd name="connsiteY1173" fmla="*/ 673459 h 2959345"/>
              <a:gd name="connsiteX1174" fmla="*/ 5430013 w 12192000"/>
              <a:gd name="connsiteY1174" fmla="*/ 678909 h 2959345"/>
              <a:gd name="connsiteX1175" fmla="*/ 5567584 w 12192000"/>
              <a:gd name="connsiteY1175" fmla="*/ 700885 h 2959345"/>
              <a:gd name="connsiteX1176" fmla="*/ 5692969 w 12192000"/>
              <a:gd name="connsiteY1176" fmla="*/ 701443 h 2959345"/>
              <a:gd name="connsiteX1177" fmla="*/ 5707826 w 12192000"/>
              <a:gd name="connsiteY1177" fmla="*/ 712903 h 2959345"/>
              <a:gd name="connsiteX1178" fmla="*/ 5900662 w 12192000"/>
              <a:gd name="connsiteY1178" fmla="*/ 729427 h 2959345"/>
              <a:gd name="connsiteX1179" fmla="*/ 5915520 w 12192000"/>
              <a:gd name="connsiteY1179" fmla="*/ 740888 h 2959345"/>
              <a:gd name="connsiteX1180" fmla="*/ 5935723 w 12192000"/>
              <a:gd name="connsiteY1180" fmla="*/ 732432 h 2959345"/>
              <a:gd name="connsiteX1181" fmla="*/ 5950581 w 12192000"/>
              <a:gd name="connsiteY1181" fmla="*/ 743892 h 2959345"/>
              <a:gd name="connsiteX1182" fmla="*/ 5981239 w 12192000"/>
              <a:gd name="connsiteY1182" fmla="*/ 749121 h 2959345"/>
              <a:gd name="connsiteX1183" fmla="*/ 5963277 w 12192000"/>
              <a:gd name="connsiteY1183" fmla="*/ 758190 h 2959345"/>
              <a:gd name="connsiteX1184" fmla="*/ 5875116 w 12192000"/>
              <a:gd name="connsiteY1184" fmla="*/ 757798 h 2959345"/>
              <a:gd name="connsiteX1185" fmla="*/ 5842727 w 12192000"/>
              <a:gd name="connsiteY1185" fmla="*/ 744836 h 2959345"/>
              <a:gd name="connsiteX1186" fmla="*/ 5644547 w 12192000"/>
              <a:gd name="connsiteY1186" fmla="*/ 748227 h 2959345"/>
              <a:gd name="connsiteX1187" fmla="*/ 5486774 w 12192000"/>
              <a:gd name="connsiteY1187" fmla="*/ 734707 h 2959345"/>
              <a:gd name="connsiteX1188" fmla="*/ 5153694 w 12192000"/>
              <a:gd name="connsiteY1188" fmla="*/ 706164 h 2959345"/>
              <a:gd name="connsiteX1189" fmla="*/ 5144104 w 12192000"/>
              <a:gd name="connsiteY1189" fmla="*/ 713328 h 2959345"/>
              <a:gd name="connsiteX1190" fmla="*/ 5143387 w 12192000"/>
              <a:gd name="connsiteY1190" fmla="*/ 711169 h 2959345"/>
              <a:gd name="connsiteX1191" fmla="*/ 5063372 w 12192000"/>
              <a:gd name="connsiteY1191" fmla="*/ 708610 h 2959345"/>
              <a:gd name="connsiteX1192" fmla="*/ 5035030 w 12192000"/>
              <a:gd name="connsiteY1192" fmla="*/ 697269 h 2959345"/>
              <a:gd name="connsiteX1193" fmla="*/ 5031155 w 12192000"/>
              <a:gd name="connsiteY1193" fmla="*/ 695717 h 2959345"/>
              <a:gd name="connsiteX1194" fmla="*/ 5048512 w 12192000"/>
              <a:gd name="connsiteY1194" fmla="*/ 697150 h 2959345"/>
              <a:gd name="connsiteX1195" fmla="*/ 5279082 w 12192000"/>
              <a:gd name="connsiteY1195" fmla="*/ 706722 h 2959345"/>
              <a:gd name="connsiteX1196" fmla="*/ 5281755 w 12192000"/>
              <a:gd name="connsiteY1196" fmla="*/ 696764 h 2959345"/>
              <a:gd name="connsiteX1197" fmla="*/ 4982710 w 12192000"/>
              <a:gd name="connsiteY1197" fmla="*/ 674003 h 2959345"/>
              <a:gd name="connsiteX1198" fmla="*/ 4882807 w 12192000"/>
              <a:gd name="connsiteY1198" fmla="*/ 681416 h 2959345"/>
              <a:gd name="connsiteX1199" fmla="*/ 4838080 w 12192000"/>
              <a:gd name="connsiteY1199" fmla="*/ 668931 h 2959345"/>
              <a:gd name="connsiteX1200" fmla="*/ 4665516 w 12192000"/>
              <a:gd name="connsiteY1200" fmla="*/ 654143 h 2959345"/>
              <a:gd name="connsiteX1201" fmla="*/ 4519929 w 12192000"/>
              <a:gd name="connsiteY1201" fmla="*/ 662041 h 2959345"/>
              <a:gd name="connsiteX1202" fmla="*/ 4534787 w 12192000"/>
              <a:gd name="connsiteY1202" fmla="*/ 673501 h 2959345"/>
              <a:gd name="connsiteX1203" fmla="*/ 4444463 w 12192000"/>
              <a:gd name="connsiteY1203" fmla="*/ 675946 h 2959345"/>
              <a:gd name="connsiteX1204" fmla="*/ 4484868 w 12192000"/>
              <a:gd name="connsiteY1204" fmla="*/ 659036 h 2959345"/>
              <a:gd name="connsiteX1205" fmla="*/ 4359482 w 12192000"/>
              <a:gd name="connsiteY1205" fmla="*/ 658478 h 2959345"/>
              <a:gd name="connsiteX1206" fmla="*/ 4327093 w 12192000"/>
              <a:gd name="connsiteY1206" fmla="*/ 645516 h 2959345"/>
              <a:gd name="connsiteX1207" fmla="*/ 4362153 w 12192000"/>
              <a:gd name="connsiteY1207" fmla="*/ 648520 h 2959345"/>
              <a:gd name="connsiteX1208" fmla="*/ 4292032 w 12192000"/>
              <a:gd name="connsiteY1208" fmla="*/ 642511 h 2959345"/>
              <a:gd name="connsiteX1209" fmla="*/ 4306890 w 12192000"/>
              <a:gd name="connsiteY1209" fmla="*/ 653971 h 2959345"/>
              <a:gd name="connsiteX1210" fmla="*/ 4289361 w 12192000"/>
              <a:gd name="connsiteY1210" fmla="*/ 652469 h 2959345"/>
              <a:gd name="connsiteX1211" fmla="*/ 4319077 w 12192000"/>
              <a:gd name="connsiteY1211" fmla="*/ 675389 h 2959345"/>
              <a:gd name="connsiteX1212" fmla="*/ 4284017 w 12192000"/>
              <a:gd name="connsiteY1212" fmla="*/ 672384 h 2959345"/>
              <a:gd name="connsiteX1213" fmla="*/ 4269158 w 12192000"/>
              <a:gd name="connsiteY1213" fmla="*/ 660924 h 2959345"/>
              <a:gd name="connsiteX1214" fmla="*/ 4271829 w 12192000"/>
              <a:gd name="connsiteY1214" fmla="*/ 650967 h 2959345"/>
              <a:gd name="connsiteX1215" fmla="*/ 4166647 w 12192000"/>
              <a:gd name="connsiteY1215" fmla="*/ 641953 h 2959345"/>
              <a:gd name="connsiteX1216" fmla="*/ 4169319 w 12192000"/>
              <a:gd name="connsiteY1216" fmla="*/ 631996 h 2959345"/>
              <a:gd name="connsiteX1217" fmla="*/ 4149117 w 12192000"/>
              <a:gd name="connsiteY1217" fmla="*/ 640451 h 2959345"/>
              <a:gd name="connsiteX1218" fmla="*/ 4006202 w 12192000"/>
              <a:gd name="connsiteY1218" fmla="*/ 638390 h 2959345"/>
              <a:gd name="connsiteX1219" fmla="*/ 4046606 w 12192000"/>
              <a:gd name="connsiteY1219" fmla="*/ 621480 h 2959345"/>
              <a:gd name="connsiteX1220" fmla="*/ 3964379 w 12192000"/>
              <a:gd name="connsiteY1220" fmla="*/ 627167 h 2959345"/>
              <a:gd name="connsiteX1221" fmla="*/ 3933869 w 12192000"/>
              <a:gd name="connsiteY1221" fmla="*/ 628363 h 2959345"/>
              <a:gd name="connsiteX1222" fmla="*/ 3918479 w 12192000"/>
              <a:gd name="connsiteY1222" fmla="*/ 631055 h 2959345"/>
              <a:gd name="connsiteX1223" fmla="*/ 3919748 w 12192000"/>
              <a:gd name="connsiteY1223" fmla="*/ 626326 h 2959345"/>
              <a:gd name="connsiteX1224" fmla="*/ 3886159 w 12192000"/>
              <a:gd name="connsiteY1224" fmla="*/ 617917 h 2959345"/>
              <a:gd name="connsiteX1225" fmla="*/ 3884904 w 12192000"/>
              <a:gd name="connsiteY1225" fmla="*/ 618173 h 2959345"/>
              <a:gd name="connsiteX1226" fmla="*/ 3886493 w 12192000"/>
              <a:gd name="connsiteY1226" fmla="*/ 618309 h 2959345"/>
              <a:gd name="connsiteX1227" fmla="*/ 3883868 w 12192000"/>
              <a:gd name="connsiteY1227" fmla="*/ 628089 h 2959345"/>
              <a:gd name="connsiteX1228" fmla="*/ 3830799 w 12192000"/>
              <a:gd name="connsiteY1228" fmla="*/ 623542 h 2959345"/>
              <a:gd name="connsiteX1229" fmla="*/ 3830985 w 12192000"/>
              <a:gd name="connsiteY1229" fmla="*/ 622841 h 2959345"/>
              <a:gd name="connsiteX1230" fmla="*/ 3813366 w 12192000"/>
              <a:gd name="connsiteY1230" fmla="*/ 621865 h 2959345"/>
              <a:gd name="connsiteX1231" fmla="*/ 3833568 w 12192000"/>
              <a:gd name="connsiteY1231" fmla="*/ 613411 h 2959345"/>
              <a:gd name="connsiteX1232" fmla="*/ 3392635 w 12192000"/>
              <a:gd name="connsiteY1232" fmla="*/ 585812 h 2959345"/>
              <a:gd name="connsiteX1233" fmla="*/ 3377776 w 12192000"/>
              <a:gd name="connsiteY1233" fmla="*/ 574353 h 2959345"/>
              <a:gd name="connsiteX1234" fmla="*/ 3340044 w 12192000"/>
              <a:gd name="connsiteY1234" fmla="*/ 581305 h 2959345"/>
              <a:gd name="connsiteX1235" fmla="*/ 3360247 w 12192000"/>
              <a:gd name="connsiteY1235" fmla="*/ 572850 h 2959345"/>
              <a:gd name="connsiteX1236" fmla="*/ 3292796 w 12192000"/>
              <a:gd name="connsiteY1236" fmla="*/ 556884 h 2959345"/>
              <a:gd name="connsiteX1237" fmla="*/ 1983573 w 12192000"/>
              <a:gd name="connsiteY1237" fmla="*/ 532966 h 2959345"/>
              <a:gd name="connsiteX1238" fmla="*/ 1994928 w 12192000"/>
              <a:gd name="connsiteY1238" fmla="*/ 533459 h 2959345"/>
              <a:gd name="connsiteX1239" fmla="*/ 2006669 w 12192000"/>
              <a:gd name="connsiteY1239" fmla="*/ 538784 h 2959345"/>
              <a:gd name="connsiteX1240" fmla="*/ 1989140 w 12192000"/>
              <a:gd name="connsiteY1240" fmla="*/ 537282 h 2959345"/>
              <a:gd name="connsiteX1241" fmla="*/ 1974911 w 12192000"/>
              <a:gd name="connsiteY1241" fmla="*/ 535004 h 2959345"/>
              <a:gd name="connsiteX1242" fmla="*/ 1911392 w 12192000"/>
              <a:gd name="connsiteY1242" fmla="*/ 526301 h 2959345"/>
              <a:gd name="connsiteX1243" fmla="*/ 1937560 w 12192000"/>
              <a:gd name="connsiteY1243" fmla="*/ 529023 h 2959345"/>
              <a:gd name="connsiteX1244" fmla="*/ 1974911 w 12192000"/>
              <a:gd name="connsiteY1244" fmla="*/ 535004 h 2959345"/>
              <a:gd name="connsiteX1245" fmla="*/ 1971611 w 12192000"/>
              <a:gd name="connsiteY1245" fmla="*/ 535780 h 2959345"/>
              <a:gd name="connsiteX1246" fmla="*/ 1883965 w 12192000"/>
              <a:gd name="connsiteY1246" fmla="*/ 528269 h 2959345"/>
              <a:gd name="connsiteX1247" fmla="*/ 1911392 w 12192000"/>
              <a:gd name="connsiteY1247" fmla="*/ 526301 h 2959345"/>
              <a:gd name="connsiteX1248" fmla="*/ 1999881 w 12192000"/>
              <a:gd name="connsiteY1248" fmla="*/ 497251 h 2959345"/>
              <a:gd name="connsiteX1249" fmla="*/ 2014724 w 12192000"/>
              <a:gd name="connsiteY1249" fmla="*/ 508762 h 2959345"/>
              <a:gd name="connsiteX1250" fmla="*/ 1999881 w 12192000"/>
              <a:gd name="connsiteY1250" fmla="*/ 497251 h 2959345"/>
              <a:gd name="connsiteX1251" fmla="*/ 1947294 w 12192000"/>
              <a:gd name="connsiteY1251" fmla="*/ 492745 h 2959345"/>
              <a:gd name="connsiteX1252" fmla="*/ 2072684 w 12192000"/>
              <a:gd name="connsiteY1252" fmla="*/ 493252 h 2959345"/>
              <a:gd name="connsiteX1253" fmla="*/ 2034939 w 12192000"/>
              <a:gd name="connsiteY1253" fmla="*/ 500256 h 2959345"/>
              <a:gd name="connsiteX1254" fmla="*/ 2047098 w 12192000"/>
              <a:gd name="connsiteY1254" fmla="*/ 521773 h 2959345"/>
              <a:gd name="connsiteX1255" fmla="*/ 2017410 w 12192000"/>
              <a:gd name="connsiteY1255" fmla="*/ 498753 h 2959345"/>
              <a:gd name="connsiteX1256" fmla="*/ 1999881 w 12192000"/>
              <a:gd name="connsiteY1256" fmla="*/ 497251 h 2959345"/>
              <a:gd name="connsiteX1257" fmla="*/ 1944608 w 12192000"/>
              <a:gd name="connsiteY1257" fmla="*/ 502753 h 2959345"/>
              <a:gd name="connsiteX1258" fmla="*/ 1947294 w 12192000"/>
              <a:gd name="connsiteY1258" fmla="*/ 492745 h 2959345"/>
              <a:gd name="connsiteX1259" fmla="*/ 0 w 12192000"/>
              <a:gd name="connsiteY1259" fmla="*/ 0 h 2959345"/>
              <a:gd name="connsiteX1260" fmla="*/ 6929 w 12192000"/>
              <a:gd name="connsiteY1260" fmla="*/ 5255 h 2959345"/>
              <a:gd name="connsiteX1261" fmla="*/ 29530 w 12192000"/>
              <a:gd name="connsiteY1261" fmla="*/ 21269 h 2959345"/>
              <a:gd name="connsiteX1262" fmla="*/ 152234 w 12192000"/>
              <a:gd name="connsiteY1262" fmla="*/ 31784 h 2959345"/>
              <a:gd name="connsiteX1263" fmla="*/ 369372 w 12192000"/>
              <a:gd name="connsiteY1263" fmla="*/ 91343 h 2959345"/>
              <a:gd name="connsiteX1264" fmla="*/ 386901 w 12192000"/>
              <a:gd name="connsiteY1264" fmla="*/ 92845 h 2959345"/>
              <a:gd name="connsiteX1265" fmla="*/ 384216 w 12192000"/>
              <a:gd name="connsiteY1265" fmla="*/ 102852 h 2959345"/>
              <a:gd name="connsiteX1266" fmla="*/ 279040 w 12192000"/>
              <a:gd name="connsiteY1266" fmla="*/ 93840 h 2959345"/>
              <a:gd name="connsiteX1267" fmla="*/ 323573 w 12192000"/>
              <a:gd name="connsiteY1267" fmla="*/ 128370 h 2959345"/>
              <a:gd name="connsiteX1268" fmla="*/ 619032 w 12192000"/>
              <a:gd name="connsiteY1268" fmla="*/ 297019 h 2959345"/>
              <a:gd name="connsiteX1269" fmla="*/ 708094 w 12192000"/>
              <a:gd name="connsiteY1269" fmla="*/ 366078 h 2959345"/>
              <a:gd name="connsiteX1270" fmla="*/ 770154 w 12192000"/>
              <a:gd name="connsiteY1270" fmla="*/ 402110 h 2959345"/>
              <a:gd name="connsiteX1271" fmla="*/ 772840 w 12192000"/>
              <a:gd name="connsiteY1271" fmla="*/ 392102 h 2959345"/>
              <a:gd name="connsiteX1272" fmla="*/ 847059 w 12192000"/>
              <a:gd name="connsiteY1272" fmla="*/ 449652 h 2959345"/>
              <a:gd name="connsiteX1273" fmla="*/ 882118 w 12192000"/>
              <a:gd name="connsiteY1273" fmla="*/ 452656 h 2959345"/>
              <a:gd name="connsiteX1274" fmla="*/ 861903 w 12192000"/>
              <a:gd name="connsiteY1274" fmla="*/ 461162 h 2959345"/>
              <a:gd name="connsiteX1275" fmla="*/ 964393 w 12192000"/>
              <a:gd name="connsiteY1275" fmla="*/ 480182 h 2959345"/>
              <a:gd name="connsiteX1276" fmla="*/ 946864 w 12192000"/>
              <a:gd name="connsiteY1276" fmla="*/ 478680 h 2959345"/>
              <a:gd name="connsiteX1277" fmla="*/ 1172057 w 12192000"/>
              <a:gd name="connsiteY1277" fmla="*/ 508216 h 2959345"/>
              <a:gd name="connsiteX1278" fmla="*/ 1314975 w 12192000"/>
              <a:gd name="connsiteY1278" fmla="*/ 510225 h 2959345"/>
              <a:gd name="connsiteX1279" fmla="*/ 1335189 w 12192000"/>
              <a:gd name="connsiteY1279" fmla="*/ 501719 h 2959345"/>
              <a:gd name="connsiteX1280" fmla="*/ 1422836 w 12192000"/>
              <a:gd name="connsiteY1280" fmla="*/ 509230 h 2959345"/>
              <a:gd name="connsiteX1281" fmla="*/ 1417465 w 12192000"/>
              <a:gd name="connsiteY1281" fmla="*/ 529246 h 2959345"/>
              <a:gd name="connsiteX1282" fmla="*/ 1309605 w 12192000"/>
              <a:gd name="connsiteY1282" fmla="*/ 530240 h 2959345"/>
              <a:gd name="connsiteX1283" fmla="*/ 1452523 w 12192000"/>
              <a:gd name="connsiteY1283" fmla="*/ 532250 h 2959345"/>
              <a:gd name="connsiteX1284" fmla="*/ 1455209 w 12192000"/>
              <a:gd name="connsiteY1284" fmla="*/ 522242 h 2959345"/>
              <a:gd name="connsiteX1285" fmla="*/ 1510482 w 12192000"/>
              <a:gd name="connsiteY1285" fmla="*/ 516741 h 2959345"/>
              <a:gd name="connsiteX1286" fmla="*/ 1591339 w 12192000"/>
              <a:gd name="connsiteY1286" fmla="*/ 482718 h 2959345"/>
              <a:gd name="connsiteX1287" fmla="*/ 1728739 w 12192000"/>
              <a:gd name="connsiteY1287" fmla="*/ 371638 h 2959345"/>
              <a:gd name="connsiteX1288" fmla="*/ 1763797 w 12192000"/>
              <a:gd name="connsiteY1288" fmla="*/ 374642 h 2959345"/>
              <a:gd name="connsiteX1289" fmla="*/ 1649298 w 12192000"/>
              <a:gd name="connsiteY1289" fmla="*/ 467209 h 2959345"/>
              <a:gd name="connsiteX1290" fmla="*/ 1641242 w 12192000"/>
              <a:gd name="connsiteY1290" fmla="*/ 497232 h 2959345"/>
              <a:gd name="connsiteX1291" fmla="*/ 1626398 w 12192000"/>
              <a:gd name="connsiteY1291" fmla="*/ 485722 h 2959345"/>
              <a:gd name="connsiteX1292" fmla="*/ 1580598 w 12192000"/>
              <a:gd name="connsiteY1292" fmla="*/ 522749 h 2959345"/>
              <a:gd name="connsiteX1293" fmla="*/ 1635872 w 12192000"/>
              <a:gd name="connsiteY1293" fmla="*/ 517248 h 2959345"/>
              <a:gd name="connsiteX1294" fmla="*/ 1600813 w 12192000"/>
              <a:gd name="connsiteY1294" fmla="*/ 514243 h 2959345"/>
              <a:gd name="connsiteX1295" fmla="*/ 1638557 w 12192000"/>
              <a:gd name="connsiteY1295" fmla="*/ 507240 h 2959345"/>
              <a:gd name="connsiteX1296" fmla="*/ 1650716 w 12192000"/>
              <a:gd name="connsiteY1296" fmla="*/ 528758 h 2959345"/>
              <a:gd name="connsiteX1297" fmla="*/ 1542855 w 12192000"/>
              <a:gd name="connsiteY1297" fmla="*/ 529752 h 2959345"/>
              <a:gd name="connsiteX1298" fmla="*/ 1557698 w 12192000"/>
              <a:gd name="connsiteY1298" fmla="*/ 541263 h 2959345"/>
              <a:gd name="connsiteX1299" fmla="*/ 1986454 w 12192000"/>
              <a:gd name="connsiteY1299" fmla="*/ 547290 h 2959345"/>
              <a:gd name="connsiteX1300" fmla="*/ 2006669 w 12192000"/>
              <a:gd name="connsiteY1300" fmla="*/ 538784 h 2959345"/>
              <a:gd name="connsiteX1301" fmla="*/ 2024197 w 12192000"/>
              <a:gd name="connsiteY1301" fmla="*/ 540287 h 2959345"/>
              <a:gd name="connsiteX1302" fmla="*/ 2029568 w 12192000"/>
              <a:gd name="connsiteY1302" fmla="*/ 520271 h 2959345"/>
              <a:gd name="connsiteX1303" fmla="*/ 2047098 w 12192000"/>
              <a:gd name="connsiteY1303" fmla="*/ 521773 h 2959345"/>
              <a:gd name="connsiteX1304" fmla="*/ 2044412 w 12192000"/>
              <a:gd name="connsiteY1304" fmla="*/ 531781 h 2959345"/>
              <a:gd name="connsiteX1305" fmla="*/ 2134744 w 12192000"/>
              <a:gd name="connsiteY1305" fmla="*/ 529284 h 2959345"/>
              <a:gd name="connsiteX1306" fmla="*/ 2225076 w 12192000"/>
              <a:gd name="connsiteY1306" fmla="*/ 526787 h 2959345"/>
              <a:gd name="connsiteX1307" fmla="*/ 2222390 w 12192000"/>
              <a:gd name="connsiteY1307" fmla="*/ 536795 h 2959345"/>
              <a:gd name="connsiteX1308" fmla="*/ 2039041 w 12192000"/>
              <a:gd name="connsiteY1308" fmla="*/ 551797 h 2959345"/>
              <a:gd name="connsiteX1309" fmla="*/ 1607600 w 12192000"/>
              <a:gd name="connsiteY1309" fmla="*/ 555776 h 2959345"/>
              <a:gd name="connsiteX1310" fmla="*/ 1587386 w 12192000"/>
              <a:gd name="connsiteY1310" fmla="*/ 564282 h 2959345"/>
              <a:gd name="connsiteX1311" fmla="*/ 1667611 w 12192000"/>
              <a:gd name="connsiteY1311" fmla="*/ 566038 h 2959345"/>
              <a:gd name="connsiteX1312" fmla="*/ 1733188 w 12192000"/>
              <a:gd name="connsiteY1312" fmla="*/ 567473 h 2959345"/>
              <a:gd name="connsiteX1313" fmla="*/ 1752013 w 12192000"/>
              <a:gd name="connsiteY1313" fmla="*/ 575191 h 2959345"/>
              <a:gd name="connsiteX1314" fmla="*/ 1820636 w 12192000"/>
              <a:gd name="connsiteY1314" fmla="*/ 563795 h 2959345"/>
              <a:gd name="connsiteX1315" fmla="*/ 1817951 w 12192000"/>
              <a:gd name="connsiteY1315" fmla="*/ 573802 h 2959345"/>
              <a:gd name="connsiteX1316" fmla="*/ 1908282 w 12192000"/>
              <a:gd name="connsiteY1316" fmla="*/ 571306 h 2959345"/>
              <a:gd name="connsiteX1317" fmla="*/ 2068730 w 12192000"/>
              <a:gd name="connsiteY1317" fmla="*/ 574817 h 2959345"/>
              <a:gd name="connsiteX1318" fmla="*/ 2048516 w 12192000"/>
              <a:gd name="connsiteY1318" fmla="*/ 583322 h 2959345"/>
              <a:gd name="connsiteX1319" fmla="*/ 2064590 w 12192000"/>
              <a:gd name="connsiteY1319" fmla="*/ 589783 h 2959345"/>
              <a:gd name="connsiteX1320" fmla="*/ 2055265 w 12192000"/>
              <a:gd name="connsiteY1320" fmla="*/ 591579 h 2959345"/>
              <a:gd name="connsiteX1321" fmla="*/ 1975713 w 12192000"/>
              <a:gd name="connsiteY1321" fmla="*/ 587321 h 2959345"/>
              <a:gd name="connsiteX1322" fmla="*/ 1885381 w 12192000"/>
              <a:gd name="connsiteY1322" fmla="*/ 589818 h 2959345"/>
              <a:gd name="connsiteX1323" fmla="*/ 1777522 w 12192000"/>
              <a:gd name="connsiteY1323" fmla="*/ 590813 h 2959345"/>
              <a:gd name="connsiteX1324" fmla="*/ 1780207 w 12192000"/>
              <a:gd name="connsiteY1324" fmla="*/ 580806 h 2959345"/>
              <a:gd name="connsiteX1325" fmla="*/ 1705899 w 12192000"/>
              <a:gd name="connsiteY1325" fmla="*/ 594594 h 2959345"/>
              <a:gd name="connsiteX1326" fmla="*/ 1686583 w 12192000"/>
              <a:gd name="connsiteY1326" fmla="*/ 602471 h 2959345"/>
              <a:gd name="connsiteX1327" fmla="*/ 1684522 w 12192000"/>
              <a:gd name="connsiteY1327" fmla="*/ 602352 h 2959345"/>
              <a:gd name="connsiteX1328" fmla="*/ 1684664 w 12192000"/>
              <a:gd name="connsiteY1328" fmla="*/ 594374 h 2959345"/>
              <a:gd name="connsiteX1329" fmla="*/ 1669662 w 12192000"/>
              <a:gd name="connsiteY1329" fmla="*/ 591808 h 2959345"/>
              <a:gd name="connsiteX1330" fmla="*/ 1652132 w 12192000"/>
              <a:gd name="connsiteY1330" fmla="*/ 590306 h 2959345"/>
              <a:gd name="connsiteX1331" fmla="*/ 1649447 w 12192000"/>
              <a:gd name="connsiteY1331" fmla="*/ 600314 h 2959345"/>
              <a:gd name="connsiteX1332" fmla="*/ 1684522 w 12192000"/>
              <a:gd name="connsiteY1332" fmla="*/ 602352 h 2959345"/>
              <a:gd name="connsiteX1333" fmla="*/ 1684505 w 12192000"/>
              <a:gd name="connsiteY1333" fmla="*/ 603319 h 2959345"/>
              <a:gd name="connsiteX1334" fmla="*/ 1686583 w 12192000"/>
              <a:gd name="connsiteY1334" fmla="*/ 602471 h 2959345"/>
              <a:gd name="connsiteX1335" fmla="*/ 1765322 w 12192000"/>
              <a:gd name="connsiteY1335" fmla="*/ 607044 h 2959345"/>
              <a:gd name="connsiteX1336" fmla="*/ 2075518 w 12192000"/>
              <a:gd name="connsiteY1336" fmla="*/ 616349 h 2959345"/>
              <a:gd name="connsiteX1337" fmla="*/ 2080888 w 12192000"/>
              <a:gd name="connsiteY1337" fmla="*/ 596334 h 2959345"/>
              <a:gd name="connsiteX1338" fmla="*/ 2223807 w 12192000"/>
              <a:gd name="connsiteY1338" fmla="*/ 598344 h 2959345"/>
              <a:gd name="connsiteX1339" fmla="*/ 2238650 w 12192000"/>
              <a:gd name="connsiteY1339" fmla="*/ 609853 h 2959345"/>
              <a:gd name="connsiteX1340" fmla="*/ 2258865 w 12192000"/>
              <a:gd name="connsiteY1340" fmla="*/ 601348 h 2959345"/>
              <a:gd name="connsiteX1341" fmla="*/ 2276394 w 12192000"/>
              <a:gd name="connsiteY1341" fmla="*/ 602850 h 2959345"/>
              <a:gd name="connsiteX1342" fmla="*/ 2326298 w 12192000"/>
              <a:gd name="connsiteY1342" fmla="*/ 617364 h 2959345"/>
              <a:gd name="connsiteX1343" fmla="*/ 2431471 w 12192000"/>
              <a:gd name="connsiteY1343" fmla="*/ 626376 h 2959345"/>
              <a:gd name="connsiteX1344" fmla="*/ 2436842 w 12192000"/>
              <a:gd name="connsiteY1344" fmla="*/ 606361 h 2959345"/>
              <a:gd name="connsiteX1345" fmla="*/ 2489430 w 12192000"/>
              <a:gd name="connsiteY1345" fmla="*/ 610868 h 2959345"/>
              <a:gd name="connsiteX1346" fmla="*/ 2504273 w 12192000"/>
              <a:gd name="connsiteY1346" fmla="*/ 622378 h 2959345"/>
              <a:gd name="connsiteX1347" fmla="*/ 2506960 w 12192000"/>
              <a:gd name="connsiteY1347" fmla="*/ 612370 h 2959345"/>
              <a:gd name="connsiteX1348" fmla="*/ 2524487 w 12192000"/>
              <a:gd name="connsiteY1348" fmla="*/ 613872 h 2959345"/>
              <a:gd name="connsiteX1349" fmla="*/ 2521803 w 12192000"/>
              <a:gd name="connsiteY1349" fmla="*/ 623880 h 2959345"/>
              <a:gd name="connsiteX1350" fmla="*/ 2542017 w 12192000"/>
              <a:gd name="connsiteY1350" fmla="*/ 615374 h 2959345"/>
              <a:gd name="connsiteX1351" fmla="*/ 2577076 w 12192000"/>
              <a:gd name="connsiteY1351" fmla="*/ 618378 h 2959345"/>
              <a:gd name="connsiteX1352" fmla="*/ 2579760 w 12192000"/>
              <a:gd name="connsiteY1352" fmla="*/ 608371 h 2959345"/>
              <a:gd name="connsiteX1353" fmla="*/ 2684936 w 12192000"/>
              <a:gd name="connsiteY1353" fmla="*/ 617384 h 2959345"/>
              <a:gd name="connsiteX1354" fmla="*/ 2644507 w 12192000"/>
              <a:gd name="connsiteY1354" fmla="*/ 634395 h 2959345"/>
              <a:gd name="connsiteX1355" fmla="*/ 2717308 w 12192000"/>
              <a:gd name="connsiteY1355" fmla="*/ 630395 h 2959345"/>
              <a:gd name="connsiteX1356" fmla="*/ 2752367 w 12192000"/>
              <a:gd name="connsiteY1356" fmla="*/ 633400 h 2959345"/>
              <a:gd name="connsiteX1357" fmla="*/ 2769896 w 12192000"/>
              <a:gd name="connsiteY1357" fmla="*/ 634902 h 2959345"/>
              <a:gd name="connsiteX1358" fmla="*/ 2749682 w 12192000"/>
              <a:gd name="connsiteY1358" fmla="*/ 643408 h 2959345"/>
              <a:gd name="connsiteX1359" fmla="*/ 2764526 w 12192000"/>
              <a:gd name="connsiteY1359" fmla="*/ 654917 h 2959345"/>
              <a:gd name="connsiteX1360" fmla="*/ 2744311 w 12192000"/>
              <a:gd name="connsiteY1360" fmla="*/ 663423 h 2959345"/>
              <a:gd name="connsiteX1361" fmla="*/ 2729466 w 12192000"/>
              <a:gd name="connsiteY1361" fmla="*/ 651913 h 2959345"/>
              <a:gd name="connsiteX1362" fmla="*/ 2726782 w 12192000"/>
              <a:gd name="connsiteY1362" fmla="*/ 661921 h 2959345"/>
              <a:gd name="connsiteX1363" fmla="*/ 2711937 w 12192000"/>
              <a:gd name="connsiteY1363" fmla="*/ 650411 h 2959345"/>
              <a:gd name="connsiteX1364" fmla="*/ 2606764 w 12192000"/>
              <a:gd name="connsiteY1364" fmla="*/ 641398 h 2959345"/>
              <a:gd name="connsiteX1365" fmla="*/ 2626978 w 12192000"/>
              <a:gd name="connsiteY1365" fmla="*/ 632893 h 2959345"/>
              <a:gd name="connsiteX1366" fmla="*/ 2554175 w 12192000"/>
              <a:gd name="connsiteY1366" fmla="*/ 636891 h 2959345"/>
              <a:gd name="connsiteX1367" fmla="*/ 2519118 w 12192000"/>
              <a:gd name="connsiteY1367" fmla="*/ 633887 h 2959345"/>
              <a:gd name="connsiteX1368" fmla="*/ 2391042 w 12192000"/>
              <a:gd name="connsiteY1368" fmla="*/ 643388 h 2959345"/>
              <a:gd name="connsiteX1369" fmla="*/ 2393727 w 12192000"/>
              <a:gd name="connsiteY1369" fmla="*/ 633380 h 2959345"/>
              <a:gd name="connsiteX1370" fmla="*/ 2283181 w 12192000"/>
              <a:gd name="connsiteY1370" fmla="*/ 644383 h 2959345"/>
              <a:gd name="connsiteX1371" fmla="*/ 2032403 w 12192000"/>
              <a:gd name="connsiteY1371" fmla="*/ 643368 h 2959345"/>
              <a:gd name="connsiteX1372" fmla="*/ 2012188 w 12192000"/>
              <a:gd name="connsiteY1372" fmla="*/ 651875 h 2959345"/>
              <a:gd name="connsiteX1373" fmla="*/ 2476003 w 12192000"/>
              <a:gd name="connsiteY1373" fmla="*/ 660906 h 2959345"/>
              <a:gd name="connsiteX1374" fmla="*/ 2511061 w 12192000"/>
              <a:gd name="connsiteY1374" fmla="*/ 663910 h 2959345"/>
              <a:gd name="connsiteX1375" fmla="*/ 2490846 w 12192000"/>
              <a:gd name="connsiteY1375" fmla="*/ 672417 h 2959345"/>
              <a:gd name="connsiteX1376" fmla="*/ 2473319 w 12192000"/>
              <a:gd name="connsiteY1376" fmla="*/ 670915 h 2959345"/>
              <a:gd name="connsiteX1377" fmla="*/ 2435573 w 12192000"/>
              <a:gd name="connsiteY1377" fmla="*/ 677918 h 2959345"/>
              <a:gd name="connsiteX1378" fmla="*/ 2325029 w 12192000"/>
              <a:gd name="connsiteY1378" fmla="*/ 688920 h 2959345"/>
              <a:gd name="connsiteX1379" fmla="*/ 2417788 w 12192000"/>
              <a:gd name="connsiteY1379" fmla="*/ 690950 h 2959345"/>
              <a:gd name="connsiteX1380" fmla="*/ 2429486 w 12192000"/>
              <a:gd name="connsiteY1380" fmla="*/ 691206 h 2959345"/>
              <a:gd name="connsiteX1381" fmla="*/ 2387623 w 12192000"/>
              <a:gd name="connsiteY1381" fmla="*/ 694764 h 2959345"/>
              <a:gd name="connsiteX1382" fmla="*/ 2229326 w 12192000"/>
              <a:gd name="connsiteY1382" fmla="*/ 711433 h 2959345"/>
              <a:gd name="connsiteX1383" fmla="*/ 2366874 w 12192000"/>
              <a:gd name="connsiteY1383" fmla="*/ 733458 h 2959345"/>
              <a:gd name="connsiteX1384" fmla="*/ 2387089 w 12192000"/>
              <a:gd name="connsiteY1384" fmla="*/ 724952 h 2959345"/>
              <a:gd name="connsiteX1385" fmla="*/ 2404617 w 12192000"/>
              <a:gd name="connsiteY1385" fmla="*/ 726454 h 2959345"/>
              <a:gd name="connsiteX1386" fmla="*/ 2424592 w 12192000"/>
              <a:gd name="connsiteY1386" fmla="*/ 729286 h 2959345"/>
              <a:gd name="connsiteX1387" fmla="*/ 2424467 w 12192000"/>
              <a:gd name="connsiteY1387" fmla="*/ 728044 h 2959345"/>
              <a:gd name="connsiteX1388" fmla="*/ 2488720 w 12192000"/>
              <a:gd name="connsiteY1388" fmla="*/ 730462 h 2959345"/>
              <a:gd name="connsiteX1389" fmla="*/ 2690454 w 12192000"/>
              <a:gd name="connsiteY1389" fmla="*/ 730473 h 2959345"/>
              <a:gd name="connsiteX1390" fmla="*/ 2590652 w 12192000"/>
              <a:gd name="connsiteY1390" fmla="*/ 701445 h 2959345"/>
              <a:gd name="connsiteX1391" fmla="*/ 2663453 w 12192000"/>
              <a:gd name="connsiteY1391" fmla="*/ 697445 h 2959345"/>
              <a:gd name="connsiteX1392" fmla="*/ 2643239 w 12192000"/>
              <a:gd name="connsiteY1392" fmla="*/ 705951 h 2959345"/>
              <a:gd name="connsiteX1393" fmla="*/ 2693141 w 12192000"/>
              <a:gd name="connsiteY1393" fmla="*/ 720465 h 2959345"/>
              <a:gd name="connsiteX1394" fmla="*/ 2728200 w 12192000"/>
              <a:gd name="connsiteY1394" fmla="*/ 723469 h 2959345"/>
              <a:gd name="connsiteX1395" fmla="*/ 2730884 w 12192000"/>
              <a:gd name="connsiteY1395" fmla="*/ 713462 h 2959345"/>
              <a:gd name="connsiteX1396" fmla="*/ 2765943 w 12192000"/>
              <a:gd name="connsiteY1396" fmla="*/ 716466 h 2959345"/>
              <a:gd name="connsiteX1397" fmla="*/ 2780786 w 12192000"/>
              <a:gd name="connsiteY1397" fmla="*/ 727976 h 2959345"/>
              <a:gd name="connsiteX1398" fmla="*/ 2803687 w 12192000"/>
              <a:gd name="connsiteY1398" fmla="*/ 709462 h 2959345"/>
              <a:gd name="connsiteX1399" fmla="*/ 2786157 w 12192000"/>
              <a:gd name="connsiteY1399" fmla="*/ 707960 h 2959345"/>
              <a:gd name="connsiteX1400" fmla="*/ 2806371 w 12192000"/>
              <a:gd name="connsiteY1400" fmla="*/ 699455 h 2959345"/>
              <a:gd name="connsiteX1401" fmla="*/ 2821214 w 12192000"/>
              <a:gd name="connsiteY1401" fmla="*/ 710964 h 2959345"/>
              <a:gd name="connsiteX1402" fmla="*/ 2801000 w 12192000"/>
              <a:gd name="connsiteY1402" fmla="*/ 719471 h 2959345"/>
              <a:gd name="connsiteX1403" fmla="*/ 2862353 w 12192000"/>
              <a:gd name="connsiteY1403" fmla="*/ 724728 h 2959345"/>
              <a:gd name="connsiteX1404" fmla="*/ 2882379 w 12192000"/>
              <a:gd name="connsiteY1404" fmla="*/ 730187 h 2959345"/>
              <a:gd name="connsiteX1405" fmla="*/ 2785952 w 12192000"/>
              <a:gd name="connsiteY1405" fmla="*/ 730658 h 2959345"/>
              <a:gd name="connsiteX1406" fmla="*/ 2346660 w 12192000"/>
              <a:gd name="connsiteY1406" fmla="*/ 741963 h 2959345"/>
              <a:gd name="connsiteX1407" fmla="*/ 2323760 w 12192000"/>
              <a:gd name="connsiteY1407" fmla="*/ 760476 h 2959345"/>
              <a:gd name="connsiteX1408" fmla="*/ 2358818 w 12192000"/>
              <a:gd name="connsiteY1408" fmla="*/ 763481 h 2959345"/>
              <a:gd name="connsiteX1409" fmla="*/ 2253643 w 12192000"/>
              <a:gd name="connsiteY1409" fmla="*/ 754468 h 2959345"/>
              <a:gd name="connsiteX1410" fmla="*/ 2122882 w 12192000"/>
              <a:gd name="connsiteY1410" fmla="*/ 773977 h 2959345"/>
              <a:gd name="connsiteX1411" fmla="*/ 2120198 w 12192000"/>
              <a:gd name="connsiteY1411" fmla="*/ 783984 h 2959345"/>
              <a:gd name="connsiteX1412" fmla="*/ 2315705 w 12192000"/>
              <a:gd name="connsiteY1412" fmla="*/ 790500 h 2959345"/>
              <a:gd name="connsiteX1413" fmla="*/ 2187629 w 12192000"/>
              <a:gd name="connsiteY1413" fmla="*/ 800000 h 2959345"/>
              <a:gd name="connsiteX1414" fmla="*/ 2237531 w 12192000"/>
              <a:gd name="connsiteY1414" fmla="*/ 814515 h 2959345"/>
              <a:gd name="connsiteX1415" fmla="*/ 2234846 w 12192000"/>
              <a:gd name="connsiteY1415" fmla="*/ 824523 h 2959345"/>
              <a:gd name="connsiteX1416" fmla="*/ 2287433 w 12192000"/>
              <a:gd name="connsiteY1416" fmla="*/ 829029 h 2959345"/>
              <a:gd name="connsiteX1417" fmla="*/ 2372394 w 12192000"/>
              <a:gd name="connsiteY1417" fmla="*/ 846547 h 2959345"/>
              <a:gd name="connsiteX1418" fmla="*/ 2923854 w 12192000"/>
              <a:gd name="connsiteY1418" fmla="*/ 863090 h 2959345"/>
              <a:gd name="connsiteX1419" fmla="*/ 2903640 w 12192000"/>
              <a:gd name="connsiteY1419" fmla="*/ 871596 h 2959345"/>
              <a:gd name="connsiteX1420" fmla="*/ 2632646 w 12192000"/>
              <a:gd name="connsiteY1420" fmla="*/ 879087 h 2959345"/>
              <a:gd name="connsiteX1421" fmla="*/ 2805252 w 12192000"/>
              <a:gd name="connsiteY1421" fmla="*/ 904116 h 2959345"/>
              <a:gd name="connsiteX1422" fmla="*/ 2998073 w 12192000"/>
              <a:gd name="connsiteY1422" fmla="*/ 920639 h 2959345"/>
              <a:gd name="connsiteX1423" fmla="*/ 3131520 w 12192000"/>
              <a:gd name="connsiteY1423" fmla="*/ 891124 h 2959345"/>
              <a:gd name="connsiteX1424" fmla="*/ 3169263 w 12192000"/>
              <a:gd name="connsiteY1424" fmla="*/ 884120 h 2959345"/>
              <a:gd name="connsiteX1425" fmla="*/ 3154418 w 12192000"/>
              <a:gd name="connsiteY1425" fmla="*/ 872610 h 2959345"/>
              <a:gd name="connsiteX1426" fmla="*/ 3192162 w 12192000"/>
              <a:gd name="connsiteY1426" fmla="*/ 865607 h 2959345"/>
              <a:gd name="connsiteX1427" fmla="*/ 3162474 w 12192000"/>
              <a:gd name="connsiteY1427" fmla="*/ 842587 h 2959345"/>
              <a:gd name="connsiteX1428" fmla="*/ 3159790 w 12192000"/>
              <a:gd name="connsiteY1428" fmla="*/ 852595 h 2959345"/>
              <a:gd name="connsiteX1429" fmla="*/ 3142260 w 12192000"/>
              <a:gd name="connsiteY1429" fmla="*/ 851093 h 2959345"/>
              <a:gd name="connsiteX1430" fmla="*/ 3182688 w 12192000"/>
              <a:gd name="connsiteY1430" fmla="*/ 834081 h 2959345"/>
              <a:gd name="connsiteX1431" fmla="*/ 3200218 w 12192000"/>
              <a:gd name="connsiteY1431" fmla="*/ 835583 h 2959345"/>
              <a:gd name="connsiteX1432" fmla="*/ 3167845 w 12192000"/>
              <a:gd name="connsiteY1432" fmla="*/ 822571 h 2959345"/>
              <a:gd name="connsiteX1433" fmla="*/ 3150316 w 12192000"/>
              <a:gd name="connsiteY1433" fmla="*/ 821069 h 2959345"/>
              <a:gd name="connsiteX1434" fmla="*/ 3243332 w 12192000"/>
              <a:gd name="connsiteY1434" fmla="*/ 808565 h 2959345"/>
              <a:gd name="connsiteX1435" fmla="*/ 3260862 w 12192000"/>
              <a:gd name="connsiteY1435" fmla="*/ 810067 h 2959345"/>
              <a:gd name="connsiteX1436" fmla="*/ 3178586 w 12192000"/>
              <a:gd name="connsiteY1436" fmla="*/ 782541 h 2959345"/>
              <a:gd name="connsiteX1437" fmla="*/ 3259444 w 12192000"/>
              <a:gd name="connsiteY1437" fmla="*/ 748518 h 2959345"/>
              <a:gd name="connsiteX1438" fmla="*/ 3183957 w 12192000"/>
              <a:gd name="connsiteY1438" fmla="*/ 762524 h 2959345"/>
              <a:gd name="connsiteX1439" fmla="*/ 3151584 w 12192000"/>
              <a:gd name="connsiteY1439" fmla="*/ 749513 h 2959345"/>
              <a:gd name="connsiteX1440" fmla="*/ 3171798 w 12192000"/>
              <a:gd name="connsiteY1440" fmla="*/ 741007 h 2959345"/>
              <a:gd name="connsiteX1441" fmla="*/ 3154271 w 12192000"/>
              <a:gd name="connsiteY1441" fmla="*/ 739505 h 2959345"/>
              <a:gd name="connsiteX1442" fmla="*/ 3096311 w 12192000"/>
              <a:gd name="connsiteY1442" fmla="*/ 755014 h 2959345"/>
              <a:gd name="connsiteX1443" fmla="*/ 3043725 w 12192000"/>
              <a:gd name="connsiteY1443" fmla="*/ 750508 h 2959345"/>
              <a:gd name="connsiteX1444" fmla="*/ 3086838 w 12192000"/>
              <a:gd name="connsiteY1444" fmla="*/ 723489 h 2959345"/>
              <a:gd name="connsiteX1445" fmla="*/ 3066623 w 12192000"/>
              <a:gd name="connsiteY1445" fmla="*/ 731994 h 2959345"/>
              <a:gd name="connsiteX1446" fmla="*/ 3159640 w 12192000"/>
              <a:gd name="connsiteY1446" fmla="*/ 719490 h 2959345"/>
              <a:gd name="connsiteX1447" fmla="*/ 3194699 w 12192000"/>
              <a:gd name="connsiteY1447" fmla="*/ 722494 h 2959345"/>
              <a:gd name="connsiteX1448" fmla="*/ 3197384 w 12192000"/>
              <a:gd name="connsiteY1448" fmla="*/ 712486 h 2959345"/>
              <a:gd name="connsiteX1449" fmla="*/ 3227072 w 12192000"/>
              <a:gd name="connsiteY1449" fmla="*/ 735506 h 2959345"/>
              <a:gd name="connsiteX1450" fmla="*/ 3270185 w 12192000"/>
              <a:gd name="connsiteY1450" fmla="*/ 708487 h 2959345"/>
              <a:gd name="connsiteX1451" fmla="*/ 3235127 w 12192000"/>
              <a:gd name="connsiteY1451" fmla="*/ 705483 h 2959345"/>
              <a:gd name="connsiteX1452" fmla="*/ 3237814 w 12192000"/>
              <a:gd name="connsiteY1452" fmla="*/ 695475 h 2959345"/>
              <a:gd name="connsiteX1453" fmla="*/ 3506122 w 12192000"/>
              <a:gd name="connsiteY1453" fmla="*/ 697991 h 2959345"/>
              <a:gd name="connsiteX1454" fmla="*/ 3508806 w 12192000"/>
              <a:gd name="connsiteY1454" fmla="*/ 687984 h 2959345"/>
              <a:gd name="connsiteX1455" fmla="*/ 3611297 w 12192000"/>
              <a:gd name="connsiteY1455" fmla="*/ 707004 h 2959345"/>
              <a:gd name="connsiteX1456" fmla="*/ 3608610 w 12192000"/>
              <a:gd name="connsiteY1456" fmla="*/ 717012 h 2959345"/>
              <a:gd name="connsiteX1457" fmla="*/ 3661199 w 12192000"/>
              <a:gd name="connsiteY1457" fmla="*/ 721519 h 2959345"/>
              <a:gd name="connsiteX1458" fmla="*/ 3666568 w 12192000"/>
              <a:gd name="connsiteY1458" fmla="*/ 701503 h 2959345"/>
              <a:gd name="connsiteX1459" fmla="*/ 3698940 w 12192000"/>
              <a:gd name="connsiteY1459" fmla="*/ 714515 h 2959345"/>
              <a:gd name="connsiteX1460" fmla="*/ 3856704 w 12192000"/>
              <a:gd name="connsiteY1460" fmla="*/ 728034 h 2959345"/>
              <a:gd name="connsiteX1461" fmla="*/ 4408164 w 12192000"/>
              <a:gd name="connsiteY1461" fmla="*/ 744577 h 2959345"/>
              <a:gd name="connsiteX1462" fmla="*/ 4423007 w 12192000"/>
              <a:gd name="connsiteY1462" fmla="*/ 756087 h 2959345"/>
              <a:gd name="connsiteX1463" fmla="*/ 4977154 w 12192000"/>
              <a:gd name="connsiteY1463" fmla="*/ 762622 h 2959345"/>
              <a:gd name="connsiteX1464" fmla="*/ 4962309 w 12192000"/>
              <a:gd name="connsiteY1464" fmla="*/ 751112 h 2959345"/>
              <a:gd name="connsiteX1465" fmla="*/ 4979839 w 12192000"/>
              <a:gd name="connsiteY1465" fmla="*/ 752614 h 2959345"/>
              <a:gd name="connsiteX1466" fmla="*/ 5012211 w 12192000"/>
              <a:gd name="connsiteY1466" fmla="*/ 765626 h 2959345"/>
              <a:gd name="connsiteX1467" fmla="*/ 4954254 w 12192000"/>
              <a:gd name="connsiteY1467" fmla="*/ 781136 h 2959345"/>
              <a:gd name="connsiteX1468" fmla="*/ 5024372 w 12192000"/>
              <a:gd name="connsiteY1468" fmla="*/ 787144 h 2959345"/>
              <a:gd name="connsiteX1469" fmla="*/ 5021685 w 12192000"/>
              <a:gd name="connsiteY1469" fmla="*/ 797152 h 2959345"/>
              <a:gd name="connsiteX1470" fmla="*/ 5129545 w 12192000"/>
              <a:gd name="connsiteY1470" fmla="*/ 796157 h 2959345"/>
              <a:gd name="connsiteX1471" fmla="*/ 5126860 w 12192000"/>
              <a:gd name="connsiteY1471" fmla="*/ 806164 h 2959345"/>
              <a:gd name="connsiteX1472" fmla="*/ 5349299 w 12192000"/>
              <a:gd name="connsiteY1472" fmla="*/ 809549 h 2959345"/>
              <a:gd name="connsiteX1473" fmla="*/ 5365544 w 12192000"/>
              <a:gd name="connsiteY1473" fmla="*/ 814386 h 2959345"/>
              <a:gd name="connsiteX1474" fmla="*/ 5372510 w 12192000"/>
              <a:gd name="connsiteY1474" fmla="*/ 813062 h 2959345"/>
              <a:gd name="connsiteX1475" fmla="*/ 5379572 w 12192000"/>
              <a:gd name="connsiteY1475" fmla="*/ 813155 h 2959345"/>
              <a:gd name="connsiteX1476" fmla="*/ 5383735 w 12192000"/>
              <a:gd name="connsiteY1476" fmla="*/ 809521 h 2959345"/>
              <a:gd name="connsiteX1477" fmla="*/ 5430225 w 12192000"/>
              <a:gd name="connsiteY1477" fmla="*/ 811685 h 2959345"/>
              <a:gd name="connsiteX1478" fmla="*/ 5447756 w 12192000"/>
              <a:gd name="connsiteY1478" fmla="*/ 813187 h 2959345"/>
              <a:gd name="connsiteX1479" fmla="*/ 5450441 w 12192000"/>
              <a:gd name="connsiteY1479" fmla="*/ 803180 h 2959345"/>
              <a:gd name="connsiteX1480" fmla="*/ 5505714 w 12192000"/>
              <a:gd name="connsiteY1480" fmla="*/ 797678 h 2959345"/>
              <a:gd name="connsiteX1481" fmla="*/ 5613575 w 12192000"/>
              <a:gd name="connsiteY1481" fmla="*/ 796683 h 2959345"/>
              <a:gd name="connsiteX1482" fmla="*/ 5608202 w 12192000"/>
              <a:gd name="connsiteY1482" fmla="*/ 816699 h 2959345"/>
              <a:gd name="connsiteX1483" fmla="*/ 5593359 w 12192000"/>
              <a:gd name="connsiteY1483" fmla="*/ 805189 h 2959345"/>
              <a:gd name="connsiteX1484" fmla="*/ 5573498 w 12192000"/>
              <a:gd name="connsiteY1484" fmla="*/ 829082 h 2959345"/>
              <a:gd name="connsiteX1485" fmla="*/ 5569097 w 12192000"/>
              <a:gd name="connsiteY1485" fmla="*/ 839678 h 2959345"/>
              <a:gd name="connsiteX1486" fmla="*/ 5570581 w 12192000"/>
              <a:gd name="connsiteY1486" fmla="*/ 839950 h 2959345"/>
              <a:gd name="connsiteX1487" fmla="*/ 5597452 w 12192000"/>
              <a:gd name="connsiteY1487" fmla="*/ 838526 h 2959345"/>
              <a:gd name="connsiteX1488" fmla="*/ 5602308 w 12192000"/>
              <a:gd name="connsiteY1488" fmla="*/ 840047 h 2959345"/>
              <a:gd name="connsiteX1489" fmla="*/ 5606451 w 12192000"/>
              <a:gd name="connsiteY1489" fmla="*/ 831585 h 2959345"/>
              <a:gd name="connsiteX1490" fmla="*/ 5623047 w 12192000"/>
              <a:gd name="connsiteY1490" fmla="*/ 828209 h 2959345"/>
              <a:gd name="connsiteX1491" fmla="*/ 5623026 w 12192000"/>
              <a:gd name="connsiteY1491" fmla="*/ 828401 h 2959345"/>
              <a:gd name="connsiteX1492" fmla="*/ 5643145 w 12192000"/>
              <a:gd name="connsiteY1492" fmla="*/ 819977 h 2959345"/>
              <a:gd name="connsiteX1493" fmla="*/ 5663421 w 12192000"/>
              <a:gd name="connsiteY1493" fmla="*/ 811488 h 2959345"/>
              <a:gd name="connsiteX1494" fmla="*/ 5701291 w 12192000"/>
              <a:gd name="connsiteY1494" fmla="*/ 804506 h 2959345"/>
              <a:gd name="connsiteX1495" fmla="*/ 5654915 w 12192000"/>
              <a:gd name="connsiteY1495" fmla="*/ 826419 h 2959345"/>
              <a:gd name="connsiteX1496" fmla="*/ 5623020 w 12192000"/>
              <a:gd name="connsiteY1496" fmla="*/ 828457 h 2959345"/>
              <a:gd name="connsiteX1497" fmla="*/ 5621546 w 12192000"/>
              <a:gd name="connsiteY1497" fmla="*/ 842157 h 2959345"/>
              <a:gd name="connsiteX1498" fmla="*/ 5632903 w 12192000"/>
              <a:gd name="connsiteY1498" fmla="*/ 848451 h 2959345"/>
              <a:gd name="connsiteX1499" fmla="*/ 5638688 w 12192000"/>
              <a:gd name="connsiteY1499" fmla="*/ 849336 h 2959345"/>
              <a:gd name="connsiteX1500" fmla="*/ 5643294 w 12192000"/>
              <a:gd name="connsiteY1500" fmla="*/ 848820 h 2959345"/>
              <a:gd name="connsiteX1501" fmla="*/ 5655420 w 12192000"/>
              <a:gd name="connsiteY1501" fmla="*/ 841221 h 2959345"/>
              <a:gd name="connsiteX1502" fmla="*/ 5725536 w 12192000"/>
              <a:gd name="connsiteY1502" fmla="*/ 847229 h 2959345"/>
              <a:gd name="connsiteX1503" fmla="*/ 5719812 w 12192000"/>
              <a:gd name="connsiteY1503" fmla="*/ 851858 h 2959345"/>
              <a:gd name="connsiteX1504" fmla="*/ 5693982 w 12192000"/>
              <a:gd name="connsiteY1504" fmla="*/ 853773 h 2959345"/>
              <a:gd name="connsiteX1505" fmla="*/ 5719342 w 12192000"/>
              <a:gd name="connsiteY1505" fmla="*/ 854974 h 2959345"/>
              <a:gd name="connsiteX1506" fmla="*/ 5779457 w 12192000"/>
              <a:gd name="connsiteY1506" fmla="*/ 859877 h 2959345"/>
              <a:gd name="connsiteX1507" fmla="*/ 5782787 w 12192000"/>
              <a:gd name="connsiteY1507" fmla="*/ 860769 h 2959345"/>
              <a:gd name="connsiteX1508" fmla="*/ 5808237 w 12192000"/>
              <a:gd name="connsiteY1508" fmla="*/ 855690 h 2959345"/>
              <a:gd name="connsiteX1509" fmla="*/ 5812914 w 12192000"/>
              <a:gd name="connsiteY1509" fmla="*/ 854757 h 2959345"/>
              <a:gd name="connsiteX1510" fmla="*/ 5793163 w 12192000"/>
              <a:gd name="connsiteY1510" fmla="*/ 863547 h 2959345"/>
              <a:gd name="connsiteX1511" fmla="*/ 5805671 w 12192000"/>
              <a:gd name="connsiteY1511" fmla="*/ 866896 h 2959345"/>
              <a:gd name="connsiteX1512" fmla="*/ 5827937 w 12192000"/>
              <a:gd name="connsiteY1512" fmla="*/ 879015 h 2959345"/>
              <a:gd name="connsiteX1513" fmla="*/ 5845666 w 12192000"/>
              <a:gd name="connsiteY1513" fmla="*/ 879015 h 2959345"/>
              <a:gd name="connsiteX1514" fmla="*/ 5845666 w 12192000"/>
              <a:gd name="connsiteY1514" fmla="*/ 889137 h 2959345"/>
              <a:gd name="connsiteX1515" fmla="*/ 5739289 w 12192000"/>
              <a:gd name="connsiteY1515" fmla="*/ 889137 h 2959345"/>
              <a:gd name="connsiteX1516" fmla="*/ 5792478 w 12192000"/>
              <a:gd name="connsiteY1516" fmla="*/ 919504 h 2959345"/>
              <a:gd name="connsiteX1517" fmla="*/ 6129339 w 12192000"/>
              <a:gd name="connsiteY1517" fmla="*/ 1061214 h 2959345"/>
              <a:gd name="connsiteX1518" fmla="*/ 6235716 w 12192000"/>
              <a:gd name="connsiteY1518" fmla="*/ 1121947 h 2959345"/>
              <a:gd name="connsiteX1519" fmla="*/ 6306634 w 12192000"/>
              <a:gd name="connsiteY1519" fmla="*/ 1152314 h 2959345"/>
              <a:gd name="connsiteX1520" fmla="*/ 6306634 w 12192000"/>
              <a:gd name="connsiteY1520" fmla="*/ 1142191 h 2959345"/>
              <a:gd name="connsiteX1521" fmla="*/ 6336523 w 12192000"/>
              <a:gd name="connsiteY1521" fmla="*/ 1166569 h 2959345"/>
              <a:gd name="connsiteX1522" fmla="*/ 6339829 w 12192000"/>
              <a:gd name="connsiteY1522" fmla="*/ 1163225 h 2959345"/>
              <a:gd name="connsiteX1523" fmla="*/ 6469475 w 12192000"/>
              <a:gd name="connsiteY1523" fmla="*/ 1127639 h 2959345"/>
              <a:gd name="connsiteX1524" fmla="*/ 6517123 w 12192000"/>
              <a:gd name="connsiteY1524" fmla="*/ 1132858 h 2959345"/>
              <a:gd name="connsiteX1525" fmla="*/ 6570311 w 12192000"/>
              <a:gd name="connsiteY1525" fmla="*/ 1153103 h 2959345"/>
              <a:gd name="connsiteX1526" fmla="*/ 6694418 w 12192000"/>
              <a:gd name="connsiteY1526" fmla="*/ 1153103 h 2959345"/>
              <a:gd name="connsiteX1527" fmla="*/ 6924903 w 12192000"/>
              <a:gd name="connsiteY1527" fmla="*/ 1193592 h 2959345"/>
              <a:gd name="connsiteX1528" fmla="*/ 6942632 w 12192000"/>
              <a:gd name="connsiteY1528" fmla="*/ 1193592 h 2959345"/>
              <a:gd name="connsiteX1529" fmla="*/ 6942632 w 12192000"/>
              <a:gd name="connsiteY1529" fmla="*/ 1203713 h 2959345"/>
              <a:gd name="connsiteX1530" fmla="*/ 6916038 w 12192000"/>
              <a:gd name="connsiteY1530" fmla="*/ 1209407 h 2959345"/>
              <a:gd name="connsiteX1531" fmla="*/ 6903247 w 12192000"/>
              <a:gd name="connsiteY1531" fmla="*/ 1206668 h 2959345"/>
              <a:gd name="connsiteX1532" fmla="*/ 6918026 w 12192000"/>
              <a:gd name="connsiteY1532" fmla="*/ 1211465 h 2959345"/>
              <a:gd name="connsiteX1533" fmla="*/ 6980356 w 12192000"/>
              <a:gd name="connsiteY1533" fmla="*/ 1202924 h 2959345"/>
              <a:gd name="connsiteX1534" fmla="*/ 6980356 w 12192000"/>
              <a:gd name="connsiteY1534" fmla="*/ 1223168 h 2959345"/>
              <a:gd name="connsiteX1535" fmla="*/ 6900574 w 12192000"/>
              <a:gd name="connsiteY1535" fmla="*/ 1221745 h 2959345"/>
              <a:gd name="connsiteX1536" fmla="*/ 6890253 w 12192000"/>
              <a:gd name="connsiteY1536" fmla="*/ 1226225 h 2959345"/>
              <a:gd name="connsiteX1537" fmla="*/ 6889444 w 12192000"/>
              <a:gd name="connsiteY1537" fmla="*/ 1234080 h 2959345"/>
              <a:gd name="connsiteX1538" fmla="*/ 6894519 w 12192000"/>
              <a:gd name="connsiteY1538" fmla="*/ 1235919 h 2959345"/>
              <a:gd name="connsiteX1539" fmla="*/ 6906114 w 12192000"/>
              <a:gd name="connsiteY1539" fmla="*/ 1237403 h 2959345"/>
              <a:gd name="connsiteX1540" fmla="*/ 7015815 w 12192000"/>
              <a:gd name="connsiteY1540" fmla="*/ 1223168 h 2959345"/>
              <a:gd name="connsiteX1541" fmla="*/ 7015815 w 12192000"/>
              <a:gd name="connsiteY1541" fmla="*/ 1213046 h 2959345"/>
              <a:gd name="connsiteX1542" fmla="*/ 7069005 w 12192000"/>
              <a:gd name="connsiteY1542" fmla="*/ 1202924 h 2959345"/>
              <a:gd name="connsiteX1543" fmla="*/ 7139922 w 12192000"/>
              <a:gd name="connsiteY1543" fmla="*/ 1162435 h 2959345"/>
              <a:gd name="connsiteX1544" fmla="*/ 7246301 w 12192000"/>
              <a:gd name="connsiteY1544" fmla="*/ 1040969 h 2959345"/>
              <a:gd name="connsiteX1545" fmla="*/ 7281758 w 12192000"/>
              <a:gd name="connsiteY1545" fmla="*/ 1040969 h 2959345"/>
              <a:gd name="connsiteX1546" fmla="*/ 7193112 w 12192000"/>
              <a:gd name="connsiteY1546" fmla="*/ 1142191 h 2959345"/>
              <a:gd name="connsiteX1547" fmla="*/ 7193112 w 12192000"/>
              <a:gd name="connsiteY1547" fmla="*/ 1172558 h 2959345"/>
              <a:gd name="connsiteX1548" fmla="*/ 7175382 w 12192000"/>
              <a:gd name="connsiteY1548" fmla="*/ 1162435 h 2959345"/>
              <a:gd name="connsiteX1549" fmla="*/ 7139922 w 12192000"/>
              <a:gd name="connsiteY1549" fmla="*/ 1202924 h 2959345"/>
              <a:gd name="connsiteX1550" fmla="*/ 7193112 w 12192000"/>
              <a:gd name="connsiteY1550" fmla="*/ 1192802 h 2959345"/>
              <a:gd name="connsiteX1551" fmla="*/ 7157651 w 12192000"/>
              <a:gd name="connsiteY1551" fmla="*/ 1192802 h 2959345"/>
              <a:gd name="connsiteX1552" fmla="*/ 7193112 w 12192000"/>
              <a:gd name="connsiteY1552" fmla="*/ 1182679 h 2959345"/>
              <a:gd name="connsiteX1553" fmla="*/ 7210841 w 12192000"/>
              <a:gd name="connsiteY1553" fmla="*/ 1202924 h 2959345"/>
              <a:gd name="connsiteX1554" fmla="*/ 7104463 w 12192000"/>
              <a:gd name="connsiteY1554" fmla="*/ 1213046 h 2959345"/>
              <a:gd name="connsiteX1555" fmla="*/ 7122194 w 12192000"/>
              <a:gd name="connsiteY1555" fmla="*/ 1223168 h 2959345"/>
              <a:gd name="connsiteX1556" fmla="*/ 7547703 w 12192000"/>
              <a:gd name="connsiteY1556" fmla="*/ 1192802 h 2959345"/>
              <a:gd name="connsiteX1557" fmla="*/ 7565432 w 12192000"/>
              <a:gd name="connsiteY1557" fmla="*/ 1182679 h 2959345"/>
              <a:gd name="connsiteX1558" fmla="*/ 7583160 w 12192000"/>
              <a:gd name="connsiteY1558" fmla="*/ 1182679 h 2959345"/>
              <a:gd name="connsiteX1559" fmla="*/ 7583160 w 12192000"/>
              <a:gd name="connsiteY1559" fmla="*/ 1162435 h 2959345"/>
              <a:gd name="connsiteX1560" fmla="*/ 7600891 w 12192000"/>
              <a:gd name="connsiteY1560" fmla="*/ 1162435 h 2959345"/>
              <a:gd name="connsiteX1561" fmla="*/ 7600891 w 12192000"/>
              <a:gd name="connsiteY1561" fmla="*/ 1172558 h 2959345"/>
              <a:gd name="connsiteX1562" fmla="*/ 7689539 w 12192000"/>
              <a:gd name="connsiteY1562" fmla="*/ 1162435 h 2959345"/>
              <a:gd name="connsiteX1563" fmla="*/ 7751869 w 12192000"/>
              <a:gd name="connsiteY1563" fmla="*/ 1155318 h 2959345"/>
              <a:gd name="connsiteX1564" fmla="*/ 7762146 w 12192000"/>
              <a:gd name="connsiteY1564" fmla="*/ 1154145 h 2959345"/>
              <a:gd name="connsiteX1565" fmla="*/ 7922714 w 12192000"/>
              <a:gd name="connsiteY1565" fmla="*/ 1055991 h 2959345"/>
              <a:gd name="connsiteX1566" fmla="*/ 8128819 w 12192000"/>
              <a:gd name="connsiteY1566" fmla="*/ 906690 h 2959345"/>
              <a:gd name="connsiteX1567" fmla="*/ 8199739 w 12192000"/>
              <a:gd name="connsiteY1567" fmla="*/ 825712 h 2959345"/>
              <a:gd name="connsiteX1568" fmla="*/ 8323845 w 12192000"/>
              <a:gd name="connsiteY1568" fmla="*/ 734614 h 2959345"/>
              <a:gd name="connsiteX1569" fmla="*/ 8453492 w 12192000"/>
              <a:gd name="connsiteY1569" fmla="*/ 699027 h 2959345"/>
              <a:gd name="connsiteX1570" fmla="*/ 8501141 w 12192000"/>
              <a:gd name="connsiteY1570" fmla="*/ 704247 h 2959345"/>
              <a:gd name="connsiteX1571" fmla="*/ 8554329 w 12192000"/>
              <a:gd name="connsiteY1571" fmla="*/ 724491 h 2959345"/>
              <a:gd name="connsiteX1572" fmla="*/ 8678436 w 12192000"/>
              <a:gd name="connsiteY1572" fmla="*/ 724491 h 2959345"/>
              <a:gd name="connsiteX1573" fmla="*/ 8908920 w 12192000"/>
              <a:gd name="connsiteY1573" fmla="*/ 764980 h 2959345"/>
              <a:gd name="connsiteX1574" fmla="*/ 8926649 w 12192000"/>
              <a:gd name="connsiteY1574" fmla="*/ 764980 h 2959345"/>
              <a:gd name="connsiteX1575" fmla="*/ 8926649 w 12192000"/>
              <a:gd name="connsiteY1575" fmla="*/ 775102 h 2959345"/>
              <a:gd name="connsiteX1576" fmla="*/ 8820272 w 12192000"/>
              <a:gd name="connsiteY1576" fmla="*/ 775102 h 2959345"/>
              <a:gd name="connsiteX1577" fmla="*/ 8873461 w 12192000"/>
              <a:gd name="connsiteY1577" fmla="*/ 805469 h 2959345"/>
              <a:gd name="connsiteX1578" fmla="*/ 9210322 w 12192000"/>
              <a:gd name="connsiteY1578" fmla="*/ 947179 h 2959345"/>
              <a:gd name="connsiteX1579" fmla="*/ 9316700 w 12192000"/>
              <a:gd name="connsiteY1579" fmla="*/ 1007912 h 2959345"/>
              <a:gd name="connsiteX1580" fmla="*/ 9387617 w 12192000"/>
              <a:gd name="connsiteY1580" fmla="*/ 1038279 h 2959345"/>
              <a:gd name="connsiteX1581" fmla="*/ 9387617 w 12192000"/>
              <a:gd name="connsiteY1581" fmla="*/ 1028156 h 2959345"/>
              <a:gd name="connsiteX1582" fmla="*/ 9418644 w 12192000"/>
              <a:gd name="connsiteY1582" fmla="*/ 1053461 h 2959345"/>
              <a:gd name="connsiteX1583" fmla="*/ 9460181 w 12192000"/>
              <a:gd name="connsiteY1583" fmla="*/ 1071703 h 2959345"/>
              <a:gd name="connsiteX1584" fmla="*/ 9462608 w 12192000"/>
              <a:gd name="connsiteY1584" fmla="*/ 1071703 h 2959345"/>
              <a:gd name="connsiteX1585" fmla="*/ 9462608 w 12192000"/>
              <a:gd name="connsiteY1585" fmla="*/ 1072769 h 2959345"/>
              <a:gd name="connsiteX1586" fmla="*/ 9476265 w 12192000"/>
              <a:gd name="connsiteY1586" fmla="*/ 1078767 h 2959345"/>
              <a:gd name="connsiteX1587" fmla="*/ 9511724 w 12192000"/>
              <a:gd name="connsiteY1587" fmla="*/ 1078767 h 2959345"/>
              <a:gd name="connsiteX1588" fmla="*/ 9504852 w 12192000"/>
              <a:gd name="connsiteY1588" fmla="*/ 1082690 h 2959345"/>
              <a:gd name="connsiteX1589" fmla="*/ 9515594 w 12192000"/>
              <a:gd name="connsiteY1589" fmla="*/ 1081536 h 2959345"/>
              <a:gd name="connsiteX1590" fmla="*/ 9515594 w 12192000"/>
              <a:gd name="connsiteY1590" fmla="*/ 1071464 h 2959345"/>
              <a:gd name="connsiteX1591" fmla="*/ 9531108 w 12192000"/>
              <a:gd name="connsiteY1591" fmla="*/ 1089089 h 2959345"/>
              <a:gd name="connsiteX1592" fmla="*/ 9532870 w 12192000"/>
              <a:gd name="connsiteY1592" fmla="*/ 1091091 h 2959345"/>
              <a:gd name="connsiteX1593" fmla="*/ 9535190 w 12192000"/>
              <a:gd name="connsiteY1593" fmla="*/ 1090939 h 2959345"/>
              <a:gd name="connsiteX1594" fmla="*/ 9546069 w 12192000"/>
              <a:gd name="connsiteY1594" fmla="*/ 1087043 h 2959345"/>
              <a:gd name="connsiteX1595" fmla="*/ 9551056 w 12192000"/>
              <a:gd name="connsiteY1595" fmla="*/ 1071464 h 2959345"/>
              <a:gd name="connsiteX1596" fmla="*/ 9675171 w 12192000"/>
              <a:gd name="connsiteY1596" fmla="*/ 1071464 h 2959345"/>
              <a:gd name="connsiteX1597" fmla="*/ 9657441 w 12192000"/>
              <a:gd name="connsiteY1597" fmla="*/ 1071464 h 2959345"/>
              <a:gd name="connsiteX1598" fmla="*/ 9675171 w 12192000"/>
              <a:gd name="connsiteY1598" fmla="*/ 1081536 h 2959345"/>
              <a:gd name="connsiteX1599" fmla="*/ 9692903 w 12192000"/>
              <a:gd name="connsiteY1599" fmla="*/ 1071464 h 2959345"/>
              <a:gd name="connsiteX1600" fmla="*/ 9692903 w 12192000"/>
              <a:gd name="connsiteY1600" fmla="*/ 1081536 h 2959345"/>
              <a:gd name="connsiteX1601" fmla="*/ 9710633 w 12192000"/>
              <a:gd name="connsiteY1601" fmla="*/ 1071464 h 2959345"/>
              <a:gd name="connsiteX1602" fmla="*/ 9760501 w 12192000"/>
              <a:gd name="connsiteY1602" fmla="*/ 1060134 h 2959345"/>
              <a:gd name="connsiteX1603" fmla="*/ 9778598 w 12192000"/>
              <a:gd name="connsiteY1603" fmla="*/ 1061215 h 2959345"/>
              <a:gd name="connsiteX1604" fmla="*/ 9781571 w 12192000"/>
              <a:gd name="connsiteY1604" fmla="*/ 1051261 h 2959345"/>
              <a:gd name="connsiteX1605" fmla="*/ 9763665 w 12192000"/>
              <a:gd name="connsiteY1605" fmla="*/ 1051261 h 2959345"/>
              <a:gd name="connsiteX1606" fmla="*/ 9782336 w 12192000"/>
              <a:gd name="connsiteY1606" fmla="*/ 1041369 h 2959345"/>
              <a:gd name="connsiteX1607" fmla="*/ 9782336 w 12192000"/>
              <a:gd name="connsiteY1607" fmla="*/ 1048701 h 2959345"/>
              <a:gd name="connsiteX1608" fmla="*/ 9788395 w 12192000"/>
              <a:gd name="connsiteY1608" fmla="*/ 1028419 h 2959345"/>
              <a:gd name="connsiteX1609" fmla="*/ 9849894 w 12192000"/>
              <a:gd name="connsiteY1609" fmla="*/ 971957 h 2959345"/>
              <a:gd name="connsiteX1610" fmla="*/ 9849894 w 12192000"/>
              <a:gd name="connsiteY1610" fmla="*/ 982079 h 2959345"/>
              <a:gd name="connsiteX1611" fmla="*/ 10062649 w 12192000"/>
              <a:gd name="connsiteY1611" fmla="*/ 779636 h 2959345"/>
              <a:gd name="connsiteX1612" fmla="*/ 10080379 w 12192000"/>
              <a:gd name="connsiteY1612" fmla="*/ 759391 h 2959345"/>
              <a:gd name="connsiteX1613" fmla="*/ 10044920 w 12192000"/>
              <a:gd name="connsiteY1613" fmla="*/ 739147 h 2959345"/>
              <a:gd name="connsiteX1614" fmla="*/ 9885353 w 12192000"/>
              <a:gd name="connsiteY1614" fmla="*/ 911224 h 2959345"/>
              <a:gd name="connsiteX1615" fmla="*/ 10009460 w 12192000"/>
              <a:gd name="connsiteY1615" fmla="*/ 749269 h 2959345"/>
              <a:gd name="connsiteX1616" fmla="*/ 10434969 w 12192000"/>
              <a:gd name="connsiteY1616" fmla="*/ 465849 h 2959345"/>
              <a:gd name="connsiteX1617" fmla="*/ 10505888 w 12192000"/>
              <a:gd name="connsiteY1617" fmla="*/ 384871 h 2959345"/>
              <a:gd name="connsiteX1618" fmla="*/ 10629995 w 12192000"/>
              <a:gd name="connsiteY1618" fmla="*/ 293772 h 2959345"/>
              <a:gd name="connsiteX1619" fmla="*/ 10759641 w 12192000"/>
              <a:gd name="connsiteY1619" fmla="*/ 258186 h 2959345"/>
              <a:gd name="connsiteX1620" fmla="*/ 10807290 w 12192000"/>
              <a:gd name="connsiteY1620" fmla="*/ 263405 h 2959345"/>
              <a:gd name="connsiteX1621" fmla="*/ 10860478 w 12192000"/>
              <a:gd name="connsiteY1621" fmla="*/ 283650 h 2959345"/>
              <a:gd name="connsiteX1622" fmla="*/ 10984585 w 12192000"/>
              <a:gd name="connsiteY1622" fmla="*/ 283650 h 2959345"/>
              <a:gd name="connsiteX1623" fmla="*/ 11215069 w 12192000"/>
              <a:gd name="connsiteY1623" fmla="*/ 324138 h 2959345"/>
              <a:gd name="connsiteX1624" fmla="*/ 11232799 w 12192000"/>
              <a:gd name="connsiteY1624" fmla="*/ 324138 h 2959345"/>
              <a:gd name="connsiteX1625" fmla="*/ 11232799 w 12192000"/>
              <a:gd name="connsiteY1625" fmla="*/ 334260 h 2959345"/>
              <a:gd name="connsiteX1626" fmla="*/ 11126421 w 12192000"/>
              <a:gd name="connsiteY1626" fmla="*/ 334260 h 2959345"/>
              <a:gd name="connsiteX1627" fmla="*/ 11179611 w 12192000"/>
              <a:gd name="connsiteY1627" fmla="*/ 364627 h 2959345"/>
              <a:gd name="connsiteX1628" fmla="*/ 11516471 w 12192000"/>
              <a:gd name="connsiteY1628" fmla="*/ 506337 h 2959345"/>
              <a:gd name="connsiteX1629" fmla="*/ 11622849 w 12192000"/>
              <a:gd name="connsiteY1629" fmla="*/ 567071 h 2959345"/>
              <a:gd name="connsiteX1630" fmla="*/ 11693766 w 12192000"/>
              <a:gd name="connsiteY1630" fmla="*/ 597437 h 2959345"/>
              <a:gd name="connsiteX1631" fmla="*/ 11693766 w 12192000"/>
              <a:gd name="connsiteY1631" fmla="*/ 587314 h 2959345"/>
              <a:gd name="connsiteX1632" fmla="*/ 11782415 w 12192000"/>
              <a:gd name="connsiteY1632" fmla="*/ 637926 h 2959345"/>
              <a:gd name="connsiteX1633" fmla="*/ 11817873 w 12192000"/>
              <a:gd name="connsiteY1633" fmla="*/ 637926 h 2959345"/>
              <a:gd name="connsiteX1634" fmla="*/ 11800144 w 12192000"/>
              <a:gd name="connsiteY1634" fmla="*/ 648048 h 2959345"/>
              <a:gd name="connsiteX1635" fmla="*/ 11906521 w 12192000"/>
              <a:gd name="connsiteY1635" fmla="*/ 658169 h 2959345"/>
              <a:gd name="connsiteX1636" fmla="*/ 11888792 w 12192000"/>
              <a:gd name="connsiteY1636" fmla="*/ 658169 h 2959345"/>
              <a:gd name="connsiteX1637" fmla="*/ 12119275 w 12192000"/>
              <a:gd name="connsiteY1637" fmla="*/ 668292 h 2959345"/>
              <a:gd name="connsiteX1638" fmla="*/ 12192000 w 12192000"/>
              <a:gd name="connsiteY1638" fmla="*/ 663547 h 2959345"/>
              <a:gd name="connsiteX1639" fmla="*/ 12192000 w 12192000"/>
              <a:gd name="connsiteY1639" fmla="*/ 2076000 h 2959345"/>
              <a:gd name="connsiteX1640" fmla="*/ 12177804 w 12192000"/>
              <a:gd name="connsiteY1640" fmla="*/ 2077064 h 2959345"/>
              <a:gd name="connsiteX1641" fmla="*/ 12117967 w 12192000"/>
              <a:gd name="connsiteY1641" fmla="*/ 2070738 h 2959345"/>
              <a:gd name="connsiteX1642" fmla="*/ 12064778 w 12192000"/>
              <a:gd name="connsiteY1642" fmla="*/ 2070738 h 2959345"/>
              <a:gd name="connsiteX1643" fmla="*/ 12082507 w 12192000"/>
              <a:gd name="connsiteY1643" fmla="*/ 2060616 h 2959345"/>
              <a:gd name="connsiteX1644" fmla="*/ 11940671 w 12192000"/>
              <a:gd name="connsiteY1644" fmla="*/ 2070738 h 2959345"/>
              <a:gd name="connsiteX1645" fmla="*/ 11905213 w 12192000"/>
              <a:gd name="connsiteY1645" fmla="*/ 2080860 h 2959345"/>
              <a:gd name="connsiteX1646" fmla="*/ 11993861 w 12192000"/>
              <a:gd name="connsiteY1646" fmla="*/ 2080860 h 2959345"/>
              <a:gd name="connsiteX1647" fmla="*/ 12011590 w 12192000"/>
              <a:gd name="connsiteY1647" fmla="*/ 2080860 h 2959345"/>
              <a:gd name="connsiteX1648" fmla="*/ 12029319 w 12192000"/>
              <a:gd name="connsiteY1648" fmla="*/ 2101104 h 2959345"/>
              <a:gd name="connsiteX1649" fmla="*/ 12064778 w 12192000"/>
              <a:gd name="connsiteY1649" fmla="*/ 2080860 h 2959345"/>
              <a:gd name="connsiteX1650" fmla="*/ 12082507 w 12192000"/>
              <a:gd name="connsiteY1650" fmla="*/ 2080860 h 2959345"/>
              <a:gd name="connsiteX1651" fmla="*/ 12064778 w 12192000"/>
              <a:gd name="connsiteY1651" fmla="*/ 2090982 h 2959345"/>
              <a:gd name="connsiteX1652" fmla="*/ 12047049 w 12192000"/>
              <a:gd name="connsiteY1652" fmla="*/ 2131471 h 2959345"/>
              <a:gd name="connsiteX1653" fmla="*/ 12061775 w 12192000"/>
              <a:gd name="connsiteY1653" fmla="*/ 2139878 h 2959345"/>
              <a:gd name="connsiteX1654" fmla="*/ 12040400 w 12192000"/>
              <a:gd name="connsiteY1654" fmla="*/ 2138588 h 2959345"/>
              <a:gd name="connsiteX1655" fmla="*/ 12011590 w 12192000"/>
              <a:gd name="connsiteY1655" fmla="*/ 2141592 h 2959345"/>
              <a:gd name="connsiteX1656" fmla="*/ 12029319 w 12192000"/>
              <a:gd name="connsiteY1656" fmla="*/ 2151715 h 2959345"/>
              <a:gd name="connsiteX1657" fmla="*/ 11958401 w 12192000"/>
              <a:gd name="connsiteY1657" fmla="*/ 2161838 h 2959345"/>
              <a:gd name="connsiteX1658" fmla="*/ 12011590 w 12192000"/>
              <a:gd name="connsiteY1658" fmla="*/ 2171959 h 2959345"/>
              <a:gd name="connsiteX1659" fmla="*/ 11940671 w 12192000"/>
              <a:gd name="connsiteY1659" fmla="*/ 2182082 h 2959345"/>
              <a:gd name="connsiteX1660" fmla="*/ 11922941 w 12192000"/>
              <a:gd name="connsiteY1660" fmla="*/ 2192204 h 2959345"/>
              <a:gd name="connsiteX1661" fmla="*/ 11976131 w 12192000"/>
              <a:gd name="connsiteY1661" fmla="*/ 2192204 h 2959345"/>
              <a:gd name="connsiteX1662" fmla="*/ 11922941 w 12192000"/>
              <a:gd name="connsiteY1662" fmla="*/ 2202326 h 2959345"/>
              <a:gd name="connsiteX1663" fmla="*/ 11925989 w 12192000"/>
              <a:gd name="connsiteY1663" fmla="*/ 2206596 h 2959345"/>
              <a:gd name="connsiteX1664" fmla="*/ 11928483 w 12192000"/>
              <a:gd name="connsiteY1664" fmla="*/ 2206449 h 2959345"/>
              <a:gd name="connsiteX1665" fmla="*/ 11894131 w 12192000"/>
              <a:gd name="connsiteY1665" fmla="*/ 2211183 h 2959345"/>
              <a:gd name="connsiteX1666" fmla="*/ 11816564 w 12192000"/>
              <a:gd name="connsiteY1666" fmla="*/ 2212447 h 2959345"/>
              <a:gd name="connsiteX1667" fmla="*/ 11727917 w 12192000"/>
              <a:gd name="connsiteY1667" fmla="*/ 2222570 h 2959345"/>
              <a:gd name="connsiteX1668" fmla="*/ 11736782 w 12192000"/>
              <a:gd name="connsiteY1668" fmla="*/ 2224257 h 2959345"/>
              <a:gd name="connsiteX1669" fmla="*/ 11719053 w 12192000"/>
              <a:gd name="connsiteY1669" fmla="*/ 2227631 h 2959345"/>
              <a:gd name="connsiteX1670" fmla="*/ 11692459 w 12192000"/>
              <a:gd name="connsiteY1670" fmla="*/ 2232692 h 2959345"/>
              <a:gd name="connsiteX1671" fmla="*/ 11710188 w 12192000"/>
              <a:gd name="connsiteY1671" fmla="*/ 2242814 h 2959345"/>
              <a:gd name="connsiteX1672" fmla="*/ 11656999 w 12192000"/>
              <a:gd name="connsiteY1672" fmla="*/ 2242814 h 2959345"/>
              <a:gd name="connsiteX1673" fmla="*/ 11603811 w 12192000"/>
              <a:gd name="connsiteY1673" fmla="*/ 2242814 h 2959345"/>
              <a:gd name="connsiteX1674" fmla="*/ 11621539 w 12192000"/>
              <a:gd name="connsiteY1674" fmla="*/ 2252937 h 2959345"/>
              <a:gd name="connsiteX1675" fmla="*/ 11515162 w 12192000"/>
              <a:gd name="connsiteY1675" fmla="*/ 2263059 h 2959345"/>
              <a:gd name="connsiteX1676" fmla="*/ 11532891 w 12192000"/>
              <a:gd name="connsiteY1676" fmla="*/ 2283304 h 2959345"/>
              <a:gd name="connsiteX1677" fmla="*/ 11550622 w 12192000"/>
              <a:gd name="connsiteY1677" fmla="*/ 2273181 h 2959345"/>
              <a:gd name="connsiteX1678" fmla="*/ 11639269 w 12192000"/>
              <a:gd name="connsiteY1678" fmla="*/ 2283304 h 2959345"/>
              <a:gd name="connsiteX1679" fmla="*/ 11568351 w 12192000"/>
              <a:gd name="connsiteY1679" fmla="*/ 2303547 h 2959345"/>
              <a:gd name="connsiteX1680" fmla="*/ 11497433 w 12192000"/>
              <a:gd name="connsiteY1680" fmla="*/ 2313669 h 2959345"/>
              <a:gd name="connsiteX1681" fmla="*/ 11586081 w 12192000"/>
              <a:gd name="connsiteY1681" fmla="*/ 2323792 h 2959345"/>
              <a:gd name="connsiteX1682" fmla="*/ 11603811 w 12192000"/>
              <a:gd name="connsiteY1682" fmla="*/ 2333914 h 2959345"/>
              <a:gd name="connsiteX1683" fmla="*/ 11497433 w 12192000"/>
              <a:gd name="connsiteY1683" fmla="*/ 2333914 h 2959345"/>
              <a:gd name="connsiteX1684" fmla="*/ 11517932 w 12192000"/>
              <a:gd name="connsiteY1684" fmla="*/ 2345618 h 2959345"/>
              <a:gd name="connsiteX1685" fmla="*/ 11527573 w 12192000"/>
              <a:gd name="connsiteY1685" fmla="*/ 2351122 h 2959345"/>
              <a:gd name="connsiteX1686" fmla="*/ 11515162 w 12192000"/>
              <a:gd name="connsiteY1686" fmla="*/ 2354159 h 2959345"/>
              <a:gd name="connsiteX1687" fmla="*/ 11550622 w 12192000"/>
              <a:gd name="connsiteY1687" fmla="*/ 2374403 h 2959345"/>
              <a:gd name="connsiteX1688" fmla="*/ 11747467 w 12192000"/>
              <a:gd name="connsiteY1688" fmla="*/ 2374403 h 2959345"/>
              <a:gd name="connsiteX1689" fmla="*/ 11747467 w 12192000"/>
              <a:gd name="connsiteY1689" fmla="*/ 2367520 h 2959345"/>
              <a:gd name="connsiteX1690" fmla="*/ 11770301 w 12192000"/>
              <a:gd name="connsiteY1690" fmla="*/ 2374403 h 2959345"/>
              <a:gd name="connsiteX1691" fmla="*/ 11852024 w 12192000"/>
              <a:gd name="connsiteY1691" fmla="*/ 2374403 h 2959345"/>
              <a:gd name="connsiteX1692" fmla="*/ 11778603 w 12192000"/>
              <a:gd name="connsiteY1692" fmla="*/ 2376905 h 2959345"/>
              <a:gd name="connsiteX1693" fmla="*/ 11782473 w 12192000"/>
              <a:gd name="connsiteY1693" fmla="*/ 2378071 h 2959345"/>
              <a:gd name="connsiteX1694" fmla="*/ 11747467 w 12192000"/>
              <a:gd name="connsiteY1694" fmla="*/ 2378071 h 2959345"/>
              <a:gd name="connsiteX1695" fmla="*/ 11747467 w 12192000"/>
              <a:gd name="connsiteY1695" fmla="*/ 2377484 h 2959345"/>
              <a:gd name="connsiteX1696" fmla="*/ 11668080 w 12192000"/>
              <a:gd name="connsiteY1696" fmla="*/ 2376933 h 2959345"/>
              <a:gd name="connsiteX1697" fmla="*/ 11497433 w 12192000"/>
              <a:gd name="connsiteY1697" fmla="*/ 2394647 h 2959345"/>
              <a:gd name="connsiteX1698" fmla="*/ 11515162 w 12192000"/>
              <a:gd name="connsiteY1698" fmla="*/ 2404769 h 2959345"/>
              <a:gd name="connsiteX1699" fmla="*/ 11497433 w 12192000"/>
              <a:gd name="connsiteY1699" fmla="*/ 2404769 h 2959345"/>
              <a:gd name="connsiteX1700" fmla="*/ 11497433 w 12192000"/>
              <a:gd name="connsiteY1700" fmla="*/ 2414891 h 2959345"/>
              <a:gd name="connsiteX1701" fmla="*/ 11391055 w 12192000"/>
              <a:gd name="connsiteY1701" fmla="*/ 2414891 h 2959345"/>
              <a:gd name="connsiteX1702" fmla="*/ 11337867 w 12192000"/>
              <a:gd name="connsiteY1702" fmla="*/ 2445258 h 2959345"/>
              <a:gd name="connsiteX1703" fmla="*/ 11178301 w 12192000"/>
              <a:gd name="connsiteY1703" fmla="*/ 2435135 h 2959345"/>
              <a:gd name="connsiteX1704" fmla="*/ 11160572 w 12192000"/>
              <a:gd name="connsiteY1704" fmla="*/ 2435135 h 2959345"/>
              <a:gd name="connsiteX1705" fmla="*/ 11036465 w 12192000"/>
              <a:gd name="connsiteY1705" fmla="*/ 2425013 h 2959345"/>
              <a:gd name="connsiteX1706" fmla="*/ 10947817 w 12192000"/>
              <a:gd name="connsiteY1706" fmla="*/ 2455380 h 2959345"/>
              <a:gd name="connsiteX1707" fmla="*/ 10894629 w 12192000"/>
              <a:gd name="connsiteY1707" fmla="*/ 2445258 h 2959345"/>
              <a:gd name="connsiteX1708" fmla="*/ 10930087 w 12192000"/>
              <a:gd name="connsiteY1708" fmla="*/ 2445258 h 2959345"/>
              <a:gd name="connsiteX1709" fmla="*/ 10894629 w 12192000"/>
              <a:gd name="connsiteY1709" fmla="*/ 2425013 h 2959345"/>
              <a:gd name="connsiteX1710" fmla="*/ 10859170 w 12192000"/>
              <a:gd name="connsiteY1710" fmla="*/ 2445258 h 2959345"/>
              <a:gd name="connsiteX1711" fmla="*/ 10876899 w 12192000"/>
              <a:gd name="connsiteY1711" fmla="*/ 2445258 h 2959345"/>
              <a:gd name="connsiteX1712" fmla="*/ 10876899 w 12192000"/>
              <a:gd name="connsiteY1712" fmla="*/ 2475624 h 2959345"/>
              <a:gd name="connsiteX1713" fmla="*/ 10823710 w 12192000"/>
              <a:gd name="connsiteY1713" fmla="*/ 2465502 h 2959345"/>
              <a:gd name="connsiteX1714" fmla="*/ 10841441 w 12192000"/>
              <a:gd name="connsiteY1714" fmla="*/ 2455380 h 2959345"/>
              <a:gd name="connsiteX1715" fmla="*/ 10823710 w 12192000"/>
              <a:gd name="connsiteY1715" fmla="*/ 2445258 h 2959345"/>
              <a:gd name="connsiteX1716" fmla="*/ 10805981 w 12192000"/>
              <a:gd name="connsiteY1716" fmla="*/ 2475624 h 2959345"/>
              <a:gd name="connsiteX1717" fmla="*/ 10805981 w 12192000"/>
              <a:gd name="connsiteY1717" fmla="*/ 2465502 h 2959345"/>
              <a:gd name="connsiteX1718" fmla="*/ 10770522 w 12192000"/>
              <a:gd name="connsiteY1718" fmla="*/ 2455380 h 2959345"/>
              <a:gd name="connsiteX1719" fmla="*/ 10739495 w 12192000"/>
              <a:gd name="connsiteY1719" fmla="*/ 2473093 h 2959345"/>
              <a:gd name="connsiteX1720" fmla="*/ 10726198 w 12192000"/>
              <a:gd name="connsiteY1720" fmla="*/ 2470563 h 2959345"/>
              <a:gd name="connsiteX1721" fmla="*/ 10699604 w 12192000"/>
              <a:gd name="connsiteY1721" fmla="*/ 2465502 h 2959345"/>
              <a:gd name="connsiteX1722" fmla="*/ 10699604 w 12192000"/>
              <a:gd name="connsiteY1722" fmla="*/ 2475624 h 2959345"/>
              <a:gd name="connsiteX1723" fmla="*/ 10593227 w 12192000"/>
              <a:gd name="connsiteY1723" fmla="*/ 2485746 h 2959345"/>
              <a:gd name="connsiteX1724" fmla="*/ 10610956 w 12192000"/>
              <a:gd name="connsiteY1724" fmla="*/ 2485746 h 2959345"/>
              <a:gd name="connsiteX1725" fmla="*/ 10540037 w 12192000"/>
              <a:gd name="connsiteY1725" fmla="*/ 2485746 h 2959345"/>
              <a:gd name="connsiteX1726" fmla="*/ 10504579 w 12192000"/>
              <a:gd name="connsiteY1726" fmla="*/ 2495868 h 2959345"/>
              <a:gd name="connsiteX1727" fmla="*/ 10522308 w 12192000"/>
              <a:gd name="connsiteY1727" fmla="*/ 2485746 h 2959345"/>
              <a:gd name="connsiteX1728" fmla="*/ 10433661 w 12192000"/>
              <a:gd name="connsiteY1728" fmla="*/ 2485746 h 2959345"/>
              <a:gd name="connsiteX1729" fmla="*/ 10385165 w 12192000"/>
              <a:gd name="connsiteY1729" fmla="*/ 2483518 h 2959345"/>
              <a:gd name="connsiteX1730" fmla="*/ 10383547 w 12192000"/>
              <a:gd name="connsiteY1730" fmla="*/ 2485115 h 2959345"/>
              <a:gd name="connsiteX1731" fmla="*/ 10311245 w 12192000"/>
              <a:gd name="connsiteY1731" fmla="*/ 2499349 h 2959345"/>
              <a:gd name="connsiteX1732" fmla="*/ 10240325 w 12192000"/>
              <a:gd name="connsiteY1732" fmla="*/ 2489228 h 2959345"/>
              <a:gd name="connsiteX1733" fmla="*/ 10133949 w 12192000"/>
              <a:gd name="connsiteY1733" fmla="*/ 2499349 h 2959345"/>
              <a:gd name="connsiteX1734" fmla="*/ 10080760 w 12192000"/>
              <a:gd name="connsiteY1734" fmla="*/ 2499349 h 2959345"/>
              <a:gd name="connsiteX1735" fmla="*/ 10098489 w 12192000"/>
              <a:gd name="connsiteY1735" fmla="*/ 2489228 h 2959345"/>
              <a:gd name="connsiteX1736" fmla="*/ 9956653 w 12192000"/>
              <a:gd name="connsiteY1736" fmla="*/ 2499349 h 2959345"/>
              <a:gd name="connsiteX1737" fmla="*/ 9921195 w 12192000"/>
              <a:gd name="connsiteY1737" fmla="*/ 2509472 h 2959345"/>
              <a:gd name="connsiteX1738" fmla="*/ 10009843 w 12192000"/>
              <a:gd name="connsiteY1738" fmla="*/ 2509472 h 2959345"/>
              <a:gd name="connsiteX1739" fmla="*/ 10027572 w 12192000"/>
              <a:gd name="connsiteY1739" fmla="*/ 2509472 h 2959345"/>
              <a:gd name="connsiteX1740" fmla="*/ 10045301 w 12192000"/>
              <a:gd name="connsiteY1740" fmla="*/ 2529716 h 2959345"/>
              <a:gd name="connsiteX1741" fmla="*/ 10080760 w 12192000"/>
              <a:gd name="connsiteY1741" fmla="*/ 2509472 h 2959345"/>
              <a:gd name="connsiteX1742" fmla="*/ 10098489 w 12192000"/>
              <a:gd name="connsiteY1742" fmla="*/ 2509472 h 2959345"/>
              <a:gd name="connsiteX1743" fmla="*/ 10080760 w 12192000"/>
              <a:gd name="connsiteY1743" fmla="*/ 2519593 h 2959345"/>
              <a:gd name="connsiteX1744" fmla="*/ 10063031 w 12192000"/>
              <a:gd name="connsiteY1744" fmla="*/ 2560083 h 2959345"/>
              <a:gd name="connsiteX1745" fmla="*/ 10077757 w 12192000"/>
              <a:gd name="connsiteY1745" fmla="*/ 2568490 h 2959345"/>
              <a:gd name="connsiteX1746" fmla="*/ 10056382 w 12192000"/>
              <a:gd name="connsiteY1746" fmla="*/ 2567199 h 2959345"/>
              <a:gd name="connsiteX1747" fmla="*/ 10027572 w 12192000"/>
              <a:gd name="connsiteY1747" fmla="*/ 2570204 h 2959345"/>
              <a:gd name="connsiteX1748" fmla="*/ 10045301 w 12192000"/>
              <a:gd name="connsiteY1748" fmla="*/ 2580327 h 2959345"/>
              <a:gd name="connsiteX1749" fmla="*/ 9974383 w 12192000"/>
              <a:gd name="connsiteY1749" fmla="*/ 2590449 h 2959345"/>
              <a:gd name="connsiteX1750" fmla="*/ 10027572 w 12192000"/>
              <a:gd name="connsiteY1750" fmla="*/ 2600571 h 2959345"/>
              <a:gd name="connsiteX1751" fmla="*/ 9956653 w 12192000"/>
              <a:gd name="connsiteY1751" fmla="*/ 2610693 h 2959345"/>
              <a:gd name="connsiteX1752" fmla="*/ 9938923 w 12192000"/>
              <a:gd name="connsiteY1752" fmla="*/ 2620815 h 2959345"/>
              <a:gd name="connsiteX1753" fmla="*/ 9992113 w 12192000"/>
              <a:gd name="connsiteY1753" fmla="*/ 2620815 h 2959345"/>
              <a:gd name="connsiteX1754" fmla="*/ 9938923 w 12192000"/>
              <a:gd name="connsiteY1754" fmla="*/ 2630938 h 2959345"/>
              <a:gd name="connsiteX1755" fmla="*/ 9941971 w 12192000"/>
              <a:gd name="connsiteY1755" fmla="*/ 2635208 h 2959345"/>
              <a:gd name="connsiteX1756" fmla="*/ 9944465 w 12192000"/>
              <a:gd name="connsiteY1756" fmla="*/ 2635060 h 2959345"/>
              <a:gd name="connsiteX1757" fmla="*/ 9910113 w 12192000"/>
              <a:gd name="connsiteY1757" fmla="*/ 2639794 h 2959345"/>
              <a:gd name="connsiteX1758" fmla="*/ 9832546 w 12192000"/>
              <a:gd name="connsiteY1758" fmla="*/ 2641059 h 2959345"/>
              <a:gd name="connsiteX1759" fmla="*/ 9743899 w 12192000"/>
              <a:gd name="connsiteY1759" fmla="*/ 2651182 h 2959345"/>
              <a:gd name="connsiteX1760" fmla="*/ 9752764 w 12192000"/>
              <a:gd name="connsiteY1760" fmla="*/ 2652868 h 2959345"/>
              <a:gd name="connsiteX1761" fmla="*/ 9735035 w 12192000"/>
              <a:gd name="connsiteY1761" fmla="*/ 2656243 h 2959345"/>
              <a:gd name="connsiteX1762" fmla="*/ 9708441 w 12192000"/>
              <a:gd name="connsiteY1762" fmla="*/ 2661304 h 2959345"/>
              <a:gd name="connsiteX1763" fmla="*/ 9726170 w 12192000"/>
              <a:gd name="connsiteY1763" fmla="*/ 2671426 h 2959345"/>
              <a:gd name="connsiteX1764" fmla="*/ 9672981 w 12192000"/>
              <a:gd name="connsiteY1764" fmla="*/ 2671426 h 2959345"/>
              <a:gd name="connsiteX1765" fmla="*/ 9619793 w 12192000"/>
              <a:gd name="connsiteY1765" fmla="*/ 2671426 h 2959345"/>
              <a:gd name="connsiteX1766" fmla="*/ 9637521 w 12192000"/>
              <a:gd name="connsiteY1766" fmla="*/ 2681548 h 2959345"/>
              <a:gd name="connsiteX1767" fmla="*/ 9531144 w 12192000"/>
              <a:gd name="connsiteY1767" fmla="*/ 2691670 h 2959345"/>
              <a:gd name="connsiteX1768" fmla="*/ 9548873 w 12192000"/>
              <a:gd name="connsiteY1768" fmla="*/ 2711915 h 2959345"/>
              <a:gd name="connsiteX1769" fmla="*/ 9566604 w 12192000"/>
              <a:gd name="connsiteY1769" fmla="*/ 2701793 h 2959345"/>
              <a:gd name="connsiteX1770" fmla="*/ 9655251 w 12192000"/>
              <a:gd name="connsiteY1770" fmla="*/ 2711915 h 2959345"/>
              <a:gd name="connsiteX1771" fmla="*/ 9584333 w 12192000"/>
              <a:gd name="connsiteY1771" fmla="*/ 2732159 h 2959345"/>
              <a:gd name="connsiteX1772" fmla="*/ 9513415 w 12192000"/>
              <a:gd name="connsiteY1772" fmla="*/ 2742281 h 2959345"/>
              <a:gd name="connsiteX1773" fmla="*/ 9602063 w 12192000"/>
              <a:gd name="connsiteY1773" fmla="*/ 2752403 h 2959345"/>
              <a:gd name="connsiteX1774" fmla="*/ 9619793 w 12192000"/>
              <a:gd name="connsiteY1774" fmla="*/ 2762525 h 2959345"/>
              <a:gd name="connsiteX1775" fmla="*/ 9513415 w 12192000"/>
              <a:gd name="connsiteY1775" fmla="*/ 2762525 h 2959345"/>
              <a:gd name="connsiteX1776" fmla="*/ 9533914 w 12192000"/>
              <a:gd name="connsiteY1776" fmla="*/ 2774230 h 2959345"/>
              <a:gd name="connsiteX1777" fmla="*/ 9543555 w 12192000"/>
              <a:gd name="connsiteY1777" fmla="*/ 2779734 h 2959345"/>
              <a:gd name="connsiteX1778" fmla="*/ 9531144 w 12192000"/>
              <a:gd name="connsiteY1778" fmla="*/ 2782770 h 2959345"/>
              <a:gd name="connsiteX1779" fmla="*/ 9566604 w 12192000"/>
              <a:gd name="connsiteY1779" fmla="*/ 2803014 h 2959345"/>
              <a:gd name="connsiteX1780" fmla="*/ 9868006 w 12192000"/>
              <a:gd name="connsiteY1780" fmla="*/ 2803014 h 2959345"/>
              <a:gd name="connsiteX1781" fmla="*/ 9513415 w 12192000"/>
              <a:gd name="connsiteY1781" fmla="*/ 2823259 h 2959345"/>
              <a:gd name="connsiteX1782" fmla="*/ 9531144 w 12192000"/>
              <a:gd name="connsiteY1782" fmla="*/ 2833381 h 2959345"/>
              <a:gd name="connsiteX1783" fmla="*/ 9513415 w 12192000"/>
              <a:gd name="connsiteY1783" fmla="*/ 2833381 h 2959345"/>
              <a:gd name="connsiteX1784" fmla="*/ 9513415 w 12192000"/>
              <a:gd name="connsiteY1784" fmla="*/ 2843502 h 2959345"/>
              <a:gd name="connsiteX1785" fmla="*/ 9407037 w 12192000"/>
              <a:gd name="connsiteY1785" fmla="*/ 2843502 h 2959345"/>
              <a:gd name="connsiteX1786" fmla="*/ 9353849 w 12192000"/>
              <a:gd name="connsiteY1786" fmla="*/ 2873869 h 2959345"/>
              <a:gd name="connsiteX1787" fmla="*/ 9194283 w 12192000"/>
              <a:gd name="connsiteY1787" fmla="*/ 2863747 h 2959345"/>
              <a:gd name="connsiteX1788" fmla="*/ 9176554 w 12192000"/>
              <a:gd name="connsiteY1788" fmla="*/ 2863747 h 2959345"/>
              <a:gd name="connsiteX1789" fmla="*/ 9052447 w 12192000"/>
              <a:gd name="connsiteY1789" fmla="*/ 2853625 h 2959345"/>
              <a:gd name="connsiteX1790" fmla="*/ 8963799 w 12192000"/>
              <a:gd name="connsiteY1790" fmla="*/ 2883991 h 2959345"/>
              <a:gd name="connsiteX1791" fmla="*/ 8910611 w 12192000"/>
              <a:gd name="connsiteY1791" fmla="*/ 2873869 h 2959345"/>
              <a:gd name="connsiteX1792" fmla="*/ 8946069 w 12192000"/>
              <a:gd name="connsiteY1792" fmla="*/ 2873869 h 2959345"/>
              <a:gd name="connsiteX1793" fmla="*/ 8910611 w 12192000"/>
              <a:gd name="connsiteY1793" fmla="*/ 2853625 h 2959345"/>
              <a:gd name="connsiteX1794" fmla="*/ 8875152 w 12192000"/>
              <a:gd name="connsiteY1794" fmla="*/ 2873869 h 2959345"/>
              <a:gd name="connsiteX1795" fmla="*/ 8892881 w 12192000"/>
              <a:gd name="connsiteY1795" fmla="*/ 2873869 h 2959345"/>
              <a:gd name="connsiteX1796" fmla="*/ 8892881 w 12192000"/>
              <a:gd name="connsiteY1796" fmla="*/ 2904236 h 2959345"/>
              <a:gd name="connsiteX1797" fmla="*/ 8839692 w 12192000"/>
              <a:gd name="connsiteY1797" fmla="*/ 2894114 h 2959345"/>
              <a:gd name="connsiteX1798" fmla="*/ 8857423 w 12192000"/>
              <a:gd name="connsiteY1798" fmla="*/ 2883991 h 2959345"/>
              <a:gd name="connsiteX1799" fmla="*/ 8839692 w 12192000"/>
              <a:gd name="connsiteY1799" fmla="*/ 2873869 h 2959345"/>
              <a:gd name="connsiteX1800" fmla="*/ 8821963 w 12192000"/>
              <a:gd name="connsiteY1800" fmla="*/ 2904236 h 2959345"/>
              <a:gd name="connsiteX1801" fmla="*/ 8821963 w 12192000"/>
              <a:gd name="connsiteY1801" fmla="*/ 2894114 h 2959345"/>
              <a:gd name="connsiteX1802" fmla="*/ 8786504 w 12192000"/>
              <a:gd name="connsiteY1802" fmla="*/ 2883991 h 2959345"/>
              <a:gd name="connsiteX1803" fmla="*/ 8755477 w 12192000"/>
              <a:gd name="connsiteY1803" fmla="*/ 2901705 h 2959345"/>
              <a:gd name="connsiteX1804" fmla="*/ 8742180 w 12192000"/>
              <a:gd name="connsiteY1804" fmla="*/ 2899175 h 2959345"/>
              <a:gd name="connsiteX1805" fmla="*/ 8715586 w 12192000"/>
              <a:gd name="connsiteY1805" fmla="*/ 2894114 h 2959345"/>
              <a:gd name="connsiteX1806" fmla="*/ 8715586 w 12192000"/>
              <a:gd name="connsiteY1806" fmla="*/ 2904236 h 2959345"/>
              <a:gd name="connsiteX1807" fmla="*/ 8609209 w 12192000"/>
              <a:gd name="connsiteY1807" fmla="*/ 2914357 h 2959345"/>
              <a:gd name="connsiteX1808" fmla="*/ 8626938 w 12192000"/>
              <a:gd name="connsiteY1808" fmla="*/ 2914357 h 2959345"/>
              <a:gd name="connsiteX1809" fmla="*/ 8556019 w 12192000"/>
              <a:gd name="connsiteY1809" fmla="*/ 2914357 h 2959345"/>
              <a:gd name="connsiteX1810" fmla="*/ 8520561 w 12192000"/>
              <a:gd name="connsiteY1810" fmla="*/ 2924480 h 2959345"/>
              <a:gd name="connsiteX1811" fmla="*/ 8538290 w 12192000"/>
              <a:gd name="connsiteY1811" fmla="*/ 2914357 h 2959345"/>
              <a:gd name="connsiteX1812" fmla="*/ 8449643 w 12192000"/>
              <a:gd name="connsiteY1812" fmla="*/ 2914357 h 2959345"/>
              <a:gd name="connsiteX1813" fmla="*/ 7403601 w 12192000"/>
              <a:gd name="connsiteY1813" fmla="*/ 2883991 h 2959345"/>
              <a:gd name="connsiteX1814" fmla="*/ 7385872 w 12192000"/>
              <a:gd name="connsiteY1814" fmla="*/ 2894114 h 2959345"/>
              <a:gd name="connsiteX1815" fmla="*/ 7297222 w 12192000"/>
              <a:gd name="connsiteY1815" fmla="*/ 2883991 h 2959345"/>
              <a:gd name="connsiteX1816" fmla="*/ 7208575 w 12192000"/>
              <a:gd name="connsiteY1816" fmla="*/ 2904236 h 2959345"/>
              <a:gd name="connsiteX1817" fmla="*/ 7155387 w 12192000"/>
              <a:gd name="connsiteY1817" fmla="*/ 2914357 h 2959345"/>
              <a:gd name="connsiteX1818" fmla="*/ 7208575 w 12192000"/>
              <a:gd name="connsiteY1818" fmla="*/ 2894114 h 2959345"/>
              <a:gd name="connsiteX1819" fmla="*/ 7173118 w 12192000"/>
              <a:gd name="connsiteY1819" fmla="*/ 2883991 h 2959345"/>
              <a:gd name="connsiteX1820" fmla="*/ 7155387 w 12192000"/>
              <a:gd name="connsiteY1820" fmla="*/ 2894114 h 2959345"/>
              <a:gd name="connsiteX1821" fmla="*/ 7190846 w 12192000"/>
              <a:gd name="connsiteY1821" fmla="*/ 2894114 h 2959345"/>
              <a:gd name="connsiteX1822" fmla="*/ 7155387 w 12192000"/>
              <a:gd name="connsiteY1822" fmla="*/ 2904236 h 2959345"/>
              <a:gd name="connsiteX1823" fmla="*/ 7084468 w 12192000"/>
              <a:gd name="connsiteY1823" fmla="*/ 2883991 h 2959345"/>
              <a:gd name="connsiteX1824" fmla="*/ 7031282 w 12192000"/>
              <a:gd name="connsiteY1824" fmla="*/ 2904236 h 2959345"/>
              <a:gd name="connsiteX1825" fmla="*/ 6942632 w 12192000"/>
              <a:gd name="connsiteY1825" fmla="*/ 2904236 h 2959345"/>
              <a:gd name="connsiteX1826" fmla="*/ 6800796 w 12192000"/>
              <a:gd name="connsiteY1826" fmla="*/ 2894114 h 2959345"/>
              <a:gd name="connsiteX1827" fmla="*/ 6800796 w 12192000"/>
              <a:gd name="connsiteY1827" fmla="*/ 2904236 h 2959345"/>
              <a:gd name="connsiteX1828" fmla="*/ 6712149 w 12192000"/>
              <a:gd name="connsiteY1828" fmla="*/ 2904236 h 2959345"/>
              <a:gd name="connsiteX1829" fmla="*/ 6694418 w 12192000"/>
              <a:gd name="connsiteY1829" fmla="*/ 2914357 h 2959345"/>
              <a:gd name="connsiteX1830" fmla="*/ 6694418 w 12192000"/>
              <a:gd name="connsiteY1830" fmla="*/ 2904236 h 2959345"/>
              <a:gd name="connsiteX1831" fmla="*/ 6676689 w 12192000"/>
              <a:gd name="connsiteY1831" fmla="*/ 2904236 h 2959345"/>
              <a:gd name="connsiteX1832" fmla="*/ 6517123 w 12192000"/>
              <a:gd name="connsiteY1832" fmla="*/ 2914357 h 2959345"/>
              <a:gd name="connsiteX1833" fmla="*/ 6268909 w 12192000"/>
              <a:gd name="connsiteY1833" fmla="*/ 2934602 h 2959345"/>
              <a:gd name="connsiteX1834" fmla="*/ 5967509 w 12192000"/>
              <a:gd name="connsiteY1834" fmla="*/ 2944724 h 2959345"/>
              <a:gd name="connsiteX1835" fmla="*/ 6073885 w 12192000"/>
              <a:gd name="connsiteY1835" fmla="*/ 2954847 h 2959345"/>
              <a:gd name="connsiteX1836" fmla="*/ 6074896 w 12192000"/>
              <a:gd name="connsiteY1836" fmla="*/ 2956263 h 2959345"/>
              <a:gd name="connsiteX1837" fmla="*/ 6040089 w 12192000"/>
              <a:gd name="connsiteY1837" fmla="*/ 2957693 h 2959345"/>
              <a:gd name="connsiteX1838" fmla="*/ 5825671 w 12192000"/>
              <a:gd name="connsiteY1838" fmla="*/ 2954847 h 2959345"/>
              <a:gd name="connsiteX1839" fmla="*/ 5595188 w 12192000"/>
              <a:gd name="connsiteY1839" fmla="*/ 2883991 h 2959345"/>
              <a:gd name="connsiteX1840" fmla="*/ 5506540 w 12192000"/>
              <a:gd name="connsiteY1840" fmla="*/ 2762525 h 2959345"/>
              <a:gd name="connsiteX1841" fmla="*/ 5471082 w 12192000"/>
              <a:gd name="connsiteY1841" fmla="*/ 2782770 h 2959345"/>
              <a:gd name="connsiteX1842" fmla="*/ 5417892 w 12192000"/>
              <a:gd name="connsiteY1842" fmla="*/ 2752403 h 2959345"/>
              <a:gd name="connsiteX1843" fmla="*/ 5435621 w 12192000"/>
              <a:gd name="connsiteY1843" fmla="*/ 2711915 h 2959345"/>
              <a:gd name="connsiteX1844" fmla="*/ 5382433 w 12192000"/>
              <a:gd name="connsiteY1844" fmla="*/ 2711915 h 2959345"/>
              <a:gd name="connsiteX1845" fmla="*/ 5364704 w 12192000"/>
              <a:gd name="connsiteY1845" fmla="*/ 2701793 h 2959345"/>
              <a:gd name="connsiteX1846" fmla="*/ 5364704 w 12192000"/>
              <a:gd name="connsiteY1846" fmla="*/ 2681548 h 2959345"/>
              <a:gd name="connsiteX1847" fmla="*/ 5364704 w 12192000"/>
              <a:gd name="connsiteY1847" fmla="*/ 2679047 h 2959345"/>
              <a:gd name="connsiteX1848" fmla="*/ 5197822 w 12192000"/>
              <a:gd name="connsiteY1848" fmla="*/ 2675414 h 2959345"/>
              <a:gd name="connsiteX1849" fmla="*/ 5180092 w 12192000"/>
              <a:gd name="connsiteY1849" fmla="*/ 2685536 h 2959345"/>
              <a:gd name="connsiteX1850" fmla="*/ 5091444 w 12192000"/>
              <a:gd name="connsiteY1850" fmla="*/ 2675414 h 2959345"/>
              <a:gd name="connsiteX1851" fmla="*/ 5047121 w 12192000"/>
              <a:gd name="connsiteY1851" fmla="*/ 2685536 h 2959345"/>
              <a:gd name="connsiteX1852" fmla="*/ 5032045 w 12192000"/>
              <a:gd name="connsiteY1852" fmla="*/ 2688979 h 2959345"/>
              <a:gd name="connsiteX1853" fmla="*/ 5226474 w 12192000"/>
              <a:gd name="connsiteY1853" fmla="*/ 2688979 h 2959345"/>
              <a:gd name="connsiteX1854" fmla="*/ 5042529 w 12192000"/>
              <a:gd name="connsiteY1854" fmla="*/ 2691510 h 2959345"/>
              <a:gd name="connsiteX1855" fmla="*/ 5016929 w 12192000"/>
              <a:gd name="connsiteY1855" fmla="*/ 2692432 h 2959345"/>
              <a:gd name="connsiteX1856" fmla="*/ 5002798 w 12192000"/>
              <a:gd name="connsiteY1856" fmla="*/ 2695659 h 2959345"/>
              <a:gd name="connsiteX1857" fmla="*/ 4949608 w 12192000"/>
              <a:gd name="connsiteY1857" fmla="*/ 2705780 h 2959345"/>
              <a:gd name="connsiteX1858" fmla="*/ 4969554 w 12192000"/>
              <a:gd name="connsiteY1858" fmla="*/ 2695659 h 2959345"/>
              <a:gd name="connsiteX1859" fmla="*/ 4975218 w 12192000"/>
              <a:gd name="connsiteY1859" fmla="*/ 2693934 h 2959345"/>
              <a:gd name="connsiteX1860" fmla="*/ 4954713 w 12192000"/>
              <a:gd name="connsiteY1860" fmla="*/ 2694673 h 2959345"/>
              <a:gd name="connsiteX1861" fmla="*/ 4951728 w 12192000"/>
              <a:gd name="connsiteY1861" fmla="*/ 2695054 h 2959345"/>
              <a:gd name="connsiteX1862" fmla="*/ 4949608 w 12192000"/>
              <a:gd name="connsiteY1862" fmla="*/ 2695659 h 2959345"/>
              <a:gd name="connsiteX1863" fmla="*/ 4949526 w 12192000"/>
              <a:gd name="connsiteY1863" fmla="*/ 2695335 h 2959345"/>
              <a:gd name="connsiteX1864" fmla="*/ 4912570 w 12192000"/>
              <a:gd name="connsiteY1864" fmla="*/ 2700050 h 2959345"/>
              <a:gd name="connsiteX1865" fmla="*/ 4871882 w 12192000"/>
              <a:gd name="connsiteY1865" fmla="*/ 2709224 h 2959345"/>
              <a:gd name="connsiteX1866" fmla="*/ 4889611 w 12192000"/>
              <a:gd name="connsiteY1866" fmla="*/ 2719346 h 2959345"/>
              <a:gd name="connsiteX1867" fmla="*/ 4871882 w 12192000"/>
              <a:gd name="connsiteY1867" fmla="*/ 2719346 h 2959345"/>
              <a:gd name="connsiteX1868" fmla="*/ 4871882 w 12192000"/>
              <a:gd name="connsiteY1868" fmla="*/ 2729467 h 2959345"/>
              <a:gd name="connsiteX1869" fmla="*/ 4765504 w 12192000"/>
              <a:gd name="connsiteY1869" fmla="*/ 2729467 h 2959345"/>
              <a:gd name="connsiteX1870" fmla="*/ 4725614 w 12192000"/>
              <a:gd name="connsiteY1870" fmla="*/ 2740855 h 2959345"/>
              <a:gd name="connsiteX1871" fmla="*/ 4722011 w 12192000"/>
              <a:gd name="connsiteY1871" fmla="*/ 2745997 h 2959345"/>
              <a:gd name="connsiteX1872" fmla="*/ 4774247 w 12192000"/>
              <a:gd name="connsiteY1872" fmla="*/ 2745997 h 2959345"/>
              <a:gd name="connsiteX1873" fmla="*/ 4720733 w 12192000"/>
              <a:gd name="connsiteY1873" fmla="*/ 2747821 h 2959345"/>
              <a:gd name="connsiteX1874" fmla="*/ 4712317 w 12192000"/>
              <a:gd name="connsiteY1874" fmla="*/ 2759834 h 2959345"/>
              <a:gd name="connsiteX1875" fmla="*/ 4679905 w 12192000"/>
              <a:gd name="connsiteY1875" fmla="*/ 2749712 h 2959345"/>
              <a:gd name="connsiteX1876" fmla="*/ 4669706 w 12192000"/>
              <a:gd name="connsiteY1876" fmla="*/ 2749078 h 2959345"/>
              <a:gd name="connsiteX1877" fmla="*/ 4592659 w 12192000"/>
              <a:gd name="connsiteY1877" fmla="*/ 2748544 h 2959345"/>
              <a:gd name="connsiteX1878" fmla="*/ 4577650 w 12192000"/>
              <a:gd name="connsiteY1878" fmla="*/ 2748983 h 2959345"/>
              <a:gd name="connsiteX1879" fmla="*/ 4534038 w 12192000"/>
              <a:gd name="connsiteY1879" fmla="*/ 2750554 h 2959345"/>
              <a:gd name="connsiteX1880" fmla="*/ 4530036 w 12192000"/>
              <a:gd name="connsiteY1880" fmla="*/ 2753982 h 2959345"/>
              <a:gd name="connsiteX1881" fmla="*/ 4521725 w 12192000"/>
              <a:gd name="connsiteY1881" fmla="*/ 2753508 h 2959345"/>
              <a:gd name="connsiteX1882" fmla="*/ 4531788 w 12192000"/>
              <a:gd name="connsiteY1882" fmla="*/ 2750635 h 2959345"/>
              <a:gd name="connsiteX1883" fmla="*/ 4502486 w 12192000"/>
              <a:gd name="connsiteY1883" fmla="*/ 2751690 h 2959345"/>
              <a:gd name="connsiteX1884" fmla="*/ 4419657 w 12192000"/>
              <a:gd name="connsiteY1884" fmla="*/ 2766241 h 2959345"/>
              <a:gd name="connsiteX1885" fmla="*/ 4437387 w 12192000"/>
              <a:gd name="connsiteY1885" fmla="*/ 2776364 h 2959345"/>
              <a:gd name="connsiteX1886" fmla="*/ 4419657 w 12192000"/>
              <a:gd name="connsiteY1886" fmla="*/ 2776364 h 2959345"/>
              <a:gd name="connsiteX1887" fmla="*/ 4419657 w 12192000"/>
              <a:gd name="connsiteY1887" fmla="*/ 2786485 h 2959345"/>
              <a:gd name="connsiteX1888" fmla="*/ 4313280 w 12192000"/>
              <a:gd name="connsiteY1888" fmla="*/ 2786485 h 2959345"/>
              <a:gd name="connsiteX1889" fmla="*/ 4260092 w 12192000"/>
              <a:gd name="connsiteY1889" fmla="*/ 2816852 h 2959345"/>
              <a:gd name="connsiteX1890" fmla="*/ 4100524 w 12192000"/>
              <a:gd name="connsiteY1890" fmla="*/ 2806729 h 2959345"/>
              <a:gd name="connsiteX1891" fmla="*/ 4082796 w 12192000"/>
              <a:gd name="connsiteY1891" fmla="*/ 2806729 h 2959345"/>
              <a:gd name="connsiteX1892" fmla="*/ 3988054 w 12192000"/>
              <a:gd name="connsiteY1892" fmla="*/ 2801036 h 2959345"/>
              <a:gd name="connsiteX1893" fmla="*/ 3984430 w 12192000"/>
              <a:gd name="connsiteY1893" fmla="*/ 2800490 h 2959345"/>
              <a:gd name="connsiteX1894" fmla="*/ 3963243 w 12192000"/>
              <a:gd name="connsiteY1894" fmla="*/ 2804118 h 2959345"/>
              <a:gd name="connsiteX1895" fmla="*/ 3951173 w 12192000"/>
              <a:gd name="connsiteY1895" fmla="*/ 2804370 h 2959345"/>
              <a:gd name="connsiteX1896" fmla="*/ 3949789 w 12192000"/>
              <a:gd name="connsiteY1896" fmla="*/ 2805800 h 2959345"/>
              <a:gd name="connsiteX1897" fmla="*/ 3870040 w 12192000"/>
              <a:gd name="connsiteY1897" fmla="*/ 2826974 h 2959345"/>
              <a:gd name="connsiteX1898" fmla="*/ 3816852 w 12192000"/>
              <a:gd name="connsiteY1898" fmla="*/ 2816852 h 2959345"/>
              <a:gd name="connsiteX1899" fmla="*/ 3852311 w 12192000"/>
              <a:gd name="connsiteY1899" fmla="*/ 2816852 h 2959345"/>
              <a:gd name="connsiteX1900" fmla="*/ 3822392 w 12192000"/>
              <a:gd name="connsiteY1900" fmla="*/ 2801194 h 2959345"/>
              <a:gd name="connsiteX1901" fmla="*/ 3818985 w 12192000"/>
              <a:gd name="connsiteY1901" fmla="*/ 2798373 h 2959345"/>
              <a:gd name="connsiteX1902" fmla="*/ 3811368 w 12192000"/>
              <a:gd name="connsiteY1902" fmla="*/ 2799739 h 2959345"/>
              <a:gd name="connsiteX1903" fmla="*/ 3796353 w 12192000"/>
              <a:gd name="connsiteY1903" fmla="*/ 2808311 h 2959345"/>
              <a:gd name="connsiteX1904" fmla="*/ 3781393 w 12192000"/>
              <a:gd name="connsiteY1904" fmla="*/ 2816852 h 2959345"/>
              <a:gd name="connsiteX1905" fmla="*/ 3799123 w 12192000"/>
              <a:gd name="connsiteY1905" fmla="*/ 2816852 h 2959345"/>
              <a:gd name="connsiteX1906" fmla="*/ 3799123 w 12192000"/>
              <a:gd name="connsiteY1906" fmla="*/ 2847219 h 2959345"/>
              <a:gd name="connsiteX1907" fmla="*/ 3745933 w 12192000"/>
              <a:gd name="connsiteY1907" fmla="*/ 2837096 h 2959345"/>
              <a:gd name="connsiteX1908" fmla="*/ 3763664 w 12192000"/>
              <a:gd name="connsiteY1908" fmla="*/ 2826974 h 2959345"/>
              <a:gd name="connsiteX1909" fmla="*/ 3745933 w 12192000"/>
              <a:gd name="connsiteY1909" fmla="*/ 2816852 h 2959345"/>
              <a:gd name="connsiteX1910" fmla="*/ 3728204 w 12192000"/>
              <a:gd name="connsiteY1910" fmla="*/ 2847219 h 2959345"/>
              <a:gd name="connsiteX1911" fmla="*/ 3728204 w 12192000"/>
              <a:gd name="connsiteY1911" fmla="*/ 2837096 h 2959345"/>
              <a:gd name="connsiteX1912" fmla="*/ 3692745 w 12192000"/>
              <a:gd name="connsiteY1912" fmla="*/ 2826974 h 2959345"/>
              <a:gd name="connsiteX1913" fmla="*/ 3661718 w 12192000"/>
              <a:gd name="connsiteY1913" fmla="*/ 2844687 h 2959345"/>
              <a:gd name="connsiteX1914" fmla="*/ 3648422 w 12192000"/>
              <a:gd name="connsiteY1914" fmla="*/ 2842157 h 2959345"/>
              <a:gd name="connsiteX1915" fmla="*/ 3621828 w 12192000"/>
              <a:gd name="connsiteY1915" fmla="*/ 2837096 h 2959345"/>
              <a:gd name="connsiteX1916" fmla="*/ 3621828 w 12192000"/>
              <a:gd name="connsiteY1916" fmla="*/ 2847219 h 2959345"/>
              <a:gd name="connsiteX1917" fmla="*/ 3515450 w 12192000"/>
              <a:gd name="connsiteY1917" fmla="*/ 2857340 h 2959345"/>
              <a:gd name="connsiteX1918" fmla="*/ 3533179 w 12192000"/>
              <a:gd name="connsiteY1918" fmla="*/ 2857340 h 2959345"/>
              <a:gd name="connsiteX1919" fmla="*/ 3462261 w 12192000"/>
              <a:gd name="connsiteY1919" fmla="*/ 2857340 h 2959345"/>
              <a:gd name="connsiteX1920" fmla="*/ 3426802 w 12192000"/>
              <a:gd name="connsiteY1920" fmla="*/ 2867462 h 2959345"/>
              <a:gd name="connsiteX1921" fmla="*/ 3444531 w 12192000"/>
              <a:gd name="connsiteY1921" fmla="*/ 2857340 h 2959345"/>
              <a:gd name="connsiteX1922" fmla="*/ 3355884 w 12192000"/>
              <a:gd name="connsiteY1922" fmla="*/ 2857340 h 2959345"/>
              <a:gd name="connsiteX1923" fmla="*/ 2309841 w 12192000"/>
              <a:gd name="connsiteY1923" fmla="*/ 2826974 h 2959345"/>
              <a:gd name="connsiteX1924" fmla="*/ 2292111 w 12192000"/>
              <a:gd name="connsiteY1924" fmla="*/ 2837096 h 2959345"/>
              <a:gd name="connsiteX1925" fmla="*/ 2203463 w 12192000"/>
              <a:gd name="connsiteY1925" fmla="*/ 2826974 h 2959345"/>
              <a:gd name="connsiteX1926" fmla="*/ 2114817 w 12192000"/>
              <a:gd name="connsiteY1926" fmla="*/ 2847219 h 2959345"/>
              <a:gd name="connsiteX1927" fmla="*/ 2061627 w 12192000"/>
              <a:gd name="connsiteY1927" fmla="*/ 2857340 h 2959345"/>
              <a:gd name="connsiteX1928" fmla="*/ 2114817 w 12192000"/>
              <a:gd name="connsiteY1928" fmla="*/ 2837096 h 2959345"/>
              <a:gd name="connsiteX1929" fmla="*/ 2079358 w 12192000"/>
              <a:gd name="connsiteY1929" fmla="*/ 2826974 h 2959345"/>
              <a:gd name="connsiteX1930" fmla="*/ 2061627 w 12192000"/>
              <a:gd name="connsiteY1930" fmla="*/ 2837096 h 2959345"/>
              <a:gd name="connsiteX1931" fmla="*/ 2097087 w 12192000"/>
              <a:gd name="connsiteY1931" fmla="*/ 2837096 h 2959345"/>
              <a:gd name="connsiteX1932" fmla="*/ 2061627 w 12192000"/>
              <a:gd name="connsiteY1932" fmla="*/ 2847219 h 2959345"/>
              <a:gd name="connsiteX1933" fmla="*/ 1990709 w 12192000"/>
              <a:gd name="connsiteY1933" fmla="*/ 2826974 h 2959345"/>
              <a:gd name="connsiteX1934" fmla="*/ 1937521 w 12192000"/>
              <a:gd name="connsiteY1934" fmla="*/ 2847219 h 2959345"/>
              <a:gd name="connsiteX1935" fmla="*/ 1848873 w 12192000"/>
              <a:gd name="connsiteY1935" fmla="*/ 2847219 h 2959345"/>
              <a:gd name="connsiteX1936" fmla="*/ 1707037 w 12192000"/>
              <a:gd name="connsiteY1936" fmla="*/ 2837096 h 2959345"/>
              <a:gd name="connsiteX1937" fmla="*/ 1707037 w 12192000"/>
              <a:gd name="connsiteY1937" fmla="*/ 2847219 h 2959345"/>
              <a:gd name="connsiteX1938" fmla="*/ 1618388 w 12192000"/>
              <a:gd name="connsiteY1938" fmla="*/ 2847219 h 2959345"/>
              <a:gd name="connsiteX1939" fmla="*/ 1600659 w 12192000"/>
              <a:gd name="connsiteY1939" fmla="*/ 2857340 h 2959345"/>
              <a:gd name="connsiteX1940" fmla="*/ 1600659 w 12192000"/>
              <a:gd name="connsiteY1940" fmla="*/ 2847219 h 2959345"/>
              <a:gd name="connsiteX1941" fmla="*/ 1582930 w 12192000"/>
              <a:gd name="connsiteY1941" fmla="*/ 2847219 h 2959345"/>
              <a:gd name="connsiteX1942" fmla="*/ 1423364 w 12192000"/>
              <a:gd name="connsiteY1942" fmla="*/ 2857340 h 2959345"/>
              <a:gd name="connsiteX1943" fmla="*/ 1175150 w 12192000"/>
              <a:gd name="connsiteY1943" fmla="*/ 2877584 h 2959345"/>
              <a:gd name="connsiteX1944" fmla="*/ 873748 w 12192000"/>
              <a:gd name="connsiteY1944" fmla="*/ 2887707 h 2959345"/>
              <a:gd name="connsiteX1945" fmla="*/ 980126 w 12192000"/>
              <a:gd name="connsiteY1945" fmla="*/ 2897829 h 2959345"/>
              <a:gd name="connsiteX1946" fmla="*/ 981137 w 12192000"/>
              <a:gd name="connsiteY1946" fmla="*/ 2899245 h 2959345"/>
              <a:gd name="connsiteX1947" fmla="*/ 946329 w 12192000"/>
              <a:gd name="connsiteY1947" fmla="*/ 2900676 h 2959345"/>
              <a:gd name="connsiteX1948" fmla="*/ 731912 w 12192000"/>
              <a:gd name="connsiteY1948" fmla="*/ 2897829 h 2959345"/>
              <a:gd name="connsiteX1949" fmla="*/ 501427 w 12192000"/>
              <a:gd name="connsiteY1949" fmla="*/ 2826974 h 2959345"/>
              <a:gd name="connsiteX1950" fmla="*/ 412781 w 12192000"/>
              <a:gd name="connsiteY1950" fmla="*/ 2705508 h 2959345"/>
              <a:gd name="connsiteX1951" fmla="*/ 377322 w 12192000"/>
              <a:gd name="connsiteY1951" fmla="*/ 2725753 h 2959345"/>
              <a:gd name="connsiteX1952" fmla="*/ 324132 w 12192000"/>
              <a:gd name="connsiteY1952" fmla="*/ 2695386 h 2959345"/>
              <a:gd name="connsiteX1953" fmla="*/ 341862 w 12192000"/>
              <a:gd name="connsiteY1953" fmla="*/ 2654898 h 2959345"/>
              <a:gd name="connsiteX1954" fmla="*/ 288674 w 12192000"/>
              <a:gd name="connsiteY1954" fmla="*/ 2654898 h 2959345"/>
              <a:gd name="connsiteX1955" fmla="*/ 270944 w 12192000"/>
              <a:gd name="connsiteY1955" fmla="*/ 2644775 h 2959345"/>
              <a:gd name="connsiteX1956" fmla="*/ 270944 w 12192000"/>
              <a:gd name="connsiteY1956" fmla="*/ 2604287 h 2959345"/>
              <a:gd name="connsiteX1957" fmla="*/ 217755 w 12192000"/>
              <a:gd name="connsiteY1957" fmla="*/ 2584042 h 2959345"/>
              <a:gd name="connsiteX1958" fmla="*/ 270944 w 12192000"/>
              <a:gd name="connsiteY1958" fmla="*/ 2553676 h 2959345"/>
              <a:gd name="connsiteX1959" fmla="*/ 217755 w 12192000"/>
              <a:gd name="connsiteY1959" fmla="*/ 2553676 h 2959345"/>
              <a:gd name="connsiteX1960" fmla="*/ 182296 w 12192000"/>
              <a:gd name="connsiteY1960" fmla="*/ 2543553 h 2959345"/>
              <a:gd name="connsiteX1961" fmla="*/ 235486 w 12192000"/>
              <a:gd name="connsiteY1961" fmla="*/ 2472698 h 2959345"/>
              <a:gd name="connsiteX1962" fmla="*/ 217755 w 12192000"/>
              <a:gd name="connsiteY1962" fmla="*/ 2462576 h 2959345"/>
              <a:gd name="connsiteX1963" fmla="*/ 253215 w 12192000"/>
              <a:gd name="connsiteY1963" fmla="*/ 2442332 h 2959345"/>
              <a:gd name="connsiteX1964" fmla="*/ 200025 w 12192000"/>
              <a:gd name="connsiteY1964" fmla="*/ 2442332 h 2959345"/>
              <a:gd name="connsiteX1965" fmla="*/ 200025 w 12192000"/>
              <a:gd name="connsiteY1965" fmla="*/ 2381599 h 2959345"/>
              <a:gd name="connsiteX1966" fmla="*/ 200025 w 12192000"/>
              <a:gd name="connsiteY1966" fmla="*/ 2351233 h 2959345"/>
              <a:gd name="connsiteX1967" fmla="*/ 182296 w 12192000"/>
              <a:gd name="connsiteY1967" fmla="*/ 2361355 h 2959345"/>
              <a:gd name="connsiteX1968" fmla="*/ 217755 w 12192000"/>
              <a:gd name="connsiteY1968" fmla="*/ 2320866 h 2959345"/>
              <a:gd name="connsiteX1969" fmla="*/ 102514 w 12192000"/>
              <a:gd name="connsiteY1969" fmla="*/ 2317070 h 2959345"/>
              <a:gd name="connsiteX1970" fmla="*/ 52228 w 12192000"/>
              <a:gd name="connsiteY1970" fmla="*/ 2316668 h 2959345"/>
              <a:gd name="connsiteX1971" fmla="*/ 104730 w 12192000"/>
              <a:gd name="connsiteY1971" fmla="*/ 2313274 h 2959345"/>
              <a:gd name="connsiteX1972" fmla="*/ 235486 w 12192000"/>
              <a:gd name="connsiteY1972" fmla="*/ 2320866 h 2959345"/>
              <a:gd name="connsiteX1973" fmla="*/ 270944 w 12192000"/>
              <a:gd name="connsiteY1973" fmla="*/ 2270255 h 2959345"/>
              <a:gd name="connsiteX1974" fmla="*/ 288674 w 12192000"/>
              <a:gd name="connsiteY1974" fmla="*/ 2260134 h 2959345"/>
              <a:gd name="connsiteX1975" fmla="*/ 270944 w 12192000"/>
              <a:gd name="connsiteY1975" fmla="*/ 2260134 h 2959345"/>
              <a:gd name="connsiteX1976" fmla="*/ 306403 w 12192000"/>
              <a:gd name="connsiteY1976" fmla="*/ 2209522 h 2959345"/>
              <a:gd name="connsiteX1977" fmla="*/ 306403 w 12192000"/>
              <a:gd name="connsiteY1977" fmla="*/ 2199400 h 2959345"/>
              <a:gd name="connsiteX1978" fmla="*/ 359591 w 12192000"/>
              <a:gd name="connsiteY1978" fmla="*/ 2108301 h 2959345"/>
              <a:gd name="connsiteX1979" fmla="*/ 359591 w 12192000"/>
              <a:gd name="connsiteY1979" fmla="*/ 2037446 h 2959345"/>
              <a:gd name="connsiteX1980" fmla="*/ 200025 w 12192000"/>
              <a:gd name="connsiteY1980" fmla="*/ 2037446 h 2959345"/>
              <a:gd name="connsiteX1981" fmla="*/ 359591 w 12192000"/>
              <a:gd name="connsiteY1981" fmla="*/ 2027324 h 2959345"/>
              <a:gd name="connsiteX1982" fmla="*/ 404469 w 12192000"/>
              <a:gd name="connsiteY1982" fmla="*/ 1840855 h 2959345"/>
              <a:gd name="connsiteX1983" fmla="*/ 440087 w 12192000"/>
              <a:gd name="connsiteY1983" fmla="*/ 1808154 h 2959345"/>
              <a:gd name="connsiteX1984" fmla="*/ 394208 w 12192000"/>
              <a:gd name="connsiteY1984" fmla="*/ 1803195 h 2959345"/>
              <a:gd name="connsiteX1985" fmla="*/ 373993 w 12192000"/>
              <a:gd name="connsiteY1985" fmla="*/ 1811700 h 2959345"/>
              <a:gd name="connsiteX1986" fmla="*/ 289032 w 12192000"/>
              <a:gd name="connsiteY1986" fmla="*/ 1794182 h 2959345"/>
              <a:gd name="connsiteX1987" fmla="*/ 196016 w 12192000"/>
              <a:gd name="connsiteY1987" fmla="*/ 1806687 h 2959345"/>
              <a:gd name="connsiteX1988" fmla="*/ 140743 w 12192000"/>
              <a:gd name="connsiteY1988" fmla="*/ 1812188 h 2959345"/>
              <a:gd name="connsiteX1989" fmla="*/ 198702 w 12192000"/>
              <a:gd name="connsiteY1989" fmla="*/ 1796679 h 2959345"/>
              <a:gd name="connsiteX1990" fmla="*/ 166330 w 12192000"/>
              <a:gd name="connsiteY1990" fmla="*/ 1783667 h 2959345"/>
              <a:gd name="connsiteX1991" fmla="*/ 146114 w 12192000"/>
              <a:gd name="connsiteY1991" fmla="*/ 1792173 h 2959345"/>
              <a:gd name="connsiteX1992" fmla="*/ 181173 w 12192000"/>
              <a:gd name="connsiteY1992" fmla="*/ 1795177 h 2959345"/>
              <a:gd name="connsiteX1993" fmla="*/ 143428 w 12192000"/>
              <a:gd name="connsiteY1993" fmla="*/ 1802181 h 2959345"/>
              <a:gd name="connsiteX1994" fmla="*/ 78683 w 12192000"/>
              <a:gd name="connsiteY1994" fmla="*/ 1776156 h 2959345"/>
              <a:gd name="connsiteX1995" fmla="*/ 20726 w 12192000"/>
              <a:gd name="connsiteY1995" fmla="*/ 1791666 h 2959345"/>
              <a:gd name="connsiteX1996" fmla="*/ 3233 w 12192000"/>
              <a:gd name="connsiteY1996" fmla="*/ 1785848 h 2959345"/>
              <a:gd name="connsiteX1997" fmla="*/ 0 w 12192000"/>
              <a:gd name="connsiteY1997" fmla="*/ 1784573 h 2959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</a:cxnLst>
            <a:rect l="l" t="t" r="r" b="b"/>
            <a:pathLst>
              <a:path w="12192000" h="2959345">
                <a:moveTo>
                  <a:pt x="6109344" y="2954847"/>
                </a:moveTo>
                <a:cubicBezTo>
                  <a:pt x="6096047" y="2954847"/>
                  <a:pt x="6082750" y="2960540"/>
                  <a:pt x="6076933" y="2959117"/>
                </a:cubicBezTo>
                <a:lnTo>
                  <a:pt x="6074896" y="2956263"/>
                </a:lnTo>
                <a:close/>
                <a:moveTo>
                  <a:pt x="8755477" y="2901705"/>
                </a:moveTo>
                <a:lnTo>
                  <a:pt x="8768774" y="2904236"/>
                </a:lnTo>
                <a:cubicBezTo>
                  <a:pt x="8768774" y="2904236"/>
                  <a:pt x="8768774" y="2904236"/>
                  <a:pt x="8751045" y="2904236"/>
                </a:cubicBezTo>
                <a:close/>
                <a:moveTo>
                  <a:pt x="1015585" y="2897829"/>
                </a:moveTo>
                <a:cubicBezTo>
                  <a:pt x="1002287" y="2897829"/>
                  <a:pt x="988991" y="2903522"/>
                  <a:pt x="983173" y="2902099"/>
                </a:cubicBezTo>
                <a:lnTo>
                  <a:pt x="981137" y="2899245"/>
                </a:lnTo>
                <a:close/>
                <a:moveTo>
                  <a:pt x="9176554" y="2863747"/>
                </a:moveTo>
                <a:cubicBezTo>
                  <a:pt x="9176554" y="2873869"/>
                  <a:pt x="9141095" y="2863747"/>
                  <a:pt x="9176554" y="2863747"/>
                </a:cubicBezTo>
                <a:close/>
                <a:moveTo>
                  <a:pt x="3661718" y="2844687"/>
                </a:moveTo>
                <a:lnTo>
                  <a:pt x="3675016" y="2847219"/>
                </a:lnTo>
                <a:cubicBezTo>
                  <a:pt x="3675016" y="2847219"/>
                  <a:pt x="3675016" y="2847219"/>
                  <a:pt x="3657286" y="2847219"/>
                </a:cubicBezTo>
                <a:close/>
                <a:moveTo>
                  <a:pt x="4082796" y="2806729"/>
                </a:moveTo>
                <a:cubicBezTo>
                  <a:pt x="4082796" y="2816852"/>
                  <a:pt x="4047336" y="2806729"/>
                  <a:pt x="4082796" y="2806729"/>
                </a:cubicBezTo>
                <a:close/>
                <a:moveTo>
                  <a:pt x="3972117" y="2798633"/>
                </a:moveTo>
                <a:lnTo>
                  <a:pt x="3967677" y="2800322"/>
                </a:lnTo>
                <a:lnTo>
                  <a:pt x="3983325" y="2800322"/>
                </a:lnTo>
                <a:close/>
                <a:moveTo>
                  <a:pt x="9548597" y="2778500"/>
                </a:moveTo>
                <a:cubicBezTo>
                  <a:pt x="9548873" y="2778974"/>
                  <a:pt x="9548873" y="2780239"/>
                  <a:pt x="9548873" y="2782770"/>
                </a:cubicBezTo>
                <a:cubicBezTo>
                  <a:pt x="9548873" y="2782770"/>
                  <a:pt x="9548873" y="2782770"/>
                  <a:pt x="9544442" y="2780239"/>
                </a:cubicBezTo>
                <a:lnTo>
                  <a:pt x="9543555" y="2779734"/>
                </a:lnTo>
                <a:lnTo>
                  <a:pt x="9546657" y="2778974"/>
                </a:lnTo>
                <a:cubicBezTo>
                  <a:pt x="9547765" y="2778341"/>
                  <a:pt x="9548319" y="2778025"/>
                  <a:pt x="9548597" y="2778500"/>
                </a:cubicBezTo>
                <a:close/>
                <a:moveTo>
                  <a:pt x="4470401" y="2744601"/>
                </a:moveTo>
                <a:lnTo>
                  <a:pt x="4472845" y="2745997"/>
                </a:lnTo>
                <a:lnTo>
                  <a:pt x="4510387" y="2745997"/>
                </a:lnTo>
                <a:lnTo>
                  <a:pt x="4505656" y="2745283"/>
                </a:lnTo>
                <a:cubicBezTo>
                  <a:pt x="4495129" y="2744651"/>
                  <a:pt x="4484049" y="2744651"/>
                  <a:pt x="4472967" y="2744651"/>
                </a:cubicBezTo>
                <a:close/>
                <a:moveTo>
                  <a:pt x="4920799" y="2677945"/>
                </a:moveTo>
                <a:lnTo>
                  <a:pt x="4906419" y="2678331"/>
                </a:lnTo>
                <a:lnTo>
                  <a:pt x="4910113" y="2680439"/>
                </a:lnTo>
                <a:cubicBezTo>
                  <a:pt x="4925072" y="2688979"/>
                  <a:pt x="4925072" y="2688979"/>
                  <a:pt x="4925072" y="2688979"/>
                </a:cubicBezTo>
                <a:lnTo>
                  <a:pt x="4947918" y="2688979"/>
                </a:lnTo>
                <a:lnTo>
                  <a:pt x="4947288" y="2686486"/>
                </a:lnTo>
                <a:cubicBezTo>
                  <a:pt x="4942821" y="2679369"/>
                  <a:pt x="4932433" y="2677945"/>
                  <a:pt x="4920799" y="2677945"/>
                </a:cubicBezTo>
                <a:close/>
                <a:moveTo>
                  <a:pt x="4967339" y="2675414"/>
                </a:moveTo>
                <a:cubicBezTo>
                  <a:pt x="4949608" y="2685536"/>
                  <a:pt x="4949608" y="2685536"/>
                  <a:pt x="4949608" y="2685536"/>
                </a:cubicBezTo>
                <a:cubicBezTo>
                  <a:pt x="4985068" y="2685536"/>
                  <a:pt x="4985068" y="2685536"/>
                  <a:pt x="4985068" y="2685536"/>
                </a:cubicBezTo>
                <a:lnTo>
                  <a:pt x="4973007" y="2688979"/>
                </a:lnTo>
                <a:lnTo>
                  <a:pt x="4991491" y="2688979"/>
                </a:lnTo>
                <a:lnTo>
                  <a:pt x="5002798" y="2685536"/>
                </a:lnTo>
                <a:cubicBezTo>
                  <a:pt x="4985068" y="2685536"/>
                  <a:pt x="4985068" y="2675414"/>
                  <a:pt x="4967339" y="2675414"/>
                </a:cubicBezTo>
                <a:close/>
                <a:moveTo>
                  <a:pt x="10771949" y="2660969"/>
                </a:moveTo>
                <a:cubicBezTo>
                  <a:pt x="10843061" y="2671143"/>
                  <a:pt x="10967505" y="2701665"/>
                  <a:pt x="11074173" y="2711840"/>
                </a:cubicBezTo>
                <a:cubicBezTo>
                  <a:pt x="10985283" y="2732187"/>
                  <a:pt x="10914171" y="2691491"/>
                  <a:pt x="10843061" y="2681317"/>
                </a:cubicBezTo>
                <a:cubicBezTo>
                  <a:pt x="10771949" y="2660969"/>
                  <a:pt x="10771949" y="2660969"/>
                  <a:pt x="10771949" y="2660969"/>
                </a:cubicBezTo>
                <a:close/>
                <a:moveTo>
                  <a:pt x="9767168" y="2655610"/>
                </a:moveTo>
                <a:lnTo>
                  <a:pt x="9790439" y="2660039"/>
                </a:lnTo>
                <a:cubicBezTo>
                  <a:pt x="9797087" y="2661304"/>
                  <a:pt x="9797087" y="2661304"/>
                  <a:pt x="9797087" y="2661304"/>
                </a:cubicBezTo>
                <a:cubicBezTo>
                  <a:pt x="9788223" y="2661304"/>
                  <a:pt x="9779358" y="2661304"/>
                  <a:pt x="9772709" y="2660039"/>
                </a:cubicBezTo>
                <a:close/>
                <a:moveTo>
                  <a:pt x="9761629" y="2651182"/>
                </a:moveTo>
                <a:lnTo>
                  <a:pt x="9767168" y="2655610"/>
                </a:lnTo>
                <a:lnTo>
                  <a:pt x="9752764" y="2652868"/>
                </a:lnTo>
                <a:close/>
                <a:moveTo>
                  <a:pt x="10736942" y="2641186"/>
                </a:moveTo>
                <a:lnTo>
                  <a:pt x="10701934" y="2651078"/>
                </a:lnTo>
                <a:lnTo>
                  <a:pt x="10683265" y="2651078"/>
                </a:lnTo>
                <a:close/>
                <a:moveTo>
                  <a:pt x="9974383" y="2630938"/>
                </a:moveTo>
                <a:cubicBezTo>
                  <a:pt x="9965517" y="2630938"/>
                  <a:pt x="9956653" y="2633468"/>
                  <a:pt x="9950004" y="2634733"/>
                </a:cubicBezTo>
                <a:lnTo>
                  <a:pt x="9944465" y="2635060"/>
                </a:lnTo>
                <a:close/>
                <a:moveTo>
                  <a:pt x="10860632" y="2630635"/>
                </a:moveTo>
                <a:lnTo>
                  <a:pt x="10754445" y="2651077"/>
                </a:lnTo>
                <a:cubicBezTo>
                  <a:pt x="10772141" y="2630635"/>
                  <a:pt x="10825235" y="2630635"/>
                  <a:pt x="10860632" y="2630635"/>
                </a:cubicBezTo>
                <a:close/>
                <a:moveTo>
                  <a:pt x="10896805" y="2620743"/>
                </a:moveTo>
                <a:cubicBezTo>
                  <a:pt x="10896805" y="2630635"/>
                  <a:pt x="10896805" y="2630635"/>
                  <a:pt x="10896805" y="2630635"/>
                </a:cubicBezTo>
                <a:cubicBezTo>
                  <a:pt x="10860632" y="2630635"/>
                  <a:pt x="10860632" y="2630635"/>
                  <a:pt x="10860632" y="2630635"/>
                </a:cubicBezTo>
                <a:cubicBezTo>
                  <a:pt x="10860632" y="2620743"/>
                  <a:pt x="10878718" y="2630635"/>
                  <a:pt x="10896805" y="2620743"/>
                </a:cubicBezTo>
                <a:close/>
                <a:moveTo>
                  <a:pt x="10077757" y="2568490"/>
                </a:moveTo>
                <a:lnTo>
                  <a:pt x="10080760" y="2568671"/>
                </a:lnTo>
                <a:lnTo>
                  <a:pt x="10080760" y="2570204"/>
                </a:lnTo>
                <a:cubicBezTo>
                  <a:pt x="10080760" y="2570204"/>
                  <a:pt x="10080760" y="2570204"/>
                  <a:pt x="10078544" y="2568940"/>
                </a:cubicBezTo>
                <a:close/>
                <a:moveTo>
                  <a:pt x="10169408" y="2560083"/>
                </a:moveTo>
                <a:cubicBezTo>
                  <a:pt x="10187137" y="2570204"/>
                  <a:pt x="10187137" y="2570204"/>
                  <a:pt x="10187137" y="2570204"/>
                </a:cubicBezTo>
                <a:cubicBezTo>
                  <a:pt x="10187137" y="2580327"/>
                  <a:pt x="10116219" y="2570204"/>
                  <a:pt x="10151679" y="2590449"/>
                </a:cubicBezTo>
                <a:lnTo>
                  <a:pt x="10133949" y="2590449"/>
                </a:lnTo>
                <a:cubicBezTo>
                  <a:pt x="10133949" y="2590449"/>
                  <a:pt x="10133949" y="2590449"/>
                  <a:pt x="10116219" y="2590449"/>
                </a:cubicBezTo>
                <a:cubicBezTo>
                  <a:pt x="10116219" y="2600571"/>
                  <a:pt x="10080760" y="2600571"/>
                  <a:pt x="10063031" y="2600571"/>
                </a:cubicBezTo>
                <a:cubicBezTo>
                  <a:pt x="10080760" y="2590449"/>
                  <a:pt x="10133949" y="2600571"/>
                  <a:pt x="10133949" y="2570204"/>
                </a:cubicBezTo>
                <a:lnTo>
                  <a:pt x="10122477" y="2563655"/>
                </a:lnTo>
                <a:lnTo>
                  <a:pt x="10125083" y="2563879"/>
                </a:lnTo>
                <a:cubicBezTo>
                  <a:pt x="10142814" y="2565143"/>
                  <a:pt x="10160543" y="2565143"/>
                  <a:pt x="10169408" y="2560083"/>
                </a:cubicBezTo>
                <a:close/>
                <a:moveTo>
                  <a:pt x="10116219" y="2560083"/>
                </a:moveTo>
                <a:cubicBezTo>
                  <a:pt x="10116219" y="2560083"/>
                  <a:pt x="10116219" y="2560083"/>
                  <a:pt x="10118436" y="2561347"/>
                </a:cubicBezTo>
                <a:lnTo>
                  <a:pt x="10122477" y="2563655"/>
                </a:lnTo>
                <a:lnTo>
                  <a:pt x="10113373" y="2562875"/>
                </a:lnTo>
                <a:close/>
                <a:moveTo>
                  <a:pt x="10080760" y="2560083"/>
                </a:moveTo>
                <a:lnTo>
                  <a:pt x="10113373" y="2562875"/>
                </a:lnTo>
                <a:lnTo>
                  <a:pt x="10107354" y="2568782"/>
                </a:lnTo>
                <a:cubicBezTo>
                  <a:pt x="10101815" y="2569888"/>
                  <a:pt x="10094057" y="2569572"/>
                  <a:pt x="10085193" y="2568940"/>
                </a:cubicBezTo>
                <a:lnTo>
                  <a:pt x="10080760" y="2568671"/>
                </a:lnTo>
                <a:lnTo>
                  <a:pt x="10080760" y="2561347"/>
                </a:lnTo>
                <a:cubicBezTo>
                  <a:pt x="10080760" y="2560083"/>
                  <a:pt x="10080760" y="2560083"/>
                  <a:pt x="10080760" y="2560083"/>
                </a:cubicBezTo>
                <a:close/>
                <a:moveTo>
                  <a:pt x="10080760" y="2519593"/>
                </a:moveTo>
                <a:cubicBezTo>
                  <a:pt x="10116219" y="2529716"/>
                  <a:pt x="10116219" y="2529716"/>
                  <a:pt x="10116219" y="2529716"/>
                </a:cubicBezTo>
                <a:cubicBezTo>
                  <a:pt x="10080760" y="2529716"/>
                  <a:pt x="10080760" y="2529716"/>
                  <a:pt x="10080760" y="2529716"/>
                </a:cubicBezTo>
                <a:cubicBezTo>
                  <a:pt x="10098489" y="2529716"/>
                  <a:pt x="10080760" y="2519593"/>
                  <a:pt x="10080760" y="2519593"/>
                </a:cubicBezTo>
                <a:close/>
                <a:moveTo>
                  <a:pt x="10739495" y="2473093"/>
                </a:moveTo>
                <a:lnTo>
                  <a:pt x="10752792" y="2475624"/>
                </a:lnTo>
                <a:cubicBezTo>
                  <a:pt x="10752792" y="2475624"/>
                  <a:pt x="10752792" y="2475624"/>
                  <a:pt x="10735063" y="2475624"/>
                </a:cubicBezTo>
                <a:close/>
                <a:moveTo>
                  <a:pt x="11160572" y="2435135"/>
                </a:moveTo>
                <a:cubicBezTo>
                  <a:pt x="11160572" y="2445258"/>
                  <a:pt x="11125113" y="2435135"/>
                  <a:pt x="11160572" y="2435135"/>
                </a:cubicBezTo>
                <a:close/>
                <a:moveTo>
                  <a:pt x="11801144" y="2378071"/>
                </a:moveTo>
                <a:lnTo>
                  <a:pt x="11818648" y="2378071"/>
                </a:lnTo>
                <a:lnTo>
                  <a:pt x="11818648" y="2378730"/>
                </a:lnTo>
                <a:lnTo>
                  <a:pt x="11801144" y="2378730"/>
                </a:lnTo>
                <a:close/>
                <a:moveTo>
                  <a:pt x="11532615" y="2349888"/>
                </a:moveTo>
                <a:cubicBezTo>
                  <a:pt x="11532891" y="2350363"/>
                  <a:pt x="11532891" y="2351628"/>
                  <a:pt x="11532891" y="2354159"/>
                </a:cubicBezTo>
                <a:cubicBezTo>
                  <a:pt x="11532891" y="2354159"/>
                  <a:pt x="11532891" y="2354159"/>
                  <a:pt x="11528460" y="2351628"/>
                </a:cubicBezTo>
                <a:lnTo>
                  <a:pt x="11527573" y="2351122"/>
                </a:lnTo>
                <a:lnTo>
                  <a:pt x="11530675" y="2350363"/>
                </a:lnTo>
                <a:cubicBezTo>
                  <a:pt x="11531783" y="2349730"/>
                  <a:pt x="11532337" y="2349413"/>
                  <a:pt x="11532615" y="2349888"/>
                </a:cubicBezTo>
                <a:close/>
                <a:moveTo>
                  <a:pt x="43231" y="2316596"/>
                </a:moveTo>
                <a:lnTo>
                  <a:pt x="52228" y="2316668"/>
                </a:lnTo>
                <a:lnTo>
                  <a:pt x="0" y="2320043"/>
                </a:lnTo>
                <a:lnTo>
                  <a:pt x="0" y="2319895"/>
                </a:lnTo>
                <a:close/>
                <a:moveTo>
                  <a:pt x="11751186" y="2226999"/>
                </a:moveTo>
                <a:lnTo>
                  <a:pt x="11774457" y="2231427"/>
                </a:lnTo>
                <a:cubicBezTo>
                  <a:pt x="11781105" y="2232692"/>
                  <a:pt x="11781105" y="2232692"/>
                  <a:pt x="11781105" y="2232692"/>
                </a:cubicBezTo>
                <a:cubicBezTo>
                  <a:pt x="11772241" y="2232692"/>
                  <a:pt x="11763376" y="2232692"/>
                  <a:pt x="11756727" y="2231427"/>
                </a:cubicBezTo>
                <a:close/>
                <a:moveTo>
                  <a:pt x="11745647" y="2222570"/>
                </a:moveTo>
                <a:lnTo>
                  <a:pt x="11751186" y="2226999"/>
                </a:lnTo>
                <a:lnTo>
                  <a:pt x="11736782" y="2224257"/>
                </a:lnTo>
                <a:close/>
                <a:moveTo>
                  <a:pt x="11958401" y="2202326"/>
                </a:moveTo>
                <a:cubicBezTo>
                  <a:pt x="11949535" y="2202326"/>
                  <a:pt x="11940671" y="2204856"/>
                  <a:pt x="11934022" y="2206121"/>
                </a:cubicBezTo>
                <a:lnTo>
                  <a:pt x="11928483" y="2206449"/>
                </a:lnTo>
                <a:close/>
                <a:moveTo>
                  <a:pt x="12061775" y="2139878"/>
                </a:moveTo>
                <a:lnTo>
                  <a:pt x="12064778" y="2140060"/>
                </a:lnTo>
                <a:lnTo>
                  <a:pt x="12064778" y="2141592"/>
                </a:lnTo>
                <a:cubicBezTo>
                  <a:pt x="12064778" y="2141592"/>
                  <a:pt x="12064778" y="2141592"/>
                  <a:pt x="12062562" y="2140328"/>
                </a:cubicBezTo>
                <a:close/>
                <a:moveTo>
                  <a:pt x="12153426" y="2131471"/>
                </a:moveTo>
                <a:cubicBezTo>
                  <a:pt x="12171155" y="2141592"/>
                  <a:pt x="12171155" y="2141592"/>
                  <a:pt x="12171155" y="2141592"/>
                </a:cubicBezTo>
                <a:cubicBezTo>
                  <a:pt x="12171155" y="2151715"/>
                  <a:pt x="12100237" y="2141592"/>
                  <a:pt x="12135697" y="2161838"/>
                </a:cubicBezTo>
                <a:lnTo>
                  <a:pt x="12117967" y="2161838"/>
                </a:lnTo>
                <a:cubicBezTo>
                  <a:pt x="12117967" y="2161838"/>
                  <a:pt x="12117967" y="2161838"/>
                  <a:pt x="12100237" y="2161838"/>
                </a:cubicBezTo>
                <a:cubicBezTo>
                  <a:pt x="12100237" y="2171959"/>
                  <a:pt x="12064778" y="2171959"/>
                  <a:pt x="12047049" y="2171959"/>
                </a:cubicBezTo>
                <a:cubicBezTo>
                  <a:pt x="12064778" y="2161838"/>
                  <a:pt x="12117967" y="2171959"/>
                  <a:pt x="12117967" y="2141592"/>
                </a:cubicBezTo>
                <a:lnTo>
                  <a:pt x="12106495" y="2135044"/>
                </a:lnTo>
                <a:lnTo>
                  <a:pt x="12109101" y="2135267"/>
                </a:lnTo>
                <a:cubicBezTo>
                  <a:pt x="12126832" y="2136531"/>
                  <a:pt x="12144561" y="2136531"/>
                  <a:pt x="12153426" y="2131471"/>
                </a:cubicBezTo>
                <a:close/>
                <a:moveTo>
                  <a:pt x="12100237" y="2131471"/>
                </a:moveTo>
                <a:cubicBezTo>
                  <a:pt x="12100237" y="2131471"/>
                  <a:pt x="12100237" y="2131471"/>
                  <a:pt x="12102454" y="2132736"/>
                </a:cubicBezTo>
                <a:lnTo>
                  <a:pt x="12106495" y="2135044"/>
                </a:lnTo>
                <a:lnTo>
                  <a:pt x="12097391" y="2134263"/>
                </a:lnTo>
                <a:close/>
                <a:moveTo>
                  <a:pt x="12064778" y="2131471"/>
                </a:moveTo>
                <a:lnTo>
                  <a:pt x="12097391" y="2134263"/>
                </a:lnTo>
                <a:lnTo>
                  <a:pt x="12091372" y="2140170"/>
                </a:lnTo>
                <a:cubicBezTo>
                  <a:pt x="12085833" y="2141276"/>
                  <a:pt x="12078075" y="2140960"/>
                  <a:pt x="12069211" y="2140328"/>
                </a:cubicBezTo>
                <a:lnTo>
                  <a:pt x="12064778" y="2140060"/>
                </a:lnTo>
                <a:lnTo>
                  <a:pt x="12064778" y="2132736"/>
                </a:lnTo>
                <a:cubicBezTo>
                  <a:pt x="12064778" y="2131471"/>
                  <a:pt x="12064778" y="2131471"/>
                  <a:pt x="12064778" y="2131471"/>
                </a:cubicBezTo>
                <a:close/>
                <a:moveTo>
                  <a:pt x="12064778" y="2090982"/>
                </a:moveTo>
                <a:cubicBezTo>
                  <a:pt x="12100237" y="2101104"/>
                  <a:pt x="12100237" y="2101104"/>
                  <a:pt x="12100237" y="2101104"/>
                </a:cubicBezTo>
                <a:cubicBezTo>
                  <a:pt x="12064778" y="2101104"/>
                  <a:pt x="12064778" y="2101104"/>
                  <a:pt x="12064778" y="2101104"/>
                </a:cubicBezTo>
                <a:cubicBezTo>
                  <a:pt x="12082507" y="2101104"/>
                  <a:pt x="12064778" y="2090982"/>
                  <a:pt x="12064778" y="2090982"/>
                </a:cubicBezTo>
                <a:close/>
                <a:moveTo>
                  <a:pt x="7228570" y="1263657"/>
                </a:moveTo>
                <a:lnTo>
                  <a:pt x="7228570" y="1270413"/>
                </a:lnTo>
                <a:lnTo>
                  <a:pt x="7244879" y="1269331"/>
                </a:lnTo>
                <a:lnTo>
                  <a:pt x="7263135" y="1270203"/>
                </a:lnTo>
                <a:lnTo>
                  <a:pt x="7261814" y="1264922"/>
                </a:lnTo>
                <a:cubicBezTo>
                  <a:pt x="7259597" y="1263657"/>
                  <a:pt x="7255164" y="1263657"/>
                  <a:pt x="7246301" y="1263657"/>
                </a:cubicBezTo>
                <a:cubicBezTo>
                  <a:pt x="7228570" y="1263657"/>
                  <a:pt x="7228570" y="1263657"/>
                  <a:pt x="7228570" y="1263657"/>
                </a:cubicBezTo>
                <a:close/>
                <a:moveTo>
                  <a:pt x="7292799" y="1261603"/>
                </a:moveTo>
                <a:lnTo>
                  <a:pt x="7282867" y="1263341"/>
                </a:lnTo>
                <a:lnTo>
                  <a:pt x="7269899" y="1270527"/>
                </a:lnTo>
                <a:lnTo>
                  <a:pt x="7297685" y="1271855"/>
                </a:lnTo>
                <a:lnTo>
                  <a:pt x="7306944" y="1270850"/>
                </a:lnTo>
                <a:lnTo>
                  <a:pt x="7307491" y="1270747"/>
                </a:lnTo>
                <a:cubicBezTo>
                  <a:pt x="7309708" y="1269488"/>
                  <a:pt x="7309708" y="1266970"/>
                  <a:pt x="7300841" y="1261934"/>
                </a:cubicBezTo>
                <a:close/>
                <a:moveTo>
                  <a:pt x="7654079" y="1222957"/>
                </a:moveTo>
                <a:lnTo>
                  <a:pt x="7654079" y="1223168"/>
                </a:lnTo>
                <a:cubicBezTo>
                  <a:pt x="7654079" y="1225699"/>
                  <a:pt x="7654079" y="1228229"/>
                  <a:pt x="7654079" y="1233290"/>
                </a:cubicBezTo>
                <a:cubicBezTo>
                  <a:pt x="7654079" y="1233290"/>
                  <a:pt x="7654079" y="1233290"/>
                  <a:pt x="7649647" y="1232025"/>
                </a:cubicBezTo>
                <a:lnTo>
                  <a:pt x="7636229" y="1228195"/>
                </a:lnTo>
                <a:close/>
                <a:moveTo>
                  <a:pt x="7692075" y="1221248"/>
                </a:moveTo>
                <a:lnTo>
                  <a:pt x="7674471" y="1236803"/>
                </a:lnTo>
                <a:lnTo>
                  <a:pt x="7686215" y="1238826"/>
                </a:lnTo>
                <a:lnTo>
                  <a:pt x="7687834" y="1238859"/>
                </a:lnTo>
                <a:lnTo>
                  <a:pt x="7708652" y="1231720"/>
                </a:lnTo>
                <a:lnTo>
                  <a:pt x="7722463" y="1239565"/>
                </a:lnTo>
                <a:lnTo>
                  <a:pt x="7724998" y="1239617"/>
                </a:lnTo>
                <a:lnTo>
                  <a:pt x="7735430" y="1238298"/>
                </a:lnTo>
                <a:lnTo>
                  <a:pt x="7755588" y="1221248"/>
                </a:lnTo>
                <a:close/>
                <a:moveTo>
                  <a:pt x="7621984" y="1221248"/>
                </a:moveTo>
                <a:lnTo>
                  <a:pt x="7618620" y="1223168"/>
                </a:lnTo>
                <a:lnTo>
                  <a:pt x="7636229" y="1228195"/>
                </a:lnTo>
                <a:lnTo>
                  <a:pt x="7627485" y="1230760"/>
                </a:lnTo>
                <a:cubicBezTo>
                  <a:pt x="7600891" y="1238351"/>
                  <a:pt x="7574297" y="1243413"/>
                  <a:pt x="7547703" y="1233290"/>
                </a:cubicBezTo>
                <a:cubicBezTo>
                  <a:pt x="7538838" y="1230760"/>
                  <a:pt x="7531081" y="1231392"/>
                  <a:pt x="7523879" y="1233448"/>
                </a:cubicBezTo>
                <a:lnTo>
                  <a:pt x="7516242" y="1236689"/>
                </a:lnTo>
                <a:lnTo>
                  <a:pt x="7520262" y="1236755"/>
                </a:lnTo>
                <a:cubicBezTo>
                  <a:pt x="7544642" y="1236755"/>
                  <a:pt x="7566804" y="1236755"/>
                  <a:pt x="7584535" y="1241791"/>
                </a:cubicBezTo>
                <a:cubicBezTo>
                  <a:pt x="7602266" y="1241791"/>
                  <a:pt x="7624430" y="1244309"/>
                  <a:pt x="7646594" y="1244309"/>
                </a:cubicBezTo>
                <a:lnTo>
                  <a:pt x="7654079" y="1243733"/>
                </a:lnTo>
                <a:lnTo>
                  <a:pt x="7654079" y="1241831"/>
                </a:lnTo>
                <a:cubicBezTo>
                  <a:pt x="7654079" y="1233290"/>
                  <a:pt x="7654079" y="1233290"/>
                  <a:pt x="7654079" y="1233290"/>
                </a:cubicBezTo>
                <a:lnTo>
                  <a:pt x="7663491" y="1234911"/>
                </a:lnTo>
                <a:lnTo>
                  <a:pt x="7675635" y="1221248"/>
                </a:lnTo>
                <a:lnTo>
                  <a:pt x="7659904" y="1221248"/>
                </a:lnTo>
                <a:lnTo>
                  <a:pt x="7654079" y="1222957"/>
                </a:lnTo>
                <a:lnTo>
                  <a:pt x="7654079" y="1221248"/>
                </a:lnTo>
                <a:close/>
                <a:moveTo>
                  <a:pt x="6862850" y="1198020"/>
                </a:moveTo>
                <a:cubicBezTo>
                  <a:pt x="6853985" y="1197387"/>
                  <a:pt x="6845119" y="1198653"/>
                  <a:pt x="6836256" y="1203713"/>
                </a:cubicBezTo>
                <a:cubicBezTo>
                  <a:pt x="6845119" y="1208775"/>
                  <a:pt x="6862850" y="1208775"/>
                  <a:pt x="6876147" y="1211305"/>
                </a:cubicBezTo>
                <a:lnTo>
                  <a:pt x="6876642" y="1211526"/>
                </a:lnTo>
                <a:lnTo>
                  <a:pt x="6889493" y="1204190"/>
                </a:lnTo>
                <a:lnTo>
                  <a:pt x="6890086" y="1203851"/>
                </a:lnTo>
                <a:lnTo>
                  <a:pt x="6889444" y="1203713"/>
                </a:lnTo>
                <a:cubicBezTo>
                  <a:pt x="6880579" y="1201183"/>
                  <a:pt x="6871713" y="1198653"/>
                  <a:pt x="6862850" y="1198020"/>
                </a:cubicBezTo>
                <a:close/>
                <a:moveTo>
                  <a:pt x="7738772" y="1179988"/>
                </a:moveTo>
                <a:lnTo>
                  <a:pt x="7701358" y="1213046"/>
                </a:lnTo>
                <a:lnTo>
                  <a:pt x="7707267" y="1213046"/>
                </a:lnTo>
                <a:lnTo>
                  <a:pt x="7700142" y="1214119"/>
                </a:lnTo>
                <a:lnTo>
                  <a:pt x="7692253" y="1221091"/>
                </a:lnTo>
                <a:lnTo>
                  <a:pt x="7762650" y="1213455"/>
                </a:lnTo>
                <a:lnTo>
                  <a:pt x="7766751" y="1208773"/>
                </a:lnTo>
                <a:lnTo>
                  <a:pt x="7771717" y="1203102"/>
                </a:lnTo>
                <a:lnTo>
                  <a:pt x="7741878" y="1198865"/>
                </a:lnTo>
                <a:cubicBezTo>
                  <a:pt x="7733013" y="1197606"/>
                  <a:pt x="7733013" y="1197606"/>
                  <a:pt x="7733013" y="1197606"/>
                </a:cubicBezTo>
                <a:cubicBezTo>
                  <a:pt x="7750744" y="1200124"/>
                  <a:pt x="7762934" y="1200754"/>
                  <a:pt x="7772076" y="1200439"/>
                </a:cubicBezTo>
                <a:lnTo>
                  <a:pt x="7774147" y="1200157"/>
                </a:lnTo>
                <a:lnTo>
                  <a:pt x="7763149" y="1190110"/>
                </a:lnTo>
                <a:cubicBezTo>
                  <a:pt x="7756501" y="1187580"/>
                  <a:pt x="7747637" y="1185050"/>
                  <a:pt x="7738772" y="1179988"/>
                </a:cubicBezTo>
                <a:close/>
                <a:moveTo>
                  <a:pt x="7552411" y="1178409"/>
                </a:moveTo>
                <a:cubicBezTo>
                  <a:pt x="7556566" y="1178884"/>
                  <a:pt x="7560998" y="1180149"/>
                  <a:pt x="7565432" y="1182679"/>
                </a:cubicBezTo>
                <a:lnTo>
                  <a:pt x="7547703" y="1182679"/>
                </a:lnTo>
                <a:lnTo>
                  <a:pt x="7533029" y="1181633"/>
                </a:lnTo>
                <a:lnTo>
                  <a:pt x="7541054" y="1178884"/>
                </a:lnTo>
                <a:cubicBezTo>
                  <a:pt x="7544377" y="1178251"/>
                  <a:pt x="7548256" y="1177935"/>
                  <a:pt x="7552411" y="1178409"/>
                </a:cubicBezTo>
                <a:close/>
                <a:moveTo>
                  <a:pt x="7467920" y="1178409"/>
                </a:moveTo>
                <a:cubicBezTo>
                  <a:pt x="7476784" y="1177935"/>
                  <a:pt x="7485649" y="1178251"/>
                  <a:pt x="7494513" y="1178884"/>
                </a:cubicBezTo>
                <a:lnTo>
                  <a:pt x="7533029" y="1181633"/>
                </a:lnTo>
                <a:lnTo>
                  <a:pt x="7529972" y="1182679"/>
                </a:lnTo>
                <a:cubicBezTo>
                  <a:pt x="7494513" y="1182679"/>
                  <a:pt x="7459053" y="1192802"/>
                  <a:pt x="7441325" y="1182679"/>
                </a:cubicBezTo>
                <a:cubicBezTo>
                  <a:pt x="7450188" y="1180149"/>
                  <a:pt x="7459055" y="1178884"/>
                  <a:pt x="7467920" y="1178409"/>
                </a:cubicBezTo>
                <a:close/>
                <a:moveTo>
                  <a:pt x="7741391" y="1166832"/>
                </a:moveTo>
                <a:lnTo>
                  <a:pt x="7682890" y="1173823"/>
                </a:lnTo>
                <a:cubicBezTo>
                  <a:pt x="7654079" y="1177619"/>
                  <a:pt x="7627485" y="1182680"/>
                  <a:pt x="7600891" y="1192802"/>
                </a:cubicBezTo>
                <a:lnTo>
                  <a:pt x="7599599" y="1192925"/>
                </a:lnTo>
                <a:lnTo>
                  <a:pt x="7590923" y="1199790"/>
                </a:lnTo>
                <a:cubicBezTo>
                  <a:pt x="7584360" y="1201026"/>
                  <a:pt x="7575608" y="1201026"/>
                  <a:pt x="7566856" y="1201026"/>
                </a:cubicBezTo>
                <a:cubicBezTo>
                  <a:pt x="7566856" y="1201026"/>
                  <a:pt x="7566856" y="1198553"/>
                  <a:pt x="7569044" y="1196080"/>
                </a:cubicBezTo>
                <a:lnTo>
                  <a:pt x="7570134" y="1195729"/>
                </a:lnTo>
                <a:lnTo>
                  <a:pt x="7513007" y="1201164"/>
                </a:lnTo>
                <a:lnTo>
                  <a:pt x="7506615" y="1206302"/>
                </a:lnTo>
                <a:cubicBezTo>
                  <a:pt x="7504427" y="1208940"/>
                  <a:pt x="7504427" y="1211577"/>
                  <a:pt x="7513179" y="1211577"/>
                </a:cubicBezTo>
                <a:cubicBezTo>
                  <a:pt x="7495675" y="1211577"/>
                  <a:pt x="7495675" y="1211577"/>
                  <a:pt x="7495675" y="1211577"/>
                </a:cubicBezTo>
                <a:lnTo>
                  <a:pt x="7495675" y="1202814"/>
                </a:lnTo>
                <a:lnTo>
                  <a:pt x="7460438" y="1206166"/>
                </a:lnTo>
                <a:cubicBezTo>
                  <a:pt x="7175382" y="1233290"/>
                  <a:pt x="7175382" y="1233290"/>
                  <a:pt x="7175382" y="1233290"/>
                </a:cubicBezTo>
                <a:cubicBezTo>
                  <a:pt x="7157651" y="1243413"/>
                  <a:pt x="7157651" y="1243413"/>
                  <a:pt x="7157651" y="1243413"/>
                </a:cubicBezTo>
                <a:lnTo>
                  <a:pt x="7161210" y="1243187"/>
                </a:lnTo>
                <a:lnTo>
                  <a:pt x="7300841" y="1231720"/>
                </a:lnTo>
                <a:lnTo>
                  <a:pt x="7368833" y="1226203"/>
                </a:lnTo>
                <a:lnTo>
                  <a:pt x="7369828" y="1225837"/>
                </a:lnTo>
                <a:cubicBezTo>
                  <a:pt x="7375463" y="1224236"/>
                  <a:pt x="7381488" y="1223168"/>
                  <a:pt x="7388136" y="1223168"/>
                </a:cubicBezTo>
                <a:lnTo>
                  <a:pt x="7388136" y="1224637"/>
                </a:lnTo>
                <a:lnTo>
                  <a:pt x="7409442" y="1222908"/>
                </a:lnTo>
                <a:cubicBezTo>
                  <a:pt x="7424958" y="1221649"/>
                  <a:pt x="7424958" y="1221649"/>
                  <a:pt x="7424958" y="1221649"/>
                </a:cubicBezTo>
                <a:cubicBezTo>
                  <a:pt x="7424958" y="1211577"/>
                  <a:pt x="7424958" y="1211577"/>
                  <a:pt x="7424958" y="1211577"/>
                </a:cubicBezTo>
                <a:cubicBezTo>
                  <a:pt x="7442689" y="1211577"/>
                  <a:pt x="7442689" y="1211577"/>
                  <a:pt x="7442689" y="1211577"/>
                </a:cubicBezTo>
                <a:cubicBezTo>
                  <a:pt x="7424958" y="1221649"/>
                  <a:pt x="7460420" y="1221649"/>
                  <a:pt x="7460420" y="1221649"/>
                </a:cubicBezTo>
                <a:cubicBezTo>
                  <a:pt x="7495881" y="1221649"/>
                  <a:pt x="7495881" y="1221649"/>
                  <a:pt x="7495881" y="1221649"/>
                </a:cubicBezTo>
                <a:lnTo>
                  <a:pt x="7483414" y="1224010"/>
                </a:lnTo>
                <a:lnTo>
                  <a:pt x="7509197" y="1227281"/>
                </a:lnTo>
                <a:lnTo>
                  <a:pt x="7510825" y="1227217"/>
                </a:lnTo>
                <a:lnTo>
                  <a:pt x="7531848" y="1221468"/>
                </a:lnTo>
                <a:lnTo>
                  <a:pt x="7531848" y="1226401"/>
                </a:lnTo>
                <a:lnTo>
                  <a:pt x="7549918" y="1225699"/>
                </a:lnTo>
                <a:lnTo>
                  <a:pt x="7588626" y="1220032"/>
                </a:lnTo>
                <a:lnTo>
                  <a:pt x="7625384" y="1209557"/>
                </a:lnTo>
                <a:cubicBezTo>
                  <a:pt x="7655322" y="1201026"/>
                  <a:pt x="7655322" y="1201026"/>
                  <a:pt x="7655322" y="1201026"/>
                </a:cubicBezTo>
                <a:cubicBezTo>
                  <a:pt x="7655322" y="1206082"/>
                  <a:pt x="7659758" y="1208610"/>
                  <a:pt x="7666410" y="1211138"/>
                </a:cubicBezTo>
                <a:lnTo>
                  <a:pt x="7671013" y="1213046"/>
                </a:lnTo>
                <a:lnTo>
                  <a:pt x="7682925" y="1213046"/>
                </a:lnTo>
                <a:lnTo>
                  <a:pt x="7703312" y="1190110"/>
                </a:lnTo>
                <a:close/>
                <a:moveTo>
                  <a:pt x="7547703" y="1142191"/>
                </a:moveTo>
                <a:cubicBezTo>
                  <a:pt x="7565432" y="1152314"/>
                  <a:pt x="7565432" y="1152314"/>
                  <a:pt x="7565432" y="1152314"/>
                </a:cubicBezTo>
                <a:cubicBezTo>
                  <a:pt x="7547703" y="1142191"/>
                  <a:pt x="7547703" y="1142191"/>
                  <a:pt x="7547703" y="1142191"/>
                </a:cubicBezTo>
                <a:close/>
                <a:moveTo>
                  <a:pt x="7618620" y="1132068"/>
                </a:moveTo>
                <a:cubicBezTo>
                  <a:pt x="7600891" y="1142191"/>
                  <a:pt x="7583160" y="1132068"/>
                  <a:pt x="7583160" y="1142191"/>
                </a:cubicBezTo>
                <a:cubicBezTo>
                  <a:pt x="7600891" y="1162435"/>
                  <a:pt x="7600891" y="1162435"/>
                  <a:pt x="7600891" y="1162435"/>
                </a:cubicBezTo>
                <a:cubicBezTo>
                  <a:pt x="7565432" y="1162435"/>
                  <a:pt x="7600891" y="1142191"/>
                  <a:pt x="7565432" y="1142191"/>
                </a:cubicBezTo>
                <a:cubicBezTo>
                  <a:pt x="7547703" y="1142191"/>
                  <a:pt x="7547703" y="1142191"/>
                  <a:pt x="7547703" y="1142191"/>
                </a:cubicBezTo>
                <a:cubicBezTo>
                  <a:pt x="7547703" y="1162435"/>
                  <a:pt x="7512244" y="1142191"/>
                  <a:pt x="7494513" y="1152314"/>
                </a:cubicBezTo>
                <a:cubicBezTo>
                  <a:pt x="7494513" y="1142191"/>
                  <a:pt x="7494513" y="1142191"/>
                  <a:pt x="7494513" y="1142191"/>
                </a:cubicBezTo>
                <a:cubicBezTo>
                  <a:pt x="7618620" y="1132068"/>
                  <a:pt x="7618620" y="1132068"/>
                  <a:pt x="7618620" y="1132068"/>
                </a:cubicBezTo>
                <a:close/>
                <a:moveTo>
                  <a:pt x="9728364" y="1091607"/>
                </a:moveTo>
                <a:cubicBezTo>
                  <a:pt x="9710633" y="1091607"/>
                  <a:pt x="9710633" y="1091607"/>
                  <a:pt x="9710633" y="1101679"/>
                </a:cubicBezTo>
                <a:cubicBezTo>
                  <a:pt x="9684037" y="1091607"/>
                  <a:pt x="9661874" y="1094125"/>
                  <a:pt x="9639710" y="1099161"/>
                </a:cubicBezTo>
                <a:lnTo>
                  <a:pt x="9621586" y="1103548"/>
                </a:lnTo>
                <a:lnTo>
                  <a:pt x="9691236" y="1111664"/>
                </a:lnTo>
                <a:cubicBezTo>
                  <a:pt x="9710074" y="1112929"/>
                  <a:pt x="9729465" y="1113562"/>
                  <a:pt x="9749688" y="1113246"/>
                </a:cubicBezTo>
                <a:lnTo>
                  <a:pt x="9768341" y="1112036"/>
                </a:lnTo>
                <a:lnTo>
                  <a:pt x="9769159" y="1101679"/>
                </a:lnTo>
                <a:lnTo>
                  <a:pt x="9741662" y="1101679"/>
                </a:lnTo>
                <a:cubicBezTo>
                  <a:pt x="9728364" y="1101679"/>
                  <a:pt x="9728364" y="1101679"/>
                  <a:pt x="9728364" y="1101679"/>
                </a:cubicBezTo>
                <a:cubicBezTo>
                  <a:pt x="9728364" y="1101679"/>
                  <a:pt x="9728364" y="1091607"/>
                  <a:pt x="9728364" y="1091607"/>
                </a:cubicBezTo>
                <a:close/>
                <a:moveTo>
                  <a:pt x="9604249" y="1091607"/>
                </a:moveTo>
                <a:lnTo>
                  <a:pt x="9583856" y="1093609"/>
                </a:lnTo>
                <a:lnTo>
                  <a:pt x="9600373" y="1099011"/>
                </a:lnTo>
                <a:cubicBezTo>
                  <a:pt x="9600373" y="1099011"/>
                  <a:pt x="9582643" y="1099011"/>
                  <a:pt x="9582643" y="1099011"/>
                </a:cubicBezTo>
                <a:lnTo>
                  <a:pt x="9606172" y="1101753"/>
                </a:lnTo>
                <a:close/>
                <a:moveTo>
                  <a:pt x="9480111" y="1071703"/>
                </a:moveTo>
                <a:lnTo>
                  <a:pt x="9497615" y="1071703"/>
                </a:lnTo>
                <a:lnTo>
                  <a:pt x="9497615" y="1072362"/>
                </a:lnTo>
                <a:lnTo>
                  <a:pt x="9480111" y="1072362"/>
                </a:lnTo>
                <a:close/>
                <a:moveTo>
                  <a:pt x="9778266" y="1062327"/>
                </a:moveTo>
                <a:lnTo>
                  <a:pt x="9750528" y="1070205"/>
                </a:lnTo>
                <a:cubicBezTo>
                  <a:pt x="9746095" y="1071464"/>
                  <a:pt x="9746095" y="1071464"/>
                  <a:pt x="9746095" y="1071464"/>
                </a:cubicBezTo>
                <a:cubicBezTo>
                  <a:pt x="9754960" y="1076500"/>
                  <a:pt x="9763826" y="1076500"/>
                  <a:pt x="9772691" y="1075241"/>
                </a:cubicBezTo>
                <a:lnTo>
                  <a:pt x="9774484" y="1074986"/>
                </a:lnTo>
                <a:close/>
                <a:moveTo>
                  <a:pt x="4972441" y="1048857"/>
                </a:moveTo>
                <a:lnTo>
                  <a:pt x="4989745" y="1050340"/>
                </a:lnTo>
                <a:lnTo>
                  <a:pt x="4989570" y="1050991"/>
                </a:lnTo>
                <a:lnTo>
                  <a:pt x="4972264" y="1049508"/>
                </a:lnTo>
                <a:close/>
                <a:moveTo>
                  <a:pt x="4955134" y="1047373"/>
                </a:moveTo>
                <a:lnTo>
                  <a:pt x="4933875" y="1056224"/>
                </a:lnTo>
                <a:lnTo>
                  <a:pt x="4881959" y="1051774"/>
                </a:lnTo>
                <a:close/>
                <a:moveTo>
                  <a:pt x="4795020" y="1035409"/>
                </a:moveTo>
                <a:cubicBezTo>
                  <a:pt x="4815610" y="1034312"/>
                  <a:pt x="4842367" y="1048047"/>
                  <a:pt x="4882046" y="1051448"/>
                </a:cubicBezTo>
                <a:cubicBezTo>
                  <a:pt x="4823806" y="1066799"/>
                  <a:pt x="4823806" y="1066799"/>
                  <a:pt x="4823806" y="1066799"/>
                </a:cubicBezTo>
                <a:lnTo>
                  <a:pt x="4808836" y="1055346"/>
                </a:lnTo>
                <a:cubicBezTo>
                  <a:pt x="4791202" y="1053835"/>
                  <a:pt x="4791202" y="1053835"/>
                  <a:pt x="4791202" y="1053835"/>
                </a:cubicBezTo>
                <a:cubicBezTo>
                  <a:pt x="4793869" y="1043892"/>
                  <a:pt x="4793869" y="1043892"/>
                  <a:pt x="4793869" y="1043892"/>
                </a:cubicBezTo>
                <a:cubicBezTo>
                  <a:pt x="4793869" y="1043892"/>
                  <a:pt x="4793869" y="1043892"/>
                  <a:pt x="4776235" y="1042380"/>
                </a:cubicBezTo>
                <a:cubicBezTo>
                  <a:pt x="4781977" y="1037787"/>
                  <a:pt x="4788157" y="1035774"/>
                  <a:pt x="4795020" y="1035409"/>
                </a:cubicBezTo>
                <a:close/>
                <a:moveTo>
                  <a:pt x="4910111" y="1012834"/>
                </a:moveTo>
                <a:cubicBezTo>
                  <a:pt x="4887092" y="1031538"/>
                  <a:pt x="4837023" y="1016910"/>
                  <a:pt x="4837023" y="1016910"/>
                </a:cubicBezTo>
                <a:cubicBezTo>
                  <a:pt x="4839735" y="1006804"/>
                  <a:pt x="4872212" y="1019925"/>
                  <a:pt x="4910111" y="1012834"/>
                </a:cubicBezTo>
                <a:close/>
                <a:moveTo>
                  <a:pt x="4947346" y="1006020"/>
                </a:moveTo>
                <a:lnTo>
                  <a:pt x="4944722" y="1015800"/>
                </a:lnTo>
                <a:lnTo>
                  <a:pt x="4910111" y="1012834"/>
                </a:lnTo>
                <a:close/>
                <a:moveTo>
                  <a:pt x="5023146" y="991840"/>
                </a:moveTo>
                <a:cubicBezTo>
                  <a:pt x="5017722" y="1012051"/>
                  <a:pt x="4967651" y="997423"/>
                  <a:pt x="4947346" y="1006020"/>
                </a:cubicBezTo>
                <a:cubicBezTo>
                  <a:pt x="4950058" y="995915"/>
                  <a:pt x="4950058" y="995915"/>
                  <a:pt x="4950058" y="995915"/>
                </a:cubicBezTo>
                <a:cubicBezTo>
                  <a:pt x="5023146" y="991840"/>
                  <a:pt x="5023146" y="991840"/>
                  <a:pt x="5023146" y="991840"/>
                </a:cubicBezTo>
                <a:close/>
                <a:moveTo>
                  <a:pt x="4827854" y="985109"/>
                </a:moveTo>
                <a:lnTo>
                  <a:pt x="4807748" y="994059"/>
                </a:lnTo>
                <a:lnTo>
                  <a:pt x="4771985" y="990994"/>
                </a:lnTo>
                <a:close/>
                <a:moveTo>
                  <a:pt x="5081637" y="976176"/>
                </a:moveTo>
                <a:lnTo>
                  <a:pt x="5096144" y="988091"/>
                </a:lnTo>
                <a:lnTo>
                  <a:pt x="5043073" y="983543"/>
                </a:lnTo>
                <a:close/>
                <a:moveTo>
                  <a:pt x="4815507" y="969476"/>
                </a:moveTo>
                <a:lnTo>
                  <a:pt x="4840916" y="971140"/>
                </a:lnTo>
                <a:lnTo>
                  <a:pt x="4806385" y="973181"/>
                </a:lnTo>
                <a:lnTo>
                  <a:pt x="4727179" y="978319"/>
                </a:lnTo>
                <a:lnTo>
                  <a:pt x="4777890" y="970739"/>
                </a:lnTo>
                <a:cubicBezTo>
                  <a:pt x="4791714" y="969361"/>
                  <a:pt x="4804105" y="969141"/>
                  <a:pt x="4815507" y="969476"/>
                </a:cubicBezTo>
                <a:close/>
                <a:moveTo>
                  <a:pt x="3363500" y="962192"/>
                </a:moveTo>
                <a:cubicBezTo>
                  <a:pt x="3363500" y="962192"/>
                  <a:pt x="3363500" y="962192"/>
                  <a:pt x="3343286" y="970698"/>
                </a:cubicBezTo>
                <a:cubicBezTo>
                  <a:pt x="3343286" y="970698"/>
                  <a:pt x="3343286" y="970698"/>
                  <a:pt x="3363500" y="962192"/>
                </a:cubicBezTo>
                <a:close/>
                <a:moveTo>
                  <a:pt x="4730286" y="953271"/>
                </a:moveTo>
                <a:lnTo>
                  <a:pt x="4727606" y="956243"/>
                </a:lnTo>
                <a:lnTo>
                  <a:pt x="4727169" y="953623"/>
                </a:lnTo>
                <a:close/>
                <a:moveTo>
                  <a:pt x="3564675" y="948647"/>
                </a:moveTo>
                <a:cubicBezTo>
                  <a:pt x="3544513" y="957174"/>
                  <a:pt x="3544513" y="957174"/>
                  <a:pt x="3544513" y="957174"/>
                </a:cubicBezTo>
                <a:cubicBezTo>
                  <a:pt x="3544513" y="957174"/>
                  <a:pt x="3547204" y="947150"/>
                  <a:pt x="3564675" y="948647"/>
                </a:cubicBezTo>
                <a:close/>
                <a:moveTo>
                  <a:pt x="4547236" y="948401"/>
                </a:moveTo>
                <a:cubicBezTo>
                  <a:pt x="4552858" y="948413"/>
                  <a:pt x="4559292" y="949590"/>
                  <a:pt x="4567433" y="952789"/>
                </a:cubicBezTo>
                <a:lnTo>
                  <a:pt x="4546852" y="948466"/>
                </a:lnTo>
                <a:close/>
                <a:moveTo>
                  <a:pt x="3313598" y="947678"/>
                </a:moveTo>
                <a:cubicBezTo>
                  <a:pt x="3331127" y="949180"/>
                  <a:pt x="3331127" y="949180"/>
                  <a:pt x="3331127" y="949180"/>
                </a:cubicBezTo>
                <a:lnTo>
                  <a:pt x="3313656" y="947743"/>
                </a:lnTo>
                <a:close/>
                <a:moveTo>
                  <a:pt x="5054926" y="947259"/>
                </a:moveTo>
                <a:lnTo>
                  <a:pt x="5051095" y="948601"/>
                </a:lnTo>
                <a:cubicBezTo>
                  <a:pt x="5044356" y="950743"/>
                  <a:pt x="5038375" y="952150"/>
                  <a:pt x="5033993" y="951774"/>
                </a:cubicBezTo>
                <a:close/>
                <a:moveTo>
                  <a:pt x="3888277" y="945947"/>
                </a:moveTo>
                <a:lnTo>
                  <a:pt x="3905582" y="947430"/>
                </a:lnTo>
                <a:lnTo>
                  <a:pt x="3902959" y="957209"/>
                </a:lnTo>
                <a:close/>
                <a:moveTo>
                  <a:pt x="4605122" y="945747"/>
                </a:moveTo>
                <a:lnTo>
                  <a:pt x="4609946" y="947250"/>
                </a:lnTo>
                <a:lnTo>
                  <a:pt x="4604796" y="946962"/>
                </a:lnTo>
                <a:close/>
                <a:moveTo>
                  <a:pt x="4712767" y="944833"/>
                </a:moveTo>
                <a:cubicBezTo>
                  <a:pt x="4721515" y="945583"/>
                  <a:pt x="4725226" y="948436"/>
                  <a:pt x="4726748" y="951101"/>
                </a:cubicBezTo>
                <a:lnTo>
                  <a:pt x="4727169" y="953623"/>
                </a:lnTo>
                <a:lnTo>
                  <a:pt x="4682200" y="958689"/>
                </a:lnTo>
                <a:cubicBezTo>
                  <a:pt x="4668577" y="959422"/>
                  <a:pt x="4655207" y="959227"/>
                  <a:pt x="4642290" y="957327"/>
                </a:cubicBezTo>
                <a:lnTo>
                  <a:pt x="4609946" y="947250"/>
                </a:lnTo>
                <a:lnTo>
                  <a:pt x="4646679" y="949308"/>
                </a:lnTo>
                <a:cubicBezTo>
                  <a:pt x="4675112" y="951744"/>
                  <a:pt x="4701359" y="953994"/>
                  <a:pt x="4712767" y="944833"/>
                </a:cubicBezTo>
                <a:close/>
                <a:moveTo>
                  <a:pt x="3744903" y="943665"/>
                </a:moveTo>
                <a:cubicBezTo>
                  <a:pt x="3744903" y="943665"/>
                  <a:pt x="3742104" y="954096"/>
                  <a:pt x="3724797" y="952614"/>
                </a:cubicBezTo>
                <a:cubicBezTo>
                  <a:pt x="3744903" y="943665"/>
                  <a:pt x="3744903" y="943665"/>
                  <a:pt x="3744903" y="943665"/>
                </a:cubicBezTo>
                <a:close/>
                <a:moveTo>
                  <a:pt x="4803913" y="942372"/>
                </a:moveTo>
                <a:cubicBezTo>
                  <a:pt x="4821218" y="943855"/>
                  <a:pt x="4855829" y="946820"/>
                  <a:pt x="4873135" y="948304"/>
                </a:cubicBezTo>
                <a:cubicBezTo>
                  <a:pt x="4855829" y="946820"/>
                  <a:pt x="4835900" y="955118"/>
                  <a:pt x="4801289" y="952152"/>
                </a:cubicBezTo>
                <a:cubicBezTo>
                  <a:pt x="4803913" y="942372"/>
                  <a:pt x="4803913" y="942372"/>
                  <a:pt x="4803913" y="942372"/>
                </a:cubicBezTo>
                <a:close/>
                <a:moveTo>
                  <a:pt x="5019310" y="940154"/>
                </a:moveTo>
                <a:cubicBezTo>
                  <a:pt x="5018638" y="942661"/>
                  <a:pt x="5016108" y="943725"/>
                  <a:pt x="5012611" y="944227"/>
                </a:cubicBezTo>
                <a:lnTo>
                  <a:pt x="5009195" y="944415"/>
                </a:lnTo>
                <a:close/>
                <a:moveTo>
                  <a:pt x="4732924" y="936423"/>
                </a:moveTo>
                <a:cubicBezTo>
                  <a:pt x="4730265" y="946333"/>
                  <a:pt x="4712767" y="944833"/>
                  <a:pt x="4712767" y="944833"/>
                </a:cubicBezTo>
                <a:cubicBezTo>
                  <a:pt x="4732924" y="936423"/>
                  <a:pt x="4732924" y="936423"/>
                  <a:pt x="4732924" y="936423"/>
                </a:cubicBezTo>
                <a:close/>
                <a:moveTo>
                  <a:pt x="4966241" y="935606"/>
                </a:moveTo>
                <a:cubicBezTo>
                  <a:pt x="4964885" y="940659"/>
                  <a:pt x="4968821" y="943582"/>
                  <a:pt x="4972758" y="946503"/>
                </a:cubicBezTo>
                <a:lnTo>
                  <a:pt x="4979032" y="956990"/>
                </a:lnTo>
                <a:lnTo>
                  <a:pt x="4987070" y="947486"/>
                </a:lnTo>
                <a:cubicBezTo>
                  <a:pt x="4990903" y="945731"/>
                  <a:pt x="4995539" y="945167"/>
                  <a:pt x="5000092" y="944917"/>
                </a:cubicBezTo>
                <a:lnTo>
                  <a:pt x="5009195" y="944415"/>
                </a:lnTo>
                <a:lnTo>
                  <a:pt x="4999083" y="948676"/>
                </a:lnTo>
                <a:cubicBezTo>
                  <a:pt x="5013930" y="960203"/>
                  <a:pt x="5013930" y="960203"/>
                  <a:pt x="5013930" y="960203"/>
                </a:cubicBezTo>
                <a:cubicBezTo>
                  <a:pt x="4981548" y="947173"/>
                  <a:pt x="4950562" y="995792"/>
                  <a:pt x="4903333" y="971235"/>
                </a:cubicBezTo>
                <a:cubicBezTo>
                  <a:pt x="4884452" y="974744"/>
                  <a:pt x="4866916" y="973241"/>
                  <a:pt x="4847187" y="971550"/>
                </a:cubicBezTo>
                <a:lnTo>
                  <a:pt x="4840916" y="971140"/>
                </a:lnTo>
                <a:lnTo>
                  <a:pt x="4892686" y="968079"/>
                </a:lnTo>
                <a:lnTo>
                  <a:pt x="4978072" y="957296"/>
                </a:lnTo>
                <a:lnTo>
                  <a:pt x="4960818" y="955818"/>
                </a:lnTo>
                <a:cubicBezTo>
                  <a:pt x="4966241" y="935606"/>
                  <a:pt x="4966241" y="935606"/>
                  <a:pt x="4966241" y="935606"/>
                </a:cubicBezTo>
                <a:close/>
                <a:moveTo>
                  <a:pt x="3546430" y="932342"/>
                </a:moveTo>
                <a:cubicBezTo>
                  <a:pt x="3550691" y="932066"/>
                  <a:pt x="3554514" y="932394"/>
                  <a:pt x="3557791" y="932674"/>
                </a:cubicBezTo>
                <a:lnTo>
                  <a:pt x="3564586" y="932718"/>
                </a:lnTo>
                <a:lnTo>
                  <a:pt x="3553254" y="941259"/>
                </a:lnTo>
                <a:cubicBezTo>
                  <a:pt x="3552245" y="945018"/>
                  <a:pt x="3555938" y="947898"/>
                  <a:pt x="3564675" y="948647"/>
                </a:cubicBezTo>
                <a:cubicBezTo>
                  <a:pt x="3532423" y="935628"/>
                  <a:pt x="3532423" y="935628"/>
                  <a:pt x="3532423" y="935628"/>
                </a:cubicBezTo>
                <a:cubicBezTo>
                  <a:pt x="3537462" y="933497"/>
                  <a:pt x="3542166" y="932618"/>
                  <a:pt x="3546430" y="932342"/>
                </a:cubicBezTo>
                <a:close/>
                <a:moveTo>
                  <a:pt x="4770579" y="929511"/>
                </a:moveTo>
                <a:lnTo>
                  <a:pt x="4785418" y="940921"/>
                </a:lnTo>
                <a:cubicBezTo>
                  <a:pt x="4776670" y="940171"/>
                  <a:pt x="4772959" y="937319"/>
                  <a:pt x="4769250" y="934467"/>
                </a:cubicBezTo>
                <a:lnTo>
                  <a:pt x="4764329" y="932503"/>
                </a:lnTo>
                <a:close/>
                <a:moveTo>
                  <a:pt x="3570054" y="928598"/>
                </a:moveTo>
                <a:cubicBezTo>
                  <a:pt x="3569381" y="931104"/>
                  <a:pt x="3567953" y="932263"/>
                  <a:pt x="3565874" y="932726"/>
                </a:cubicBezTo>
                <a:lnTo>
                  <a:pt x="3564586" y="932718"/>
                </a:lnTo>
                <a:close/>
                <a:moveTo>
                  <a:pt x="4753082" y="928012"/>
                </a:moveTo>
                <a:lnTo>
                  <a:pt x="4764329" y="932503"/>
                </a:lnTo>
                <a:lnTo>
                  <a:pt x="4752609" y="938110"/>
                </a:lnTo>
                <a:cubicBezTo>
                  <a:pt x="4749758" y="940400"/>
                  <a:pt x="4749094" y="942878"/>
                  <a:pt x="4747764" y="947832"/>
                </a:cubicBezTo>
                <a:cubicBezTo>
                  <a:pt x="4765260" y="949331"/>
                  <a:pt x="4765260" y="949331"/>
                  <a:pt x="4765260" y="949331"/>
                </a:cubicBezTo>
                <a:lnTo>
                  <a:pt x="4730286" y="953271"/>
                </a:lnTo>
                <a:lnTo>
                  <a:pt x="4740344" y="942128"/>
                </a:lnTo>
                <a:cubicBezTo>
                  <a:pt x="4741673" y="937172"/>
                  <a:pt x="4743001" y="932218"/>
                  <a:pt x="4753082" y="928012"/>
                </a:cubicBezTo>
                <a:close/>
                <a:moveTo>
                  <a:pt x="3787127" y="927384"/>
                </a:moveTo>
                <a:lnTo>
                  <a:pt x="3783001" y="936925"/>
                </a:lnTo>
                <a:lnTo>
                  <a:pt x="3777135" y="928162"/>
                </a:lnTo>
                <a:close/>
                <a:moveTo>
                  <a:pt x="4126980" y="925049"/>
                </a:moveTo>
                <a:cubicBezTo>
                  <a:pt x="4141794" y="936546"/>
                  <a:pt x="4141794" y="936546"/>
                  <a:pt x="4139112" y="946542"/>
                </a:cubicBezTo>
                <a:cubicBezTo>
                  <a:pt x="4124298" y="935047"/>
                  <a:pt x="4086618" y="942044"/>
                  <a:pt x="4086618" y="942044"/>
                </a:cubicBezTo>
                <a:cubicBezTo>
                  <a:pt x="4074487" y="920551"/>
                  <a:pt x="4106799" y="933547"/>
                  <a:pt x="4126980" y="925049"/>
                </a:cubicBezTo>
                <a:close/>
                <a:moveTo>
                  <a:pt x="3391772" y="923663"/>
                </a:moveTo>
                <a:cubicBezTo>
                  <a:pt x="3406615" y="935173"/>
                  <a:pt x="3406615" y="935173"/>
                  <a:pt x="3406615" y="935173"/>
                </a:cubicBezTo>
                <a:cubicBezTo>
                  <a:pt x="3389085" y="933671"/>
                  <a:pt x="3389085" y="933671"/>
                  <a:pt x="3389085" y="933671"/>
                </a:cubicBezTo>
                <a:cubicBezTo>
                  <a:pt x="3391772" y="923663"/>
                  <a:pt x="3391772" y="923663"/>
                  <a:pt x="3391772" y="923663"/>
                </a:cubicBezTo>
                <a:close/>
                <a:moveTo>
                  <a:pt x="3732932" y="922296"/>
                </a:moveTo>
                <a:cubicBezTo>
                  <a:pt x="3768119" y="925312"/>
                  <a:pt x="3768119" y="925312"/>
                  <a:pt x="3768119" y="925312"/>
                </a:cubicBezTo>
                <a:cubicBezTo>
                  <a:pt x="3768119" y="925312"/>
                  <a:pt x="3772517" y="925688"/>
                  <a:pt x="3776577" y="927328"/>
                </a:cubicBezTo>
                <a:lnTo>
                  <a:pt x="3777135" y="928162"/>
                </a:lnTo>
                <a:lnTo>
                  <a:pt x="3774038" y="928403"/>
                </a:lnTo>
                <a:cubicBezTo>
                  <a:pt x="3763043" y="927461"/>
                  <a:pt x="3750524" y="923804"/>
                  <a:pt x="3732932" y="922296"/>
                </a:cubicBezTo>
                <a:close/>
                <a:moveTo>
                  <a:pt x="4074487" y="920551"/>
                </a:moveTo>
                <a:cubicBezTo>
                  <a:pt x="4051623" y="939046"/>
                  <a:pt x="4051623" y="939046"/>
                  <a:pt x="4051623" y="939046"/>
                </a:cubicBezTo>
                <a:lnTo>
                  <a:pt x="4069122" y="940545"/>
                </a:lnTo>
                <a:cubicBezTo>
                  <a:pt x="4031442" y="947543"/>
                  <a:pt x="4016628" y="936046"/>
                  <a:pt x="3999130" y="934547"/>
                </a:cubicBezTo>
                <a:cubicBezTo>
                  <a:pt x="3996447" y="944544"/>
                  <a:pt x="3978949" y="943045"/>
                  <a:pt x="3961450" y="941546"/>
                </a:cubicBezTo>
                <a:cubicBezTo>
                  <a:pt x="3964135" y="931548"/>
                  <a:pt x="3964135" y="931548"/>
                  <a:pt x="3964135" y="931548"/>
                </a:cubicBezTo>
                <a:cubicBezTo>
                  <a:pt x="3978949" y="943045"/>
                  <a:pt x="4036807" y="927549"/>
                  <a:pt x="4074487" y="920551"/>
                </a:cubicBezTo>
                <a:close/>
                <a:moveTo>
                  <a:pt x="3806018" y="918221"/>
                </a:moveTo>
                <a:cubicBezTo>
                  <a:pt x="3800263" y="922897"/>
                  <a:pt x="3795020" y="925678"/>
                  <a:pt x="3789837" y="927173"/>
                </a:cubicBezTo>
                <a:lnTo>
                  <a:pt x="3787127" y="927384"/>
                </a:lnTo>
                <a:lnTo>
                  <a:pt x="3788929" y="923218"/>
                </a:lnTo>
                <a:cubicBezTo>
                  <a:pt x="3792145" y="919617"/>
                  <a:pt x="3797221" y="917467"/>
                  <a:pt x="3806018" y="918221"/>
                </a:cubicBezTo>
                <a:close/>
                <a:moveTo>
                  <a:pt x="3603150" y="913488"/>
                </a:moveTo>
                <a:cubicBezTo>
                  <a:pt x="3614742" y="911918"/>
                  <a:pt x="3627843" y="913041"/>
                  <a:pt x="3645314" y="914538"/>
                </a:cubicBezTo>
                <a:cubicBezTo>
                  <a:pt x="3652704" y="920299"/>
                  <a:pt x="3656400" y="923179"/>
                  <a:pt x="3658246" y="924619"/>
                </a:cubicBezTo>
                <a:lnTo>
                  <a:pt x="3660066" y="926038"/>
                </a:lnTo>
                <a:lnTo>
                  <a:pt x="3669115" y="925540"/>
                </a:lnTo>
                <a:cubicBezTo>
                  <a:pt x="3673875" y="924656"/>
                  <a:pt x="3678976" y="922508"/>
                  <a:pt x="3680332" y="917456"/>
                </a:cubicBezTo>
                <a:cubicBezTo>
                  <a:pt x="3698023" y="918971"/>
                  <a:pt x="3715713" y="920487"/>
                  <a:pt x="3713002" y="930594"/>
                </a:cubicBezTo>
                <a:cubicBezTo>
                  <a:pt x="3713002" y="930594"/>
                  <a:pt x="3713002" y="930594"/>
                  <a:pt x="3695311" y="929077"/>
                </a:cubicBezTo>
                <a:cubicBezTo>
                  <a:pt x="3693955" y="934130"/>
                  <a:pt x="3688856" y="936278"/>
                  <a:pt x="3682222" y="935709"/>
                </a:cubicBezTo>
                <a:lnTo>
                  <a:pt x="3660017" y="926083"/>
                </a:lnTo>
                <a:lnTo>
                  <a:pt x="3615029" y="939983"/>
                </a:lnTo>
                <a:cubicBezTo>
                  <a:pt x="3582144" y="950144"/>
                  <a:pt x="3582144" y="950144"/>
                  <a:pt x="3582144" y="950144"/>
                </a:cubicBezTo>
                <a:cubicBezTo>
                  <a:pt x="3584835" y="940120"/>
                  <a:pt x="3567363" y="938622"/>
                  <a:pt x="3570054" y="928598"/>
                </a:cubicBezTo>
                <a:cubicBezTo>
                  <a:pt x="3581479" y="919322"/>
                  <a:pt x="3591558" y="915059"/>
                  <a:pt x="3603150" y="913488"/>
                </a:cubicBezTo>
                <a:close/>
                <a:moveTo>
                  <a:pt x="4452846" y="912212"/>
                </a:moveTo>
                <a:cubicBezTo>
                  <a:pt x="4467689" y="923721"/>
                  <a:pt x="4467689" y="923721"/>
                  <a:pt x="4467689" y="923721"/>
                </a:cubicBezTo>
                <a:lnTo>
                  <a:pt x="4432630" y="920717"/>
                </a:lnTo>
                <a:cubicBezTo>
                  <a:pt x="4450160" y="922219"/>
                  <a:pt x="4452846" y="912212"/>
                  <a:pt x="4452846" y="912212"/>
                </a:cubicBezTo>
                <a:close/>
                <a:moveTo>
                  <a:pt x="4166324" y="907424"/>
                </a:moveTo>
                <a:lnTo>
                  <a:pt x="4167007" y="908193"/>
                </a:lnTo>
                <a:lnTo>
                  <a:pt x="4165149" y="908034"/>
                </a:lnTo>
                <a:lnTo>
                  <a:pt x="4165175" y="907716"/>
                </a:lnTo>
                <a:close/>
                <a:moveTo>
                  <a:pt x="4149480" y="906691"/>
                </a:moveTo>
                <a:lnTo>
                  <a:pt x="4165149" y="908034"/>
                </a:lnTo>
                <a:lnTo>
                  <a:pt x="4164323" y="918200"/>
                </a:lnTo>
                <a:cubicBezTo>
                  <a:pt x="4149480" y="906691"/>
                  <a:pt x="4149480" y="906691"/>
                  <a:pt x="4149480" y="906691"/>
                </a:cubicBezTo>
                <a:close/>
                <a:moveTo>
                  <a:pt x="3570372" y="905552"/>
                </a:moveTo>
                <a:cubicBezTo>
                  <a:pt x="3574090" y="905230"/>
                  <a:pt x="3576106" y="906044"/>
                  <a:pt x="3575433" y="908550"/>
                </a:cubicBezTo>
                <a:cubicBezTo>
                  <a:pt x="3572744" y="918574"/>
                  <a:pt x="3555273" y="917077"/>
                  <a:pt x="3570054" y="928598"/>
                </a:cubicBezTo>
                <a:cubicBezTo>
                  <a:pt x="3555273" y="917077"/>
                  <a:pt x="3535111" y="925604"/>
                  <a:pt x="3517644" y="924107"/>
                </a:cubicBezTo>
                <a:cubicBezTo>
                  <a:pt x="3532762" y="917712"/>
                  <a:pt x="3559222" y="906520"/>
                  <a:pt x="3570372" y="905552"/>
                </a:cubicBezTo>
                <a:close/>
                <a:moveTo>
                  <a:pt x="3798731" y="900018"/>
                </a:moveTo>
                <a:cubicBezTo>
                  <a:pt x="3802059" y="899985"/>
                  <a:pt x="3806050" y="901605"/>
                  <a:pt x="3810041" y="903225"/>
                </a:cubicBezTo>
                <a:lnTo>
                  <a:pt x="3818658" y="905668"/>
                </a:lnTo>
                <a:lnTo>
                  <a:pt x="3815525" y="907530"/>
                </a:lnTo>
                <a:cubicBezTo>
                  <a:pt x="3808699" y="908223"/>
                  <a:pt x="3800048" y="907482"/>
                  <a:pt x="3791394" y="906740"/>
                </a:cubicBezTo>
                <a:cubicBezTo>
                  <a:pt x="3792737" y="901742"/>
                  <a:pt x="3795402" y="900053"/>
                  <a:pt x="3798731" y="900018"/>
                </a:cubicBezTo>
                <a:close/>
                <a:moveTo>
                  <a:pt x="3828688" y="899710"/>
                </a:moveTo>
                <a:cubicBezTo>
                  <a:pt x="3827348" y="904708"/>
                  <a:pt x="3824681" y="906397"/>
                  <a:pt x="3821352" y="906432"/>
                </a:cubicBezTo>
                <a:lnTo>
                  <a:pt x="3818658" y="905668"/>
                </a:lnTo>
                <a:close/>
                <a:moveTo>
                  <a:pt x="4420472" y="899200"/>
                </a:moveTo>
                <a:cubicBezTo>
                  <a:pt x="4397573" y="917713"/>
                  <a:pt x="4397573" y="917713"/>
                  <a:pt x="4397573" y="917713"/>
                </a:cubicBezTo>
                <a:lnTo>
                  <a:pt x="4292398" y="908700"/>
                </a:lnTo>
                <a:cubicBezTo>
                  <a:pt x="4400258" y="907706"/>
                  <a:pt x="4400258" y="907706"/>
                  <a:pt x="4400258" y="907706"/>
                </a:cubicBezTo>
                <a:cubicBezTo>
                  <a:pt x="4420472" y="899200"/>
                  <a:pt x="4420472" y="899200"/>
                  <a:pt x="4420472" y="899200"/>
                </a:cubicBezTo>
                <a:close/>
                <a:moveTo>
                  <a:pt x="3775675" y="894944"/>
                </a:moveTo>
                <a:cubicBezTo>
                  <a:pt x="3732665" y="922023"/>
                  <a:pt x="3685634" y="897484"/>
                  <a:pt x="3662783" y="916035"/>
                </a:cubicBezTo>
                <a:cubicBezTo>
                  <a:pt x="3648004" y="904514"/>
                  <a:pt x="3648004" y="904514"/>
                  <a:pt x="3648004" y="904514"/>
                </a:cubicBezTo>
                <a:cubicBezTo>
                  <a:pt x="3645314" y="914538"/>
                  <a:pt x="3645314" y="914538"/>
                  <a:pt x="3645314" y="914538"/>
                </a:cubicBezTo>
                <a:cubicBezTo>
                  <a:pt x="3630533" y="903016"/>
                  <a:pt x="3630533" y="903016"/>
                  <a:pt x="3613064" y="901519"/>
                </a:cubicBezTo>
                <a:cubicBezTo>
                  <a:pt x="3668162" y="895987"/>
                  <a:pt x="3717886" y="910502"/>
                  <a:pt x="3775675" y="894944"/>
                </a:cubicBezTo>
                <a:close/>
                <a:moveTo>
                  <a:pt x="3941694" y="878824"/>
                </a:moveTo>
                <a:cubicBezTo>
                  <a:pt x="4085158" y="880779"/>
                  <a:pt x="4085158" y="880779"/>
                  <a:pt x="4085158" y="880779"/>
                </a:cubicBezTo>
                <a:cubicBezTo>
                  <a:pt x="4044547" y="897975"/>
                  <a:pt x="3994476" y="883347"/>
                  <a:pt x="3941694" y="878824"/>
                </a:cubicBezTo>
                <a:close/>
                <a:moveTo>
                  <a:pt x="4874549" y="877059"/>
                </a:moveTo>
                <a:cubicBezTo>
                  <a:pt x="4871925" y="886839"/>
                  <a:pt x="4871925" y="886839"/>
                  <a:pt x="4854618" y="885356"/>
                </a:cubicBezTo>
                <a:cubicBezTo>
                  <a:pt x="4874549" y="877059"/>
                  <a:pt x="4874549" y="877059"/>
                  <a:pt x="4874549" y="877059"/>
                </a:cubicBezTo>
                <a:close/>
                <a:moveTo>
                  <a:pt x="3924477" y="877015"/>
                </a:moveTo>
                <a:lnTo>
                  <a:pt x="3921678" y="887447"/>
                </a:lnTo>
                <a:lnTo>
                  <a:pt x="3904371" y="885964"/>
                </a:lnTo>
                <a:close/>
                <a:moveTo>
                  <a:pt x="4245951" y="872688"/>
                </a:moveTo>
                <a:lnTo>
                  <a:pt x="4246009" y="872732"/>
                </a:lnTo>
                <a:cubicBezTo>
                  <a:pt x="4247865" y="874171"/>
                  <a:pt x="4247865" y="874171"/>
                  <a:pt x="4247865" y="874171"/>
                </a:cubicBezTo>
                <a:close/>
                <a:moveTo>
                  <a:pt x="4134503" y="869969"/>
                </a:moveTo>
                <a:lnTo>
                  <a:pt x="4157535" y="876668"/>
                </a:lnTo>
                <a:cubicBezTo>
                  <a:pt x="4148770" y="875916"/>
                  <a:pt x="4144388" y="875541"/>
                  <a:pt x="4140341" y="873914"/>
                </a:cubicBezTo>
                <a:close/>
                <a:moveTo>
                  <a:pt x="4234935" y="864144"/>
                </a:moveTo>
                <a:lnTo>
                  <a:pt x="4239284" y="867517"/>
                </a:lnTo>
                <a:lnTo>
                  <a:pt x="4245951" y="872688"/>
                </a:lnTo>
                <a:lnTo>
                  <a:pt x="4241602" y="869315"/>
                </a:lnTo>
                <a:close/>
                <a:moveTo>
                  <a:pt x="3874030" y="862687"/>
                </a:moveTo>
                <a:cubicBezTo>
                  <a:pt x="3856725" y="861204"/>
                  <a:pt x="3836707" y="869827"/>
                  <a:pt x="3816691" y="878450"/>
                </a:cubicBezTo>
                <a:cubicBezTo>
                  <a:pt x="3819402" y="868344"/>
                  <a:pt x="3819402" y="868344"/>
                  <a:pt x="3819402" y="868344"/>
                </a:cubicBezTo>
                <a:cubicBezTo>
                  <a:pt x="3874030" y="862687"/>
                  <a:pt x="3874030" y="862687"/>
                  <a:pt x="3874030" y="862687"/>
                </a:cubicBezTo>
                <a:close/>
                <a:moveTo>
                  <a:pt x="4233023" y="862661"/>
                </a:moveTo>
                <a:lnTo>
                  <a:pt x="4234935" y="864144"/>
                </a:lnTo>
                <a:lnTo>
                  <a:pt x="4234877" y="864100"/>
                </a:lnTo>
                <a:cubicBezTo>
                  <a:pt x="4233023" y="862661"/>
                  <a:pt x="4233023" y="862661"/>
                  <a:pt x="4233023" y="862661"/>
                </a:cubicBezTo>
                <a:close/>
                <a:moveTo>
                  <a:pt x="5092080" y="854008"/>
                </a:moveTo>
                <a:lnTo>
                  <a:pt x="5113433" y="856203"/>
                </a:lnTo>
                <a:cubicBezTo>
                  <a:pt x="5113433" y="856203"/>
                  <a:pt x="5095904" y="854701"/>
                  <a:pt x="5093219" y="864709"/>
                </a:cubicBezTo>
                <a:cubicBezTo>
                  <a:pt x="5090532" y="874716"/>
                  <a:pt x="5073005" y="873214"/>
                  <a:pt x="5073005" y="873214"/>
                </a:cubicBezTo>
                <a:cubicBezTo>
                  <a:pt x="5058160" y="861705"/>
                  <a:pt x="5058160" y="861705"/>
                  <a:pt x="5058160" y="861705"/>
                </a:cubicBezTo>
                <a:cubicBezTo>
                  <a:pt x="5095904" y="854701"/>
                  <a:pt x="5095904" y="854701"/>
                  <a:pt x="5095904" y="854701"/>
                </a:cubicBezTo>
                <a:close/>
                <a:moveTo>
                  <a:pt x="5070788" y="850149"/>
                </a:moveTo>
                <a:lnTo>
                  <a:pt x="5092080" y="854008"/>
                </a:lnTo>
                <a:lnTo>
                  <a:pt x="5064738" y="851197"/>
                </a:lnTo>
                <a:close/>
                <a:moveTo>
                  <a:pt x="5047992" y="849476"/>
                </a:moveTo>
                <a:lnTo>
                  <a:pt x="5064738" y="851197"/>
                </a:lnTo>
                <a:lnTo>
                  <a:pt x="5046692" y="854323"/>
                </a:lnTo>
                <a:cubicBezTo>
                  <a:pt x="5031867" y="859451"/>
                  <a:pt x="5020418" y="868709"/>
                  <a:pt x="5017732" y="878716"/>
                </a:cubicBezTo>
                <a:cubicBezTo>
                  <a:pt x="5023103" y="858700"/>
                  <a:pt x="5023103" y="858700"/>
                  <a:pt x="5023103" y="858700"/>
                </a:cubicBezTo>
                <a:cubicBezTo>
                  <a:pt x="4988042" y="855696"/>
                  <a:pt x="4967828" y="864201"/>
                  <a:pt x="4947616" y="872707"/>
                </a:cubicBezTo>
                <a:cubicBezTo>
                  <a:pt x="4944929" y="882715"/>
                  <a:pt x="4944929" y="882715"/>
                  <a:pt x="4944929" y="882715"/>
                </a:cubicBezTo>
                <a:cubicBezTo>
                  <a:pt x="4930086" y="871205"/>
                  <a:pt x="4930086" y="871205"/>
                  <a:pt x="4915241" y="859695"/>
                </a:cubicBezTo>
                <a:cubicBezTo>
                  <a:pt x="4787168" y="869196"/>
                  <a:pt x="4787168" y="869196"/>
                  <a:pt x="4787168" y="869196"/>
                </a:cubicBezTo>
                <a:cubicBezTo>
                  <a:pt x="4789852" y="859188"/>
                  <a:pt x="4769638" y="867694"/>
                  <a:pt x="4772323" y="857686"/>
                </a:cubicBezTo>
                <a:cubicBezTo>
                  <a:pt x="4789852" y="859188"/>
                  <a:pt x="4827596" y="852184"/>
                  <a:pt x="4845125" y="853687"/>
                </a:cubicBezTo>
                <a:cubicBezTo>
                  <a:pt x="4910859" y="859319"/>
                  <a:pt x="4981125" y="848064"/>
                  <a:pt x="5047992" y="849476"/>
                </a:cubicBezTo>
                <a:close/>
                <a:moveTo>
                  <a:pt x="3911564" y="836849"/>
                </a:moveTo>
                <a:cubicBezTo>
                  <a:pt x="3915026" y="836471"/>
                  <a:pt x="3918361" y="836576"/>
                  <a:pt x="3921458" y="837562"/>
                </a:cubicBezTo>
                <a:cubicBezTo>
                  <a:pt x="3925590" y="838875"/>
                  <a:pt x="3929299" y="841753"/>
                  <a:pt x="3932340" y="847132"/>
                </a:cubicBezTo>
                <a:cubicBezTo>
                  <a:pt x="3932340" y="847132"/>
                  <a:pt x="3912126" y="855638"/>
                  <a:pt x="3912126" y="855638"/>
                </a:cubicBezTo>
                <a:cubicBezTo>
                  <a:pt x="3899968" y="834120"/>
                  <a:pt x="3877067" y="852633"/>
                  <a:pt x="3879752" y="842626"/>
                </a:cubicBezTo>
                <a:cubicBezTo>
                  <a:pt x="3889612" y="843471"/>
                  <a:pt x="3901173" y="837983"/>
                  <a:pt x="3911564" y="836849"/>
                </a:cubicBezTo>
                <a:close/>
                <a:moveTo>
                  <a:pt x="5647662" y="836717"/>
                </a:moveTo>
                <a:lnTo>
                  <a:pt x="5653815" y="836764"/>
                </a:lnTo>
                <a:lnTo>
                  <a:pt x="5637890" y="839719"/>
                </a:lnTo>
                <a:cubicBezTo>
                  <a:pt x="5637890" y="839719"/>
                  <a:pt x="5642943" y="837592"/>
                  <a:pt x="5647662" y="836717"/>
                </a:cubicBezTo>
                <a:close/>
                <a:moveTo>
                  <a:pt x="4276137" y="835642"/>
                </a:moveTo>
                <a:cubicBezTo>
                  <a:pt x="4255921" y="844147"/>
                  <a:pt x="4273453" y="845650"/>
                  <a:pt x="4273453" y="845650"/>
                </a:cubicBezTo>
                <a:cubicBezTo>
                  <a:pt x="4451428" y="850663"/>
                  <a:pt x="4451428" y="850663"/>
                  <a:pt x="4451428" y="850663"/>
                </a:cubicBezTo>
                <a:cubicBezTo>
                  <a:pt x="4454113" y="840655"/>
                  <a:pt x="4454113" y="840655"/>
                  <a:pt x="4454113" y="840655"/>
                </a:cubicBezTo>
                <a:cubicBezTo>
                  <a:pt x="4471642" y="842158"/>
                  <a:pt x="4471642" y="842158"/>
                  <a:pt x="4471642" y="842158"/>
                </a:cubicBezTo>
                <a:cubicBezTo>
                  <a:pt x="4468958" y="852165"/>
                  <a:pt x="4468958" y="852165"/>
                  <a:pt x="4468958" y="852165"/>
                </a:cubicBezTo>
                <a:cubicBezTo>
                  <a:pt x="4506700" y="845162"/>
                  <a:pt x="4574133" y="861178"/>
                  <a:pt x="4611875" y="854175"/>
                </a:cubicBezTo>
                <a:cubicBezTo>
                  <a:pt x="4614561" y="844167"/>
                  <a:pt x="4614561" y="844167"/>
                  <a:pt x="4614561" y="844167"/>
                </a:cubicBezTo>
                <a:cubicBezTo>
                  <a:pt x="4664463" y="858681"/>
                  <a:pt x="4719736" y="853180"/>
                  <a:pt x="4754795" y="856184"/>
                </a:cubicBezTo>
                <a:cubicBezTo>
                  <a:pt x="4757480" y="846176"/>
                  <a:pt x="4757480" y="846176"/>
                  <a:pt x="4775009" y="847678"/>
                </a:cubicBezTo>
                <a:cubicBezTo>
                  <a:pt x="4792537" y="849180"/>
                  <a:pt x="4775009" y="847678"/>
                  <a:pt x="4772323" y="857686"/>
                </a:cubicBezTo>
                <a:cubicBezTo>
                  <a:pt x="4769638" y="867694"/>
                  <a:pt x="4749424" y="876199"/>
                  <a:pt x="4731894" y="874697"/>
                </a:cubicBezTo>
                <a:cubicBezTo>
                  <a:pt x="4734579" y="864690"/>
                  <a:pt x="4734579" y="864690"/>
                  <a:pt x="4734579" y="864690"/>
                </a:cubicBezTo>
                <a:cubicBezTo>
                  <a:pt x="4717052" y="863187"/>
                  <a:pt x="4711680" y="883203"/>
                  <a:pt x="4676621" y="880199"/>
                </a:cubicBezTo>
                <a:cubicBezTo>
                  <a:pt x="4696835" y="871693"/>
                  <a:pt x="4696835" y="871693"/>
                  <a:pt x="4696835" y="871693"/>
                </a:cubicBezTo>
                <a:cubicBezTo>
                  <a:pt x="4681991" y="860183"/>
                  <a:pt x="4629404" y="855677"/>
                  <a:pt x="4609190" y="864182"/>
                </a:cubicBezTo>
                <a:cubicBezTo>
                  <a:pt x="4606505" y="874190"/>
                  <a:pt x="4606505" y="874190"/>
                  <a:pt x="4606505" y="874190"/>
                </a:cubicBezTo>
                <a:cubicBezTo>
                  <a:pt x="4609190" y="864182"/>
                  <a:pt x="4591662" y="862680"/>
                  <a:pt x="4591662" y="862680"/>
                </a:cubicBezTo>
                <a:cubicBezTo>
                  <a:pt x="4518860" y="866679"/>
                  <a:pt x="4431214" y="859169"/>
                  <a:pt x="4358412" y="863168"/>
                </a:cubicBezTo>
                <a:cubicBezTo>
                  <a:pt x="4323353" y="860163"/>
                  <a:pt x="4270766" y="855657"/>
                  <a:pt x="4233023" y="862661"/>
                </a:cubicBezTo>
                <a:cubicBezTo>
                  <a:pt x="4212806" y="871167"/>
                  <a:pt x="4210122" y="881174"/>
                  <a:pt x="4227651" y="882676"/>
                </a:cubicBezTo>
                <a:cubicBezTo>
                  <a:pt x="4224967" y="892684"/>
                  <a:pt x="4245179" y="884178"/>
                  <a:pt x="4262710" y="885680"/>
                </a:cubicBezTo>
                <a:cubicBezTo>
                  <a:pt x="4260026" y="895689"/>
                  <a:pt x="4224967" y="892684"/>
                  <a:pt x="4222280" y="902691"/>
                </a:cubicBezTo>
                <a:cubicBezTo>
                  <a:pt x="4207437" y="891182"/>
                  <a:pt x="4207437" y="891182"/>
                  <a:pt x="4207437" y="891182"/>
                </a:cubicBezTo>
                <a:cubicBezTo>
                  <a:pt x="4204751" y="901189"/>
                  <a:pt x="4190932" y="902565"/>
                  <a:pt x="4179305" y="904128"/>
                </a:cubicBezTo>
                <a:lnTo>
                  <a:pt x="4166324" y="907424"/>
                </a:lnTo>
                <a:lnTo>
                  <a:pt x="4158402" y="898497"/>
                </a:lnTo>
                <a:cubicBezTo>
                  <a:pt x="4152164" y="896683"/>
                  <a:pt x="4143400" y="895932"/>
                  <a:pt x="4134635" y="895181"/>
                </a:cubicBezTo>
                <a:cubicBezTo>
                  <a:pt x="4169694" y="898185"/>
                  <a:pt x="4192592" y="879672"/>
                  <a:pt x="4212806" y="871167"/>
                </a:cubicBezTo>
                <a:cubicBezTo>
                  <a:pt x="4212806" y="871167"/>
                  <a:pt x="4157535" y="876668"/>
                  <a:pt x="4145377" y="855150"/>
                </a:cubicBezTo>
                <a:cubicBezTo>
                  <a:pt x="4125162" y="863656"/>
                  <a:pt x="4125162" y="863656"/>
                  <a:pt x="4125162" y="863656"/>
                </a:cubicBezTo>
                <a:lnTo>
                  <a:pt x="4134503" y="869969"/>
                </a:lnTo>
                <a:lnTo>
                  <a:pt x="4132584" y="869411"/>
                </a:lnTo>
                <a:cubicBezTo>
                  <a:pt x="4124492" y="866158"/>
                  <a:pt x="4116396" y="862905"/>
                  <a:pt x="4107631" y="862154"/>
                </a:cubicBezTo>
                <a:cubicBezTo>
                  <a:pt x="4084733" y="880667"/>
                  <a:pt x="4072574" y="859150"/>
                  <a:pt x="4034831" y="866153"/>
                </a:cubicBezTo>
                <a:cubicBezTo>
                  <a:pt x="4057730" y="847639"/>
                  <a:pt x="4104947" y="872161"/>
                  <a:pt x="4127848" y="853648"/>
                </a:cubicBezTo>
                <a:cubicBezTo>
                  <a:pt x="4075259" y="849141"/>
                  <a:pt x="4002458" y="853141"/>
                  <a:pt x="3932340" y="847132"/>
                </a:cubicBezTo>
                <a:cubicBezTo>
                  <a:pt x="4010514" y="823118"/>
                  <a:pt x="4177749" y="868162"/>
                  <a:pt x="4276137" y="835642"/>
                </a:cubicBezTo>
                <a:close/>
                <a:moveTo>
                  <a:pt x="3829928" y="834300"/>
                </a:moveTo>
                <a:cubicBezTo>
                  <a:pt x="3835892" y="835131"/>
                  <a:pt x="3841054" y="836852"/>
                  <a:pt x="3844782" y="839728"/>
                </a:cubicBezTo>
                <a:cubicBezTo>
                  <a:pt x="3839419" y="859722"/>
                  <a:pt x="3792002" y="835205"/>
                  <a:pt x="3771725" y="843694"/>
                </a:cubicBezTo>
                <a:cubicBezTo>
                  <a:pt x="3786933" y="837327"/>
                  <a:pt x="3812035" y="831808"/>
                  <a:pt x="3829928" y="834300"/>
                </a:cubicBezTo>
                <a:close/>
                <a:moveTo>
                  <a:pt x="5675634" y="832715"/>
                </a:moveTo>
                <a:cubicBezTo>
                  <a:pt x="5655420" y="841221"/>
                  <a:pt x="5655420" y="841221"/>
                  <a:pt x="5655420" y="841221"/>
                </a:cubicBezTo>
                <a:lnTo>
                  <a:pt x="5653815" y="836764"/>
                </a:lnTo>
                <a:lnTo>
                  <a:pt x="5670916" y="833591"/>
                </a:lnTo>
                <a:cubicBezTo>
                  <a:pt x="5675634" y="832715"/>
                  <a:pt x="5675634" y="832715"/>
                  <a:pt x="5675634" y="832715"/>
                </a:cubicBezTo>
                <a:close/>
                <a:moveTo>
                  <a:pt x="3757160" y="831996"/>
                </a:moveTo>
                <a:lnTo>
                  <a:pt x="3754361" y="842428"/>
                </a:lnTo>
                <a:lnTo>
                  <a:pt x="3593680" y="838663"/>
                </a:lnTo>
                <a:close/>
                <a:moveTo>
                  <a:pt x="5139181" y="827703"/>
                </a:moveTo>
                <a:lnTo>
                  <a:pt x="5099147" y="844949"/>
                </a:lnTo>
                <a:lnTo>
                  <a:pt x="5101771" y="835169"/>
                </a:lnTo>
                <a:close/>
                <a:moveTo>
                  <a:pt x="4856032" y="814111"/>
                </a:moveTo>
                <a:cubicBezTo>
                  <a:pt x="4853408" y="823891"/>
                  <a:pt x="4870712" y="825374"/>
                  <a:pt x="4888019" y="826857"/>
                </a:cubicBezTo>
                <a:cubicBezTo>
                  <a:pt x="4850784" y="833670"/>
                  <a:pt x="4856032" y="814111"/>
                  <a:pt x="4856032" y="814111"/>
                </a:cubicBezTo>
                <a:close/>
                <a:moveTo>
                  <a:pt x="4263579" y="814032"/>
                </a:moveTo>
                <a:cubicBezTo>
                  <a:pt x="4333955" y="820062"/>
                  <a:pt x="4333955" y="820062"/>
                  <a:pt x="4333955" y="820062"/>
                </a:cubicBezTo>
                <a:cubicBezTo>
                  <a:pt x="4313561" y="828987"/>
                  <a:pt x="4298766" y="817047"/>
                  <a:pt x="4278374" y="825971"/>
                </a:cubicBezTo>
                <a:cubicBezTo>
                  <a:pt x="4263579" y="814032"/>
                  <a:pt x="4263579" y="814032"/>
                  <a:pt x="4263579" y="814032"/>
                </a:cubicBezTo>
                <a:close/>
                <a:moveTo>
                  <a:pt x="5735904" y="807473"/>
                </a:moveTo>
                <a:lnTo>
                  <a:pt x="5733279" y="817253"/>
                </a:lnTo>
                <a:lnTo>
                  <a:pt x="5715973" y="815770"/>
                </a:lnTo>
                <a:close/>
                <a:moveTo>
                  <a:pt x="3977923" y="791638"/>
                </a:moveTo>
                <a:cubicBezTo>
                  <a:pt x="3981418" y="791256"/>
                  <a:pt x="3984783" y="791363"/>
                  <a:pt x="3987908" y="792357"/>
                </a:cubicBezTo>
                <a:cubicBezTo>
                  <a:pt x="3992077" y="793684"/>
                  <a:pt x="3995822" y="796589"/>
                  <a:pt x="3998889" y="802021"/>
                </a:cubicBezTo>
                <a:lnTo>
                  <a:pt x="3945818" y="797473"/>
                </a:lnTo>
                <a:cubicBezTo>
                  <a:pt x="3955769" y="798325"/>
                  <a:pt x="3967436" y="792783"/>
                  <a:pt x="3977923" y="791638"/>
                </a:cubicBezTo>
                <a:close/>
                <a:moveTo>
                  <a:pt x="5669481" y="791108"/>
                </a:moveTo>
                <a:lnTo>
                  <a:pt x="5686787" y="792592"/>
                </a:lnTo>
                <a:lnTo>
                  <a:pt x="5666682" y="801540"/>
                </a:lnTo>
                <a:close/>
                <a:moveTo>
                  <a:pt x="5455554" y="783448"/>
                </a:moveTo>
                <a:lnTo>
                  <a:pt x="5470236" y="794712"/>
                </a:lnTo>
                <a:lnTo>
                  <a:pt x="5452930" y="793228"/>
                </a:lnTo>
                <a:close/>
                <a:moveTo>
                  <a:pt x="6517364" y="771725"/>
                </a:moveTo>
                <a:cubicBezTo>
                  <a:pt x="6517364" y="771725"/>
                  <a:pt x="6517364" y="771725"/>
                  <a:pt x="6497140" y="780219"/>
                </a:cubicBezTo>
                <a:close/>
                <a:moveTo>
                  <a:pt x="5172582" y="769204"/>
                </a:moveTo>
                <a:cubicBezTo>
                  <a:pt x="5169957" y="778984"/>
                  <a:pt x="5135344" y="776017"/>
                  <a:pt x="5118040" y="774534"/>
                </a:cubicBezTo>
                <a:cubicBezTo>
                  <a:pt x="5135344" y="776017"/>
                  <a:pt x="5155275" y="767721"/>
                  <a:pt x="5172582" y="769204"/>
                </a:cubicBezTo>
                <a:close/>
                <a:moveTo>
                  <a:pt x="5227403" y="762334"/>
                </a:moveTo>
                <a:cubicBezTo>
                  <a:pt x="5231612" y="761257"/>
                  <a:pt x="5237084" y="761726"/>
                  <a:pt x="5245173" y="764975"/>
                </a:cubicBezTo>
                <a:cubicBezTo>
                  <a:pt x="5245173" y="764975"/>
                  <a:pt x="5245173" y="764975"/>
                  <a:pt x="5224974" y="773471"/>
                </a:cubicBezTo>
                <a:cubicBezTo>
                  <a:pt x="5242490" y="774972"/>
                  <a:pt x="5260006" y="776473"/>
                  <a:pt x="5277520" y="777974"/>
                </a:cubicBezTo>
                <a:cubicBezTo>
                  <a:pt x="5262687" y="766476"/>
                  <a:pt x="5309869" y="790973"/>
                  <a:pt x="5315233" y="770979"/>
                </a:cubicBezTo>
                <a:cubicBezTo>
                  <a:pt x="5332749" y="772480"/>
                  <a:pt x="5367780" y="775482"/>
                  <a:pt x="5385294" y="776983"/>
                </a:cubicBezTo>
                <a:cubicBezTo>
                  <a:pt x="5274837" y="787971"/>
                  <a:pt x="5274837" y="787971"/>
                  <a:pt x="5274837" y="787971"/>
                </a:cubicBezTo>
                <a:cubicBezTo>
                  <a:pt x="5262687" y="766476"/>
                  <a:pt x="5222292" y="783468"/>
                  <a:pt x="5187262" y="780466"/>
                </a:cubicBezTo>
                <a:cubicBezTo>
                  <a:pt x="5213535" y="782718"/>
                  <a:pt x="5214777" y="765566"/>
                  <a:pt x="5227403" y="762334"/>
                </a:cubicBezTo>
                <a:close/>
                <a:moveTo>
                  <a:pt x="6519988" y="761945"/>
                </a:moveTo>
                <a:cubicBezTo>
                  <a:pt x="6537295" y="763427"/>
                  <a:pt x="6537295" y="763427"/>
                  <a:pt x="6537295" y="763427"/>
                </a:cubicBezTo>
                <a:cubicBezTo>
                  <a:pt x="6517364" y="771725"/>
                  <a:pt x="6519988" y="761945"/>
                  <a:pt x="6519988" y="761945"/>
                </a:cubicBezTo>
                <a:close/>
                <a:moveTo>
                  <a:pt x="6000501" y="758356"/>
                </a:moveTo>
                <a:cubicBezTo>
                  <a:pt x="6000501" y="758356"/>
                  <a:pt x="6000501" y="758356"/>
                  <a:pt x="6002357" y="759789"/>
                </a:cubicBezTo>
                <a:lnTo>
                  <a:pt x="6006768" y="763191"/>
                </a:lnTo>
                <a:cubicBezTo>
                  <a:pt x="5998997" y="763958"/>
                  <a:pt x="6000501" y="758356"/>
                  <a:pt x="6000501" y="758356"/>
                </a:cubicBezTo>
                <a:close/>
                <a:moveTo>
                  <a:pt x="6009854" y="750700"/>
                </a:moveTo>
                <a:lnTo>
                  <a:pt x="6018179" y="750958"/>
                </a:lnTo>
                <a:cubicBezTo>
                  <a:pt x="6038234" y="751403"/>
                  <a:pt x="6055764" y="752906"/>
                  <a:pt x="6070623" y="764365"/>
                </a:cubicBezTo>
                <a:cubicBezTo>
                  <a:pt x="6070623" y="764365"/>
                  <a:pt x="6070623" y="764365"/>
                  <a:pt x="6088152" y="765867"/>
                </a:cubicBezTo>
                <a:cubicBezTo>
                  <a:pt x="6065279" y="784281"/>
                  <a:pt x="6032890" y="771318"/>
                  <a:pt x="6015359" y="769816"/>
                </a:cubicBezTo>
                <a:lnTo>
                  <a:pt x="6006768" y="763191"/>
                </a:lnTo>
                <a:lnTo>
                  <a:pt x="6018032" y="759858"/>
                </a:lnTo>
                <a:close/>
                <a:moveTo>
                  <a:pt x="5985642" y="746897"/>
                </a:moveTo>
                <a:cubicBezTo>
                  <a:pt x="5994406" y="747648"/>
                  <a:pt x="6003172" y="748399"/>
                  <a:pt x="6009412" y="750207"/>
                </a:cubicBezTo>
                <a:lnTo>
                  <a:pt x="6009854" y="750700"/>
                </a:lnTo>
                <a:lnTo>
                  <a:pt x="5986218" y="749970"/>
                </a:lnTo>
                <a:lnTo>
                  <a:pt x="5981239" y="749121"/>
                </a:lnTo>
                <a:close/>
                <a:moveTo>
                  <a:pt x="3971157" y="744240"/>
                </a:moveTo>
                <a:cubicBezTo>
                  <a:pt x="3964247" y="744928"/>
                  <a:pt x="3959194" y="747055"/>
                  <a:pt x="3959194" y="747055"/>
                </a:cubicBezTo>
                <a:cubicBezTo>
                  <a:pt x="3941665" y="745553"/>
                  <a:pt x="3921451" y="754058"/>
                  <a:pt x="3901235" y="762564"/>
                </a:cubicBezTo>
                <a:cubicBezTo>
                  <a:pt x="3898550" y="772571"/>
                  <a:pt x="3898550" y="772571"/>
                  <a:pt x="3898550" y="772571"/>
                </a:cubicBezTo>
                <a:cubicBezTo>
                  <a:pt x="3866178" y="759560"/>
                  <a:pt x="3860806" y="779575"/>
                  <a:pt x="3843277" y="778073"/>
                </a:cubicBezTo>
                <a:cubicBezTo>
                  <a:pt x="3845962" y="768065"/>
                  <a:pt x="3845962" y="768065"/>
                  <a:pt x="3845962" y="768065"/>
                </a:cubicBezTo>
                <a:cubicBezTo>
                  <a:pt x="3863493" y="769567"/>
                  <a:pt x="3848648" y="758058"/>
                  <a:pt x="3851333" y="748049"/>
                </a:cubicBezTo>
                <a:cubicBezTo>
                  <a:pt x="3831119" y="756556"/>
                  <a:pt x="3831119" y="756556"/>
                  <a:pt x="3810904" y="765061"/>
                </a:cubicBezTo>
                <a:cubicBezTo>
                  <a:pt x="3813589" y="755053"/>
                  <a:pt x="3813589" y="755053"/>
                  <a:pt x="3813589" y="755053"/>
                </a:cubicBezTo>
                <a:cubicBezTo>
                  <a:pt x="3813589" y="755053"/>
                  <a:pt x="3796060" y="753551"/>
                  <a:pt x="3793375" y="763559"/>
                </a:cubicBezTo>
                <a:cubicBezTo>
                  <a:pt x="3790690" y="773566"/>
                  <a:pt x="3773161" y="772064"/>
                  <a:pt x="3755631" y="770562"/>
                </a:cubicBezTo>
                <a:cubicBezTo>
                  <a:pt x="3761003" y="750547"/>
                  <a:pt x="3738104" y="769060"/>
                  <a:pt x="3720574" y="767558"/>
                </a:cubicBezTo>
                <a:cubicBezTo>
                  <a:pt x="3685515" y="764554"/>
                  <a:pt x="3632927" y="760047"/>
                  <a:pt x="3612713" y="768553"/>
                </a:cubicBezTo>
                <a:cubicBezTo>
                  <a:pt x="3616423" y="771431"/>
                  <a:pt x="3620470" y="773057"/>
                  <a:pt x="3624728" y="773901"/>
                </a:cubicBezTo>
                <a:lnTo>
                  <a:pt x="3637999" y="774559"/>
                </a:lnTo>
                <a:lnTo>
                  <a:pt x="3601598" y="776559"/>
                </a:lnTo>
                <a:cubicBezTo>
                  <a:pt x="3592499" y="777058"/>
                  <a:pt x="3592499" y="777058"/>
                  <a:pt x="3592499" y="777058"/>
                </a:cubicBezTo>
                <a:cubicBezTo>
                  <a:pt x="3557440" y="774054"/>
                  <a:pt x="3507538" y="759541"/>
                  <a:pt x="3484639" y="778053"/>
                </a:cubicBezTo>
                <a:lnTo>
                  <a:pt x="3502167" y="779556"/>
                </a:lnTo>
                <a:cubicBezTo>
                  <a:pt x="3517011" y="791065"/>
                  <a:pt x="3519696" y="781058"/>
                  <a:pt x="3537226" y="782560"/>
                </a:cubicBezTo>
                <a:cubicBezTo>
                  <a:pt x="3557440" y="774054"/>
                  <a:pt x="3557440" y="774054"/>
                  <a:pt x="3557440" y="774054"/>
                </a:cubicBezTo>
                <a:cubicBezTo>
                  <a:pt x="3554755" y="784062"/>
                  <a:pt x="3554755" y="784062"/>
                  <a:pt x="3572285" y="785564"/>
                </a:cubicBezTo>
                <a:cubicBezTo>
                  <a:pt x="3549384" y="804077"/>
                  <a:pt x="3499482" y="789563"/>
                  <a:pt x="3461738" y="796567"/>
                </a:cubicBezTo>
                <a:cubicBezTo>
                  <a:pt x="3481952" y="788061"/>
                  <a:pt x="3464423" y="786559"/>
                  <a:pt x="3446895" y="785057"/>
                </a:cubicBezTo>
                <a:cubicBezTo>
                  <a:pt x="3444209" y="795065"/>
                  <a:pt x="3429366" y="783554"/>
                  <a:pt x="3426681" y="793563"/>
                </a:cubicBezTo>
                <a:cubicBezTo>
                  <a:pt x="3423995" y="803571"/>
                  <a:pt x="3441524" y="805073"/>
                  <a:pt x="3441524" y="805073"/>
                </a:cubicBezTo>
                <a:cubicBezTo>
                  <a:pt x="3423995" y="803571"/>
                  <a:pt x="3423995" y="803571"/>
                  <a:pt x="3423995" y="803571"/>
                </a:cubicBezTo>
                <a:cubicBezTo>
                  <a:pt x="3423995" y="803571"/>
                  <a:pt x="3409150" y="792061"/>
                  <a:pt x="3409150" y="792061"/>
                </a:cubicBezTo>
                <a:cubicBezTo>
                  <a:pt x="3388936" y="800566"/>
                  <a:pt x="3388936" y="800566"/>
                  <a:pt x="3388936" y="800566"/>
                </a:cubicBezTo>
                <a:cubicBezTo>
                  <a:pt x="3391622" y="790558"/>
                  <a:pt x="3374093" y="789056"/>
                  <a:pt x="3374093" y="789056"/>
                </a:cubicBezTo>
                <a:cubicBezTo>
                  <a:pt x="3351192" y="807569"/>
                  <a:pt x="3303977" y="783048"/>
                  <a:pt x="3281076" y="801561"/>
                </a:cubicBezTo>
                <a:cubicBezTo>
                  <a:pt x="3278391" y="811569"/>
                  <a:pt x="3298606" y="803063"/>
                  <a:pt x="3316135" y="804565"/>
                </a:cubicBezTo>
                <a:cubicBezTo>
                  <a:pt x="3313449" y="814573"/>
                  <a:pt x="3313449" y="814573"/>
                  <a:pt x="3313449" y="814573"/>
                </a:cubicBezTo>
                <a:cubicBezTo>
                  <a:pt x="3366037" y="819080"/>
                  <a:pt x="3453683" y="826590"/>
                  <a:pt x="3523799" y="832599"/>
                </a:cubicBezTo>
                <a:cubicBezTo>
                  <a:pt x="3463156" y="858115"/>
                  <a:pt x="3421310" y="813578"/>
                  <a:pt x="3363350" y="829087"/>
                </a:cubicBezTo>
                <a:cubicBezTo>
                  <a:pt x="3393038" y="852106"/>
                  <a:pt x="3486055" y="839602"/>
                  <a:pt x="3521114" y="842606"/>
                </a:cubicBezTo>
                <a:cubicBezTo>
                  <a:pt x="3535957" y="854116"/>
                  <a:pt x="3535957" y="854116"/>
                  <a:pt x="3535957" y="854116"/>
                </a:cubicBezTo>
                <a:cubicBezTo>
                  <a:pt x="3498213" y="861120"/>
                  <a:pt x="3448311" y="846606"/>
                  <a:pt x="3428097" y="855111"/>
                </a:cubicBezTo>
                <a:cubicBezTo>
                  <a:pt x="3477999" y="869625"/>
                  <a:pt x="3533272" y="864124"/>
                  <a:pt x="3573701" y="847113"/>
                </a:cubicBezTo>
                <a:cubicBezTo>
                  <a:pt x="3591230" y="848615"/>
                  <a:pt x="3606075" y="860125"/>
                  <a:pt x="3608760" y="850117"/>
                </a:cubicBezTo>
                <a:cubicBezTo>
                  <a:pt x="3603388" y="870132"/>
                  <a:pt x="3585861" y="868630"/>
                  <a:pt x="3565645" y="877136"/>
                </a:cubicBezTo>
                <a:cubicBezTo>
                  <a:pt x="3533272" y="864124"/>
                  <a:pt x="3533272" y="864124"/>
                  <a:pt x="3533272" y="864124"/>
                </a:cubicBezTo>
                <a:cubicBezTo>
                  <a:pt x="3492842" y="881136"/>
                  <a:pt x="3413254" y="843601"/>
                  <a:pt x="3370138" y="870620"/>
                </a:cubicBezTo>
                <a:cubicBezTo>
                  <a:pt x="3355295" y="859111"/>
                  <a:pt x="3332396" y="877623"/>
                  <a:pt x="3314866" y="876121"/>
                </a:cubicBezTo>
                <a:cubicBezTo>
                  <a:pt x="3329709" y="887632"/>
                  <a:pt x="3332396" y="877623"/>
                  <a:pt x="3349924" y="879126"/>
                </a:cubicBezTo>
                <a:cubicBezTo>
                  <a:pt x="3329709" y="887632"/>
                  <a:pt x="3329709" y="887632"/>
                  <a:pt x="3329709" y="887632"/>
                </a:cubicBezTo>
                <a:cubicBezTo>
                  <a:pt x="3420042" y="885135"/>
                  <a:pt x="3545431" y="885642"/>
                  <a:pt x="3655977" y="874638"/>
                </a:cubicBezTo>
                <a:cubicBezTo>
                  <a:pt x="3633076" y="893152"/>
                  <a:pt x="3580490" y="888646"/>
                  <a:pt x="3542746" y="895649"/>
                </a:cubicBezTo>
                <a:cubicBezTo>
                  <a:pt x="3502316" y="912661"/>
                  <a:pt x="3502316" y="912661"/>
                  <a:pt x="3502316" y="912661"/>
                </a:cubicBezTo>
                <a:cubicBezTo>
                  <a:pt x="3487473" y="901151"/>
                  <a:pt x="3487473" y="901151"/>
                  <a:pt x="3487473" y="901151"/>
                </a:cubicBezTo>
                <a:cubicBezTo>
                  <a:pt x="3496945" y="932677"/>
                  <a:pt x="3429515" y="916660"/>
                  <a:pt x="3391772" y="923663"/>
                </a:cubicBezTo>
                <a:cubicBezTo>
                  <a:pt x="3356713" y="920659"/>
                  <a:pt x="3321654" y="917655"/>
                  <a:pt x="3283910" y="924658"/>
                </a:cubicBezTo>
                <a:cubicBezTo>
                  <a:pt x="3318969" y="927662"/>
                  <a:pt x="3318969" y="927662"/>
                  <a:pt x="3318969" y="927662"/>
                </a:cubicBezTo>
                <a:cubicBezTo>
                  <a:pt x="3278541" y="944674"/>
                  <a:pt x="3193578" y="927155"/>
                  <a:pt x="3170679" y="945669"/>
                </a:cubicBezTo>
                <a:cubicBezTo>
                  <a:pt x="3206091" y="964060"/>
                  <a:pt x="3240706" y="947830"/>
                  <a:pt x="3284250" y="945323"/>
                </a:cubicBezTo>
                <a:lnTo>
                  <a:pt x="3313656" y="947743"/>
                </a:lnTo>
                <a:lnTo>
                  <a:pt x="3327434" y="962941"/>
                </a:lnTo>
                <a:cubicBezTo>
                  <a:pt x="3330809" y="967069"/>
                  <a:pt x="3334520" y="969947"/>
                  <a:pt x="3343286" y="970698"/>
                </a:cubicBezTo>
                <a:cubicBezTo>
                  <a:pt x="3358129" y="982207"/>
                  <a:pt x="3375660" y="983710"/>
                  <a:pt x="3393188" y="985212"/>
                </a:cubicBezTo>
                <a:cubicBezTo>
                  <a:pt x="3408033" y="996722"/>
                  <a:pt x="3483518" y="982715"/>
                  <a:pt x="3495676" y="1004233"/>
                </a:cubicBezTo>
                <a:cubicBezTo>
                  <a:pt x="3513208" y="1005735"/>
                  <a:pt x="3571165" y="990226"/>
                  <a:pt x="3583324" y="1011743"/>
                </a:cubicBezTo>
                <a:cubicBezTo>
                  <a:pt x="3673654" y="1009246"/>
                  <a:pt x="3761299" y="1016757"/>
                  <a:pt x="3826046" y="1042781"/>
                </a:cubicBezTo>
                <a:cubicBezTo>
                  <a:pt x="3868525" y="1051540"/>
                  <a:pt x="3917402" y="1053169"/>
                  <a:pt x="3968470" y="1054985"/>
                </a:cubicBezTo>
                <a:lnTo>
                  <a:pt x="4013715" y="1057187"/>
                </a:lnTo>
                <a:lnTo>
                  <a:pt x="4009944" y="1045747"/>
                </a:lnTo>
                <a:cubicBezTo>
                  <a:pt x="4080861" y="1025503"/>
                  <a:pt x="4098590" y="985015"/>
                  <a:pt x="4134051" y="954648"/>
                </a:cubicBezTo>
                <a:lnTo>
                  <a:pt x="4137123" y="953952"/>
                </a:lnTo>
                <a:lnTo>
                  <a:pt x="4138776" y="947792"/>
                </a:lnTo>
                <a:cubicBezTo>
                  <a:pt x="4139112" y="946542"/>
                  <a:pt x="4139112" y="946542"/>
                  <a:pt x="4139112" y="946542"/>
                </a:cubicBezTo>
                <a:cubicBezTo>
                  <a:pt x="4149203" y="942294"/>
                  <a:pt x="4154247" y="940170"/>
                  <a:pt x="4158622" y="940545"/>
                </a:cubicBezTo>
                <a:cubicBezTo>
                  <a:pt x="4160808" y="940732"/>
                  <a:pt x="4162828" y="941544"/>
                  <a:pt x="4165228" y="943028"/>
                </a:cubicBezTo>
                <a:lnTo>
                  <a:pt x="4169975" y="946510"/>
                </a:lnTo>
                <a:lnTo>
                  <a:pt x="4170669" y="946352"/>
                </a:lnTo>
                <a:cubicBezTo>
                  <a:pt x="4204483" y="936055"/>
                  <a:pt x="4231285" y="921553"/>
                  <a:pt x="4263698" y="919062"/>
                </a:cubicBezTo>
                <a:cubicBezTo>
                  <a:pt x="4278102" y="917955"/>
                  <a:pt x="4293616" y="919220"/>
                  <a:pt x="4311346" y="924281"/>
                </a:cubicBezTo>
                <a:lnTo>
                  <a:pt x="4323975" y="923229"/>
                </a:lnTo>
                <a:lnTo>
                  <a:pt x="4324319" y="921951"/>
                </a:lnTo>
                <a:lnTo>
                  <a:pt x="4326544" y="924236"/>
                </a:lnTo>
                <a:lnTo>
                  <a:pt x="4337940" y="930608"/>
                </a:lnTo>
                <a:lnTo>
                  <a:pt x="4345161" y="935675"/>
                </a:lnTo>
                <a:lnTo>
                  <a:pt x="4349574" y="936829"/>
                </a:lnTo>
                <a:cubicBezTo>
                  <a:pt x="4360569" y="937772"/>
                  <a:pt x="4374432" y="936417"/>
                  <a:pt x="4392026" y="937924"/>
                </a:cubicBezTo>
                <a:lnTo>
                  <a:pt x="4391802" y="938339"/>
                </a:lnTo>
                <a:lnTo>
                  <a:pt x="4401379" y="937408"/>
                </a:lnTo>
                <a:cubicBezTo>
                  <a:pt x="4435453" y="936934"/>
                  <a:pt x="4462047" y="952117"/>
                  <a:pt x="4488640" y="944526"/>
                </a:cubicBezTo>
                <a:lnTo>
                  <a:pt x="4496956" y="947131"/>
                </a:lnTo>
                <a:lnTo>
                  <a:pt x="4497057" y="946758"/>
                </a:lnTo>
                <a:lnTo>
                  <a:pt x="4502046" y="948725"/>
                </a:lnTo>
                <a:lnTo>
                  <a:pt x="4507375" y="950394"/>
                </a:lnTo>
                <a:lnTo>
                  <a:pt x="4517316" y="950252"/>
                </a:lnTo>
                <a:cubicBezTo>
                  <a:pt x="4525242" y="949408"/>
                  <a:pt x="4534370" y="947611"/>
                  <a:pt x="4544804" y="948035"/>
                </a:cubicBezTo>
                <a:lnTo>
                  <a:pt x="4546852" y="948466"/>
                </a:lnTo>
                <a:lnTo>
                  <a:pt x="4531916" y="950996"/>
                </a:lnTo>
                <a:lnTo>
                  <a:pt x="4521176" y="954004"/>
                </a:lnTo>
                <a:lnTo>
                  <a:pt x="4547093" y="957969"/>
                </a:lnTo>
                <a:lnTo>
                  <a:pt x="4603196" y="960626"/>
                </a:lnTo>
                <a:lnTo>
                  <a:pt x="4593381" y="956146"/>
                </a:lnTo>
                <a:cubicBezTo>
                  <a:pt x="4584964" y="954157"/>
                  <a:pt x="4576216" y="953408"/>
                  <a:pt x="4567468" y="952658"/>
                </a:cubicBezTo>
                <a:cubicBezTo>
                  <a:pt x="4577545" y="948453"/>
                  <a:pt x="4590241" y="947006"/>
                  <a:pt x="4603970" y="946915"/>
                </a:cubicBezTo>
                <a:lnTo>
                  <a:pt x="4604796" y="946962"/>
                </a:lnTo>
                <a:lnTo>
                  <a:pt x="4602795" y="954418"/>
                </a:lnTo>
                <a:cubicBezTo>
                  <a:pt x="4602463" y="955657"/>
                  <a:pt x="4602463" y="955657"/>
                  <a:pt x="4602463" y="955657"/>
                </a:cubicBezTo>
                <a:cubicBezTo>
                  <a:pt x="4602463" y="955657"/>
                  <a:pt x="4602463" y="955657"/>
                  <a:pt x="4619961" y="957157"/>
                </a:cubicBezTo>
                <a:lnTo>
                  <a:pt x="4618757" y="961645"/>
                </a:lnTo>
                <a:lnTo>
                  <a:pt x="4670645" y="965877"/>
                </a:lnTo>
                <a:cubicBezTo>
                  <a:pt x="4679927" y="967538"/>
                  <a:pt x="4688722" y="969792"/>
                  <a:pt x="4696859" y="972896"/>
                </a:cubicBezTo>
                <a:lnTo>
                  <a:pt x="4710821" y="980495"/>
                </a:lnTo>
                <a:lnTo>
                  <a:pt x="4723371" y="978566"/>
                </a:lnTo>
                <a:lnTo>
                  <a:pt x="4727179" y="978319"/>
                </a:lnTo>
                <a:lnTo>
                  <a:pt x="4711209" y="980706"/>
                </a:lnTo>
                <a:lnTo>
                  <a:pt x="4719125" y="985015"/>
                </a:lnTo>
                <a:cubicBezTo>
                  <a:pt x="4736854" y="985015"/>
                  <a:pt x="4736854" y="985015"/>
                  <a:pt x="4736854" y="985015"/>
                </a:cubicBezTo>
                <a:cubicBezTo>
                  <a:pt x="4736854" y="995136"/>
                  <a:pt x="4736854" y="995136"/>
                  <a:pt x="4736854" y="995136"/>
                </a:cubicBezTo>
                <a:cubicBezTo>
                  <a:pt x="4710260" y="1010319"/>
                  <a:pt x="4683667" y="991341"/>
                  <a:pt x="4657071" y="989443"/>
                </a:cubicBezTo>
                <a:lnTo>
                  <a:pt x="4650349" y="989803"/>
                </a:lnTo>
                <a:lnTo>
                  <a:pt x="4647065" y="990293"/>
                </a:lnTo>
                <a:lnTo>
                  <a:pt x="4650212" y="989810"/>
                </a:lnTo>
                <a:lnTo>
                  <a:pt x="4643774" y="990155"/>
                </a:lnTo>
                <a:cubicBezTo>
                  <a:pt x="4639341" y="991024"/>
                  <a:pt x="4634909" y="992606"/>
                  <a:pt x="4630477" y="995136"/>
                </a:cubicBezTo>
                <a:cubicBezTo>
                  <a:pt x="4648206" y="1005259"/>
                  <a:pt x="4701396" y="995136"/>
                  <a:pt x="4683667" y="1025503"/>
                </a:cubicBezTo>
                <a:lnTo>
                  <a:pt x="4691918" y="1028493"/>
                </a:lnTo>
                <a:lnTo>
                  <a:pt x="4712487" y="1023037"/>
                </a:lnTo>
                <a:cubicBezTo>
                  <a:pt x="4728647" y="1020545"/>
                  <a:pt x="4746632" y="1019501"/>
                  <a:pt x="4763937" y="1020984"/>
                </a:cubicBezTo>
                <a:cubicBezTo>
                  <a:pt x="4745275" y="1024554"/>
                  <a:pt x="4726613" y="1028124"/>
                  <a:pt x="4710454" y="1030616"/>
                </a:cubicBezTo>
                <a:lnTo>
                  <a:pt x="4700121" y="1031466"/>
                </a:lnTo>
                <a:lnTo>
                  <a:pt x="4775083" y="1058631"/>
                </a:lnTo>
                <a:lnTo>
                  <a:pt x="4801890" y="1056022"/>
                </a:lnTo>
                <a:cubicBezTo>
                  <a:pt x="4808836" y="1055346"/>
                  <a:pt x="4808836" y="1055346"/>
                  <a:pt x="4808836" y="1055346"/>
                </a:cubicBezTo>
                <a:cubicBezTo>
                  <a:pt x="4807504" y="1060317"/>
                  <a:pt x="4798019" y="1062047"/>
                  <a:pt x="4786663" y="1062346"/>
                </a:cubicBezTo>
                <a:lnTo>
                  <a:pt x="4786041" y="1062316"/>
                </a:lnTo>
                <a:lnTo>
                  <a:pt x="4865394" y="1088766"/>
                </a:lnTo>
                <a:lnTo>
                  <a:pt x="4929301" y="1114723"/>
                </a:lnTo>
                <a:lnTo>
                  <a:pt x="4953926" y="1099172"/>
                </a:lnTo>
                <a:cubicBezTo>
                  <a:pt x="4989107" y="1074499"/>
                  <a:pt x="5021243" y="1048561"/>
                  <a:pt x="5047837" y="1020725"/>
                </a:cubicBezTo>
                <a:lnTo>
                  <a:pt x="5063506" y="1012418"/>
                </a:lnTo>
                <a:lnTo>
                  <a:pt x="5053487" y="1015116"/>
                </a:lnTo>
                <a:cubicBezTo>
                  <a:pt x="5056197" y="1005011"/>
                  <a:pt x="5056197" y="1005011"/>
                  <a:pt x="5056197" y="1005011"/>
                </a:cubicBezTo>
                <a:lnTo>
                  <a:pt x="5080095" y="1003624"/>
                </a:lnTo>
                <a:lnTo>
                  <a:pt x="5109891" y="987828"/>
                </a:lnTo>
                <a:cubicBezTo>
                  <a:pt x="5118754" y="981501"/>
                  <a:pt x="5125403" y="974543"/>
                  <a:pt x="5127620" y="966635"/>
                </a:cubicBezTo>
                <a:lnTo>
                  <a:pt x="5120431" y="944831"/>
                </a:lnTo>
                <a:lnTo>
                  <a:pt x="5068491" y="944333"/>
                </a:lnTo>
                <a:lnTo>
                  <a:pt x="5054926" y="947259"/>
                </a:lnTo>
                <a:lnTo>
                  <a:pt x="5072743" y="941018"/>
                </a:lnTo>
                <a:cubicBezTo>
                  <a:pt x="5087568" y="935890"/>
                  <a:pt x="5102056" y="932012"/>
                  <a:pt x="5109480" y="937767"/>
                </a:cubicBezTo>
                <a:lnTo>
                  <a:pt x="5119721" y="939344"/>
                </a:lnTo>
                <a:lnTo>
                  <a:pt x="5163079" y="921243"/>
                </a:lnTo>
                <a:lnTo>
                  <a:pt x="5172457" y="914216"/>
                </a:lnTo>
                <a:lnTo>
                  <a:pt x="5147126" y="914939"/>
                </a:lnTo>
                <a:cubicBezTo>
                  <a:pt x="5134184" y="914610"/>
                  <a:pt x="5122430" y="914563"/>
                  <a:pt x="5114849" y="917752"/>
                </a:cubicBezTo>
                <a:cubicBezTo>
                  <a:pt x="5094635" y="926257"/>
                  <a:pt x="5050104" y="891728"/>
                  <a:pt x="5042048" y="921751"/>
                </a:cubicBezTo>
                <a:cubicBezTo>
                  <a:pt x="5021834" y="930257"/>
                  <a:pt x="5021834" y="930257"/>
                  <a:pt x="5021834" y="930257"/>
                </a:cubicBezTo>
                <a:cubicBezTo>
                  <a:pt x="5009676" y="908739"/>
                  <a:pt x="5009676" y="908739"/>
                  <a:pt x="5009676" y="908739"/>
                </a:cubicBezTo>
                <a:lnTo>
                  <a:pt x="4942458" y="910598"/>
                </a:lnTo>
                <a:lnTo>
                  <a:pt x="4936877" y="913081"/>
                </a:lnTo>
                <a:lnTo>
                  <a:pt x="4934133" y="910827"/>
                </a:lnTo>
                <a:lnTo>
                  <a:pt x="4905230" y="911626"/>
                </a:lnTo>
                <a:cubicBezTo>
                  <a:pt x="4829012" y="913733"/>
                  <a:pt x="4829012" y="913733"/>
                  <a:pt x="4829012" y="913733"/>
                </a:cubicBezTo>
                <a:cubicBezTo>
                  <a:pt x="4846543" y="915235"/>
                  <a:pt x="4846543" y="915235"/>
                  <a:pt x="4846543" y="915235"/>
                </a:cubicBezTo>
                <a:cubicBezTo>
                  <a:pt x="4741368" y="906223"/>
                  <a:pt x="4683409" y="921731"/>
                  <a:pt x="4572864" y="932734"/>
                </a:cubicBezTo>
                <a:cubicBezTo>
                  <a:pt x="4555335" y="931232"/>
                  <a:pt x="4540490" y="919722"/>
                  <a:pt x="4522960" y="918220"/>
                </a:cubicBezTo>
                <a:cubicBezTo>
                  <a:pt x="4502746" y="926726"/>
                  <a:pt x="4502746" y="926726"/>
                  <a:pt x="4502746" y="926726"/>
                </a:cubicBezTo>
                <a:lnTo>
                  <a:pt x="4467689" y="923721"/>
                </a:lnTo>
                <a:cubicBezTo>
                  <a:pt x="4470374" y="913714"/>
                  <a:pt x="4473058" y="903706"/>
                  <a:pt x="4508117" y="906710"/>
                </a:cubicBezTo>
                <a:cubicBezTo>
                  <a:pt x="4508117" y="906710"/>
                  <a:pt x="4508117" y="906710"/>
                  <a:pt x="4487903" y="915216"/>
                </a:cubicBezTo>
                <a:cubicBezTo>
                  <a:pt x="4505433" y="916718"/>
                  <a:pt x="4505433" y="916718"/>
                  <a:pt x="4505433" y="916718"/>
                </a:cubicBezTo>
                <a:cubicBezTo>
                  <a:pt x="4543175" y="909715"/>
                  <a:pt x="4593078" y="924229"/>
                  <a:pt x="4651036" y="908720"/>
                </a:cubicBezTo>
                <a:cubicBezTo>
                  <a:pt x="4779110" y="899219"/>
                  <a:pt x="4779110" y="899219"/>
                  <a:pt x="4779110" y="899219"/>
                </a:cubicBezTo>
                <a:cubicBezTo>
                  <a:pt x="4781796" y="889211"/>
                  <a:pt x="4799326" y="890713"/>
                  <a:pt x="4816853" y="892216"/>
                </a:cubicBezTo>
                <a:cubicBezTo>
                  <a:pt x="4907186" y="889718"/>
                  <a:pt x="5015047" y="888724"/>
                  <a:pt x="5105377" y="886226"/>
                </a:cubicBezTo>
                <a:cubicBezTo>
                  <a:pt x="5093219" y="864709"/>
                  <a:pt x="5093219" y="864709"/>
                  <a:pt x="5093219" y="864709"/>
                </a:cubicBezTo>
                <a:cubicBezTo>
                  <a:pt x="5125591" y="877721"/>
                  <a:pt x="5113433" y="856203"/>
                  <a:pt x="5130963" y="857705"/>
                </a:cubicBezTo>
                <a:cubicBezTo>
                  <a:pt x="5133647" y="847698"/>
                  <a:pt x="5133647" y="847698"/>
                  <a:pt x="5133647" y="847698"/>
                </a:cubicBezTo>
                <a:cubicBezTo>
                  <a:pt x="5116118" y="846196"/>
                  <a:pt x="5186235" y="852204"/>
                  <a:pt x="5188920" y="842196"/>
                </a:cubicBezTo>
                <a:cubicBezTo>
                  <a:pt x="5174077" y="830687"/>
                  <a:pt x="5174077" y="830687"/>
                  <a:pt x="5174077" y="830687"/>
                </a:cubicBezTo>
                <a:cubicBezTo>
                  <a:pt x="5188920" y="842196"/>
                  <a:pt x="5214506" y="813675"/>
                  <a:pt x="5226664" y="835193"/>
                </a:cubicBezTo>
                <a:cubicBezTo>
                  <a:pt x="5241507" y="846703"/>
                  <a:pt x="5246878" y="826687"/>
                  <a:pt x="5246878" y="826687"/>
                </a:cubicBezTo>
                <a:cubicBezTo>
                  <a:pt x="5245536" y="831691"/>
                  <a:pt x="5253628" y="834944"/>
                  <a:pt x="5264248" y="837134"/>
                </a:cubicBezTo>
                <a:lnTo>
                  <a:pt x="5282263" y="839386"/>
                </a:lnTo>
                <a:lnTo>
                  <a:pt x="5304582" y="831632"/>
                </a:lnTo>
                <a:lnTo>
                  <a:pt x="5299466" y="831194"/>
                </a:lnTo>
                <a:cubicBezTo>
                  <a:pt x="5299466" y="831194"/>
                  <a:pt x="5299466" y="831194"/>
                  <a:pt x="5281935" y="829691"/>
                </a:cubicBezTo>
                <a:cubicBezTo>
                  <a:pt x="5302153" y="821186"/>
                  <a:pt x="5302153" y="821186"/>
                  <a:pt x="5302153" y="821186"/>
                </a:cubicBezTo>
                <a:cubicBezTo>
                  <a:pt x="5246878" y="826687"/>
                  <a:pt x="5234720" y="805170"/>
                  <a:pt x="5176762" y="820679"/>
                </a:cubicBezTo>
                <a:cubicBezTo>
                  <a:pt x="5161919" y="809168"/>
                  <a:pt x="5161919" y="809168"/>
                  <a:pt x="5161919" y="809168"/>
                </a:cubicBezTo>
                <a:cubicBezTo>
                  <a:pt x="5089116" y="813168"/>
                  <a:pt x="5036530" y="808662"/>
                  <a:pt x="4981255" y="814163"/>
                </a:cubicBezTo>
                <a:cubicBezTo>
                  <a:pt x="4963727" y="812661"/>
                  <a:pt x="4963727" y="812661"/>
                  <a:pt x="4946198" y="811159"/>
                </a:cubicBezTo>
                <a:cubicBezTo>
                  <a:pt x="4803279" y="809149"/>
                  <a:pt x="4590244" y="801132"/>
                  <a:pt x="4429798" y="797620"/>
                </a:cubicBezTo>
                <a:cubicBezTo>
                  <a:pt x="4432483" y="787612"/>
                  <a:pt x="4432483" y="787612"/>
                  <a:pt x="4432483" y="787612"/>
                </a:cubicBezTo>
                <a:cubicBezTo>
                  <a:pt x="4470226" y="780609"/>
                  <a:pt x="4502597" y="793621"/>
                  <a:pt x="4525498" y="775108"/>
                </a:cubicBezTo>
                <a:cubicBezTo>
                  <a:pt x="4502597" y="793621"/>
                  <a:pt x="4460753" y="749083"/>
                  <a:pt x="4435167" y="777605"/>
                </a:cubicBezTo>
                <a:cubicBezTo>
                  <a:pt x="4417638" y="776102"/>
                  <a:pt x="4417638" y="776102"/>
                  <a:pt x="4417638" y="776102"/>
                </a:cubicBezTo>
                <a:cubicBezTo>
                  <a:pt x="4400108" y="774600"/>
                  <a:pt x="4382579" y="773098"/>
                  <a:pt x="4344835" y="780102"/>
                </a:cubicBezTo>
                <a:cubicBezTo>
                  <a:pt x="4347522" y="770094"/>
                  <a:pt x="4347522" y="770094"/>
                  <a:pt x="4347522" y="770094"/>
                </a:cubicBezTo>
                <a:cubicBezTo>
                  <a:pt x="4362365" y="781604"/>
                  <a:pt x="4382579" y="773098"/>
                  <a:pt x="4402793" y="764593"/>
                </a:cubicBezTo>
                <a:cubicBezTo>
                  <a:pt x="4385264" y="763091"/>
                  <a:pt x="4367736" y="761589"/>
                  <a:pt x="4350207" y="760086"/>
                </a:cubicBezTo>
                <a:cubicBezTo>
                  <a:pt x="4347522" y="770094"/>
                  <a:pt x="4329992" y="768592"/>
                  <a:pt x="4327308" y="778600"/>
                </a:cubicBezTo>
                <a:cubicBezTo>
                  <a:pt x="4332677" y="758584"/>
                  <a:pt x="4309778" y="777098"/>
                  <a:pt x="4292249" y="775596"/>
                </a:cubicBezTo>
                <a:cubicBezTo>
                  <a:pt x="4277404" y="764085"/>
                  <a:pt x="4277404" y="764085"/>
                  <a:pt x="4277404" y="764085"/>
                </a:cubicBezTo>
                <a:cubicBezTo>
                  <a:pt x="4257190" y="772591"/>
                  <a:pt x="4242347" y="761081"/>
                  <a:pt x="4257190" y="772591"/>
                </a:cubicBezTo>
                <a:cubicBezTo>
                  <a:pt x="4254505" y="782599"/>
                  <a:pt x="4254505" y="782599"/>
                  <a:pt x="4254505" y="782599"/>
                </a:cubicBezTo>
                <a:cubicBezTo>
                  <a:pt x="4201917" y="778092"/>
                  <a:pt x="4201917" y="778092"/>
                  <a:pt x="4201917" y="778092"/>
                </a:cubicBezTo>
                <a:cubicBezTo>
                  <a:pt x="4204603" y="768085"/>
                  <a:pt x="4254505" y="782599"/>
                  <a:pt x="4239660" y="771089"/>
                </a:cubicBezTo>
                <a:cubicBezTo>
                  <a:pt x="4149330" y="773586"/>
                  <a:pt x="4116956" y="760574"/>
                  <a:pt x="4041471" y="774581"/>
                </a:cubicBezTo>
                <a:cubicBezTo>
                  <a:pt x="4011783" y="751562"/>
                  <a:pt x="3953823" y="767070"/>
                  <a:pt x="3953823" y="767070"/>
                </a:cubicBezTo>
                <a:cubicBezTo>
                  <a:pt x="3956508" y="757062"/>
                  <a:pt x="3991567" y="760067"/>
                  <a:pt x="3994252" y="750059"/>
                </a:cubicBezTo>
                <a:cubicBezTo>
                  <a:pt x="3986830" y="744304"/>
                  <a:pt x="3978066" y="743553"/>
                  <a:pt x="3971157" y="744240"/>
                </a:cubicBezTo>
                <a:close/>
                <a:moveTo>
                  <a:pt x="2923705" y="729985"/>
                </a:moveTo>
                <a:cubicBezTo>
                  <a:pt x="2913599" y="734238"/>
                  <a:pt x="2903402" y="734644"/>
                  <a:pt x="2893162" y="733126"/>
                </a:cubicBezTo>
                <a:lnTo>
                  <a:pt x="2882379" y="730187"/>
                </a:lnTo>
                <a:close/>
                <a:moveTo>
                  <a:pt x="2424284" y="726229"/>
                </a:moveTo>
                <a:lnTo>
                  <a:pt x="2424467" y="728044"/>
                </a:lnTo>
                <a:lnTo>
                  <a:pt x="2422146" y="727956"/>
                </a:lnTo>
                <a:close/>
                <a:moveTo>
                  <a:pt x="5144104" y="713328"/>
                </a:moveTo>
                <a:lnTo>
                  <a:pt x="5148350" y="726079"/>
                </a:lnTo>
                <a:cubicBezTo>
                  <a:pt x="5139587" y="725328"/>
                  <a:pt x="5135872" y="722463"/>
                  <a:pt x="5136875" y="718729"/>
                </a:cubicBezTo>
                <a:close/>
                <a:moveTo>
                  <a:pt x="2445047" y="709443"/>
                </a:moveTo>
                <a:cubicBezTo>
                  <a:pt x="2433597" y="718700"/>
                  <a:pt x="2427872" y="723328"/>
                  <a:pt x="2425010" y="725642"/>
                </a:cubicBezTo>
                <a:lnTo>
                  <a:pt x="2424284" y="726229"/>
                </a:lnTo>
                <a:lnTo>
                  <a:pt x="2423824" y="721702"/>
                </a:lnTo>
                <a:cubicBezTo>
                  <a:pt x="2421122" y="715071"/>
                  <a:pt x="2418752" y="707190"/>
                  <a:pt x="2445047" y="709443"/>
                </a:cubicBezTo>
                <a:close/>
                <a:moveTo>
                  <a:pt x="3135696" y="708479"/>
                </a:moveTo>
                <a:cubicBezTo>
                  <a:pt x="3144795" y="707979"/>
                  <a:pt x="3153561" y="708730"/>
                  <a:pt x="3162327" y="709481"/>
                </a:cubicBezTo>
                <a:cubicBezTo>
                  <a:pt x="3159640" y="719490"/>
                  <a:pt x="3159640" y="719490"/>
                  <a:pt x="3159640" y="719490"/>
                </a:cubicBezTo>
                <a:cubicBezTo>
                  <a:pt x="3144795" y="707979"/>
                  <a:pt x="3124581" y="716485"/>
                  <a:pt x="3107052" y="714983"/>
                </a:cubicBezTo>
                <a:cubicBezTo>
                  <a:pt x="3117160" y="710730"/>
                  <a:pt x="3126595" y="708979"/>
                  <a:pt x="3135696" y="708479"/>
                </a:cubicBezTo>
                <a:close/>
                <a:moveTo>
                  <a:pt x="2739935" y="706145"/>
                </a:moveTo>
                <a:lnTo>
                  <a:pt x="2733747" y="711148"/>
                </a:lnTo>
                <a:cubicBezTo>
                  <a:pt x="2730884" y="713462"/>
                  <a:pt x="2730884" y="713462"/>
                  <a:pt x="2730884" y="713462"/>
                </a:cubicBezTo>
                <a:close/>
                <a:moveTo>
                  <a:pt x="2742818" y="703814"/>
                </a:moveTo>
                <a:lnTo>
                  <a:pt x="2740546" y="705652"/>
                </a:lnTo>
                <a:lnTo>
                  <a:pt x="2739935" y="706145"/>
                </a:lnTo>
                <a:close/>
                <a:moveTo>
                  <a:pt x="2744734" y="702265"/>
                </a:moveTo>
                <a:lnTo>
                  <a:pt x="2742818" y="703814"/>
                </a:lnTo>
                <a:lnTo>
                  <a:pt x="2744123" y="702759"/>
                </a:lnTo>
                <a:close/>
                <a:moveTo>
                  <a:pt x="5999195" y="696640"/>
                </a:moveTo>
                <a:cubicBezTo>
                  <a:pt x="6034277" y="699646"/>
                  <a:pt x="6034277" y="699646"/>
                  <a:pt x="6034277" y="699646"/>
                </a:cubicBezTo>
                <a:cubicBezTo>
                  <a:pt x="6016736" y="698143"/>
                  <a:pt x="6016736" y="698143"/>
                  <a:pt x="6014054" y="708140"/>
                </a:cubicBezTo>
                <a:cubicBezTo>
                  <a:pt x="5999195" y="696640"/>
                  <a:pt x="5999195" y="696640"/>
                  <a:pt x="5999195" y="696640"/>
                </a:cubicBezTo>
                <a:close/>
                <a:moveTo>
                  <a:pt x="5030982" y="695648"/>
                </a:moveTo>
                <a:lnTo>
                  <a:pt x="5031155" y="695717"/>
                </a:lnTo>
                <a:lnTo>
                  <a:pt x="5030614" y="695672"/>
                </a:lnTo>
                <a:close/>
                <a:moveTo>
                  <a:pt x="4846539" y="695153"/>
                </a:moveTo>
                <a:lnTo>
                  <a:pt x="4861390" y="696032"/>
                </a:lnTo>
                <a:lnTo>
                  <a:pt x="4852093" y="696075"/>
                </a:lnTo>
                <a:close/>
                <a:moveTo>
                  <a:pt x="2753785" y="694949"/>
                </a:moveTo>
                <a:cubicBezTo>
                  <a:pt x="2753785" y="694949"/>
                  <a:pt x="2753785" y="694949"/>
                  <a:pt x="2750922" y="697263"/>
                </a:cubicBezTo>
                <a:lnTo>
                  <a:pt x="2744734" y="702265"/>
                </a:lnTo>
                <a:close/>
                <a:moveTo>
                  <a:pt x="4997523" y="692940"/>
                </a:moveTo>
                <a:lnTo>
                  <a:pt x="5030614" y="695672"/>
                </a:lnTo>
                <a:lnTo>
                  <a:pt x="4962530" y="700128"/>
                </a:lnTo>
                <a:cubicBezTo>
                  <a:pt x="4940074" y="700272"/>
                  <a:pt x="4917910" y="699328"/>
                  <a:pt x="4895830" y="698073"/>
                </a:cubicBezTo>
                <a:lnTo>
                  <a:pt x="4861390" y="696032"/>
                </a:lnTo>
                <a:lnTo>
                  <a:pt x="4927844" y="695723"/>
                </a:lnTo>
                <a:cubicBezTo>
                  <a:pt x="4952783" y="694677"/>
                  <a:pt x="4976712" y="693226"/>
                  <a:pt x="4997523" y="692940"/>
                </a:cubicBezTo>
                <a:close/>
                <a:moveTo>
                  <a:pt x="2450611" y="691669"/>
                </a:moveTo>
                <a:lnTo>
                  <a:pt x="2465420" y="691993"/>
                </a:lnTo>
                <a:cubicBezTo>
                  <a:pt x="2485477" y="692432"/>
                  <a:pt x="2485477" y="692432"/>
                  <a:pt x="2485477" y="692432"/>
                </a:cubicBezTo>
                <a:cubicBezTo>
                  <a:pt x="2472330" y="691305"/>
                  <a:pt x="2456162" y="701437"/>
                  <a:pt x="2451165" y="698130"/>
                </a:cubicBezTo>
                <a:close/>
                <a:moveTo>
                  <a:pt x="2450418" y="689428"/>
                </a:moveTo>
                <a:lnTo>
                  <a:pt x="2450611" y="691669"/>
                </a:lnTo>
                <a:lnTo>
                  <a:pt x="2429486" y="691206"/>
                </a:lnTo>
                <a:close/>
                <a:moveTo>
                  <a:pt x="5759613" y="687774"/>
                </a:moveTo>
                <a:cubicBezTo>
                  <a:pt x="5840249" y="691329"/>
                  <a:pt x="5919955" y="707746"/>
                  <a:pt x="6014054" y="708140"/>
                </a:cubicBezTo>
                <a:cubicBezTo>
                  <a:pt x="6014054" y="708140"/>
                  <a:pt x="6031595" y="709644"/>
                  <a:pt x="6031595" y="709644"/>
                </a:cubicBezTo>
                <a:cubicBezTo>
                  <a:pt x="6058629" y="742641"/>
                  <a:pt x="6136838" y="718662"/>
                  <a:pt x="6169236" y="731665"/>
                </a:cubicBezTo>
                <a:cubicBezTo>
                  <a:pt x="6186777" y="733168"/>
                  <a:pt x="6201635" y="744668"/>
                  <a:pt x="6221857" y="736174"/>
                </a:cubicBezTo>
                <a:cubicBezTo>
                  <a:pt x="6224541" y="726177"/>
                  <a:pt x="6207000" y="724675"/>
                  <a:pt x="6209681" y="714677"/>
                </a:cubicBezTo>
                <a:cubicBezTo>
                  <a:pt x="6227222" y="716180"/>
                  <a:pt x="6224541" y="726177"/>
                  <a:pt x="6242081" y="727681"/>
                </a:cubicBezTo>
                <a:cubicBezTo>
                  <a:pt x="6277161" y="730687"/>
                  <a:pt x="6327102" y="745193"/>
                  <a:pt x="6359501" y="758197"/>
                </a:cubicBezTo>
                <a:cubicBezTo>
                  <a:pt x="6379723" y="749702"/>
                  <a:pt x="6379723" y="749702"/>
                  <a:pt x="6379723" y="749702"/>
                </a:cubicBezTo>
                <a:cubicBezTo>
                  <a:pt x="6388031" y="777260"/>
                  <a:pt x="6451001" y="754692"/>
                  <a:pt x="6484724" y="770725"/>
                </a:cubicBezTo>
                <a:lnTo>
                  <a:pt x="6497140" y="780219"/>
                </a:lnTo>
                <a:lnTo>
                  <a:pt x="6476918" y="788712"/>
                </a:lnTo>
                <a:cubicBezTo>
                  <a:pt x="6482283" y="768718"/>
                  <a:pt x="6444520" y="775709"/>
                  <a:pt x="6406756" y="782700"/>
                </a:cubicBezTo>
                <a:cubicBezTo>
                  <a:pt x="6406756" y="782700"/>
                  <a:pt x="6389216" y="781197"/>
                  <a:pt x="6371675" y="779693"/>
                </a:cubicBezTo>
                <a:cubicBezTo>
                  <a:pt x="6356817" y="768194"/>
                  <a:pt x="6336595" y="776687"/>
                  <a:pt x="6336595" y="776687"/>
                </a:cubicBezTo>
                <a:cubicBezTo>
                  <a:pt x="6216493" y="756169"/>
                  <a:pt x="6216493" y="756169"/>
                  <a:pt x="6216493" y="756169"/>
                </a:cubicBezTo>
                <a:cubicBezTo>
                  <a:pt x="6186777" y="733168"/>
                  <a:pt x="6140967" y="770151"/>
                  <a:pt x="6111250" y="747150"/>
                </a:cubicBezTo>
                <a:cubicBezTo>
                  <a:pt x="6076168" y="744144"/>
                  <a:pt x="6038405" y="751134"/>
                  <a:pt x="6008688" y="728134"/>
                </a:cubicBezTo>
                <a:cubicBezTo>
                  <a:pt x="5991149" y="726631"/>
                  <a:pt x="5970925" y="735126"/>
                  <a:pt x="5956067" y="723625"/>
                </a:cubicBezTo>
                <a:cubicBezTo>
                  <a:pt x="5958750" y="713628"/>
                  <a:pt x="5958750" y="713628"/>
                  <a:pt x="5958750" y="713628"/>
                </a:cubicBezTo>
                <a:cubicBezTo>
                  <a:pt x="5941209" y="712124"/>
                  <a:pt x="5906130" y="709118"/>
                  <a:pt x="5888589" y="707615"/>
                </a:cubicBezTo>
                <a:cubicBezTo>
                  <a:pt x="5888589" y="707615"/>
                  <a:pt x="5888589" y="707615"/>
                  <a:pt x="5885906" y="717612"/>
                </a:cubicBezTo>
                <a:cubicBezTo>
                  <a:pt x="5871048" y="706112"/>
                  <a:pt x="5783346" y="698597"/>
                  <a:pt x="5765805" y="697093"/>
                </a:cubicBezTo>
                <a:lnTo>
                  <a:pt x="5678101" y="689578"/>
                </a:lnTo>
                <a:cubicBezTo>
                  <a:pt x="5705754" y="686834"/>
                  <a:pt x="5732734" y="686589"/>
                  <a:pt x="5759613" y="687774"/>
                </a:cubicBezTo>
                <a:close/>
                <a:moveTo>
                  <a:pt x="4334157" y="687352"/>
                </a:moveTo>
                <a:cubicBezTo>
                  <a:pt x="4368768" y="690318"/>
                  <a:pt x="4368768" y="690318"/>
                  <a:pt x="4368768" y="690318"/>
                </a:cubicBezTo>
                <a:cubicBezTo>
                  <a:pt x="4368768" y="690318"/>
                  <a:pt x="4351462" y="688835"/>
                  <a:pt x="4331533" y="697132"/>
                </a:cubicBezTo>
                <a:cubicBezTo>
                  <a:pt x="4334157" y="687352"/>
                  <a:pt x="4334157" y="687352"/>
                  <a:pt x="4334157" y="687352"/>
                </a:cubicBezTo>
                <a:close/>
                <a:moveTo>
                  <a:pt x="4566919" y="686399"/>
                </a:moveTo>
                <a:cubicBezTo>
                  <a:pt x="4566919" y="686399"/>
                  <a:pt x="4566919" y="686399"/>
                  <a:pt x="4584608" y="687915"/>
                </a:cubicBezTo>
                <a:cubicBezTo>
                  <a:pt x="4581925" y="697912"/>
                  <a:pt x="4581925" y="697912"/>
                  <a:pt x="4581925" y="697912"/>
                </a:cubicBezTo>
                <a:cubicBezTo>
                  <a:pt x="4564236" y="696396"/>
                  <a:pt x="4564236" y="696396"/>
                  <a:pt x="4564236" y="696396"/>
                </a:cubicBezTo>
                <a:close/>
                <a:moveTo>
                  <a:pt x="4468867" y="685650"/>
                </a:moveTo>
                <a:lnTo>
                  <a:pt x="4484028" y="688679"/>
                </a:lnTo>
                <a:lnTo>
                  <a:pt x="4441856" y="686244"/>
                </a:lnTo>
                <a:cubicBezTo>
                  <a:pt x="4451283" y="684467"/>
                  <a:pt x="4460200" y="684584"/>
                  <a:pt x="4468867" y="685650"/>
                </a:cubicBezTo>
                <a:close/>
                <a:moveTo>
                  <a:pt x="4549554" y="685134"/>
                </a:moveTo>
                <a:lnTo>
                  <a:pt x="4546843" y="695240"/>
                </a:lnTo>
                <a:cubicBezTo>
                  <a:pt x="4527990" y="698793"/>
                  <a:pt x="4511169" y="694767"/>
                  <a:pt x="4494349" y="690742"/>
                </a:cubicBezTo>
                <a:lnTo>
                  <a:pt x="4484028" y="688679"/>
                </a:lnTo>
                <a:lnTo>
                  <a:pt x="4488126" y="688915"/>
                </a:lnTo>
                <a:cubicBezTo>
                  <a:pt x="4503776" y="688965"/>
                  <a:pt x="4521952" y="687937"/>
                  <a:pt x="4549554" y="685134"/>
                </a:cubicBezTo>
                <a:close/>
                <a:moveTo>
                  <a:pt x="4782885" y="684574"/>
                </a:moveTo>
                <a:cubicBezTo>
                  <a:pt x="4782885" y="684574"/>
                  <a:pt x="4782885" y="684574"/>
                  <a:pt x="4800414" y="686076"/>
                </a:cubicBezTo>
                <a:lnTo>
                  <a:pt x="4796773" y="686883"/>
                </a:lnTo>
                <a:close/>
                <a:moveTo>
                  <a:pt x="4056591" y="684238"/>
                </a:moveTo>
                <a:lnTo>
                  <a:pt x="4071960" y="686393"/>
                </a:lnTo>
                <a:cubicBezTo>
                  <a:pt x="4078116" y="688199"/>
                  <a:pt x="4081771" y="691069"/>
                  <a:pt x="4080430" y="696067"/>
                </a:cubicBezTo>
                <a:cubicBezTo>
                  <a:pt x="4071777" y="695325"/>
                  <a:pt x="4063795" y="692085"/>
                  <a:pt x="4058311" y="687780"/>
                </a:cubicBezTo>
                <a:close/>
                <a:moveTo>
                  <a:pt x="4765355" y="683072"/>
                </a:moveTo>
                <a:cubicBezTo>
                  <a:pt x="4765355" y="683072"/>
                  <a:pt x="4773712" y="689518"/>
                  <a:pt x="4786413" y="689174"/>
                </a:cubicBezTo>
                <a:lnTo>
                  <a:pt x="4796773" y="686883"/>
                </a:lnTo>
                <a:lnTo>
                  <a:pt x="4846539" y="695153"/>
                </a:lnTo>
                <a:lnTo>
                  <a:pt x="4829633" y="694151"/>
                </a:lnTo>
                <a:cubicBezTo>
                  <a:pt x="4807510" y="693052"/>
                  <a:pt x="4785263" y="692418"/>
                  <a:pt x="4762682" y="693030"/>
                </a:cubicBezTo>
                <a:cubicBezTo>
                  <a:pt x="4765355" y="683072"/>
                  <a:pt x="4765355" y="683072"/>
                  <a:pt x="4765355" y="683072"/>
                </a:cubicBezTo>
                <a:close/>
                <a:moveTo>
                  <a:pt x="4281204" y="682370"/>
                </a:moveTo>
                <a:cubicBezTo>
                  <a:pt x="4275536" y="686997"/>
                  <a:pt x="4270706" y="688501"/>
                  <a:pt x="4266378" y="688130"/>
                </a:cubicBezTo>
                <a:lnTo>
                  <a:pt x="4260016" y="685174"/>
                </a:lnTo>
                <a:lnTo>
                  <a:pt x="4264993" y="684016"/>
                </a:lnTo>
                <a:cubicBezTo>
                  <a:pt x="4271133" y="682785"/>
                  <a:pt x="4276876" y="681998"/>
                  <a:pt x="4281204" y="682370"/>
                </a:cubicBezTo>
                <a:close/>
                <a:moveTo>
                  <a:pt x="4055408" y="681802"/>
                </a:moveTo>
                <a:lnTo>
                  <a:pt x="4056591" y="684238"/>
                </a:lnTo>
                <a:lnTo>
                  <a:pt x="4048502" y="683104"/>
                </a:lnTo>
                <a:close/>
                <a:moveTo>
                  <a:pt x="4882807" y="681416"/>
                </a:moveTo>
                <a:lnTo>
                  <a:pt x="4890738" y="683630"/>
                </a:lnTo>
                <a:cubicBezTo>
                  <a:pt x="4873207" y="682128"/>
                  <a:pt x="4870536" y="692085"/>
                  <a:pt x="4873207" y="682128"/>
                </a:cubicBezTo>
                <a:close/>
                <a:moveTo>
                  <a:pt x="4012794" y="679822"/>
                </a:moveTo>
                <a:lnTo>
                  <a:pt x="4031254" y="681404"/>
                </a:lnTo>
                <a:lnTo>
                  <a:pt x="3992692" y="688771"/>
                </a:lnTo>
                <a:close/>
                <a:moveTo>
                  <a:pt x="4712747" y="678441"/>
                </a:moveTo>
                <a:cubicBezTo>
                  <a:pt x="4744963" y="691430"/>
                  <a:pt x="4744963" y="691430"/>
                  <a:pt x="4744963" y="691430"/>
                </a:cubicBezTo>
                <a:cubicBezTo>
                  <a:pt x="4599999" y="699461"/>
                  <a:pt x="4599999" y="699461"/>
                  <a:pt x="4599999" y="699461"/>
                </a:cubicBezTo>
                <a:lnTo>
                  <a:pt x="4602682" y="689464"/>
                </a:lnTo>
                <a:cubicBezTo>
                  <a:pt x="4640265" y="682458"/>
                  <a:pt x="4689932" y="696940"/>
                  <a:pt x="4712747" y="678441"/>
                </a:cubicBezTo>
                <a:close/>
                <a:moveTo>
                  <a:pt x="3870398" y="678292"/>
                </a:moveTo>
                <a:lnTo>
                  <a:pt x="3905009" y="681258"/>
                </a:lnTo>
                <a:lnTo>
                  <a:pt x="3904833" y="681910"/>
                </a:lnTo>
                <a:lnTo>
                  <a:pt x="3870224" y="678944"/>
                </a:lnTo>
                <a:close/>
                <a:moveTo>
                  <a:pt x="5520884" y="676327"/>
                </a:moveTo>
                <a:lnTo>
                  <a:pt x="5518260" y="686108"/>
                </a:lnTo>
                <a:lnTo>
                  <a:pt x="5482495" y="683043"/>
                </a:lnTo>
                <a:close/>
                <a:moveTo>
                  <a:pt x="5861485" y="674834"/>
                </a:moveTo>
                <a:cubicBezTo>
                  <a:pt x="5984643" y="685388"/>
                  <a:pt x="5984643" y="685388"/>
                  <a:pt x="5984643" y="685388"/>
                </a:cubicBezTo>
                <a:lnTo>
                  <a:pt x="5981933" y="695493"/>
                </a:lnTo>
                <a:cubicBezTo>
                  <a:pt x="5967050" y="683880"/>
                  <a:pt x="5929151" y="690970"/>
                  <a:pt x="5911556" y="689463"/>
                </a:cubicBezTo>
                <a:cubicBezTo>
                  <a:pt x="5893962" y="687954"/>
                  <a:pt x="5876368" y="686447"/>
                  <a:pt x="5863510" y="684053"/>
                </a:cubicBezTo>
                <a:lnTo>
                  <a:pt x="5854781" y="679280"/>
                </a:lnTo>
                <a:lnTo>
                  <a:pt x="5857974" y="677441"/>
                </a:lnTo>
                <a:cubicBezTo>
                  <a:pt x="5860047" y="676002"/>
                  <a:pt x="5861485" y="674834"/>
                  <a:pt x="5861485" y="674834"/>
                </a:cubicBezTo>
                <a:close/>
                <a:moveTo>
                  <a:pt x="5843891" y="673327"/>
                </a:moveTo>
                <a:lnTo>
                  <a:pt x="5854781" y="679280"/>
                </a:lnTo>
                <a:lnTo>
                  <a:pt x="5850653" y="681659"/>
                </a:lnTo>
                <a:cubicBezTo>
                  <a:pt x="5845577" y="683808"/>
                  <a:pt x="5841181" y="683432"/>
                  <a:pt x="5843891" y="673327"/>
                </a:cubicBezTo>
                <a:close/>
                <a:moveTo>
                  <a:pt x="4051185" y="673107"/>
                </a:moveTo>
                <a:cubicBezTo>
                  <a:pt x="4085796" y="676073"/>
                  <a:pt x="4085796" y="676073"/>
                  <a:pt x="4085796" y="676073"/>
                </a:cubicBezTo>
                <a:lnTo>
                  <a:pt x="4055408" y="681802"/>
                </a:lnTo>
                <a:close/>
                <a:moveTo>
                  <a:pt x="3782223" y="670735"/>
                </a:moveTo>
                <a:cubicBezTo>
                  <a:pt x="3799693" y="672232"/>
                  <a:pt x="3799693" y="672232"/>
                  <a:pt x="3799693" y="672232"/>
                </a:cubicBezTo>
                <a:cubicBezTo>
                  <a:pt x="3831922" y="685333"/>
                  <a:pt x="3831922" y="685333"/>
                  <a:pt x="3831922" y="685333"/>
                </a:cubicBezTo>
                <a:cubicBezTo>
                  <a:pt x="3831922" y="685333"/>
                  <a:pt x="3814451" y="683836"/>
                  <a:pt x="3796981" y="682339"/>
                </a:cubicBezTo>
                <a:cubicBezTo>
                  <a:pt x="3796981" y="682339"/>
                  <a:pt x="3796981" y="682339"/>
                  <a:pt x="3779512" y="680842"/>
                </a:cubicBezTo>
                <a:cubicBezTo>
                  <a:pt x="3741857" y="687953"/>
                  <a:pt x="3741857" y="687953"/>
                  <a:pt x="3741857" y="687953"/>
                </a:cubicBezTo>
                <a:cubicBezTo>
                  <a:pt x="3741857" y="687953"/>
                  <a:pt x="3744569" y="677848"/>
                  <a:pt x="3727100" y="676351"/>
                </a:cubicBezTo>
                <a:cubicBezTo>
                  <a:pt x="3709630" y="674854"/>
                  <a:pt x="3762040" y="679345"/>
                  <a:pt x="3782223" y="670735"/>
                </a:cubicBezTo>
                <a:close/>
                <a:moveTo>
                  <a:pt x="4231969" y="667923"/>
                </a:moveTo>
                <a:cubicBezTo>
                  <a:pt x="4240622" y="668665"/>
                  <a:pt x="4247264" y="676904"/>
                  <a:pt x="4254575" y="682644"/>
                </a:cubicBezTo>
                <a:lnTo>
                  <a:pt x="4260016" y="685174"/>
                </a:lnTo>
                <a:lnTo>
                  <a:pt x="4246409" y="688336"/>
                </a:lnTo>
                <a:cubicBezTo>
                  <a:pt x="4234586" y="691158"/>
                  <a:pt x="4225264" y="692916"/>
                  <a:pt x="4226604" y="687917"/>
                </a:cubicBezTo>
                <a:cubicBezTo>
                  <a:pt x="4209299" y="686434"/>
                  <a:pt x="4209299" y="686434"/>
                  <a:pt x="4209299" y="686434"/>
                </a:cubicBezTo>
                <a:cubicBezTo>
                  <a:pt x="4211982" y="676438"/>
                  <a:pt x="4211982" y="676438"/>
                  <a:pt x="4231969" y="667923"/>
                </a:cubicBezTo>
                <a:close/>
                <a:moveTo>
                  <a:pt x="4105725" y="667777"/>
                </a:moveTo>
                <a:lnTo>
                  <a:pt x="4124185" y="669359"/>
                </a:lnTo>
                <a:lnTo>
                  <a:pt x="4121561" y="679139"/>
                </a:lnTo>
                <a:close/>
                <a:moveTo>
                  <a:pt x="5648386" y="666578"/>
                </a:moveTo>
                <a:cubicBezTo>
                  <a:pt x="5645703" y="676575"/>
                  <a:pt x="5663243" y="678078"/>
                  <a:pt x="5678101" y="689578"/>
                </a:cubicBezTo>
                <a:lnTo>
                  <a:pt x="5572860" y="680559"/>
                </a:lnTo>
                <a:cubicBezTo>
                  <a:pt x="5648386" y="666578"/>
                  <a:pt x="5648386" y="666578"/>
                  <a:pt x="5648386" y="666578"/>
                </a:cubicBezTo>
                <a:close/>
                <a:moveTo>
                  <a:pt x="4572284" y="666405"/>
                </a:moveTo>
                <a:cubicBezTo>
                  <a:pt x="4569600" y="676402"/>
                  <a:pt x="4607663" y="669437"/>
                  <a:pt x="4625354" y="670952"/>
                </a:cubicBezTo>
                <a:cubicBezTo>
                  <a:pt x="4622671" y="680950"/>
                  <a:pt x="4572284" y="666405"/>
                  <a:pt x="4566919" y="686399"/>
                </a:cubicBezTo>
                <a:lnTo>
                  <a:pt x="4568888" y="679057"/>
                </a:lnTo>
                <a:cubicBezTo>
                  <a:pt x="4572284" y="666405"/>
                  <a:pt x="4572284" y="666405"/>
                  <a:pt x="4572284" y="666405"/>
                </a:cubicBezTo>
                <a:close/>
                <a:moveTo>
                  <a:pt x="4144289" y="660410"/>
                </a:moveTo>
                <a:lnTo>
                  <a:pt x="4161595" y="661892"/>
                </a:lnTo>
                <a:lnTo>
                  <a:pt x="4141490" y="670842"/>
                </a:lnTo>
                <a:close/>
                <a:moveTo>
                  <a:pt x="5150230" y="654570"/>
                </a:moveTo>
                <a:lnTo>
                  <a:pt x="5128970" y="663420"/>
                </a:lnTo>
                <a:lnTo>
                  <a:pt x="5111666" y="661937"/>
                </a:lnTo>
                <a:close/>
                <a:moveTo>
                  <a:pt x="5490543" y="653052"/>
                </a:moveTo>
                <a:cubicBezTo>
                  <a:pt x="5507849" y="654535"/>
                  <a:pt x="5507849" y="654535"/>
                  <a:pt x="5507849" y="654535"/>
                </a:cubicBezTo>
                <a:cubicBezTo>
                  <a:pt x="5507849" y="654535"/>
                  <a:pt x="5487744" y="663484"/>
                  <a:pt x="5505051" y="664967"/>
                </a:cubicBezTo>
                <a:cubicBezTo>
                  <a:pt x="5487744" y="663484"/>
                  <a:pt x="5487744" y="663484"/>
                  <a:pt x="5487744" y="663484"/>
                </a:cubicBezTo>
                <a:cubicBezTo>
                  <a:pt x="5490543" y="653052"/>
                  <a:pt x="5490543" y="653052"/>
                  <a:pt x="5490543" y="653052"/>
                </a:cubicBezTo>
                <a:close/>
                <a:moveTo>
                  <a:pt x="5114465" y="651505"/>
                </a:moveTo>
                <a:lnTo>
                  <a:pt x="5077055" y="658971"/>
                </a:lnTo>
                <a:lnTo>
                  <a:pt x="5059751" y="657488"/>
                </a:lnTo>
                <a:close/>
                <a:moveTo>
                  <a:pt x="5580848" y="650785"/>
                </a:moveTo>
                <a:cubicBezTo>
                  <a:pt x="5598154" y="652268"/>
                  <a:pt x="5598154" y="652268"/>
                  <a:pt x="5598154" y="652268"/>
                </a:cubicBezTo>
                <a:cubicBezTo>
                  <a:pt x="5595530" y="662048"/>
                  <a:pt x="5578225" y="660566"/>
                  <a:pt x="5560919" y="659083"/>
                </a:cubicBezTo>
                <a:cubicBezTo>
                  <a:pt x="5560919" y="659083"/>
                  <a:pt x="5563544" y="649302"/>
                  <a:pt x="5580848" y="650785"/>
                </a:cubicBezTo>
                <a:close/>
                <a:moveTo>
                  <a:pt x="4760942" y="631882"/>
                </a:moveTo>
                <a:lnTo>
                  <a:pt x="4796705" y="634946"/>
                </a:lnTo>
                <a:lnTo>
                  <a:pt x="4794081" y="644726"/>
                </a:lnTo>
                <a:lnTo>
                  <a:pt x="4758318" y="641662"/>
                </a:lnTo>
                <a:close/>
                <a:moveTo>
                  <a:pt x="3778883" y="619092"/>
                </a:moveTo>
                <a:lnTo>
                  <a:pt x="3776259" y="628872"/>
                </a:lnTo>
                <a:lnTo>
                  <a:pt x="3758952" y="627389"/>
                </a:lnTo>
                <a:close/>
                <a:moveTo>
                  <a:pt x="4283054" y="607044"/>
                </a:moveTo>
                <a:cubicBezTo>
                  <a:pt x="4290094" y="607966"/>
                  <a:pt x="4296334" y="609773"/>
                  <a:pt x="4300049" y="612639"/>
                </a:cubicBezTo>
                <a:cubicBezTo>
                  <a:pt x="4244785" y="618090"/>
                  <a:pt x="4244785" y="618090"/>
                  <a:pt x="4244785" y="618090"/>
                </a:cubicBezTo>
                <a:cubicBezTo>
                  <a:pt x="4233641" y="609494"/>
                  <a:pt x="4261942" y="604280"/>
                  <a:pt x="4283054" y="607044"/>
                </a:cubicBezTo>
                <a:close/>
                <a:moveTo>
                  <a:pt x="4338370" y="605675"/>
                </a:moveTo>
                <a:lnTo>
                  <a:pt x="4335746" y="615455"/>
                </a:lnTo>
                <a:lnTo>
                  <a:pt x="4317287" y="613873"/>
                </a:lnTo>
                <a:close/>
                <a:moveTo>
                  <a:pt x="3929151" y="591284"/>
                </a:moveTo>
                <a:lnTo>
                  <a:pt x="3946458" y="592767"/>
                </a:lnTo>
                <a:lnTo>
                  <a:pt x="3946282" y="593419"/>
                </a:lnTo>
                <a:lnTo>
                  <a:pt x="3928977" y="591935"/>
                </a:lnTo>
                <a:close/>
                <a:moveTo>
                  <a:pt x="3894541" y="588317"/>
                </a:moveTo>
                <a:lnTo>
                  <a:pt x="3911847" y="589801"/>
                </a:lnTo>
                <a:lnTo>
                  <a:pt x="3909222" y="599581"/>
                </a:lnTo>
                <a:lnTo>
                  <a:pt x="3891916" y="598098"/>
                </a:lnTo>
                <a:close/>
                <a:moveTo>
                  <a:pt x="4236010" y="586898"/>
                </a:moveTo>
                <a:lnTo>
                  <a:pt x="4233385" y="596678"/>
                </a:lnTo>
                <a:lnTo>
                  <a:pt x="4214925" y="595097"/>
                </a:lnTo>
                <a:close/>
                <a:moveTo>
                  <a:pt x="2083629" y="586117"/>
                </a:moveTo>
                <a:lnTo>
                  <a:pt x="2083573" y="586327"/>
                </a:lnTo>
                <a:cubicBezTo>
                  <a:pt x="2082902" y="588828"/>
                  <a:pt x="2082231" y="591331"/>
                  <a:pt x="2080888" y="596334"/>
                </a:cubicBezTo>
                <a:cubicBezTo>
                  <a:pt x="2080888" y="596334"/>
                  <a:pt x="2080888" y="596334"/>
                  <a:pt x="2076841" y="594708"/>
                </a:cubicBezTo>
                <a:lnTo>
                  <a:pt x="2064590" y="589783"/>
                </a:lnTo>
                <a:close/>
                <a:moveTo>
                  <a:pt x="3841469" y="583770"/>
                </a:moveTo>
                <a:cubicBezTo>
                  <a:pt x="3858775" y="585253"/>
                  <a:pt x="3858775" y="585253"/>
                  <a:pt x="3858775" y="585253"/>
                </a:cubicBezTo>
                <a:cubicBezTo>
                  <a:pt x="3856151" y="595033"/>
                  <a:pt x="3856151" y="595033"/>
                  <a:pt x="3838845" y="593550"/>
                </a:cubicBezTo>
                <a:cubicBezTo>
                  <a:pt x="3841469" y="583770"/>
                  <a:pt x="3841469" y="583770"/>
                  <a:pt x="3841469" y="583770"/>
                </a:cubicBezTo>
                <a:close/>
                <a:moveTo>
                  <a:pt x="3716198" y="582980"/>
                </a:moveTo>
                <a:cubicBezTo>
                  <a:pt x="3716198" y="582980"/>
                  <a:pt x="3716198" y="582980"/>
                  <a:pt x="3715865" y="584225"/>
                </a:cubicBezTo>
                <a:lnTo>
                  <a:pt x="3714567" y="589065"/>
                </a:lnTo>
                <a:lnTo>
                  <a:pt x="3713011" y="588596"/>
                </a:lnTo>
                <a:cubicBezTo>
                  <a:pt x="3710649" y="586961"/>
                  <a:pt x="3711149" y="585094"/>
                  <a:pt x="3716198" y="582980"/>
                </a:cubicBezTo>
                <a:close/>
                <a:moveTo>
                  <a:pt x="3806523" y="580533"/>
                </a:moveTo>
                <a:cubicBezTo>
                  <a:pt x="3783649" y="598946"/>
                  <a:pt x="3783649" y="598946"/>
                  <a:pt x="3783649" y="598946"/>
                </a:cubicBezTo>
                <a:cubicBezTo>
                  <a:pt x="3786320" y="588989"/>
                  <a:pt x="3786320" y="588989"/>
                  <a:pt x="3786320" y="588989"/>
                </a:cubicBezTo>
                <a:cubicBezTo>
                  <a:pt x="3806523" y="580533"/>
                  <a:pt x="3806523" y="580533"/>
                  <a:pt x="3806523" y="580533"/>
                </a:cubicBezTo>
                <a:close/>
                <a:moveTo>
                  <a:pt x="2086259" y="576319"/>
                </a:moveTo>
                <a:cubicBezTo>
                  <a:pt x="2138846" y="580825"/>
                  <a:pt x="2138846" y="580825"/>
                  <a:pt x="2138846" y="580825"/>
                </a:cubicBezTo>
                <a:cubicBezTo>
                  <a:pt x="2125699" y="579698"/>
                  <a:pt x="2111882" y="581074"/>
                  <a:pt x="2097810" y="583387"/>
                </a:cubicBezTo>
                <a:lnTo>
                  <a:pt x="2083629" y="586117"/>
                </a:lnTo>
                <a:close/>
                <a:moveTo>
                  <a:pt x="1730304" y="566291"/>
                </a:moveTo>
                <a:cubicBezTo>
                  <a:pt x="1730304" y="566291"/>
                  <a:pt x="1730304" y="566291"/>
                  <a:pt x="1747833" y="567793"/>
                </a:cubicBezTo>
                <a:lnTo>
                  <a:pt x="1733188" y="567473"/>
                </a:lnTo>
                <a:close/>
                <a:moveTo>
                  <a:pt x="3292796" y="556884"/>
                </a:moveTo>
                <a:cubicBezTo>
                  <a:pt x="3360247" y="572850"/>
                  <a:pt x="3348059" y="551433"/>
                  <a:pt x="3397979" y="565897"/>
                </a:cubicBezTo>
                <a:cubicBezTo>
                  <a:pt x="3468101" y="571906"/>
                  <a:pt x="3468101" y="571906"/>
                  <a:pt x="3468101" y="571906"/>
                </a:cubicBezTo>
                <a:cubicBezTo>
                  <a:pt x="3470774" y="561949"/>
                  <a:pt x="3503162" y="574910"/>
                  <a:pt x="3523364" y="566456"/>
                </a:cubicBezTo>
                <a:cubicBezTo>
                  <a:pt x="3503162" y="574910"/>
                  <a:pt x="3503162" y="574910"/>
                  <a:pt x="3503162" y="574910"/>
                </a:cubicBezTo>
                <a:cubicBezTo>
                  <a:pt x="3518020" y="586371"/>
                  <a:pt x="3538223" y="577915"/>
                  <a:pt x="3535552" y="587873"/>
                </a:cubicBezTo>
                <a:cubicBezTo>
                  <a:pt x="3523364" y="566456"/>
                  <a:pt x="3590813" y="582422"/>
                  <a:pt x="3628547" y="575469"/>
                </a:cubicBezTo>
                <a:cubicBezTo>
                  <a:pt x="3608344" y="583924"/>
                  <a:pt x="3608344" y="583924"/>
                  <a:pt x="3608344" y="583924"/>
                </a:cubicBezTo>
                <a:cubicBezTo>
                  <a:pt x="3625876" y="585426"/>
                  <a:pt x="3643405" y="586928"/>
                  <a:pt x="3643405" y="586928"/>
                </a:cubicBezTo>
                <a:cubicBezTo>
                  <a:pt x="3660937" y="588430"/>
                  <a:pt x="3663608" y="578474"/>
                  <a:pt x="3663608" y="578474"/>
                </a:cubicBezTo>
                <a:cubicBezTo>
                  <a:pt x="3698669" y="581478"/>
                  <a:pt x="3698669" y="581478"/>
                  <a:pt x="3698669" y="581478"/>
                </a:cubicBezTo>
                <a:cubicBezTo>
                  <a:pt x="3698669" y="581478"/>
                  <a:pt x="3698669" y="581478"/>
                  <a:pt x="3678466" y="589933"/>
                </a:cubicBezTo>
                <a:cubicBezTo>
                  <a:pt x="3695996" y="591435"/>
                  <a:pt x="3695996" y="591435"/>
                  <a:pt x="3713527" y="592937"/>
                </a:cubicBezTo>
                <a:lnTo>
                  <a:pt x="3714567" y="589065"/>
                </a:lnTo>
                <a:lnTo>
                  <a:pt x="3727010" y="592819"/>
                </a:lnTo>
                <a:cubicBezTo>
                  <a:pt x="3739824" y="595190"/>
                  <a:pt x="3757354" y="596693"/>
                  <a:pt x="3766118" y="597444"/>
                </a:cubicBezTo>
                <a:cubicBezTo>
                  <a:pt x="3783649" y="598946"/>
                  <a:pt x="3783649" y="598946"/>
                  <a:pt x="3783649" y="598946"/>
                </a:cubicBezTo>
                <a:cubicBezTo>
                  <a:pt x="3853771" y="604955"/>
                  <a:pt x="3906361" y="609462"/>
                  <a:pt x="3961625" y="604011"/>
                </a:cubicBezTo>
                <a:cubicBezTo>
                  <a:pt x="3964298" y="594053"/>
                  <a:pt x="3964298" y="594053"/>
                  <a:pt x="3964298" y="594053"/>
                </a:cubicBezTo>
                <a:cubicBezTo>
                  <a:pt x="3976485" y="615471"/>
                  <a:pt x="3976485" y="615471"/>
                  <a:pt x="3976485" y="615471"/>
                </a:cubicBezTo>
                <a:cubicBezTo>
                  <a:pt x="3996688" y="607016"/>
                  <a:pt x="4011545" y="618475"/>
                  <a:pt x="3999359" y="597058"/>
                </a:cubicBezTo>
                <a:cubicBezTo>
                  <a:pt x="4051950" y="601565"/>
                  <a:pt x="4092354" y="584654"/>
                  <a:pt x="4122071" y="607574"/>
                </a:cubicBezTo>
                <a:cubicBezTo>
                  <a:pt x="4104541" y="606071"/>
                  <a:pt x="4104541" y="606071"/>
                  <a:pt x="4104541" y="606071"/>
                </a:cubicBezTo>
                <a:cubicBezTo>
                  <a:pt x="4119400" y="617531"/>
                  <a:pt x="4119400" y="617531"/>
                  <a:pt x="4119400" y="617531"/>
                </a:cubicBezTo>
                <a:cubicBezTo>
                  <a:pt x="4139602" y="609076"/>
                  <a:pt x="4139602" y="609076"/>
                  <a:pt x="4139602" y="609076"/>
                </a:cubicBezTo>
                <a:cubicBezTo>
                  <a:pt x="4136929" y="619034"/>
                  <a:pt x="4136929" y="619034"/>
                  <a:pt x="4136929" y="619034"/>
                </a:cubicBezTo>
                <a:cubicBezTo>
                  <a:pt x="4154461" y="620536"/>
                  <a:pt x="4154461" y="620536"/>
                  <a:pt x="4157132" y="610578"/>
                </a:cubicBezTo>
                <a:cubicBezTo>
                  <a:pt x="4189522" y="623541"/>
                  <a:pt x="4197537" y="593668"/>
                  <a:pt x="4229927" y="606630"/>
                </a:cubicBezTo>
                <a:cubicBezTo>
                  <a:pt x="4192193" y="613583"/>
                  <a:pt x="4192193" y="613583"/>
                  <a:pt x="4192193" y="613583"/>
                </a:cubicBezTo>
                <a:cubicBezTo>
                  <a:pt x="4207051" y="625043"/>
                  <a:pt x="4227254" y="616587"/>
                  <a:pt x="4244785" y="618090"/>
                </a:cubicBezTo>
                <a:cubicBezTo>
                  <a:pt x="4294705" y="632554"/>
                  <a:pt x="4332437" y="625601"/>
                  <a:pt x="4385029" y="630108"/>
                </a:cubicBezTo>
                <a:cubicBezTo>
                  <a:pt x="4382356" y="640065"/>
                  <a:pt x="4420090" y="633112"/>
                  <a:pt x="4437619" y="634614"/>
                </a:cubicBezTo>
                <a:cubicBezTo>
                  <a:pt x="4457822" y="626159"/>
                  <a:pt x="4457822" y="626159"/>
                  <a:pt x="4457822" y="626159"/>
                </a:cubicBezTo>
                <a:cubicBezTo>
                  <a:pt x="4440292" y="624657"/>
                  <a:pt x="4440292" y="624657"/>
                  <a:pt x="4440292" y="624657"/>
                </a:cubicBezTo>
                <a:cubicBezTo>
                  <a:pt x="4457822" y="626159"/>
                  <a:pt x="4527944" y="632168"/>
                  <a:pt x="4565676" y="625215"/>
                </a:cubicBezTo>
                <a:cubicBezTo>
                  <a:pt x="4563005" y="635172"/>
                  <a:pt x="4580534" y="636674"/>
                  <a:pt x="4580534" y="636674"/>
                </a:cubicBezTo>
                <a:cubicBezTo>
                  <a:pt x="4700575" y="657148"/>
                  <a:pt x="4831305" y="637791"/>
                  <a:pt x="4931143" y="666719"/>
                </a:cubicBezTo>
                <a:cubicBezTo>
                  <a:pt x="5021468" y="664273"/>
                  <a:pt x="5181914" y="667836"/>
                  <a:pt x="5289769" y="666892"/>
                </a:cubicBezTo>
                <a:cubicBezTo>
                  <a:pt x="5415153" y="667450"/>
                  <a:pt x="5415153" y="667450"/>
                  <a:pt x="5415153" y="667450"/>
                </a:cubicBezTo>
                <a:cubicBezTo>
                  <a:pt x="5417826" y="657492"/>
                  <a:pt x="5417826" y="657492"/>
                  <a:pt x="5417826" y="657492"/>
                </a:cubicBezTo>
                <a:cubicBezTo>
                  <a:pt x="5435355" y="658994"/>
                  <a:pt x="5435355" y="658994"/>
                  <a:pt x="5435355" y="658994"/>
                </a:cubicBezTo>
                <a:cubicBezTo>
                  <a:pt x="5415153" y="667450"/>
                  <a:pt x="5450214" y="670455"/>
                  <a:pt x="5450214" y="670455"/>
                </a:cubicBezTo>
                <a:cubicBezTo>
                  <a:pt x="5485275" y="673459"/>
                  <a:pt x="5485275" y="673459"/>
                  <a:pt x="5485275" y="673459"/>
                </a:cubicBezTo>
                <a:cubicBezTo>
                  <a:pt x="5430013" y="678909"/>
                  <a:pt x="5430013" y="678909"/>
                  <a:pt x="5430013" y="678909"/>
                </a:cubicBezTo>
                <a:cubicBezTo>
                  <a:pt x="5479931" y="693374"/>
                  <a:pt x="5535196" y="687923"/>
                  <a:pt x="5567584" y="700885"/>
                </a:cubicBezTo>
                <a:cubicBezTo>
                  <a:pt x="5602645" y="703890"/>
                  <a:pt x="5652564" y="718354"/>
                  <a:pt x="5692969" y="701443"/>
                </a:cubicBezTo>
                <a:cubicBezTo>
                  <a:pt x="5707826" y="712903"/>
                  <a:pt x="5707826" y="712903"/>
                  <a:pt x="5707826" y="712903"/>
                </a:cubicBezTo>
                <a:cubicBezTo>
                  <a:pt x="5763091" y="707452"/>
                  <a:pt x="5848071" y="724921"/>
                  <a:pt x="5900662" y="729427"/>
                </a:cubicBezTo>
                <a:cubicBezTo>
                  <a:pt x="5900662" y="729427"/>
                  <a:pt x="5918191" y="730930"/>
                  <a:pt x="5915520" y="740888"/>
                </a:cubicBezTo>
                <a:cubicBezTo>
                  <a:pt x="5935723" y="732432"/>
                  <a:pt x="5935723" y="732432"/>
                  <a:pt x="5935723" y="732432"/>
                </a:cubicBezTo>
                <a:cubicBezTo>
                  <a:pt x="5933050" y="742390"/>
                  <a:pt x="5950581" y="743892"/>
                  <a:pt x="5950581" y="743892"/>
                </a:cubicBezTo>
                <a:lnTo>
                  <a:pt x="5981239" y="749121"/>
                </a:lnTo>
                <a:lnTo>
                  <a:pt x="5963277" y="758190"/>
                </a:lnTo>
                <a:cubicBezTo>
                  <a:pt x="5938070" y="761283"/>
                  <a:pt x="5905418" y="745115"/>
                  <a:pt x="5875116" y="757798"/>
                </a:cubicBezTo>
                <a:cubicBezTo>
                  <a:pt x="5877788" y="747840"/>
                  <a:pt x="5860257" y="746338"/>
                  <a:pt x="5842727" y="744836"/>
                </a:cubicBezTo>
                <a:cubicBezTo>
                  <a:pt x="5784793" y="760245"/>
                  <a:pt x="5717342" y="744278"/>
                  <a:pt x="5644547" y="748227"/>
                </a:cubicBezTo>
                <a:cubicBezTo>
                  <a:pt x="5591957" y="743721"/>
                  <a:pt x="5542038" y="729256"/>
                  <a:pt x="5486774" y="734707"/>
                </a:cubicBezTo>
                <a:cubicBezTo>
                  <a:pt x="5364062" y="724191"/>
                  <a:pt x="5276411" y="716680"/>
                  <a:pt x="5153694" y="706164"/>
                </a:cubicBezTo>
                <a:lnTo>
                  <a:pt x="5144104" y="713328"/>
                </a:lnTo>
                <a:lnTo>
                  <a:pt x="5143387" y="711169"/>
                </a:lnTo>
                <a:cubicBezTo>
                  <a:pt x="5128829" y="702759"/>
                  <a:pt x="5089667" y="710863"/>
                  <a:pt x="5063372" y="708610"/>
                </a:cubicBezTo>
                <a:cubicBezTo>
                  <a:pt x="5047177" y="702129"/>
                  <a:pt x="5039081" y="698889"/>
                  <a:pt x="5035030" y="697269"/>
                </a:cubicBezTo>
                <a:lnTo>
                  <a:pt x="5031155" y="695717"/>
                </a:lnTo>
                <a:lnTo>
                  <a:pt x="5048512" y="697150"/>
                </a:lnTo>
                <a:cubicBezTo>
                  <a:pt x="5118634" y="703159"/>
                  <a:pt x="5211631" y="690755"/>
                  <a:pt x="5279082" y="706722"/>
                </a:cubicBezTo>
                <a:cubicBezTo>
                  <a:pt x="5279082" y="706722"/>
                  <a:pt x="5296611" y="708224"/>
                  <a:pt x="5281755" y="696764"/>
                </a:cubicBezTo>
                <a:cubicBezTo>
                  <a:pt x="5191721" y="681410"/>
                  <a:pt x="5090327" y="670811"/>
                  <a:pt x="4982710" y="674003"/>
                </a:cubicBezTo>
                <a:lnTo>
                  <a:pt x="4882807" y="681416"/>
                </a:lnTo>
                <a:lnTo>
                  <a:pt x="4838080" y="668931"/>
                </a:lnTo>
                <a:cubicBezTo>
                  <a:pt x="4782062" y="658401"/>
                  <a:pt x="4718107" y="658650"/>
                  <a:pt x="4665516" y="654143"/>
                </a:cubicBezTo>
                <a:cubicBezTo>
                  <a:pt x="4625109" y="671054"/>
                  <a:pt x="4563005" y="635172"/>
                  <a:pt x="4519929" y="662041"/>
                </a:cubicBezTo>
                <a:cubicBezTo>
                  <a:pt x="4537458" y="663543"/>
                  <a:pt x="4534787" y="673501"/>
                  <a:pt x="4534787" y="673501"/>
                </a:cubicBezTo>
                <a:cubicBezTo>
                  <a:pt x="4502397" y="660538"/>
                  <a:pt x="4476851" y="688909"/>
                  <a:pt x="4444463" y="675946"/>
                </a:cubicBezTo>
                <a:cubicBezTo>
                  <a:pt x="4484868" y="659036"/>
                  <a:pt x="4484868" y="659036"/>
                  <a:pt x="4484868" y="659036"/>
                </a:cubicBezTo>
                <a:cubicBezTo>
                  <a:pt x="4432275" y="654529"/>
                  <a:pt x="4397214" y="651525"/>
                  <a:pt x="4359482" y="658478"/>
                </a:cubicBezTo>
                <a:cubicBezTo>
                  <a:pt x="4327093" y="645516"/>
                  <a:pt x="4327093" y="645516"/>
                  <a:pt x="4327093" y="645516"/>
                </a:cubicBezTo>
                <a:cubicBezTo>
                  <a:pt x="4344624" y="647018"/>
                  <a:pt x="4359482" y="658478"/>
                  <a:pt x="4362153" y="648520"/>
                </a:cubicBezTo>
                <a:cubicBezTo>
                  <a:pt x="4347295" y="637061"/>
                  <a:pt x="4309563" y="644014"/>
                  <a:pt x="4292032" y="642511"/>
                </a:cubicBezTo>
                <a:cubicBezTo>
                  <a:pt x="4292032" y="642511"/>
                  <a:pt x="4306890" y="653971"/>
                  <a:pt x="4306890" y="653971"/>
                </a:cubicBezTo>
                <a:cubicBezTo>
                  <a:pt x="4306890" y="653971"/>
                  <a:pt x="4289361" y="652469"/>
                  <a:pt x="4289361" y="652469"/>
                </a:cubicBezTo>
                <a:cubicBezTo>
                  <a:pt x="4284017" y="672384"/>
                  <a:pt x="4304219" y="663929"/>
                  <a:pt x="4319077" y="675389"/>
                </a:cubicBezTo>
                <a:cubicBezTo>
                  <a:pt x="4319077" y="675389"/>
                  <a:pt x="4301546" y="673886"/>
                  <a:pt x="4284017" y="672384"/>
                </a:cubicBezTo>
                <a:cubicBezTo>
                  <a:pt x="4284017" y="672384"/>
                  <a:pt x="4286690" y="662426"/>
                  <a:pt x="4269158" y="660924"/>
                </a:cubicBezTo>
                <a:cubicBezTo>
                  <a:pt x="4266487" y="670882"/>
                  <a:pt x="4254300" y="649465"/>
                  <a:pt x="4271829" y="650967"/>
                </a:cubicBezTo>
                <a:cubicBezTo>
                  <a:pt x="4166647" y="641953"/>
                  <a:pt x="4166647" y="641953"/>
                  <a:pt x="4166647" y="641953"/>
                </a:cubicBezTo>
                <a:cubicBezTo>
                  <a:pt x="4166647" y="641953"/>
                  <a:pt x="4169319" y="631996"/>
                  <a:pt x="4169319" y="631996"/>
                </a:cubicBezTo>
                <a:cubicBezTo>
                  <a:pt x="4151790" y="630493"/>
                  <a:pt x="4151790" y="630493"/>
                  <a:pt x="4149117" y="640451"/>
                </a:cubicBezTo>
                <a:cubicBezTo>
                  <a:pt x="4101868" y="616029"/>
                  <a:pt x="4058793" y="642897"/>
                  <a:pt x="4006202" y="638390"/>
                </a:cubicBezTo>
                <a:cubicBezTo>
                  <a:pt x="4008873" y="628433"/>
                  <a:pt x="4058793" y="642897"/>
                  <a:pt x="4046606" y="621480"/>
                </a:cubicBezTo>
                <a:cubicBezTo>
                  <a:pt x="4011545" y="618475"/>
                  <a:pt x="3987627" y="624066"/>
                  <a:pt x="3964379" y="627167"/>
                </a:cubicBezTo>
                <a:lnTo>
                  <a:pt x="3933869" y="628363"/>
                </a:lnTo>
                <a:lnTo>
                  <a:pt x="3918479" y="631055"/>
                </a:lnTo>
                <a:lnTo>
                  <a:pt x="3919748" y="626326"/>
                </a:lnTo>
                <a:lnTo>
                  <a:pt x="3886159" y="617917"/>
                </a:lnTo>
                <a:lnTo>
                  <a:pt x="3884904" y="618173"/>
                </a:lnTo>
                <a:lnTo>
                  <a:pt x="3886493" y="618309"/>
                </a:lnTo>
                <a:lnTo>
                  <a:pt x="3883868" y="628089"/>
                </a:lnTo>
                <a:lnTo>
                  <a:pt x="3830799" y="623542"/>
                </a:lnTo>
                <a:lnTo>
                  <a:pt x="3830985" y="622841"/>
                </a:lnTo>
                <a:lnTo>
                  <a:pt x="3813366" y="621865"/>
                </a:lnTo>
                <a:cubicBezTo>
                  <a:pt x="3795835" y="620363"/>
                  <a:pt x="3833568" y="613411"/>
                  <a:pt x="3833568" y="613411"/>
                </a:cubicBezTo>
                <a:cubicBezTo>
                  <a:pt x="3708183" y="612852"/>
                  <a:pt x="3538223" y="577915"/>
                  <a:pt x="3392635" y="585812"/>
                </a:cubicBezTo>
                <a:cubicBezTo>
                  <a:pt x="3392635" y="585812"/>
                  <a:pt x="3375105" y="584310"/>
                  <a:pt x="3377776" y="574353"/>
                </a:cubicBezTo>
                <a:cubicBezTo>
                  <a:pt x="3375105" y="584310"/>
                  <a:pt x="3357574" y="582807"/>
                  <a:pt x="3340044" y="581305"/>
                </a:cubicBezTo>
                <a:cubicBezTo>
                  <a:pt x="3360247" y="572850"/>
                  <a:pt x="3360247" y="572850"/>
                  <a:pt x="3360247" y="572850"/>
                </a:cubicBezTo>
                <a:cubicBezTo>
                  <a:pt x="3292796" y="556884"/>
                  <a:pt x="3292796" y="556884"/>
                  <a:pt x="3292796" y="556884"/>
                </a:cubicBezTo>
                <a:close/>
                <a:moveTo>
                  <a:pt x="1983573" y="532966"/>
                </a:moveTo>
                <a:cubicBezTo>
                  <a:pt x="1987027" y="532622"/>
                  <a:pt x="1990946" y="532638"/>
                  <a:pt x="1994928" y="533459"/>
                </a:cubicBezTo>
                <a:cubicBezTo>
                  <a:pt x="1998911" y="534280"/>
                  <a:pt x="2002957" y="535907"/>
                  <a:pt x="2006669" y="538784"/>
                </a:cubicBezTo>
                <a:lnTo>
                  <a:pt x="1989140" y="537282"/>
                </a:lnTo>
                <a:lnTo>
                  <a:pt x="1974911" y="535004"/>
                </a:lnTo>
                <a:close/>
                <a:moveTo>
                  <a:pt x="1911392" y="526301"/>
                </a:moveTo>
                <a:cubicBezTo>
                  <a:pt x="1920283" y="526582"/>
                  <a:pt x="1928963" y="527646"/>
                  <a:pt x="1937560" y="529023"/>
                </a:cubicBezTo>
                <a:lnTo>
                  <a:pt x="1974911" y="535004"/>
                </a:lnTo>
                <a:lnTo>
                  <a:pt x="1971611" y="535780"/>
                </a:lnTo>
                <a:cubicBezTo>
                  <a:pt x="1936553" y="532776"/>
                  <a:pt x="1898808" y="539780"/>
                  <a:pt x="1883965" y="528269"/>
                </a:cubicBezTo>
                <a:cubicBezTo>
                  <a:pt x="1893400" y="526519"/>
                  <a:pt x="1902502" y="526019"/>
                  <a:pt x="1911392" y="526301"/>
                </a:cubicBezTo>
                <a:close/>
                <a:moveTo>
                  <a:pt x="1999881" y="497251"/>
                </a:moveTo>
                <a:cubicBezTo>
                  <a:pt x="2014724" y="508762"/>
                  <a:pt x="2014724" y="508762"/>
                  <a:pt x="2014724" y="508762"/>
                </a:cubicBezTo>
                <a:cubicBezTo>
                  <a:pt x="1999881" y="497251"/>
                  <a:pt x="1999881" y="497251"/>
                  <a:pt x="1999881" y="497251"/>
                </a:cubicBezTo>
                <a:close/>
                <a:moveTo>
                  <a:pt x="1947294" y="492745"/>
                </a:moveTo>
                <a:cubicBezTo>
                  <a:pt x="2072684" y="493252"/>
                  <a:pt x="2072684" y="493252"/>
                  <a:pt x="2072684" y="493252"/>
                </a:cubicBezTo>
                <a:cubicBezTo>
                  <a:pt x="2052468" y="501758"/>
                  <a:pt x="2037624" y="490248"/>
                  <a:pt x="2034939" y="500256"/>
                </a:cubicBezTo>
                <a:cubicBezTo>
                  <a:pt x="2047098" y="521773"/>
                  <a:pt x="2047098" y="521773"/>
                  <a:pt x="2047098" y="521773"/>
                </a:cubicBezTo>
                <a:cubicBezTo>
                  <a:pt x="2012039" y="518769"/>
                  <a:pt x="2052468" y="501758"/>
                  <a:pt x="2017410" y="498753"/>
                </a:cubicBezTo>
                <a:cubicBezTo>
                  <a:pt x="1999881" y="497251"/>
                  <a:pt x="1999881" y="497251"/>
                  <a:pt x="1999881" y="497251"/>
                </a:cubicBezTo>
                <a:cubicBezTo>
                  <a:pt x="1994510" y="517267"/>
                  <a:pt x="1964823" y="494247"/>
                  <a:pt x="1944608" y="502753"/>
                </a:cubicBezTo>
                <a:cubicBezTo>
                  <a:pt x="1947294" y="492745"/>
                  <a:pt x="1947294" y="492745"/>
                  <a:pt x="1947294" y="492745"/>
                </a:cubicBezTo>
                <a:close/>
                <a:moveTo>
                  <a:pt x="0" y="0"/>
                </a:moveTo>
                <a:lnTo>
                  <a:pt x="6929" y="5255"/>
                </a:lnTo>
                <a:cubicBezTo>
                  <a:pt x="14015" y="12261"/>
                  <a:pt x="20766" y="20518"/>
                  <a:pt x="29530" y="21269"/>
                </a:cubicBezTo>
                <a:cubicBezTo>
                  <a:pt x="87489" y="5760"/>
                  <a:pt x="114491" y="38788"/>
                  <a:pt x="152234" y="31784"/>
                </a:cubicBezTo>
                <a:cubicBezTo>
                  <a:pt x="214295" y="67816"/>
                  <a:pt x="327525" y="46805"/>
                  <a:pt x="369372" y="91343"/>
                </a:cubicBezTo>
                <a:cubicBezTo>
                  <a:pt x="386901" y="92845"/>
                  <a:pt x="386901" y="92845"/>
                  <a:pt x="386901" y="92845"/>
                </a:cubicBezTo>
                <a:cubicBezTo>
                  <a:pt x="384216" y="102852"/>
                  <a:pt x="384216" y="102852"/>
                  <a:pt x="384216" y="102852"/>
                </a:cubicBezTo>
                <a:cubicBezTo>
                  <a:pt x="343787" y="119864"/>
                  <a:pt x="319469" y="76828"/>
                  <a:pt x="279040" y="93840"/>
                </a:cubicBezTo>
                <a:cubicBezTo>
                  <a:pt x="293884" y="105350"/>
                  <a:pt x="349158" y="99848"/>
                  <a:pt x="323573" y="128370"/>
                </a:cubicBezTo>
                <a:cubicBezTo>
                  <a:pt x="432849" y="188923"/>
                  <a:pt x="550182" y="219453"/>
                  <a:pt x="619032" y="297019"/>
                </a:cubicBezTo>
                <a:cubicBezTo>
                  <a:pt x="668933" y="311533"/>
                  <a:pt x="716151" y="336055"/>
                  <a:pt x="708094" y="366078"/>
                </a:cubicBezTo>
                <a:cubicBezTo>
                  <a:pt x="722939" y="377588"/>
                  <a:pt x="737782" y="389098"/>
                  <a:pt x="770154" y="402110"/>
                </a:cubicBezTo>
                <a:cubicBezTo>
                  <a:pt x="770154" y="402110"/>
                  <a:pt x="770154" y="402110"/>
                  <a:pt x="772840" y="392102"/>
                </a:cubicBezTo>
                <a:cubicBezTo>
                  <a:pt x="767469" y="412117"/>
                  <a:pt x="817372" y="426632"/>
                  <a:pt x="847059" y="449652"/>
                </a:cubicBezTo>
                <a:cubicBezTo>
                  <a:pt x="847059" y="449652"/>
                  <a:pt x="867274" y="441145"/>
                  <a:pt x="882118" y="452656"/>
                </a:cubicBezTo>
                <a:cubicBezTo>
                  <a:pt x="861903" y="461162"/>
                  <a:pt x="861903" y="461162"/>
                  <a:pt x="861903" y="461162"/>
                </a:cubicBezTo>
                <a:cubicBezTo>
                  <a:pt x="894276" y="474173"/>
                  <a:pt x="934704" y="457162"/>
                  <a:pt x="964393" y="480182"/>
                </a:cubicBezTo>
                <a:cubicBezTo>
                  <a:pt x="964393" y="480182"/>
                  <a:pt x="946864" y="478680"/>
                  <a:pt x="946864" y="478680"/>
                </a:cubicBezTo>
                <a:cubicBezTo>
                  <a:pt x="1014295" y="494696"/>
                  <a:pt x="1081727" y="510713"/>
                  <a:pt x="1172057" y="508216"/>
                </a:cubicBezTo>
                <a:cubicBezTo>
                  <a:pt x="1224645" y="512722"/>
                  <a:pt x="1279917" y="507220"/>
                  <a:pt x="1314975" y="510225"/>
                </a:cubicBezTo>
                <a:cubicBezTo>
                  <a:pt x="1335189" y="501719"/>
                  <a:pt x="1335189" y="501719"/>
                  <a:pt x="1335189" y="501719"/>
                </a:cubicBezTo>
                <a:cubicBezTo>
                  <a:pt x="1364878" y="524739"/>
                  <a:pt x="1405307" y="507728"/>
                  <a:pt x="1422836" y="509230"/>
                </a:cubicBezTo>
                <a:cubicBezTo>
                  <a:pt x="1437680" y="520740"/>
                  <a:pt x="1434994" y="530748"/>
                  <a:pt x="1417465" y="529246"/>
                </a:cubicBezTo>
                <a:cubicBezTo>
                  <a:pt x="1385093" y="516233"/>
                  <a:pt x="1350033" y="513229"/>
                  <a:pt x="1309605" y="530240"/>
                </a:cubicBezTo>
                <a:cubicBezTo>
                  <a:pt x="1341978" y="543252"/>
                  <a:pt x="1414780" y="539253"/>
                  <a:pt x="1452523" y="532250"/>
                </a:cubicBezTo>
                <a:cubicBezTo>
                  <a:pt x="1455209" y="522242"/>
                  <a:pt x="1455209" y="522242"/>
                  <a:pt x="1455209" y="522242"/>
                </a:cubicBezTo>
                <a:cubicBezTo>
                  <a:pt x="1478108" y="503728"/>
                  <a:pt x="1505111" y="536756"/>
                  <a:pt x="1510482" y="516741"/>
                </a:cubicBezTo>
                <a:cubicBezTo>
                  <a:pt x="1545540" y="519745"/>
                  <a:pt x="1568440" y="501231"/>
                  <a:pt x="1591339" y="482718"/>
                </a:cubicBezTo>
                <a:cubicBezTo>
                  <a:pt x="1619610" y="444189"/>
                  <a:pt x="1697783" y="420174"/>
                  <a:pt x="1728739" y="371638"/>
                </a:cubicBezTo>
                <a:cubicBezTo>
                  <a:pt x="1763797" y="374642"/>
                  <a:pt x="1763797" y="374642"/>
                  <a:pt x="1763797" y="374642"/>
                </a:cubicBezTo>
                <a:cubicBezTo>
                  <a:pt x="1735526" y="413171"/>
                  <a:pt x="1677569" y="428680"/>
                  <a:pt x="1649298" y="467209"/>
                </a:cubicBezTo>
                <a:cubicBezTo>
                  <a:pt x="1629083" y="475715"/>
                  <a:pt x="1661457" y="488726"/>
                  <a:pt x="1641242" y="497232"/>
                </a:cubicBezTo>
                <a:cubicBezTo>
                  <a:pt x="1626398" y="485722"/>
                  <a:pt x="1626398" y="485722"/>
                  <a:pt x="1626398" y="485722"/>
                </a:cubicBezTo>
                <a:cubicBezTo>
                  <a:pt x="1606183" y="494228"/>
                  <a:pt x="1585969" y="502733"/>
                  <a:pt x="1580598" y="522749"/>
                </a:cubicBezTo>
                <a:cubicBezTo>
                  <a:pt x="1600813" y="514243"/>
                  <a:pt x="1633186" y="527256"/>
                  <a:pt x="1635872" y="517248"/>
                </a:cubicBezTo>
                <a:cubicBezTo>
                  <a:pt x="1638557" y="507240"/>
                  <a:pt x="1618342" y="515746"/>
                  <a:pt x="1600813" y="514243"/>
                </a:cubicBezTo>
                <a:cubicBezTo>
                  <a:pt x="1603498" y="504235"/>
                  <a:pt x="1621027" y="505737"/>
                  <a:pt x="1638557" y="507240"/>
                </a:cubicBezTo>
                <a:cubicBezTo>
                  <a:pt x="1635872" y="517248"/>
                  <a:pt x="1653401" y="518750"/>
                  <a:pt x="1650716" y="528758"/>
                </a:cubicBezTo>
                <a:cubicBezTo>
                  <a:pt x="1615656" y="525753"/>
                  <a:pt x="1577913" y="532757"/>
                  <a:pt x="1542855" y="529752"/>
                </a:cubicBezTo>
                <a:cubicBezTo>
                  <a:pt x="1557698" y="541263"/>
                  <a:pt x="1557698" y="541263"/>
                  <a:pt x="1557698" y="541263"/>
                </a:cubicBezTo>
                <a:cubicBezTo>
                  <a:pt x="1986454" y="547290"/>
                  <a:pt x="1986454" y="547290"/>
                  <a:pt x="1986454" y="547290"/>
                </a:cubicBezTo>
                <a:cubicBezTo>
                  <a:pt x="2006669" y="538784"/>
                  <a:pt x="2006669" y="538784"/>
                  <a:pt x="2006669" y="538784"/>
                </a:cubicBezTo>
                <a:lnTo>
                  <a:pt x="2024197" y="540287"/>
                </a:lnTo>
                <a:cubicBezTo>
                  <a:pt x="2026883" y="530279"/>
                  <a:pt x="2026883" y="530279"/>
                  <a:pt x="2029568" y="520271"/>
                </a:cubicBezTo>
                <a:cubicBezTo>
                  <a:pt x="2047098" y="521773"/>
                  <a:pt x="2047098" y="521773"/>
                  <a:pt x="2047098" y="521773"/>
                </a:cubicBezTo>
                <a:cubicBezTo>
                  <a:pt x="2044412" y="531781"/>
                  <a:pt x="2044412" y="531781"/>
                  <a:pt x="2044412" y="531781"/>
                </a:cubicBezTo>
                <a:cubicBezTo>
                  <a:pt x="2082157" y="524777"/>
                  <a:pt x="2094315" y="546295"/>
                  <a:pt x="2134744" y="529284"/>
                </a:cubicBezTo>
                <a:cubicBezTo>
                  <a:pt x="2149587" y="540794"/>
                  <a:pt x="2190017" y="523783"/>
                  <a:pt x="2225076" y="526787"/>
                </a:cubicBezTo>
                <a:cubicBezTo>
                  <a:pt x="2222390" y="536795"/>
                  <a:pt x="2222390" y="536795"/>
                  <a:pt x="2222390" y="536795"/>
                </a:cubicBezTo>
                <a:cubicBezTo>
                  <a:pt x="2149587" y="540794"/>
                  <a:pt x="2097000" y="536288"/>
                  <a:pt x="2039041" y="551797"/>
                </a:cubicBezTo>
                <a:cubicBezTo>
                  <a:pt x="1607600" y="555776"/>
                  <a:pt x="1607600" y="555776"/>
                  <a:pt x="1607600" y="555776"/>
                </a:cubicBezTo>
                <a:cubicBezTo>
                  <a:pt x="1587386" y="564282"/>
                  <a:pt x="1587386" y="564282"/>
                  <a:pt x="1587386" y="564282"/>
                </a:cubicBezTo>
                <a:cubicBezTo>
                  <a:pt x="1613681" y="566535"/>
                  <a:pt x="1640645" y="566287"/>
                  <a:pt x="1667611" y="566038"/>
                </a:cubicBezTo>
                <a:lnTo>
                  <a:pt x="1733188" y="567473"/>
                </a:lnTo>
                <a:lnTo>
                  <a:pt x="1752013" y="575191"/>
                </a:lnTo>
                <a:cubicBezTo>
                  <a:pt x="1773378" y="577021"/>
                  <a:pt x="1794343" y="561541"/>
                  <a:pt x="1820636" y="563795"/>
                </a:cubicBezTo>
                <a:cubicBezTo>
                  <a:pt x="1817951" y="573802"/>
                  <a:pt x="1817951" y="573802"/>
                  <a:pt x="1817951" y="573802"/>
                </a:cubicBezTo>
                <a:cubicBezTo>
                  <a:pt x="1835480" y="575304"/>
                  <a:pt x="1905597" y="581313"/>
                  <a:pt x="1908282" y="571306"/>
                </a:cubicBezTo>
                <a:cubicBezTo>
                  <a:pt x="1940655" y="584317"/>
                  <a:pt x="2013456" y="580318"/>
                  <a:pt x="2068730" y="574817"/>
                </a:cubicBezTo>
                <a:cubicBezTo>
                  <a:pt x="2068730" y="574817"/>
                  <a:pt x="2068730" y="574817"/>
                  <a:pt x="2048516" y="583322"/>
                </a:cubicBezTo>
                <a:lnTo>
                  <a:pt x="2064590" y="589783"/>
                </a:lnTo>
                <a:lnTo>
                  <a:pt x="2055265" y="591579"/>
                </a:lnTo>
                <a:cubicBezTo>
                  <a:pt x="2026957" y="596832"/>
                  <a:pt x="1999321" y="599582"/>
                  <a:pt x="1975713" y="587321"/>
                </a:cubicBezTo>
                <a:cubicBezTo>
                  <a:pt x="1943341" y="574310"/>
                  <a:pt x="1915070" y="612838"/>
                  <a:pt x="1885381" y="589818"/>
                </a:cubicBezTo>
                <a:cubicBezTo>
                  <a:pt x="1832794" y="585312"/>
                  <a:pt x="1815265" y="583810"/>
                  <a:pt x="1777522" y="590813"/>
                </a:cubicBezTo>
                <a:cubicBezTo>
                  <a:pt x="1780207" y="580806"/>
                  <a:pt x="1780207" y="580806"/>
                  <a:pt x="1780207" y="580806"/>
                </a:cubicBezTo>
                <a:cubicBezTo>
                  <a:pt x="1763032" y="594690"/>
                  <a:pt x="1730668" y="589998"/>
                  <a:pt x="1705899" y="594594"/>
                </a:cubicBezTo>
                <a:lnTo>
                  <a:pt x="1686583" y="602471"/>
                </a:lnTo>
                <a:lnTo>
                  <a:pt x="1684522" y="602352"/>
                </a:lnTo>
                <a:lnTo>
                  <a:pt x="1684664" y="594374"/>
                </a:lnTo>
                <a:cubicBezTo>
                  <a:pt x="1682808" y="592934"/>
                  <a:pt x="1678426" y="592559"/>
                  <a:pt x="1669662" y="591808"/>
                </a:cubicBezTo>
                <a:cubicBezTo>
                  <a:pt x="1652132" y="590306"/>
                  <a:pt x="1652132" y="590306"/>
                  <a:pt x="1652132" y="590306"/>
                </a:cubicBezTo>
                <a:cubicBezTo>
                  <a:pt x="1649447" y="600314"/>
                  <a:pt x="1649447" y="600314"/>
                  <a:pt x="1649447" y="600314"/>
                </a:cubicBezTo>
                <a:lnTo>
                  <a:pt x="1684522" y="602352"/>
                </a:lnTo>
                <a:lnTo>
                  <a:pt x="1684505" y="603319"/>
                </a:lnTo>
                <a:lnTo>
                  <a:pt x="1686583" y="602471"/>
                </a:lnTo>
                <a:lnTo>
                  <a:pt x="1765322" y="607044"/>
                </a:lnTo>
                <a:cubicBezTo>
                  <a:pt x="1878579" y="610991"/>
                  <a:pt x="1983490" y="608463"/>
                  <a:pt x="2075518" y="616349"/>
                </a:cubicBezTo>
                <a:cubicBezTo>
                  <a:pt x="2080888" y="596334"/>
                  <a:pt x="2080888" y="596334"/>
                  <a:pt x="2080888" y="596334"/>
                </a:cubicBezTo>
                <a:cubicBezTo>
                  <a:pt x="2113261" y="609346"/>
                  <a:pt x="2183379" y="615355"/>
                  <a:pt x="2223807" y="598344"/>
                </a:cubicBezTo>
                <a:cubicBezTo>
                  <a:pt x="2238650" y="609853"/>
                  <a:pt x="2238650" y="609853"/>
                  <a:pt x="2238650" y="609853"/>
                </a:cubicBezTo>
                <a:cubicBezTo>
                  <a:pt x="2241337" y="599846"/>
                  <a:pt x="2241337" y="599846"/>
                  <a:pt x="2258865" y="601348"/>
                </a:cubicBezTo>
                <a:cubicBezTo>
                  <a:pt x="2276394" y="602850"/>
                  <a:pt x="2276394" y="602850"/>
                  <a:pt x="2276394" y="602850"/>
                </a:cubicBezTo>
                <a:cubicBezTo>
                  <a:pt x="2273709" y="612857"/>
                  <a:pt x="2311451" y="605854"/>
                  <a:pt x="2326298" y="617364"/>
                </a:cubicBezTo>
                <a:cubicBezTo>
                  <a:pt x="2361355" y="620368"/>
                  <a:pt x="2436842" y="606361"/>
                  <a:pt x="2431471" y="626376"/>
                </a:cubicBezTo>
                <a:cubicBezTo>
                  <a:pt x="2436842" y="606361"/>
                  <a:pt x="2436842" y="606361"/>
                  <a:pt x="2436842" y="606361"/>
                </a:cubicBezTo>
                <a:cubicBezTo>
                  <a:pt x="2469216" y="619374"/>
                  <a:pt x="2484059" y="630883"/>
                  <a:pt x="2489430" y="610868"/>
                </a:cubicBezTo>
                <a:cubicBezTo>
                  <a:pt x="2489430" y="610868"/>
                  <a:pt x="2486744" y="620876"/>
                  <a:pt x="2504273" y="622378"/>
                </a:cubicBezTo>
                <a:cubicBezTo>
                  <a:pt x="2504273" y="622378"/>
                  <a:pt x="2506960" y="612370"/>
                  <a:pt x="2506960" y="612370"/>
                </a:cubicBezTo>
                <a:cubicBezTo>
                  <a:pt x="2524487" y="613872"/>
                  <a:pt x="2524487" y="613872"/>
                  <a:pt x="2524487" y="613872"/>
                </a:cubicBezTo>
                <a:cubicBezTo>
                  <a:pt x="2524487" y="613872"/>
                  <a:pt x="2524487" y="613872"/>
                  <a:pt x="2521803" y="623880"/>
                </a:cubicBezTo>
                <a:cubicBezTo>
                  <a:pt x="2542017" y="615374"/>
                  <a:pt x="2542017" y="615374"/>
                  <a:pt x="2542017" y="615374"/>
                </a:cubicBezTo>
                <a:cubicBezTo>
                  <a:pt x="2542017" y="615374"/>
                  <a:pt x="2556860" y="626884"/>
                  <a:pt x="2577076" y="618378"/>
                </a:cubicBezTo>
                <a:cubicBezTo>
                  <a:pt x="2577076" y="618378"/>
                  <a:pt x="2577076" y="618378"/>
                  <a:pt x="2579760" y="608371"/>
                </a:cubicBezTo>
                <a:cubicBezTo>
                  <a:pt x="2624293" y="642900"/>
                  <a:pt x="2670091" y="605874"/>
                  <a:pt x="2684936" y="617384"/>
                </a:cubicBezTo>
                <a:cubicBezTo>
                  <a:pt x="2679564" y="637399"/>
                  <a:pt x="2667406" y="615882"/>
                  <a:pt x="2644507" y="634395"/>
                </a:cubicBezTo>
                <a:cubicBezTo>
                  <a:pt x="2659350" y="645904"/>
                  <a:pt x="2699779" y="628893"/>
                  <a:pt x="2717308" y="630395"/>
                </a:cubicBezTo>
                <a:cubicBezTo>
                  <a:pt x="2734837" y="631897"/>
                  <a:pt x="2752367" y="633400"/>
                  <a:pt x="2752367" y="633400"/>
                </a:cubicBezTo>
                <a:cubicBezTo>
                  <a:pt x="2769896" y="634902"/>
                  <a:pt x="2769896" y="634902"/>
                  <a:pt x="2769896" y="634902"/>
                </a:cubicBezTo>
                <a:cubicBezTo>
                  <a:pt x="2749682" y="643408"/>
                  <a:pt x="2749682" y="643408"/>
                  <a:pt x="2749682" y="643408"/>
                </a:cubicBezTo>
                <a:cubicBezTo>
                  <a:pt x="2764526" y="654917"/>
                  <a:pt x="2764526" y="654917"/>
                  <a:pt x="2764526" y="654917"/>
                </a:cubicBezTo>
                <a:cubicBezTo>
                  <a:pt x="2744311" y="663423"/>
                  <a:pt x="2744311" y="663423"/>
                  <a:pt x="2744311" y="663423"/>
                </a:cubicBezTo>
                <a:cubicBezTo>
                  <a:pt x="2729466" y="651913"/>
                  <a:pt x="2729466" y="651913"/>
                  <a:pt x="2729466" y="651913"/>
                </a:cubicBezTo>
                <a:cubicBezTo>
                  <a:pt x="2711937" y="650411"/>
                  <a:pt x="2726782" y="661921"/>
                  <a:pt x="2726782" y="661921"/>
                </a:cubicBezTo>
                <a:cubicBezTo>
                  <a:pt x="2724095" y="671928"/>
                  <a:pt x="2691723" y="658917"/>
                  <a:pt x="2711937" y="650411"/>
                </a:cubicBezTo>
                <a:cubicBezTo>
                  <a:pt x="2606764" y="641398"/>
                  <a:pt x="2606764" y="641398"/>
                  <a:pt x="2606764" y="641398"/>
                </a:cubicBezTo>
                <a:cubicBezTo>
                  <a:pt x="2624293" y="642900"/>
                  <a:pt x="2626978" y="632893"/>
                  <a:pt x="2626978" y="632893"/>
                </a:cubicBezTo>
                <a:cubicBezTo>
                  <a:pt x="2612135" y="621383"/>
                  <a:pt x="2583863" y="659911"/>
                  <a:pt x="2554175" y="636891"/>
                </a:cubicBezTo>
                <a:cubicBezTo>
                  <a:pt x="2536646" y="635389"/>
                  <a:pt x="2519118" y="633887"/>
                  <a:pt x="2519118" y="633887"/>
                </a:cubicBezTo>
                <a:cubicBezTo>
                  <a:pt x="2501589" y="632385"/>
                  <a:pt x="2443629" y="647894"/>
                  <a:pt x="2391042" y="643388"/>
                </a:cubicBezTo>
                <a:cubicBezTo>
                  <a:pt x="2393727" y="633380"/>
                  <a:pt x="2393727" y="633380"/>
                  <a:pt x="2393727" y="633380"/>
                </a:cubicBezTo>
                <a:cubicBezTo>
                  <a:pt x="2373513" y="641885"/>
                  <a:pt x="2306082" y="625870"/>
                  <a:pt x="2283181" y="644383"/>
                </a:cubicBezTo>
                <a:cubicBezTo>
                  <a:pt x="2210380" y="648383"/>
                  <a:pt x="2120048" y="650879"/>
                  <a:pt x="2032403" y="643368"/>
                </a:cubicBezTo>
                <a:cubicBezTo>
                  <a:pt x="2012188" y="651875"/>
                  <a:pt x="2012188" y="651875"/>
                  <a:pt x="2012188" y="651875"/>
                </a:cubicBezTo>
                <a:cubicBezTo>
                  <a:pt x="2172637" y="655386"/>
                  <a:pt x="2327714" y="678913"/>
                  <a:pt x="2476003" y="660906"/>
                </a:cubicBezTo>
                <a:cubicBezTo>
                  <a:pt x="2490846" y="672417"/>
                  <a:pt x="2511061" y="663910"/>
                  <a:pt x="2511061" y="663910"/>
                </a:cubicBezTo>
                <a:cubicBezTo>
                  <a:pt x="2525905" y="675421"/>
                  <a:pt x="2508376" y="673919"/>
                  <a:pt x="2490846" y="672417"/>
                </a:cubicBezTo>
                <a:cubicBezTo>
                  <a:pt x="2473319" y="670915"/>
                  <a:pt x="2473319" y="670915"/>
                  <a:pt x="2473319" y="670915"/>
                </a:cubicBezTo>
                <a:cubicBezTo>
                  <a:pt x="2467948" y="690930"/>
                  <a:pt x="2455789" y="669413"/>
                  <a:pt x="2435573" y="677918"/>
                </a:cubicBezTo>
                <a:cubicBezTo>
                  <a:pt x="2400515" y="674913"/>
                  <a:pt x="2362773" y="681917"/>
                  <a:pt x="2325029" y="688920"/>
                </a:cubicBezTo>
                <a:cubicBezTo>
                  <a:pt x="2365141" y="689798"/>
                  <a:pt x="2395225" y="690456"/>
                  <a:pt x="2417788" y="690950"/>
                </a:cubicBezTo>
                <a:lnTo>
                  <a:pt x="2429486" y="691206"/>
                </a:lnTo>
                <a:lnTo>
                  <a:pt x="2387623" y="694764"/>
                </a:lnTo>
                <a:cubicBezTo>
                  <a:pt x="2330683" y="697084"/>
                  <a:pt x="2287957" y="693422"/>
                  <a:pt x="2229326" y="711433"/>
                </a:cubicBezTo>
                <a:cubicBezTo>
                  <a:pt x="2279228" y="725947"/>
                  <a:pt x="2334501" y="720445"/>
                  <a:pt x="2366874" y="733458"/>
                </a:cubicBezTo>
                <a:cubicBezTo>
                  <a:pt x="2387089" y="724952"/>
                  <a:pt x="2387089" y="724952"/>
                  <a:pt x="2387089" y="724952"/>
                </a:cubicBezTo>
                <a:cubicBezTo>
                  <a:pt x="2387089" y="724952"/>
                  <a:pt x="2387089" y="724952"/>
                  <a:pt x="2404617" y="726454"/>
                </a:cubicBezTo>
                <a:cubicBezTo>
                  <a:pt x="2417093" y="730083"/>
                  <a:pt x="2422571" y="730553"/>
                  <a:pt x="2424592" y="729286"/>
                </a:cubicBezTo>
                <a:lnTo>
                  <a:pt x="2424467" y="728044"/>
                </a:lnTo>
                <a:lnTo>
                  <a:pt x="2488720" y="730462"/>
                </a:lnTo>
                <a:cubicBezTo>
                  <a:pt x="2555966" y="730466"/>
                  <a:pt x="2624720" y="724840"/>
                  <a:pt x="2690454" y="730473"/>
                </a:cubicBezTo>
                <a:cubicBezTo>
                  <a:pt x="2643239" y="705951"/>
                  <a:pt x="2620339" y="724465"/>
                  <a:pt x="2590652" y="701445"/>
                </a:cubicBezTo>
                <a:cubicBezTo>
                  <a:pt x="2663453" y="697445"/>
                  <a:pt x="2663453" y="697445"/>
                  <a:pt x="2663453" y="697445"/>
                </a:cubicBezTo>
                <a:cubicBezTo>
                  <a:pt x="2660768" y="707453"/>
                  <a:pt x="2643239" y="705951"/>
                  <a:pt x="2643239" y="705951"/>
                </a:cubicBezTo>
                <a:cubicBezTo>
                  <a:pt x="2660768" y="707453"/>
                  <a:pt x="2675611" y="718962"/>
                  <a:pt x="2693141" y="720465"/>
                </a:cubicBezTo>
                <a:cubicBezTo>
                  <a:pt x="2707984" y="731975"/>
                  <a:pt x="2707984" y="731975"/>
                  <a:pt x="2728200" y="723469"/>
                </a:cubicBezTo>
                <a:cubicBezTo>
                  <a:pt x="2745729" y="724971"/>
                  <a:pt x="2730884" y="713462"/>
                  <a:pt x="2730884" y="713462"/>
                </a:cubicBezTo>
                <a:cubicBezTo>
                  <a:pt x="2748414" y="714964"/>
                  <a:pt x="2745729" y="724971"/>
                  <a:pt x="2765943" y="716466"/>
                </a:cubicBezTo>
                <a:cubicBezTo>
                  <a:pt x="2780786" y="727976"/>
                  <a:pt x="2780786" y="727976"/>
                  <a:pt x="2780786" y="727976"/>
                </a:cubicBezTo>
                <a:cubicBezTo>
                  <a:pt x="2803687" y="709462"/>
                  <a:pt x="2803687" y="709462"/>
                  <a:pt x="2803687" y="709462"/>
                </a:cubicBezTo>
                <a:cubicBezTo>
                  <a:pt x="2803687" y="709462"/>
                  <a:pt x="2786157" y="707960"/>
                  <a:pt x="2786157" y="707960"/>
                </a:cubicBezTo>
                <a:cubicBezTo>
                  <a:pt x="2806371" y="699455"/>
                  <a:pt x="2806371" y="699455"/>
                  <a:pt x="2806371" y="699455"/>
                </a:cubicBezTo>
                <a:cubicBezTo>
                  <a:pt x="2823901" y="700957"/>
                  <a:pt x="2821214" y="710964"/>
                  <a:pt x="2821214" y="710964"/>
                </a:cubicBezTo>
                <a:cubicBezTo>
                  <a:pt x="2803687" y="709462"/>
                  <a:pt x="2803687" y="709462"/>
                  <a:pt x="2801000" y="719471"/>
                </a:cubicBezTo>
                <a:cubicBezTo>
                  <a:pt x="2821214" y="710964"/>
                  <a:pt x="2841784" y="717846"/>
                  <a:pt x="2862353" y="724728"/>
                </a:cubicBezTo>
                <a:lnTo>
                  <a:pt x="2882379" y="730187"/>
                </a:lnTo>
                <a:lnTo>
                  <a:pt x="2785952" y="730658"/>
                </a:lnTo>
                <a:cubicBezTo>
                  <a:pt x="2644451" y="734849"/>
                  <a:pt x="2493288" y="746850"/>
                  <a:pt x="2346660" y="741963"/>
                </a:cubicBezTo>
                <a:cubicBezTo>
                  <a:pt x="2326445" y="750469"/>
                  <a:pt x="2326445" y="750469"/>
                  <a:pt x="2323760" y="760476"/>
                </a:cubicBezTo>
                <a:cubicBezTo>
                  <a:pt x="2358818" y="763481"/>
                  <a:pt x="2358818" y="763481"/>
                  <a:pt x="2358818" y="763481"/>
                </a:cubicBezTo>
                <a:cubicBezTo>
                  <a:pt x="2300860" y="778990"/>
                  <a:pt x="2308916" y="748967"/>
                  <a:pt x="2253643" y="754468"/>
                </a:cubicBezTo>
                <a:cubicBezTo>
                  <a:pt x="2215899" y="761472"/>
                  <a:pt x="2160628" y="766974"/>
                  <a:pt x="2122882" y="773977"/>
                </a:cubicBezTo>
                <a:cubicBezTo>
                  <a:pt x="2120198" y="783984"/>
                  <a:pt x="2120198" y="783984"/>
                  <a:pt x="2120198" y="783984"/>
                </a:cubicBezTo>
                <a:cubicBezTo>
                  <a:pt x="2190316" y="789993"/>
                  <a:pt x="2248272" y="774484"/>
                  <a:pt x="2315705" y="790500"/>
                </a:cubicBezTo>
                <a:cubicBezTo>
                  <a:pt x="2187629" y="800000"/>
                  <a:pt x="2187629" y="800000"/>
                  <a:pt x="2187629" y="800000"/>
                </a:cubicBezTo>
                <a:cubicBezTo>
                  <a:pt x="2164730" y="818514"/>
                  <a:pt x="2237531" y="814515"/>
                  <a:pt x="2237531" y="814515"/>
                </a:cubicBezTo>
                <a:cubicBezTo>
                  <a:pt x="2234846" y="824523"/>
                  <a:pt x="2234846" y="824523"/>
                  <a:pt x="2234846" y="824523"/>
                </a:cubicBezTo>
                <a:cubicBezTo>
                  <a:pt x="2249689" y="836032"/>
                  <a:pt x="2269905" y="827527"/>
                  <a:pt x="2287433" y="829029"/>
                </a:cubicBezTo>
                <a:cubicBezTo>
                  <a:pt x="2302278" y="840539"/>
                  <a:pt x="2337335" y="843543"/>
                  <a:pt x="2372394" y="846547"/>
                </a:cubicBezTo>
                <a:cubicBezTo>
                  <a:pt x="2547687" y="861568"/>
                  <a:pt x="2745877" y="858076"/>
                  <a:pt x="2923854" y="863090"/>
                </a:cubicBezTo>
                <a:cubicBezTo>
                  <a:pt x="2903640" y="871596"/>
                  <a:pt x="2903640" y="871596"/>
                  <a:pt x="2903640" y="871596"/>
                </a:cubicBezTo>
                <a:cubicBezTo>
                  <a:pt x="2810622" y="884100"/>
                  <a:pt x="2705448" y="875088"/>
                  <a:pt x="2632646" y="879087"/>
                </a:cubicBezTo>
                <a:cubicBezTo>
                  <a:pt x="2685234" y="883594"/>
                  <a:pt x="2752666" y="899610"/>
                  <a:pt x="2805252" y="904116"/>
                </a:cubicBezTo>
                <a:cubicBezTo>
                  <a:pt x="2837625" y="917128"/>
                  <a:pt x="2948171" y="906125"/>
                  <a:pt x="2998073" y="920639"/>
                </a:cubicBezTo>
                <a:cubicBezTo>
                  <a:pt x="3023658" y="892119"/>
                  <a:pt x="3091089" y="908134"/>
                  <a:pt x="3131520" y="891124"/>
                </a:cubicBezTo>
                <a:cubicBezTo>
                  <a:pt x="3146363" y="902634"/>
                  <a:pt x="3169263" y="884120"/>
                  <a:pt x="3169263" y="884120"/>
                </a:cubicBezTo>
                <a:cubicBezTo>
                  <a:pt x="3154418" y="872610"/>
                  <a:pt x="3154418" y="872610"/>
                  <a:pt x="3154418" y="872610"/>
                </a:cubicBezTo>
                <a:cubicBezTo>
                  <a:pt x="3192162" y="865607"/>
                  <a:pt x="3192162" y="865607"/>
                  <a:pt x="3192162" y="865607"/>
                </a:cubicBezTo>
                <a:cubicBezTo>
                  <a:pt x="3174632" y="864105"/>
                  <a:pt x="3197533" y="845591"/>
                  <a:pt x="3162474" y="842587"/>
                </a:cubicBezTo>
                <a:cubicBezTo>
                  <a:pt x="3162474" y="842587"/>
                  <a:pt x="3162474" y="842587"/>
                  <a:pt x="3159790" y="852595"/>
                </a:cubicBezTo>
                <a:cubicBezTo>
                  <a:pt x="3142260" y="851093"/>
                  <a:pt x="3142260" y="851093"/>
                  <a:pt x="3142260" y="851093"/>
                </a:cubicBezTo>
                <a:cubicBezTo>
                  <a:pt x="3162474" y="842587"/>
                  <a:pt x="3165161" y="832579"/>
                  <a:pt x="3182688" y="834081"/>
                </a:cubicBezTo>
                <a:cubicBezTo>
                  <a:pt x="3200218" y="835583"/>
                  <a:pt x="3200218" y="835583"/>
                  <a:pt x="3200218" y="835583"/>
                </a:cubicBezTo>
                <a:cubicBezTo>
                  <a:pt x="3202904" y="825576"/>
                  <a:pt x="3185375" y="824074"/>
                  <a:pt x="3167845" y="822571"/>
                </a:cubicBezTo>
                <a:cubicBezTo>
                  <a:pt x="3150316" y="821069"/>
                  <a:pt x="3150316" y="821069"/>
                  <a:pt x="3150316" y="821069"/>
                </a:cubicBezTo>
                <a:cubicBezTo>
                  <a:pt x="3175901" y="792548"/>
                  <a:pt x="3217747" y="837085"/>
                  <a:pt x="3243332" y="808565"/>
                </a:cubicBezTo>
                <a:cubicBezTo>
                  <a:pt x="3243332" y="808565"/>
                  <a:pt x="3243332" y="808565"/>
                  <a:pt x="3260862" y="810067"/>
                </a:cubicBezTo>
                <a:cubicBezTo>
                  <a:pt x="3248702" y="788549"/>
                  <a:pt x="3233859" y="777039"/>
                  <a:pt x="3178586" y="782541"/>
                </a:cubicBezTo>
                <a:cubicBezTo>
                  <a:pt x="3201486" y="764027"/>
                  <a:pt x="3268918" y="780043"/>
                  <a:pt x="3259444" y="748518"/>
                </a:cubicBezTo>
                <a:cubicBezTo>
                  <a:pt x="3254073" y="768533"/>
                  <a:pt x="3206857" y="744012"/>
                  <a:pt x="3183957" y="762524"/>
                </a:cubicBezTo>
                <a:cubicBezTo>
                  <a:pt x="3189328" y="742509"/>
                  <a:pt x="3163743" y="771031"/>
                  <a:pt x="3151584" y="749513"/>
                </a:cubicBezTo>
                <a:cubicBezTo>
                  <a:pt x="3169114" y="751015"/>
                  <a:pt x="3169114" y="751015"/>
                  <a:pt x="3171798" y="741007"/>
                </a:cubicBezTo>
                <a:cubicBezTo>
                  <a:pt x="3171798" y="741007"/>
                  <a:pt x="3154271" y="739505"/>
                  <a:pt x="3154271" y="739505"/>
                </a:cubicBezTo>
                <a:cubicBezTo>
                  <a:pt x="3148900" y="759520"/>
                  <a:pt x="3119210" y="736500"/>
                  <a:pt x="3096311" y="755014"/>
                </a:cubicBezTo>
                <a:cubicBezTo>
                  <a:pt x="3096311" y="755014"/>
                  <a:pt x="3061252" y="752010"/>
                  <a:pt x="3043725" y="750508"/>
                </a:cubicBezTo>
                <a:cubicBezTo>
                  <a:pt x="3046409" y="740500"/>
                  <a:pt x="3081467" y="743505"/>
                  <a:pt x="3086838" y="723489"/>
                </a:cubicBezTo>
                <a:cubicBezTo>
                  <a:pt x="3066623" y="731994"/>
                  <a:pt x="3066623" y="731994"/>
                  <a:pt x="3066623" y="731994"/>
                </a:cubicBezTo>
                <a:cubicBezTo>
                  <a:pt x="3092209" y="703473"/>
                  <a:pt x="3119210" y="736500"/>
                  <a:pt x="3159640" y="719490"/>
                </a:cubicBezTo>
                <a:cubicBezTo>
                  <a:pt x="3174483" y="731000"/>
                  <a:pt x="3177170" y="720992"/>
                  <a:pt x="3194699" y="722494"/>
                </a:cubicBezTo>
                <a:cubicBezTo>
                  <a:pt x="3197384" y="712486"/>
                  <a:pt x="3197384" y="712486"/>
                  <a:pt x="3197384" y="712486"/>
                </a:cubicBezTo>
                <a:cubicBezTo>
                  <a:pt x="3235127" y="705483"/>
                  <a:pt x="3212229" y="723996"/>
                  <a:pt x="3227072" y="735506"/>
                </a:cubicBezTo>
                <a:cubicBezTo>
                  <a:pt x="3232443" y="715490"/>
                  <a:pt x="3264815" y="728502"/>
                  <a:pt x="3270185" y="708487"/>
                </a:cubicBezTo>
                <a:cubicBezTo>
                  <a:pt x="3255341" y="696977"/>
                  <a:pt x="3235127" y="705483"/>
                  <a:pt x="3235127" y="705483"/>
                </a:cubicBezTo>
                <a:cubicBezTo>
                  <a:pt x="3237814" y="695475"/>
                  <a:pt x="3237814" y="695475"/>
                  <a:pt x="3237814" y="695475"/>
                </a:cubicBezTo>
                <a:cubicBezTo>
                  <a:pt x="3328144" y="692978"/>
                  <a:pt x="3413105" y="710496"/>
                  <a:pt x="3506122" y="697991"/>
                </a:cubicBezTo>
                <a:cubicBezTo>
                  <a:pt x="3508806" y="687984"/>
                  <a:pt x="3508806" y="687984"/>
                  <a:pt x="3508806" y="687984"/>
                </a:cubicBezTo>
                <a:cubicBezTo>
                  <a:pt x="3538494" y="711004"/>
                  <a:pt x="3596452" y="695495"/>
                  <a:pt x="3611297" y="707004"/>
                </a:cubicBezTo>
                <a:cubicBezTo>
                  <a:pt x="3608610" y="717012"/>
                  <a:pt x="3608610" y="717012"/>
                  <a:pt x="3608610" y="717012"/>
                </a:cubicBezTo>
                <a:cubicBezTo>
                  <a:pt x="3626140" y="718514"/>
                  <a:pt x="3643669" y="720016"/>
                  <a:pt x="3661199" y="721519"/>
                </a:cubicBezTo>
                <a:cubicBezTo>
                  <a:pt x="3663883" y="711511"/>
                  <a:pt x="3663883" y="711511"/>
                  <a:pt x="3666568" y="701503"/>
                </a:cubicBezTo>
                <a:cubicBezTo>
                  <a:pt x="3684097" y="703005"/>
                  <a:pt x="3681413" y="713013"/>
                  <a:pt x="3698940" y="714515"/>
                </a:cubicBezTo>
                <a:cubicBezTo>
                  <a:pt x="3856704" y="728034"/>
                  <a:pt x="3856704" y="728034"/>
                  <a:pt x="3856704" y="728034"/>
                </a:cubicBezTo>
                <a:cubicBezTo>
                  <a:pt x="4052211" y="734550"/>
                  <a:pt x="4227502" y="749572"/>
                  <a:pt x="4408164" y="744577"/>
                </a:cubicBezTo>
                <a:cubicBezTo>
                  <a:pt x="4423007" y="756087"/>
                  <a:pt x="4423007" y="756087"/>
                  <a:pt x="4423007" y="756087"/>
                </a:cubicBezTo>
                <a:cubicBezTo>
                  <a:pt x="4586140" y="749590"/>
                  <a:pt x="4793807" y="777624"/>
                  <a:pt x="4977154" y="762622"/>
                </a:cubicBezTo>
                <a:cubicBezTo>
                  <a:pt x="4962309" y="751112"/>
                  <a:pt x="4962309" y="751112"/>
                  <a:pt x="4962309" y="751112"/>
                </a:cubicBezTo>
                <a:cubicBezTo>
                  <a:pt x="4979839" y="752614"/>
                  <a:pt x="4979839" y="752614"/>
                  <a:pt x="4979839" y="752614"/>
                </a:cubicBezTo>
                <a:cubicBezTo>
                  <a:pt x="4977154" y="762622"/>
                  <a:pt x="4994682" y="764124"/>
                  <a:pt x="5012211" y="765626"/>
                </a:cubicBezTo>
                <a:cubicBezTo>
                  <a:pt x="5009527" y="775634"/>
                  <a:pt x="4977154" y="762622"/>
                  <a:pt x="4954254" y="781136"/>
                </a:cubicBezTo>
                <a:cubicBezTo>
                  <a:pt x="4969096" y="792645"/>
                  <a:pt x="5004155" y="795649"/>
                  <a:pt x="5024372" y="787144"/>
                </a:cubicBezTo>
                <a:cubicBezTo>
                  <a:pt x="5041901" y="788646"/>
                  <a:pt x="5021685" y="797152"/>
                  <a:pt x="5021685" y="797152"/>
                </a:cubicBezTo>
                <a:cubicBezTo>
                  <a:pt x="5056744" y="800156"/>
                  <a:pt x="5091801" y="803160"/>
                  <a:pt x="5129545" y="796157"/>
                </a:cubicBezTo>
                <a:cubicBezTo>
                  <a:pt x="5126860" y="806164"/>
                  <a:pt x="5126860" y="806164"/>
                  <a:pt x="5126860" y="806164"/>
                </a:cubicBezTo>
                <a:cubicBezTo>
                  <a:pt x="5203548" y="812736"/>
                  <a:pt x="5286408" y="796322"/>
                  <a:pt x="5349299" y="809549"/>
                </a:cubicBezTo>
                <a:lnTo>
                  <a:pt x="5365544" y="814386"/>
                </a:lnTo>
                <a:lnTo>
                  <a:pt x="5372510" y="813062"/>
                </a:lnTo>
                <a:lnTo>
                  <a:pt x="5379572" y="813155"/>
                </a:lnTo>
                <a:lnTo>
                  <a:pt x="5383735" y="809521"/>
                </a:lnTo>
                <a:cubicBezTo>
                  <a:pt x="5402486" y="798110"/>
                  <a:pt x="5410187" y="827884"/>
                  <a:pt x="5430225" y="811685"/>
                </a:cubicBezTo>
                <a:cubicBezTo>
                  <a:pt x="5432911" y="801678"/>
                  <a:pt x="5447756" y="813187"/>
                  <a:pt x="5447756" y="813187"/>
                </a:cubicBezTo>
                <a:cubicBezTo>
                  <a:pt x="5450441" y="803180"/>
                  <a:pt x="5450441" y="803180"/>
                  <a:pt x="5450441" y="803180"/>
                </a:cubicBezTo>
                <a:cubicBezTo>
                  <a:pt x="5450441" y="803180"/>
                  <a:pt x="5485498" y="806184"/>
                  <a:pt x="5505714" y="797678"/>
                </a:cubicBezTo>
                <a:cubicBezTo>
                  <a:pt x="5538086" y="810690"/>
                  <a:pt x="5560985" y="792176"/>
                  <a:pt x="5613575" y="796683"/>
                </a:cubicBezTo>
                <a:cubicBezTo>
                  <a:pt x="5608202" y="816699"/>
                  <a:pt x="5608202" y="816699"/>
                  <a:pt x="5608202" y="816699"/>
                </a:cubicBezTo>
                <a:cubicBezTo>
                  <a:pt x="5593359" y="805189"/>
                  <a:pt x="5593359" y="805189"/>
                  <a:pt x="5593359" y="805189"/>
                </a:cubicBezTo>
                <a:cubicBezTo>
                  <a:pt x="5590675" y="815197"/>
                  <a:pt x="5579896" y="821952"/>
                  <a:pt x="5573498" y="829082"/>
                </a:cubicBezTo>
                <a:lnTo>
                  <a:pt x="5569097" y="839678"/>
                </a:lnTo>
                <a:lnTo>
                  <a:pt x="5570581" y="839950"/>
                </a:lnTo>
                <a:cubicBezTo>
                  <a:pt x="5579723" y="841057"/>
                  <a:pt x="5588588" y="841057"/>
                  <a:pt x="5597452" y="838526"/>
                </a:cubicBezTo>
                <a:lnTo>
                  <a:pt x="5602308" y="840047"/>
                </a:lnTo>
                <a:lnTo>
                  <a:pt x="5606451" y="831585"/>
                </a:lnTo>
                <a:cubicBezTo>
                  <a:pt x="5609397" y="828959"/>
                  <a:pt x="5614283" y="827458"/>
                  <a:pt x="5623047" y="828209"/>
                </a:cubicBezTo>
                <a:lnTo>
                  <a:pt x="5623026" y="828401"/>
                </a:lnTo>
                <a:lnTo>
                  <a:pt x="5643145" y="819977"/>
                </a:lnTo>
                <a:cubicBezTo>
                  <a:pt x="5652611" y="818232"/>
                  <a:pt x="5662079" y="816487"/>
                  <a:pt x="5663421" y="811488"/>
                </a:cubicBezTo>
                <a:cubicBezTo>
                  <a:pt x="5701291" y="804506"/>
                  <a:pt x="5701291" y="804506"/>
                  <a:pt x="5701291" y="804506"/>
                </a:cubicBezTo>
                <a:cubicBezTo>
                  <a:pt x="5688095" y="803375"/>
                  <a:pt x="5680270" y="819963"/>
                  <a:pt x="5654915" y="826419"/>
                </a:cubicBezTo>
                <a:lnTo>
                  <a:pt x="5623020" y="828457"/>
                </a:lnTo>
                <a:lnTo>
                  <a:pt x="5621546" y="842157"/>
                </a:lnTo>
                <a:lnTo>
                  <a:pt x="5632903" y="848451"/>
                </a:lnTo>
                <a:lnTo>
                  <a:pt x="5638688" y="849336"/>
                </a:lnTo>
                <a:lnTo>
                  <a:pt x="5643294" y="848820"/>
                </a:lnTo>
                <a:cubicBezTo>
                  <a:pt x="5647335" y="846287"/>
                  <a:pt x="5642272" y="840094"/>
                  <a:pt x="5655420" y="841221"/>
                </a:cubicBezTo>
                <a:cubicBezTo>
                  <a:pt x="5670263" y="852730"/>
                  <a:pt x="5705321" y="855735"/>
                  <a:pt x="5725536" y="847229"/>
                </a:cubicBezTo>
                <a:cubicBezTo>
                  <a:pt x="5734302" y="847981"/>
                  <a:pt x="5729247" y="850107"/>
                  <a:pt x="5719812" y="851858"/>
                </a:cubicBezTo>
                <a:lnTo>
                  <a:pt x="5693982" y="853773"/>
                </a:lnTo>
                <a:lnTo>
                  <a:pt x="5719342" y="854974"/>
                </a:lnTo>
                <a:cubicBezTo>
                  <a:pt x="5740396" y="855607"/>
                  <a:pt x="5760895" y="856556"/>
                  <a:pt x="5779457" y="859877"/>
                </a:cubicBezTo>
                <a:lnTo>
                  <a:pt x="5782787" y="860769"/>
                </a:lnTo>
                <a:lnTo>
                  <a:pt x="5808237" y="855690"/>
                </a:lnTo>
                <a:cubicBezTo>
                  <a:pt x="5812914" y="854757"/>
                  <a:pt x="5812914" y="854757"/>
                  <a:pt x="5812914" y="854757"/>
                </a:cubicBezTo>
                <a:lnTo>
                  <a:pt x="5793163" y="863547"/>
                </a:lnTo>
                <a:lnTo>
                  <a:pt x="5805671" y="866896"/>
                </a:lnTo>
                <a:cubicBezTo>
                  <a:pt x="5813808" y="870000"/>
                  <a:pt x="5821288" y="873954"/>
                  <a:pt x="5827937" y="879015"/>
                </a:cubicBezTo>
                <a:cubicBezTo>
                  <a:pt x="5845666" y="879015"/>
                  <a:pt x="5845666" y="879015"/>
                  <a:pt x="5845666" y="879015"/>
                </a:cubicBezTo>
                <a:cubicBezTo>
                  <a:pt x="5845666" y="889137"/>
                  <a:pt x="5845666" y="889137"/>
                  <a:pt x="5845666" y="889137"/>
                </a:cubicBezTo>
                <a:cubicBezTo>
                  <a:pt x="5810208" y="909381"/>
                  <a:pt x="5774747" y="868893"/>
                  <a:pt x="5739289" y="889137"/>
                </a:cubicBezTo>
                <a:cubicBezTo>
                  <a:pt x="5757018" y="899259"/>
                  <a:pt x="5810208" y="889137"/>
                  <a:pt x="5792478" y="919504"/>
                </a:cubicBezTo>
                <a:cubicBezTo>
                  <a:pt x="5916583" y="970114"/>
                  <a:pt x="6040690" y="990359"/>
                  <a:pt x="6129339" y="1061214"/>
                </a:cubicBezTo>
                <a:cubicBezTo>
                  <a:pt x="6182527" y="1071336"/>
                  <a:pt x="6235716" y="1091580"/>
                  <a:pt x="6235716" y="1121947"/>
                </a:cubicBezTo>
                <a:cubicBezTo>
                  <a:pt x="6253446" y="1132068"/>
                  <a:pt x="6271175" y="1142191"/>
                  <a:pt x="6306634" y="1152314"/>
                </a:cubicBezTo>
                <a:cubicBezTo>
                  <a:pt x="6306634" y="1152314"/>
                  <a:pt x="6306634" y="1152314"/>
                  <a:pt x="6306634" y="1142191"/>
                </a:cubicBezTo>
                <a:lnTo>
                  <a:pt x="6336523" y="1166569"/>
                </a:lnTo>
                <a:lnTo>
                  <a:pt x="6339829" y="1163225"/>
                </a:lnTo>
                <a:cubicBezTo>
                  <a:pt x="6393016" y="1155634"/>
                  <a:pt x="6426261" y="1130961"/>
                  <a:pt x="6469475" y="1127639"/>
                </a:cubicBezTo>
                <a:cubicBezTo>
                  <a:pt x="6483880" y="1126532"/>
                  <a:pt x="6499394" y="1127797"/>
                  <a:pt x="6517123" y="1132858"/>
                </a:cubicBezTo>
                <a:cubicBezTo>
                  <a:pt x="6534854" y="1122736"/>
                  <a:pt x="6552582" y="1153103"/>
                  <a:pt x="6570311" y="1153103"/>
                </a:cubicBezTo>
                <a:cubicBezTo>
                  <a:pt x="6623501" y="1132858"/>
                  <a:pt x="6658961" y="1163225"/>
                  <a:pt x="6694418" y="1153103"/>
                </a:cubicBezTo>
                <a:cubicBezTo>
                  <a:pt x="6765337" y="1183469"/>
                  <a:pt x="6871713" y="1153103"/>
                  <a:pt x="6924903" y="1193592"/>
                </a:cubicBezTo>
                <a:cubicBezTo>
                  <a:pt x="6942632" y="1193592"/>
                  <a:pt x="6942632" y="1193592"/>
                  <a:pt x="6942632" y="1193592"/>
                </a:cubicBezTo>
                <a:cubicBezTo>
                  <a:pt x="6942632" y="1203713"/>
                  <a:pt x="6942632" y="1203713"/>
                  <a:pt x="6942632" y="1203713"/>
                </a:cubicBezTo>
                <a:cubicBezTo>
                  <a:pt x="6933769" y="1208775"/>
                  <a:pt x="6924903" y="1210040"/>
                  <a:pt x="6916038" y="1209407"/>
                </a:cubicBezTo>
                <a:lnTo>
                  <a:pt x="6903247" y="1206668"/>
                </a:lnTo>
                <a:lnTo>
                  <a:pt x="6918026" y="1211465"/>
                </a:lnTo>
                <a:cubicBezTo>
                  <a:pt x="6943790" y="1214312"/>
                  <a:pt x="6967059" y="1202924"/>
                  <a:pt x="6980356" y="1202924"/>
                </a:cubicBezTo>
                <a:cubicBezTo>
                  <a:pt x="6998087" y="1213046"/>
                  <a:pt x="6998087" y="1223168"/>
                  <a:pt x="6980356" y="1223168"/>
                </a:cubicBezTo>
                <a:cubicBezTo>
                  <a:pt x="6953762" y="1215576"/>
                  <a:pt x="6927168" y="1213679"/>
                  <a:pt x="6900574" y="1221745"/>
                </a:cubicBezTo>
                <a:lnTo>
                  <a:pt x="6890253" y="1226225"/>
                </a:lnTo>
                <a:lnTo>
                  <a:pt x="6889444" y="1234080"/>
                </a:lnTo>
                <a:lnTo>
                  <a:pt x="6894519" y="1235919"/>
                </a:lnTo>
                <a:lnTo>
                  <a:pt x="6906114" y="1237403"/>
                </a:lnTo>
                <a:cubicBezTo>
                  <a:pt x="6942682" y="1238351"/>
                  <a:pt x="6989221" y="1230760"/>
                  <a:pt x="7015815" y="1223168"/>
                </a:cubicBezTo>
                <a:cubicBezTo>
                  <a:pt x="7015815" y="1213046"/>
                  <a:pt x="7015815" y="1213046"/>
                  <a:pt x="7015815" y="1213046"/>
                </a:cubicBezTo>
                <a:cubicBezTo>
                  <a:pt x="7033544" y="1192802"/>
                  <a:pt x="7069005" y="1223168"/>
                  <a:pt x="7069005" y="1202924"/>
                </a:cubicBezTo>
                <a:cubicBezTo>
                  <a:pt x="7104463" y="1202924"/>
                  <a:pt x="7122194" y="1182679"/>
                  <a:pt x="7139922" y="1162435"/>
                </a:cubicBezTo>
                <a:cubicBezTo>
                  <a:pt x="7157651" y="1121947"/>
                  <a:pt x="7228570" y="1091580"/>
                  <a:pt x="7246301" y="1040969"/>
                </a:cubicBezTo>
                <a:cubicBezTo>
                  <a:pt x="7281758" y="1040969"/>
                  <a:pt x="7281758" y="1040969"/>
                  <a:pt x="7281758" y="1040969"/>
                </a:cubicBezTo>
                <a:cubicBezTo>
                  <a:pt x="7264029" y="1081459"/>
                  <a:pt x="7210841" y="1101702"/>
                  <a:pt x="7193112" y="1142191"/>
                </a:cubicBezTo>
                <a:cubicBezTo>
                  <a:pt x="7175382" y="1152314"/>
                  <a:pt x="7210841" y="1162435"/>
                  <a:pt x="7193112" y="1172558"/>
                </a:cubicBezTo>
                <a:cubicBezTo>
                  <a:pt x="7175382" y="1162435"/>
                  <a:pt x="7175382" y="1162435"/>
                  <a:pt x="7175382" y="1162435"/>
                </a:cubicBezTo>
                <a:cubicBezTo>
                  <a:pt x="7157651" y="1172558"/>
                  <a:pt x="7139922" y="1182679"/>
                  <a:pt x="7139922" y="1202924"/>
                </a:cubicBezTo>
                <a:cubicBezTo>
                  <a:pt x="7157651" y="1192802"/>
                  <a:pt x="7193112" y="1202924"/>
                  <a:pt x="7193112" y="1192802"/>
                </a:cubicBezTo>
                <a:cubicBezTo>
                  <a:pt x="7193112" y="1182679"/>
                  <a:pt x="7175382" y="1192802"/>
                  <a:pt x="7157651" y="1192802"/>
                </a:cubicBezTo>
                <a:cubicBezTo>
                  <a:pt x="7157651" y="1182679"/>
                  <a:pt x="7175382" y="1182679"/>
                  <a:pt x="7193112" y="1182679"/>
                </a:cubicBezTo>
                <a:cubicBezTo>
                  <a:pt x="7193112" y="1192802"/>
                  <a:pt x="7210841" y="1192802"/>
                  <a:pt x="7210841" y="1202924"/>
                </a:cubicBezTo>
                <a:cubicBezTo>
                  <a:pt x="7175382" y="1202924"/>
                  <a:pt x="7139922" y="1213046"/>
                  <a:pt x="7104463" y="1213046"/>
                </a:cubicBezTo>
                <a:cubicBezTo>
                  <a:pt x="7122194" y="1223168"/>
                  <a:pt x="7122194" y="1223168"/>
                  <a:pt x="7122194" y="1223168"/>
                </a:cubicBezTo>
                <a:cubicBezTo>
                  <a:pt x="7547703" y="1192802"/>
                  <a:pt x="7547703" y="1192802"/>
                  <a:pt x="7547703" y="1192802"/>
                </a:cubicBezTo>
                <a:cubicBezTo>
                  <a:pt x="7565432" y="1182679"/>
                  <a:pt x="7565432" y="1182679"/>
                  <a:pt x="7565432" y="1182679"/>
                </a:cubicBezTo>
                <a:lnTo>
                  <a:pt x="7583160" y="1182679"/>
                </a:lnTo>
                <a:cubicBezTo>
                  <a:pt x="7583160" y="1172558"/>
                  <a:pt x="7583160" y="1172558"/>
                  <a:pt x="7583160" y="1162435"/>
                </a:cubicBezTo>
                <a:cubicBezTo>
                  <a:pt x="7600891" y="1162435"/>
                  <a:pt x="7600891" y="1162435"/>
                  <a:pt x="7600891" y="1162435"/>
                </a:cubicBezTo>
                <a:cubicBezTo>
                  <a:pt x="7600891" y="1172558"/>
                  <a:pt x="7600891" y="1172558"/>
                  <a:pt x="7600891" y="1172558"/>
                </a:cubicBezTo>
                <a:cubicBezTo>
                  <a:pt x="7636351" y="1162435"/>
                  <a:pt x="7654079" y="1182679"/>
                  <a:pt x="7689539" y="1162435"/>
                </a:cubicBezTo>
                <a:cubicBezTo>
                  <a:pt x="7702836" y="1170027"/>
                  <a:pt x="7726106" y="1160538"/>
                  <a:pt x="7751869" y="1155318"/>
                </a:cubicBezTo>
                <a:lnTo>
                  <a:pt x="7762146" y="1154145"/>
                </a:lnTo>
                <a:lnTo>
                  <a:pt x="7922714" y="1055991"/>
                </a:lnTo>
                <a:cubicBezTo>
                  <a:pt x="8000281" y="1010442"/>
                  <a:pt x="8075631" y="962362"/>
                  <a:pt x="8128819" y="906690"/>
                </a:cubicBezTo>
                <a:cubicBezTo>
                  <a:pt x="8164280" y="886446"/>
                  <a:pt x="8235197" y="866201"/>
                  <a:pt x="8199739" y="825712"/>
                </a:cubicBezTo>
                <a:cubicBezTo>
                  <a:pt x="8270656" y="805469"/>
                  <a:pt x="8288385" y="764980"/>
                  <a:pt x="8323845" y="734614"/>
                </a:cubicBezTo>
                <a:cubicBezTo>
                  <a:pt x="8377034" y="727022"/>
                  <a:pt x="8410277" y="702350"/>
                  <a:pt x="8453492" y="699027"/>
                </a:cubicBezTo>
                <a:cubicBezTo>
                  <a:pt x="8467898" y="697921"/>
                  <a:pt x="8483411" y="699185"/>
                  <a:pt x="8501141" y="704247"/>
                </a:cubicBezTo>
                <a:cubicBezTo>
                  <a:pt x="8518870" y="694124"/>
                  <a:pt x="8536599" y="724491"/>
                  <a:pt x="8554329" y="724491"/>
                </a:cubicBezTo>
                <a:cubicBezTo>
                  <a:pt x="8607518" y="704247"/>
                  <a:pt x="8642977" y="734614"/>
                  <a:pt x="8678436" y="724491"/>
                </a:cubicBezTo>
                <a:cubicBezTo>
                  <a:pt x="8749355" y="754858"/>
                  <a:pt x="8855731" y="724491"/>
                  <a:pt x="8908920" y="764980"/>
                </a:cubicBezTo>
                <a:cubicBezTo>
                  <a:pt x="8926649" y="764980"/>
                  <a:pt x="8926649" y="764980"/>
                  <a:pt x="8926649" y="764980"/>
                </a:cubicBezTo>
                <a:cubicBezTo>
                  <a:pt x="8926649" y="775102"/>
                  <a:pt x="8926649" y="775102"/>
                  <a:pt x="8926649" y="775102"/>
                </a:cubicBezTo>
                <a:cubicBezTo>
                  <a:pt x="8891191" y="795346"/>
                  <a:pt x="8855731" y="754858"/>
                  <a:pt x="8820272" y="775102"/>
                </a:cubicBezTo>
                <a:cubicBezTo>
                  <a:pt x="8838001" y="785224"/>
                  <a:pt x="8891191" y="775102"/>
                  <a:pt x="8873461" y="805469"/>
                </a:cubicBezTo>
                <a:cubicBezTo>
                  <a:pt x="8997567" y="856079"/>
                  <a:pt x="9121674" y="876324"/>
                  <a:pt x="9210322" y="947179"/>
                </a:cubicBezTo>
                <a:cubicBezTo>
                  <a:pt x="9263510" y="957301"/>
                  <a:pt x="9316700" y="977545"/>
                  <a:pt x="9316700" y="1007912"/>
                </a:cubicBezTo>
                <a:cubicBezTo>
                  <a:pt x="9334429" y="1018033"/>
                  <a:pt x="9352159" y="1028156"/>
                  <a:pt x="9387617" y="1038279"/>
                </a:cubicBezTo>
                <a:cubicBezTo>
                  <a:pt x="9387617" y="1038279"/>
                  <a:pt x="9387617" y="1038279"/>
                  <a:pt x="9387617" y="1028156"/>
                </a:cubicBezTo>
                <a:cubicBezTo>
                  <a:pt x="9387617" y="1038278"/>
                  <a:pt x="9400914" y="1045870"/>
                  <a:pt x="9418644" y="1053461"/>
                </a:cubicBezTo>
                <a:lnTo>
                  <a:pt x="9460181" y="1071703"/>
                </a:lnTo>
                <a:lnTo>
                  <a:pt x="9462608" y="1071703"/>
                </a:lnTo>
                <a:lnTo>
                  <a:pt x="9462608" y="1072769"/>
                </a:lnTo>
                <a:lnTo>
                  <a:pt x="9476265" y="1078767"/>
                </a:lnTo>
                <a:cubicBezTo>
                  <a:pt x="9476265" y="1078767"/>
                  <a:pt x="9493995" y="1068644"/>
                  <a:pt x="9511724" y="1078767"/>
                </a:cubicBezTo>
                <a:lnTo>
                  <a:pt x="9504852" y="1082690"/>
                </a:lnTo>
                <a:lnTo>
                  <a:pt x="9515594" y="1081536"/>
                </a:lnTo>
                <a:cubicBezTo>
                  <a:pt x="9515594" y="1071464"/>
                  <a:pt x="9515594" y="1071464"/>
                  <a:pt x="9515594" y="1071464"/>
                </a:cubicBezTo>
                <a:cubicBezTo>
                  <a:pt x="9524459" y="1081535"/>
                  <a:pt x="9528892" y="1086571"/>
                  <a:pt x="9531108" y="1089089"/>
                </a:cubicBezTo>
                <a:lnTo>
                  <a:pt x="9532870" y="1091091"/>
                </a:lnTo>
                <a:lnTo>
                  <a:pt x="9535190" y="1090939"/>
                </a:lnTo>
                <a:lnTo>
                  <a:pt x="9546069" y="1087043"/>
                </a:lnTo>
                <a:cubicBezTo>
                  <a:pt x="9557705" y="1084683"/>
                  <a:pt x="9564354" y="1086571"/>
                  <a:pt x="9551056" y="1071464"/>
                </a:cubicBezTo>
                <a:cubicBezTo>
                  <a:pt x="9604249" y="1071464"/>
                  <a:pt x="9639710" y="1051322"/>
                  <a:pt x="9675171" y="1071464"/>
                </a:cubicBezTo>
                <a:cubicBezTo>
                  <a:pt x="9657441" y="1071464"/>
                  <a:pt x="9657441" y="1071464"/>
                  <a:pt x="9657441" y="1071464"/>
                </a:cubicBezTo>
                <a:cubicBezTo>
                  <a:pt x="9675171" y="1081536"/>
                  <a:pt x="9675171" y="1081536"/>
                  <a:pt x="9675171" y="1081536"/>
                </a:cubicBezTo>
                <a:cubicBezTo>
                  <a:pt x="9692903" y="1071464"/>
                  <a:pt x="9692903" y="1071464"/>
                  <a:pt x="9692903" y="1071464"/>
                </a:cubicBezTo>
                <a:cubicBezTo>
                  <a:pt x="9692903" y="1081536"/>
                  <a:pt x="9692903" y="1081536"/>
                  <a:pt x="9692903" y="1081536"/>
                </a:cubicBezTo>
                <a:cubicBezTo>
                  <a:pt x="9710633" y="1081536"/>
                  <a:pt x="9710633" y="1081536"/>
                  <a:pt x="9710633" y="1071464"/>
                </a:cubicBezTo>
                <a:cubicBezTo>
                  <a:pt x="9737230" y="1079018"/>
                  <a:pt x="9743879" y="1063911"/>
                  <a:pt x="9760501" y="1060134"/>
                </a:cubicBezTo>
                <a:lnTo>
                  <a:pt x="9778598" y="1061215"/>
                </a:lnTo>
                <a:lnTo>
                  <a:pt x="9781571" y="1051261"/>
                </a:lnTo>
                <a:lnTo>
                  <a:pt x="9763665" y="1051261"/>
                </a:lnTo>
                <a:lnTo>
                  <a:pt x="9782336" y="1041369"/>
                </a:lnTo>
                <a:lnTo>
                  <a:pt x="9782336" y="1048701"/>
                </a:lnTo>
                <a:lnTo>
                  <a:pt x="9788395" y="1028419"/>
                </a:lnTo>
                <a:cubicBezTo>
                  <a:pt x="9800030" y="1008649"/>
                  <a:pt x="9818867" y="989670"/>
                  <a:pt x="9849894" y="971957"/>
                </a:cubicBezTo>
                <a:cubicBezTo>
                  <a:pt x="9849894" y="982079"/>
                  <a:pt x="9849894" y="982079"/>
                  <a:pt x="9849894" y="982079"/>
                </a:cubicBezTo>
                <a:cubicBezTo>
                  <a:pt x="9885353" y="911224"/>
                  <a:pt x="9991730" y="850490"/>
                  <a:pt x="10062649" y="779636"/>
                </a:cubicBezTo>
                <a:cubicBezTo>
                  <a:pt x="10080379" y="759391"/>
                  <a:pt x="10080379" y="759391"/>
                  <a:pt x="10080379" y="759391"/>
                </a:cubicBezTo>
                <a:cubicBezTo>
                  <a:pt x="10080379" y="749269"/>
                  <a:pt x="10062649" y="749269"/>
                  <a:pt x="10044920" y="739147"/>
                </a:cubicBezTo>
                <a:cubicBezTo>
                  <a:pt x="9974001" y="789758"/>
                  <a:pt x="9920813" y="850490"/>
                  <a:pt x="9885353" y="911224"/>
                </a:cubicBezTo>
                <a:cubicBezTo>
                  <a:pt x="9903084" y="860613"/>
                  <a:pt x="9956272" y="810002"/>
                  <a:pt x="10009460" y="749269"/>
                </a:cubicBezTo>
                <a:cubicBezTo>
                  <a:pt x="10133567" y="658169"/>
                  <a:pt x="10328593" y="577192"/>
                  <a:pt x="10434969" y="465849"/>
                </a:cubicBezTo>
                <a:cubicBezTo>
                  <a:pt x="10470429" y="445605"/>
                  <a:pt x="10541346" y="425360"/>
                  <a:pt x="10505888" y="384871"/>
                </a:cubicBezTo>
                <a:cubicBezTo>
                  <a:pt x="10576805" y="364627"/>
                  <a:pt x="10594534" y="324138"/>
                  <a:pt x="10629995" y="293772"/>
                </a:cubicBezTo>
                <a:cubicBezTo>
                  <a:pt x="10683183" y="286181"/>
                  <a:pt x="10716425" y="261508"/>
                  <a:pt x="10759641" y="258186"/>
                </a:cubicBezTo>
                <a:cubicBezTo>
                  <a:pt x="10774047" y="257079"/>
                  <a:pt x="10789560" y="258344"/>
                  <a:pt x="10807290" y="263405"/>
                </a:cubicBezTo>
                <a:cubicBezTo>
                  <a:pt x="10825019" y="253283"/>
                  <a:pt x="10842748" y="283650"/>
                  <a:pt x="10860478" y="283650"/>
                </a:cubicBezTo>
                <a:cubicBezTo>
                  <a:pt x="10913667" y="263405"/>
                  <a:pt x="10949126" y="293772"/>
                  <a:pt x="10984585" y="283650"/>
                </a:cubicBezTo>
                <a:cubicBezTo>
                  <a:pt x="11055503" y="314016"/>
                  <a:pt x="11161880" y="283650"/>
                  <a:pt x="11215069" y="324138"/>
                </a:cubicBezTo>
                <a:cubicBezTo>
                  <a:pt x="11232799" y="324138"/>
                  <a:pt x="11232799" y="324138"/>
                  <a:pt x="11232799" y="324138"/>
                </a:cubicBezTo>
                <a:cubicBezTo>
                  <a:pt x="11232799" y="334260"/>
                  <a:pt x="11232799" y="334260"/>
                  <a:pt x="11232799" y="334260"/>
                </a:cubicBezTo>
                <a:cubicBezTo>
                  <a:pt x="11197340" y="354505"/>
                  <a:pt x="11161880" y="314016"/>
                  <a:pt x="11126421" y="334260"/>
                </a:cubicBezTo>
                <a:cubicBezTo>
                  <a:pt x="11144150" y="344383"/>
                  <a:pt x="11197340" y="334260"/>
                  <a:pt x="11179611" y="364627"/>
                </a:cubicBezTo>
                <a:cubicBezTo>
                  <a:pt x="11303716" y="415238"/>
                  <a:pt x="11427823" y="435482"/>
                  <a:pt x="11516471" y="506337"/>
                </a:cubicBezTo>
                <a:cubicBezTo>
                  <a:pt x="11569659" y="516460"/>
                  <a:pt x="11622849" y="536704"/>
                  <a:pt x="11622849" y="567071"/>
                </a:cubicBezTo>
                <a:cubicBezTo>
                  <a:pt x="11640578" y="577192"/>
                  <a:pt x="11658307" y="587314"/>
                  <a:pt x="11693766" y="597437"/>
                </a:cubicBezTo>
                <a:cubicBezTo>
                  <a:pt x="11693766" y="597437"/>
                  <a:pt x="11693766" y="597437"/>
                  <a:pt x="11693766" y="587314"/>
                </a:cubicBezTo>
                <a:cubicBezTo>
                  <a:pt x="11693766" y="607559"/>
                  <a:pt x="11746956" y="617681"/>
                  <a:pt x="11782415" y="637926"/>
                </a:cubicBezTo>
                <a:cubicBezTo>
                  <a:pt x="11782415" y="637926"/>
                  <a:pt x="11800144" y="627803"/>
                  <a:pt x="11817873" y="637926"/>
                </a:cubicBezTo>
                <a:cubicBezTo>
                  <a:pt x="11800144" y="648048"/>
                  <a:pt x="11800144" y="648048"/>
                  <a:pt x="11800144" y="648048"/>
                </a:cubicBezTo>
                <a:cubicBezTo>
                  <a:pt x="11835603" y="658169"/>
                  <a:pt x="11871061" y="637926"/>
                  <a:pt x="11906521" y="658169"/>
                </a:cubicBezTo>
                <a:cubicBezTo>
                  <a:pt x="11906521" y="658169"/>
                  <a:pt x="11888792" y="658169"/>
                  <a:pt x="11888792" y="658169"/>
                </a:cubicBezTo>
                <a:cubicBezTo>
                  <a:pt x="11959709" y="668292"/>
                  <a:pt x="12030629" y="678414"/>
                  <a:pt x="12119275" y="668292"/>
                </a:cubicBezTo>
                <a:lnTo>
                  <a:pt x="12192000" y="663547"/>
                </a:lnTo>
                <a:lnTo>
                  <a:pt x="12192000" y="2076000"/>
                </a:lnTo>
                <a:lnTo>
                  <a:pt x="12177804" y="2077064"/>
                </a:lnTo>
                <a:cubicBezTo>
                  <a:pt x="12157858" y="2075799"/>
                  <a:pt x="12135696" y="2070738"/>
                  <a:pt x="12117967" y="2070738"/>
                </a:cubicBezTo>
                <a:cubicBezTo>
                  <a:pt x="12100237" y="2070738"/>
                  <a:pt x="12082507" y="2060616"/>
                  <a:pt x="12064778" y="2070738"/>
                </a:cubicBezTo>
                <a:cubicBezTo>
                  <a:pt x="12082507" y="2060616"/>
                  <a:pt x="12082507" y="2060616"/>
                  <a:pt x="12082507" y="2060616"/>
                </a:cubicBezTo>
                <a:cubicBezTo>
                  <a:pt x="12029319" y="2050494"/>
                  <a:pt x="11993861" y="2060616"/>
                  <a:pt x="11940671" y="2070738"/>
                </a:cubicBezTo>
                <a:cubicBezTo>
                  <a:pt x="11922941" y="2080860"/>
                  <a:pt x="11905213" y="2060616"/>
                  <a:pt x="11905213" y="2080860"/>
                </a:cubicBezTo>
                <a:cubicBezTo>
                  <a:pt x="11922941" y="2101104"/>
                  <a:pt x="11958401" y="2080860"/>
                  <a:pt x="11993861" y="2080860"/>
                </a:cubicBezTo>
                <a:cubicBezTo>
                  <a:pt x="12011590" y="2080860"/>
                  <a:pt x="12011590" y="2080860"/>
                  <a:pt x="12011590" y="2080860"/>
                </a:cubicBezTo>
                <a:cubicBezTo>
                  <a:pt x="12011590" y="2080860"/>
                  <a:pt x="12064778" y="2090982"/>
                  <a:pt x="12029319" y="2101104"/>
                </a:cubicBezTo>
                <a:cubicBezTo>
                  <a:pt x="12047049" y="2111227"/>
                  <a:pt x="12064778" y="2090982"/>
                  <a:pt x="12064778" y="2080860"/>
                </a:cubicBezTo>
                <a:cubicBezTo>
                  <a:pt x="12082507" y="2080860"/>
                  <a:pt x="12082507" y="2080860"/>
                  <a:pt x="12082507" y="2080860"/>
                </a:cubicBezTo>
                <a:cubicBezTo>
                  <a:pt x="12064778" y="2090982"/>
                  <a:pt x="12064778" y="2090982"/>
                  <a:pt x="12064778" y="2090982"/>
                </a:cubicBezTo>
                <a:cubicBezTo>
                  <a:pt x="12064778" y="2111227"/>
                  <a:pt x="12064778" y="2121349"/>
                  <a:pt x="12047049" y="2131471"/>
                </a:cubicBezTo>
                <a:lnTo>
                  <a:pt x="12061775" y="2139878"/>
                </a:lnTo>
                <a:lnTo>
                  <a:pt x="12040400" y="2138588"/>
                </a:lnTo>
                <a:cubicBezTo>
                  <a:pt x="12030427" y="2138430"/>
                  <a:pt x="12020455" y="2139062"/>
                  <a:pt x="12011590" y="2141592"/>
                </a:cubicBezTo>
                <a:cubicBezTo>
                  <a:pt x="12029319" y="2151715"/>
                  <a:pt x="12029319" y="2151715"/>
                  <a:pt x="12029319" y="2151715"/>
                </a:cubicBezTo>
                <a:cubicBezTo>
                  <a:pt x="12011590" y="2141592"/>
                  <a:pt x="11976131" y="2171959"/>
                  <a:pt x="11958401" y="2161838"/>
                </a:cubicBezTo>
                <a:cubicBezTo>
                  <a:pt x="11976131" y="2171959"/>
                  <a:pt x="11993861" y="2171959"/>
                  <a:pt x="12011590" y="2171959"/>
                </a:cubicBezTo>
                <a:cubicBezTo>
                  <a:pt x="11940671" y="2182082"/>
                  <a:pt x="11940671" y="2182082"/>
                  <a:pt x="11940671" y="2182082"/>
                </a:cubicBezTo>
                <a:cubicBezTo>
                  <a:pt x="11922941" y="2182082"/>
                  <a:pt x="11922941" y="2182082"/>
                  <a:pt x="11922941" y="2192204"/>
                </a:cubicBezTo>
                <a:cubicBezTo>
                  <a:pt x="11940671" y="2202326"/>
                  <a:pt x="11958401" y="2192204"/>
                  <a:pt x="11976131" y="2192204"/>
                </a:cubicBezTo>
                <a:cubicBezTo>
                  <a:pt x="11922941" y="2202326"/>
                  <a:pt x="11922941" y="2202326"/>
                  <a:pt x="11922941" y="2202326"/>
                </a:cubicBezTo>
                <a:cubicBezTo>
                  <a:pt x="11922941" y="2204856"/>
                  <a:pt x="11924049" y="2206121"/>
                  <a:pt x="11925989" y="2206596"/>
                </a:cubicBezTo>
                <a:lnTo>
                  <a:pt x="11928483" y="2206449"/>
                </a:lnTo>
                <a:lnTo>
                  <a:pt x="11894131" y="2211183"/>
                </a:lnTo>
                <a:cubicBezTo>
                  <a:pt x="11869753" y="2212447"/>
                  <a:pt x="11843158" y="2212447"/>
                  <a:pt x="11816564" y="2212447"/>
                </a:cubicBezTo>
                <a:cubicBezTo>
                  <a:pt x="11798835" y="2222570"/>
                  <a:pt x="11745647" y="2192204"/>
                  <a:pt x="11727917" y="2222570"/>
                </a:cubicBezTo>
                <a:lnTo>
                  <a:pt x="11736782" y="2224257"/>
                </a:lnTo>
                <a:lnTo>
                  <a:pt x="11719053" y="2227631"/>
                </a:lnTo>
                <a:cubicBezTo>
                  <a:pt x="11710188" y="2230162"/>
                  <a:pt x="11701323" y="2232692"/>
                  <a:pt x="11692459" y="2232692"/>
                </a:cubicBezTo>
                <a:cubicBezTo>
                  <a:pt x="11710188" y="2242814"/>
                  <a:pt x="11710188" y="2242814"/>
                  <a:pt x="11710188" y="2242814"/>
                </a:cubicBezTo>
                <a:cubicBezTo>
                  <a:pt x="11692459" y="2252937"/>
                  <a:pt x="11692459" y="2232692"/>
                  <a:pt x="11656999" y="2242814"/>
                </a:cubicBezTo>
                <a:cubicBezTo>
                  <a:pt x="11656999" y="2242814"/>
                  <a:pt x="11621539" y="2242814"/>
                  <a:pt x="11603811" y="2242814"/>
                </a:cubicBezTo>
                <a:cubicBezTo>
                  <a:pt x="11621539" y="2252937"/>
                  <a:pt x="11621539" y="2252937"/>
                  <a:pt x="11621539" y="2252937"/>
                </a:cubicBezTo>
                <a:cubicBezTo>
                  <a:pt x="11586081" y="2263059"/>
                  <a:pt x="11532891" y="2263059"/>
                  <a:pt x="11515162" y="2263059"/>
                </a:cubicBezTo>
                <a:cubicBezTo>
                  <a:pt x="11497433" y="2283304"/>
                  <a:pt x="11515162" y="2273181"/>
                  <a:pt x="11532891" y="2283304"/>
                </a:cubicBezTo>
                <a:cubicBezTo>
                  <a:pt x="11550622" y="2273181"/>
                  <a:pt x="11550622" y="2273181"/>
                  <a:pt x="11550622" y="2273181"/>
                </a:cubicBezTo>
                <a:cubicBezTo>
                  <a:pt x="11568351" y="2283304"/>
                  <a:pt x="11603811" y="2263059"/>
                  <a:pt x="11639269" y="2283304"/>
                </a:cubicBezTo>
                <a:cubicBezTo>
                  <a:pt x="11621539" y="2293425"/>
                  <a:pt x="11550622" y="2283304"/>
                  <a:pt x="11568351" y="2303547"/>
                </a:cubicBezTo>
                <a:cubicBezTo>
                  <a:pt x="11497433" y="2313669"/>
                  <a:pt x="11497433" y="2313669"/>
                  <a:pt x="11497433" y="2313669"/>
                </a:cubicBezTo>
                <a:cubicBezTo>
                  <a:pt x="11532891" y="2303547"/>
                  <a:pt x="11532891" y="2333914"/>
                  <a:pt x="11586081" y="2323792"/>
                </a:cubicBezTo>
                <a:cubicBezTo>
                  <a:pt x="11603811" y="2333914"/>
                  <a:pt x="11603811" y="2333914"/>
                  <a:pt x="11603811" y="2333914"/>
                </a:cubicBezTo>
                <a:cubicBezTo>
                  <a:pt x="11568351" y="2323792"/>
                  <a:pt x="11532891" y="2333914"/>
                  <a:pt x="11497433" y="2333914"/>
                </a:cubicBezTo>
                <a:cubicBezTo>
                  <a:pt x="11506297" y="2338975"/>
                  <a:pt x="11512947" y="2342770"/>
                  <a:pt x="11517932" y="2345618"/>
                </a:cubicBezTo>
                <a:lnTo>
                  <a:pt x="11527573" y="2351122"/>
                </a:lnTo>
                <a:lnTo>
                  <a:pt x="11515162" y="2354159"/>
                </a:lnTo>
                <a:cubicBezTo>
                  <a:pt x="11550622" y="2374403"/>
                  <a:pt x="11550622" y="2374403"/>
                  <a:pt x="11550622" y="2374403"/>
                </a:cubicBezTo>
                <a:lnTo>
                  <a:pt x="11747467" y="2374403"/>
                </a:lnTo>
                <a:lnTo>
                  <a:pt x="11747467" y="2367520"/>
                </a:lnTo>
                <a:lnTo>
                  <a:pt x="11770301" y="2374403"/>
                </a:lnTo>
                <a:lnTo>
                  <a:pt x="11852024" y="2374403"/>
                </a:lnTo>
                <a:lnTo>
                  <a:pt x="11778603" y="2376905"/>
                </a:lnTo>
                <a:lnTo>
                  <a:pt x="11782473" y="2378071"/>
                </a:lnTo>
                <a:lnTo>
                  <a:pt x="11747467" y="2378071"/>
                </a:lnTo>
                <a:lnTo>
                  <a:pt x="11747467" y="2377484"/>
                </a:lnTo>
                <a:lnTo>
                  <a:pt x="11668080" y="2376933"/>
                </a:lnTo>
                <a:cubicBezTo>
                  <a:pt x="11608243" y="2376933"/>
                  <a:pt x="11550622" y="2379464"/>
                  <a:pt x="11497433" y="2394647"/>
                </a:cubicBezTo>
                <a:cubicBezTo>
                  <a:pt x="11515162" y="2404769"/>
                  <a:pt x="11515162" y="2404769"/>
                  <a:pt x="11515162" y="2404769"/>
                </a:cubicBezTo>
                <a:cubicBezTo>
                  <a:pt x="11515162" y="2404769"/>
                  <a:pt x="11497433" y="2404769"/>
                  <a:pt x="11497433" y="2404769"/>
                </a:cubicBezTo>
                <a:cubicBezTo>
                  <a:pt x="11497433" y="2414891"/>
                  <a:pt x="11497433" y="2414891"/>
                  <a:pt x="11497433" y="2414891"/>
                </a:cubicBezTo>
                <a:cubicBezTo>
                  <a:pt x="11461974" y="2414891"/>
                  <a:pt x="11461974" y="2425013"/>
                  <a:pt x="11391055" y="2414891"/>
                </a:cubicBezTo>
                <a:cubicBezTo>
                  <a:pt x="11355597" y="2414891"/>
                  <a:pt x="11337867" y="2435135"/>
                  <a:pt x="11337867" y="2445258"/>
                </a:cubicBezTo>
                <a:cubicBezTo>
                  <a:pt x="11302409" y="2425013"/>
                  <a:pt x="11231489" y="2435135"/>
                  <a:pt x="11178301" y="2435135"/>
                </a:cubicBezTo>
                <a:cubicBezTo>
                  <a:pt x="11160572" y="2435135"/>
                  <a:pt x="11160572" y="2435135"/>
                  <a:pt x="11160572" y="2435135"/>
                </a:cubicBezTo>
                <a:cubicBezTo>
                  <a:pt x="11125113" y="2425013"/>
                  <a:pt x="11071924" y="2435135"/>
                  <a:pt x="11036465" y="2425013"/>
                </a:cubicBezTo>
                <a:cubicBezTo>
                  <a:pt x="11018736" y="2455380"/>
                  <a:pt x="10947817" y="2435135"/>
                  <a:pt x="10947817" y="2455380"/>
                </a:cubicBezTo>
                <a:cubicBezTo>
                  <a:pt x="10894629" y="2445258"/>
                  <a:pt x="10894629" y="2445258"/>
                  <a:pt x="10894629" y="2445258"/>
                </a:cubicBezTo>
                <a:cubicBezTo>
                  <a:pt x="10912358" y="2445258"/>
                  <a:pt x="10930087" y="2455380"/>
                  <a:pt x="10930087" y="2445258"/>
                </a:cubicBezTo>
                <a:cubicBezTo>
                  <a:pt x="10930087" y="2425013"/>
                  <a:pt x="10894629" y="2435135"/>
                  <a:pt x="10894629" y="2425013"/>
                </a:cubicBezTo>
                <a:cubicBezTo>
                  <a:pt x="10859170" y="2445258"/>
                  <a:pt x="10859170" y="2445258"/>
                  <a:pt x="10859170" y="2445258"/>
                </a:cubicBezTo>
                <a:cubicBezTo>
                  <a:pt x="10859170" y="2445258"/>
                  <a:pt x="10876899" y="2455380"/>
                  <a:pt x="10876899" y="2445258"/>
                </a:cubicBezTo>
                <a:cubicBezTo>
                  <a:pt x="10859170" y="2455380"/>
                  <a:pt x="10876899" y="2465502"/>
                  <a:pt x="10876899" y="2475624"/>
                </a:cubicBezTo>
                <a:cubicBezTo>
                  <a:pt x="10859170" y="2485746"/>
                  <a:pt x="10823710" y="2475624"/>
                  <a:pt x="10823710" y="2465502"/>
                </a:cubicBezTo>
                <a:cubicBezTo>
                  <a:pt x="10841441" y="2455380"/>
                  <a:pt x="10841441" y="2455380"/>
                  <a:pt x="10841441" y="2455380"/>
                </a:cubicBezTo>
                <a:cubicBezTo>
                  <a:pt x="10841441" y="2445258"/>
                  <a:pt x="10823710" y="2445258"/>
                  <a:pt x="10823710" y="2445258"/>
                </a:cubicBezTo>
                <a:cubicBezTo>
                  <a:pt x="10805981" y="2465502"/>
                  <a:pt x="10823710" y="2465502"/>
                  <a:pt x="10805981" y="2475624"/>
                </a:cubicBezTo>
                <a:cubicBezTo>
                  <a:pt x="10805981" y="2465502"/>
                  <a:pt x="10805981" y="2465502"/>
                  <a:pt x="10805981" y="2465502"/>
                </a:cubicBezTo>
                <a:cubicBezTo>
                  <a:pt x="10788251" y="2465502"/>
                  <a:pt x="10788251" y="2445258"/>
                  <a:pt x="10770522" y="2455380"/>
                </a:cubicBezTo>
                <a:cubicBezTo>
                  <a:pt x="10752792" y="2465502"/>
                  <a:pt x="10743928" y="2470563"/>
                  <a:pt x="10739495" y="2473093"/>
                </a:cubicBezTo>
                <a:lnTo>
                  <a:pt x="10726198" y="2470563"/>
                </a:lnTo>
                <a:cubicBezTo>
                  <a:pt x="10717334" y="2468033"/>
                  <a:pt x="10708469" y="2465502"/>
                  <a:pt x="10699604" y="2465502"/>
                </a:cubicBezTo>
                <a:cubicBezTo>
                  <a:pt x="10699604" y="2475624"/>
                  <a:pt x="10699604" y="2475624"/>
                  <a:pt x="10699604" y="2475624"/>
                </a:cubicBezTo>
                <a:cubicBezTo>
                  <a:pt x="10664144" y="2475624"/>
                  <a:pt x="10628685" y="2465502"/>
                  <a:pt x="10593227" y="2485746"/>
                </a:cubicBezTo>
                <a:cubicBezTo>
                  <a:pt x="10610956" y="2485746"/>
                  <a:pt x="10610956" y="2485746"/>
                  <a:pt x="10610956" y="2485746"/>
                </a:cubicBezTo>
                <a:cubicBezTo>
                  <a:pt x="10610956" y="2485746"/>
                  <a:pt x="10575497" y="2495868"/>
                  <a:pt x="10540037" y="2485746"/>
                </a:cubicBezTo>
                <a:cubicBezTo>
                  <a:pt x="10522308" y="2495868"/>
                  <a:pt x="10540037" y="2505990"/>
                  <a:pt x="10504579" y="2495868"/>
                </a:cubicBezTo>
                <a:cubicBezTo>
                  <a:pt x="10522308" y="2495868"/>
                  <a:pt x="10522308" y="2495868"/>
                  <a:pt x="10522308" y="2485746"/>
                </a:cubicBezTo>
                <a:cubicBezTo>
                  <a:pt x="10486849" y="2485746"/>
                  <a:pt x="10469120" y="2475624"/>
                  <a:pt x="10433661" y="2485746"/>
                </a:cubicBezTo>
                <a:lnTo>
                  <a:pt x="10385165" y="2483518"/>
                </a:lnTo>
                <a:lnTo>
                  <a:pt x="10383547" y="2485115"/>
                </a:lnTo>
                <a:cubicBezTo>
                  <a:pt x="10364433" y="2495554"/>
                  <a:pt x="10337839" y="2491758"/>
                  <a:pt x="10311245" y="2499349"/>
                </a:cubicBezTo>
                <a:cubicBezTo>
                  <a:pt x="10293515" y="2489228"/>
                  <a:pt x="10275786" y="2509472"/>
                  <a:pt x="10240325" y="2489228"/>
                </a:cubicBezTo>
                <a:cubicBezTo>
                  <a:pt x="10222597" y="2519593"/>
                  <a:pt x="10169408" y="2499349"/>
                  <a:pt x="10133949" y="2499349"/>
                </a:cubicBezTo>
                <a:cubicBezTo>
                  <a:pt x="10116219" y="2499349"/>
                  <a:pt x="10098489" y="2489228"/>
                  <a:pt x="10080760" y="2499349"/>
                </a:cubicBezTo>
                <a:cubicBezTo>
                  <a:pt x="10098489" y="2489228"/>
                  <a:pt x="10098489" y="2489228"/>
                  <a:pt x="10098489" y="2489228"/>
                </a:cubicBezTo>
                <a:cubicBezTo>
                  <a:pt x="10045301" y="2479105"/>
                  <a:pt x="10009843" y="2489228"/>
                  <a:pt x="9956653" y="2499349"/>
                </a:cubicBezTo>
                <a:cubicBezTo>
                  <a:pt x="9938923" y="2509472"/>
                  <a:pt x="9921195" y="2489228"/>
                  <a:pt x="9921195" y="2509472"/>
                </a:cubicBezTo>
                <a:cubicBezTo>
                  <a:pt x="9938923" y="2529716"/>
                  <a:pt x="9974383" y="2509472"/>
                  <a:pt x="10009843" y="2509472"/>
                </a:cubicBezTo>
                <a:cubicBezTo>
                  <a:pt x="10027572" y="2509472"/>
                  <a:pt x="10027572" y="2509472"/>
                  <a:pt x="10027572" y="2509472"/>
                </a:cubicBezTo>
                <a:cubicBezTo>
                  <a:pt x="10027572" y="2509472"/>
                  <a:pt x="10080760" y="2519593"/>
                  <a:pt x="10045301" y="2529716"/>
                </a:cubicBezTo>
                <a:cubicBezTo>
                  <a:pt x="10063031" y="2539838"/>
                  <a:pt x="10080760" y="2519593"/>
                  <a:pt x="10080760" y="2509472"/>
                </a:cubicBezTo>
                <a:cubicBezTo>
                  <a:pt x="10098489" y="2509472"/>
                  <a:pt x="10098489" y="2509472"/>
                  <a:pt x="10098489" y="2509472"/>
                </a:cubicBezTo>
                <a:cubicBezTo>
                  <a:pt x="10080760" y="2519593"/>
                  <a:pt x="10080760" y="2519593"/>
                  <a:pt x="10080760" y="2519593"/>
                </a:cubicBezTo>
                <a:cubicBezTo>
                  <a:pt x="10080760" y="2539838"/>
                  <a:pt x="10080760" y="2549960"/>
                  <a:pt x="10063031" y="2560083"/>
                </a:cubicBezTo>
                <a:lnTo>
                  <a:pt x="10077757" y="2568490"/>
                </a:lnTo>
                <a:lnTo>
                  <a:pt x="10056382" y="2567199"/>
                </a:lnTo>
                <a:cubicBezTo>
                  <a:pt x="10046409" y="2567042"/>
                  <a:pt x="10036437" y="2567674"/>
                  <a:pt x="10027572" y="2570204"/>
                </a:cubicBezTo>
                <a:cubicBezTo>
                  <a:pt x="10045301" y="2580327"/>
                  <a:pt x="10045301" y="2580327"/>
                  <a:pt x="10045301" y="2580327"/>
                </a:cubicBezTo>
                <a:cubicBezTo>
                  <a:pt x="10027572" y="2570204"/>
                  <a:pt x="9992113" y="2600571"/>
                  <a:pt x="9974383" y="2590449"/>
                </a:cubicBezTo>
                <a:cubicBezTo>
                  <a:pt x="9992113" y="2600571"/>
                  <a:pt x="10009843" y="2600571"/>
                  <a:pt x="10027572" y="2600571"/>
                </a:cubicBezTo>
                <a:cubicBezTo>
                  <a:pt x="9956653" y="2610693"/>
                  <a:pt x="9956653" y="2610693"/>
                  <a:pt x="9956653" y="2610693"/>
                </a:cubicBezTo>
                <a:cubicBezTo>
                  <a:pt x="9938923" y="2610693"/>
                  <a:pt x="9938923" y="2610693"/>
                  <a:pt x="9938923" y="2620815"/>
                </a:cubicBezTo>
                <a:cubicBezTo>
                  <a:pt x="9956653" y="2630938"/>
                  <a:pt x="9974383" y="2620815"/>
                  <a:pt x="9992113" y="2620815"/>
                </a:cubicBezTo>
                <a:cubicBezTo>
                  <a:pt x="9938923" y="2630938"/>
                  <a:pt x="9938923" y="2630938"/>
                  <a:pt x="9938923" y="2630938"/>
                </a:cubicBezTo>
                <a:cubicBezTo>
                  <a:pt x="9938923" y="2633468"/>
                  <a:pt x="9940031" y="2634733"/>
                  <a:pt x="9941971" y="2635208"/>
                </a:cubicBezTo>
                <a:lnTo>
                  <a:pt x="9944465" y="2635060"/>
                </a:lnTo>
                <a:lnTo>
                  <a:pt x="9910113" y="2639794"/>
                </a:lnTo>
                <a:cubicBezTo>
                  <a:pt x="9885735" y="2641059"/>
                  <a:pt x="9859140" y="2641059"/>
                  <a:pt x="9832546" y="2641059"/>
                </a:cubicBezTo>
                <a:cubicBezTo>
                  <a:pt x="9814817" y="2651182"/>
                  <a:pt x="9761629" y="2620815"/>
                  <a:pt x="9743899" y="2651182"/>
                </a:cubicBezTo>
                <a:lnTo>
                  <a:pt x="9752764" y="2652868"/>
                </a:lnTo>
                <a:lnTo>
                  <a:pt x="9735035" y="2656243"/>
                </a:lnTo>
                <a:cubicBezTo>
                  <a:pt x="9726170" y="2658773"/>
                  <a:pt x="9717305" y="2661304"/>
                  <a:pt x="9708441" y="2661304"/>
                </a:cubicBezTo>
                <a:cubicBezTo>
                  <a:pt x="9726170" y="2671426"/>
                  <a:pt x="9726170" y="2671426"/>
                  <a:pt x="9726170" y="2671426"/>
                </a:cubicBezTo>
                <a:cubicBezTo>
                  <a:pt x="9708441" y="2681548"/>
                  <a:pt x="9708441" y="2661304"/>
                  <a:pt x="9672981" y="2671426"/>
                </a:cubicBezTo>
                <a:cubicBezTo>
                  <a:pt x="9672981" y="2671426"/>
                  <a:pt x="9637521" y="2671426"/>
                  <a:pt x="9619793" y="2671426"/>
                </a:cubicBezTo>
                <a:cubicBezTo>
                  <a:pt x="9637521" y="2681548"/>
                  <a:pt x="9637521" y="2681548"/>
                  <a:pt x="9637521" y="2681548"/>
                </a:cubicBezTo>
                <a:cubicBezTo>
                  <a:pt x="9602063" y="2691670"/>
                  <a:pt x="9548873" y="2691670"/>
                  <a:pt x="9531144" y="2691670"/>
                </a:cubicBezTo>
                <a:cubicBezTo>
                  <a:pt x="9513415" y="2711915"/>
                  <a:pt x="9531144" y="2701793"/>
                  <a:pt x="9548873" y="2711915"/>
                </a:cubicBezTo>
                <a:cubicBezTo>
                  <a:pt x="9566604" y="2701793"/>
                  <a:pt x="9566604" y="2701793"/>
                  <a:pt x="9566604" y="2701793"/>
                </a:cubicBezTo>
                <a:cubicBezTo>
                  <a:pt x="9584333" y="2711915"/>
                  <a:pt x="9619793" y="2691670"/>
                  <a:pt x="9655251" y="2711915"/>
                </a:cubicBezTo>
                <a:cubicBezTo>
                  <a:pt x="9637521" y="2722037"/>
                  <a:pt x="9566604" y="2711915"/>
                  <a:pt x="9584333" y="2732159"/>
                </a:cubicBezTo>
                <a:cubicBezTo>
                  <a:pt x="9513415" y="2742281"/>
                  <a:pt x="9513415" y="2742281"/>
                  <a:pt x="9513415" y="2742281"/>
                </a:cubicBezTo>
                <a:cubicBezTo>
                  <a:pt x="9548873" y="2732159"/>
                  <a:pt x="9548873" y="2762525"/>
                  <a:pt x="9602063" y="2752403"/>
                </a:cubicBezTo>
                <a:cubicBezTo>
                  <a:pt x="9619793" y="2762525"/>
                  <a:pt x="9619793" y="2762525"/>
                  <a:pt x="9619793" y="2762525"/>
                </a:cubicBezTo>
                <a:cubicBezTo>
                  <a:pt x="9584333" y="2752403"/>
                  <a:pt x="9548873" y="2762525"/>
                  <a:pt x="9513415" y="2762525"/>
                </a:cubicBezTo>
                <a:cubicBezTo>
                  <a:pt x="9522279" y="2767587"/>
                  <a:pt x="9528929" y="2771382"/>
                  <a:pt x="9533914" y="2774230"/>
                </a:cubicBezTo>
                <a:lnTo>
                  <a:pt x="9543555" y="2779734"/>
                </a:lnTo>
                <a:lnTo>
                  <a:pt x="9531144" y="2782770"/>
                </a:lnTo>
                <a:cubicBezTo>
                  <a:pt x="9566604" y="2803014"/>
                  <a:pt x="9566604" y="2803014"/>
                  <a:pt x="9566604" y="2803014"/>
                </a:cubicBezTo>
                <a:cubicBezTo>
                  <a:pt x="9672981" y="2803014"/>
                  <a:pt x="9761629" y="2803014"/>
                  <a:pt x="9868006" y="2803014"/>
                </a:cubicBezTo>
                <a:cubicBezTo>
                  <a:pt x="9743899" y="2813136"/>
                  <a:pt x="9619793" y="2792892"/>
                  <a:pt x="9513415" y="2823259"/>
                </a:cubicBezTo>
                <a:cubicBezTo>
                  <a:pt x="9531144" y="2833381"/>
                  <a:pt x="9531144" y="2833381"/>
                  <a:pt x="9531144" y="2833381"/>
                </a:cubicBezTo>
                <a:cubicBezTo>
                  <a:pt x="9531144" y="2833381"/>
                  <a:pt x="9513415" y="2833381"/>
                  <a:pt x="9513415" y="2833381"/>
                </a:cubicBezTo>
                <a:cubicBezTo>
                  <a:pt x="9513415" y="2843502"/>
                  <a:pt x="9513415" y="2843502"/>
                  <a:pt x="9513415" y="2843502"/>
                </a:cubicBezTo>
                <a:cubicBezTo>
                  <a:pt x="9477956" y="2843502"/>
                  <a:pt x="9477956" y="2853625"/>
                  <a:pt x="9407037" y="2843502"/>
                </a:cubicBezTo>
                <a:cubicBezTo>
                  <a:pt x="9371579" y="2843502"/>
                  <a:pt x="9353849" y="2863747"/>
                  <a:pt x="9353849" y="2873869"/>
                </a:cubicBezTo>
                <a:cubicBezTo>
                  <a:pt x="9318391" y="2853625"/>
                  <a:pt x="9247471" y="2863747"/>
                  <a:pt x="9194283" y="2863747"/>
                </a:cubicBezTo>
                <a:cubicBezTo>
                  <a:pt x="9176554" y="2863747"/>
                  <a:pt x="9176554" y="2863747"/>
                  <a:pt x="9176554" y="2863747"/>
                </a:cubicBezTo>
                <a:cubicBezTo>
                  <a:pt x="9141095" y="2853625"/>
                  <a:pt x="9087906" y="2863747"/>
                  <a:pt x="9052447" y="2853625"/>
                </a:cubicBezTo>
                <a:cubicBezTo>
                  <a:pt x="9034718" y="2883991"/>
                  <a:pt x="8963799" y="2863747"/>
                  <a:pt x="8963799" y="2883991"/>
                </a:cubicBezTo>
                <a:cubicBezTo>
                  <a:pt x="8910611" y="2873869"/>
                  <a:pt x="8910611" y="2873869"/>
                  <a:pt x="8910611" y="2873869"/>
                </a:cubicBezTo>
                <a:cubicBezTo>
                  <a:pt x="8928340" y="2873869"/>
                  <a:pt x="8946069" y="2883991"/>
                  <a:pt x="8946069" y="2873869"/>
                </a:cubicBezTo>
                <a:cubicBezTo>
                  <a:pt x="8946069" y="2853625"/>
                  <a:pt x="8910611" y="2863747"/>
                  <a:pt x="8910611" y="2853625"/>
                </a:cubicBezTo>
                <a:cubicBezTo>
                  <a:pt x="8875152" y="2873869"/>
                  <a:pt x="8875152" y="2873869"/>
                  <a:pt x="8875152" y="2873869"/>
                </a:cubicBezTo>
                <a:cubicBezTo>
                  <a:pt x="8875152" y="2873869"/>
                  <a:pt x="8892881" y="2883991"/>
                  <a:pt x="8892881" y="2873869"/>
                </a:cubicBezTo>
                <a:cubicBezTo>
                  <a:pt x="8875152" y="2883991"/>
                  <a:pt x="8892881" y="2894114"/>
                  <a:pt x="8892881" y="2904236"/>
                </a:cubicBezTo>
                <a:cubicBezTo>
                  <a:pt x="8875152" y="2914357"/>
                  <a:pt x="8839692" y="2904236"/>
                  <a:pt x="8839692" y="2894114"/>
                </a:cubicBezTo>
                <a:cubicBezTo>
                  <a:pt x="8857423" y="2883991"/>
                  <a:pt x="8857423" y="2883991"/>
                  <a:pt x="8857423" y="2883991"/>
                </a:cubicBezTo>
                <a:cubicBezTo>
                  <a:pt x="8857423" y="2873869"/>
                  <a:pt x="8839692" y="2873869"/>
                  <a:pt x="8839692" y="2873869"/>
                </a:cubicBezTo>
                <a:cubicBezTo>
                  <a:pt x="8821963" y="2894114"/>
                  <a:pt x="8839692" y="2894114"/>
                  <a:pt x="8821963" y="2904236"/>
                </a:cubicBezTo>
                <a:cubicBezTo>
                  <a:pt x="8821963" y="2894114"/>
                  <a:pt x="8821963" y="2894114"/>
                  <a:pt x="8821963" y="2894114"/>
                </a:cubicBezTo>
                <a:cubicBezTo>
                  <a:pt x="8804233" y="2894114"/>
                  <a:pt x="8804233" y="2873869"/>
                  <a:pt x="8786504" y="2883991"/>
                </a:cubicBezTo>
                <a:cubicBezTo>
                  <a:pt x="8768774" y="2894114"/>
                  <a:pt x="8759910" y="2899175"/>
                  <a:pt x="8755477" y="2901705"/>
                </a:cubicBezTo>
                <a:lnTo>
                  <a:pt x="8742180" y="2899175"/>
                </a:lnTo>
                <a:cubicBezTo>
                  <a:pt x="8733316" y="2896644"/>
                  <a:pt x="8724451" y="2894114"/>
                  <a:pt x="8715586" y="2894114"/>
                </a:cubicBezTo>
                <a:cubicBezTo>
                  <a:pt x="8715586" y="2904236"/>
                  <a:pt x="8715586" y="2904236"/>
                  <a:pt x="8715586" y="2904236"/>
                </a:cubicBezTo>
                <a:cubicBezTo>
                  <a:pt x="8680126" y="2904236"/>
                  <a:pt x="8644667" y="2894114"/>
                  <a:pt x="8609209" y="2914357"/>
                </a:cubicBezTo>
                <a:cubicBezTo>
                  <a:pt x="8626938" y="2914357"/>
                  <a:pt x="8626938" y="2914357"/>
                  <a:pt x="8626938" y="2914357"/>
                </a:cubicBezTo>
                <a:cubicBezTo>
                  <a:pt x="8626938" y="2914357"/>
                  <a:pt x="8591479" y="2924480"/>
                  <a:pt x="8556019" y="2914357"/>
                </a:cubicBezTo>
                <a:cubicBezTo>
                  <a:pt x="8538290" y="2924480"/>
                  <a:pt x="8556019" y="2934602"/>
                  <a:pt x="8520561" y="2924480"/>
                </a:cubicBezTo>
                <a:cubicBezTo>
                  <a:pt x="8538290" y="2924480"/>
                  <a:pt x="8538290" y="2924480"/>
                  <a:pt x="8538290" y="2914357"/>
                </a:cubicBezTo>
                <a:cubicBezTo>
                  <a:pt x="8502831" y="2914357"/>
                  <a:pt x="8485102" y="2904236"/>
                  <a:pt x="8449643" y="2914357"/>
                </a:cubicBezTo>
                <a:cubicBezTo>
                  <a:pt x="8112781" y="2894114"/>
                  <a:pt x="7740463" y="2894114"/>
                  <a:pt x="7403601" y="2883991"/>
                </a:cubicBezTo>
                <a:cubicBezTo>
                  <a:pt x="7385872" y="2894114"/>
                  <a:pt x="7385872" y="2894114"/>
                  <a:pt x="7385872" y="2894114"/>
                </a:cubicBezTo>
                <a:cubicBezTo>
                  <a:pt x="7368141" y="2883991"/>
                  <a:pt x="7314953" y="2883991"/>
                  <a:pt x="7297222" y="2883991"/>
                </a:cubicBezTo>
                <a:cubicBezTo>
                  <a:pt x="7261765" y="2894114"/>
                  <a:pt x="7244034" y="2894114"/>
                  <a:pt x="7208575" y="2904236"/>
                </a:cubicBezTo>
                <a:cubicBezTo>
                  <a:pt x="7208575" y="2914357"/>
                  <a:pt x="7173118" y="2924480"/>
                  <a:pt x="7155387" y="2914357"/>
                </a:cubicBezTo>
                <a:cubicBezTo>
                  <a:pt x="7155387" y="2904236"/>
                  <a:pt x="7190846" y="2904236"/>
                  <a:pt x="7208575" y="2894114"/>
                </a:cubicBezTo>
                <a:cubicBezTo>
                  <a:pt x="7190846" y="2894114"/>
                  <a:pt x="7190846" y="2883991"/>
                  <a:pt x="7173118" y="2883991"/>
                </a:cubicBezTo>
                <a:cubicBezTo>
                  <a:pt x="7155387" y="2894114"/>
                  <a:pt x="7155387" y="2894114"/>
                  <a:pt x="7155387" y="2894114"/>
                </a:cubicBezTo>
                <a:cubicBezTo>
                  <a:pt x="7190846" y="2894114"/>
                  <a:pt x="7190846" y="2894114"/>
                  <a:pt x="7190846" y="2894114"/>
                </a:cubicBezTo>
                <a:cubicBezTo>
                  <a:pt x="7155387" y="2904236"/>
                  <a:pt x="7155387" y="2904236"/>
                  <a:pt x="7155387" y="2904236"/>
                </a:cubicBezTo>
                <a:cubicBezTo>
                  <a:pt x="7155387" y="2873869"/>
                  <a:pt x="7102199" y="2894114"/>
                  <a:pt x="7084468" y="2883991"/>
                </a:cubicBezTo>
                <a:cubicBezTo>
                  <a:pt x="7066739" y="2904236"/>
                  <a:pt x="6995820" y="2873869"/>
                  <a:pt x="7031282" y="2904236"/>
                </a:cubicBezTo>
                <a:cubicBezTo>
                  <a:pt x="7013551" y="2904236"/>
                  <a:pt x="6960363" y="2873869"/>
                  <a:pt x="6942632" y="2904236"/>
                </a:cubicBezTo>
                <a:cubicBezTo>
                  <a:pt x="6907175" y="2914357"/>
                  <a:pt x="6853985" y="2883991"/>
                  <a:pt x="6800796" y="2894114"/>
                </a:cubicBezTo>
                <a:cubicBezTo>
                  <a:pt x="6800796" y="2904236"/>
                  <a:pt x="6800796" y="2904236"/>
                  <a:pt x="6800796" y="2904236"/>
                </a:cubicBezTo>
                <a:cubicBezTo>
                  <a:pt x="6765337" y="2894114"/>
                  <a:pt x="6747608" y="2904236"/>
                  <a:pt x="6712149" y="2904236"/>
                </a:cubicBezTo>
                <a:cubicBezTo>
                  <a:pt x="6694418" y="2914357"/>
                  <a:pt x="6694418" y="2914357"/>
                  <a:pt x="6694418" y="2914357"/>
                </a:cubicBezTo>
                <a:cubicBezTo>
                  <a:pt x="6694418" y="2904236"/>
                  <a:pt x="6694418" y="2904236"/>
                  <a:pt x="6694418" y="2904236"/>
                </a:cubicBezTo>
                <a:cubicBezTo>
                  <a:pt x="6694418" y="2904236"/>
                  <a:pt x="6676689" y="2904236"/>
                  <a:pt x="6676689" y="2904236"/>
                </a:cubicBezTo>
                <a:cubicBezTo>
                  <a:pt x="6641230" y="2914357"/>
                  <a:pt x="6570311" y="2904236"/>
                  <a:pt x="6517123" y="2914357"/>
                </a:cubicBezTo>
                <a:cubicBezTo>
                  <a:pt x="6446204" y="2934602"/>
                  <a:pt x="6339829" y="2914357"/>
                  <a:pt x="6268909" y="2934602"/>
                </a:cubicBezTo>
                <a:cubicBezTo>
                  <a:pt x="6162533" y="2954847"/>
                  <a:pt x="6056156" y="2934602"/>
                  <a:pt x="5967509" y="2944724"/>
                </a:cubicBezTo>
                <a:cubicBezTo>
                  <a:pt x="6002966" y="2954847"/>
                  <a:pt x="6038428" y="2954847"/>
                  <a:pt x="6073885" y="2954847"/>
                </a:cubicBezTo>
                <a:lnTo>
                  <a:pt x="6074896" y="2956263"/>
                </a:lnTo>
                <a:lnTo>
                  <a:pt x="6040089" y="2957693"/>
                </a:lnTo>
                <a:cubicBezTo>
                  <a:pt x="5968615" y="2956744"/>
                  <a:pt x="5892158" y="2947255"/>
                  <a:pt x="5825671" y="2954847"/>
                </a:cubicBezTo>
                <a:cubicBezTo>
                  <a:pt x="5772484" y="2894114"/>
                  <a:pt x="5648377" y="2934602"/>
                  <a:pt x="5595188" y="2883991"/>
                </a:cubicBezTo>
                <a:cubicBezTo>
                  <a:pt x="5541999" y="2853625"/>
                  <a:pt x="5506540" y="2813136"/>
                  <a:pt x="5506540" y="2762525"/>
                </a:cubicBezTo>
                <a:cubicBezTo>
                  <a:pt x="5471082" y="2782770"/>
                  <a:pt x="5471082" y="2782770"/>
                  <a:pt x="5471082" y="2782770"/>
                </a:cubicBezTo>
                <a:cubicBezTo>
                  <a:pt x="5453350" y="2772648"/>
                  <a:pt x="5435621" y="2752403"/>
                  <a:pt x="5417892" y="2752403"/>
                </a:cubicBezTo>
                <a:cubicBezTo>
                  <a:pt x="5435621" y="2742281"/>
                  <a:pt x="5435621" y="2722037"/>
                  <a:pt x="5435621" y="2711915"/>
                </a:cubicBezTo>
                <a:cubicBezTo>
                  <a:pt x="5417892" y="2691670"/>
                  <a:pt x="5382433" y="2742281"/>
                  <a:pt x="5382433" y="2711915"/>
                </a:cubicBezTo>
                <a:cubicBezTo>
                  <a:pt x="5364704" y="2701793"/>
                  <a:pt x="5364704" y="2701793"/>
                  <a:pt x="5364704" y="2701793"/>
                </a:cubicBezTo>
                <a:cubicBezTo>
                  <a:pt x="5373569" y="2696732"/>
                  <a:pt x="5369136" y="2689140"/>
                  <a:pt x="5364704" y="2681548"/>
                </a:cubicBezTo>
                <a:lnTo>
                  <a:pt x="5364704" y="2679047"/>
                </a:lnTo>
                <a:lnTo>
                  <a:pt x="5197822" y="2675414"/>
                </a:lnTo>
                <a:cubicBezTo>
                  <a:pt x="5180092" y="2685536"/>
                  <a:pt x="5180092" y="2685536"/>
                  <a:pt x="5180092" y="2685536"/>
                </a:cubicBezTo>
                <a:cubicBezTo>
                  <a:pt x="5162363" y="2675414"/>
                  <a:pt x="5109175" y="2675414"/>
                  <a:pt x="5091444" y="2675414"/>
                </a:cubicBezTo>
                <a:cubicBezTo>
                  <a:pt x="5073715" y="2680475"/>
                  <a:pt x="5060418" y="2683006"/>
                  <a:pt x="5047121" y="2685536"/>
                </a:cubicBezTo>
                <a:lnTo>
                  <a:pt x="5032045" y="2688979"/>
                </a:lnTo>
                <a:lnTo>
                  <a:pt x="5226474" y="2688979"/>
                </a:lnTo>
                <a:cubicBezTo>
                  <a:pt x="5164419" y="2694040"/>
                  <a:pt x="5102367" y="2691510"/>
                  <a:pt x="5042529" y="2691510"/>
                </a:cubicBezTo>
                <a:lnTo>
                  <a:pt x="5016929" y="2692432"/>
                </a:lnTo>
                <a:lnTo>
                  <a:pt x="5002798" y="2695659"/>
                </a:lnTo>
                <a:cubicBezTo>
                  <a:pt x="5002798" y="2705780"/>
                  <a:pt x="4967339" y="2715903"/>
                  <a:pt x="4949608" y="2705780"/>
                </a:cubicBezTo>
                <a:cubicBezTo>
                  <a:pt x="4949608" y="2700720"/>
                  <a:pt x="4958472" y="2698190"/>
                  <a:pt x="4969554" y="2695659"/>
                </a:cubicBezTo>
                <a:lnTo>
                  <a:pt x="4975218" y="2693934"/>
                </a:lnTo>
                <a:lnTo>
                  <a:pt x="4954713" y="2694673"/>
                </a:lnTo>
                <a:lnTo>
                  <a:pt x="4951728" y="2695054"/>
                </a:lnTo>
                <a:lnTo>
                  <a:pt x="4949608" y="2695659"/>
                </a:lnTo>
                <a:lnTo>
                  <a:pt x="4949526" y="2695335"/>
                </a:lnTo>
                <a:lnTo>
                  <a:pt x="4912570" y="2700050"/>
                </a:lnTo>
                <a:cubicBezTo>
                  <a:pt x="4898753" y="2702423"/>
                  <a:pt x="4885179" y="2705428"/>
                  <a:pt x="4871882" y="2709224"/>
                </a:cubicBezTo>
                <a:cubicBezTo>
                  <a:pt x="4889611" y="2719346"/>
                  <a:pt x="4889611" y="2719346"/>
                  <a:pt x="4889611" y="2719346"/>
                </a:cubicBezTo>
                <a:cubicBezTo>
                  <a:pt x="4889611" y="2719346"/>
                  <a:pt x="4871882" y="2719346"/>
                  <a:pt x="4871882" y="2719346"/>
                </a:cubicBezTo>
                <a:cubicBezTo>
                  <a:pt x="4871882" y="2729467"/>
                  <a:pt x="4871882" y="2729467"/>
                  <a:pt x="4871882" y="2729467"/>
                </a:cubicBezTo>
                <a:cubicBezTo>
                  <a:pt x="4836424" y="2729467"/>
                  <a:pt x="4836424" y="2739590"/>
                  <a:pt x="4765504" y="2729467"/>
                </a:cubicBezTo>
                <a:cubicBezTo>
                  <a:pt x="4747775" y="2729467"/>
                  <a:pt x="4734478" y="2734529"/>
                  <a:pt x="4725614" y="2740855"/>
                </a:cubicBezTo>
                <a:lnTo>
                  <a:pt x="4722011" y="2745997"/>
                </a:lnTo>
                <a:lnTo>
                  <a:pt x="4774247" y="2745997"/>
                </a:lnTo>
                <a:lnTo>
                  <a:pt x="4720733" y="2747821"/>
                </a:lnTo>
                <a:lnTo>
                  <a:pt x="4712317" y="2759834"/>
                </a:lnTo>
                <a:cubicBezTo>
                  <a:pt x="4703452" y="2754774"/>
                  <a:pt x="4692370" y="2751610"/>
                  <a:pt x="4679905" y="2749712"/>
                </a:cubicBezTo>
                <a:lnTo>
                  <a:pt x="4669706" y="2749078"/>
                </a:lnTo>
                <a:lnTo>
                  <a:pt x="4592659" y="2748544"/>
                </a:lnTo>
                <a:lnTo>
                  <a:pt x="4577650" y="2748983"/>
                </a:lnTo>
                <a:lnTo>
                  <a:pt x="4534038" y="2750554"/>
                </a:lnTo>
                <a:lnTo>
                  <a:pt x="4530036" y="2753982"/>
                </a:lnTo>
                <a:cubicBezTo>
                  <a:pt x="4527266" y="2754457"/>
                  <a:pt x="4523940" y="2754141"/>
                  <a:pt x="4521725" y="2753508"/>
                </a:cubicBezTo>
                <a:lnTo>
                  <a:pt x="4531788" y="2750635"/>
                </a:lnTo>
                <a:lnTo>
                  <a:pt x="4502486" y="2751690"/>
                </a:lnTo>
                <a:cubicBezTo>
                  <a:pt x="4473954" y="2754221"/>
                  <a:pt x="4446251" y="2758649"/>
                  <a:pt x="4419657" y="2766241"/>
                </a:cubicBezTo>
                <a:cubicBezTo>
                  <a:pt x="4437387" y="2776364"/>
                  <a:pt x="4437387" y="2776364"/>
                  <a:pt x="4437387" y="2776364"/>
                </a:cubicBezTo>
                <a:cubicBezTo>
                  <a:pt x="4437387" y="2776364"/>
                  <a:pt x="4419657" y="2776364"/>
                  <a:pt x="4419657" y="2776364"/>
                </a:cubicBezTo>
                <a:cubicBezTo>
                  <a:pt x="4419657" y="2786485"/>
                  <a:pt x="4419657" y="2786485"/>
                  <a:pt x="4419657" y="2786485"/>
                </a:cubicBezTo>
                <a:cubicBezTo>
                  <a:pt x="4384199" y="2786485"/>
                  <a:pt x="4384199" y="2796607"/>
                  <a:pt x="4313280" y="2786485"/>
                </a:cubicBezTo>
                <a:cubicBezTo>
                  <a:pt x="4277821" y="2786485"/>
                  <a:pt x="4260092" y="2806729"/>
                  <a:pt x="4260092" y="2816852"/>
                </a:cubicBezTo>
                <a:cubicBezTo>
                  <a:pt x="4224633" y="2796607"/>
                  <a:pt x="4153713" y="2806729"/>
                  <a:pt x="4100524" y="2806729"/>
                </a:cubicBezTo>
                <a:cubicBezTo>
                  <a:pt x="4082796" y="2806729"/>
                  <a:pt x="4082796" y="2806729"/>
                  <a:pt x="4082796" y="2806729"/>
                </a:cubicBezTo>
                <a:cubicBezTo>
                  <a:pt x="4056201" y="2799138"/>
                  <a:pt x="4019635" y="2802934"/>
                  <a:pt x="3988054" y="2801036"/>
                </a:cubicBezTo>
                <a:lnTo>
                  <a:pt x="3984430" y="2800490"/>
                </a:lnTo>
                <a:lnTo>
                  <a:pt x="3963243" y="2804118"/>
                </a:lnTo>
                <a:lnTo>
                  <a:pt x="3951173" y="2804370"/>
                </a:lnTo>
                <a:lnTo>
                  <a:pt x="3949789" y="2805800"/>
                </a:lnTo>
                <a:cubicBezTo>
                  <a:pt x="3924338" y="2822545"/>
                  <a:pt x="3870040" y="2809260"/>
                  <a:pt x="3870040" y="2826974"/>
                </a:cubicBezTo>
                <a:cubicBezTo>
                  <a:pt x="3816852" y="2816852"/>
                  <a:pt x="3816852" y="2816852"/>
                  <a:pt x="3816852" y="2816852"/>
                </a:cubicBezTo>
                <a:cubicBezTo>
                  <a:pt x="3834581" y="2816852"/>
                  <a:pt x="3852311" y="2826974"/>
                  <a:pt x="3852311" y="2816852"/>
                </a:cubicBezTo>
                <a:cubicBezTo>
                  <a:pt x="3852311" y="2801669"/>
                  <a:pt x="3832366" y="2803566"/>
                  <a:pt x="3822392" y="2801194"/>
                </a:cubicBezTo>
                <a:lnTo>
                  <a:pt x="3818985" y="2798373"/>
                </a:lnTo>
                <a:lnTo>
                  <a:pt x="3811368" y="2799739"/>
                </a:lnTo>
                <a:lnTo>
                  <a:pt x="3796353" y="2808311"/>
                </a:lnTo>
                <a:cubicBezTo>
                  <a:pt x="3781393" y="2816852"/>
                  <a:pt x="3781393" y="2816852"/>
                  <a:pt x="3781393" y="2816852"/>
                </a:cubicBezTo>
                <a:cubicBezTo>
                  <a:pt x="3781393" y="2816852"/>
                  <a:pt x="3799123" y="2826974"/>
                  <a:pt x="3799123" y="2816852"/>
                </a:cubicBezTo>
                <a:cubicBezTo>
                  <a:pt x="3781393" y="2826974"/>
                  <a:pt x="3799123" y="2837096"/>
                  <a:pt x="3799123" y="2847219"/>
                </a:cubicBezTo>
                <a:cubicBezTo>
                  <a:pt x="3781393" y="2857340"/>
                  <a:pt x="3745933" y="2847219"/>
                  <a:pt x="3745933" y="2837096"/>
                </a:cubicBezTo>
                <a:cubicBezTo>
                  <a:pt x="3763664" y="2826974"/>
                  <a:pt x="3763664" y="2826974"/>
                  <a:pt x="3763664" y="2826974"/>
                </a:cubicBezTo>
                <a:cubicBezTo>
                  <a:pt x="3763664" y="2816852"/>
                  <a:pt x="3745933" y="2816852"/>
                  <a:pt x="3745933" y="2816852"/>
                </a:cubicBezTo>
                <a:cubicBezTo>
                  <a:pt x="3728204" y="2837096"/>
                  <a:pt x="3745933" y="2837096"/>
                  <a:pt x="3728204" y="2847219"/>
                </a:cubicBezTo>
                <a:cubicBezTo>
                  <a:pt x="3728204" y="2837096"/>
                  <a:pt x="3728204" y="2837096"/>
                  <a:pt x="3728204" y="2837096"/>
                </a:cubicBezTo>
                <a:cubicBezTo>
                  <a:pt x="3710474" y="2837096"/>
                  <a:pt x="3710474" y="2816852"/>
                  <a:pt x="3692745" y="2826974"/>
                </a:cubicBezTo>
                <a:cubicBezTo>
                  <a:pt x="3675016" y="2837096"/>
                  <a:pt x="3666151" y="2842157"/>
                  <a:pt x="3661718" y="2844687"/>
                </a:cubicBezTo>
                <a:lnTo>
                  <a:pt x="3648422" y="2842157"/>
                </a:lnTo>
                <a:cubicBezTo>
                  <a:pt x="3639557" y="2839627"/>
                  <a:pt x="3630692" y="2837096"/>
                  <a:pt x="3621828" y="2837096"/>
                </a:cubicBezTo>
                <a:cubicBezTo>
                  <a:pt x="3621828" y="2847219"/>
                  <a:pt x="3621828" y="2847219"/>
                  <a:pt x="3621828" y="2847219"/>
                </a:cubicBezTo>
                <a:cubicBezTo>
                  <a:pt x="3586367" y="2847219"/>
                  <a:pt x="3550909" y="2837096"/>
                  <a:pt x="3515450" y="2857340"/>
                </a:cubicBezTo>
                <a:cubicBezTo>
                  <a:pt x="3533179" y="2857340"/>
                  <a:pt x="3533179" y="2857340"/>
                  <a:pt x="3533179" y="2857340"/>
                </a:cubicBezTo>
                <a:cubicBezTo>
                  <a:pt x="3533179" y="2857340"/>
                  <a:pt x="3497721" y="2867462"/>
                  <a:pt x="3462261" y="2857340"/>
                </a:cubicBezTo>
                <a:cubicBezTo>
                  <a:pt x="3444531" y="2867462"/>
                  <a:pt x="3462261" y="2877584"/>
                  <a:pt x="3426802" y="2867462"/>
                </a:cubicBezTo>
                <a:cubicBezTo>
                  <a:pt x="3444531" y="2867462"/>
                  <a:pt x="3444531" y="2867462"/>
                  <a:pt x="3444531" y="2857340"/>
                </a:cubicBezTo>
                <a:cubicBezTo>
                  <a:pt x="3409072" y="2857340"/>
                  <a:pt x="3391343" y="2847219"/>
                  <a:pt x="3355884" y="2857340"/>
                </a:cubicBezTo>
                <a:cubicBezTo>
                  <a:pt x="3019022" y="2837096"/>
                  <a:pt x="2646703" y="2837096"/>
                  <a:pt x="2309841" y="2826974"/>
                </a:cubicBezTo>
                <a:cubicBezTo>
                  <a:pt x="2292111" y="2837096"/>
                  <a:pt x="2292111" y="2837096"/>
                  <a:pt x="2292111" y="2837096"/>
                </a:cubicBezTo>
                <a:cubicBezTo>
                  <a:pt x="2274382" y="2826974"/>
                  <a:pt x="2221194" y="2826974"/>
                  <a:pt x="2203463" y="2826974"/>
                </a:cubicBezTo>
                <a:cubicBezTo>
                  <a:pt x="2168005" y="2837096"/>
                  <a:pt x="2150275" y="2837096"/>
                  <a:pt x="2114817" y="2847219"/>
                </a:cubicBezTo>
                <a:cubicBezTo>
                  <a:pt x="2114817" y="2857340"/>
                  <a:pt x="2079358" y="2867462"/>
                  <a:pt x="2061627" y="2857340"/>
                </a:cubicBezTo>
                <a:cubicBezTo>
                  <a:pt x="2061627" y="2847219"/>
                  <a:pt x="2097087" y="2847219"/>
                  <a:pt x="2114817" y="2837096"/>
                </a:cubicBezTo>
                <a:cubicBezTo>
                  <a:pt x="2097087" y="2837096"/>
                  <a:pt x="2097087" y="2826974"/>
                  <a:pt x="2079358" y="2826974"/>
                </a:cubicBezTo>
                <a:cubicBezTo>
                  <a:pt x="2061627" y="2837096"/>
                  <a:pt x="2061627" y="2837096"/>
                  <a:pt x="2061627" y="2837096"/>
                </a:cubicBezTo>
                <a:cubicBezTo>
                  <a:pt x="2097087" y="2837096"/>
                  <a:pt x="2097087" y="2837096"/>
                  <a:pt x="2097087" y="2837096"/>
                </a:cubicBezTo>
                <a:cubicBezTo>
                  <a:pt x="2061627" y="2847219"/>
                  <a:pt x="2061627" y="2847219"/>
                  <a:pt x="2061627" y="2847219"/>
                </a:cubicBezTo>
                <a:cubicBezTo>
                  <a:pt x="2061627" y="2816852"/>
                  <a:pt x="2008439" y="2837096"/>
                  <a:pt x="1990709" y="2826974"/>
                </a:cubicBezTo>
                <a:cubicBezTo>
                  <a:pt x="1972980" y="2847219"/>
                  <a:pt x="1902061" y="2816852"/>
                  <a:pt x="1937521" y="2847219"/>
                </a:cubicBezTo>
                <a:cubicBezTo>
                  <a:pt x="1919790" y="2847219"/>
                  <a:pt x="1866602" y="2816852"/>
                  <a:pt x="1848873" y="2847219"/>
                </a:cubicBezTo>
                <a:cubicBezTo>
                  <a:pt x="1813414" y="2857340"/>
                  <a:pt x="1760225" y="2826974"/>
                  <a:pt x="1707037" y="2837096"/>
                </a:cubicBezTo>
                <a:cubicBezTo>
                  <a:pt x="1707037" y="2847219"/>
                  <a:pt x="1707037" y="2847219"/>
                  <a:pt x="1707037" y="2847219"/>
                </a:cubicBezTo>
                <a:cubicBezTo>
                  <a:pt x="1671578" y="2837096"/>
                  <a:pt x="1653849" y="2847219"/>
                  <a:pt x="1618388" y="2847219"/>
                </a:cubicBezTo>
                <a:cubicBezTo>
                  <a:pt x="1600659" y="2857340"/>
                  <a:pt x="1600659" y="2857340"/>
                  <a:pt x="1600659" y="2857340"/>
                </a:cubicBezTo>
                <a:cubicBezTo>
                  <a:pt x="1600659" y="2847219"/>
                  <a:pt x="1600659" y="2847219"/>
                  <a:pt x="1600659" y="2847219"/>
                </a:cubicBezTo>
                <a:cubicBezTo>
                  <a:pt x="1600659" y="2847219"/>
                  <a:pt x="1582930" y="2847219"/>
                  <a:pt x="1582930" y="2847219"/>
                </a:cubicBezTo>
                <a:cubicBezTo>
                  <a:pt x="1547471" y="2857340"/>
                  <a:pt x="1476552" y="2847219"/>
                  <a:pt x="1423364" y="2857340"/>
                </a:cubicBezTo>
                <a:cubicBezTo>
                  <a:pt x="1352445" y="2877584"/>
                  <a:pt x="1246069" y="2857340"/>
                  <a:pt x="1175150" y="2877584"/>
                </a:cubicBezTo>
                <a:cubicBezTo>
                  <a:pt x="1068772" y="2897829"/>
                  <a:pt x="962396" y="2877584"/>
                  <a:pt x="873748" y="2887707"/>
                </a:cubicBezTo>
                <a:cubicBezTo>
                  <a:pt x="909207" y="2897829"/>
                  <a:pt x="944667" y="2897829"/>
                  <a:pt x="980126" y="2897829"/>
                </a:cubicBezTo>
                <a:lnTo>
                  <a:pt x="981137" y="2899245"/>
                </a:lnTo>
                <a:lnTo>
                  <a:pt x="946329" y="2900676"/>
                </a:lnTo>
                <a:cubicBezTo>
                  <a:pt x="874856" y="2899727"/>
                  <a:pt x="798398" y="2890238"/>
                  <a:pt x="731912" y="2897829"/>
                </a:cubicBezTo>
                <a:cubicBezTo>
                  <a:pt x="678724" y="2837096"/>
                  <a:pt x="554617" y="2877584"/>
                  <a:pt x="501427" y="2826974"/>
                </a:cubicBezTo>
                <a:cubicBezTo>
                  <a:pt x="448239" y="2796607"/>
                  <a:pt x="412781" y="2756119"/>
                  <a:pt x="412781" y="2705508"/>
                </a:cubicBezTo>
                <a:cubicBezTo>
                  <a:pt x="377322" y="2725753"/>
                  <a:pt x="377322" y="2725753"/>
                  <a:pt x="377322" y="2725753"/>
                </a:cubicBezTo>
                <a:cubicBezTo>
                  <a:pt x="359591" y="2715630"/>
                  <a:pt x="341862" y="2695386"/>
                  <a:pt x="324132" y="2695386"/>
                </a:cubicBezTo>
                <a:cubicBezTo>
                  <a:pt x="341862" y="2685263"/>
                  <a:pt x="341862" y="2665019"/>
                  <a:pt x="341862" y="2654898"/>
                </a:cubicBezTo>
                <a:cubicBezTo>
                  <a:pt x="324132" y="2634653"/>
                  <a:pt x="288674" y="2685263"/>
                  <a:pt x="288674" y="2654898"/>
                </a:cubicBezTo>
                <a:cubicBezTo>
                  <a:pt x="270944" y="2644775"/>
                  <a:pt x="270944" y="2644775"/>
                  <a:pt x="270944" y="2644775"/>
                </a:cubicBezTo>
                <a:cubicBezTo>
                  <a:pt x="288674" y="2634653"/>
                  <a:pt x="253215" y="2614408"/>
                  <a:pt x="270944" y="2604287"/>
                </a:cubicBezTo>
                <a:cubicBezTo>
                  <a:pt x="288674" y="2584042"/>
                  <a:pt x="217755" y="2584042"/>
                  <a:pt x="217755" y="2584042"/>
                </a:cubicBezTo>
                <a:cubicBezTo>
                  <a:pt x="253215" y="2584042"/>
                  <a:pt x="253215" y="2563798"/>
                  <a:pt x="270944" y="2553676"/>
                </a:cubicBezTo>
                <a:cubicBezTo>
                  <a:pt x="217755" y="2553676"/>
                  <a:pt x="217755" y="2553676"/>
                  <a:pt x="217755" y="2553676"/>
                </a:cubicBezTo>
                <a:cubicBezTo>
                  <a:pt x="217755" y="2533432"/>
                  <a:pt x="200025" y="2543553"/>
                  <a:pt x="182296" y="2543553"/>
                </a:cubicBezTo>
                <a:cubicBezTo>
                  <a:pt x="217755" y="2513186"/>
                  <a:pt x="182296" y="2492943"/>
                  <a:pt x="235486" y="2472698"/>
                </a:cubicBezTo>
                <a:cubicBezTo>
                  <a:pt x="217755" y="2462576"/>
                  <a:pt x="217755" y="2462576"/>
                  <a:pt x="217755" y="2462576"/>
                </a:cubicBezTo>
                <a:cubicBezTo>
                  <a:pt x="235486" y="2452454"/>
                  <a:pt x="253215" y="2452454"/>
                  <a:pt x="253215" y="2442332"/>
                </a:cubicBezTo>
                <a:cubicBezTo>
                  <a:pt x="200025" y="2442332"/>
                  <a:pt x="200025" y="2442332"/>
                  <a:pt x="200025" y="2442332"/>
                </a:cubicBezTo>
                <a:cubicBezTo>
                  <a:pt x="164567" y="2422088"/>
                  <a:pt x="306403" y="2371477"/>
                  <a:pt x="200025" y="2381599"/>
                </a:cubicBezTo>
                <a:cubicBezTo>
                  <a:pt x="200025" y="2371477"/>
                  <a:pt x="235486" y="2361355"/>
                  <a:pt x="200025" y="2351233"/>
                </a:cubicBezTo>
                <a:cubicBezTo>
                  <a:pt x="200025" y="2351233"/>
                  <a:pt x="200025" y="2361355"/>
                  <a:pt x="182296" y="2361355"/>
                </a:cubicBezTo>
                <a:cubicBezTo>
                  <a:pt x="200025" y="2351233"/>
                  <a:pt x="200025" y="2330988"/>
                  <a:pt x="217755" y="2320866"/>
                </a:cubicBezTo>
                <a:cubicBezTo>
                  <a:pt x="182296" y="2320866"/>
                  <a:pt x="142404" y="2318336"/>
                  <a:pt x="102514" y="2317070"/>
                </a:cubicBezTo>
                <a:lnTo>
                  <a:pt x="52228" y="2316668"/>
                </a:lnTo>
                <a:lnTo>
                  <a:pt x="104730" y="2313274"/>
                </a:lnTo>
                <a:cubicBezTo>
                  <a:pt x="146837" y="2313274"/>
                  <a:pt x="191161" y="2315804"/>
                  <a:pt x="235486" y="2320866"/>
                </a:cubicBezTo>
                <a:cubicBezTo>
                  <a:pt x="235486" y="2300622"/>
                  <a:pt x="235486" y="2280377"/>
                  <a:pt x="270944" y="2270255"/>
                </a:cubicBezTo>
                <a:cubicBezTo>
                  <a:pt x="270944" y="2270255"/>
                  <a:pt x="288674" y="2270255"/>
                  <a:pt x="288674" y="2260134"/>
                </a:cubicBezTo>
                <a:cubicBezTo>
                  <a:pt x="270944" y="2260134"/>
                  <a:pt x="270944" y="2260134"/>
                  <a:pt x="270944" y="2260134"/>
                </a:cubicBezTo>
                <a:cubicBezTo>
                  <a:pt x="270944" y="2239889"/>
                  <a:pt x="306403" y="2229767"/>
                  <a:pt x="306403" y="2209522"/>
                </a:cubicBezTo>
                <a:cubicBezTo>
                  <a:pt x="306403" y="2199400"/>
                  <a:pt x="306403" y="2199400"/>
                  <a:pt x="306403" y="2199400"/>
                </a:cubicBezTo>
                <a:cubicBezTo>
                  <a:pt x="306403" y="2169034"/>
                  <a:pt x="341862" y="2138667"/>
                  <a:pt x="359591" y="2108301"/>
                </a:cubicBezTo>
                <a:cubicBezTo>
                  <a:pt x="324132" y="2088057"/>
                  <a:pt x="395051" y="2067813"/>
                  <a:pt x="359591" y="2037446"/>
                </a:cubicBezTo>
                <a:cubicBezTo>
                  <a:pt x="306403" y="2037446"/>
                  <a:pt x="253215" y="2027324"/>
                  <a:pt x="200025" y="2037446"/>
                </a:cubicBezTo>
                <a:cubicBezTo>
                  <a:pt x="235486" y="2027324"/>
                  <a:pt x="306403" y="2027324"/>
                  <a:pt x="359591" y="2027324"/>
                </a:cubicBezTo>
                <a:cubicBezTo>
                  <a:pt x="399483" y="1966591"/>
                  <a:pt x="369564" y="1900164"/>
                  <a:pt x="404469" y="1840855"/>
                </a:cubicBezTo>
                <a:lnTo>
                  <a:pt x="440087" y="1808154"/>
                </a:lnTo>
                <a:lnTo>
                  <a:pt x="394208" y="1803195"/>
                </a:lnTo>
                <a:cubicBezTo>
                  <a:pt x="373993" y="1811700"/>
                  <a:pt x="373993" y="1811700"/>
                  <a:pt x="373993" y="1811700"/>
                </a:cubicBezTo>
                <a:cubicBezTo>
                  <a:pt x="359150" y="1800191"/>
                  <a:pt x="306563" y="1795684"/>
                  <a:pt x="289032" y="1794182"/>
                </a:cubicBezTo>
                <a:cubicBezTo>
                  <a:pt x="251289" y="1801186"/>
                  <a:pt x="233760" y="1799684"/>
                  <a:pt x="196016" y="1806687"/>
                </a:cubicBezTo>
                <a:cubicBezTo>
                  <a:pt x="193331" y="1816695"/>
                  <a:pt x="155588" y="1823699"/>
                  <a:pt x="140743" y="1812188"/>
                </a:cubicBezTo>
                <a:cubicBezTo>
                  <a:pt x="143428" y="1802181"/>
                  <a:pt x="178488" y="1805185"/>
                  <a:pt x="198702" y="1796679"/>
                </a:cubicBezTo>
                <a:cubicBezTo>
                  <a:pt x="181173" y="1795177"/>
                  <a:pt x="183859" y="1785169"/>
                  <a:pt x="166330" y="1783667"/>
                </a:cubicBezTo>
                <a:cubicBezTo>
                  <a:pt x="146114" y="1792173"/>
                  <a:pt x="146114" y="1792173"/>
                  <a:pt x="146114" y="1792173"/>
                </a:cubicBezTo>
                <a:cubicBezTo>
                  <a:pt x="181173" y="1795177"/>
                  <a:pt x="181173" y="1795177"/>
                  <a:pt x="181173" y="1795177"/>
                </a:cubicBezTo>
                <a:cubicBezTo>
                  <a:pt x="143428" y="1802181"/>
                  <a:pt x="143428" y="1802181"/>
                  <a:pt x="143428" y="1802181"/>
                </a:cubicBezTo>
                <a:cubicBezTo>
                  <a:pt x="151484" y="1772158"/>
                  <a:pt x="93527" y="1787666"/>
                  <a:pt x="78683" y="1776156"/>
                </a:cubicBezTo>
                <a:cubicBezTo>
                  <a:pt x="55783" y="1794670"/>
                  <a:pt x="-6278" y="1758638"/>
                  <a:pt x="20726" y="1791666"/>
                </a:cubicBezTo>
                <a:cubicBezTo>
                  <a:pt x="16344" y="1791291"/>
                  <a:pt x="10273" y="1788851"/>
                  <a:pt x="3233" y="1785848"/>
                </a:cubicBezTo>
                <a:lnTo>
                  <a:pt x="0" y="1784573"/>
                </a:lnTo>
                <a:close/>
              </a:path>
            </a:pathLst>
          </a:custGeom>
          <a:blipFill dpi="0" rotWithShape="1">
            <a:blip r:embed="rId4"/>
            <a:srcRect/>
            <a:tile tx="0" ty="-38100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84476CE4-6CFB-4E44-9F6D-3B0C30046A4A}"/>
              </a:ext>
            </a:extLst>
          </p:cNvPr>
          <p:cNvGrpSpPr/>
          <p:nvPr/>
        </p:nvGrpSpPr>
        <p:grpSpPr>
          <a:xfrm>
            <a:off x="1247655" y="1507746"/>
            <a:ext cx="4476508" cy="1837327"/>
            <a:chOff x="1438155" y="1507746"/>
            <a:chExt cx="4476508" cy="183732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175F410F-8858-4975-94D4-4FB46AE0A665}"/>
                </a:ext>
              </a:extLst>
            </p:cNvPr>
            <p:cNvSpPr txBox="1"/>
            <p:nvPr/>
          </p:nvSpPr>
          <p:spPr>
            <a:xfrm>
              <a:off x="1438155" y="1507746"/>
              <a:ext cx="4383911" cy="5130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Lorem ipsum </a:t>
              </a:r>
              <a:r>
                <a:rPr lang="en-US" altLang="zh-CN" sz="2000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consectetuer</a:t>
              </a:r>
              <a:r>
                <a:rPr lang="en-US" altLang="zh-CN" sz="2000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.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A0AF03D1-4FC7-42DF-9364-7848868824FA}"/>
                </a:ext>
              </a:extLst>
            </p:cNvPr>
            <p:cNvSpPr/>
            <p:nvPr/>
          </p:nvSpPr>
          <p:spPr>
            <a:xfrm>
              <a:off x="1530752" y="2297575"/>
              <a:ext cx="648183" cy="79865"/>
            </a:xfrm>
            <a:prstGeom prst="rect">
              <a:avLst/>
            </a:prstGeom>
            <a:solidFill>
              <a:srgbClr val="057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05288C9-6C9E-4CCB-ABF1-CB5F563A6A40}"/>
                </a:ext>
              </a:extLst>
            </p:cNvPr>
            <p:cNvSpPr txBox="1"/>
            <p:nvPr/>
          </p:nvSpPr>
          <p:spPr>
            <a:xfrm>
              <a:off x="1438155" y="2654243"/>
              <a:ext cx="4476508" cy="690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en-US" altLang="zh-CN" sz="400" dirty="0"/>
                <a:t>.</a:t>
              </a:r>
              <a:r>
                <a:rPr lang="en-US" altLang="zh-CN" sz="8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Maecenas porttitor congue massa. Fusce posuere, magna sed pulvinar ultricies, purus lectus malesuada libero, sit amet commodo magna eros quis urna.</a:t>
              </a:r>
            </a:p>
            <a:p>
              <a:pPr>
                <a:lnSpc>
                  <a:spcPct val="200000"/>
                </a:lnSpc>
              </a:pPr>
              <a:endParaRPr lang="zh-CN" altLang="en-US" sz="400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A3297723-D50A-46C6-A4AE-4BC337B2DDBB}"/>
              </a:ext>
            </a:extLst>
          </p:cNvPr>
          <p:cNvGrpSpPr/>
          <p:nvPr/>
        </p:nvGrpSpPr>
        <p:grpSpPr>
          <a:xfrm>
            <a:off x="6467837" y="1507746"/>
            <a:ext cx="4476508" cy="1837327"/>
            <a:chOff x="1438155" y="1507746"/>
            <a:chExt cx="4476508" cy="183732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3064EBFB-C30D-4633-8BCC-0504564A135A}"/>
                </a:ext>
              </a:extLst>
            </p:cNvPr>
            <p:cNvSpPr txBox="1"/>
            <p:nvPr/>
          </p:nvSpPr>
          <p:spPr>
            <a:xfrm>
              <a:off x="1438155" y="1507746"/>
              <a:ext cx="4383911" cy="5130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Pelledsaee</a:t>
              </a:r>
              <a:r>
                <a:rPr lang="en-US" altLang="zh-CN" sz="2000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 habitant </a:t>
              </a:r>
              <a:r>
                <a:rPr lang="en-US" altLang="zh-CN" sz="2000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morbi</a:t>
              </a:r>
              <a:r>
                <a:rPr lang="en-US" altLang="zh-CN" sz="2000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 .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510E3428-359B-46EC-9567-ADACF051C811}"/>
                </a:ext>
              </a:extLst>
            </p:cNvPr>
            <p:cNvSpPr/>
            <p:nvPr/>
          </p:nvSpPr>
          <p:spPr>
            <a:xfrm>
              <a:off x="1530752" y="2297575"/>
              <a:ext cx="648183" cy="79865"/>
            </a:xfrm>
            <a:prstGeom prst="rect">
              <a:avLst/>
            </a:prstGeom>
            <a:solidFill>
              <a:srgbClr val="057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3413F6ED-F314-41E9-90E2-11552B1F2279}"/>
                </a:ext>
              </a:extLst>
            </p:cNvPr>
            <p:cNvSpPr txBox="1"/>
            <p:nvPr/>
          </p:nvSpPr>
          <p:spPr>
            <a:xfrm>
              <a:off x="1438155" y="2654243"/>
              <a:ext cx="4476508" cy="690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en-US" altLang="zh-CN" sz="400" dirty="0"/>
                <a:t>.</a:t>
              </a:r>
              <a:r>
                <a:rPr lang="en-US" altLang="zh-CN" sz="8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Maecenas porttitor congue massa. Fusce posuere, magna sed pulvinar ultricies, purus lectus malesuada libero, sit amet commodo magna eros quis urna.</a:t>
              </a:r>
            </a:p>
            <a:p>
              <a:pPr>
                <a:lnSpc>
                  <a:spcPct val="200000"/>
                </a:lnSpc>
              </a:pPr>
              <a:endParaRPr lang="zh-CN" altLang="en-US" sz="400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10717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任意多边形: 形状 473">
            <a:extLst>
              <a:ext uri="{FF2B5EF4-FFF2-40B4-BE49-F238E27FC236}">
                <a16:creationId xmlns:a16="http://schemas.microsoft.com/office/drawing/2014/main" xmlns="" id="{6E1A10DC-2A0C-41BB-AB38-D19580FB3826}"/>
              </a:ext>
            </a:extLst>
          </p:cNvPr>
          <p:cNvSpPr>
            <a:spLocks noChangeAspect="1"/>
          </p:cNvSpPr>
          <p:nvPr/>
        </p:nvSpPr>
        <p:spPr>
          <a:xfrm>
            <a:off x="-1272945" y="169694"/>
            <a:ext cx="6504064" cy="7825128"/>
          </a:xfrm>
          <a:custGeom>
            <a:avLst/>
            <a:gdLst>
              <a:gd name="connsiteX0" fmla="*/ 396957 w 6504064"/>
              <a:gd name="connsiteY0" fmla="*/ 7796578 h 7825128"/>
              <a:gd name="connsiteX1" fmla="*/ 410725 w 6504064"/>
              <a:gd name="connsiteY1" fmla="*/ 7810639 h 7825128"/>
              <a:gd name="connsiteX2" fmla="*/ 388134 w 6504064"/>
              <a:gd name="connsiteY2" fmla="*/ 7825128 h 7825128"/>
              <a:gd name="connsiteX3" fmla="*/ 374500 w 6504064"/>
              <a:gd name="connsiteY3" fmla="*/ 7810639 h 7825128"/>
              <a:gd name="connsiteX4" fmla="*/ 396957 w 6504064"/>
              <a:gd name="connsiteY4" fmla="*/ 7796578 h 7825128"/>
              <a:gd name="connsiteX5" fmla="*/ 275432 w 6504064"/>
              <a:gd name="connsiteY5" fmla="*/ 7564969 h 7825128"/>
              <a:gd name="connsiteX6" fmla="*/ 294750 w 6504064"/>
              <a:gd name="connsiteY6" fmla="*/ 7600534 h 7825128"/>
              <a:gd name="connsiteX7" fmla="*/ 273872 w 6504064"/>
              <a:gd name="connsiteY7" fmla="*/ 7636759 h 7825128"/>
              <a:gd name="connsiteX8" fmla="*/ 245539 w 6504064"/>
              <a:gd name="connsiteY8" fmla="*/ 7587352 h 7825128"/>
              <a:gd name="connsiteX9" fmla="*/ 275432 w 6504064"/>
              <a:gd name="connsiteY9" fmla="*/ 7564969 h 7825128"/>
              <a:gd name="connsiteX10" fmla="*/ 1598524 w 6504064"/>
              <a:gd name="connsiteY10" fmla="*/ 6897776 h 7825128"/>
              <a:gd name="connsiteX11" fmla="*/ 1586371 w 6504064"/>
              <a:gd name="connsiteY11" fmla="*/ 6985113 h 7825128"/>
              <a:gd name="connsiteX12" fmla="*/ 1568327 w 6504064"/>
              <a:gd name="connsiteY12" fmla="*/ 7008996 h 7825128"/>
              <a:gd name="connsiteX13" fmla="*/ 1548477 w 6504064"/>
              <a:gd name="connsiteY13" fmla="*/ 7042235 h 7825128"/>
              <a:gd name="connsiteX14" fmla="*/ 1548473 w 6504064"/>
              <a:gd name="connsiteY14" fmla="*/ 7042235 h 7825128"/>
              <a:gd name="connsiteX15" fmla="*/ 1539264 w 6504064"/>
              <a:gd name="connsiteY15" fmla="*/ 7057653 h 7825128"/>
              <a:gd name="connsiteX16" fmla="*/ 1360885 w 6504064"/>
              <a:gd name="connsiteY16" fmla="*/ 7425793 h 7825128"/>
              <a:gd name="connsiteX17" fmla="*/ 1340608 w 6504064"/>
              <a:gd name="connsiteY17" fmla="*/ 7459603 h 7825128"/>
              <a:gd name="connsiteX18" fmla="*/ 1344472 w 6504064"/>
              <a:gd name="connsiteY18" fmla="*/ 7391089 h 7825128"/>
              <a:gd name="connsiteX19" fmla="*/ 1382592 w 6504064"/>
              <a:gd name="connsiteY19" fmla="*/ 7291510 h 7825128"/>
              <a:gd name="connsiteX20" fmla="*/ 1470559 w 6504064"/>
              <a:gd name="connsiteY20" fmla="*/ 7078687 h 7825128"/>
              <a:gd name="connsiteX21" fmla="*/ 1492822 w 6504064"/>
              <a:gd name="connsiteY21" fmla="*/ 7042235 h 7825128"/>
              <a:gd name="connsiteX22" fmla="*/ 1492827 w 6504064"/>
              <a:gd name="connsiteY22" fmla="*/ 7042235 h 7825128"/>
              <a:gd name="connsiteX23" fmla="*/ 1503007 w 6504064"/>
              <a:gd name="connsiteY23" fmla="*/ 7025566 h 7825128"/>
              <a:gd name="connsiteX24" fmla="*/ 1543753 w 6504064"/>
              <a:gd name="connsiteY24" fmla="*/ 6960789 h 7825128"/>
              <a:gd name="connsiteX25" fmla="*/ 1598524 w 6504064"/>
              <a:gd name="connsiteY25" fmla="*/ 6897776 h 7825128"/>
              <a:gd name="connsiteX26" fmla="*/ 6058583 w 6504064"/>
              <a:gd name="connsiteY26" fmla="*/ 6749320 h 7825128"/>
              <a:gd name="connsiteX27" fmla="*/ 6027858 w 6504064"/>
              <a:gd name="connsiteY27" fmla="*/ 6964386 h 7825128"/>
              <a:gd name="connsiteX28" fmla="*/ 6023329 w 6504064"/>
              <a:gd name="connsiteY28" fmla="*/ 6969183 h 7825128"/>
              <a:gd name="connsiteX29" fmla="*/ 5959385 w 6504064"/>
              <a:gd name="connsiteY29" fmla="*/ 6991675 h 7825128"/>
              <a:gd name="connsiteX30" fmla="*/ 5931309 w 6504064"/>
              <a:gd name="connsiteY30" fmla="*/ 6971061 h 7825128"/>
              <a:gd name="connsiteX31" fmla="*/ 5922915 w 6504064"/>
              <a:gd name="connsiteY31" fmla="*/ 6917391 h 7825128"/>
              <a:gd name="connsiteX32" fmla="*/ 5973630 w 6504064"/>
              <a:gd name="connsiteY32" fmla="*/ 6842205 h 7825128"/>
              <a:gd name="connsiteX33" fmla="*/ 6032738 w 6504064"/>
              <a:gd name="connsiteY33" fmla="*/ 6791073 h 7825128"/>
              <a:gd name="connsiteX34" fmla="*/ 6050125 w 6504064"/>
              <a:gd name="connsiteY34" fmla="*/ 6755777 h 7825128"/>
              <a:gd name="connsiteX35" fmla="*/ 5388404 w 6504064"/>
              <a:gd name="connsiteY35" fmla="*/ 6590768 h 7825128"/>
              <a:gd name="connsiteX36" fmla="*/ 5402428 w 6504064"/>
              <a:gd name="connsiteY36" fmla="*/ 6622668 h 7825128"/>
              <a:gd name="connsiteX37" fmla="*/ 5346063 w 6504064"/>
              <a:gd name="connsiteY37" fmla="*/ 6657624 h 7825128"/>
              <a:gd name="connsiteX38" fmla="*/ 5353754 w 6504064"/>
              <a:gd name="connsiteY38" fmla="*/ 6612766 h 7825128"/>
              <a:gd name="connsiteX39" fmla="*/ 5388404 w 6504064"/>
              <a:gd name="connsiteY39" fmla="*/ 6590768 h 7825128"/>
              <a:gd name="connsiteX40" fmla="*/ 5612531 w 6504064"/>
              <a:gd name="connsiteY40" fmla="*/ 6535530 h 7825128"/>
              <a:gd name="connsiteX41" fmla="*/ 5621192 w 6504064"/>
              <a:gd name="connsiteY41" fmla="*/ 6569206 h 7825128"/>
              <a:gd name="connsiteX42" fmla="*/ 5583550 w 6504064"/>
              <a:gd name="connsiteY42" fmla="*/ 6547605 h 7825128"/>
              <a:gd name="connsiteX43" fmla="*/ 5612531 w 6504064"/>
              <a:gd name="connsiteY43" fmla="*/ 6535530 h 7825128"/>
              <a:gd name="connsiteX44" fmla="*/ 6100006 w 6504064"/>
              <a:gd name="connsiteY44" fmla="*/ 6459377 h 7825128"/>
              <a:gd name="connsiteX45" fmla="*/ 6065835 w 6504064"/>
              <a:gd name="connsiteY45" fmla="*/ 6698561 h 7825128"/>
              <a:gd name="connsiteX46" fmla="*/ 6065142 w 6504064"/>
              <a:gd name="connsiteY46" fmla="*/ 6698535 h 7825128"/>
              <a:gd name="connsiteX47" fmla="*/ 6053905 w 6504064"/>
              <a:gd name="connsiteY47" fmla="*/ 6670622 h 7825128"/>
              <a:gd name="connsiteX48" fmla="*/ 6032869 w 6504064"/>
              <a:gd name="connsiteY48" fmla="*/ 6684050 h 7825128"/>
              <a:gd name="connsiteX49" fmla="*/ 6000834 w 6504064"/>
              <a:gd name="connsiteY49" fmla="*/ 6731340 h 7825128"/>
              <a:gd name="connsiteX50" fmla="*/ 5957736 w 6504064"/>
              <a:gd name="connsiteY50" fmla="*/ 6739995 h 7825128"/>
              <a:gd name="connsiteX51" fmla="*/ 5894567 w 6504064"/>
              <a:gd name="connsiteY51" fmla="*/ 6694099 h 7825128"/>
              <a:gd name="connsiteX52" fmla="*/ 5860953 w 6504064"/>
              <a:gd name="connsiteY52" fmla="*/ 6565903 h 7825128"/>
              <a:gd name="connsiteX53" fmla="*/ 5906324 w 6504064"/>
              <a:gd name="connsiteY53" fmla="*/ 6504891 h 7825128"/>
              <a:gd name="connsiteX54" fmla="*/ 5974505 w 6504064"/>
              <a:gd name="connsiteY54" fmla="*/ 6485060 h 7825128"/>
              <a:gd name="connsiteX55" fmla="*/ 6040145 w 6504064"/>
              <a:gd name="connsiteY55" fmla="*/ 6469071 h 7825128"/>
              <a:gd name="connsiteX56" fmla="*/ 6079217 w 6504064"/>
              <a:gd name="connsiteY56" fmla="*/ 6468825 h 7825128"/>
              <a:gd name="connsiteX57" fmla="*/ 1743199 w 6504064"/>
              <a:gd name="connsiteY57" fmla="*/ 6442881 h 7825128"/>
              <a:gd name="connsiteX58" fmla="*/ 1758236 w 6504064"/>
              <a:gd name="connsiteY58" fmla="*/ 6470689 h 7825128"/>
              <a:gd name="connsiteX59" fmla="*/ 1725634 w 6504064"/>
              <a:gd name="connsiteY59" fmla="*/ 6538660 h 7825128"/>
              <a:gd name="connsiteX60" fmla="*/ 1685786 w 6504064"/>
              <a:gd name="connsiteY60" fmla="*/ 6638166 h 7825128"/>
              <a:gd name="connsiteX61" fmla="*/ 1648815 w 6504064"/>
              <a:gd name="connsiteY61" fmla="*/ 6647480 h 7825128"/>
              <a:gd name="connsiteX62" fmla="*/ 1708453 w 6504064"/>
              <a:gd name="connsiteY62" fmla="*/ 6462052 h 7825128"/>
              <a:gd name="connsiteX63" fmla="*/ 1743199 w 6504064"/>
              <a:gd name="connsiteY63" fmla="*/ 6442881 h 7825128"/>
              <a:gd name="connsiteX64" fmla="*/ 272903 w 6504064"/>
              <a:gd name="connsiteY64" fmla="*/ 6379499 h 7825128"/>
              <a:gd name="connsiteX65" fmla="*/ 285978 w 6504064"/>
              <a:gd name="connsiteY65" fmla="*/ 6380976 h 7825128"/>
              <a:gd name="connsiteX66" fmla="*/ 305930 w 6504064"/>
              <a:gd name="connsiteY66" fmla="*/ 6402404 h 7825128"/>
              <a:gd name="connsiteX67" fmla="*/ 281478 w 6504064"/>
              <a:gd name="connsiteY67" fmla="*/ 6419610 h 7825128"/>
              <a:gd name="connsiteX68" fmla="*/ 261251 w 6504064"/>
              <a:gd name="connsiteY68" fmla="*/ 6385498 h 7825128"/>
              <a:gd name="connsiteX69" fmla="*/ 272903 w 6504064"/>
              <a:gd name="connsiteY69" fmla="*/ 6379499 h 7825128"/>
              <a:gd name="connsiteX70" fmla="*/ 5081228 w 6504064"/>
              <a:gd name="connsiteY70" fmla="*/ 6333391 h 7825128"/>
              <a:gd name="connsiteX71" fmla="*/ 5113490 w 6504064"/>
              <a:gd name="connsiteY71" fmla="*/ 6348552 h 7825128"/>
              <a:gd name="connsiteX72" fmla="*/ 5060095 w 6504064"/>
              <a:gd name="connsiteY72" fmla="*/ 6394605 h 7825128"/>
              <a:gd name="connsiteX73" fmla="*/ 5052292 w 6504064"/>
              <a:gd name="connsiteY73" fmla="*/ 6355380 h 7825128"/>
              <a:gd name="connsiteX74" fmla="*/ 5081228 w 6504064"/>
              <a:gd name="connsiteY74" fmla="*/ 6333391 h 7825128"/>
              <a:gd name="connsiteX75" fmla="*/ 5467792 w 6504064"/>
              <a:gd name="connsiteY75" fmla="*/ 6289797 h 7825128"/>
              <a:gd name="connsiteX76" fmla="*/ 5489963 w 6504064"/>
              <a:gd name="connsiteY76" fmla="*/ 6304655 h 7825128"/>
              <a:gd name="connsiteX77" fmla="*/ 5460095 w 6504064"/>
              <a:gd name="connsiteY77" fmla="*/ 6327319 h 7825128"/>
              <a:gd name="connsiteX78" fmla="*/ 5445835 w 6504064"/>
              <a:gd name="connsiteY78" fmla="*/ 6303794 h 7825128"/>
              <a:gd name="connsiteX79" fmla="*/ 5467792 w 6504064"/>
              <a:gd name="connsiteY79" fmla="*/ 6289797 h 7825128"/>
              <a:gd name="connsiteX80" fmla="*/ 2372015 w 6504064"/>
              <a:gd name="connsiteY80" fmla="*/ 6239846 h 7825128"/>
              <a:gd name="connsiteX81" fmla="*/ 2398195 w 6504064"/>
              <a:gd name="connsiteY81" fmla="*/ 6247018 h 7825128"/>
              <a:gd name="connsiteX82" fmla="*/ 2382186 w 6504064"/>
              <a:gd name="connsiteY82" fmla="*/ 6294183 h 7825128"/>
              <a:gd name="connsiteX83" fmla="*/ 2351561 w 6504064"/>
              <a:gd name="connsiteY83" fmla="*/ 6253896 h 7825128"/>
              <a:gd name="connsiteX84" fmla="*/ 2372015 w 6504064"/>
              <a:gd name="connsiteY84" fmla="*/ 6239846 h 7825128"/>
              <a:gd name="connsiteX85" fmla="*/ 1697167 w 6504064"/>
              <a:gd name="connsiteY85" fmla="*/ 6175955 h 7825128"/>
              <a:gd name="connsiteX86" fmla="*/ 1714769 w 6504064"/>
              <a:gd name="connsiteY86" fmla="*/ 6201752 h 7825128"/>
              <a:gd name="connsiteX87" fmla="*/ 1745303 w 6504064"/>
              <a:gd name="connsiteY87" fmla="*/ 6246564 h 7825128"/>
              <a:gd name="connsiteX88" fmla="*/ 1759432 w 6504064"/>
              <a:gd name="connsiteY88" fmla="*/ 6279313 h 7825128"/>
              <a:gd name="connsiteX89" fmla="*/ 1717374 w 6504064"/>
              <a:gd name="connsiteY89" fmla="*/ 6279702 h 7825128"/>
              <a:gd name="connsiteX90" fmla="*/ 1640614 w 6504064"/>
              <a:gd name="connsiteY90" fmla="*/ 6358903 h 7825128"/>
              <a:gd name="connsiteX91" fmla="*/ 1555380 w 6504064"/>
              <a:gd name="connsiteY91" fmla="*/ 6442552 h 7825128"/>
              <a:gd name="connsiteX92" fmla="*/ 1568150 w 6504064"/>
              <a:gd name="connsiteY92" fmla="*/ 6419610 h 7825128"/>
              <a:gd name="connsiteX93" fmla="*/ 1597596 w 6504064"/>
              <a:gd name="connsiteY93" fmla="*/ 6353376 h 7825128"/>
              <a:gd name="connsiteX94" fmla="*/ 1650213 w 6504064"/>
              <a:gd name="connsiteY94" fmla="*/ 6230213 h 7825128"/>
              <a:gd name="connsiteX95" fmla="*/ 1697167 w 6504064"/>
              <a:gd name="connsiteY95" fmla="*/ 6175955 h 7825128"/>
              <a:gd name="connsiteX96" fmla="*/ 260825 w 6504064"/>
              <a:gd name="connsiteY96" fmla="*/ 6043798 h 7825128"/>
              <a:gd name="connsiteX97" fmla="*/ 280272 w 6504064"/>
              <a:gd name="connsiteY97" fmla="*/ 6071854 h 7825128"/>
              <a:gd name="connsiteX98" fmla="*/ 259394 w 6504064"/>
              <a:gd name="connsiteY98" fmla="*/ 6100833 h 7825128"/>
              <a:gd name="connsiteX99" fmla="*/ 229558 w 6504064"/>
              <a:gd name="connsiteY99" fmla="*/ 6057363 h 7825128"/>
              <a:gd name="connsiteX100" fmla="*/ 260825 w 6504064"/>
              <a:gd name="connsiteY100" fmla="*/ 6043798 h 7825128"/>
              <a:gd name="connsiteX101" fmla="*/ 5023115 w 6504064"/>
              <a:gd name="connsiteY101" fmla="*/ 6023923 h 7825128"/>
              <a:gd name="connsiteX102" fmla="*/ 5035301 w 6504064"/>
              <a:gd name="connsiteY102" fmla="*/ 6086799 h 7825128"/>
              <a:gd name="connsiteX103" fmla="*/ 4961288 w 6504064"/>
              <a:gd name="connsiteY103" fmla="*/ 6206523 h 7825128"/>
              <a:gd name="connsiteX104" fmla="*/ 4927252 w 6504064"/>
              <a:gd name="connsiteY104" fmla="*/ 6165827 h 7825128"/>
              <a:gd name="connsiteX105" fmla="*/ 4986533 w 6504064"/>
              <a:gd name="connsiteY105" fmla="*/ 6045424 h 7825128"/>
              <a:gd name="connsiteX106" fmla="*/ 5010219 w 6504064"/>
              <a:gd name="connsiteY106" fmla="*/ 6025492 h 7825128"/>
              <a:gd name="connsiteX107" fmla="*/ 5023115 w 6504064"/>
              <a:gd name="connsiteY107" fmla="*/ 6023923 h 7825128"/>
              <a:gd name="connsiteX108" fmla="*/ 5163345 w 6504064"/>
              <a:gd name="connsiteY108" fmla="*/ 5955936 h 7825128"/>
              <a:gd name="connsiteX109" fmla="*/ 5179469 w 6504064"/>
              <a:gd name="connsiteY109" fmla="*/ 6003566 h 7825128"/>
              <a:gd name="connsiteX110" fmla="*/ 5140829 w 6504064"/>
              <a:gd name="connsiteY110" fmla="*/ 5971689 h 7825128"/>
              <a:gd name="connsiteX111" fmla="*/ 5163345 w 6504064"/>
              <a:gd name="connsiteY111" fmla="*/ 5955936 h 7825128"/>
              <a:gd name="connsiteX112" fmla="*/ 1852421 w 6504064"/>
              <a:gd name="connsiteY112" fmla="*/ 5955934 h 7825128"/>
              <a:gd name="connsiteX113" fmla="*/ 1874156 w 6504064"/>
              <a:gd name="connsiteY113" fmla="*/ 5970425 h 7825128"/>
              <a:gd name="connsiteX114" fmla="*/ 1852421 w 6504064"/>
              <a:gd name="connsiteY114" fmla="*/ 5984915 h 7825128"/>
              <a:gd name="connsiteX115" fmla="*/ 1830686 w 6504064"/>
              <a:gd name="connsiteY115" fmla="*/ 5970425 h 7825128"/>
              <a:gd name="connsiteX116" fmla="*/ 1852421 w 6504064"/>
              <a:gd name="connsiteY116" fmla="*/ 5955934 h 7825128"/>
              <a:gd name="connsiteX117" fmla="*/ 996882 w 6504064"/>
              <a:gd name="connsiteY117" fmla="*/ 5878575 h 7825128"/>
              <a:gd name="connsiteX118" fmla="*/ 1012011 w 6504064"/>
              <a:gd name="connsiteY118" fmla="*/ 5894354 h 7825128"/>
              <a:gd name="connsiteX119" fmla="*/ 1001144 w 6504064"/>
              <a:gd name="connsiteY119" fmla="*/ 5905222 h 7825128"/>
              <a:gd name="connsiteX120" fmla="*/ 984844 w 6504064"/>
              <a:gd name="connsiteY120" fmla="*/ 5888921 h 7825128"/>
              <a:gd name="connsiteX121" fmla="*/ 996882 w 6504064"/>
              <a:gd name="connsiteY121" fmla="*/ 5878575 h 7825128"/>
              <a:gd name="connsiteX122" fmla="*/ 2229164 w 6504064"/>
              <a:gd name="connsiteY122" fmla="*/ 5811037 h 7825128"/>
              <a:gd name="connsiteX123" fmla="*/ 2250897 w 6504064"/>
              <a:gd name="connsiteY123" fmla="*/ 5825527 h 7825128"/>
              <a:gd name="connsiteX124" fmla="*/ 2229164 w 6504064"/>
              <a:gd name="connsiteY124" fmla="*/ 5840016 h 7825128"/>
              <a:gd name="connsiteX125" fmla="*/ 2207430 w 6504064"/>
              <a:gd name="connsiteY125" fmla="*/ 5825527 h 7825128"/>
              <a:gd name="connsiteX126" fmla="*/ 2229164 w 6504064"/>
              <a:gd name="connsiteY126" fmla="*/ 5811037 h 7825128"/>
              <a:gd name="connsiteX127" fmla="*/ 6047228 w 6504064"/>
              <a:gd name="connsiteY127" fmla="*/ 5767568 h 7825128"/>
              <a:gd name="connsiteX128" fmla="*/ 6061717 w 6504064"/>
              <a:gd name="connsiteY128" fmla="*/ 5782058 h 7825128"/>
              <a:gd name="connsiteX129" fmla="*/ 6047228 w 6504064"/>
              <a:gd name="connsiteY129" fmla="*/ 5796547 h 7825128"/>
              <a:gd name="connsiteX130" fmla="*/ 6032738 w 6504064"/>
              <a:gd name="connsiteY130" fmla="*/ 5782058 h 7825128"/>
              <a:gd name="connsiteX131" fmla="*/ 6047228 w 6504064"/>
              <a:gd name="connsiteY131" fmla="*/ 5767568 h 7825128"/>
              <a:gd name="connsiteX132" fmla="*/ 533847 w 6504064"/>
              <a:gd name="connsiteY132" fmla="*/ 5767568 h 7825128"/>
              <a:gd name="connsiteX133" fmla="*/ 555581 w 6504064"/>
              <a:gd name="connsiteY133" fmla="*/ 5782058 h 7825128"/>
              <a:gd name="connsiteX134" fmla="*/ 533847 w 6504064"/>
              <a:gd name="connsiteY134" fmla="*/ 5796547 h 7825128"/>
              <a:gd name="connsiteX135" fmla="*/ 512112 w 6504064"/>
              <a:gd name="connsiteY135" fmla="*/ 5782058 h 7825128"/>
              <a:gd name="connsiteX136" fmla="*/ 533847 w 6504064"/>
              <a:gd name="connsiteY136" fmla="*/ 5767568 h 7825128"/>
              <a:gd name="connsiteX137" fmla="*/ 4788668 w 6504064"/>
              <a:gd name="connsiteY137" fmla="*/ 5762294 h 7825128"/>
              <a:gd name="connsiteX138" fmla="*/ 4739517 w 6504064"/>
              <a:gd name="connsiteY138" fmla="*/ 5770548 h 7825128"/>
              <a:gd name="connsiteX139" fmla="*/ 4737501 w 6504064"/>
              <a:gd name="connsiteY139" fmla="*/ 5833191 h 7825128"/>
              <a:gd name="connsiteX140" fmla="*/ 4760844 w 6504064"/>
              <a:gd name="connsiteY140" fmla="*/ 5868816 h 7825128"/>
              <a:gd name="connsiteX141" fmla="*/ 4760844 w 6504064"/>
              <a:gd name="connsiteY141" fmla="*/ 5868815 h 7825128"/>
              <a:gd name="connsiteX142" fmla="*/ 4737502 w 6504064"/>
              <a:gd name="connsiteY142" fmla="*/ 5833192 h 7825128"/>
              <a:gd name="connsiteX143" fmla="*/ 4739517 w 6504064"/>
              <a:gd name="connsiteY143" fmla="*/ 5770549 h 7825128"/>
              <a:gd name="connsiteX144" fmla="*/ 4788670 w 6504064"/>
              <a:gd name="connsiteY144" fmla="*/ 5762295 h 7825128"/>
              <a:gd name="connsiteX145" fmla="*/ 4804703 w 6504064"/>
              <a:gd name="connsiteY145" fmla="*/ 5774663 h 7825128"/>
              <a:gd name="connsiteX146" fmla="*/ 4788668 w 6504064"/>
              <a:gd name="connsiteY146" fmla="*/ 5762294 h 7825128"/>
              <a:gd name="connsiteX147" fmla="*/ 5750185 w 6504064"/>
              <a:gd name="connsiteY147" fmla="*/ 5724098 h 7825128"/>
              <a:gd name="connsiteX148" fmla="*/ 5771919 w 6504064"/>
              <a:gd name="connsiteY148" fmla="*/ 5753078 h 7825128"/>
              <a:gd name="connsiteX149" fmla="*/ 5750185 w 6504064"/>
              <a:gd name="connsiteY149" fmla="*/ 5782058 h 7825128"/>
              <a:gd name="connsiteX150" fmla="*/ 5728450 w 6504064"/>
              <a:gd name="connsiteY150" fmla="*/ 5753078 h 7825128"/>
              <a:gd name="connsiteX151" fmla="*/ 5750185 w 6504064"/>
              <a:gd name="connsiteY151" fmla="*/ 5724098 h 7825128"/>
              <a:gd name="connsiteX152" fmla="*/ 929439 w 6504064"/>
              <a:gd name="connsiteY152" fmla="*/ 5724047 h 7825128"/>
              <a:gd name="connsiteX153" fmla="*/ 961299 w 6504064"/>
              <a:gd name="connsiteY153" fmla="*/ 5753076 h 7825128"/>
              <a:gd name="connsiteX154" fmla="*/ 941114 w 6504064"/>
              <a:gd name="connsiteY154" fmla="*/ 5782057 h 7825128"/>
              <a:gd name="connsiteX155" fmla="*/ 913998 w 6504064"/>
              <a:gd name="connsiteY155" fmla="*/ 5732759 h 7825128"/>
              <a:gd name="connsiteX156" fmla="*/ 929439 w 6504064"/>
              <a:gd name="connsiteY156" fmla="*/ 5724047 h 7825128"/>
              <a:gd name="connsiteX157" fmla="*/ 4996362 w 6504064"/>
              <a:gd name="connsiteY157" fmla="*/ 5710799 h 7825128"/>
              <a:gd name="connsiteX158" fmla="*/ 5070401 w 6504064"/>
              <a:gd name="connsiteY158" fmla="*/ 5803569 h 7825128"/>
              <a:gd name="connsiteX159" fmla="*/ 5098736 w 6504064"/>
              <a:gd name="connsiteY159" fmla="*/ 5840015 h 7825128"/>
              <a:gd name="connsiteX160" fmla="*/ 5127584 w 6504064"/>
              <a:gd name="connsiteY160" fmla="*/ 5870455 h 7825128"/>
              <a:gd name="connsiteX161" fmla="*/ 5067911 w 6504064"/>
              <a:gd name="connsiteY161" fmla="*/ 5890730 h 7825128"/>
              <a:gd name="connsiteX162" fmla="*/ 5032663 w 6504064"/>
              <a:gd name="connsiteY162" fmla="*/ 5843473 h 7825128"/>
              <a:gd name="connsiteX163" fmla="*/ 5018447 w 6504064"/>
              <a:gd name="connsiteY163" fmla="*/ 5810871 h 7825128"/>
              <a:gd name="connsiteX164" fmla="*/ 4998403 w 6504064"/>
              <a:gd name="connsiteY164" fmla="*/ 5796546 h 7825128"/>
              <a:gd name="connsiteX165" fmla="*/ 4972223 w 6504064"/>
              <a:gd name="connsiteY165" fmla="*/ 5717192 h 7825128"/>
              <a:gd name="connsiteX166" fmla="*/ 4996362 w 6504064"/>
              <a:gd name="connsiteY166" fmla="*/ 5710799 h 7825128"/>
              <a:gd name="connsiteX167" fmla="*/ 1982712 w 6504064"/>
              <a:gd name="connsiteY167" fmla="*/ 5695485 h 7825128"/>
              <a:gd name="connsiteX168" fmla="*/ 1986950 w 6504064"/>
              <a:gd name="connsiteY168" fmla="*/ 5705984 h 7825128"/>
              <a:gd name="connsiteX169" fmla="*/ 1928995 w 6504064"/>
              <a:gd name="connsiteY169" fmla="*/ 5811036 h 7825128"/>
              <a:gd name="connsiteX170" fmla="*/ 1924715 w 6504064"/>
              <a:gd name="connsiteY170" fmla="*/ 5734964 h 7825128"/>
              <a:gd name="connsiteX171" fmla="*/ 1982712 w 6504064"/>
              <a:gd name="connsiteY171" fmla="*/ 5695485 h 7825128"/>
              <a:gd name="connsiteX172" fmla="*/ 1805613 w 6504064"/>
              <a:gd name="connsiteY172" fmla="*/ 5652626 h 7825128"/>
              <a:gd name="connsiteX173" fmla="*/ 1816201 w 6504064"/>
              <a:gd name="connsiteY173" fmla="*/ 5673383 h 7825128"/>
              <a:gd name="connsiteX174" fmla="*/ 1802567 w 6504064"/>
              <a:gd name="connsiteY174" fmla="*/ 5695118 h 7825128"/>
              <a:gd name="connsiteX175" fmla="*/ 1782785 w 6504064"/>
              <a:gd name="connsiteY175" fmla="*/ 5660915 h 7825128"/>
              <a:gd name="connsiteX176" fmla="*/ 1805613 w 6504064"/>
              <a:gd name="connsiteY176" fmla="*/ 5652626 h 7825128"/>
              <a:gd name="connsiteX177" fmla="*/ 2035853 w 6504064"/>
              <a:gd name="connsiteY177" fmla="*/ 5601681 h 7825128"/>
              <a:gd name="connsiteX178" fmla="*/ 2051016 w 6504064"/>
              <a:gd name="connsiteY178" fmla="*/ 5605359 h 7825128"/>
              <a:gd name="connsiteX179" fmla="*/ 2024940 w 6504064"/>
              <a:gd name="connsiteY179" fmla="*/ 5651647 h 7825128"/>
              <a:gd name="connsiteX180" fmla="*/ 2019891 w 6504064"/>
              <a:gd name="connsiteY180" fmla="*/ 5621113 h 7825128"/>
              <a:gd name="connsiteX181" fmla="*/ 2035853 w 6504064"/>
              <a:gd name="connsiteY181" fmla="*/ 5601681 h 7825128"/>
              <a:gd name="connsiteX182" fmla="*/ 1388750 w 6504064"/>
              <a:gd name="connsiteY182" fmla="*/ 5593689 h 7825128"/>
              <a:gd name="connsiteX183" fmla="*/ 1399618 w 6504064"/>
              <a:gd name="connsiteY183" fmla="*/ 5604556 h 7825128"/>
              <a:gd name="connsiteX184" fmla="*/ 1362187 w 6504064"/>
              <a:gd name="connsiteY184" fmla="*/ 5600933 h 7825128"/>
              <a:gd name="connsiteX185" fmla="*/ 1388750 w 6504064"/>
              <a:gd name="connsiteY185" fmla="*/ 5593689 h 7825128"/>
              <a:gd name="connsiteX186" fmla="*/ 879366 w 6504064"/>
              <a:gd name="connsiteY186" fmla="*/ 5497950 h 7825128"/>
              <a:gd name="connsiteX187" fmla="*/ 903341 w 6504064"/>
              <a:gd name="connsiteY187" fmla="*/ 5522094 h 7825128"/>
              <a:gd name="connsiteX188" fmla="*/ 881607 w 6504064"/>
              <a:gd name="connsiteY188" fmla="*/ 5535728 h 7825128"/>
              <a:gd name="connsiteX189" fmla="*/ 869137 w 6504064"/>
              <a:gd name="connsiteY189" fmla="*/ 5502312 h 7825128"/>
              <a:gd name="connsiteX190" fmla="*/ 879366 w 6504064"/>
              <a:gd name="connsiteY190" fmla="*/ 5497950 h 7825128"/>
              <a:gd name="connsiteX191" fmla="*/ 2871733 w 6504064"/>
              <a:gd name="connsiteY191" fmla="*/ 5475723 h 7825128"/>
              <a:gd name="connsiteX192" fmla="*/ 2875424 w 6504064"/>
              <a:gd name="connsiteY192" fmla="*/ 5494072 h 7825128"/>
              <a:gd name="connsiteX193" fmla="*/ 2870157 w 6504064"/>
              <a:gd name="connsiteY193" fmla="*/ 5561087 h 7825128"/>
              <a:gd name="connsiteX194" fmla="*/ 2852025 w 6504064"/>
              <a:gd name="connsiteY194" fmla="*/ 5608179 h 7825128"/>
              <a:gd name="connsiteX195" fmla="*/ 2852427 w 6504064"/>
              <a:gd name="connsiteY195" fmla="*/ 5491942 h 7825128"/>
              <a:gd name="connsiteX196" fmla="*/ 2871733 w 6504064"/>
              <a:gd name="connsiteY196" fmla="*/ 5475723 h 7825128"/>
              <a:gd name="connsiteX197" fmla="*/ 529554 w 6504064"/>
              <a:gd name="connsiteY197" fmla="*/ 5434741 h 7825128"/>
              <a:gd name="connsiteX198" fmla="*/ 541096 w 6504064"/>
              <a:gd name="connsiteY198" fmla="*/ 5447933 h 7825128"/>
              <a:gd name="connsiteX199" fmla="*/ 506267 w 6504064"/>
              <a:gd name="connsiteY199" fmla="*/ 5465537 h 7825128"/>
              <a:gd name="connsiteX200" fmla="*/ 507680 w 6504064"/>
              <a:gd name="connsiteY200" fmla="*/ 5443565 h 7825128"/>
              <a:gd name="connsiteX201" fmla="*/ 529554 w 6504064"/>
              <a:gd name="connsiteY201" fmla="*/ 5434741 h 7825128"/>
              <a:gd name="connsiteX202" fmla="*/ 1858707 w 6504064"/>
              <a:gd name="connsiteY202" fmla="*/ 5414114 h 7825128"/>
              <a:gd name="connsiteX203" fmla="*/ 1874162 w 6504064"/>
              <a:gd name="connsiteY203" fmla="*/ 5440626 h 7825128"/>
              <a:gd name="connsiteX204" fmla="*/ 1813035 w 6504064"/>
              <a:gd name="connsiteY204" fmla="*/ 5480396 h 7825128"/>
              <a:gd name="connsiteX205" fmla="*/ 1822829 w 6504064"/>
              <a:gd name="connsiteY205" fmla="*/ 5434984 h 7825128"/>
              <a:gd name="connsiteX206" fmla="*/ 1858707 w 6504064"/>
              <a:gd name="connsiteY206" fmla="*/ 5414114 h 7825128"/>
              <a:gd name="connsiteX207" fmla="*/ 367218 w 6504064"/>
              <a:gd name="connsiteY207" fmla="*/ 5347360 h 7825128"/>
              <a:gd name="connsiteX208" fmla="*/ 381709 w 6504064"/>
              <a:gd name="connsiteY208" fmla="*/ 5369095 h 7825128"/>
              <a:gd name="connsiteX209" fmla="*/ 367218 w 6504064"/>
              <a:gd name="connsiteY209" fmla="*/ 5390830 h 7825128"/>
              <a:gd name="connsiteX210" fmla="*/ 352729 w 6504064"/>
              <a:gd name="connsiteY210" fmla="*/ 5369095 h 7825128"/>
              <a:gd name="connsiteX211" fmla="*/ 367218 w 6504064"/>
              <a:gd name="connsiteY211" fmla="*/ 5347360 h 7825128"/>
              <a:gd name="connsiteX212" fmla="*/ 1942580 w 6504064"/>
              <a:gd name="connsiteY212" fmla="*/ 5278076 h 7825128"/>
              <a:gd name="connsiteX213" fmla="*/ 1931614 w 6504064"/>
              <a:gd name="connsiteY213" fmla="*/ 5333822 h 7825128"/>
              <a:gd name="connsiteX214" fmla="*/ 1874163 w 6504064"/>
              <a:gd name="connsiteY214" fmla="*/ 5344879 h 7825128"/>
              <a:gd name="connsiteX215" fmla="*/ 1898143 w 6504064"/>
              <a:gd name="connsiteY215" fmla="*/ 5301409 h 7825128"/>
              <a:gd name="connsiteX216" fmla="*/ 1942580 w 6504064"/>
              <a:gd name="connsiteY216" fmla="*/ 5278076 h 7825128"/>
              <a:gd name="connsiteX217" fmla="*/ 5492822 w 6504064"/>
              <a:gd name="connsiteY217" fmla="*/ 5260423 h 7825128"/>
              <a:gd name="connsiteX218" fmla="*/ 5498906 w 6504064"/>
              <a:gd name="connsiteY218" fmla="*/ 5314759 h 7825128"/>
              <a:gd name="connsiteX219" fmla="*/ 5480646 w 6504064"/>
              <a:gd name="connsiteY219" fmla="*/ 5445168 h 7825128"/>
              <a:gd name="connsiteX220" fmla="*/ 5512524 w 6504064"/>
              <a:gd name="connsiteY220" fmla="*/ 5521240 h 7825128"/>
              <a:gd name="connsiteX221" fmla="*/ 5591406 w 6504064"/>
              <a:gd name="connsiteY221" fmla="*/ 5459658 h 7825128"/>
              <a:gd name="connsiteX222" fmla="*/ 5753906 w 6504064"/>
              <a:gd name="connsiteY222" fmla="*/ 5339007 h 7825128"/>
              <a:gd name="connsiteX223" fmla="*/ 5742428 w 6504064"/>
              <a:gd name="connsiteY223" fmla="*/ 5361053 h 7825128"/>
              <a:gd name="connsiteX224" fmla="*/ 5693285 w 6504064"/>
              <a:gd name="connsiteY224" fmla="*/ 5427778 h 7825128"/>
              <a:gd name="connsiteX225" fmla="*/ 5665364 w 6504064"/>
              <a:gd name="connsiteY225" fmla="*/ 5482198 h 7825128"/>
              <a:gd name="connsiteX226" fmla="*/ 5703711 w 6504064"/>
              <a:gd name="connsiteY226" fmla="*/ 5472574 h 7825128"/>
              <a:gd name="connsiteX227" fmla="*/ 5780178 w 6504064"/>
              <a:gd name="connsiteY227" fmla="*/ 5599238 h 7825128"/>
              <a:gd name="connsiteX228" fmla="*/ 5663573 w 6504064"/>
              <a:gd name="connsiteY228" fmla="*/ 5705223 h 7825128"/>
              <a:gd name="connsiteX229" fmla="*/ 5612532 w 6504064"/>
              <a:gd name="connsiteY229" fmla="*/ 5713363 h 7825128"/>
              <a:gd name="connsiteX230" fmla="*/ 5573319 w 6504064"/>
              <a:gd name="connsiteY230" fmla="*/ 5786369 h 7825128"/>
              <a:gd name="connsiteX231" fmla="*/ 5530812 w 6504064"/>
              <a:gd name="connsiteY231" fmla="*/ 5865392 h 7825128"/>
              <a:gd name="connsiteX232" fmla="*/ 5510210 w 6504064"/>
              <a:gd name="connsiteY232" fmla="*/ 5898529 h 7825128"/>
              <a:gd name="connsiteX233" fmla="*/ 5502406 w 6504064"/>
              <a:gd name="connsiteY233" fmla="*/ 5924609 h 7825128"/>
              <a:gd name="connsiteX234" fmla="*/ 5562012 w 6504064"/>
              <a:gd name="connsiteY234" fmla="*/ 5910430 h 7825128"/>
              <a:gd name="connsiteX235" fmla="*/ 5653980 w 6504064"/>
              <a:gd name="connsiteY235" fmla="*/ 5899404 h 7825128"/>
              <a:gd name="connsiteX236" fmla="*/ 5695849 w 6504064"/>
              <a:gd name="connsiteY236" fmla="*/ 5954445 h 7825128"/>
              <a:gd name="connsiteX237" fmla="*/ 5711583 w 6504064"/>
              <a:gd name="connsiteY237" fmla="*/ 5996199 h 7825128"/>
              <a:gd name="connsiteX238" fmla="*/ 5718827 w 6504064"/>
              <a:gd name="connsiteY238" fmla="*/ 6043894 h 7825128"/>
              <a:gd name="connsiteX239" fmla="*/ 5725604 w 6504064"/>
              <a:gd name="connsiteY239" fmla="*/ 6086345 h 7825128"/>
              <a:gd name="connsiteX240" fmla="*/ 5764140 w 6504064"/>
              <a:gd name="connsiteY240" fmla="*/ 6109615 h 7825128"/>
              <a:gd name="connsiteX241" fmla="*/ 5761553 w 6504064"/>
              <a:gd name="connsiteY241" fmla="*/ 6148552 h 7825128"/>
              <a:gd name="connsiteX242" fmla="*/ 5768847 w 6504064"/>
              <a:gd name="connsiteY242" fmla="*/ 6161751 h 7825128"/>
              <a:gd name="connsiteX243" fmla="*/ 5803915 w 6504064"/>
              <a:gd name="connsiteY243" fmla="*/ 6177150 h 7825128"/>
              <a:gd name="connsiteX244" fmla="*/ 5887840 w 6504064"/>
              <a:gd name="connsiteY244" fmla="*/ 6275824 h 7825128"/>
              <a:gd name="connsiteX245" fmla="*/ 5910551 w 6504064"/>
              <a:gd name="connsiteY245" fmla="*/ 6260223 h 7825128"/>
              <a:gd name="connsiteX246" fmla="*/ 5916166 w 6504064"/>
              <a:gd name="connsiteY246" fmla="*/ 6285580 h 7825128"/>
              <a:gd name="connsiteX247" fmla="*/ 5889619 w 6504064"/>
              <a:gd name="connsiteY247" fmla="*/ 6381878 h 7825128"/>
              <a:gd name="connsiteX248" fmla="*/ 5856232 w 6504064"/>
              <a:gd name="connsiteY248" fmla="*/ 6426857 h 7825128"/>
              <a:gd name="connsiteX249" fmla="*/ 5803329 w 6504064"/>
              <a:gd name="connsiteY249" fmla="*/ 6502928 h 7825128"/>
              <a:gd name="connsiteX250" fmla="*/ 5768246 w 6504064"/>
              <a:gd name="connsiteY250" fmla="*/ 6564510 h 7825128"/>
              <a:gd name="connsiteX251" fmla="*/ 5726272 w 6504064"/>
              <a:gd name="connsiteY251" fmla="*/ 6588218 h 7825128"/>
              <a:gd name="connsiteX252" fmla="*/ 5686494 w 6504064"/>
              <a:gd name="connsiteY252" fmla="*/ 6584595 h 7825128"/>
              <a:gd name="connsiteX253" fmla="*/ 5661630 w 6504064"/>
              <a:gd name="connsiteY253" fmla="*/ 6430479 h 7825128"/>
              <a:gd name="connsiteX254" fmla="*/ 5642644 w 6504064"/>
              <a:gd name="connsiteY254" fmla="*/ 6390632 h 7825128"/>
              <a:gd name="connsiteX255" fmla="*/ 5612532 w 6504064"/>
              <a:gd name="connsiteY255" fmla="*/ 6370671 h 7825128"/>
              <a:gd name="connsiteX256" fmla="*/ 5590797 w 6504064"/>
              <a:gd name="connsiteY256" fmla="*/ 6332672 h 7825128"/>
              <a:gd name="connsiteX257" fmla="*/ 5598042 w 6504064"/>
              <a:gd name="connsiteY257" fmla="*/ 6216753 h 7825128"/>
              <a:gd name="connsiteX258" fmla="*/ 5608507 w 6504064"/>
              <a:gd name="connsiteY258" fmla="*/ 6158794 h 7825128"/>
              <a:gd name="connsiteX259" fmla="*/ 5511103 w 6504064"/>
              <a:gd name="connsiteY259" fmla="*/ 6051290 h 7825128"/>
              <a:gd name="connsiteX260" fmla="*/ 5492118 w 6504064"/>
              <a:gd name="connsiteY260" fmla="*/ 6039632 h 7825128"/>
              <a:gd name="connsiteX261" fmla="*/ 5441404 w 6504064"/>
              <a:gd name="connsiteY261" fmla="*/ 6064640 h 7825128"/>
              <a:gd name="connsiteX262" fmla="*/ 5340410 w 6504064"/>
              <a:gd name="connsiteY262" fmla="*/ 6065935 h 7825128"/>
              <a:gd name="connsiteX263" fmla="*/ 5250306 w 6504064"/>
              <a:gd name="connsiteY263" fmla="*/ 6025061 h 7825128"/>
              <a:gd name="connsiteX264" fmla="*/ 5236222 w 6504064"/>
              <a:gd name="connsiteY264" fmla="*/ 5884385 h 7825128"/>
              <a:gd name="connsiteX265" fmla="*/ 5234604 w 6504064"/>
              <a:gd name="connsiteY265" fmla="*/ 5831504 h 7825128"/>
              <a:gd name="connsiteX266" fmla="*/ 5202035 w 6504064"/>
              <a:gd name="connsiteY266" fmla="*/ 5759442 h 7825128"/>
              <a:gd name="connsiteX267" fmla="*/ 5134816 w 6504064"/>
              <a:gd name="connsiteY267" fmla="*/ 5686883 h 7825128"/>
              <a:gd name="connsiteX268" fmla="*/ 5060817 w 6504064"/>
              <a:gd name="connsiteY268" fmla="*/ 5579879 h 7825128"/>
              <a:gd name="connsiteX269" fmla="*/ 5204091 w 6504064"/>
              <a:gd name="connsiteY269" fmla="*/ 5635405 h 7825128"/>
              <a:gd name="connsiteX270" fmla="*/ 5287186 w 6504064"/>
              <a:gd name="connsiteY270" fmla="*/ 5672786 h 7825128"/>
              <a:gd name="connsiteX271" fmla="*/ 5300778 w 6504064"/>
              <a:gd name="connsiteY271" fmla="*/ 5635491 h 7825128"/>
              <a:gd name="connsiteX272" fmla="*/ 5339128 w 6504064"/>
              <a:gd name="connsiteY272" fmla="*/ 5587316 h 7825128"/>
              <a:gd name="connsiteX273" fmla="*/ 5402210 w 6504064"/>
              <a:gd name="connsiteY273" fmla="*/ 5535811 h 7825128"/>
              <a:gd name="connsiteX274" fmla="*/ 5437238 w 6504064"/>
              <a:gd name="connsiteY274" fmla="*/ 5417353 h 7825128"/>
              <a:gd name="connsiteX275" fmla="*/ 5455419 w 6504064"/>
              <a:gd name="connsiteY275" fmla="*/ 5285779 h 7825128"/>
              <a:gd name="connsiteX276" fmla="*/ 5492822 w 6504064"/>
              <a:gd name="connsiteY276" fmla="*/ 5260423 h 7825128"/>
              <a:gd name="connsiteX277" fmla="*/ 2873964 w 6504064"/>
              <a:gd name="connsiteY277" fmla="*/ 5260422 h 7825128"/>
              <a:gd name="connsiteX278" fmla="*/ 2888455 w 6504064"/>
              <a:gd name="connsiteY278" fmla="*/ 5282156 h 7825128"/>
              <a:gd name="connsiteX279" fmla="*/ 2873964 w 6504064"/>
              <a:gd name="connsiteY279" fmla="*/ 5303891 h 7825128"/>
              <a:gd name="connsiteX280" fmla="*/ 2859475 w 6504064"/>
              <a:gd name="connsiteY280" fmla="*/ 5282156 h 7825128"/>
              <a:gd name="connsiteX281" fmla="*/ 2873964 w 6504064"/>
              <a:gd name="connsiteY281" fmla="*/ 5260422 h 7825128"/>
              <a:gd name="connsiteX282" fmla="*/ 2299231 w 6504064"/>
              <a:gd name="connsiteY282" fmla="*/ 5236435 h 7825128"/>
              <a:gd name="connsiteX283" fmla="*/ 2313154 w 6504064"/>
              <a:gd name="connsiteY283" fmla="*/ 5244429 h 7825128"/>
              <a:gd name="connsiteX284" fmla="*/ 2295100 w 6504064"/>
              <a:gd name="connsiteY284" fmla="*/ 5268116 h 7825128"/>
              <a:gd name="connsiteX285" fmla="*/ 2288527 w 6504064"/>
              <a:gd name="connsiteY285" fmla="*/ 5243669 h 7825128"/>
              <a:gd name="connsiteX286" fmla="*/ 2299231 w 6504064"/>
              <a:gd name="connsiteY286" fmla="*/ 5236435 h 7825128"/>
              <a:gd name="connsiteX287" fmla="*/ 2205192 w 6504064"/>
              <a:gd name="connsiteY287" fmla="*/ 5233935 h 7825128"/>
              <a:gd name="connsiteX288" fmla="*/ 2194173 w 6504064"/>
              <a:gd name="connsiteY288" fmla="*/ 5336879 h 7825128"/>
              <a:gd name="connsiteX289" fmla="*/ 2087083 w 6504064"/>
              <a:gd name="connsiteY289" fmla="*/ 5488062 h 7825128"/>
              <a:gd name="connsiteX290" fmla="*/ 2060287 w 6504064"/>
              <a:gd name="connsiteY290" fmla="*/ 5499067 h 7825128"/>
              <a:gd name="connsiteX291" fmla="*/ 1997788 w 6504064"/>
              <a:gd name="connsiteY291" fmla="*/ 5480537 h 7825128"/>
              <a:gd name="connsiteX292" fmla="*/ 2089403 w 6504064"/>
              <a:gd name="connsiteY292" fmla="*/ 5436271 h 7825128"/>
              <a:gd name="connsiteX293" fmla="*/ 2119909 w 6504064"/>
              <a:gd name="connsiteY293" fmla="*/ 5421213 h 7825128"/>
              <a:gd name="connsiteX294" fmla="*/ 2112885 w 6504064"/>
              <a:gd name="connsiteY294" fmla="*/ 5356134 h 7825128"/>
              <a:gd name="connsiteX295" fmla="*/ 2096299 w 6504064"/>
              <a:gd name="connsiteY295" fmla="*/ 5312314 h 7825128"/>
              <a:gd name="connsiteX296" fmla="*/ 2128015 w 6504064"/>
              <a:gd name="connsiteY296" fmla="*/ 5330105 h 7825128"/>
              <a:gd name="connsiteX297" fmla="*/ 2167862 w 6504064"/>
              <a:gd name="connsiteY297" fmla="*/ 5282157 h 7825128"/>
              <a:gd name="connsiteX298" fmla="*/ 2205192 w 6504064"/>
              <a:gd name="connsiteY298" fmla="*/ 5233935 h 7825128"/>
              <a:gd name="connsiteX299" fmla="*/ 3471287 w 6504064"/>
              <a:gd name="connsiteY299" fmla="*/ 5219214 h 7825128"/>
              <a:gd name="connsiteX300" fmla="*/ 3493321 w 6504064"/>
              <a:gd name="connsiteY300" fmla="*/ 5236010 h 7825128"/>
              <a:gd name="connsiteX301" fmla="*/ 3500032 w 6504064"/>
              <a:gd name="connsiteY301" fmla="*/ 5277706 h 7825128"/>
              <a:gd name="connsiteX302" fmla="*/ 3459416 w 6504064"/>
              <a:gd name="connsiteY302" fmla="*/ 5237089 h 7825128"/>
              <a:gd name="connsiteX303" fmla="*/ 3471287 w 6504064"/>
              <a:gd name="connsiteY303" fmla="*/ 5219214 h 7825128"/>
              <a:gd name="connsiteX304" fmla="*/ 5851799 w 6504064"/>
              <a:gd name="connsiteY304" fmla="*/ 5203188 h 7825128"/>
              <a:gd name="connsiteX305" fmla="*/ 5873350 w 6504064"/>
              <a:gd name="connsiteY305" fmla="*/ 5222423 h 7825128"/>
              <a:gd name="connsiteX306" fmla="*/ 5820961 w 6504064"/>
              <a:gd name="connsiteY306" fmla="*/ 5270824 h 7825128"/>
              <a:gd name="connsiteX307" fmla="*/ 5822288 w 6504064"/>
              <a:gd name="connsiteY307" fmla="*/ 5232534 h 7825128"/>
              <a:gd name="connsiteX308" fmla="*/ 5851799 w 6504064"/>
              <a:gd name="connsiteY308" fmla="*/ 5203188 h 7825128"/>
              <a:gd name="connsiteX309" fmla="*/ 1990353 w 6504064"/>
              <a:gd name="connsiteY309" fmla="*/ 5196255 h 7825128"/>
              <a:gd name="connsiteX310" fmla="*/ 1989146 w 6504064"/>
              <a:gd name="connsiteY310" fmla="*/ 5233197 h 7825128"/>
              <a:gd name="connsiteX311" fmla="*/ 1945242 w 6504064"/>
              <a:gd name="connsiteY311" fmla="*/ 5250428 h 7825128"/>
              <a:gd name="connsiteX312" fmla="*/ 1947210 w 6504064"/>
              <a:gd name="connsiteY312" fmla="*/ 5213088 h 7825128"/>
              <a:gd name="connsiteX313" fmla="*/ 1990353 w 6504064"/>
              <a:gd name="connsiteY313" fmla="*/ 5196255 h 7825128"/>
              <a:gd name="connsiteX314" fmla="*/ 5964287 w 6504064"/>
              <a:gd name="connsiteY314" fmla="*/ 5195417 h 7825128"/>
              <a:gd name="connsiteX315" fmla="*/ 5979961 w 6504064"/>
              <a:gd name="connsiteY315" fmla="*/ 5201849 h 7825128"/>
              <a:gd name="connsiteX316" fmla="*/ 5946358 w 6504064"/>
              <a:gd name="connsiteY316" fmla="*/ 5239034 h 7825128"/>
              <a:gd name="connsiteX317" fmla="*/ 5947379 w 6504064"/>
              <a:gd name="connsiteY317" fmla="*/ 5207803 h 7825128"/>
              <a:gd name="connsiteX318" fmla="*/ 5964287 w 6504064"/>
              <a:gd name="connsiteY318" fmla="*/ 5195417 h 7825128"/>
              <a:gd name="connsiteX319" fmla="*/ 2897393 w 6504064"/>
              <a:gd name="connsiteY319" fmla="*/ 5173483 h 7825128"/>
              <a:gd name="connsiteX320" fmla="*/ 2909970 w 6504064"/>
              <a:gd name="connsiteY320" fmla="*/ 5184350 h 7825128"/>
              <a:gd name="connsiteX321" fmla="*/ 2897102 w 6504064"/>
              <a:gd name="connsiteY321" fmla="*/ 5222432 h 7825128"/>
              <a:gd name="connsiteX322" fmla="*/ 2876948 w 6504064"/>
              <a:gd name="connsiteY322" fmla="*/ 5240529 h 7825128"/>
              <a:gd name="connsiteX323" fmla="*/ 2869773 w 6504064"/>
              <a:gd name="connsiteY323" fmla="*/ 5202447 h 7825128"/>
              <a:gd name="connsiteX324" fmla="*/ 2897393 w 6504064"/>
              <a:gd name="connsiteY324" fmla="*/ 5173483 h 7825128"/>
              <a:gd name="connsiteX325" fmla="*/ 4162769 w 6504064"/>
              <a:gd name="connsiteY325" fmla="*/ 5131353 h 7825128"/>
              <a:gd name="connsiteX326" fmla="*/ 4178060 w 6504064"/>
              <a:gd name="connsiteY326" fmla="*/ 5146529 h 7825128"/>
              <a:gd name="connsiteX327" fmla="*/ 4145450 w 6504064"/>
              <a:gd name="connsiteY327" fmla="*/ 5175047 h 7825128"/>
              <a:gd name="connsiteX328" fmla="*/ 4059480 w 6504064"/>
              <a:gd name="connsiteY328" fmla="*/ 5238778 h 7825128"/>
              <a:gd name="connsiteX329" fmla="*/ 3953078 w 6504064"/>
              <a:gd name="connsiteY329" fmla="*/ 5247145 h 7825128"/>
              <a:gd name="connsiteX330" fmla="*/ 4073549 w 6504064"/>
              <a:gd name="connsiteY330" fmla="*/ 5180063 h 7825128"/>
              <a:gd name="connsiteX331" fmla="*/ 4116747 w 6504064"/>
              <a:gd name="connsiteY331" fmla="*/ 5158518 h 7825128"/>
              <a:gd name="connsiteX332" fmla="*/ 4162769 w 6504064"/>
              <a:gd name="connsiteY332" fmla="*/ 5131353 h 7825128"/>
              <a:gd name="connsiteX333" fmla="*/ 302018 w 6504064"/>
              <a:gd name="connsiteY333" fmla="*/ 5130013 h 7825128"/>
              <a:gd name="connsiteX334" fmla="*/ 312885 w 6504064"/>
              <a:gd name="connsiteY334" fmla="*/ 5140881 h 7825128"/>
              <a:gd name="connsiteX335" fmla="*/ 275454 w 6504064"/>
              <a:gd name="connsiteY335" fmla="*/ 5137258 h 7825128"/>
              <a:gd name="connsiteX336" fmla="*/ 302018 w 6504064"/>
              <a:gd name="connsiteY336" fmla="*/ 5130013 h 7825128"/>
              <a:gd name="connsiteX337" fmla="*/ 5928440 w 6504064"/>
              <a:gd name="connsiteY337" fmla="*/ 5101034 h 7825128"/>
              <a:gd name="connsiteX338" fmla="*/ 5943946 w 6504064"/>
              <a:gd name="connsiteY338" fmla="*/ 5147964 h 7825128"/>
              <a:gd name="connsiteX339" fmla="*/ 5907195 w 6504064"/>
              <a:gd name="connsiteY339" fmla="*/ 5123743 h 7825128"/>
              <a:gd name="connsiteX340" fmla="*/ 5928440 w 6504064"/>
              <a:gd name="connsiteY340" fmla="*/ 5101034 h 7825128"/>
              <a:gd name="connsiteX341" fmla="*/ 1879320 w 6504064"/>
              <a:gd name="connsiteY341" fmla="*/ 5087435 h 7825128"/>
              <a:gd name="connsiteX342" fmla="*/ 1911391 w 6504064"/>
              <a:gd name="connsiteY342" fmla="*/ 5102653 h 7825128"/>
              <a:gd name="connsiteX343" fmla="*/ 1894133 w 6504064"/>
              <a:gd name="connsiteY343" fmla="*/ 5124167 h 7825128"/>
              <a:gd name="connsiteX344" fmla="*/ 1863300 w 6504064"/>
              <a:gd name="connsiteY344" fmla="*/ 5137036 h 7825128"/>
              <a:gd name="connsiteX345" fmla="*/ 1859677 w 6504064"/>
              <a:gd name="connsiteY345" fmla="*/ 5115523 h 7825128"/>
              <a:gd name="connsiteX346" fmla="*/ 1879320 w 6504064"/>
              <a:gd name="connsiteY346" fmla="*/ 5087435 h 7825128"/>
              <a:gd name="connsiteX347" fmla="*/ 2790571 w 6504064"/>
              <a:gd name="connsiteY347" fmla="*/ 5078104 h 7825128"/>
              <a:gd name="connsiteX348" fmla="*/ 2802758 w 6504064"/>
              <a:gd name="connsiteY348" fmla="*/ 5080064 h 7825128"/>
              <a:gd name="connsiteX349" fmla="*/ 2807999 w 6504064"/>
              <a:gd name="connsiteY349" fmla="*/ 5102272 h 7825128"/>
              <a:gd name="connsiteX350" fmla="*/ 2785793 w 6504064"/>
              <a:gd name="connsiteY350" fmla="*/ 5107513 h 7825128"/>
              <a:gd name="connsiteX351" fmla="*/ 2780549 w 6504064"/>
              <a:gd name="connsiteY351" fmla="*/ 5085306 h 7825128"/>
              <a:gd name="connsiteX352" fmla="*/ 2790571 w 6504064"/>
              <a:gd name="connsiteY352" fmla="*/ 5078104 h 7825128"/>
              <a:gd name="connsiteX353" fmla="*/ 5692342 w 6504064"/>
              <a:gd name="connsiteY353" fmla="*/ 5007807 h 7825128"/>
              <a:gd name="connsiteX354" fmla="*/ 5710339 w 6504064"/>
              <a:gd name="connsiteY354" fmla="*/ 5023843 h 7825128"/>
              <a:gd name="connsiteX355" fmla="*/ 5716577 w 6504064"/>
              <a:gd name="connsiteY355" fmla="*/ 5056976 h 7825128"/>
              <a:gd name="connsiteX356" fmla="*/ 5689274 w 6504064"/>
              <a:gd name="connsiteY356" fmla="*/ 5076377 h 7825128"/>
              <a:gd name="connsiteX357" fmla="*/ 5675594 w 6504064"/>
              <a:gd name="connsiteY357" fmla="*/ 5014784 h 7825128"/>
              <a:gd name="connsiteX358" fmla="*/ 5692342 w 6504064"/>
              <a:gd name="connsiteY358" fmla="*/ 5007807 h 7825128"/>
              <a:gd name="connsiteX359" fmla="*/ 4655414 w 6504064"/>
              <a:gd name="connsiteY359" fmla="*/ 4985628 h 7825128"/>
              <a:gd name="connsiteX360" fmla="*/ 4685181 w 6504064"/>
              <a:gd name="connsiteY360" fmla="*/ 5005074 h 7825128"/>
              <a:gd name="connsiteX361" fmla="*/ 4662832 w 6504064"/>
              <a:gd name="connsiteY361" fmla="*/ 5043583 h 7825128"/>
              <a:gd name="connsiteX362" fmla="*/ 4617597 w 6504064"/>
              <a:gd name="connsiteY362" fmla="*/ 5007822 h 7825128"/>
              <a:gd name="connsiteX363" fmla="*/ 4655414 w 6504064"/>
              <a:gd name="connsiteY363" fmla="*/ 4985628 h 7825128"/>
              <a:gd name="connsiteX364" fmla="*/ 4389498 w 6504064"/>
              <a:gd name="connsiteY364" fmla="*/ 4956472 h 7825128"/>
              <a:gd name="connsiteX365" fmla="*/ 4404298 w 6504064"/>
              <a:gd name="connsiteY365" fmla="*/ 4967001 h 7825128"/>
              <a:gd name="connsiteX366" fmla="*/ 4447874 w 6504064"/>
              <a:gd name="connsiteY366" fmla="*/ 5030019 h 7825128"/>
              <a:gd name="connsiteX367" fmla="*/ 4632715 w 6504064"/>
              <a:gd name="connsiteY367" fmla="*/ 5123433 h 7825128"/>
              <a:gd name="connsiteX368" fmla="*/ 4632873 w 6504064"/>
              <a:gd name="connsiteY368" fmla="*/ 5165158 h 7825128"/>
              <a:gd name="connsiteX369" fmla="*/ 4680420 w 6504064"/>
              <a:gd name="connsiteY369" fmla="*/ 5190947 h 7825128"/>
              <a:gd name="connsiteX370" fmla="*/ 4760224 w 6504064"/>
              <a:gd name="connsiteY370" fmla="*/ 5246362 h 7825128"/>
              <a:gd name="connsiteX371" fmla="*/ 4739901 w 6504064"/>
              <a:gd name="connsiteY371" fmla="*/ 5348326 h 7825128"/>
              <a:gd name="connsiteX372" fmla="*/ 4681505 w 6504064"/>
              <a:gd name="connsiteY372" fmla="*/ 5471490 h 7825128"/>
              <a:gd name="connsiteX373" fmla="*/ 4719940 w 6504064"/>
              <a:gd name="connsiteY373" fmla="*/ 5597179 h 7825128"/>
              <a:gd name="connsiteX374" fmla="*/ 4739517 w 6504064"/>
              <a:gd name="connsiteY374" fmla="*/ 5684703 h 7825128"/>
              <a:gd name="connsiteX375" fmla="*/ 4799557 w 6504064"/>
              <a:gd name="connsiteY375" fmla="*/ 5687872 h 7825128"/>
              <a:gd name="connsiteX376" fmla="*/ 4892198 w 6504064"/>
              <a:gd name="connsiteY376" fmla="*/ 5687872 h 7825128"/>
              <a:gd name="connsiteX377" fmla="*/ 4921249 w 6504064"/>
              <a:gd name="connsiteY377" fmla="*/ 5754386 h 7825128"/>
              <a:gd name="connsiteX378" fmla="*/ 4893365 w 6504064"/>
              <a:gd name="connsiteY378" fmla="*/ 5915975 h 7825128"/>
              <a:gd name="connsiteX379" fmla="*/ 4814072 w 6504064"/>
              <a:gd name="connsiteY379" fmla="*/ 5908911 h 7825128"/>
              <a:gd name="connsiteX380" fmla="*/ 4772119 w 6504064"/>
              <a:gd name="connsiteY380" fmla="*/ 5897794 h 7825128"/>
              <a:gd name="connsiteX381" fmla="*/ 4784265 w 6504064"/>
              <a:gd name="connsiteY381" fmla="*/ 5918262 h 7825128"/>
              <a:gd name="connsiteX382" fmla="*/ 4746104 w 6504064"/>
              <a:gd name="connsiteY382" fmla="*/ 6166038 h 7825128"/>
              <a:gd name="connsiteX383" fmla="*/ 4630076 w 6504064"/>
              <a:gd name="connsiteY383" fmla="*/ 6294348 h 7825128"/>
              <a:gd name="connsiteX384" fmla="*/ 4575560 w 6504064"/>
              <a:gd name="connsiteY384" fmla="*/ 6282114 h 7825128"/>
              <a:gd name="connsiteX385" fmla="*/ 4305470 w 6504064"/>
              <a:gd name="connsiteY385" fmla="*/ 6154552 h 7825128"/>
              <a:gd name="connsiteX386" fmla="*/ 4219224 w 6504064"/>
              <a:gd name="connsiteY386" fmla="*/ 6047572 h 7825128"/>
              <a:gd name="connsiteX387" fmla="*/ 4149074 w 6504064"/>
              <a:gd name="connsiteY387" fmla="*/ 5948378 h 7825128"/>
              <a:gd name="connsiteX388" fmla="*/ 4121340 w 6504064"/>
              <a:gd name="connsiteY388" fmla="*/ 5878477 h 7825128"/>
              <a:gd name="connsiteX389" fmla="*/ 4069333 w 6504064"/>
              <a:gd name="connsiteY389" fmla="*/ 5750714 h 7825128"/>
              <a:gd name="connsiteX390" fmla="*/ 4070460 w 6504064"/>
              <a:gd name="connsiteY390" fmla="*/ 5540612 h 7825128"/>
              <a:gd name="connsiteX391" fmla="*/ 4082889 w 6504064"/>
              <a:gd name="connsiteY391" fmla="*/ 5315311 h 7825128"/>
              <a:gd name="connsiteX392" fmla="*/ 4119523 w 6504064"/>
              <a:gd name="connsiteY392" fmla="*/ 5271188 h 7825128"/>
              <a:gd name="connsiteX393" fmla="*/ 4164108 w 6504064"/>
              <a:gd name="connsiteY393" fmla="*/ 5267017 h 7825128"/>
              <a:gd name="connsiteX394" fmla="*/ 4197945 w 6504064"/>
              <a:gd name="connsiteY394" fmla="*/ 5238686 h 7825128"/>
              <a:gd name="connsiteX395" fmla="*/ 4251762 w 6504064"/>
              <a:gd name="connsiteY395" fmla="*/ 5184349 h 7825128"/>
              <a:gd name="connsiteX396" fmla="*/ 4312992 w 6504064"/>
              <a:gd name="connsiteY396" fmla="*/ 5113512 h 7825128"/>
              <a:gd name="connsiteX397" fmla="*/ 4332414 w 6504064"/>
              <a:gd name="connsiteY397" fmla="*/ 5033818 h 7825128"/>
              <a:gd name="connsiteX398" fmla="*/ 4349006 w 6504064"/>
              <a:gd name="connsiteY398" fmla="*/ 4967001 h 7825128"/>
              <a:gd name="connsiteX399" fmla="*/ 4389498 w 6504064"/>
              <a:gd name="connsiteY399" fmla="*/ 4956472 h 7825128"/>
              <a:gd name="connsiteX400" fmla="*/ 5855718 w 6504064"/>
              <a:gd name="connsiteY400" fmla="*/ 4955670 h 7825128"/>
              <a:gd name="connsiteX401" fmla="*/ 5877505 w 6504064"/>
              <a:gd name="connsiteY401" fmla="*/ 4969788 h 7825128"/>
              <a:gd name="connsiteX402" fmla="*/ 5857797 w 6504064"/>
              <a:gd name="connsiteY402" fmla="*/ 5038597 h 7825128"/>
              <a:gd name="connsiteX403" fmla="*/ 5824025 w 6504064"/>
              <a:gd name="connsiteY403" fmla="*/ 5051919 h 7825128"/>
              <a:gd name="connsiteX404" fmla="*/ 5767790 w 6504064"/>
              <a:gd name="connsiteY404" fmla="*/ 5039450 h 7825128"/>
              <a:gd name="connsiteX405" fmla="*/ 5797832 w 6504064"/>
              <a:gd name="connsiteY405" fmla="*/ 5016106 h 7825128"/>
              <a:gd name="connsiteX406" fmla="*/ 5829880 w 6504064"/>
              <a:gd name="connsiteY406" fmla="*/ 4999201 h 7825128"/>
              <a:gd name="connsiteX407" fmla="*/ 5840747 w 6504064"/>
              <a:gd name="connsiteY407" fmla="*/ 4959078 h 7825128"/>
              <a:gd name="connsiteX408" fmla="*/ 5855718 w 6504064"/>
              <a:gd name="connsiteY408" fmla="*/ 4955670 h 7825128"/>
              <a:gd name="connsiteX409" fmla="*/ 4825273 w 6504064"/>
              <a:gd name="connsiteY409" fmla="*/ 4938796 h 7825128"/>
              <a:gd name="connsiteX410" fmla="*/ 4834763 w 6504064"/>
              <a:gd name="connsiteY410" fmla="*/ 4954834 h 7825128"/>
              <a:gd name="connsiteX411" fmla="*/ 4831140 w 6504064"/>
              <a:gd name="connsiteY411" fmla="*/ 4985114 h 7825128"/>
              <a:gd name="connsiteX412" fmla="*/ 4819210 w 6504064"/>
              <a:gd name="connsiteY412" fmla="*/ 4942758 h 7825128"/>
              <a:gd name="connsiteX413" fmla="*/ 4825273 w 6504064"/>
              <a:gd name="connsiteY413" fmla="*/ 4938796 h 7825128"/>
              <a:gd name="connsiteX414" fmla="*/ 4763667 w 6504064"/>
              <a:gd name="connsiteY414" fmla="*/ 4840214 h 7825128"/>
              <a:gd name="connsiteX415" fmla="*/ 4786608 w 6504064"/>
              <a:gd name="connsiteY415" fmla="*/ 4863156 h 7825128"/>
              <a:gd name="connsiteX416" fmla="*/ 4746458 w 6504064"/>
              <a:gd name="connsiteY416" fmla="*/ 4857421 h 7825128"/>
              <a:gd name="connsiteX417" fmla="*/ 4763667 w 6504064"/>
              <a:gd name="connsiteY417" fmla="*/ 4840214 h 7825128"/>
              <a:gd name="connsiteX418" fmla="*/ 791672 w 6504064"/>
              <a:gd name="connsiteY418" fmla="*/ 4802131 h 7825128"/>
              <a:gd name="connsiteX419" fmla="*/ 804819 w 6504064"/>
              <a:gd name="connsiteY419" fmla="*/ 4808337 h 7825128"/>
              <a:gd name="connsiteX420" fmla="*/ 802219 w 6504064"/>
              <a:gd name="connsiteY420" fmla="*/ 4832785 h 7825128"/>
              <a:gd name="connsiteX421" fmla="*/ 780370 w 6504064"/>
              <a:gd name="connsiteY421" fmla="*/ 4810936 h 7825128"/>
              <a:gd name="connsiteX422" fmla="*/ 791672 w 6504064"/>
              <a:gd name="connsiteY422" fmla="*/ 4802131 h 7825128"/>
              <a:gd name="connsiteX423" fmla="*/ 226570 w 6504064"/>
              <a:gd name="connsiteY423" fmla="*/ 4758662 h 7825128"/>
              <a:gd name="connsiteX424" fmla="*/ 239715 w 6504064"/>
              <a:gd name="connsiteY424" fmla="*/ 4764867 h 7825128"/>
              <a:gd name="connsiteX425" fmla="*/ 237116 w 6504064"/>
              <a:gd name="connsiteY425" fmla="*/ 4789315 h 7825128"/>
              <a:gd name="connsiteX426" fmla="*/ 215267 w 6504064"/>
              <a:gd name="connsiteY426" fmla="*/ 4767467 h 7825128"/>
              <a:gd name="connsiteX427" fmla="*/ 226570 w 6504064"/>
              <a:gd name="connsiteY427" fmla="*/ 4758662 h 7825128"/>
              <a:gd name="connsiteX428" fmla="*/ 3669106 w 6504064"/>
              <a:gd name="connsiteY428" fmla="*/ 4737326 h 7825128"/>
              <a:gd name="connsiteX429" fmla="*/ 3690044 w 6504064"/>
              <a:gd name="connsiteY429" fmla="*/ 4772586 h 7825128"/>
              <a:gd name="connsiteX430" fmla="*/ 3678204 w 6504064"/>
              <a:gd name="connsiteY430" fmla="*/ 4820468 h 7825128"/>
              <a:gd name="connsiteX431" fmla="*/ 3641574 w 6504064"/>
              <a:gd name="connsiteY431" fmla="*/ 4768441 h 7825128"/>
              <a:gd name="connsiteX432" fmla="*/ 3669106 w 6504064"/>
              <a:gd name="connsiteY432" fmla="*/ 4737326 h 7825128"/>
              <a:gd name="connsiteX433" fmla="*/ 1173541 w 6504064"/>
              <a:gd name="connsiteY433" fmla="*/ 4710670 h 7825128"/>
              <a:gd name="connsiteX434" fmla="*/ 1193147 w 6504064"/>
              <a:gd name="connsiteY434" fmla="*/ 4737931 h 7825128"/>
              <a:gd name="connsiteX435" fmla="*/ 1180299 w 6504064"/>
              <a:gd name="connsiteY435" fmla="*/ 4773997 h 7825128"/>
              <a:gd name="connsiteX436" fmla="*/ 1142040 w 6504064"/>
              <a:gd name="connsiteY436" fmla="*/ 4724932 h 7825128"/>
              <a:gd name="connsiteX437" fmla="*/ 1173541 w 6504064"/>
              <a:gd name="connsiteY437" fmla="*/ 4710670 h 7825128"/>
              <a:gd name="connsiteX438" fmla="*/ 5485910 w 6504064"/>
              <a:gd name="connsiteY438" fmla="*/ 4679960 h 7825128"/>
              <a:gd name="connsiteX439" fmla="*/ 5575846 w 6504064"/>
              <a:gd name="connsiteY439" fmla="*/ 4756898 h 7825128"/>
              <a:gd name="connsiteX440" fmla="*/ 5534842 w 6504064"/>
              <a:gd name="connsiteY440" fmla="*/ 4760521 h 7825128"/>
              <a:gd name="connsiteX441" fmla="*/ 5497923 w 6504064"/>
              <a:gd name="connsiteY441" fmla="*/ 4738785 h 7825128"/>
              <a:gd name="connsiteX442" fmla="*/ 5460421 w 6504064"/>
              <a:gd name="connsiteY442" fmla="*/ 4695263 h 7825128"/>
              <a:gd name="connsiteX443" fmla="*/ 5485910 w 6504064"/>
              <a:gd name="connsiteY443" fmla="*/ 4679960 h 7825128"/>
              <a:gd name="connsiteX444" fmla="*/ 2931931 w 6504064"/>
              <a:gd name="connsiteY444" fmla="*/ 4651846 h 7825128"/>
              <a:gd name="connsiteX445" fmla="*/ 2946421 w 6504064"/>
              <a:gd name="connsiteY445" fmla="*/ 4673581 h 7825128"/>
              <a:gd name="connsiteX446" fmla="*/ 2931931 w 6504064"/>
              <a:gd name="connsiteY446" fmla="*/ 4695316 h 7825128"/>
              <a:gd name="connsiteX447" fmla="*/ 2917441 w 6504064"/>
              <a:gd name="connsiteY447" fmla="*/ 4673581 h 7825128"/>
              <a:gd name="connsiteX448" fmla="*/ 2931931 w 6504064"/>
              <a:gd name="connsiteY448" fmla="*/ 4651846 h 7825128"/>
              <a:gd name="connsiteX449" fmla="*/ 590613 w 6504064"/>
              <a:gd name="connsiteY449" fmla="*/ 4637356 h 7825128"/>
              <a:gd name="connsiteX450" fmla="*/ 613554 w 6504064"/>
              <a:gd name="connsiteY450" fmla="*/ 4660298 h 7825128"/>
              <a:gd name="connsiteX451" fmla="*/ 573405 w 6504064"/>
              <a:gd name="connsiteY451" fmla="*/ 4654563 h 7825128"/>
              <a:gd name="connsiteX452" fmla="*/ 590613 w 6504064"/>
              <a:gd name="connsiteY452" fmla="*/ 4637356 h 7825128"/>
              <a:gd name="connsiteX453" fmla="*/ 273898 w 6504064"/>
              <a:gd name="connsiteY453" fmla="*/ 4622867 h 7825128"/>
              <a:gd name="connsiteX454" fmla="*/ 279025 w 6504064"/>
              <a:gd name="connsiteY454" fmla="*/ 4674361 h 7825128"/>
              <a:gd name="connsiteX455" fmla="*/ 243283 w 6504064"/>
              <a:gd name="connsiteY455" fmla="*/ 4638619 h 7825128"/>
              <a:gd name="connsiteX456" fmla="*/ 273898 w 6504064"/>
              <a:gd name="connsiteY456" fmla="*/ 4622867 h 7825128"/>
              <a:gd name="connsiteX457" fmla="*/ 2106010 w 6504064"/>
              <a:gd name="connsiteY457" fmla="*/ 4593887 h 7825128"/>
              <a:gd name="connsiteX458" fmla="*/ 2120499 w 6504064"/>
              <a:gd name="connsiteY458" fmla="*/ 4615621 h 7825128"/>
              <a:gd name="connsiteX459" fmla="*/ 2106010 w 6504064"/>
              <a:gd name="connsiteY459" fmla="*/ 4637356 h 7825128"/>
              <a:gd name="connsiteX460" fmla="*/ 2091520 w 6504064"/>
              <a:gd name="connsiteY460" fmla="*/ 4615621 h 7825128"/>
              <a:gd name="connsiteX461" fmla="*/ 2106010 w 6504064"/>
              <a:gd name="connsiteY461" fmla="*/ 4593887 h 7825128"/>
              <a:gd name="connsiteX462" fmla="*/ 3620206 w 6504064"/>
              <a:gd name="connsiteY462" fmla="*/ 4579398 h 7825128"/>
              <a:gd name="connsiteX463" fmla="*/ 3641939 w 6504064"/>
              <a:gd name="connsiteY463" fmla="*/ 4608378 h 7825128"/>
              <a:gd name="connsiteX464" fmla="*/ 3620206 w 6504064"/>
              <a:gd name="connsiteY464" fmla="*/ 4637357 h 7825128"/>
              <a:gd name="connsiteX465" fmla="*/ 3598470 w 6504064"/>
              <a:gd name="connsiteY465" fmla="*/ 4608378 h 7825128"/>
              <a:gd name="connsiteX466" fmla="*/ 3620206 w 6504064"/>
              <a:gd name="connsiteY466" fmla="*/ 4579398 h 7825128"/>
              <a:gd name="connsiteX467" fmla="*/ 4402627 w 6504064"/>
              <a:gd name="connsiteY467" fmla="*/ 4546794 h 7825128"/>
              <a:gd name="connsiteX468" fmla="*/ 4402627 w 6504064"/>
              <a:gd name="connsiteY468" fmla="*/ 4557662 h 7825128"/>
              <a:gd name="connsiteX469" fmla="*/ 4391760 w 6504064"/>
              <a:gd name="connsiteY469" fmla="*/ 4557662 h 7825128"/>
              <a:gd name="connsiteX470" fmla="*/ 4379502 w 6504064"/>
              <a:gd name="connsiteY470" fmla="*/ 4549885 h 7825128"/>
              <a:gd name="connsiteX471" fmla="*/ 4379502 w 6504064"/>
              <a:gd name="connsiteY471" fmla="*/ 4549886 h 7825128"/>
              <a:gd name="connsiteX472" fmla="*/ 4391761 w 6504064"/>
              <a:gd name="connsiteY472" fmla="*/ 4557663 h 7825128"/>
              <a:gd name="connsiteX473" fmla="*/ 4402629 w 6504064"/>
              <a:gd name="connsiteY473" fmla="*/ 4546796 h 7825128"/>
              <a:gd name="connsiteX474" fmla="*/ 4757628 w 6504064"/>
              <a:gd name="connsiteY474" fmla="*/ 4533029 h 7825128"/>
              <a:gd name="connsiteX475" fmla="*/ 4757628 w 6504064"/>
              <a:gd name="connsiteY475" fmla="*/ 4533030 h 7825128"/>
              <a:gd name="connsiteX476" fmla="*/ 4760483 w 6504064"/>
              <a:gd name="connsiteY476" fmla="*/ 4539894 h 7825128"/>
              <a:gd name="connsiteX477" fmla="*/ 4762736 w 6504064"/>
              <a:gd name="connsiteY477" fmla="*/ 4545310 h 7825128"/>
              <a:gd name="connsiteX478" fmla="*/ 4762736 w 6504064"/>
              <a:gd name="connsiteY478" fmla="*/ 4545310 h 7825128"/>
              <a:gd name="connsiteX479" fmla="*/ 4762736 w 6504064"/>
              <a:gd name="connsiteY479" fmla="*/ 4545310 h 7825128"/>
              <a:gd name="connsiteX480" fmla="*/ 4775017 w 6504064"/>
              <a:gd name="connsiteY480" fmla="*/ 4550418 h 7825128"/>
              <a:gd name="connsiteX481" fmla="*/ 4785159 w 6504064"/>
              <a:gd name="connsiteY481" fmla="*/ 4546796 h 7825128"/>
              <a:gd name="connsiteX482" fmla="*/ 4785159 w 6504064"/>
              <a:gd name="connsiteY482" fmla="*/ 4546794 h 7825128"/>
              <a:gd name="connsiteX483" fmla="*/ 4775017 w 6504064"/>
              <a:gd name="connsiteY483" fmla="*/ 4550417 h 7825128"/>
              <a:gd name="connsiteX484" fmla="*/ 4762736 w 6504064"/>
              <a:gd name="connsiteY484" fmla="*/ 4545310 h 7825128"/>
              <a:gd name="connsiteX485" fmla="*/ 4760483 w 6504064"/>
              <a:gd name="connsiteY485" fmla="*/ 4539894 h 7825128"/>
              <a:gd name="connsiteX486" fmla="*/ 3373878 w 6504064"/>
              <a:gd name="connsiteY486" fmla="*/ 4521439 h 7825128"/>
              <a:gd name="connsiteX487" fmla="*/ 3385752 w 6504064"/>
              <a:gd name="connsiteY487" fmla="*/ 4546796 h 7825128"/>
              <a:gd name="connsiteX488" fmla="*/ 3359387 w 6504064"/>
              <a:gd name="connsiteY488" fmla="*/ 4572153 h 7825128"/>
              <a:gd name="connsiteX489" fmla="*/ 3347513 w 6504064"/>
              <a:gd name="connsiteY489" fmla="*/ 4546796 h 7825128"/>
              <a:gd name="connsiteX490" fmla="*/ 3373878 w 6504064"/>
              <a:gd name="connsiteY490" fmla="*/ 4521439 h 7825128"/>
              <a:gd name="connsiteX491" fmla="*/ 4462725 w 6504064"/>
              <a:gd name="connsiteY491" fmla="*/ 4512056 h 7825128"/>
              <a:gd name="connsiteX492" fmla="*/ 4467832 w 6504064"/>
              <a:gd name="connsiteY492" fmla="*/ 4524336 h 7825128"/>
              <a:gd name="connsiteX493" fmla="*/ 4464210 w 6504064"/>
              <a:gd name="connsiteY493" fmla="*/ 4534479 h 7825128"/>
              <a:gd name="connsiteX494" fmla="*/ 4451408 w 6504064"/>
              <a:gd name="connsiteY494" fmla="*/ 4525045 h 7825128"/>
              <a:gd name="connsiteX495" fmla="*/ 4464210 w 6504064"/>
              <a:gd name="connsiteY495" fmla="*/ 4534479 h 7825128"/>
              <a:gd name="connsiteX496" fmla="*/ 4464210 w 6504064"/>
              <a:gd name="connsiteY496" fmla="*/ 4534479 h 7825128"/>
              <a:gd name="connsiteX497" fmla="*/ 4464211 w 6504064"/>
              <a:gd name="connsiteY497" fmla="*/ 4534480 h 7825128"/>
              <a:gd name="connsiteX498" fmla="*/ 4467834 w 6504064"/>
              <a:gd name="connsiteY498" fmla="*/ 4524337 h 7825128"/>
              <a:gd name="connsiteX499" fmla="*/ 4462726 w 6504064"/>
              <a:gd name="connsiteY499" fmla="*/ 4512056 h 7825128"/>
              <a:gd name="connsiteX500" fmla="*/ 4440303 w 6504064"/>
              <a:gd name="connsiteY500" fmla="*/ 4510571 h 7825128"/>
              <a:gd name="connsiteX501" fmla="*/ 4440303 w 6504064"/>
              <a:gd name="connsiteY501" fmla="*/ 4510572 h 7825128"/>
              <a:gd name="connsiteX502" fmla="*/ 4442910 w 6504064"/>
              <a:gd name="connsiteY502" fmla="*/ 4514109 h 7825128"/>
              <a:gd name="connsiteX503" fmla="*/ 4076635 w 6504064"/>
              <a:gd name="connsiteY503" fmla="*/ 4506948 h 7825128"/>
              <a:gd name="connsiteX504" fmla="*/ 4091126 w 6504064"/>
              <a:gd name="connsiteY504" fmla="*/ 4528683 h 7825128"/>
              <a:gd name="connsiteX505" fmla="*/ 4076635 w 6504064"/>
              <a:gd name="connsiteY505" fmla="*/ 4550417 h 7825128"/>
              <a:gd name="connsiteX506" fmla="*/ 4062143 w 6504064"/>
              <a:gd name="connsiteY506" fmla="*/ 4528683 h 7825128"/>
              <a:gd name="connsiteX507" fmla="*/ 4076635 w 6504064"/>
              <a:gd name="connsiteY507" fmla="*/ 4506948 h 7825128"/>
              <a:gd name="connsiteX508" fmla="*/ 4301246 w 6504064"/>
              <a:gd name="connsiteY508" fmla="*/ 4477969 h 7825128"/>
              <a:gd name="connsiteX509" fmla="*/ 4301223 w 6504064"/>
              <a:gd name="connsiteY509" fmla="*/ 4477986 h 7825128"/>
              <a:gd name="connsiteX510" fmla="*/ 4301223 w 6504064"/>
              <a:gd name="connsiteY510" fmla="*/ 4481590 h 7825128"/>
              <a:gd name="connsiteX511" fmla="*/ 4287878 w 6504064"/>
              <a:gd name="connsiteY511" fmla="*/ 4499703 h 7825128"/>
              <a:gd name="connsiteX512" fmla="*/ 4285410 w 6504064"/>
              <a:gd name="connsiteY512" fmla="*/ 4504518 h 7825128"/>
              <a:gd name="connsiteX513" fmla="*/ 4285381 w 6504064"/>
              <a:gd name="connsiteY513" fmla="*/ 4504617 h 7825128"/>
              <a:gd name="connsiteX514" fmla="*/ 4287897 w 6504064"/>
              <a:gd name="connsiteY514" fmla="*/ 4499705 h 7825128"/>
              <a:gd name="connsiteX515" fmla="*/ 4301246 w 6504064"/>
              <a:gd name="connsiteY515" fmla="*/ 4481592 h 7825128"/>
              <a:gd name="connsiteX516" fmla="*/ 4301246 w 6504064"/>
              <a:gd name="connsiteY516" fmla="*/ 4477969 h 7825128"/>
              <a:gd name="connsiteX517" fmla="*/ 5791477 w 6504064"/>
              <a:gd name="connsiteY517" fmla="*/ 4473856 h 7825128"/>
              <a:gd name="connsiteX518" fmla="*/ 5788332 w 6504064"/>
              <a:gd name="connsiteY518" fmla="*/ 4487652 h 7825128"/>
              <a:gd name="connsiteX519" fmla="*/ 5788307 w 6504064"/>
              <a:gd name="connsiteY519" fmla="*/ 4487672 h 7825128"/>
              <a:gd name="connsiteX520" fmla="*/ 5764763 w 6504064"/>
              <a:gd name="connsiteY520" fmla="*/ 4504401 h 7825128"/>
              <a:gd name="connsiteX521" fmla="*/ 5756561 w 6504064"/>
              <a:gd name="connsiteY521" fmla="*/ 4508725 h 7825128"/>
              <a:gd name="connsiteX522" fmla="*/ 5734711 w 6504064"/>
              <a:gd name="connsiteY522" fmla="*/ 4518298 h 7825128"/>
              <a:gd name="connsiteX523" fmla="*/ 5726204 w 6504064"/>
              <a:gd name="connsiteY523" fmla="*/ 4521207 h 7825128"/>
              <a:gd name="connsiteX524" fmla="*/ 5703313 w 6504064"/>
              <a:gd name="connsiteY524" fmla="*/ 4523024 h 7825128"/>
              <a:gd name="connsiteX525" fmla="*/ 5703298 w 6504064"/>
              <a:gd name="connsiteY525" fmla="*/ 4523024 h 7825128"/>
              <a:gd name="connsiteX526" fmla="*/ 5702930 w 6504064"/>
              <a:gd name="connsiteY526" fmla="*/ 4510409 h 7825128"/>
              <a:gd name="connsiteX527" fmla="*/ 5703298 w 6504064"/>
              <a:gd name="connsiteY527" fmla="*/ 4523025 h 7825128"/>
              <a:gd name="connsiteX528" fmla="*/ 5703313 w 6504064"/>
              <a:gd name="connsiteY528" fmla="*/ 4523024 h 7825128"/>
              <a:gd name="connsiteX529" fmla="*/ 5720784 w 6504064"/>
              <a:gd name="connsiteY529" fmla="*/ 4523060 h 7825128"/>
              <a:gd name="connsiteX530" fmla="*/ 5726204 w 6504064"/>
              <a:gd name="connsiteY530" fmla="*/ 4521207 h 7825128"/>
              <a:gd name="connsiteX531" fmla="*/ 5728485 w 6504064"/>
              <a:gd name="connsiteY531" fmla="*/ 4521025 h 7825128"/>
              <a:gd name="connsiteX532" fmla="*/ 5734711 w 6504064"/>
              <a:gd name="connsiteY532" fmla="*/ 4518298 h 7825128"/>
              <a:gd name="connsiteX533" fmla="*/ 5745217 w 6504064"/>
              <a:gd name="connsiteY533" fmla="*/ 4514705 h 7825128"/>
              <a:gd name="connsiteX534" fmla="*/ 5756561 w 6504064"/>
              <a:gd name="connsiteY534" fmla="*/ 4508725 h 7825128"/>
              <a:gd name="connsiteX535" fmla="*/ 5762081 w 6504064"/>
              <a:gd name="connsiteY535" fmla="*/ 4506306 h 7825128"/>
              <a:gd name="connsiteX536" fmla="*/ 5764763 w 6504064"/>
              <a:gd name="connsiteY536" fmla="*/ 4504401 h 7825128"/>
              <a:gd name="connsiteX537" fmla="*/ 5769948 w 6504064"/>
              <a:gd name="connsiteY537" fmla="*/ 4501667 h 7825128"/>
              <a:gd name="connsiteX538" fmla="*/ 5788307 w 6504064"/>
              <a:gd name="connsiteY538" fmla="*/ 4487672 h 7825128"/>
              <a:gd name="connsiteX539" fmla="*/ 5788332 w 6504064"/>
              <a:gd name="connsiteY539" fmla="*/ 4487654 h 7825128"/>
              <a:gd name="connsiteX540" fmla="*/ 5791477 w 6504064"/>
              <a:gd name="connsiteY540" fmla="*/ 4473856 h 7825128"/>
              <a:gd name="connsiteX541" fmla="*/ 4495786 w 6504064"/>
              <a:gd name="connsiteY541" fmla="*/ 4461880 h 7825128"/>
              <a:gd name="connsiteX542" fmla="*/ 4478700 w 6504064"/>
              <a:gd name="connsiteY542" fmla="*/ 4470500 h 7825128"/>
              <a:gd name="connsiteX543" fmla="*/ 4460791 w 6504064"/>
              <a:gd name="connsiteY543" fmla="*/ 4471518 h 7825128"/>
              <a:gd name="connsiteX544" fmla="*/ 4460793 w 6504064"/>
              <a:gd name="connsiteY544" fmla="*/ 4471519 h 7825128"/>
              <a:gd name="connsiteX545" fmla="*/ 4478700 w 6504064"/>
              <a:gd name="connsiteY545" fmla="*/ 4470501 h 7825128"/>
              <a:gd name="connsiteX546" fmla="*/ 4495787 w 6504064"/>
              <a:gd name="connsiteY546" fmla="*/ 4461880 h 7825128"/>
              <a:gd name="connsiteX547" fmla="*/ 3493209 w 6504064"/>
              <a:gd name="connsiteY547" fmla="*/ 4451706 h 7825128"/>
              <a:gd name="connsiteX548" fmla="*/ 3512785 w 6504064"/>
              <a:gd name="connsiteY548" fmla="*/ 4525978 h 7825128"/>
              <a:gd name="connsiteX549" fmla="*/ 3458789 w 6504064"/>
              <a:gd name="connsiteY549" fmla="*/ 4470776 h 7825128"/>
              <a:gd name="connsiteX550" fmla="*/ 3493209 w 6504064"/>
              <a:gd name="connsiteY550" fmla="*/ 4451706 h 7825128"/>
              <a:gd name="connsiteX551" fmla="*/ 2040669 w 6504064"/>
              <a:gd name="connsiteY551" fmla="*/ 4449738 h 7825128"/>
              <a:gd name="connsiteX552" fmla="*/ 2055213 w 6504064"/>
              <a:gd name="connsiteY552" fmla="*/ 4474346 h 7825128"/>
              <a:gd name="connsiteX553" fmla="*/ 2031866 w 6504064"/>
              <a:gd name="connsiteY553" fmla="*/ 4557662 h 7825128"/>
              <a:gd name="connsiteX554" fmla="*/ 2006294 w 6504064"/>
              <a:gd name="connsiteY554" fmla="*/ 4622867 h 7825128"/>
              <a:gd name="connsiteX555" fmla="*/ 1976155 w 6504064"/>
              <a:gd name="connsiteY555" fmla="*/ 4673581 h 7825128"/>
              <a:gd name="connsiteX556" fmla="*/ 1956957 w 6504064"/>
              <a:gd name="connsiteY556" fmla="*/ 4688849 h 7825128"/>
              <a:gd name="connsiteX557" fmla="*/ 1997860 w 6504064"/>
              <a:gd name="connsiteY557" fmla="*/ 4496081 h 7825128"/>
              <a:gd name="connsiteX558" fmla="*/ 2040669 w 6504064"/>
              <a:gd name="connsiteY558" fmla="*/ 4449738 h 7825128"/>
              <a:gd name="connsiteX559" fmla="*/ 2372484 w 6504064"/>
              <a:gd name="connsiteY559" fmla="*/ 4438907 h 7825128"/>
              <a:gd name="connsiteX560" fmla="*/ 2372469 w 6504064"/>
              <a:gd name="connsiteY560" fmla="*/ 4438916 h 7825128"/>
              <a:gd name="connsiteX561" fmla="*/ 2378672 w 6504064"/>
              <a:gd name="connsiteY561" fmla="*/ 4444497 h 7825128"/>
              <a:gd name="connsiteX562" fmla="*/ 2385744 w 6504064"/>
              <a:gd name="connsiteY562" fmla="*/ 4460526 h 7825128"/>
              <a:gd name="connsiteX563" fmla="*/ 2382120 w 6504064"/>
              <a:gd name="connsiteY563" fmla="*/ 4499207 h 7825128"/>
              <a:gd name="connsiteX564" fmla="*/ 2366827 w 6504064"/>
              <a:gd name="connsiteY564" fmla="*/ 4537502 h 7825128"/>
              <a:gd name="connsiteX565" fmla="*/ 2334225 w 6504064"/>
              <a:gd name="connsiteY565" fmla="*/ 4605474 h 7825128"/>
              <a:gd name="connsiteX566" fmla="*/ 2317307 w 6504064"/>
              <a:gd name="connsiteY566" fmla="*/ 4624915 h 7825128"/>
              <a:gd name="connsiteX567" fmla="*/ 2307886 w 6504064"/>
              <a:gd name="connsiteY567" fmla="*/ 4632693 h 7825128"/>
              <a:gd name="connsiteX568" fmla="*/ 2307899 w 6504064"/>
              <a:gd name="connsiteY568" fmla="*/ 4632705 h 7825128"/>
              <a:gd name="connsiteX569" fmla="*/ 2334251 w 6504064"/>
              <a:gd name="connsiteY569" fmla="*/ 4605475 h 7825128"/>
              <a:gd name="connsiteX570" fmla="*/ 2366853 w 6504064"/>
              <a:gd name="connsiteY570" fmla="*/ 4537503 h 7825128"/>
              <a:gd name="connsiteX571" fmla="*/ 2382146 w 6504064"/>
              <a:gd name="connsiteY571" fmla="*/ 4499209 h 7825128"/>
              <a:gd name="connsiteX572" fmla="*/ 2385770 w 6504064"/>
              <a:gd name="connsiteY572" fmla="*/ 4460527 h 7825128"/>
              <a:gd name="connsiteX573" fmla="*/ 2372484 w 6504064"/>
              <a:gd name="connsiteY573" fmla="*/ 4438907 h 7825128"/>
              <a:gd name="connsiteX574" fmla="*/ 2562970 w 6504064"/>
              <a:gd name="connsiteY574" fmla="*/ 4434499 h 7825128"/>
              <a:gd name="connsiteX575" fmla="*/ 2562951 w 6504064"/>
              <a:gd name="connsiteY575" fmla="*/ 4434505 h 7825128"/>
              <a:gd name="connsiteX576" fmla="*/ 2575901 w 6504064"/>
              <a:gd name="connsiteY576" fmla="*/ 4444167 h 7825128"/>
              <a:gd name="connsiteX577" fmla="*/ 2574024 w 6504064"/>
              <a:gd name="connsiteY577" fmla="*/ 4480762 h 7825128"/>
              <a:gd name="connsiteX578" fmla="*/ 2571141 w 6504064"/>
              <a:gd name="connsiteY578" fmla="*/ 4491157 h 7825128"/>
              <a:gd name="connsiteX579" fmla="*/ 2548316 w 6504064"/>
              <a:gd name="connsiteY579" fmla="*/ 4540582 h 7825128"/>
              <a:gd name="connsiteX580" fmla="*/ 2522313 w 6504064"/>
              <a:gd name="connsiteY580" fmla="*/ 4580262 h 7825128"/>
              <a:gd name="connsiteX581" fmla="*/ 2522317 w 6504064"/>
              <a:gd name="connsiteY581" fmla="*/ 4580297 h 7825128"/>
              <a:gd name="connsiteX582" fmla="*/ 2548342 w 6504064"/>
              <a:gd name="connsiteY582" fmla="*/ 4540583 h 7825128"/>
              <a:gd name="connsiteX583" fmla="*/ 2567777 w 6504064"/>
              <a:gd name="connsiteY583" fmla="*/ 4503289 h 7825128"/>
              <a:gd name="connsiteX584" fmla="*/ 2571141 w 6504064"/>
              <a:gd name="connsiteY584" fmla="*/ 4491157 h 7825128"/>
              <a:gd name="connsiteX585" fmla="*/ 2573784 w 6504064"/>
              <a:gd name="connsiteY585" fmla="*/ 4485434 h 7825128"/>
              <a:gd name="connsiteX586" fmla="*/ 2574024 w 6504064"/>
              <a:gd name="connsiteY586" fmla="*/ 4480762 h 7825128"/>
              <a:gd name="connsiteX587" fmla="*/ 2577252 w 6504064"/>
              <a:gd name="connsiteY587" fmla="*/ 4469124 h 7825128"/>
              <a:gd name="connsiteX588" fmla="*/ 2562970 w 6504064"/>
              <a:gd name="connsiteY588" fmla="*/ 4434499 h 7825128"/>
              <a:gd name="connsiteX589" fmla="*/ 2832733 w 6504064"/>
              <a:gd name="connsiteY589" fmla="*/ 4421281 h 7825128"/>
              <a:gd name="connsiteX590" fmla="*/ 2871908 w 6504064"/>
              <a:gd name="connsiteY590" fmla="*/ 4471090 h 7825128"/>
              <a:gd name="connsiteX591" fmla="*/ 2832059 w 6504064"/>
              <a:gd name="connsiteY591" fmla="*/ 4478801 h 7825128"/>
              <a:gd name="connsiteX592" fmla="*/ 2811185 w 6504064"/>
              <a:gd name="connsiteY592" fmla="*/ 4429669 h 7825128"/>
              <a:gd name="connsiteX593" fmla="*/ 2832733 w 6504064"/>
              <a:gd name="connsiteY593" fmla="*/ 4421281 h 7825128"/>
              <a:gd name="connsiteX594" fmla="*/ 1712490 w 6504064"/>
              <a:gd name="connsiteY594" fmla="*/ 4402339 h 7825128"/>
              <a:gd name="connsiteX595" fmla="*/ 1712946 w 6504064"/>
              <a:gd name="connsiteY595" fmla="*/ 4466505 h 7825128"/>
              <a:gd name="connsiteX596" fmla="*/ 1694331 w 6504064"/>
              <a:gd name="connsiteY596" fmla="*/ 4417936 h 7825128"/>
              <a:gd name="connsiteX597" fmla="*/ 1712490 w 6504064"/>
              <a:gd name="connsiteY597" fmla="*/ 4402339 h 7825128"/>
              <a:gd name="connsiteX598" fmla="*/ 3065260 w 6504064"/>
              <a:gd name="connsiteY598" fmla="*/ 4376540 h 7825128"/>
              <a:gd name="connsiteX599" fmla="*/ 3065250 w 6504064"/>
              <a:gd name="connsiteY599" fmla="*/ 4376544 h 7825128"/>
              <a:gd name="connsiteX600" fmla="*/ 3075375 w 6504064"/>
              <a:gd name="connsiteY600" fmla="*/ 4380161 h 7825128"/>
              <a:gd name="connsiteX601" fmla="*/ 3065234 w 6504064"/>
              <a:gd name="connsiteY601" fmla="*/ 4393927 h 7825128"/>
              <a:gd name="connsiteX602" fmla="*/ 3051489 w 6504064"/>
              <a:gd name="connsiteY602" fmla="*/ 4404054 h 7825128"/>
              <a:gd name="connsiteX603" fmla="*/ 3051495 w 6504064"/>
              <a:gd name="connsiteY603" fmla="*/ 4404070 h 7825128"/>
              <a:gd name="connsiteX604" fmla="*/ 3065260 w 6504064"/>
              <a:gd name="connsiteY604" fmla="*/ 4393928 h 7825128"/>
              <a:gd name="connsiteX605" fmla="*/ 3065260 w 6504064"/>
              <a:gd name="connsiteY605" fmla="*/ 4376540 h 7825128"/>
              <a:gd name="connsiteX606" fmla="*/ 4675167 w 6504064"/>
              <a:gd name="connsiteY606" fmla="*/ 4370352 h 7825128"/>
              <a:gd name="connsiteX607" fmla="*/ 4670689 w 6504064"/>
              <a:gd name="connsiteY607" fmla="*/ 4385829 h 7825128"/>
              <a:gd name="connsiteX608" fmla="*/ 4686442 w 6504064"/>
              <a:gd name="connsiteY608" fmla="*/ 4395563 h 7825128"/>
              <a:gd name="connsiteX609" fmla="*/ 4686444 w 6504064"/>
              <a:gd name="connsiteY609" fmla="*/ 4395562 h 7825128"/>
              <a:gd name="connsiteX610" fmla="*/ 4674312 w 6504064"/>
              <a:gd name="connsiteY610" fmla="*/ 4401830 h 7825128"/>
              <a:gd name="connsiteX611" fmla="*/ 4670691 w 6504064"/>
              <a:gd name="connsiteY611" fmla="*/ 4385827 h 7825128"/>
              <a:gd name="connsiteX612" fmla="*/ 4675169 w 6504064"/>
              <a:gd name="connsiteY612" fmla="*/ 4370352 h 7825128"/>
              <a:gd name="connsiteX613" fmla="*/ 3155979 w 6504064"/>
              <a:gd name="connsiteY613" fmla="*/ 4362996 h 7825128"/>
              <a:gd name="connsiteX614" fmla="*/ 3184906 w 6504064"/>
              <a:gd name="connsiteY614" fmla="*/ 4414651 h 7825128"/>
              <a:gd name="connsiteX615" fmla="*/ 3149824 w 6504064"/>
              <a:gd name="connsiteY615" fmla="*/ 4457649 h 7825128"/>
              <a:gd name="connsiteX616" fmla="*/ 3134794 w 6504064"/>
              <a:gd name="connsiteY616" fmla="*/ 4390085 h 7825128"/>
              <a:gd name="connsiteX617" fmla="*/ 3155979 w 6504064"/>
              <a:gd name="connsiteY617" fmla="*/ 4362996 h 7825128"/>
              <a:gd name="connsiteX618" fmla="*/ 3560733 w 6504064"/>
              <a:gd name="connsiteY618" fmla="*/ 4333568 h 7825128"/>
              <a:gd name="connsiteX619" fmla="*/ 3590213 w 6504064"/>
              <a:gd name="connsiteY619" fmla="*/ 4345918 h 7825128"/>
              <a:gd name="connsiteX620" fmla="*/ 3550046 w 6504064"/>
              <a:gd name="connsiteY620" fmla="*/ 4381244 h 7825128"/>
              <a:gd name="connsiteX621" fmla="*/ 3540513 w 6504064"/>
              <a:gd name="connsiteY621" fmla="*/ 4352390 h 7825128"/>
              <a:gd name="connsiteX622" fmla="*/ 3560733 w 6504064"/>
              <a:gd name="connsiteY622" fmla="*/ 4333568 h 7825128"/>
              <a:gd name="connsiteX623" fmla="*/ 423530 w 6504064"/>
              <a:gd name="connsiteY623" fmla="*/ 4328863 h 7825128"/>
              <a:gd name="connsiteX624" fmla="*/ 428813 w 6504064"/>
              <a:gd name="connsiteY624" fmla="*/ 4339108 h 7825128"/>
              <a:gd name="connsiteX625" fmla="*/ 421567 w 6504064"/>
              <a:gd name="connsiteY625" fmla="*/ 4365672 h 7825128"/>
              <a:gd name="connsiteX626" fmla="*/ 410700 w 6504064"/>
              <a:gd name="connsiteY626" fmla="*/ 4354805 h 7825128"/>
              <a:gd name="connsiteX627" fmla="*/ 423530 w 6504064"/>
              <a:gd name="connsiteY627" fmla="*/ 4328863 h 7825128"/>
              <a:gd name="connsiteX628" fmla="*/ 2645412 w 6504064"/>
              <a:gd name="connsiteY628" fmla="*/ 4311336 h 7825128"/>
              <a:gd name="connsiteX629" fmla="*/ 2645392 w 6504064"/>
              <a:gd name="connsiteY629" fmla="*/ 4311378 h 7825128"/>
              <a:gd name="connsiteX630" fmla="*/ 2646474 w 6504064"/>
              <a:gd name="connsiteY630" fmla="*/ 4318580 h 7825128"/>
              <a:gd name="connsiteX631" fmla="*/ 2642125 w 6504064"/>
              <a:gd name="connsiteY631" fmla="*/ 4347559 h 7825128"/>
              <a:gd name="connsiteX632" fmla="*/ 2638884 w 6504064"/>
              <a:gd name="connsiteY632" fmla="*/ 4354760 h 7825128"/>
              <a:gd name="connsiteX633" fmla="*/ 2638891 w 6504064"/>
              <a:gd name="connsiteY633" fmla="*/ 4354805 h 7825128"/>
              <a:gd name="connsiteX634" fmla="*/ 2642150 w 6504064"/>
              <a:gd name="connsiteY634" fmla="*/ 4347560 h 7825128"/>
              <a:gd name="connsiteX635" fmla="*/ 2646499 w 6504064"/>
              <a:gd name="connsiteY635" fmla="*/ 4318581 h 7825128"/>
              <a:gd name="connsiteX636" fmla="*/ 2645412 w 6504064"/>
              <a:gd name="connsiteY636" fmla="*/ 4311336 h 7825128"/>
              <a:gd name="connsiteX637" fmla="*/ 4700313 w 6504064"/>
              <a:gd name="connsiteY637" fmla="*/ 4294526 h 7825128"/>
              <a:gd name="connsiteX638" fmla="*/ 4699669 w 6504064"/>
              <a:gd name="connsiteY638" fmla="*/ 4304091 h 7825128"/>
              <a:gd name="connsiteX639" fmla="*/ 4742812 w 6504064"/>
              <a:gd name="connsiteY639" fmla="*/ 4326100 h 7825128"/>
              <a:gd name="connsiteX640" fmla="*/ 4742813 w 6504064"/>
              <a:gd name="connsiteY640" fmla="*/ 4326100 h 7825128"/>
              <a:gd name="connsiteX641" fmla="*/ 4699670 w 6504064"/>
              <a:gd name="connsiteY641" fmla="*/ 4304091 h 7825128"/>
              <a:gd name="connsiteX642" fmla="*/ 4690622 w 6504064"/>
              <a:gd name="connsiteY642" fmla="*/ 4295957 h 7825128"/>
              <a:gd name="connsiteX643" fmla="*/ 4700314 w 6504064"/>
              <a:gd name="connsiteY643" fmla="*/ 4294526 h 7825128"/>
              <a:gd name="connsiteX644" fmla="*/ 2018617 w 6504064"/>
              <a:gd name="connsiteY644" fmla="*/ 4275109 h 7825128"/>
              <a:gd name="connsiteX645" fmla="*/ 2026095 w 6504064"/>
              <a:gd name="connsiteY645" fmla="*/ 4278732 h 7825128"/>
              <a:gd name="connsiteX646" fmla="*/ 2012394 w 6504064"/>
              <a:gd name="connsiteY646" fmla="*/ 4310914 h 7825128"/>
              <a:gd name="connsiteX647" fmla="*/ 1996336 w 6504064"/>
              <a:gd name="connsiteY647" fmla="*/ 4329652 h 7825128"/>
              <a:gd name="connsiteX648" fmla="*/ 1995092 w 6504064"/>
              <a:gd name="connsiteY648" fmla="*/ 4297470 h 7825128"/>
              <a:gd name="connsiteX649" fmla="*/ 2018617 w 6504064"/>
              <a:gd name="connsiteY649" fmla="*/ 4275109 h 7825128"/>
              <a:gd name="connsiteX650" fmla="*/ 3155321 w 6504064"/>
              <a:gd name="connsiteY650" fmla="*/ 4260622 h 7825128"/>
              <a:gd name="connsiteX651" fmla="*/ 3178263 w 6504064"/>
              <a:gd name="connsiteY651" fmla="*/ 4283563 h 7825128"/>
              <a:gd name="connsiteX652" fmla="*/ 3138114 w 6504064"/>
              <a:gd name="connsiteY652" fmla="*/ 4277828 h 7825128"/>
              <a:gd name="connsiteX653" fmla="*/ 3155321 w 6504064"/>
              <a:gd name="connsiteY653" fmla="*/ 4260622 h 7825128"/>
              <a:gd name="connsiteX654" fmla="*/ 2572974 w 6504064"/>
              <a:gd name="connsiteY654" fmla="*/ 4238887 h 7825128"/>
              <a:gd name="connsiteX655" fmla="*/ 2572955 w 6504064"/>
              <a:gd name="connsiteY655" fmla="*/ 4238930 h 7825128"/>
              <a:gd name="connsiteX656" fmla="*/ 2574035 w 6504064"/>
              <a:gd name="connsiteY656" fmla="*/ 4246130 h 7825128"/>
              <a:gd name="connsiteX657" fmla="*/ 2569688 w 6504064"/>
              <a:gd name="connsiteY657" fmla="*/ 4275109 h 7825128"/>
              <a:gd name="connsiteX658" fmla="*/ 2566448 w 6504064"/>
              <a:gd name="connsiteY658" fmla="*/ 4282309 h 7825128"/>
              <a:gd name="connsiteX659" fmla="*/ 2566455 w 6504064"/>
              <a:gd name="connsiteY659" fmla="*/ 4282356 h 7825128"/>
              <a:gd name="connsiteX660" fmla="*/ 2569716 w 6504064"/>
              <a:gd name="connsiteY660" fmla="*/ 4275111 h 7825128"/>
              <a:gd name="connsiteX661" fmla="*/ 2574062 w 6504064"/>
              <a:gd name="connsiteY661" fmla="*/ 4246131 h 7825128"/>
              <a:gd name="connsiteX662" fmla="*/ 2572974 w 6504064"/>
              <a:gd name="connsiteY662" fmla="*/ 4238887 h 7825128"/>
              <a:gd name="connsiteX663" fmla="*/ 2327264 w 6504064"/>
              <a:gd name="connsiteY663" fmla="*/ 4232620 h 7825128"/>
              <a:gd name="connsiteX664" fmla="*/ 2337852 w 6504064"/>
              <a:gd name="connsiteY664" fmla="*/ 4253376 h 7825128"/>
              <a:gd name="connsiteX665" fmla="*/ 2324219 w 6504064"/>
              <a:gd name="connsiteY665" fmla="*/ 4275111 h 7825128"/>
              <a:gd name="connsiteX666" fmla="*/ 2304439 w 6504064"/>
              <a:gd name="connsiteY666" fmla="*/ 4240907 h 7825128"/>
              <a:gd name="connsiteX667" fmla="*/ 2327264 w 6504064"/>
              <a:gd name="connsiteY667" fmla="*/ 4232620 h 7825128"/>
              <a:gd name="connsiteX668" fmla="*/ 606313 w 6504064"/>
              <a:gd name="connsiteY668" fmla="*/ 4231640 h 7825128"/>
              <a:gd name="connsiteX669" fmla="*/ 621437 w 6504064"/>
              <a:gd name="connsiteY669" fmla="*/ 4289072 h 7825128"/>
              <a:gd name="connsiteX670" fmla="*/ 570088 w 6504064"/>
              <a:gd name="connsiteY670" fmla="*/ 4259764 h 7825128"/>
              <a:gd name="connsiteX671" fmla="*/ 606313 w 6504064"/>
              <a:gd name="connsiteY671" fmla="*/ 4231640 h 7825128"/>
              <a:gd name="connsiteX672" fmla="*/ 1446726 w 6504064"/>
              <a:gd name="connsiteY672" fmla="*/ 4159193 h 7825128"/>
              <a:gd name="connsiteX673" fmla="*/ 1457593 w 6504064"/>
              <a:gd name="connsiteY673" fmla="*/ 4170060 h 7825128"/>
              <a:gd name="connsiteX674" fmla="*/ 1420158 w 6504064"/>
              <a:gd name="connsiteY674" fmla="*/ 4166437 h 7825128"/>
              <a:gd name="connsiteX675" fmla="*/ 1446726 w 6504064"/>
              <a:gd name="connsiteY675" fmla="*/ 4159193 h 7825128"/>
              <a:gd name="connsiteX676" fmla="*/ 3895630 w 6504064"/>
              <a:gd name="connsiteY676" fmla="*/ 4111714 h 7825128"/>
              <a:gd name="connsiteX677" fmla="*/ 3895621 w 6504064"/>
              <a:gd name="connsiteY677" fmla="*/ 4111723 h 7825128"/>
              <a:gd name="connsiteX678" fmla="*/ 3900400 w 6504064"/>
              <a:gd name="connsiteY678" fmla="*/ 4116136 h 7825128"/>
              <a:gd name="connsiteX679" fmla="*/ 3907085 w 6504064"/>
              <a:gd name="connsiteY679" fmla="*/ 4129815 h 7825128"/>
              <a:gd name="connsiteX680" fmla="*/ 3896216 w 6504064"/>
              <a:gd name="connsiteY680" fmla="*/ 4164159 h 7825128"/>
              <a:gd name="connsiteX681" fmla="*/ 3875154 w 6504064"/>
              <a:gd name="connsiteY681" fmla="*/ 4165574 h 7825128"/>
              <a:gd name="connsiteX682" fmla="*/ 3875154 w 6504064"/>
              <a:gd name="connsiteY682" fmla="*/ 4165575 h 7825128"/>
              <a:gd name="connsiteX683" fmla="*/ 3896237 w 6504064"/>
              <a:gd name="connsiteY683" fmla="*/ 4164159 h 7825128"/>
              <a:gd name="connsiteX684" fmla="*/ 3907104 w 6504064"/>
              <a:gd name="connsiteY684" fmla="*/ 4129815 h 7825128"/>
              <a:gd name="connsiteX685" fmla="*/ 3895630 w 6504064"/>
              <a:gd name="connsiteY685" fmla="*/ 4111714 h 7825128"/>
              <a:gd name="connsiteX686" fmla="*/ 2592965 w 6504064"/>
              <a:gd name="connsiteY686" fmla="*/ 4102609 h 7825128"/>
              <a:gd name="connsiteX687" fmla="*/ 2572019 w 6504064"/>
              <a:gd name="connsiteY687" fmla="*/ 4120861 h 7825128"/>
              <a:gd name="connsiteX688" fmla="*/ 2557035 w 6504064"/>
              <a:gd name="connsiteY688" fmla="*/ 4132987 h 7825128"/>
              <a:gd name="connsiteX689" fmla="*/ 2557061 w 6504064"/>
              <a:gd name="connsiteY689" fmla="*/ 4132987 h 7825128"/>
              <a:gd name="connsiteX690" fmla="*/ 2572044 w 6504064"/>
              <a:gd name="connsiteY690" fmla="*/ 4120861 h 7825128"/>
              <a:gd name="connsiteX691" fmla="*/ 2589191 w 6504064"/>
              <a:gd name="connsiteY691" fmla="*/ 4105550 h 7825128"/>
              <a:gd name="connsiteX692" fmla="*/ 2592958 w 6504064"/>
              <a:gd name="connsiteY692" fmla="*/ 4102634 h 7825128"/>
              <a:gd name="connsiteX693" fmla="*/ 1569891 w 6504064"/>
              <a:gd name="connsiteY693" fmla="*/ 4072253 h 7825128"/>
              <a:gd name="connsiteX694" fmla="*/ 1588001 w 6504064"/>
              <a:gd name="connsiteY694" fmla="*/ 4083120 h 7825128"/>
              <a:gd name="connsiteX695" fmla="*/ 1537289 w 6504064"/>
              <a:gd name="connsiteY695" fmla="*/ 4083120 h 7825128"/>
              <a:gd name="connsiteX696" fmla="*/ 1569891 w 6504064"/>
              <a:gd name="connsiteY696" fmla="*/ 4072253 h 7825128"/>
              <a:gd name="connsiteX697" fmla="*/ 1881419 w 6504064"/>
              <a:gd name="connsiteY697" fmla="*/ 4072251 h 7825128"/>
              <a:gd name="connsiteX698" fmla="*/ 1903154 w 6504064"/>
              <a:gd name="connsiteY698" fmla="*/ 4093986 h 7825128"/>
              <a:gd name="connsiteX699" fmla="*/ 1881419 w 6504064"/>
              <a:gd name="connsiteY699" fmla="*/ 4115721 h 7825128"/>
              <a:gd name="connsiteX700" fmla="*/ 1859685 w 6504064"/>
              <a:gd name="connsiteY700" fmla="*/ 4093986 h 7825128"/>
              <a:gd name="connsiteX701" fmla="*/ 1881419 w 6504064"/>
              <a:gd name="connsiteY701" fmla="*/ 4072251 h 7825128"/>
              <a:gd name="connsiteX702" fmla="*/ 2959074 w 6504064"/>
              <a:gd name="connsiteY702" fmla="*/ 4057266 h 7825128"/>
              <a:gd name="connsiteX703" fmla="*/ 2954101 w 6504064"/>
              <a:gd name="connsiteY703" fmla="*/ 4057868 h 7825128"/>
              <a:gd name="connsiteX704" fmla="*/ 2954087 w 6504064"/>
              <a:gd name="connsiteY704" fmla="*/ 4057880 h 7825128"/>
              <a:gd name="connsiteX705" fmla="*/ 2960906 w 6504064"/>
              <a:gd name="connsiteY705" fmla="*/ 4063233 h 7825128"/>
              <a:gd name="connsiteX706" fmla="*/ 2960906 w 6504064"/>
              <a:gd name="connsiteY706" fmla="*/ 4094565 h 7825128"/>
              <a:gd name="connsiteX707" fmla="*/ 2960601 w 6504064"/>
              <a:gd name="connsiteY707" fmla="*/ 4095882 h 7825128"/>
              <a:gd name="connsiteX708" fmla="*/ 2952191 w 6504064"/>
              <a:gd name="connsiteY708" fmla="*/ 4129283 h 7825128"/>
              <a:gd name="connsiteX709" fmla="*/ 2945512 w 6504064"/>
              <a:gd name="connsiteY709" fmla="*/ 4144240 h 7825128"/>
              <a:gd name="connsiteX710" fmla="*/ 2932726 w 6504064"/>
              <a:gd name="connsiteY710" fmla="*/ 4170951 h 7825128"/>
              <a:gd name="connsiteX711" fmla="*/ 2923857 w 6504064"/>
              <a:gd name="connsiteY711" fmla="*/ 4185761 h 7825128"/>
              <a:gd name="connsiteX712" fmla="*/ 2910299 w 6504064"/>
              <a:gd name="connsiteY712" fmla="*/ 4206033 h 7825128"/>
              <a:gd name="connsiteX713" fmla="*/ 2895386 w 6504064"/>
              <a:gd name="connsiteY713" fmla="*/ 4222664 h 7825128"/>
              <a:gd name="connsiteX714" fmla="*/ 2887922 w 6504064"/>
              <a:gd name="connsiteY714" fmla="*/ 4224049 h 7825128"/>
              <a:gd name="connsiteX715" fmla="*/ 2887926 w 6504064"/>
              <a:gd name="connsiteY715" fmla="*/ 4224054 h 7825128"/>
              <a:gd name="connsiteX716" fmla="*/ 2905726 w 6504064"/>
              <a:gd name="connsiteY716" fmla="*/ 4212868 h 7825128"/>
              <a:gd name="connsiteX717" fmla="*/ 2910299 w 6504064"/>
              <a:gd name="connsiteY717" fmla="*/ 4206033 h 7825128"/>
              <a:gd name="connsiteX718" fmla="*/ 2914578 w 6504064"/>
              <a:gd name="connsiteY718" fmla="*/ 4201259 h 7825128"/>
              <a:gd name="connsiteX719" fmla="*/ 2923857 w 6504064"/>
              <a:gd name="connsiteY719" fmla="*/ 4185761 h 7825128"/>
              <a:gd name="connsiteX720" fmla="*/ 2930112 w 6504064"/>
              <a:gd name="connsiteY720" fmla="*/ 4176411 h 7825128"/>
              <a:gd name="connsiteX721" fmla="*/ 2932726 w 6504064"/>
              <a:gd name="connsiteY721" fmla="*/ 4170951 h 7825128"/>
              <a:gd name="connsiteX722" fmla="*/ 2936106 w 6504064"/>
              <a:gd name="connsiteY722" fmla="*/ 4165308 h 7825128"/>
              <a:gd name="connsiteX723" fmla="*/ 2945512 w 6504064"/>
              <a:gd name="connsiteY723" fmla="*/ 4144240 h 7825128"/>
              <a:gd name="connsiteX724" fmla="*/ 2951656 w 6504064"/>
              <a:gd name="connsiteY724" fmla="*/ 4131403 h 7825128"/>
              <a:gd name="connsiteX725" fmla="*/ 2952191 w 6504064"/>
              <a:gd name="connsiteY725" fmla="*/ 4129283 h 7825128"/>
              <a:gd name="connsiteX726" fmla="*/ 2953653 w 6504064"/>
              <a:gd name="connsiteY726" fmla="*/ 4126009 h 7825128"/>
              <a:gd name="connsiteX727" fmla="*/ 2960601 w 6504064"/>
              <a:gd name="connsiteY727" fmla="*/ 4095882 h 7825128"/>
              <a:gd name="connsiteX728" fmla="*/ 2960933 w 6504064"/>
              <a:gd name="connsiteY728" fmla="*/ 4094565 h 7825128"/>
              <a:gd name="connsiteX729" fmla="*/ 2960933 w 6504064"/>
              <a:gd name="connsiteY729" fmla="*/ 4063233 h 7825128"/>
              <a:gd name="connsiteX730" fmla="*/ 2959074 w 6504064"/>
              <a:gd name="connsiteY730" fmla="*/ 4057266 h 7825128"/>
              <a:gd name="connsiteX731" fmla="*/ 2062915 w 6504064"/>
              <a:gd name="connsiteY731" fmla="*/ 4014292 h 7825128"/>
              <a:gd name="connsiteX732" fmla="*/ 2053621 w 6504064"/>
              <a:gd name="connsiteY732" fmla="*/ 4099228 h 7825128"/>
              <a:gd name="connsiteX733" fmla="*/ 2025457 w 6504064"/>
              <a:gd name="connsiteY733" fmla="*/ 4059426 h 7825128"/>
              <a:gd name="connsiteX734" fmla="*/ 2062915 w 6504064"/>
              <a:gd name="connsiteY734" fmla="*/ 4014292 h 7825128"/>
              <a:gd name="connsiteX735" fmla="*/ 2651705 w 6504064"/>
              <a:gd name="connsiteY735" fmla="*/ 4010328 h 7825128"/>
              <a:gd name="connsiteX736" fmla="*/ 2619982 w 6504064"/>
              <a:gd name="connsiteY736" fmla="*/ 4029251 h 7825128"/>
              <a:gd name="connsiteX737" fmla="*/ 2610869 w 6504064"/>
              <a:gd name="connsiteY737" fmla="*/ 4088460 h 7825128"/>
              <a:gd name="connsiteX738" fmla="*/ 2610226 w 6504064"/>
              <a:gd name="connsiteY738" fmla="*/ 4141987 h 7825128"/>
              <a:gd name="connsiteX739" fmla="*/ 2599926 w 6504064"/>
              <a:gd name="connsiteY739" fmla="*/ 4154537 h 7825128"/>
              <a:gd name="connsiteX740" fmla="*/ 2594027 w 6504064"/>
              <a:gd name="connsiteY740" fmla="*/ 4158169 h 7825128"/>
              <a:gd name="connsiteX741" fmla="*/ 2594033 w 6504064"/>
              <a:gd name="connsiteY741" fmla="*/ 4158181 h 7825128"/>
              <a:gd name="connsiteX742" fmla="*/ 2610251 w 6504064"/>
              <a:gd name="connsiteY742" fmla="*/ 4141987 h 7825128"/>
              <a:gd name="connsiteX743" fmla="*/ 2610893 w 6504064"/>
              <a:gd name="connsiteY743" fmla="*/ 4088460 h 7825128"/>
              <a:gd name="connsiteX744" fmla="*/ 2620007 w 6504064"/>
              <a:gd name="connsiteY744" fmla="*/ 4029251 h 7825128"/>
              <a:gd name="connsiteX745" fmla="*/ 2640566 w 6504064"/>
              <a:gd name="connsiteY745" fmla="*/ 4011262 h 7825128"/>
              <a:gd name="connsiteX746" fmla="*/ 2651713 w 6504064"/>
              <a:gd name="connsiteY746" fmla="*/ 4010329 h 7825128"/>
              <a:gd name="connsiteX747" fmla="*/ 2868590 w 6504064"/>
              <a:gd name="connsiteY747" fmla="*/ 4004058 h 7825128"/>
              <a:gd name="connsiteX748" fmla="*/ 2868560 w 6504064"/>
              <a:gd name="connsiteY748" fmla="*/ 4004060 h 7825128"/>
              <a:gd name="connsiteX749" fmla="*/ 2867126 w 6504064"/>
              <a:gd name="connsiteY749" fmla="*/ 4016206 h 7825128"/>
              <a:gd name="connsiteX750" fmla="*/ 2865483 w 6504064"/>
              <a:gd name="connsiteY750" fmla="*/ 4020921 h 7825128"/>
              <a:gd name="connsiteX751" fmla="*/ 2858417 w 6504064"/>
              <a:gd name="connsiteY751" fmla="*/ 4040857 h 7825128"/>
              <a:gd name="connsiteX752" fmla="*/ 2852360 w 6504064"/>
              <a:gd name="connsiteY752" fmla="*/ 4055629 h 7825128"/>
              <a:gd name="connsiteX753" fmla="*/ 2845325 w 6504064"/>
              <a:gd name="connsiteY753" fmla="*/ 4072440 h 7825128"/>
              <a:gd name="connsiteX754" fmla="*/ 2816063 w 6504064"/>
              <a:gd name="connsiteY754" fmla="*/ 4136371 h 7825128"/>
              <a:gd name="connsiteX755" fmla="*/ 2811638 w 6504064"/>
              <a:gd name="connsiteY755" fmla="*/ 4145520 h 7825128"/>
              <a:gd name="connsiteX756" fmla="*/ 2782013 w 6504064"/>
              <a:gd name="connsiteY756" fmla="*/ 4203159 h 7825128"/>
              <a:gd name="connsiteX757" fmla="*/ 2774051 w 6504064"/>
              <a:gd name="connsiteY757" fmla="*/ 4216871 h 7825128"/>
              <a:gd name="connsiteX758" fmla="*/ 2768326 w 6504064"/>
              <a:gd name="connsiteY758" fmla="*/ 4226411 h 7825128"/>
              <a:gd name="connsiteX759" fmla="*/ 2759362 w 6504064"/>
              <a:gd name="connsiteY759" fmla="*/ 4237649 h 7825128"/>
              <a:gd name="connsiteX760" fmla="*/ 2758638 w 6504064"/>
              <a:gd name="connsiteY760" fmla="*/ 4238519 h 7825128"/>
              <a:gd name="connsiteX761" fmla="*/ 2747779 w 6504064"/>
              <a:gd name="connsiteY761" fmla="*/ 4241378 h 7825128"/>
              <a:gd name="connsiteX762" fmla="*/ 2747780 w 6504064"/>
              <a:gd name="connsiteY762" fmla="*/ 4241386 h 7825128"/>
              <a:gd name="connsiteX763" fmla="*/ 2758666 w 6504064"/>
              <a:gd name="connsiteY763" fmla="*/ 4238520 h 7825128"/>
              <a:gd name="connsiteX764" fmla="*/ 2759362 w 6504064"/>
              <a:gd name="connsiteY764" fmla="*/ 4237649 h 7825128"/>
              <a:gd name="connsiteX765" fmla="*/ 2767338 w 6504064"/>
              <a:gd name="connsiteY765" fmla="*/ 4228058 h 7825128"/>
              <a:gd name="connsiteX766" fmla="*/ 2768326 w 6504064"/>
              <a:gd name="connsiteY766" fmla="*/ 4226411 h 7825128"/>
              <a:gd name="connsiteX767" fmla="*/ 2769003 w 6504064"/>
              <a:gd name="connsiteY767" fmla="*/ 4225563 h 7825128"/>
              <a:gd name="connsiteX768" fmla="*/ 2774051 w 6504064"/>
              <a:gd name="connsiteY768" fmla="*/ 4216871 h 7825128"/>
              <a:gd name="connsiteX769" fmla="*/ 2780434 w 6504064"/>
              <a:gd name="connsiteY769" fmla="*/ 4206233 h 7825128"/>
              <a:gd name="connsiteX770" fmla="*/ 2782013 w 6504064"/>
              <a:gd name="connsiteY770" fmla="*/ 4203159 h 7825128"/>
              <a:gd name="connsiteX771" fmla="*/ 2784801 w 6504064"/>
              <a:gd name="connsiteY771" fmla="*/ 4198360 h 7825128"/>
              <a:gd name="connsiteX772" fmla="*/ 2803814 w 6504064"/>
              <a:gd name="connsiteY772" fmla="*/ 4161699 h 7825128"/>
              <a:gd name="connsiteX773" fmla="*/ 2811638 w 6504064"/>
              <a:gd name="connsiteY773" fmla="*/ 4145520 h 7825128"/>
              <a:gd name="connsiteX774" fmla="*/ 2813799 w 6504064"/>
              <a:gd name="connsiteY774" fmla="*/ 4141317 h 7825128"/>
              <a:gd name="connsiteX775" fmla="*/ 2816063 w 6504064"/>
              <a:gd name="connsiteY775" fmla="*/ 4136371 h 7825128"/>
              <a:gd name="connsiteX776" fmla="*/ 2823802 w 6504064"/>
              <a:gd name="connsiteY776" fmla="*/ 4120367 h 7825128"/>
              <a:gd name="connsiteX777" fmla="*/ 2842517 w 6504064"/>
              <a:gd name="connsiteY777" fmla="*/ 4079149 h 7825128"/>
              <a:gd name="connsiteX778" fmla="*/ 2845325 w 6504064"/>
              <a:gd name="connsiteY778" fmla="*/ 4072440 h 7825128"/>
              <a:gd name="connsiteX779" fmla="*/ 2846706 w 6504064"/>
              <a:gd name="connsiteY779" fmla="*/ 4069422 h 7825128"/>
              <a:gd name="connsiteX780" fmla="*/ 2852360 w 6504064"/>
              <a:gd name="connsiteY780" fmla="*/ 4055629 h 7825128"/>
              <a:gd name="connsiteX781" fmla="*/ 2857715 w 6504064"/>
              <a:gd name="connsiteY781" fmla="*/ 4042834 h 7825128"/>
              <a:gd name="connsiteX782" fmla="*/ 2858417 w 6504064"/>
              <a:gd name="connsiteY782" fmla="*/ 4040857 h 7825128"/>
              <a:gd name="connsiteX783" fmla="*/ 2859229 w 6504064"/>
              <a:gd name="connsiteY783" fmla="*/ 4038876 h 7825128"/>
              <a:gd name="connsiteX784" fmla="*/ 2865483 w 6504064"/>
              <a:gd name="connsiteY784" fmla="*/ 4020921 h 7825128"/>
              <a:gd name="connsiteX785" fmla="*/ 2867155 w 6504064"/>
              <a:gd name="connsiteY785" fmla="*/ 4016207 h 7825128"/>
              <a:gd name="connsiteX786" fmla="*/ 2868590 w 6504064"/>
              <a:gd name="connsiteY786" fmla="*/ 4004058 h 7825128"/>
              <a:gd name="connsiteX787" fmla="*/ 2755967 w 6504064"/>
              <a:gd name="connsiteY787" fmla="*/ 4000458 h 7825128"/>
              <a:gd name="connsiteX788" fmla="*/ 2755959 w 6504064"/>
              <a:gd name="connsiteY788" fmla="*/ 4000469 h 7825128"/>
              <a:gd name="connsiteX789" fmla="*/ 2784490 w 6504064"/>
              <a:gd name="connsiteY789" fmla="*/ 4017552 h 7825128"/>
              <a:gd name="connsiteX790" fmla="*/ 2804745 w 6504064"/>
              <a:gd name="connsiteY790" fmla="*/ 4027851 h 7825128"/>
              <a:gd name="connsiteX791" fmla="*/ 2804759 w 6504064"/>
              <a:gd name="connsiteY791" fmla="*/ 4027846 h 7825128"/>
              <a:gd name="connsiteX792" fmla="*/ 2784518 w 6504064"/>
              <a:gd name="connsiteY792" fmla="*/ 4017553 h 7825128"/>
              <a:gd name="connsiteX793" fmla="*/ 2755967 w 6504064"/>
              <a:gd name="connsiteY793" fmla="*/ 4000458 h 7825128"/>
              <a:gd name="connsiteX794" fmla="*/ 4104906 w 6504064"/>
              <a:gd name="connsiteY794" fmla="*/ 3971252 h 7825128"/>
              <a:gd name="connsiteX795" fmla="*/ 4104898 w 6504064"/>
              <a:gd name="connsiteY795" fmla="*/ 3971260 h 7825128"/>
              <a:gd name="connsiteX796" fmla="*/ 4127345 w 6504064"/>
              <a:gd name="connsiteY796" fmla="*/ 3985313 h 7825128"/>
              <a:gd name="connsiteX797" fmla="*/ 4127033 w 6504064"/>
              <a:gd name="connsiteY797" fmla="*/ 3995547 h 7825128"/>
              <a:gd name="connsiteX798" fmla="*/ 4113720 w 6504064"/>
              <a:gd name="connsiteY798" fmla="*/ 3999800 h 7825128"/>
              <a:gd name="connsiteX799" fmla="*/ 4113734 w 6504064"/>
              <a:gd name="connsiteY799" fmla="*/ 3999804 h 7825128"/>
              <a:gd name="connsiteX800" fmla="*/ 4127364 w 6504064"/>
              <a:gd name="connsiteY800" fmla="*/ 3985314 h 7825128"/>
              <a:gd name="connsiteX801" fmla="*/ 4104906 w 6504064"/>
              <a:gd name="connsiteY801" fmla="*/ 3971252 h 7825128"/>
              <a:gd name="connsiteX802" fmla="*/ 2617923 w 6504064"/>
              <a:gd name="connsiteY802" fmla="*/ 3955983 h 7825128"/>
              <a:gd name="connsiteX803" fmla="*/ 2617912 w 6504064"/>
              <a:gd name="connsiteY803" fmla="*/ 3955987 h 7825128"/>
              <a:gd name="connsiteX804" fmla="*/ 2655073 w 6504064"/>
              <a:gd name="connsiteY804" fmla="*/ 3965296 h 7825128"/>
              <a:gd name="connsiteX805" fmla="*/ 2663640 w 6504064"/>
              <a:gd name="connsiteY805" fmla="*/ 3997732 h 7825128"/>
              <a:gd name="connsiteX806" fmla="*/ 2657057 w 6504064"/>
              <a:gd name="connsiteY806" fmla="*/ 4011248 h 7825128"/>
              <a:gd name="connsiteX807" fmla="*/ 2657079 w 6504064"/>
              <a:gd name="connsiteY807" fmla="*/ 4011252 h 7825128"/>
              <a:gd name="connsiteX808" fmla="*/ 2663663 w 6504064"/>
              <a:gd name="connsiteY808" fmla="*/ 3997732 h 7825128"/>
              <a:gd name="connsiteX809" fmla="*/ 2617923 w 6504064"/>
              <a:gd name="connsiteY809" fmla="*/ 3955983 h 7825128"/>
              <a:gd name="connsiteX810" fmla="*/ 270663 w 6504064"/>
              <a:gd name="connsiteY810" fmla="*/ 3845423 h 7825128"/>
              <a:gd name="connsiteX811" fmla="*/ 284585 w 6504064"/>
              <a:gd name="connsiteY811" fmla="*/ 3853414 h 7825128"/>
              <a:gd name="connsiteX812" fmla="*/ 266531 w 6504064"/>
              <a:gd name="connsiteY812" fmla="*/ 3877103 h 7825128"/>
              <a:gd name="connsiteX813" fmla="*/ 259957 w 6504064"/>
              <a:gd name="connsiteY813" fmla="*/ 3852654 h 7825128"/>
              <a:gd name="connsiteX814" fmla="*/ 270663 w 6504064"/>
              <a:gd name="connsiteY814" fmla="*/ 3845423 h 7825128"/>
              <a:gd name="connsiteX815" fmla="*/ 573633 w 6504064"/>
              <a:gd name="connsiteY815" fmla="*/ 3701581 h 7825128"/>
              <a:gd name="connsiteX816" fmla="*/ 585819 w 6504064"/>
              <a:gd name="connsiteY816" fmla="*/ 3703542 h 7825128"/>
              <a:gd name="connsiteX817" fmla="*/ 591061 w 6504064"/>
              <a:gd name="connsiteY817" fmla="*/ 3725750 h 7825128"/>
              <a:gd name="connsiteX818" fmla="*/ 568853 w 6504064"/>
              <a:gd name="connsiteY818" fmla="*/ 3730991 h 7825128"/>
              <a:gd name="connsiteX819" fmla="*/ 563611 w 6504064"/>
              <a:gd name="connsiteY819" fmla="*/ 3708783 h 7825128"/>
              <a:gd name="connsiteX820" fmla="*/ 573633 w 6504064"/>
              <a:gd name="connsiteY820" fmla="*/ 3701581 h 7825128"/>
              <a:gd name="connsiteX821" fmla="*/ 1385045 w 6504064"/>
              <a:gd name="connsiteY821" fmla="*/ 3508270 h 7825128"/>
              <a:gd name="connsiteX822" fmla="*/ 1396009 w 6504064"/>
              <a:gd name="connsiteY822" fmla="*/ 3533253 h 7825128"/>
              <a:gd name="connsiteX823" fmla="*/ 1349645 w 6504064"/>
              <a:gd name="connsiteY823" fmla="*/ 3594107 h 7825128"/>
              <a:gd name="connsiteX824" fmla="*/ 1355439 w 6504064"/>
              <a:gd name="connsiteY824" fmla="*/ 3524559 h 7825128"/>
              <a:gd name="connsiteX825" fmla="*/ 1385045 w 6504064"/>
              <a:gd name="connsiteY825" fmla="*/ 3508270 h 7825128"/>
              <a:gd name="connsiteX826" fmla="*/ 2319117 w 6504064"/>
              <a:gd name="connsiteY826" fmla="*/ 3294108 h 7825128"/>
              <a:gd name="connsiteX827" fmla="*/ 2323361 w 6504064"/>
              <a:gd name="connsiteY827" fmla="*/ 3304313 h 7825128"/>
              <a:gd name="connsiteX828" fmla="*/ 2308871 w 6504064"/>
              <a:gd name="connsiteY828" fmla="*/ 3318803 h 7825128"/>
              <a:gd name="connsiteX829" fmla="*/ 2298652 w 6504064"/>
              <a:gd name="connsiteY829" fmla="*/ 3314553 h 7825128"/>
              <a:gd name="connsiteX830" fmla="*/ 2298663 w 6504064"/>
              <a:gd name="connsiteY830" fmla="*/ 3314581 h 7825128"/>
              <a:gd name="connsiteX831" fmla="*/ 2308897 w 6504064"/>
              <a:gd name="connsiteY831" fmla="*/ 3318838 h 7825128"/>
              <a:gd name="connsiteX832" fmla="*/ 2323387 w 6504064"/>
              <a:gd name="connsiteY832" fmla="*/ 3304351 h 7825128"/>
              <a:gd name="connsiteX833" fmla="*/ 2319130 w 6504064"/>
              <a:gd name="connsiteY833" fmla="*/ 3294114 h 7825128"/>
              <a:gd name="connsiteX834" fmla="*/ 6338138 w 6504064"/>
              <a:gd name="connsiteY834" fmla="*/ 3044075 h 7825128"/>
              <a:gd name="connsiteX835" fmla="*/ 6366003 w 6504064"/>
              <a:gd name="connsiteY835" fmla="*/ 3081568 h 7825128"/>
              <a:gd name="connsiteX836" fmla="*/ 6145033 w 6504064"/>
              <a:gd name="connsiteY836" fmla="*/ 3253511 h 7825128"/>
              <a:gd name="connsiteX837" fmla="*/ 6139397 w 6504064"/>
              <a:gd name="connsiteY837" fmla="*/ 3137465 h 7825128"/>
              <a:gd name="connsiteX838" fmla="*/ 6244448 w 6504064"/>
              <a:gd name="connsiteY838" fmla="*/ 3056337 h 7825128"/>
              <a:gd name="connsiteX839" fmla="*/ 6338138 w 6504064"/>
              <a:gd name="connsiteY839" fmla="*/ 3044075 h 7825128"/>
              <a:gd name="connsiteX840" fmla="*/ 6466123 w 6504064"/>
              <a:gd name="connsiteY840" fmla="*/ 2913109 h 7825128"/>
              <a:gd name="connsiteX841" fmla="*/ 6480887 w 6504064"/>
              <a:gd name="connsiteY841" fmla="*/ 2965070 h 7825128"/>
              <a:gd name="connsiteX842" fmla="*/ 6443320 w 6504064"/>
              <a:gd name="connsiteY842" fmla="*/ 2935817 h 7825128"/>
              <a:gd name="connsiteX843" fmla="*/ 6466123 w 6504064"/>
              <a:gd name="connsiteY843" fmla="*/ 2913109 h 7825128"/>
              <a:gd name="connsiteX844" fmla="*/ 1399378 w 6504064"/>
              <a:gd name="connsiteY844" fmla="*/ 2871933 h 7825128"/>
              <a:gd name="connsiteX845" fmla="*/ 1415207 w 6504064"/>
              <a:gd name="connsiteY845" fmla="*/ 2926072 h 7825128"/>
              <a:gd name="connsiteX846" fmla="*/ 1399571 w 6504064"/>
              <a:gd name="connsiteY846" fmla="*/ 2960206 h 7825128"/>
              <a:gd name="connsiteX847" fmla="*/ 1397784 w 6504064"/>
              <a:gd name="connsiteY847" fmla="*/ 2985557 h 7825128"/>
              <a:gd name="connsiteX848" fmla="*/ 1330241 w 6504064"/>
              <a:gd name="connsiteY848" fmla="*/ 3082646 h 7825128"/>
              <a:gd name="connsiteX849" fmla="*/ 1209165 w 6504064"/>
              <a:gd name="connsiteY849" fmla="*/ 3125040 h 7825128"/>
              <a:gd name="connsiteX850" fmla="*/ 1229126 w 6504064"/>
              <a:gd name="connsiteY850" fmla="*/ 3081241 h 7825128"/>
              <a:gd name="connsiteX851" fmla="*/ 1265604 w 6504064"/>
              <a:gd name="connsiteY851" fmla="*/ 3028982 h 7825128"/>
              <a:gd name="connsiteX852" fmla="*/ 1300975 w 6504064"/>
              <a:gd name="connsiteY852" fmla="*/ 2991725 h 7825128"/>
              <a:gd name="connsiteX853" fmla="*/ 1338903 w 6504064"/>
              <a:gd name="connsiteY853" fmla="*/ 2929864 h 7825128"/>
              <a:gd name="connsiteX854" fmla="*/ 1355102 w 6504064"/>
              <a:gd name="connsiteY854" fmla="*/ 2873257 h 7825128"/>
              <a:gd name="connsiteX855" fmla="*/ 1399378 w 6504064"/>
              <a:gd name="connsiteY855" fmla="*/ 2871933 h 7825128"/>
              <a:gd name="connsiteX856" fmla="*/ 1492640 w 6504064"/>
              <a:gd name="connsiteY856" fmla="*/ 2823321 h 7825128"/>
              <a:gd name="connsiteX857" fmla="*/ 1502129 w 6504064"/>
              <a:gd name="connsiteY857" fmla="*/ 2839360 h 7825128"/>
              <a:gd name="connsiteX858" fmla="*/ 1498506 w 6504064"/>
              <a:gd name="connsiteY858" fmla="*/ 2869634 h 7825128"/>
              <a:gd name="connsiteX859" fmla="*/ 1486577 w 6504064"/>
              <a:gd name="connsiteY859" fmla="*/ 2827282 h 7825128"/>
              <a:gd name="connsiteX860" fmla="*/ 1492640 w 6504064"/>
              <a:gd name="connsiteY860" fmla="*/ 2823321 h 7825128"/>
              <a:gd name="connsiteX861" fmla="*/ 765706 w 6504064"/>
              <a:gd name="connsiteY861" fmla="*/ 2695753 h 7825128"/>
              <a:gd name="connsiteX862" fmla="*/ 777579 w 6504064"/>
              <a:gd name="connsiteY862" fmla="*/ 2721113 h 7825128"/>
              <a:gd name="connsiteX863" fmla="*/ 751217 w 6504064"/>
              <a:gd name="connsiteY863" fmla="*/ 2746472 h 7825128"/>
              <a:gd name="connsiteX864" fmla="*/ 739340 w 6504064"/>
              <a:gd name="connsiteY864" fmla="*/ 2721113 h 7825128"/>
              <a:gd name="connsiteX865" fmla="*/ 765706 w 6504064"/>
              <a:gd name="connsiteY865" fmla="*/ 2695753 h 7825128"/>
              <a:gd name="connsiteX866" fmla="*/ 1403258 w 6504064"/>
              <a:gd name="connsiteY866" fmla="*/ 2666774 h 7825128"/>
              <a:gd name="connsiteX867" fmla="*/ 1424992 w 6504064"/>
              <a:gd name="connsiteY867" fmla="*/ 2681264 h 7825128"/>
              <a:gd name="connsiteX868" fmla="*/ 1403258 w 6504064"/>
              <a:gd name="connsiteY868" fmla="*/ 2695753 h 7825128"/>
              <a:gd name="connsiteX869" fmla="*/ 1381522 w 6504064"/>
              <a:gd name="connsiteY869" fmla="*/ 2681264 h 7825128"/>
              <a:gd name="connsiteX870" fmla="*/ 1403258 w 6504064"/>
              <a:gd name="connsiteY870" fmla="*/ 2666774 h 7825128"/>
              <a:gd name="connsiteX871" fmla="*/ 626394 w 6504064"/>
              <a:gd name="connsiteY871" fmla="*/ 2561132 h 7825128"/>
              <a:gd name="connsiteX872" fmla="*/ 631676 w 6504064"/>
              <a:gd name="connsiteY872" fmla="*/ 2571378 h 7825128"/>
              <a:gd name="connsiteX873" fmla="*/ 624431 w 6504064"/>
              <a:gd name="connsiteY873" fmla="*/ 2597944 h 7825128"/>
              <a:gd name="connsiteX874" fmla="*/ 613564 w 6504064"/>
              <a:gd name="connsiteY874" fmla="*/ 2587076 h 7825128"/>
              <a:gd name="connsiteX875" fmla="*/ 626394 w 6504064"/>
              <a:gd name="connsiteY875" fmla="*/ 2561132 h 7825128"/>
              <a:gd name="connsiteX876" fmla="*/ 1829052 w 6504064"/>
              <a:gd name="connsiteY876" fmla="*/ 2430716 h 7825128"/>
              <a:gd name="connsiteX877" fmla="*/ 1834334 w 6504064"/>
              <a:gd name="connsiteY877" fmla="*/ 2440965 h 7825128"/>
              <a:gd name="connsiteX878" fmla="*/ 1827089 w 6504064"/>
              <a:gd name="connsiteY878" fmla="*/ 2467532 h 7825128"/>
              <a:gd name="connsiteX879" fmla="*/ 1816222 w 6504064"/>
              <a:gd name="connsiteY879" fmla="*/ 2456660 h 7825128"/>
              <a:gd name="connsiteX880" fmla="*/ 1829052 w 6504064"/>
              <a:gd name="connsiteY880" fmla="*/ 2430716 h 7825128"/>
              <a:gd name="connsiteX881" fmla="*/ 1445311 w 6504064"/>
              <a:gd name="connsiteY881" fmla="*/ 2411109 h 7825128"/>
              <a:gd name="connsiteX882" fmla="*/ 1468466 w 6504064"/>
              <a:gd name="connsiteY882" fmla="*/ 2443028 h 7825128"/>
              <a:gd name="connsiteX883" fmla="*/ 1446731 w 6504064"/>
              <a:gd name="connsiteY883" fmla="*/ 2463905 h 7825128"/>
              <a:gd name="connsiteX884" fmla="*/ 1434261 w 6504064"/>
              <a:gd name="connsiteY884" fmla="*/ 2415998 h 7825128"/>
              <a:gd name="connsiteX885" fmla="*/ 1445311 w 6504064"/>
              <a:gd name="connsiteY885" fmla="*/ 2411109 h 7825128"/>
              <a:gd name="connsiteX886" fmla="*/ 2068749 w 6504064"/>
              <a:gd name="connsiteY886" fmla="*/ 2303908 h 7825128"/>
              <a:gd name="connsiteX887" fmla="*/ 2071158 w 6504064"/>
              <a:gd name="connsiteY887" fmla="*/ 2304623 h 7825128"/>
              <a:gd name="connsiteX888" fmla="*/ 2105963 w 6504064"/>
              <a:gd name="connsiteY888" fmla="*/ 2314946 h 7825128"/>
              <a:gd name="connsiteX889" fmla="*/ 2130547 w 6504064"/>
              <a:gd name="connsiteY889" fmla="*/ 2326891 h 7825128"/>
              <a:gd name="connsiteX890" fmla="*/ 2133358 w 6504064"/>
              <a:gd name="connsiteY890" fmla="*/ 2329745 h 7825128"/>
              <a:gd name="connsiteX891" fmla="*/ 2132355 w 6504064"/>
              <a:gd name="connsiteY891" fmla="*/ 2340967 h 7825128"/>
              <a:gd name="connsiteX892" fmla="*/ 2110490 w 6504064"/>
              <a:gd name="connsiteY892" fmla="*/ 2337440 h 7825128"/>
              <a:gd name="connsiteX893" fmla="*/ 2110499 w 6504064"/>
              <a:gd name="connsiteY893" fmla="*/ 2337444 h 7825128"/>
              <a:gd name="connsiteX894" fmla="*/ 2132381 w 6504064"/>
              <a:gd name="connsiteY894" fmla="*/ 2340975 h 7825128"/>
              <a:gd name="connsiteX895" fmla="*/ 2136022 w 6504064"/>
              <a:gd name="connsiteY895" fmla="*/ 2332449 h 7825128"/>
              <a:gd name="connsiteX896" fmla="*/ 2133358 w 6504064"/>
              <a:gd name="connsiteY896" fmla="*/ 2329745 h 7825128"/>
              <a:gd name="connsiteX897" fmla="*/ 2133487 w 6504064"/>
              <a:gd name="connsiteY897" fmla="*/ 2328319 h 7825128"/>
              <a:gd name="connsiteX898" fmla="*/ 2130547 w 6504064"/>
              <a:gd name="connsiteY898" fmla="*/ 2326891 h 7825128"/>
              <a:gd name="connsiteX899" fmla="*/ 2127818 w 6504064"/>
              <a:gd name="connsiteY899" fmla="*/ 2324119 h 7825128"/>
              <a:gd name="connsiteX900" fmla="*/ 2105987 w 6504064"/>
              <a:gd name="connsiteY900" fmla="*/ 2314952 h 7825128"/>
              <a:gd name="connsiteX901" fmla="*/ 2071158 w 6504064"/>
              <a:gd name="connsiteY901" fmla="*/ 2304623 h 7825128"/>
              <a:gd name="connsiteX902" fmla="*/ 2068752 w 6504064"/>
              <a:gd name="connsiteY902" fmla="*/ 2303909 h 7825128"/>
              <a:gd name="connsiteX903" fmla="*/ 404316 w 6504064"/>
              <a:gd name="connsiteY903" fmla="*/ 2290023 h 7825128"/>
              <a:gd name="connsiteX904" fmla="*/ 446609 w 6504064"/>
              <a:gd name="connsiteY904" fmla="*/ 2300888 h 7825128"/>
              <a:gd name="connsiteX905" fmla="*/ 419483 w 6504064"/>
              <a:gd name="connsiteY905" fmla="*/ 2353864 h 7825128"/>
              <a:gd name="connsiteX906" fmla="*/ 374262 w 6504064"/>
              <a:gd name="connsiteY906" fmla="*/ 2386127 h 7825128"/>
              <a:gd name="connsiteX907" fmla="*/ 357792 w 6504064"/>
              <a:gd name="connsiteY907" fmla="*/ 2367085 h 7825128"/>
              <a:gd name="connsiteX908" fmla="*/ 351374 w 6504064"/>
              <a:gd name="connsiteY908" fmla="*/ 2339079 h 7825128"/>
              <a:gd name="connsiteX909" fmla="*/ 345110 w 6504064"/>
              <a:gd name="connsiteY909" fmla="*/ 2305144 h 7825128"/>
              <a:gd name="connsiteX910" fmla="*/ 404316 w 6504064"/>
              <a:gd name="connsiteY910" fmla="*/ 2290023 h 7825128"/>
              <a:gd name="connsiteX911" fmla="*/ 1507889 w 6504064"/>
              <a:gd name="connsiteY911" fmla="*/ 2283949 h 7825128"/>
              <a:gd name="connsiteX912" fmla="*/ 1565458 w 6504064"/>
              <a:gd name="connsiteY912" fmla="*/ 2313853 h 7825128"/>
              <a:gd name="connsiteX913" fmla="*/ 1548511 w 6504064"/>
              <a:gd name="connsiteY913" fmla="*/ 2356762 h 7825128"/>
              <a:gd name="connsiteX914" fmla="*/ 1486578 w 6504064"/>
              <a:gd name="connsiteY914" fmla="*/ 2292766 h 7825128"/>
              <a:gd name="connsiteX915" fmla="*/ 1507889 w 6504064"/>
              <a:gd name="connsiteY915" fmla="*/ 2283949 h 7825128"/>
              <a:gd name="connsiteX916" fmla="*/ 1869786 w 6504064"/>
              <a:gd name="connsiteY916" fmla="*/ 2261871 h 7825128"/>
              <a:gd name="connsiteX917" fmla="*/ 1893504 w 6504064"/>
              <a:gd name="connsiteY917" fmla="*/ 2281721 h 7825128"/>
              <a:gd name="connsiteX918" fmla="*/ 1743529 w 6504064"/>
              <a:gd name="connsiteY918" fmla="*/ 2342632 h 7825128"/>
              <a:gd name="connsiteX919" fmla="*/ 1625615 w 6504064"/>
              <a:gd name="connsiteY919" fmla="*/ 2349680 h 7825128"/>
              <a:gd name="connsiteX920" fmla="*/ 1620608 w 6504064"/>
              <a:gd name="connsiteY920" fmla="*/ 2268288 h 7825128"/>
              <a:gd name="connsiteX921" fmla="*/ 1724734 w 6504064"/>
              <a:gd name="connsiteY921" fmla="*/ 2275249 h 7825128"/>
              <a:gd name="connsiteX922" fmla="*/ 1839448 w 6504064"/>
              <a:gd name="connsiteY922" fmla="*/ 2271627 h 7825128"/>
              <a:gd name="connsiteX923" fmla="*/ 1869786 w 6504064"/>
              <a:gd name="connsiteY923" fmla="*/ 2261871 h 7825128"/>
              <a:gd name="connsiteX924" fmla="*/ 1584073 w 6504064"/>
              <a:gd name="connsiteY924" fmla="*/ 2232593 h 7825128"/>
              <a:gd name="connsiteX925" fmla="*/ 1605105 w 6504064"/>
              <a:gd name="connsiteY925" fmla="*/ 2244913 h 7825128"/>
              <a:gd name="connsiteX926" fmla="*/ 1592761 w 6504064"/>
              <a:gd name="connsiteY926" fmla="*/ 2274596 h 7825128"/>
              <a:gd name="connsiteX927" fmla="*/ 1562651 w 6504064"/>
              <a:gd name="connsiteY927" fmla="*/ 2246555 h 7825128"/>
              <a:gd name="connsiteX928" fmla="*/ 1584073 w 6504064"/>
              <a:gd name="connsiteY928" fmla="*/ 2232593 h 7825128"/>
              <a:gd name="connsiteX929" fmla="*/ 251753 w 6504064"/>
              <a:gd name="connsiteY929" fmla="*/ 2189511 h 7825128"/>
              <a:gd name="connsiteX930" fmla="*/ 271505 w 6504064"/>
              <a:gd name="connsiteY930" fmla="*/ 2211518 h 7825128"/>
              <a:gd name="connsiteX931" fmla="*/ 259421 w 6504064"/>
              <a:gd name="connsiteY931" fmla="*/ 2246555 h 7825128"/>
              <a:gd name="connsiteX932" fmla="*/ 229586 w 6504064"/>
              <a:gd name="connsiteY932" fmla="*/ 2203090 h 7825128"/>
              <a:gd name="connsiteX933" fmla="*/ 251753 w 6504064"/>
              <a:gd name="connsiteY933" fmla="*/ 2189511 h 7825128"/>
              <a:gd name="connsiteX934" fmla="*/ 1265527 w 6504064"/>
              <a:gd name="connsiteY934" fmla="*/ 2141646 h 7825128"/>
              <a:gd name="connsiteX935" fmla="*/ 1299124 w 6504064"/>
              <a:gd name="connsiteY935" fmla="*/ 2170488 h 7825128"/>
              <a:gd name="connsiteX936" fmla="*/ 1276329 w 6504064"/>
              <a:gd name="connsiteY936" fmla="*/ 2203091 h 7825128"/>
              <a:gd name="connsiteX937" fmla="*/ 1232226 w 6504064"/>
              <a:gd name="connsiteY937" fmla="*/ 2164681 h 7825128"/>
              <a:gd name="connsiteX938" fmla="*/ 1265527 w 6504064"/>
              <a:gd name="connsiteY938" fmla="*/ 2141646 h 7825128"/>
              <a:gd name="connsiteX939" fmla="*/ 1713128 w 6504064"/>
              <a:gd name="connsiteY939" fmla="*/ 2132466 h 7825128"/>
              <a:gd name="connsiteX940" fmla="*/ 1729284 w 6504064"/>
              <a:gd name="connsiteY940" fmla="*/ 2174111 h 7825128"/>
              <a:gd name="connsiteX941" fmla="*/ 1692605 w 6504064"/>
              <a:gd name="connsiteY941" fmla="*/ 2217575 h 7825128"/>
              <a:gd name="connsiteX942" fmla="*/ 1664493 w 6504064"/>
              <a:gd name="connsiteY942" fmla="*/ 2150279 h 7825128"/>
              <a:gd name="connsiteX943" fmla="*/ 1713128 w 6504064"/>
              <a:gd name="connsiteY943" fmla="*/ 2132466 h 7825128"/>
              <a:gd name="connsiteX944" fmla="*/ 175069 w 6504064"/>
              <a:gd name="connsiteY944" fmla="*/ 2084846 h 7825128"/>
              <a:gd name="connsiteX945" fmla="*/ 215096 w 6504064"/>
              <a:gd name="connsiteY945" fmla="*/ 2089410 h 7825128"/>
              <a:gd name="connsiteX946" fmla="*/ 265811 w 6504064"/>
              <a:gd name="connsiteY946" fmla="*/ 2103892 h 7825128"/>
              <a:gd name="connsiteX947" fmla="*/ 258565 w 6504064"/>
              <a:gd name="connsiteY947" fmla="*/ 2151465 h 7825128"/>
              <a:gd name="connsiteX948" fmla="*/ 202695 w 6504064"/>
              <a:gd name="connsiteY948" fmla="*/ 2177319 h 7825128"/>
              <a:gd name="connsiteX949" fmla="*/ 170170 w 6504064"/>
              <a:gd name="connsiteY949" fmla="*/ 2187390 h 7825128"/>
              <a:gd name="connsiteX950" fmla="*/ 118836 w 6504064"/>
              <a:gd name="connsiteY950" fmla="*/ 2178854 h 7825128"/>
              <a:gd name="connsiteX951" fmla="*/ 45559 w 6504064"/>
              <a:gd name="connsiteY951" fmla="*/ 2178600 h 7825128"/>
              <a:gd name="connsiteX952" fmla="*/ 620 w 6504064"/>
              <a:gd name="connsiteY952" fmla="*/ 2132303 h 7825128"/>
              <a:gd name="connsiteX953" fmla="*/ 99178 w 6504064"/>
              <a:gd name="connsiteY953" fmla="*/ 2087177 h 7825128"/>
              <a:gd name="connsiteX954" fmla="*/ 175069 w 6504064"/>
              <a:gd name="connsiteY954" fmla="*/ 2084846 h 7825128"/>
              <a:gd name="connsiteX955" fmla="*/ 1163583 w 6504064"/>
              <a:gd name="connsiteY955" fmla="*/ 2050224 h 7825128"/>
              <a:gd name="connsiteX956" fmla="*/ 1205060 w 6504064"/>
              <a:gd name="connsiteY956" fmla="*/ 2052873 h 7825128"/>
              <a:gd name="connsiteX957" fmla="*/ 1297982 w 6504064"/>
              <a:gd name="connsiteY957" fmla="*/ 2067543 h 7825128"/>
              <a:gd name="connsiteX958" fmla="*/ 1263178 w 6504064"/>
              <a:gd name="connsiteY958" fmla="*/ 2096827 h 7825128"/>
              <a:gd name="connsiteX959" fmla="*/ 1222454 w 6504064"/>
              <a:gd name="connsiteY959" fmla="*/ 2122562 h 7825128"/>
              <a:gd name="connsiteX960" fmla="*/ 1125024 w 6504064"/>
              <a:gd name="connsiteY960" fmla="*/ 2151517 h 7825128"/>
              <a:gd name="connsiteX961" fmla="*/ 1090696 w 6504064"/>
              <a:gd name="connsiteY961" fmla="*/ 2130640 h 7825128"/>
              <a:gd name="connsiteX962" fmla="*/ 1100473 w 6504064"/>
              <a:gd name="connsiteY962" fmla="*/ 2071036 h 7825128"/>
              <a:gd name="connsiteX963" fmla="*/ 1163583 w 6504064"/>
              <a:gd name="connsiteY963" fmla="*/ 2050224 h 7825128"/>
              <a:gd name="connsiteX964" fmla="*/ 1022000 w 6504064"/>
              <a:gd name="connsiteY964" fmla="*/ 2047025 h 7825128"/>
              <a:gd name="connsiteX965" fmla="*/ 1027734 w 6504064"/>
              <a:gd name="connsiteY965" fmla="*/ 2087178 h 7825128"/>
              <a:gd name="connsiteX966" fmla="*/ 1004793 w 6504064"/>
              <a:gd name="connsiteY966" fmla="*/ 2064239 h 7825128"/>
              <a:gd name="connsiteX967" fmla="*/ 1022000 w 6504064"/>
              <a:gd name="connsiteY967" fmla="*/ 2047025 h 7825128"/>
              <a:gd name="connsiteX968" fmla="*/ 2218358 w 6504064"/>
              <a:gd name="connsiteY968" fmla="*/ 2019424 h 7825128"/>
              <a:gd name="connsiteX969" fmla="*/ 2230443 w 6504064"/>
              <a:gd name="connsiteY969" fmla="*/ 2032791 h 7825128"/>
              <a:gd name="connsiteX970" fmla="*/ 2227134 w 6504064"/>
              <a:gd name="connsiteY970" fmla="*/ 2041097 h 7825128"/>
              <a:gd name="connsiteX971" fmla="*/ 2222529 w 6504064"/>
              <a:gd name="connsiteY971" fmla="*/ 2042205 h 7825128"/>
              <a:gd name="connsiteX972" fmla="*/ 2190624 w 6504064"/>
              <a:gd name="connsiteY972" fmla="*/ 2043699 h 7825128"/>
              <a:gd name="connsiteX973" fmla="*/ 2189810 w 6504064"/>
              <a:gd name="connsiteY973" fmla="*/ 2043657 h 7825128"/>
              <a:gd name="connsiteX974" fmla="*/ 2119361 w 6504064"/>
              <a:gd name="connsiteY974" fmla="*/ 2038228 h 7825128"/>
              <a:gd name="connsiteX975" fmla="*/ 2096607 w 6504064"/>
              <a:gd name="connsiteY975" fmla="*/ 2034315 h 7825128"/>
              <a:gd name="connsiteX976" fmla="*/ 2086485 w 6504064"/>
              <a:gd name="connsiteY976" fmla="*/ 2031956 h 7825128"/>
              <a:gd name="connsiteX977" fmla="*/ 2059106 w 6504064"/>
              <a:gd name="connsiteY977" fmla="*/ 2021448 h 7825128"/>
              <a:gd name="connsiteX978" fmla="*/ 2059124 w 6504064"/>
              <a:gd name="connsiteY978" fmla="*/ 2021471 h 7825128"/>
              <a:gd name="connsiteX979" fmla="*/ 2080277 w 6504064"/>
              <a:gd name="connsiteY979" fmla="*/ 2030510 h 7825128"/>
              <a:gd name="connsiteX980" fmla="*/ 2086485 w 6504064"/>
              <a:gd name="connsiteY980" fmla="*/ 2031956 h 7825128"/>
              <a:gd name="connsiteX981" fmla="*/ 2089401 w 6504064"/>
              <a:gd name="connsiteY981" fmla="*/ 2033076 h 7825128"/>
              <a:gd name="connsiteX982" fmla="*/ 2096607 w 6504064"/>
              <a:gd name="connsiteY982" fmla="*/ 2034315 h 7825128"/>
              <a:gd name="connsiteX983" fmla="*/ 2110453 w 6504064"/>
              <a:gd name="connsiteY983" fmla="*/ 2037540 h 7825128"/>
              <a:gd name="connsiteX984" fmla="*/ 2119361 w 6504064"/>
              <a:gd name="connsiteY984" fmla="*/ 2038228 h 7825128"/>
              <a:gd name="connsiteX985" fmla="*/ 2134668 w 6504064"/>
              <a:gd name="connsiteY985" fmla="*/ 2040859 h 7825128"/>
              <a:gd name="connsiteX986" fmla="*/ 2189810 w 6504064"/>
              <a:gd name="connsiteY986" fmla="*/ 2043657 h 7825128"/>
              <a:gd name="connsiteX987" fmla="*/ 2190652 w 6504064"/>
              <a:gd name="connsiteY987" fmla="*/ 2043722 h 7825128"/>
              <a:gd name="connsiteX988" fmla="*/ 2218709 w 6504064"/>
              <a:gd name="connsiteY988" fmla="*/ 2043122 h 7825128"/>
              <a:gd name="connsiteX989" fmla="*/ 2222529 w 6504064"/>
              <a:gd name="connsiteY989" fmla="*/ 2042205 h 7825128"/>
              <a:gd name="connsiteX990" fmla="*/ 2226773 w 6504064"/>
              <a:gd name="connsiteY990" fmla="*/ 2042005 h 7825128"/>
              <a:gd name="connsiteX991" fmla="*/ 2227134 w 6504064"/>
              <a:gd name="connsiteY991" fmla="*/ 2041097 h 7825128"/>
              <a:gd name="connsiteX992" fmla="*/ 2231282 w 6504064"/>
              <a:gd name="connsiteY992" fmla="*/ 2040101 h 7825128"/>
              <a:gd name="connsiteX993" fmla="*/ 2218368 w 6504064"/>
              <a:gd name="connsiteY993" fmla="*/ 2019430 h 7825128"/>
              <a:gd name="connsiteX994" fmla="*/ 355701 w 6504064"/>
              <a:gd name="connsiteY994" fmla="*/ 2000679 h 7825128"/>
              <a:gd name="connsiteX995" fmla="*/ 367242 w 6504064"/>
              <a:gd name="connsiteY995" fmla="*/ 2013872 h 7825128"/>
              <a:gd name="connsiteX996" fmla="*/ 332413 w 6504064"/>
              <a:gd name="connsiteY996" fmla="*/ 2031475 h 7825128"/>
              <a:gd name="connsiteX997" fmla="*/ 333827 w 6504064"/>
              <a:gd name="connsiteY997" fmla="*/ 2009503 h 7825128"/>
              <a:gd name="connsiteX998" fmla="*/ 355701 w 6504064"/>
              <a:gd name="connsiteY998" fmla="*/ 2000679 h 7825128"/>
              <a:gd name="connsiteX999" fmla="*/ 1310971 w 6504064"/>
              <a:gd name="connsiteY999" fmla="*/ 1918974 h 7825128"/>
              <a:gd name="connsiteX1000" fmla="*/ 1363872 w 6504064"/>
              <a:gd name="connsiteY1000" fmla="*/ 1940027 h 7825128"/>
              <a:gd name="connsiteX1001" fmla="*/ 1322407 w 6504064"/>
              <a:gd name="connsiteY1001" fmla="*/ 1953283 h 7825128"/>
              <a:gd name="connsiteX1002" fmla="*/ 1269506 w 6504064"/>
              <a:gd name="connsiteY1002" fmla="*/ 1932232 h 7825128"/>
              <a:gd name="connsiteX1003" fmla="*/ 1310971 w 6504064"/>
              <a:gd name="connsiteY1003" fmla="*/ 1918974 h 7825128"/>
              <a:gd name="connsiteX1004" fmla="*/ 6467432 w 6504064"/>
              <a:gd name="connsiteY1004" fmla="*/ 1869831 h 7825128"/>
              <a:gd name="connsiteX1005" fmla="*/ 6483557 w 6504064"/>
              <a:gd name="connsiteY1005" fmla="*/ 1917465 h 7825128"/>
              <a:gd name="connsiteX1006" fmla="*/ 6444917 w 6504064"/>
              <a:gd name="connsiteY1006" fmla="*/ 1885584 h 7825128"/>
              <a:gd name="connsiteX1007" fmla="*/ 6467432 w 6504064"/>
              <a:gd name="connsiteY1007" fmla="*/ 1869831 h 7825128"/>
              <a:gd name="connsiteX1008" fmla="*/ 5706595 w 6504064"/>
              <a:gd name="connsiteY1008" fmla="*/ 1829720 h 7825128"/>
              <a:gd name="connsiteX1009" fmla="*/ 5719669 w 6504064"/>
              <a:gd name="connsiteY1009" fmla="*/ 1831197 h 7825128"/>
              <a:gd name="connsiteX1010" fmla="*/ 5739621 w 6504064"/>
              <a:gd name="connsiteY1010" fmla="*/ 1852625 h 7825128"/>
              <a:gd name="connsiteX1011" fmla="*/ 5715169 w 6504064"/>
              <a:gd name="connsiteY1011" fmla="*/ 1869831 h 7825128"/>
              <a:gd name="connsiteX1012" fmla="*/ 5694942 w 6504064"/>
              <a:gd name="connsiteY1012" fmla="*/ 1835719 h 7825128"/>
              <a:gd name="connsiteX1013" fmla="*/ 5706595 w 6504064"/>
              <a:gd name="connsiteY1013" fmla="*/ 1829720 h 7825128"/>
              <a:gd name="connsiteX1014" fmla="*/ 947556 w 6504064"/>
              <a:gd name="connsiteY1014" fmla="*/ 1812299 h 7825128"/>
              <a:gd name="connsiteX1015" fmla="*/ 961324 w 6504064"/>
              <a:gd name="connsiteY1015" fmla="*/ 1826361 h 7825128"/>
              <a:gd name="connsiteX1016" fmla="*/ 938734 w 6504064"/>
              <a:gd name="connsiteY1016" fmla="*/ 1840849 h 7825128"/>
              <a:gd name="connsiteX1017" fmla="*/ 925100 w 6504064"/>
              <a:gd name="connsiteY1017" fmla="*/ 1826361 h 7825128"/>
              <a:gd name="connsiteX1018" fmla="*/ 947556 w 6504064"/>
              <a:gd name="connsiteY1018" fmla="*/ 1812299 h 7825128"/>
              <a:gd name="connsiteX1019" fmla="*/ 5900314 w 6504064"/>
              <a:gd name="connsiteY1019" fmla="*/ 1740266 h 7825128"/>
              <a:gd name="connsiteX1020" fmla="*/ 5922268 w 6504064"/>
              <a:gd name="connsiteY1020" fmla="*/ 1761707 h 7825128"/>
              <a:gd name="connsiteX1021" fmla="*/ 5908704 w 6504064"/>
              <a:gd name="connsiteY1021" fmla="*/ 1792475 h 7825128"/>
              <a:gd name="connsiteX1022" fmla="*/ 5878347 w 6504064"/>
              <a:gd name="connsiteY1022" fmla="*/ 1761784 h 7825128"/>
              <a:gd name="connsiteX1023" fmla="*/ 5900314 w 6504064"/>
              <a:gd name="connsiteY1023" fmla="*/ 1740266 h 7825128"/>
              <a:gd name="connsiteX1024" fmla="*/ 5445898 w 6504064"/>
              <a:gd name="connsiteY1024" fmla="*/ 1739427 h 7825128"/>
              <a:gd name="connsiteX1025" fmla="*/ 5467632 w 6504064"/>
              <a:gd name="connsiteY1025" fmla="*/ 1761158 h 7825128"/>
              <a:gd name="connsiteX1026" fmla="*/ 5445898 w 6504064"/>
              <a:gd name="connsiteY1026" fmla="*/ 1782891 h 7825128"/>
              <a:gd name="connsiteX1027" fmla="*/ 5424163 w 6504064"/>
              <a:gd name="connsiteY1027" fmla="*/ 1761158 h 7825128"/>
              <a:gd name="connsiteX1028" fmla="*/ 5445898 w 6504064"/>
              <a:gd name="connsiteY1028" fmla="*/ 1739427 h 7825128"/>
              <a:gd name="connsiteX1029" fmla="*/ 737941 w 6504064"/>
              <a:gd name="connsiteY1029" fmla="*/ 1710447 h 7825128"/>
              <a:gd name="connsiteX1030" fmla="*/ 755149 w 6504064"/>
              <a:gd name="connsiteY1030" fmla="*/ 1727654 h 7825128"/>
              <a:gd name="connsiteX1031" fmla="*/ 714999 w 6504064"/>
              <a:gd name="connsiteY1031" fmla="*/ 1733388 h 7825128"/>
              <a:gd name="connsiteX1032" fmla="*/ 737941 w 6504064"/>
              <a:gd name="connsiteY1032" fmla="*/ 1710447 h 7825128"/>
              <a:gd name="connsiteX1033" fmla="*/ 986473 w 6504064"/>
              <a:gd name="connsiteY1033" fmla="*/ 1684184 h 7825128"/>
              <a:gd name="connsiteX1034" fmla="*/ 1000570 w 6504064"/>
              <a:gd name="connsiteY1034" fmla="*/ 1743508 h 7825128"/>
              <a:gd name="connsiteX1035" fmla="*/ 951925 w 6504064"/>
              <a:gd name="connsiteY1035" fmla="*/ 1703593 h 7825128"/>
              <a:gd name="connsiteX1036" fmla="*/ 986473 w 6504064"/>
              <a:gd name="connsiteY1036" fmla="*/ 1684184 h 7825128"/>
              <a:gd name="connsiteX1037" fmla="*/ 734269 w 6504064"/>
              <a:gd name="connsiteY1037" fmla="*/ 1517241 h 7825128"/>
              <a:gd name="connsiteX1038" fmla="*/ 756082 w 6504064"/>
              <a:gd name="connsiteY1038" fmla="*/ 1519103 h 7825128"/>
              <a:gd name="connsiteX1039" fmla="*/ 788184 w 6504064"/>
              <a:gd name="connsiteY1039" fmla="*/ 1571904 h 7825128"/>
              <a:gd name="connsiteX1040" fmla="*/ 735153 w 6504064"/>
              <a:gd name="connsiteY1040" fmla="*/ 1570420 h 7825128"/>
              <a:gd name="connsiteX1041" fmla="*/ 715982 w 6504064"/>
              <a:gd name="connsiteY1041" fmla="*/ 1528138 h 7825128"/>
              <a:gd name="connsiteX1042" fmla="*/ 734269 w 6504064"/>
              <a:gd name="connsiteY1042" fmla="*/ 1517241 h 7825128"/>
              <a:gd name="connsiteX1043" fmla="*/ 2317930 w 6504064"/>
              <a:gd name="connsiteY1043" fmla="*/ 1399572 h 7825128"/>
              <a:gd name="connsiteX1044" fmla="*/ 2317942 w 6504064"/>
              <a:gd name="connsiteY1044" fmla="*/ 1399592 h 7825128"/>
              <a:gd name="connsiteX1045" fmla="*/ 2339441 w 6504064"/>
              <a:gd name="connsiteY1045" fmla="*/ 1413913 h 7825128"/>
              <a:gd name="connsiteX1046" fmla="*/ 2358784 w 6504064"/>
              <a:gd name="connsiteY1046" fmla="*/ 1428269 h 7825128"/>
              <a:gd name="connsiteX1047" fmla="*/ 2358779 w 6504064"/>
              <a:gd name="connsiteY1047" fmla="*/ 1428256 h 7825128"/>
              <a:gd name="connsiteX1048" fmla="*/ 2339416 w 6504064"/>
              <a:gd name="connsiteY1048" fmla="*/ 1413884 h 7825128"/>
              <a:gd name="connsiteX1049" fmla="*/ 5612531 w 6504064"/>
              <a:gd name="connsiteY1049" fmla="*/ 1377180 h 7825128"/>
              <a:gd name="connsiteX1050" fmla="*/ 5628656 w 6504064"/>
              <a:gd name="connsiteY1050" fmla="*/ 1424809 h 7825128"/>
              <a:gd name="connsiteX1051" fmla="*/ 5590016 w 6504064"/>
              <a:gd name="connsiteY1051" fmla="*/ 1392932 h 7825128"/>
              <a:gd name="connsiteX1052" fmla="*/ 5612531 w 6504064"/>
              <a:gd name="connsiteY1052" fmla="*/ 1377180 h 7825128"/>
              <a:gd name="connsiteX1053" fmla="*/ 2360669 w 6504064"/>
              <a:gd name="connsiteY1053" fmla="*/ 1349313 h 7825128"/>
              <a:gd name="connsiteX1054" fmla="*/ 2360673 w 6504064"/>
              <a:gd name="connsiteY1054" fmla="*/ 1349377 h 7825128"/>
              <a:gd name="connsiteX1055" fmla="*/ 2366831 w 6504064"/>
              <a:gd name="connsiteY1055" fmla="*/ 1369919 h 7825128"/>
              <a:gd name="connsiteX1056" fmla="*/ 2386852 w 6504064"/>
              <a:gd name="connsiteY1056" fmla="*/ 1445990 h 7825128"/>
              <a:gd name="connsiteX1057" fmla="*/ 2381322 w 6504064"/>
              <a:gd name="connsiteY1057" fmla="*/ 1478592 h 7825128"/>
              <a:gd name="connsiteX1058" fmla="*/ 2371110 w 6504064"/>
              <a:gd name="connsiteY1058" fmla="*/ 1470384 h 7825128"/>
              <a:gd name="connsiteX1059" fmla="*/ 2371113 w 6504064"/>
              <a:gd name="connsiteY1059" fmla="*/ 1470394 h 7825128"/>
              <a:gd name="connsiteX1060" fmla="*/ 2381348 w 6504064"/>
              <a:gd name="connsiteY1060" fmla="*/ 1478620 h 7825128"/>
              <a:gd name="connsiteX1061" fmla="*/ 2386876 w 6504064"/>
              <a:gd name="connsiteY1061" fmla="*/ 1446018 h 7825128"/>
              <a:gd name="connsiteX1062" fmla="*/ 2366855 w 6504064"/>
              <a:gd name="connsiteY1062" fmla="*/ 1369947 h 7825128"/>
              <a:gd name="connsiteX1063" fmla="*/ 2360669 w 6504064"/>
              <a:gd name="connsiteY1063" fmla="*/ 1349313 h 7825128"/>
              <a:gd name="connsiteX1064" fmla="*/ 5392612 w 6504064"/>
              <a:gd name="connsiteY1064" fmla="*/ 1332045 h 7825128"/>
              <a:gd name="connsiteX1065" fmla="*/ 5379002 w 6504064"/>
              <a:gd name="connsiteY1065" fmla="*/ 1347787 h 7825128"/>
              <a:gd name="connsiteX1066" fmla="*/ 5344269 w 6504064"/>
              <a:gd name="connsiteY1066" fmla="*/ 1367095 h 7825128"/>
              <a:gd name="connsiteX1067" fmla="*/ 5342336 w 6504064"/>
              <a:gd name="connsiteY1067" fmla="*/ 1367784 h 7825128"/>
              <a:gd name="connsiteX1068" fmla="*/ 5269177 w 6504064"/>
              <a:gd name="connsiteY1068" fmla="*/ 1392771 h 7825128"/>
              <a:gd name="connsiteX1069" fmla="*/ 5243791 w 6504064"/>
              <a:gd name="connsiteY1069" fmla="*/ 1396939 h 7825128"/>
              <a:gd name="connsiteX1070" fmla="*/ 5196304 w 6504064"/>
              <a:gd name="connsiteY1070" fmla="*/ 1402900 h 7825128"/>
              <a:gd name="connsiteX1071" fmla="*/ 5172444 w 6504064"/>
              <a:gd name="connsiteY1071" fmla="*/ 1402029 h 7825128"/>
              <a:gd name="connsiteX1072" fmla="*/ 5139111 w 6504064"/>
              <a:gd name="connsiteY1072" fmla="*/ 1397493 h 7825128"/>
              <a:gd name="connsiteX1073" fmla="*/ 5111537 w 6504064"/>
              <a:gd name="connsiteY1073" fmla="*/ 1385345 h 7825128"/>
              <a:gd name="connsiteX1074" fmla="*/ 5105392 w 6504064"/>
              <a:gd name="connsiteY1074" fmla="*/ 1370167 h 7825128"/>
              <a:gd name="connsiteX1075" fmla="*/ 5105386 w 6504064"/>
              <a:gd name="connsiteY1075" fmla="*/ 1370181 h 7825128"/>
              <a:gd name="connsiteX1076" fmla="*/ 5128607 w 6504064"/>
              <a:gd name="connsiteY1076" fmla="*/ 1396064 h 7825128"/>
              <a:gd name="connsiteX1077" fmla="*/ 5139111 w 6504064"/>
              <a:gd name="connsiteY1077" fmla="*/ 1397493 h 7825128"/>
              <a:gd name="connsiteX1078" fmla="*/ 5147330 w 6504064"/>
              <a:gd name="connsiteY1078" fmla="*/ 1401114 h 7825128"/>
              <a:gd name="connsiteX1079" fmla="*/ 5172444 w 6504064"/>
              <a:gd name="connsiteY1079" fmla="*/ 1402029 h 7825128"/>
              <a:gd name="connsiteX1080" fmla="*/ 5187217 w 6504064"/>
              <a:gd name="connsiteY1080" fmla="*/ 1404040 h 7825128"/>
              <a:gd name="connsiteX1081" fmla="*/ 5196304 w 6504064"/>
              <a:gd name="connsiteY1081" fmla="*/ 1402900 h 7825128"/>
              <a:gd name="connsiteX1082" fmla="*/ 5205455 w 6504064"/>
              <a:gd name="connsiteY1082" fmla="*/ 1403233 h 7825128"/>
              <a:gd name="connsiteX1083" fmla="*/ 5243791 w 6504064"/>
              <a:gd name="connsiteY1083" fmla="*/ 1396939 h 7825128"/>
              <a:gd name="connsiteX1084" fmla="*/ 5264632 w 6504064"/>
              <a:gd name="connsiteY1084" fmla="*/ 1394323 h 7825128"/>
              <a:gd name="connsiteX1085" fmla="*/ 5269177 w 6504064"/>
              <a:gd name="connsiteY1085" fmla="*/ 1392771 h 7825128"/>
              <a:gd name="connsiteX1086" fmla="*/ 5274805 w 6504064"/>
              <a:gd name="connsiteY1086" fmla="*/ 1391847 h 7825128"/>
              <a:gd name="connsiteX1087" fmla="*/ 5342336 w 6504064"/>
              <a:gd name="connsiteY1087" fmla="*/ 1367784 h 7825128"/>
              <a:gd name="connsiteX1088" fmla="*/ 5344269 w 6504064"/>
              <a:gd name="connsiteY1088" fmla="*/ 1367124 h 7825128"/>
              <a:gd name="connsiteX1089" fmla="*/ 5392622 w 6504064"/>
              <a:gd name="connsiteY1089" fmla="*/ 1332063 h 7825128"/>
              <a:gd name="connsiteX1090" fmla="*/ 1851816 w 6504064"/>
              <a:gd name="connsiteY1090" fmla="*/ 1304733 h 7825128"/>
              <a:gd name="connsiteX1091" fmla="*/ 1925242 w 6504064"/>
              <a:gd name="connsiteY1091" fmla="*/ 1363230 h 7825128"/>
              <a:gd name="connsiteX1092" fmla="*/ 1953548 w 6504064"/>
              <a:gd name="connsiteY1092" fmla="*/ 1435678 h 7825128"/>
              <a:gd name="connsiteX1093" fmla="*/ 1867592 w 6504064"/>
              <a:gd name="connsiteY1093" fmla="*/ 1440629 h 7825128"/>
              <a:gd name="connsiteX1094" fmla="*/ 1807481 w 6504064"/>
              <a:gd name="connsiteY1094" fmla="*/ 1325160 h 7825128"/>
              <a:gd name="connsiteX1095" fmla="*/ 1851816 w 6504064"/>
              <a:gd name="connsiteY1095" fmla="*/ 1304733 h 7825128"/>
              <a:gd name="connsiteX1096" fmla="*/ 6404670 w 6504064"/>
              <a:gd name="connsiteY1096" fmla="*/ 1243925 h 7825128"/>
              <a:gd name="connsiteX1097" fmla="*/ 6414159 w 6504064"/>
              <a:gd name="connsiteY1097" fmla="*/ 1259963 h 7825128"/>
              <a:gd name="connsiteX1098" fmla="*/ 6410537 w 6504064"/>
              <a:gd name="connsiteY1098" fmla="*/ 1290242 h 7825128"/>
              <a:gd name="connsiteX1099" fmla="*/ 6398608 w 6504064"/>
              <a:gd name="connsiteY1099" fmla="*/ 1247888 h 7825128"/>
              <a:gd name="connsiteX1100" fmla="*/ 6404670 w 6504064"/>
              <a:gd name="connsiteY1100" fmla="*/ 1243925 h 7825128"/>
              <a:gd name="connsiteX1101" fmla="*/ 668562 w 6504064"/>
              <a:gd name="connsiteY1101" fmla="*/ 1204125 h 7825128"/>
              <a:gd name="connsiteX1102" fmla="*/ 686021 w 6504064"/>
              <a:gd name="connsiteY1102" fmla="*/ 1225039 h 7825128"/>
              <a:gd name="connsiteX1103" fmla="*/ 665141 w 6504064"/>
              <a:gd name="connsiteY1103" fmla="*/ 1246774 h 7825128"/>
              <a:gd name="connsiteX1104" fmla="*/ 638115 w 6504064"/>
              <a:gd name="connsiteY1104" fmla="*/ 1212568 h 7825128"/>
              <a:gd name="connsiteX1105" fmla="*/ 668562 w 6504064"/>
              <a:gd name="connsiteY1105" fmla="*/ 1204125 h 7825128"/>
              <a:gd name="connsiteX1106" fmla="*/ 2547850 w 6504064"/>
              <a:gd name="connsiteY1106" fmla="*/ 1174332 h 7825128"/>
              <a:gd name="connsiteX1107" fmla="*/ 2562694 w 6504064"/>
              <a:gd name="connsiteY1107" fmla="*/ 1190565 h 7825128"/>
              <a:gd name="connsiteX1108" fmla="*/ 2555014 w 6504064"/>
              <a:gd name="connsiteY1108" fmla="*/ 1196041 h 7825128"/>
              <a:gd name="connsiteX1109" fmla="*/ 2539397 w 6504064"/>
              <a:gd name="connsiteY1109" fmla="*/ 1189660 h 7825128"/>
              <a:gd name="connsiteX1110" fmla="*/ 2539413 w 6504064"/>
              <a:gd name="connsiteY1110" fmla="*/ 1189684 h 7825128"/>
              <a:gd name="connsiteX1111" fmla="*/ 2555040 w 6504064"/>
              <a:gd name="connsiteY1111" fmla="*/ 1196069 h 7825128"/>
              <a:gd name="connsiteX1112" fmla="*/ 2547854 w 6504064"/>
              <a:gd name="connsiteY1112" fmla="*/ 1174334 h 7825128"/>
              <a:gd name="connsiteX1113" fmla="*/ 4184456 w 6504064"/>
              <a:gd name="connsiteY1113" fmla="*/ 1124265 h 7825128"/>
              <a:gd name="connsiteX1114" fmla="*/ 4184460 w 6504064"/>
              <a:gd name="connsiteY1114" fmla="*/ 1124275 h 7825128"/>
              <a:gd name="connsiteX1115" fmla="*/ 4199810 w 6504064"/>
              <a:gd name="connsiteY1115" fmla="*/ 1136096 h 7825128"/>
              <a:gd name="connsiteX1116" fmla="*/ 4215149 w 6504064"/>
              <a:gd name="connsiteY1116" fmla="*/ 1146369 h 7825128"/>
              <a:gd name="connsiteX1117" fmla="*/ 4215141 w 6504064"/>
              <a:gd name="connsiteY1117" fmla="*/ 1146354 h 7825128"/>
              <a:gd name="connsiteX1118" fmla="*/ 4199792 w 6504064"/>
              <a:gd name="connsiteY1118" fmla="*/ 1136074 h 7825128"/>
              <a:gd name="connsiteX1119" fmla="*/ 4468259 w 6504064"/>
              <a:gd name="connsiteY1119" fmla="*/ 1092653 h 7825128"/>
              <a:gd name="connsiteX1120" fmla="*/ 4432011 w 6504064"/>
              <a:gd name="connsiteY1120" fmla="*/ 1107504 h 7825128"/>
              <a:gd name="connsiteX1121" fmla="*/ 4374434 w 6504064"/>
              <a:gd name="connsiteY1121" fmla="*/ 1130837 h 7825128"/>
              <a:gd name="connsiteX1122" fmla="*/ 4343660 w 6504064"/>
              <a:gd name="connsiteY1122" fmla="*/ 1166008 h 7825128"/>
              <a:gd name="connsiteX1123" fmla="*/ 4155044 w 6504064"/>
              <a:gd name="connsiteY1123" fmla="*/ 1217741 h 7825128"/>
              <a:gd name="connsiteX1124" fmla="*/ 4050062 w 6504064"/>
              <a:gd name="connsiteY1124" fmla="*/ 1231855 h 7825128"/>
              <a:gd name="connsiteX1125" fmla="*/ 4014828 w 6504064"/>
              <a:gd name="connsiteY1125" fmla="*/ 1237805 h 7825128"/>
              <a:gd name="connsiteX1126" fmla="*/ 4003789 w 6504064"/>
              <a:gd name="connsiteY1126" fmla="*/ 1237067 h 7825128"/>
              <a:gd name="connsiteX1127" fmla="*/ 3974654 w 6504064"/>
              <a:gd name="connsiteY1127" fmla="*/ 1231940 h 7825128"/>
              <a:gd name="connsiteX1128" fmla="*/ 3964176 w 6504064"/>
              <a:gd name="connsiteY1128" fmla="*/ 1228968 h 7825128"/>
              <a:gd name="connsiteX1129" fmla="*/ 3932003 w 6504064"/>
              <a:gd name="connsiteY1129" fmla="*/ 1212948 h 7825128"/>
              <a:gd name="connsiteX1130" fmla="*/ 3932022 w 6504064"/>
              <a:gd name="connsiteY1130" fmla="*/ 1212975 h 7825128"/>
              <a:gd name="connsiteX1131" fmla="*/ 3957522 w 6504064"/>
              <a:gd name="connsiteY1131" fmla="*/ 1227081 h 7825128"/>
              <a:gd name="connsiteX1132" fmla="*/ 3964176 w 6504064"/>
              <a:gd name="connsiteY1132" fmla="*/ 1228968 h 7825128"/>
              <a:gd name="connsiteX1133" fmla="*/ 3967674 w 6504064"/>
              <a:gd name="connsiteY1133" fmla="*/ 1230710 h 7825128"/>
              <a:gd name="connsiteX1134" fmla="*/ 3974654 w 6504064"/>
              <a:gd name="connsiteY1134" fmla="*/ 1231940 h 7825128"/>
              <a:gd name="connsiteX1135" fmla="*/ 3989332 w 6504064"/>
              <a:gd name="connsiteY1135" fmla="*/ 1236101 h 7825128"/>
              <a:gd name="connsiteX1136" fmla="*/ 4003789 w 6504064"/>
              <a:gd name="connsiteY1136" fmla="*/ 1237067 h 7825128"/>
              <a:gd name="connsiteX1137" fmla="*/ 4011334 w 6504064"/>
              <a:gd name="connsiteY1137" fmla="*/ 1238395 h 7825128"/>
              <a:gd name="connsiteX1138" fmla="*/ 4014828 w 6504064"/>
              <a:gd name="connsiteY1138" fmla="*/ 1237805 h 7825128"/>
              <a:gd name="connsiteX1139" fmla="*/ 4022002 w 6504064"/>
              <a:gd name="connsiteY1139" fmla="*/ 1238285 h 7825128"/>
              <a:gd name="connsiteX1140" fmla="*/ 4050080 w 6504064"/>
              <a:gd name="connsiteY1140" fmla="*/ 1231884 h 7825128"/>
              <a:gd name="connsiteX1141" fmla="*/ 4155065 w 6504064"/>
              <a:gd name="connsiteY1141" fmla="*/ 1217770 h 7825128"/>
              <a:gd name="connsiteX1142" fmla="*/ 4343679 w 6504064"/>
              <a:gd name="connsiteY1142" fmla="*/ 1166036 h 7825128"/>
              <a:gd name="connsiteX1143" fmla="*/ 4374434 w 6504064"/>
              <a:gd name="connsiteY1143" fmla="*/ 1130863 h 7825128"/>
              <a:gd name="connsiteX1144" fmla="*/ 4432012 w 6504064"/>
              <a:gd name="connsiteY1144" fmla="*/ 1107531 h 7825128"/>
              <a:gd name="connsiteX1145" fmla="*/ 4505703 w 6504064"/>
              <a:gd name="connsiteY1145" fmla="*/ 1093757 h 7825128"/>
              <a:gd name="connsiteX1146" fmla="*/ 4583815 w 6504064"/>
              <a:gd name="connsiteY1146" fmla="*/ 1158576 h 7825128"/>
              <a:gd name="connsiteX1147" fmla="*/ 4595168 w 6504064"/>
              <a:gd name="connsiteY1147" fmla="*/ 1204659 h 7825128"/>
              <a:gd name="connsiteX1148" fmla="*/ 4710790 w 6504064"/>
              <a:gd name="connsiteY1148" fmla="*/ 1253191 h 7825128"/>
              <a:gd name="connsiteX1149" fmla="*/ 4846603 w 6504064"/>
              <a:gd name="connsiteY1149" fmla="*/ 1286049 h 7825128"/>
              <a:gd name="connsiteX1150" fmla="*/ 4984257 w 6504064"/>
              <a:gd name="connsiteY1150" fmla="*/ 1283247 h 7825128"/>
              <a:gd name="connsiteX1151" fmla="*/ 5279263 w 6504064"/>
              <a:gd name="connsiteY1151" fmla="*/ 1181009 h 7825128"/>
              <a:gd name="connsiteX1152" fmla="*/ 5353402 w 6504064"/>
              <a:gd name="connsiteY1152" fmla="*/ 1147729 h 7825128"/>
              <a:gd name="connsiteX1153" fmla="*/ 5405805 w 6504064"/>
              <a:gd name="connsiteY1153" fmla="*/ 1132118 h 7825128"/>
              <a:gd name="connsiteX1154" fmla="*/ 5405798 w 6504064"/>
              <a:gd name="connsiteY1154" fmla="*/ 1132093 h 7825128"/>
              <a:gd name="connsiteX1155" fmla="*/ 5353402 w 6504064"/>
              <a:gd name="connsiteY1155" fmla="*/ 1147701 h 7825128"/>
              <a:gd name="connsiteX1156" fmla="*/ 5279263 w 6504064"/>
              <a:gd name="connsiteY1156" fmla="*/ 1180981 h 7825128"/>
              <a:gd name="connsiteX1157" fmla="*/ 4984257 w 6504064"/>
              <a:gd name="connsiteY1157" fmla="*/ 1283217 h 7825128"/>
              <a:gd name="connsiteX1158" fmla="*/ 4846603 w 6504064"/>
              <a:gd name="connsiteY1158" fmla="*/ 1286019 h 7825128"/>
              <a:gd name="connsiteX1159" fmla="*/ 4710790 w 6504064"/>
              <a:gd name="connsiteY1159" fmla="*/ 1253163 h 7825128"/>
              <a:gd name="connsiteX1160" fmla="*/ 4595168 w 6504064"/>
              <a:gd name="connsiteY1160" fmla="*/ 1204632 h 7825128"/>
              <a:gd name="connsiteX1161" fmla="*/ 4583815 w 6504064"/>
              <a:gd name="connsiteY1161" fmla="*/ 1158548 h 7825128"/>
              <a:gd name="connsiteX1162" fmla="*/ 4505702 w 6504064"/>
              <a:gd name="connsiteY1162" fmla="*/ 1093731 h 7825128"/>
              <a:gd name="connsiteX1163" fmla="*/ 4468259 w 6504064"/>
              <a:gd name="connsiteY1163" fmla="*/ 1092653 h 7825128"/>
              <a:gd name="connsiteX1164" fmla="*/ 4158597 w 6504064"/>
              <a:gd name="connsiteY1164" fmla="*/ 1088238 h 7825128"/>
              <a:gd name="connsiteX1165" fmla="*/ 4123735 w 6504064"/>
              <a:gd name="connsiteY1165" fmla="*/ 1115913 h 7825128"/>
              <a:gd name="connsiteX1166" fmla="*/ 4114248 w 6504064"/>
              <a:gd name="connsiteY1166" fmla="*/ 1141973 h 7825128"/>
              <a:gd name="connsiteX1167" fmla="*/ 4114268 w 6504064"/>
              <a:gd name="connsiteY1167" fmla="*/ 1141991 h 7825128"/>
              <a:gd name="connsiteX1168" fmla="*/ 4123757 w 6504064"/>
              <a:gd name="connsiteY1168" fmla="*/ 1115934 h 7825128"/>
              <a:gd name="connsiteX1169" fmla="*/ 4158615 w 6504064"/>
              <a:gd name="connsiteY1169" fmla="*/ 1088260 h 7825128"/>
              <a:gd name="connsiteX1170" fmla="*/ 4172462 w 6504064"/>
              <a:gd name="connsiteY1170" fmla="*/ 1091699 h 7825128"/>
              <a:gd name="connsiteX1171" fmla="*/ 4172456 w 6504064"/>
              <a:gd name="connsiteY1171" fmla="*/ 1091681 h 7825128"/>
              <a:gd name="connsiteX1172" fmla="*/ 4158597 w 6504064"/>
              <a:gd name="connsiteY1172" fmla="*/ 1088238 h 7825128"/>
              <a:gd name="connsiteX1173" fmla="*/ 919913 w 6504064"/>
              <a:gd name="connsiteY1173" fmla="*/ 1073978 h 7825128"/>
              <a:gd name="connsiteX1174" fmla="*/ 932346 w 6504064"/>
              <a:gd name="connsiteY1174" fmla="*/ 1101871 h 7825128"/>
              <a:gd name="connsiteX1175" fmla="*/ 918712 w 6504064"/>
              <a:gd name="connsiteY1175" fmla="*/ 1130853 h 7825128"/>
              <a:gd name="connsiteX1176" fmla="*/ 896122 w 6504064"/>
              <a:gd name="connsiteY1176" fmla="*/ 1087382 h 7825128"/>
              <a:gd name="connsiteX1177" fmla="*/ 919913 w 6504064"/>
              <a:gd name="connsiteY1177" fmla="*/ 1073978 h 7825128"/>
              <a:gd name="connsiteX1178" fmla="*/ 4351913 w 6504064"/>
              <a:gd name="connsiteY1178" fmla="*/ 1072875 h 7825128"/>
              <a:gd name="connsiteX1179" fmla="*/ 4337445 w 6504064"/>
              <a:gd name="connsiteY1179" fmla="*/ 1087365 h 7825128"/>
              <a:gd name="connsiteX1180" fmla="*/ 4341698 w 6504064"/>
              <a:gd name="connsiteY1180" fmla="*/ 1097598 h 7825128"/>
              <a:gd name="connsiteX1181" fmla="*/ 4341706 w 6504064"/>
              <a:gd name="connsiteY1181" fmla="*/ 1097601 h 7825128"/>
              <a:gd name="connsiteX1182" fmla="*/ 4337464 w 6504064"/>
              <a:gd name="connsiteY1182" fmla="*/ 1087387 h 7825128"/>
              <a:gd name="connsiteX1183" fmla="*/ 4351915 w 6504064"/>
              <a:gd name="connsiteY1183" fmla="*/ 1072897 h 7825128"/>
              <a:gd name="connsiteX1184" fmla="*/ 4362147 w 6504064"/>
              <a:gd name="connsiteY1184" fmla="*/ 1077153 h 7825128"/>
              <a:gd name="connsiteX1185" fmla="*/ 4366399 w 6504064"/>
              <a:gd name="connsiteY1185" fmla="*/ 1087376 h 7825128"/>
              <a:gd name="connsiteX1186" fmla="*/ 4366404 w 6504064"/>
              <a:gd name="connsiteY1186" fmla="*/ 1087365 h 7825128"/>
              <a:gd name="connsiteX1187" fmla="*/ 4351913 w 6504064"/>
              <a:gd name="connsiteY1187" fmla="*/ 1072875 h 7825128"/>
              <a:gd name="connsiteX1188" fmla="*/ 477261 w 6504064"/>
              <a:gd name="connsiteY1188" fmla="*/ 1069586 h 7825128"/>
              <a:gd name="connsiteX1189" fmla="*/ 490408 w 6504064"/>
              <a:gd name="connsiteY1189" fmla="*/ 1087581 h 7825128"/>
              <a:gd name="connsiteX1190" fmla="*/ 465051 w 6504064"/>
              <a:gd name="connsiteY1190" fmla="*/ 1120993 h 7825128"/>
              <a:gd name="connsiteX1191" fmla="*/ 439696 w 6504064"/>
              <a:gd name="connsiteY1191" fmla="*/ 1112541 h 7825128"/>
              <a:gd name="connsiteX1192" fmla="*/ 449856 w 6504064"/>
              <a:gd name="connsiteY1192" fmla="*/ 1082052 h 7825128"/>
              <a:gd name="connsiteX1193" fmla="*/ 477261 w 6504064"/>
              <a:gd name="connsiteY1193" fmla="*/ 1069586 h 7825128"/>
              <a:gd name="connsiteX1194" fmla="*/ 4675115 w 6504064"/>
              <a:gd name="connsiteY1194" fmla="*/ 1058875 h 7825128"/>
              <a:gd name="connsiteX1195" fmla="*/ 4630118 w 6504064"/>
              <a:gd name="connsiteY1195" fmla="*/ 1075772 h 7825128"/>
              <a:gd name="connsiteX1196" fmla="*/ 4613399 w 6504064"/>
              <a:gd name="connsiteY1196" fmla="*/ 1112198 h 7825128"/>
              <a:gd name="connsiteX1197" fmla="*/ 4613403 w 6504064"/>
              <a:gd name="connsiteY1197" fmla="*/ 1112210 h 7825128"/>
              <a:gd name="connsiteX1198" fmla="*/ 4630118 w 6504064"/>
              <a:gd name="connsiteY1198" fmla="*/ 1075793 h 7825128"/>
              <a:gd name="connsiteX1199" fmla="*/ 4675115 w 6504064"/>
              <a:gd name="connsiteY1199" fmla="*/ 1058896 h 7825128"/>
              <a:gd name="connsiteX1200" fmla="*/ 4692635 w 6504064"/>
              <a:gd name="connsiteY1200" fmla="*/ 1067274 h 7825128"/>
              <a:gd name="connsiteX1201" fmla="*/ 4699664 w 6504064"/>
              <a:gd name="connsiteY1201" fmla="*/ 1085823 h 7825128"/>
              <a:gd name="connsiteX1202" fmla="*/ 4699669 w 6504064"/>
              <a:gd name="connsiteY1202" fmla="*/ 1085814 h 7825128"/>
              <a:gd name="connsiteX1203" fmla="*/ 4675115 w 6504064"/>
              <a:gd name="connsiteY1203" fmla="*/ 1058875 h 7825128"/>
              <a:gd name="connsiteX1204" fmla="*/ 3755596 w 6504064"/>
              <a:gd name="connsiteY1204" fmla="*/ 1044611 h 7825128"/>
              <a:gd name="connsiteX1205" fmla="*/ 3755598 w 6504064"/>
              <a:gd name="connsiteY1205" fmla="*/ 1044614 h 7825128"/>
              <a:gd name="connsiteX1206" fmla="*/ 3784960 w 6504064"/>
              <a:gd name="connsiteY1206" fmla="*/ 1078332 h 7825128"/>
              <a:gd name="connsiteX1207" fmla="*/ 3835571 w 6504064"/>
              <a:gd name="connsiteY1207" fmla="*/ 1094617 h 7825128"/>
              <a:gd name="connsiteX1208" fmla="*/ 3858197 w 6504064"/>
              <a:gd name="connsiteY1208" fmla="*/ 1079466 h 7825128"/>
              <a:gd name="connsiteX1209" fmla="*/ 3871925 w 6504064"/>
              <a:gd name="connsiteY1209" fmla="*/ 1084367 h 7825128"/>
              <a:gd name="connsiteX1210" fmla="*/ 3873511 w 6504064"/>
              <a:gd name="connsiteY1210" fmla="*/ 1083380 h 7825128"/>
              <a:gd name="connsiteX1211" fmla="*/ 3874983 w 6504064"/>
              <a:gd name="connsiteY1211" fmla="*/ 1083758 h 7825128"/>
              <a:gd name="connsiteX1212" fmla="*/ 3875880 w 6504064"/>
              <a:gd name="connsiteY1212" fmla="*/ 1081902 h 7825128"/>
              <a:gd name="connsiteX1213" fmla="*/ 3878951 w 6504064"/>
              <a:gd name="connsiteY1213" fmla="*/ 1079989 h 7825128"/>
              <a:gd name="connsiteX1214" fmla="*/ 3878273 w 6504064"/>
              <a:gd name="connsiteY1214" fmla="*/ 1076959 h 7825128"/>
              <a:gd name="connsiteX1215" fmla="*/ 3879977 w 6504064"/>
              <a:gd name="connsiteY1215" fmla="*/ 1073437 h 7825128"/>
              <a:gd name="connsiteX1216" fmla="*/ 3873577 w 6504064"/>
              <a:gd name="connsiteY1216" fmla="*/ 1056008 h 7825128"/>
              <a:gd name="connsiteX1217" fmla="*/ 3873562 w 6504064"/>
              <a:gd name="connsiteY1217" fmla="*/ 1055937 h 7825128"/>
              <a:gd name="connsiteX1218" fmla="*/ 3873544 w 6504064"/>
              <a:gd name="connsiteY1218" fmla="*/ 1055921 h 7825128"/>
              <a:gd name="connsiteX1219" fmla="*/ 3873577 w 6504064"/>
              <a:gd name="connsiteY1219" fmla="*/ 1056008 h 7825128"/>
              <a:gd name="connsiteX1220" fmla="*/ 3878273 w 6504064"/>
              <a:gd name="connsiteY1220" fmla="*/ 1076959 h 7825128"/>
              <a:gd name="connsiteX1221" fmla="*/ 3875880 w 6504064"/>
              <a:gd name="connsiteY1221" fmla="*/ 1081902 h 7825128"/>
              <a:gd name="connsiteX1222" fmla="*/ 3873511 w 6504064"/>
              <a:gd name="connsiteY1222" fmla="*/ 1083380 h 7825128"/>
              <a:gd name="connsiteX1223" fmla="*/ 3858177 w 6504064"/>
              <a:gd name="connsiteY1223" fmla="*/ 1079439 h 7825128"/>
              <a:gd name="connsiteX1224" fmla="*/ 3835550 w 6504064"/>
              <a:gd name="connsiteY1224" fmla="*/ 1094590 h 7825128"/>
              <a:gd name="connsiteX1225" fmla="*/ 3784939 w 6504064"/>
              <a:gd name="connsiteY1225" fmla="*/ 1078306 h 7825128"/>
              <a:gd name="connsiteX1226" fmla="*/ 2086880 w 6504064"/>
              <a:gd name="connsiteY1226" fmla="*/ 1024467 h 7825128"/>
              <a:gd name="connsiteX1227" fmla="*/ 2086872 w 6504064"/>
              <a:gd name="connsiteY1227" fmla="*/ 1024468 h 7825128"/>
              <a:gd name="connsiteX1228" fmla="*/ 2104399 w 6504064"/>
              <a:gd name="connsiteY1228" fmla="*/ 1038952 h 7825128"/>
              <a:gd name="connsiteX1229" fmla="*/ 2128908 w 6504064"/>
              <a:gd name="connsiteY1229" fmla="*/ 1045755 h 7825128"/>
              <a:gd name="connsiteX1230" fmla="*/ 2128881 w 6504064"/>
              <a:gd name="connsiteY1230" fmla="*/ 1045731 h 7825128"/>
              <a:gd name="connsiteX1231" fmla="*/ 2125844 w 6504064"/>
              <a:gd name="connsiteY1231" fmla="*/ 1050465 h 7825128"/>
              <a:gd name="connsiteX1232" fmla="*/ 2104379 w 6504064"/>
              <a:gd name="connsiteY1232" fmla="*/ 1038927 h 7825128"/>
              <a:gd name="connsiteX1233" fmla="*/ 4243263 w 6504064"/>
              <a:gd name="connsiteY1233" fmla="*/ 1000424 h 7825128"/>
              <a:gd name="connsiteX1234" fmla="*/ 4221526 w 6504064"/>
              <a:gd name="connsiteY1234" fmla="*/ 1022159 h 7825128"/>
              <a:gd name="connsiteX1235" fmla="*/ 4227911 w 6504064"/>
              <a:gd name="connsiteY1235" fmla="*/ 1037509 h 7825128"/>
              <a:gd name="connsiteX1236" fmla="*/ 4227924 w 6504064"/>
              <a:gd name="connsiteY1236" fmla="*/ 1037514 h 7825128"/>
              <a:gd name="connsiteX1237" fmla="*/ 4221543 w 6504064"/>
              <a:gd name="connsiteY1237" fmla="*/ 1022180 h 7825128"/>
              <a:gd name="connsiteX1238" fmla="*/ 4243289 w 6504064"/>
              <a:gd name="connsiteY1238" fmla="*/ 1000444 h 7825128"/>
              <a:gd name="connsiteX1239" fmla="*/ 4258619 w 6504064"/>
              <a:gd name="connsiteY1239" fmla="*/ 1006823 h 7825128"/>
              <a:gd name="connsiteX1240" fmla="*/ 4258613 w 6504064"/>
              <a:gd name="connsiteY1240" fmla="*/ 1006809 h 7825128"/>
              <a:gd name="connsiteX1241" fmla="*/ 4243263 w 6504064"/>
              <a:gd name="connsiteY1241" fmla="*/ 1000424 h 7825128"/>
              <a:gd name="connsiteX1242" fmla="*/ 3706397 w 6504064"/>
              <a:gd name="connsiteY1242" fmla="*/ 998723 h 7825128"/>
              <a:gd name="connsiteX1243" fmla="*/ 3706412 w 6504064"/>
              <a:gd name="connsiteY1243" fmla="*/ 998747 h 7825128"/>
              <a:gd name="connsiteX1244" fmla="*/ 3721647 w 6504064"/>
              <a:gd name="connsiteY1244" fmla="*/ 1000453 h 7825128"/>
              <a:gd name="connsiteX1245" fmla="*/ 3736989 w 6504064"/>
              <a:gd name="connsiteY1245" fmla="*/ 1006038 h 7825128"/>
              <a:gd name="connsiteX1246" fmla="*/ 3736980 w 6504064"/>
              <a:gd name="connsiteY1246" fmla="*/ 1006016 h 7825128"/>
              <a:gd name="connsiteX1247" fmla="*/ 3721627 w 6504064"/>
              <a:gd name="connsiteY1247" fmla="*/ 1000427 h 7825128"/>
              <a:gd name="connsiteX1248" fmla="*/ 1382968 w 6504064"/>
              <a:gd name="connsiteY1248" fmla="*/ 943118 h 7825128"/>
              <a:gd name="connsiteX1249" fmla="*/ 1405833 w 6504064"/>
              <a:gd name="connsiteY1249" fmla="*/ 965680 h 7825128"/>
              <a:gd name="connsiteX1250" fmla="*/ 1392349 w 6504064"/>
              <a:gd name="connsiteY1250" fmla="*/ 991037 h 7825128"/>
              <a:gd name="connsiteX1251" fmla="*/ 1364880 w 6504064"/>
              <a:gd name="connsiteY1251" fmla="*/ 1029424 h 7825128"/>
              <a:gd name="connsiteX1252" fmla="*/ 1309083 w 6504064"/>
              <a:gd name="connsiteY1252" fmla="*/ 1061627 h 7825128"/>
              <a:gd name="connsiteX1253" fmla="*/ 1338062 w 6504064"/>
              <a:gd name="connsiteY1253" fmla="*/ 1000442 h 7825128"/>
              <a:gd name="connsiteX1254" fmla="*/ 1367042 w 6504064"/>
              <a:gd name="connsiteY1254" fmla="*/ 954757 h 7825128"/>
              <a:gd name="connsiteX1255" fmla="*/ 1382968 w 6504064"/>
              <a:gd name="connsiteY1255" fmla="*/ 943118 h 7825128"/>
              <a:gd name="connsiteX1256" fmla="*/ 3761376 w 6504064"/>
              <a:gd name="connsiteY1256" fmla="*/ 903688 h 7825128"/>
              <a:gd name="connsiteX1257" fmla="*/ 3761418 w 6504064"/>
              <a:gd name="connsiteY1257" fmla="*/ 903745 h 7825128"/>
              <a:gd name="connsiteX1258" fmla="*/ 3773328 w 6504064"/>
              <a:gd name="connsiteY1258" fmla="*/ 920624 h 7825128"/>
              <a:gd name="connsiteX1259" fmla="*/ 3794379 w 6504064"/>
              <a:gd name="connsiteY1259" fmla="*/ 958187 h 7825128"/>
              <a:gd name="connsiteX1260" fmla="*/ 3824331 w 6504064"/>
              <a:gd name="connsiteY1260" fmla="*/ 1006227 h 7825128"/>
              <a:gd name="connsiteX1261" fmla="*/ 3824350 w 6504064"/>
              <a:gd name="connsiteY1261" fmla="*/ 1006249 h 7825128"/>
              <a:gd name="connsiteX1262" fmla="*/ 3794399 w 6504064"/>
              <a:gd name="connsiteY1262" fmla="*/ 958213 h 7825128"/>
              <a:gd name="connsiteX1263" fmla="*/ 3776545 w 6504064"/>
              <a:gd name="connsiteY1263" fmla="*/ 925178 h 7825128"/>
              <a:gd name="connsiteX1264" fmla="*/ 3773328 w 6504064"/>
              <a:gd name="connsiteY1264" fmla="*/ 920624 h 7825128"/>
              <a:gd name="connsiteX1265" fmla="*/ 3770954 w 6504064"/>
              <a:gd name="connsiteY1265" fmla="*/ 916386 h 7825128"/>
              <a:gd name="connsiteX1266" fmla="*/ 3761418 w 6504064"/>
              <a:gd name="connsiteY1266" fmla="*/ 903745 h 7825128"/>
              <a:gd name="connsiteX1267" fmla="*/ 3761381 w 6504064"/>
              <a:gd name="connsiteY1267" fmla="*/ 903693 h 7825128"/>
              <a:gd name="connsiteX1268" fmla="*/ 2836898 w 6504064"/>
              <a:gd name="connsiteY1268" fmla="*/ 901522 h 7825128"/>
              <a:gd name="connsiteX1269" fmla="*/ 2867823 w 6504064"/>
              <a:gd name="connsiteY1269" fmla="*/ 933220 h 7825128"/>
              <a:gd name="connsiteX1270" fmla="*/ 2852743 w 6504064"/>
              <a:gd name="connsiteY1270" fmla="*/ 986492 h 7825128"/>
              <a:gd name="connsiteX1271" fmla="*/ 2829838 w 6504064"/>
              <a:gd name="connsiteY1271" fmla="*/ 924910 h 7825128"/>
              <a:gd name="connsiteX1272" fmla="*/ 2836898 w 6504064"/>
              <a:gd name="connsiteY1272" fmla="*/ 901522 h 7825128"/>
              <a:gd name="connsiteX1273" fmla="*/ 5239488 w 6504064"/>
              <a:gd name="connsiteY1273" fmla="*/ 888974 h 7825128"/>
              <a:gd name="connsiteX1274" fmla="*/ 5225300 w 6504064"/>
              <a:gd name="connsiteY1274" fmla="*/ 923659 h 7825128"/>
              <a:gd name="connsiteX1275" fmla="*/ 5212092 w 6504064"/>
              <a:gd name="connsiteY1275" fmla="*/ 975962 h 7825128"/>
              <a:gd name="connsiteX1276" fmla="*/ 5212095 w 6504064"/>
              <a:gd name="connsiteY1276" fmla="*/ 975972 h 7825128"/>
              <a:gd name="connsiteX1277" fmla="*/ 5225300 w 6504064"/>
              <a:gd name="connsiteY1277" fmla="*/ 923683 h 7825128"/>
              <a:gd name="connsiteX1278" fmla="*/ 5239491 w 6504064"/>
              <a:gd name="connsiteY1278" fmla="*/ 888988 h 7825128"/>
              <a:gd name="connsiteX1279" fmla="*/ 2518990 w 6504064"/>
              <a:gd name="connsiteY1279" fmla="*/ 841052 h 7825128"/>
              <a:gd name="connsiteX1280" fmla="*/ 2530920 w 6504064"/>
              <a:gd name="connsiteY1280" fmla="*/ 858136 h 7825128"/>
              <a:gd name="connsiteX1281" fmla="*/ 2492769 w 6504064"/>
              <a:gd name="connsiteY1281" fmla="*/ 859166 h 7825128"/>
              <a:gd name="connsiteX1282" fmla="*/ 2518990 w 6504064"/>
              <a:gd name="connsiteY1282" fmla="*/ 841052 h 7825128"/>
              <a:gd name="connsiteX1283" fmla="*/ 2165303 w 6504064"/>
              <a:gd name="connsiteY1283" fmla="*/ 841051 h 7825128"/>
              <a:gd name="connsiteX1284" fmla="*/ 2182692 w 6504064"/>
              <a:gd name="connsiteY1284" fmla="*/ 900600 h 7825128"/>
              <a:gd name="connsiteX1285" fmla="*/ 2141865 w 6504064"/>
              <a:gd name="connsiteY1285" fmla="*/ 856176 h 7825128"/>
              <a:gd name="connsiteX1286" fmla="*/ 2165303 w 6504064"/>
              <a:gd name="connsiteY1286" fmla="*/ 841051 h 7825128"/>
              <a:gd name="connsiteX1287" fmla="*/ 2164971 w 6504064"/>
              <a:gd name="connsiteY1287" fmla="*/ 756591 h 7825128"/>
              <a:gd name="connsiteX1288" fmla="*/ 2184337 w 6504064"/>
              <a:gd name="connsiteY1288" fmla="*/ 767446 h 7825128"/>
              <a:gd name="connsiteX1289" fmla="*/ 2182106 w 6504064"/>
              <a:gd name="connsiteY1289" fmla="*/ 815764 h 7825128"/>
              <a:gd name="connsiteX1290" fmla="*/ 2158978 w 6504064"/>
              <a:gd name="connsiteY1290" fmla="*/ 775404 h 7825128"/>
              <a:gd name="connsiteX1291" fmla="*/ 2164971 w 6504064"/>
              <a:gd name="connsiteY1291" fmla="*/ 756591 h 7825128"/>
              <a:gd name="connsiteX1292" fmla="*/ 2663972 w 6504064"/>
              <a:gd name="connsiteY1292" fmla="*/ 755600 h 7825128"/>
              <a:gd name="connsiteX1293" fmla="*/ 2675862 w 6504064"/>
              <a:gd name="connsiteY1293" fmla="*/ 755636 h 7825128"/>
              <a:gd name="connsiteX1294" fmla="*/ 2698590 w 6504064"/>
              <a:gd name="connsiteY1294" fmla="*/ 780250 h 7825128"/>
              <a:gd name="connsiteX1295" fmla="*/ 2665346 w 6504064"/>
              <a:gd name="connsiteY1295" fmla="*/ 836374 h 7825128"/>
              <a:gd name="connsiteX1296" fmla="*/ 2651809 w 6504064"/>
              <a:gd name="connsiteY1296" fmla="*/ 763773 h 7825128"/>
              <a:gd name="connsiteX1297" fmla="*/ 2663972 w 6504064"/>
              <a:gd name="connsiteY1297" fmla="*/ 755600 h 7825128"/>
              <a:gd name="connsiteX1298" fmla="*/ 993592 w 6504064"/>
              <a:gd name="connsiteY1298" fmla="*/ 755417 h 7825128"/>
              <a:gd name="connsiteX1299" fmla="*/ 1020203 w 6504064"/>
              <a:gd name="connsiteY1299" fmla="*/ 776951 h 7825128"/>
              <a:gd name="connsiteX1300" fmla="*/ 1019670 w 6504064"/>
              <a:gd name="connsiteY1300" fmla="*/ 811834 h 7825128"/>
              <a:gd name="connsiteX1301" fmla="*/ 970990 w 6504064"/>
              <a:gd name="connsiteY1301" fmla="*/ 763772 h 7825128"/>
              <a:gd name="connsiteX1302" fmla="*/ 993592 w 6504064"/>
              <a:gd name="connsiteY1302" fmla="*/ 755417 h 7825128"/>
              <a:gd name="connsiteX1303" fmla="*/ 5094056 w 6504064"/>
              <a:gd name="connsiteY1303" fmla="*/ 746575 h 7825128"/>
              <a:gd name="connsiteX1304" fmla="*/ 5093446 w 6504064"/>
              <a:gd name="connsiteY1304" fmla="*/ 773515 h 7825128"/>
              <a:gd name="connsiteX1305" fmla="*/ 5089791 w 6504064"/>
              <a:gd name="connsiteY1305" fmla="*/ 790424 h 7825128"/>
              <a:gd name="connsiteX1306" fmla="*/ 5089795 w 6504064"/>
              <a:gd name="connsiteY1306" fmla="*/ 790430 h 7825128"/>
              <a:gd name="connsiteX1307" fmla="*/ 5093446 w 6504064"/>
              <a:gd name="connsiteY1307" fmla="*/ 773535 h 7825128"/>
              <a:gd name="connsiteX1308" fmla="*/ 5094056 w 6504064"/>
              <a:gd name="connsiteY1308" fmla="*/ 746575 h 7825128"/>
              <a:gd name="connsiteX1309" fmla="*/ 5729072 w 6504064"/>
              <a:gd name="connsiteY1309" fmla="*/ 724637 h 7825128"/>
              <a:gd name="connsiteX1310" fmla="*/ 5735694 w 6504064"/>
              <a:gd name="connsiteY1310" fmla="*/ 755320 h 7825128"/>
              <a:gd name="connsiteX1311" fmla="*/ 5675316 w 6504064"/>
              <a:gd name="connsiteY1311" fmla="*/ 789257 h 7825128"/>
              <a:gd name="connsiteX1312" fmla="*/ 5692908 w 6504064"/>
              <a:gd name="connsiteY1312" fmla="*/ 744576 h 7825128"/>
              <a:gd name="connsiteX1313" fmla="*/ 5729072 w 6504064"/>
              <a:gd name="connsiteY1313" fmla="*/ 724637 h 7825128"/>
              <a:gd name="connsiteX1314" fmla="*/ 4971052 w 6504064"/>
              <a:gd name="connsiteY1314" fmla="*/ 706934 h 7825128"/>
              <a:gd name="connsiteX1315" fmla="*/ 4955214 w 6504064"/>
              <a:gd name="connsiteY1315" fmla="*/ 719125 h 7825128"/>
              <a:gd name="connsiteX1316" fmla="*/ 4932145 w 6504064"/>
              <a:gd name="connsiteY1316" fmla="*/ 748323 h 7825128"/>
              <a:gd name="connsiteX1317" fmla="*/ 4932149 w 6504064"/>
              <a:gd name="connsiteY1317" fmla="*/ 748333 h 7825128"/>
              <a:gd name="connsiteX1318" fmla="*/ 4937818 w 6504064"/>
              <a:gd name="connsiteY1318" fmla="*/ 731898 h 7825128"/>
              <a:gd name="connsiteX1319" fmla="*/ 4955214 w 6504064"/>
              <a:gd name="connsiteY1319" fmla="*/ 719145 h 7825128"/>
              <a:gd name="connsiteX1320" fmla="*/ 4971061 w 6504064"/>
              <a:gd name="connsiteY1320" fmla="*/ 706947 h 7825128"/>
              <a:gd name="connsiteX1321" fmla="*/ 4907900 w 6504064"/>
              <a:gd name="connsiteY1321" fmla="*/ 663195 h 7825128"/>
              <a:gd name="connsiteX1322" fmla="*/ 4907899 w 6504064"/>
              <a:gd name="connsiteY1322" fmla="*/ 663198 h 7825128"/>
              <a:gd name="connsiteX1323" fmla="*/ 4910670 w 6504064"/>
              <a:gd name="connsiteY1323" fmla="*/ 687337 h 7825128"/>
              <a:gd name="connsiteX1324" fmla="*/ 4912811 w 6504064"/>
              <a:gd name="connsiteY1324" fmla="*/ 715638 h 7825128"/>
              <a:gd name="connsiteX1325" fmla="*/ 4912813 w 6504064"/>
              <a:gd name="connsiteY1325" fmla="*/ 715637 h 7825128"/>
              <a:gd name="connsiteX1326" fmla="*/ 4910670 w 6504064"/>
              <a:gd name="connsiteY1326" fmla="*/ 687316 h 7825128"/>
              <a:gd name="connsiteX1327" fmla="*/ 1294594 w 6504064"/>
              <a:gd name="connsiteY1327" fmla="*/ 609215 h 7825128"/>
              <a:gd name="connsiteX1328" fmla="*/ 1314778 w 6504064"/>
              <a:gd name="connsiteY1328" fmla="*/ 644254 h 7825128"/>
              <a:gd name="connsiteX1329" fmla="*/ 1265613 w 6504064"/>
              <a:gd name="connsiteY1329" fmla="*/ 638194 h 7825128"/>
              <a:gd name="connsiteX1330" fmla="*/ 1294594 w 6504064"/>
              <a:gd name="connsiteY1330" fmla="*/ 609215 h 7825128"/>
              <a:gd name="connsiteX1331" fmla="*/ 2326440 w 6504064"/>
              <a:gd name="connsiteY1331" fmla="*/ 602029 h 7825128"/>
              <a:gd name="connsiteX1332" fmla="*/ 2336782 w 6504064"/>
              <a:gd name="connsiteY1332" fmla="*/ 602741 h 7825128"/>
              <a:gd name="connsiteX1333" fmla="*/ 2353755 w 6504064"/>
              <a:gd name="connsiteY1333" fmla="*/ 613296 h 7825128"/>
              <a:gd name="connsiteX1334" fmla="*/ 2424022 w 6504064"/>
              <a:gd name="connsiteY1334" fmla="*/ 808992 h 7825128"/>
              <a:gd name="connsiteX1335" fmla="*/ 2358167 w 6504064"/>
              <a:gd name="connsiteY1335" fmla="*/ 942484 h 7825128"/>
              <a:gd name="connsiteX1336" fmla="*/ 2282637 w 6504064"/>
              <a:gd name="connsiteY1336" fmla="*/ 815238 h 7825128"/>
              <a:gd name="connsiteX1337" fmla="*/ 2275663 w 6504064"/>
              <a:gd name="connsiteY1337" fmla="*/ 723586 h 7825128"/>
              <a:gd name="connsiteX1338" fmla="*/ 2287130 w 6504064"/>
              <a:gd name="connsiteY1338" fmla="*/ 647513 h 7825128"/>
              <a:gd name="connsiteX1339" fmla="*/ 2326440 w 6504064"/>
              <a:gd name="connsiteY1339" fmla="*/ 602029 h 7825128"/>
              <a:gd name="connsiteX1340" fmla="*/ 2797927 w 6504064"/>
              <a:gd name="connsiteY1340" fmla="*/ 576616 h 7825128"/>
              <a:gd name="connsiteX1341" fmla="*/ 2797927 w 6504064"/>
              <a:gd name="connsiteY1341" fmla="*/ 656305 h 7825128"/>
              <a:gd name="connsiteX1342" fmla="*/ 2778264 w 6504064"/>
              <a:gd name="connsiteY1342" fmla="*/ 600766 h 7825128"/>
              <a:gd name="connsiteX1343" fmla="*/ 2797927 w 6504064"/>
              <a:gd name="connsiteY1343" fmla="*/ 576616 h 7825128"/>
              <a:gd name="connsiteX1344" fmla="*/ 2468211 w 6504064"/>
              <a:gd name="connsiteY1344" fmla="*/ 566158 h 7825128"/>
              <a:gd name="connsiteX1345" fmla="*/ 2504139 w 6504064"/>
              <a:gd name="connsiteY1345" fmla="*/ 579647 h 7825128"/>
              <a:gd name="connsiteX1346" fmla="*/ 2465306 w 6504064"/>
              <a:gd name="connsiteY1346" fmla="*/ 652684 h 7825128"/>
              <a:gd name="connsiteX1347" fmla="*/ 2432240 w 6504064"/>
              <a:gd name="connsiteY1347" fmla="*/ 579938 h 7825128"/>
              <a:gd name="connsiteX1348" fmla="*/ 2468211 w 6504064"/>
              <a:gd name="connsiteY1348" fmla="*/ 566158 h 7825128"/>
              <a:gd name="connsiteX1349" fmla="*/ 6119042 w 6504064"/>
              <a:gd name="connsiteY1349" fmla="*/ 532228 h 7825128"/>
              <a:gd name="connsiteX1350" fmla="*/ 6160053 w 6504064"/>
              <a:gd name="connsiteY1350" fmla="*/ 567639 h 7825128"/>
              <a:gd name="connsiteX1351" fmla="*/ 5967533 w 6504064"/>
              <a:gd name="connsiteY1351" fmla="*/ 631690 h 7825128"/>
              <a:gd name="connsiteX1352" fmla="*/ 5884216 w 6504064"/>
              <a:gd name="connsiteY1352" fmla="*/ 653321 h 7825128"/>
              <a:gd name="connsiteX1353" fmla="*/ 5829879 w 6504064"/>
              <a:gd name="connsiteY1353" fmla="*/ 654177 h 7825128"/>
              <a:gd name="connsiteX1354" fmla="*/ 5938521 w 6504064"/>
              <a:gd name="connsiteY1354" fmla="*/ 609215 h 7825128"/>
              <a:gd name="connsiteX1355" fmla="*/ 6035385 w 6504064"/>
              <a:gd name="connsiteY1355" fmla="*/ 565926 h 7825128"/>
              <a:gd name="connsiteX1356" fmla="*/ 6119042 w 6504064"/>
              <a:gd name="connsiteY1356" fmla="*/ 532228 h 7825128"/>
              <a:gd name="connsiteX1357" fmla="*/ 1350544 w 6504064"/>
              <a:gd name="connsiteY1357" fmla="*/ 422153 h 7825128"/>
              <a:gd name="connsiteX1358" fmla="*/ 1384014 w 6504064"/>
              <a:gd name="connsiteY1358" fmla="*/ 444828 h 7825128"/>
              <a:gd name="connsiteX1359" fmla="*/ 1375264 w 6504064"/>
              <a:gd name="connsiteY1359" fmla="*/ 507788 h 7825128"/>
              <a:gd name="connsiteX1360" fmla="*/ 1330738 w 6504064"/>
              <a:gd name="connsiteY1360" fmla="*/ 435469 h 7825128"/>
              <a:gd name="connsiteX1361" fmla="*/ 1350544 w 6504064"/>
              <a:gd name="connsiteY1361" fmla="*/ 422153 h 7825128"/>
              <a:gd name="connsiteX1362" fmla="*/ 3619581 w 6504064"/>
              <a:gd name="connsiteY1362" fmla="*/ 415936 h 7825128"/>
              <a:gd name="connsiteX1363" fmla="*/ 3634713 w 6504064"/>
              <a:gd name="connsiteY1363" fmla="*/ 431714 h 7825128"/>
              <a:gd name="connsiteX1364" fmla="*/ 3623844 w 6504064"/>
              <a:gd name="connsiteY1364" fmla="*/ 442582 h 7825128"/>
              <a:gd name="connsiteX1365" fmla="*/ 3607543 w 6504064"/>
              <a:gd name="connsiteY1365" fmla="*/ 426282 h 7825128"/>
              <a:gd name="connsiteX1366" fmla="*/ 3619581 w 6504064"/>
              <a:gd name="connsiteY1366" fmla="*/ 415936 h 7825128"/>
              <a:gd name="connsiteX1367" fmla="*/ 6068962 w 6504064"/>
              <a:gd name="connsiteY1367" fmla="*/ 407128 h 7825128"/>
              <a:gd name="connsiteX1368" fmla="*/ 6101611 w 6504064"/>
              <a:gd name="connsiteY1368" fmla="*/ 423068 h 7825128"/>
              <a:gd name="connsiteX1369" fmla="*/ 6068962 w 6504064"/>
              <a:gd name="connsiteY1369" fmla="*/ 493298 h 7825128"/>
              <a:gd name="connsiteX1370" fmla="*/ 6036313 w 6504064"/>
              <a:gd name="connsiteY1370" fmla="*/ 423068 h 7825128"/>
              <a:gd name="connsiteX1371" fmla="*/ 6068962 w 6504064"/>
              <a:gd name="connsiteY1371" fmla="*/ 407128 h 7825128"/>
              <a:gd name="connsiteX1372" fmla="*/ 5879118 w 6504064"/>
              <a:gd name="connsiteY1372" fmla="*/ 400376 h 7825128"/>
              <a:gd name="connsiteX1373" fmla="*/ 5924143 w 6504064"/>
              <a:gd name="connsiteY1373" fmla="*/ 420977 h 7825128"/>
              <a:gd name="connsiteX1374" fmla="*/ 5877590 w 6504064"/>
              <a:gd name="connsiteY1374" fmla="*/ 508928 h 7825128"/>
              <a:gd name="connsiteX1375" fmla="*/ 5826256 w 6504064"/>
              <a:gd name="connsiteY1375" fmla="*/ 416797 h 7825128"/>
              <a:gd name="connsiteX1376" fmla="*/ 5879118 w 6504064"/>
              <a:gd name="connsiteY1376" fmla="*/ 400376 h 7825128"/>
              <a:gd name="connsiteX1377" fmla="*/ 4573504 w 6504064"/>
              <a:gd name="connsiteY1377" fmla="*/ 397257 h 7825128"/>
              <a:gd name="connsiteX1378" fmla="*/ 4586650 w 6504064"/>
              <a:gd name="connsiteY1378" fmla="*/ 403461 h 7825128"/>
              <a:gd name="connsiteX1379" fmla="*/ 4584051 w 6504064"/>
              <a:gd name="connsiteY1379" fmla="*/ 427908 h 7825128"/>
              <a:gd name="connsiteX1380" fmla="*/ 4562202 w 6504064"/>
              <a:gd name="connsiteY1380" fmla="*/ 406061 h 7825128"/>
              <a:gd name="connsiteX1381" fmla="*/ 4573504 w 6504064"/>
              <a:gd name="connsiteY1381" fmla="*/ 397257 h 7825128"/>
              <a:gd name="connsiteX1382" fmla="*/ 2550459 w 6504064"/>
              <a:gd name="connsiteY1382" fmla="*/ 362890 h 7825128"/>
              <a:gd name="connsiteX1383" fmla="*/ 2627662 w 6504064"/>
              <a:gd name="connsiteY1383" fmla="*/ 452075 h 7825128"/>
              <a:gd name="connsiteX1384" fmla="*/ 2563150 w 6504064"/>
              <a:gd name="connsiteY1384" fmla="*/ 476482 h 7825128"/>
              <a:gd name="connsiteX1385" fmla="*/ 2526240 w 6504064"/>
              <a:gd name="connsiteY1385" fmla="*/ 411279 h 7825128"/>
              <a:gd name="connsiteX1386" fmla="*/ 2550459 w 6504064"/>
              <a:gd name="connsiteY1386" fmla="*/ 362890 h 7825128"/>
              <a:gd name="connsiteX1387" fmla="*/ 4738132 w 6504064"/>
              <a:gd name="connsiteY1387" fmla="*/ 358808 h 7825128"/>
              <a:gd name="connsiteX1388" fmla="*/ 4736092 w 6504064"/>
              <a:gd name="connsiteY1388" fmla="*/ 395494 h 7825128"/>
              <a:gd name="connsiteX1389" fmla="*/ 4723841 w 6504064"/>
              <a:gd name="connsiteY1389" fmla="*/ 379334 h 7825128"/>
              <a:gd name="connsiteX1390" fmla="*/ 4738132 w 6504064"/>
              <a:gd name="connsiteY1390" fmla="*/ 358808 h 7825128"/>
              <a:gd name="connsiteX1391" fmla="*/ 5138608 w 6504064"/>
              <a:gd name="connsiteY1391" fmla="*/ 353788 h 7825128"/>
              <a:gd name="connsiteX1392" fmla="*/ 5151753 w 6504064"/>
              <a:gd name="connsiteY1392" fmla="*/ 359993 h 7825128"/>
              <a:gd name="connsiteX1393" fmla="*/ 5149154 w 6504064"/>
              <a:gd name="connsiteY1393" fmla="*/ 384441 h 7825128"/>
              <a:gd name="connsiteX1394" fmla="*/ 5127305 w 6504064"/>
              <a:gd name="connsiteY1394" fmla="*/ 362592 h 7825128"/>
              <a:gd name="connsiteX1395" fmla="*/ 5138608 w 6504064"/>
              <a:gd name="connsiteY1395" fmla="*/ 353788 h 7825128"/>
              <a:gd name="connsiteX1396" fmla="*/ 5222512 w 6504064"/>
              <a:gd name="connsiteY1396" fmla="*/ 319420 h 7825128"/>
              <a:gd name="connsiteX1397" fmla="*/ 5239425 w 6504064"/>
              <a:gd name="connsiteY1397" fmla="*/ 330288 h 7825128"/>
              <a:gd name="connsiteX1398" fmla="*/ 5192326 w 6504064"/>
              <a:gd name="connsiteY1398" fmla="*/ 342218 h 7825128"/>
              <a:gd name="connsiteX1399" fmla="*/ 5222512 w 6504064"/>
              <a:gd name="connsiteY1399" fmla="*/ 319420 h 7825128"/>
              <a:gd name="connsiteX1400" fmla="*/ 1562661 w 6504064"/>
              <a:gd name="connsiteY1400" fmla="*/ 304933 h 7825128"/>
              <a:gd name="connsiteX1401" fmla="*/ 1584394 w 6504064"/>
              <a:gd name="connsiteY1401" fmla="*/ 319422 h 7825128"/>
              <a:gd name="connsiteX1402" fmla="*/ 1562661 w 6504064"/>
              <a:gd name="connsiteY1402" fmla="*/ 333912 h 7825128"/>
              <a:gd name="connsiteX1403" fmla="*/ 1540926 w 6504064"/>
              <a:gd name="connsiteY1403" fmla="*/ 319422 h 7825128"/>
              <a:gd name="connsiteX1404" fmla="*/ 1562661 w 6504064"/>
              <a:gd name="connsiteY1404" fmla="*/ 304933 h 7825128"/>
              <a:gd name="connsiteX1405" fmla="*/ 1323576 w 6504064"/>
              <a:gd name="connsiteY1405" fmla="*/ 275952 h 7825128"/>
              <a:gd name="connsiteX1406" fmla="*/ 1338301 w 6504064"/>
              <a:gd name="connsiteY1406" fmla="*/ 312031 h 7825128"/>
              <a:gd name="connsiteX1407" fmla="*/ 1302461 w 6504064"/>
              <a:gd name="connsiteY1407" fmla="*/ 289441 h 7825128"/>
              <a:gd name="connsiteX1408" fmla="*/ 1323576 w 6504064"/>
              <a:gd name="connsiteY1408" fmla="*/ 275952 h 7825128"/>
              <a:gd name="connsiteX1409" fmla="*/ 4309356 w 6504064"/>
              <a:gd name="connsiteY1409" fmla="*/ 246286 h 7825128"/>
              <a:gd name="connsiteX1410" fmla="*/ 4315736 w 6504064"/>
              <a:gd name="connsiteY1410" fmla="*/ 277161 h 7825128"/>
              <a:gd name="connsiteX1411" fmla="*/ 4290372 w 6504064"/>
              <a:gd name="connsiteY1411" fmla="*/ 324051 h 7825128"/>
              <a:gd name="connsiteX1412" fmla="*/ 4265017 w 6504064"/>
              <a:gd name="connsiteY1412" fmla="*/ 308837 h 7825128"/>
              <a:gd name="connsiteX1413" fmla="*/ 4282583 w 6504064"/>
              <a:gd name="connsiteY1413" fmla="*/ 264181 h 7825128"/>
              <a:gd name="connsiteX1414" fmla="*/ 4309356 w 6504064"/>
              <a:gd name="connsiteY1414" fmla="*/ 246286 h 7825128"/>
              <a:gd name="connsiteX1415" fmla="*/ 6410460 w 6504064"/>
              <a:gd name="connsiteY1415" fmla="*/ 238071 h 7825128"/>
              <a:gd name="connsiteX1416" fmla="*/ 6443823 w 6504064"/>
              <a:gd name="connsiteY1416" fmla="*/ 264733 h 7825128"/>
              <a:gd name="connsiteX1417" fmla="*/ 6386822 w 6504064"/>
              <a:gd name="connsiteY1417" fmla="*/ 333912 h 7825128"/>
              <a:gd name="connsiteX1418" fmla="*/ 6367273 w 6504064"/>
              <a:gd name="connsiteY1418" fmla="*/ 267358 h 7825128"/>
              <a:gd name="connsiteX1419" fmla="*/ 6410460 w 6504064"/>
              <a:gd name="connsiteY1419" fmla="*/ 238071 h 7825128"/>
              <a:gd name="connsiteX1420" fmla="*/ 6067845 w 6504064"/>
              <a:gd name="connsiteY1420" fmla="*/ 233268 h 7825128"/>
              <a:gd name="connsiteX1421" fmla="*/ 6096131 w 6504064"/>
              <a:gd name="connsiteY1421" fmla="*/ 244042 h 7825128"/>
              <a:gd name="connsiteX1422" fmla="*/ 6091203 w 6504064"/>
              <a:gd name="connsiteY1422" fmla="*/ 275135 h 7825128"/>
              <a:gd name="connsiteX1423" fmla="*/ 6041778 w 6504064"/>
              <a:gd name="connsiteY1423" fmla="*/ 254768 h 7825128"/>
              <a:gd name="connsiteX1424" fmla="*/ 6067845 w 6504064"/>
              <a:gd name="connsiteY1424" fmla="*/ 233268 h 7825128"/>
              <a:gd name="connsiteX1425" fmla="*/ 5071406 w 6504064"/>
              <a:gd name="connsiteY1425" fmla="*/ 217999 h 7825128"/>
              <a:gd name="connsiteX1426" fmla="*/ 5004903 w 6504064"/>
              <a:gd name="connsiteY1426" fmla="*/ 335212 h 7825128"/>
              <a:gd name="connsiteX1427" fmla="*/ 4852389 w 6504064"/>
              <a:gd name="connsiteY1427" fmla="*/ 493305 h 7825128"/>
              <a:gd name="connsiteX1428" fmla="*/ 4895282 w 6504064"/>
              <a:gd name="connsiteY1428" fmla="*/ 559085 h 7825128"/>
              <a:gd name="connsiteX1429" fmla="*/ 5002800 w 6504064"/>
              <a:gd name="connsiteY1429" fmla="*/ 592453 h 7825128"/>
              <a:gd name="connsiteX1430" fmla="*/ 5133208 w 6504064"/>
              <a:gd name="connsiteY1430" fmla="*/ 660496 h 7825128"/>
              <a:gd name="connsiteX1431" fmla="*/ 5235069 w 6504064"/>
              <a:gd name="connsiteY1431" fmla="*/ 705009 h 7825128"/>
              <a:gd name="connsiteX1432" fmla="*/ 5280394 w 6504064"/>
              <a:gd name="connsiteY1432" fmla="*/ 725141 h 7825128"/>
              <a:gd name="connsiteX1433" fmla="*/ 5325436 w 6504064"/>
              <a:gd name="connsiteY1433" fmla="*/ 756359 h 7825128"/>
              <a:gd name="connsiteX1434" fmla="*/ 5346164 w 6504064"/>
              <a:gd name="connsiteY1434" fmla="*/ 787574 h 7825128"/>
              <a:gd name="connsiteX1435" fmla="*/ 5415648 w 6504064"/>
              <a:gd name="connsiteY1435" fmla="*/ 746853 h 7825128"/>
              <a:gd name="connsiteX1436" fmla="*/ 5632150 w 6504064"/>
              <a:gd name="connsiteY1436" fmla="*/ 666159 h 7825128"/>
              <a:gd name="connsiteX1437" fmla="*/ 5799699 w 6504064"/>
              <a:gd name="connsiteY1437" fmla="*/ 646209 h 7825128"/>
              <a:gd name="connsiteX1438" fmla="*/ 5792455 w 6504064"/>
              <a:gd name="connsiteY1438" fmla="*/ 666145 h 7825128"/>
              <a:gd name="connsiteX1439" fmla="*/ 5464009 w 6504064"/>
              <a:gd name="connsiteY1439" fmla="*/ 761639 h 7825128"/>
              <a:gd name="connsiteX1440" fmla="*/ 5422989 w 6504064"/>
              <a:gd name="connsiteY1440" fmla="*/ 847583 h 7825128"/>
              <a:gd name="connsiteX1441" fmla="*/ 5451721 w 6504064"/>
              <a:gd name="connsiteY1441" fmla="*/ 927690 h 7825128"/>
              <a:gd name="connsiteX1442" fmla="*/ 5503609 w 6504064"/>
              <a:gd name="connsiteY1442" fmla="*/ 1075174 h 7825128"/>
              <a:gd name="connsiteX1443" fmla="*/ 5508625 w 6504064"/>
              <a:gd name="connsiteY1443" fmla="*/ 1230376 h 7825128"/>
              <a:gd name="connsiteX1444" fmla="*/ 5494447 w 6504064"/>
              <a:gd name="connsiteY1444" fmla="*/ 1252692 h 7825128"/>
              <a:gd name="connsiteX1445" fmla="*/ 5605609 w 6504064"/>
              <a:gd name="connsiteY1445" fmla="*/ 1196378 h 7825128"/>
              <a:gd name="connsiteX1446" fmla="*/ 5715580 w 6504064"/>
              <a:gd name="connsiteY1446" fmla="*/ 1075786 h 7825128"/>
              <a:gd name="connsiteX1447" fmla="*/ 6059318 w 6504064"/>
              <a:gd name="connsiteY1447" fmla="*/ 699785 h 7825128"/>
              <a:gd name="connsiteX1448" fmla="*/ 6365125 w 6504064"/>
              <a:gd name="connsiteY1448" fmla="*/ 435346 h 7825128"/>
              <a:gd name="connsiteX1449" fmla="*/ 6402262 w 6504064"/>
              <a:gd name="connsiteY1449" fmla="*/ 420802 h 7825128"/>
              <a:gd name="connsiteX1450" fmla="*/ 6495496 w 6504064"/>
              <a:gd name="connsiteY1450" fmla="*/ 429778 h 7825128"/>
              <a:gd name="connsiteX1451" fmla="*/ 6364070 w 6504064"/>
              <a:gd name="connsiteY1451" fmla="*/ 551986 h 7825128"/>
              <a:gd name="connsiteX1452" fmla="*/ 6233098 w 6504064"/>
              <a:gd name="connsiteY1452" fmla="*/ 626046 h 7825128"/>
              <a:gd name="connsiteX1453" fmla="*/ 6169304 w 6504064"/>
              <a:gd name="connsiteY1453" fmla="*/ 678514 h 7825128"/>
              <a:gd name="connsiteX1454" fmla="*/ 5873348 w 6504064"/>
              <a:gd name="connsiteY1454" fmla="*/ 1016060 h 7825128"/>
              <a:gd name="connsiteX1455" fmla="*/ 5903052 w 6504064"/>
              <a:gd name="connsiteY1455" fmla="*/ 1023416 h 7825128"/>
              <a:gd name="connsiteX1456" fmla="*/ 5945797 w 6504064"/>
              <a:gd name="connsiteY1456" fmla="*/ 998057 h 7825128"/>
              <a:gd name="connsiteX1457" fmla="*/ 5993852 w 6504064"/>
              <a:gd name="connsiteY1457" fmla="*/ 960605 h 7825128"/>
              <a:gd name="connsiteX1458" fmla="*/ 6041986 w 6504064"/>
              <a:gd name="connsiteY1458" fmla="*/ 949738 h 7825128"/>
              <a:gd name="connsiteX1459" fmla="*/ 6091745 w 6504064"/>
              <a:gd name="connsiteY1459" fmla="*/ 938870 h 7825128"/>
              <a:gd name="connsiteX1460" fmla="*/ 6128843 w 6504064"/>
              <a:gd name="connsiteY1460" fmla="*/ 931625 h 7825128"/>
              <a:gd name="connsiteX1461" fmla="*/ 6284244 w 6504064"/>
              <a:gd name="connsiteY1461" fmla="*/ 943277 h 7825128"/>
              <a:gd name="connsiteX1462" fmla="*/ 6336871 w 6504064"/>
              <a:gd name="connsiteY1462" fmla="*/ 949553 h 7825128"/>
              <a:gd name="connsiteX1463" fmla="*/ 6312637 w 6504064"/>
              <a:gd name="connsiteY1463" fmla="*/ 982695 h 7825128"/>
              <a:gd name="connsiteX1464" fmla="*/ 6032737 w 6504064"/>
              <a:gd name="connsiteY1464" fmla="*/ 1138642 h 7825128"/>
              <a:gd name="connsiteX1465" fmla="*/ 5847478 w 6504064"/>
              <a:gd name="connsiteY1465" fmla="*/ 1231155 h 7825128"/>
              <a:gd name="connsiteX1466" fmla="*/ 5728450 w 6504064"/>
              <a:gd name="connsiteY1466" fmla="*/ 1269697 h 7825128"/>
              <a:gd name="connsiteX1467" fmla="*/ 5617539 w 6504064"/>
              <a:gd name="connsiteY1467" fmla="*/ 1328799 h 7825128"/>
              <a:gd name="connsiteX1468" fmla="*/ 5572931 w 6504064"/>
              <a:gd name="connsiteY1468" fmla="*/ 1362703 h 7825128"/>
              <a:gd name="connsiteX1469" fmla="*/ 5489114 w 6504064"/>
              <a:gd name="connsiteY1469" fmla="*/ 1409351 h 7825128"/>
              <a:gd name="connsiteX1470" fmla="*/ 5446783 w 6504064"/>
              <a:gd name="connsiteY1470" fmla="*/ 1457036 h 7825128"/>
              <a:gd name="connsiteX1471" fmla="*/ 5469260 w 6504064"/>
              <a:gd name="connsiteY1471" fmla="*/ 1567442 h 7825128"/>
              <a:gd name="connsiteX1472" fmla="*/ 5279263 w 6504064"/>
              <a:gd name="connsiteY1472" fmla="*/ 1600230 h 7825128"/>
              <a:gd name="connsiteX1473" fmla="*/ 5043795 w 6504064"/>
              <a:gd name="connsiteY1473" fmla="*/ 1653916 h 7825128"/>
              <a:gd name="connsiteX1474" fmla="*/ 5003995 w 6504064"/>
              <a:gd name="connsiteY1474" fmla="*/ 1715392 h 7825128"/>
              <a:gd name="connsiteX1475" fmla="*/ 4981566 w 6504064"/>
              <a:gd name="connsiteY1475" fmla="*/ 1753385 h 7825128"/>
              <a:gd name="connsiteX1476" fmla="*/ 4946793 w 6504064"/>
              <a:gd name="connsiteY1476" fmla="*/ 1746192 h 7825128"/>
              <a:gd name="connsiteX1477" fmla="*/ 4992766 w 6504064"/>
              <a:gd name="connsiteY1477" fmla="*/ 1826374 h 7825128"/>
              <a:gd name="connsiteX1478" fmla="*/ 5045437 w 6504064"/>
              <a:gd name="connsiteY1478" fmla="*/ 1856564 h 7825128"/>
              <a:gd name="connsiteX1479" fmla="*/ 5324985 w 6504064"/>
              <a:gd name="connsiteY1479" fmla="*/ 2058217 h 7825128"/>
              <a:gd name="connsiteX1480" fmla="*/ 5357158 w 6504064"/>
              <a:gd name="connsiteY1480" fmla="*/ 2105299 h 7825128"/>
              <a:gd name="connsiteX1481" fmla="*/ 5436709 w 6504064"/>
              <a:gd name="connsiteY1481" fmla="*/ 2206682 h 7825128"/>
              <a:gd name="connsiteX1482" fmla="*/ 5487401 w 6504064"/>
              <a:gd name="connsiteY1482" fmla="*/ 2282691 h 7825128"/>
              <a:gd name="connsiteX1483" fmla="*/ 5522229 w 6504064"/>
              <a:gd name="connsiteY1483" fmla="*/ 2295780 h 7825128"/>
              <a:gd name="connsiteX1484" fmla="*/ 5578095 w 6504064"/>
              <a:gd name="connsiteY1484" fmla="*/ 2306958 h 7825128"/>
              <a:gd name="connsiteX1485" fmla="*/ 5695848 w 6504064"/>
              <a:gd name="connsiteY1485" fmla="*/ 2411095 h 7825128"/>
              <a:gd name="connsiteX1486" fmla="*/ 5800899 w 6504064"/>
              <a:gd name="connsiteY1486" fmla="*/ 2520923 h 7825128"/>
              <a:gd name="connsiteX1487" fmla="*/ 5873348 w 6504064"/>
              <a:gd name="connsiteY1487" fmla="*/ 2608832 h 7825128"/>
              <a:gd name="connsiteX1488" fmla="*/ 5945797 w 6504064"/>
              <a:gd name="connsiteY1488" fmla="*/ 2690245 h 7825128"/>
              <a:gd name="connsiteX1489" fmla="*/ 5992052 w 6504064"/>
              <a:gd name="connsiteY1489" fmla="*/ 2761946 h 7825128"/>
              <a:gd name="connsiteX1490" fmla="*/ 6029922 w 6504064"/>
              <a:gd name="connsiteY1490" fmla="*/ 2997603 h 7825128"/>
              <a:gd name="connsiteX1491" fmla="*/ 5742939 w 6504064"/>
              <a:gd name="connsiteY1491" fmla="*/ 3058030 h 7825128"/>
              <a:gd name="connsiteX1492" fmla="*/ 5654965 w 6504064"/>
              <a:gd name="connsiteY1492" fmla="*/ 3029072 h 7825128"/>
              <a:gd name="connsiteX1493" fmla="*/ 5642129 w 6504064"/>
              <a:gd name="connsiteY1493" fmla="*/ 3090644 h 7825128"/>
              <a:gd name="connsiteX1494" fmla="*/ 5604878 w 6504064"/>
              <a:gd name="connsiteY1494" fmla="*/ 3224658 h 7825128"/>
              <a:gd name="connsiteX1495" fmla="*/ 5518534 w 6504064"/>
              <a:gd name="connsiteY1495" fmla="*/ 3505813 h 7825128"/>
              <a:gd name="connsiteX1496" fmla="*/ 5553290 w 6504064"/>
              <a:gd name="connsiteY1496" fmla="*/ 3515594 h 7825128"/>
              <a:gd name="connsiteX1497" fmla="*/ 5614871 w 6504064"/>
              <a:gd name="connsiteY1497" fmla="*/ 3487993 h 7825128"/>
              <a:gd name="connsiteX1498" fmla="*/ 5656000 w 6504064"/>
              <a:gd name="connsiteY1498" fmla="*/ 3543266 h 7825128"/>
              <a:gd name="connsiteX1499" fmla="*/ 5663245 w 6504064"/>
              <a:gd name="connsiteY1499" fmla="*/ 3601073 h 7825128"/>
              <a:gd name="connsiteX1500" fmla="*/ 5701005 w 6504064"/>
              <a:gd name="connsiteY1500" fmla="*/ 3566267 h 7825128"/>
              <a:gd name="connsiteX1501" fmla="*/ 5778499 w 6504064"/>
              <a:gd name="connsiteY1501" fmla="*/ 3566221 h 7825128"/>
              <a:gd name="connsiteX1502" fmla="*/ 5797089 w 6504064"/>
              <a:gd name="connsiteY1502" fmla="*/ 3577190 h 7825128"/>
              <a:gd name="connsiteX1503" fmla="*/ 5839297 w 6504064"/>
              <a:gd name="connsiteY1503" fmla="*/ 3804270 h 7825128"/>
              <a:gd name="connsiteX1504" fmla="*/ 5814513 w 6504064"/>
              <a:gd name="connsiteY1504" fmla="*/ 4114087 h 7825128"/>
              <a:gd name="connsiteX1505" fmla="*/ 5806858 w 6504064"/>
              <a:gd name="connsiteY1505" fmla="*/ 4204973 h 7825128"/>
              <a:gd name="connsiteX1506" fmla="*/ 5857448 w 6504064"/>
              <a:gd name="connsiteY1506" fmla="*/ 4476068 h 7825128"/>
              <a:gd name="connsiteX1507" fmla="*/ 5993161 w 6504064"/>
              <a:gd name="connsiteY1507" fmla="*/ 4583349 h 7825128"/>
              <a:gd name="connsiteX1508" fmla="*/ 6089195 w 6504064"/>
              <a:gd name="connsiteY1508" fmla="*/ 4552356 h 7825128"/>
              <a:gd name="connsiteX1509" fmla="*/ 6187001 w 6504064"/>
              <a:gd name="connsiteY1509" fmla="*/ 4566669 h 7825128"/>
              <a:gd name="connsiteX1510" fmla="*/ 6146477 w 6504064"/>
              <a:gd name="connsiteY1510" fmla="*/ 4820802 h 7825128"/>
              <a:gd name="connsiteX1511" fmla="*/ 6138884 w 6504064"/>
              <a:gd name="connsiteY1511" fmla="*/ 4854705 h 7825128"/>
              <a:gd name="connsiteX1512" fmla="*/ 6163145 w 6504064"/>
              <a:gd name="connsiteY1512" fmla="*/ 4840215 h 7825128"/>
              <a:gd name="connsiteX1513" fmla="*/ 6177635 w 6504064"/>
              <a:gd name="connsiteY1513" fmla="*/ 4825726 h 7825128"/>
              <a:gd name="connsiteX1514" fmla="*/ 6163145 w 6504064"/>
              <a:gd name="connsiteY1514" fmla="*/ 4880323 h 7825128"/>
              <a:gd name="connsiteX1515" fmla="*/ 6134166 w 6504064"/>
              <a:gd name="connsiteY1515" fmla="*/ 4919178 h 7825128"/>
              <a:gd name="connsiteX1516" fmla="*/ 6068619 w 6504064"/>
              <a:gd name="connsiteY1516" fmla="*/ 4926834 h 7825128"/>
              <a:gd name="connsiteX1517" fmla="*/ 6042217 w 6504064"/>
              <a:gd name="connsiteY1517" fmla="*/ 4854395 h 7825128"/>
              <a:gd name="connsiteX1518" fmla="*/ 5988909 w 6504064"/>
              <a:gd name="connsiteY1518" fmla="*/ 4803930 h 7825128"/>
              <a:gd name="connsiteX1519" fmla="*/ 5927582 w 6504064"/>
              <a:gd name="connsiteY1519" fmla="*/ 4793570 h 7825128"/>
              <a:gd name="connsiteX1520" fmla="*/ 5935623 w 6504064"/>
              <a:gd name="connsiteY1520" fmla="*/ 4715659 h 7825128"/>
              <a:gd name="connsiteX1521" fmla="*/ 5930241 w 6504064"/>
              <a:gd name="connsiteY1521" fmla="*/ 4629453 h 7825128"/>
              <a:gd name="connsiteX1522" fmla="*/ 5916818 w 6504064"/>
              <a:gd name="connsiteY1522" fmla="*/ 4686183 h 7825128"/>
              <a:gd name="connsiteX1523" fmla="*/ 5894048 w 6504064"/>
              <a:gd name="connsiteY1523" fmla="*/ 4773977 h 7825128"/>
              <a:gd name="connsiteX1524" fmla="*/ 5747252 w 6504064"/>
              <a:gd name="connsiteY1524" fmla="*/ 4771390 h 7825128"/>
              <a:gd name="connsiteX1525" fmla="*/ 5735142 w 6504064"/>
              <a:gd name="connsiteY1525" fmla="*/ 4608837 h 7825128"/>
              <a:gd name="connsiteX1526" fmla="*/ 5757429 w 6504064"/>
              <a:gd name="connsiteY1526" fmla="*/ 4575849 h 7825128"/>
              <a:gd name="connsiteX1527" fmla="*/ 5737894 w 6504064"/>
              <a:gd name="connsiteY1527" fmla="*/ 4577572 h 7825128"/>
              <a:gd name="connsiteX1528" fmla="*/ 5694392 w 6504064"/>
              <a:gd name="connsiteY1528" fmla="*/ 4567303 h 7825128"/>
              <a:gd name="connsiteX1529" fmla="*/ 5680119 w 6504064"/>
              <a:gd name="connsiteY1529" fmla="*/ 4531130 h 7825128"/>
              <a:gd name="connsiteX1530" fmla="*/ 5640303 w 6504064"/>
              <a:gd name="connsiteY1530" fmla="*/ 4513971 h 7825128"/>
              <a:gd name="connsiteX1531" fmla="*/ 5578218 w 6504064"/>
              <a:gd name="connsiteY1531" fmla="*/ 4501193 h 7825128"/>
              <a:gd name="connsiteX1532" fmla="*/ 5539136 w 6504064"/>
              <a:gd name="connsiteY1532" fmla="*/ 4522384 h 7825128"/>
              <a:gd name="connsiteX1533" fmla="*/ 5454518 w 6504064"/>
              <a:gd name="connsiteY1533" fmla="*/ 4564538 h 7825128"/>
              <a:gd name="connsiteX1534" fmla="*/ 5387695 w 6504064"/>
              <a:gd name="connsiteY1534" fmla="*/ 4594282 h 7825128"/>
              <a:gd name="connsiteX1535" fmla="*/ 5322733 w 6504064"/>
              <a:gd name="connsiteY1535" fmla="*/ 4594165 h 7825128"/>
              <a:gd name="connsiteX1536" fmla="*/ 5358958 w 6504064"/>
              <a:gd name="connsiteY1536" fmla="*/ 4570859 h 7825128"/>
              <a:gd name="connsiteX1537" fmla="*/ 5381326 w 6504064"/>
              <a:gd name="connsiteY1537" fmla="*/ 4529075 h 7825128"/>
              <a:gd name="connsiteX1538" fmla="*/ 5409343 w 6504064"/>
              <a:gd name="connsiteY1538" fmla="*/ 4485110 h 7825128"/>
              <a:gd name="connsiteX1539" fmla="*/ 5450832 w 6504064"/>
              <a:gd name="connsiteY1539" fmla="*/ 4473508 h 7825128"/>
              <a:gd name="connsiteX1540" fmla="*/ 5425076 w 6504064"/>
              <a:gd name="connsiteY1540" fmla="*/ 4413639 h 7825128"/>
              <a:gd name="connsiteX1541" fmla="*/ 5351713 w 6504064"/>
              <a:gd name="connsiteY1541" fmla="*/ 4420865 h 7825128"/>
              <a:gd name="connsiteX1542" fmla="*/ 5335685 w 6504064"/>
              <a:gd name="connsiteY1542" fmla="*/ 4448989 h 7825128"/>
              <a:gd name="connsiteX1543" fmla="*/ 5266187 w 6504064"/>
              <a:gd name="connsiteY1543" fmla="*/ 4491340 h 7825128"/>
              <a:gd name="connsiteX1544" fmla="*/ 5179167 w 6504064"/>
              <a:gd name="connsiteY1544" fmla="*/ 4523944 h 7825128"/>
              <a:gd name="connsiteX1545" fmla="*/ 5136882 w 6504064"/>
              <a:gd name="connsiteY1545" fmla="*/ 4546101 h 7825128"/>
              <a:gd name="connsiteX1546" fmla="*/ 5166484 w 6504064"/>
              <a:gd name="connsiteY1546" fmla="*/ 4582055 h 7825128"/>
              <a:gd name="connsiteX1547" fmla="*/ 5195222 w 6504064"/>
              <a:gd name="connsiteY1547" fmla="*/ 4564909 h 7825128"/>
              <a:gd name="connsiteX1548" fmla="*/ 5184901 w 6504064"/>
              <a:gd name="connsiteY1548" fmla="*/ 4623016 h 7825128"/>
              <a:gd name="connsiteX1549" fmla="*/ 5177905 w 6504064"/>
              <a:gd name="connsiteY1549" fmla="*/ 4659179 h 7825128"/>
              <a:gd name="connsiteX1550" fmla="*/ 5157075 w 6504064"/>
              <a:gd name="connsiteY1550" fmla="*/ 4724297 h 7825128"/>
              <a:gd name="connsiteX1551" fmla="*/ 5105740 w 6504064"/>
              <a:gd name="connsiteY1551" fmla="*/ 4760144 h 7825128"/>
              <a:gd name="connsiteX1552" fmla="*/ 5095575 w 6504064"/>
              <a:gd name="connsiteY1552" fmla="*/ 4805013 h 7825128"/>
              <a:gd name="connsiteX1553" fmla="*/ 5104197 w 6504064"/>
              <a:gd name="connsiteY1553" fmla="*/ 4964058 h 7825128"/>
              <a:gd name="connsiteX1554" fmla="*/ 5057422 w 6504064"/>
              <a:gd name="connsiteY1554" fmla="*/ 5053942 h 7825128"/>
              <a:gd name="connsiteX1555" fmla="*/ 4969543 w 6504064"/>
              <a:gd name="connsiteY1555" fmla="*/ 5066235 h 7825128"/>
              <a:gd name="connsiteX1556" fmla="*/ 5002146 w 6504064"/>
              <a:gd name="connsiteY1556" fmla="*/ 4927241 h 7825128"/>
              <a:gd name="connsiteX1557" fmla="*/ 5025691 w 6504064"/>
              <a:gd name="connsiteY1557" fmla="*/ 4825726 h 7825128"/>
              <a:gd name="connsiteX1558" fmla="*/ 5003955 w 6504064"/>
              <a:gd name="connsiteY1558" fmla="*/ 4811893 h 7825128"/>
              <a:gd name="connsiteX1559" fmla="*/ 4942375 w 6504064"/>
              <a:gd name="connsiteY1559" fmla="*/ 4781796 h 7825128"/>
              <a:gd name="connsiteX1560" fmla="*/ 4783885 w 6504064"/>
              <a:gd name="connsiteY1560" fmla="*/ 4789672 h 7825128"/>
              <a:gd name="connsiteX1561" fmla="*/ 4681238 w 6504064"/>
              <a:gd name="connsiteY1561" fmla="*/ 4783254 h 7825128"/>
              <a:gd name="connsiteX1562" fmla="*/ 4478729 w 6504064"/>
              <a:gd name="connsiteY1562" fmla="*/ 4722095 h 7825128"/>
              <a:gd name="connsiteX1563" fmla="*/ 4352478 w 6504064"/>
              <a:gd name="connsiteY1563" fmla="*/ 4707074 h 7825128"/>
              <a:gd name="connsiteX1564" fmla="*/ 4340919 w 6504064"/>
              <a:gd name="connsiteY1564" fmla="*/ 4604813 h 7825128"/>
              <a:gd name="connsiteX1565" fmla="*/ 4331212 w 6504064"/>
              <a:gd name="connsiteY1565" fmla="*/ 4549269 h 7825128"/>
              <a:gd name="connsiteX1566" fmla="*/ 4304964 w 6504064"/>
              <a:gd name="connsiteY1566" fmla="*/ 4532307 h 7825128"/>
              <a:gd name="connsiteX1567" fmla="*/ 4292762 w 6504064"/>
              <a:gd name="connsiteY1567" fmla="*/ 4564909 h 7825128"/>
              <a:gd name="connsiteX1568" fmla="*/ 4288394 w 6504064"/>
              <a:gd name="connsiteY1568" fmla="*/ 4622641 h 7825128"/>
              <a:gd name="connsiteX1569" fmla="*/ 4273740 w 6504064"/>
              <a:gd name="connsiteY1569" fmla="*/ 4716825 h 7825128"/>
              <a:gd name="connsiteX1570" fmla="*/ 4158853 w 6504064"/>
              <a:gd name="connsiteY1570" fmla="*/ 4753276 h 7825128"/>
              <a:gd name="connsiteX1571" fmla="*/ 3947737 w 6504064"/>
              <a:gd name="connsiteY1571" fmla="*/ 4878881 h 7825128"/>
              <a:gd name="connsiteX1572" fmla="*/ 3840005 w 6504064"/>
              <a:gd name="connsiteY1572" fmla="*/ 4885626 h 7825128"/>
              <a:gd name="connsiteX1573" fmla="*/ 3948829 w 6504064"/>
              <a:gd name="connsiteY1573" fmla="*/ 4778980 h 7825128"/>
              <a:gd name="connsiteX1574" fmla="*/ 3956483 w 6504064"/>
              <a:gd name="connsiteY1574" fmla="*/ 4708721 h 7825128"/>
              <a:gd name="connsiteX1575" fmla="*/ 3967105 w 6504064"/>
              <a:gd name="connsiteY1575" fmla="*/ 4630233 h 7825128"/>
              <a:gd name="connsiteX1576" fmla="*/ 4006491 w 6504064"/>
              <a:gd name="connsiteY1576" fmla="*/ 4633856 h 7825128"/>
              <a:gd name="connsiteX1577" fmla="*/ 4157361 w 6504064"/>
              <a:gd name="connsiteY1577" fmla="*/ 4621745 h 7825128"/>
              <a:gd name="connsiteX1578" fmla="*/ 4179981 w 6504064"/>
              <a:gd name="connsiteY1578" fmla="*/ 4516693 h 7825128"/>
              <a:gd name="connsiteX1579" fmla="*/ 4230366 w 6504064"/>
              <a:gd name="connsiteY1579" fmla="*/ 4390431 h 7825128"/>
              <a:gd name="connsiteX1580" fmla="*/ 4250331 w 6504064"/>
              <a:gd name="connsiteY1580" fmla="*/ 4354565 h 7825128"/>
              <a:gd name="connsiteX1581" fmla="*/ 4207059 w 6504064"/>
              <a:gd name="connsiteY1581" fmla="*/ 4348595 h 7825128"/>
              <a:gd name="connsiteX1582" fmla="*/ 4113304 w 6504064"/>
              <a:gd name="connsiteY1582" fmla="*/ 4413283 h 7825128"/>
              <a:gd name="connsiteX1583" fmla="*/ 4079438 w 6504064"/>
              <a:gd name="connsiteY1583" fmla="*/ 4387685 h 7825128"/>
              <a:gd name="connsiteX1584" fmla="*/ 4056944 w 6504064"/>
              <a:gd name="connsiteY1584" fmla="*/ 4329776 h 7825128"/>
              <a:gd name="connsiteX1585" fmla="*/ 3960076 w 6504064"/>
              <a:gd name="connsiteY1585" fmla="*/ 4276171 h 7825128"/>
              <a:gd name="connsiteX1586" fmla="*/ 3919070 w 6504064"/>
              <a:gd name="connsiteY1586" fmla="*/ 4282929 h 7825128"/>
              <a:gd name="connsiteX1587" fmla="*/ 3917260 w 6504064"/>
              <a:gd name="connsiteY1587" fmla="*/ 4354805 h 7825128"/>
              <a:gd name="connsiteX1588" fmla="*/ 3946240 w 6504064"/>
              <a:gd name="connsiteY1588" fmla="*/ 4393275 h 7825128"/>
              <a:gd name="connsiteX1589" fmla="*/ 3888284 w 6504064"/>
              <a:gd name="connsiteY1589" fmla="*/ 4383785 h 7825128"/>
              <a:gd name="connsiteX1590" fmla="*/ 3863666 w 6504064"/>
              <a:gd name="connsiteY1590" fmla="*/ 4405317 h 7825128"/>
              <a:gd name="connsiteX1591" fmla="*/ 3816176 w 6504064"/>
              <a:gd name="connsiteY1591" fmla="*/ 4456545 h 7825128"/>
              <a:gd name="connsiteX1592" fmla="*/ 3786853 w 6504064"/>
              <a:gd name="connsiteY1592" fmla="*/ 4453989 h 7825128"/>
              <a:gd name="connsiteX1593" fmla="*/ 3771452 w 6504064"/>
              <a:gd name="connsiteY1593" fmla="*/ 4477969 h 7825128"/>
              <a:gd name="connsiteX1594" fmla="*/ 3753341 w 6504064"/>
              <a:gd name="connsiteY1594" fmla="*/ 4497507 h 7825128"/>
              <a:gd name="connsiteX1595" fmla="*/ 3669623 w 6504064"/>
              <a:gd name="connsiteY1595" fmla="*/ 4614815 h 7825128"/>
              <a:gd name="connsiteX1596" fmla="*/ 3671291 w 6504064"/>
              <a:gd name="connsiteY1596" fmla="*/ 4564909 h 7825128"/>
              <a:gd name="connsiteX1597" fmla="*/ 3699916 w 6504064"/>
              <a:gd name="connsiteY1597" fmla="*/ 4528684 h 7825128"/>
              <a:gd name="connsiteX1598" fmla="*/ 3717665 w 6504064"/>
              <a:gd name="connsiteY1598" fmla="*/ 4485210 h 7825128"/>
              <a:gd name="connsiteX1599" fmla="*/ 3721647 w 6504064"/>
              <a:gd name="connsiteY1599" fmla="*/ 4423666 h 7825128"/>
              <a:gd name="connsiteX1600" fmla="*/ 3660063 w 6504064"/>
              <a:gd name="connsiteY1600" fmla="*/ 4371502 h 7825128"/>
              <a:gd name="connsiteX1601" fmla="*/ 3594858 w 6504064"/>
              <a:gd name="connsiteY1601" fmla="*/ 4297055 h 7825128"/>
              <a:gd name="connsiteX1602" fmla="*/ 3536904 w 6504064"/>
              <a:gd name="connsiteY1602" fmla="*/ 4224605 h 7825128"/>
              <a:gd name="connsiteX1603" fmla="*/ 3526037 w 6504064"/>
              <a:gd name="connsiteY1603" fmla="*/ 4211457 h 7825128"/>
              <a:gd name="connsiteX1604" fmla="*/ 3504301 w 6504064"/>
              <a:gd name="connsiteY1604" fmla="*/ 4182932 h 7825128"/>
              <a:gd name="connsiteX1605" fmla="*/ 3482566 w 6504064"/>
              <a:gd name="connsiteY1605" fmla="*/ 4149504 h 7825128"/>
              <a:gd name="connsiteX1606" fmla="*/ 3465178 w 6504064"/>
              <a:gd name="connsiteY1606" fmla="*/ 4141804 h 7825128"/>
              <a:gd name="connsiteX1607" fmla="*/ 3409301 w 6504064"/>
              <a:gd name="connsiteY1607" fmla="*/ 4120822 h 7825128"/>
              <a:gd name="connsiteX1608" fmla="*/ 3375447 w 6504064"/>
              <a:gd name="connsiteY1608" fmla="*/ 4108811 h 7825128"/>
              <a:gd name="connsiteX1609" fmla="*/ 3363660 w 6504064"/>
              <a:gd name="connsiteY1609" fmla="*/ 4163806 h 7825128"/>
              <a:gd name="connsiteX1610" fmla="*/ 3332676 w 6504064"/>
              <a:gd name="connsiteY1610" fmla="*/ 4182785 h 7825128"/>
              <a:gd name="connsiteX1611" fmla="*/ 3294202 w 6504064"/>
              <a:gd name="connsiteY1611" fmla="*/ 4180489 h 7825128"/>
              <a:gd name="connsiteX1612" fmla="*/ 3324496 w 6504064"/>
              <a:gd name="connsiteY1612" fmla="*/ 4298269 h 7825128"/>
              <a:gd name="connsiteX1613" fmla="*/ 3341804 w 6504064"/>
              <a:gd name="connsiteY1613" fmla="*/ 4421674 h 7825128"/>
              <a:gd name="connsiteX1614" fmla="*/ 3265223 w 6504064"/>
              <a:gd name="connsiteY1614" fmla="*/ 4348653 h 7825128"/>
              <a:gd name="connsiteX1615" fmla="*/ 3196600 w 6504064"/>
              <a:gd name="connsiteY1615" fmla="*/ 4224397 h 7825128"/>
              <a:gd name="connsiteX1616" fmla="*/ 3190093 w 6504064"/>
              <a:gd name="connsiteY1616" fmla="*/ 4202662 h 7825128"/>
              <a:gd name="connsiteX1617" fmla="*/ 3188479 w 6504064"/>
              <a:gd name="connsiteY1617" fmla="*/ 4134059 h 7825128"/>
              <a:gd name="connsiteX1618" fmla="*/ 3126895 w 6504064"/>
              <a:gd name="connsiteY1618" fmla="*/ 4106982 h 7825128"/>
              <a:gd name="connsiteX1619" fmla="*/ 3076853 w 6504064"/>
              <a:gd name="connsiteY1619" fmla="*/ 4085023 h 7825128"/>
              <a:gd name="connsiteX1620" fmla="*/ 3024960 w 6504064"/>
              <a:gd name="connsiteY1620" fmla="*/ 4061385 h 7825128"/>
              <a:gd name="connsiteX1621" fmla="*/ 3016538 w 6504064"/>
              <a:gd name="connsiteY1621" fmla="*/ 4021539 h 7825128"/>
              <a:gd name="connsiteX1622" fmla="*/ 2996758 w 6504064"/>
              <a:gd name="connsiteY1622" fmla="*/ 4065008 h 7825128"/>
              <a:gd name="connsiteX1623" fmla="*/ 2991058 w 6504064"/>
              <a:gd name="connsiteY1623" fmla="*/ 4139166 h 7825128"/>
              <a:gd name="connsiteX1624" fmla="*/ 2989744 w 6504064"/>
              <a:gd name="connsiteY1624" fmla="*/ 4210353 h 7825128"/>
              <a:gd name="connsiteX1625" fmla="*/ 2989376 w 6504064"/>
              <a:gd name="connsiteY1625" fmla="*/ 4265878 h 7825128"/>
              <a:gd name="connsiteX1626" fmla="*/ 3004402 w 6504064"/>
              <a:gd name="connsiteY1626" fmla="*/ 4257825 h 7825128"/>
              <a:gd name="connsiteX1627" fmla="*/ 3053701 w 6504064"/>
              <a:gd name="connsiteY1627" fmla="*/ 4227810 h 7825128"/>
              <a:gd name="connsiteX1628" fmla="*/ 3055556 w 6504064"/>
              <a:gd name="connsiteY1628" fmla="*/ 4288393 h 7825128"/>
              <a:gd name="connsiteX1629" fmla="*/ 3070766 w 6504064"/>
              <a:gd name="connsiteY1629" fmla="*/ 4322203 h 7825128"/>
              <a:gd name="connsiteX1630" fmla="*/ 3106552 w 6504064"/>
              <a:gd name="connsiteY1630" fmla="*/ 4304091 h 7825128"/>
              <a:gd name="connsiteX1631" fmla="*/ 3103325 w 6504064"/>
              <a:gd name="connsiteY1631" fmla="*/ 4509603 h 7825128"/>
              <a:gd name="connsiteX1632" fmla="*/ 3117815 w 6504064"/>
              <a:gd name="connsiteY1632" fmla="*/ 4597821 h 7825128"/>
              <a:gd name="connsiteX1633" fmla="*/ 3149302 w 6504064"/>
              <a:gd name="connsiteY1633" fmla="*/ 4629309 h 7825128"/>
              <a:gd name="connsiteX1634" fmla="*/ 3149302 w 6504064"/>
              <a:gd name="connsiteY1634" fmla="*/ 4597107 h 7825128"/>
              <a:gd name="connsiteX1635" fmla="*/ 3171840 w 6504064"/>
              <a:gd name="connsiteY1635" fmla="*/ 4564909 h 7825128"/>
              <a:gd name="connsiteX1636" fmla="*/ 3141042 w 6504064"/>
              <a:gd name="connsiteY1636" fmla="*/ 4646079 h 7825128"/>
              <a:gd name="connsiteX1637" fmla="*/ 3080072 w 6504064"/>
              <a:gd name="connsiteY1637" fmla="*/ 4660674 h 7825128"/>
              <a:gd name="connsiteX1638" fmla="*/ 3062815 w 6504064"/>
              <a:gd name="connsiteY1638" fmla="*/ 4677070 h 7825128"/>
              <a:gd name="connsiteX1639" fmla="*/ 3040457 w 6504064"/>
              <a:gd name="connsiteY1639" fmla="*/ 4778634 h 7825128"/>
              <a:gd name="connsiteX1640" fmla="*/ 3004402 w 6504064"/>
              <a:gd name="connsiteY1640" fmla="*/ 4827277 h 7825128"/>
              <a:gd name="connsiteX1641" fmla="*/ 2981764 w 6504064"/>
              <a:gd name="connsiteY1641" fmla="*/ 4776669 h 7825128"/>
              <a:gd name="connsiteX1642" fmla="*/ 2968945 w 6504064"/>
              <a:gd name="connsiteY1642" fmla="*/ 4702500 h 7825128"/>
              <a:gd name="connsiteX1643" fmla="*/ 2933624 w 6504064"/>
              <a:gd name="connsiteY1643" fmla="*/ 4621279 h 7825128"/>
              <a:gd name="connsiteX1644" fmla="*/ 2881751 w 6504064"/>
              <a:gd name="connsiteY1644" fmla="*/ 4552623 h 7825128"/>
              <a:gd name="connsiteX1645" fmla="*/ 2924195 w 6504064"/>
              <a:gd name="connsiteY1645" fmla="*/ 4418859 h 7825128"/>
              <a:gd name="connsiteX1646" fmla="*/ 2892104 w 6504064"/>
              <a:gd name="connsiteY1646" fmla="*/ 4404370 h 7825128"/>
              <a:gd name="connsiteX1647" fmla="*/ 2874234 w 6504064"/>
              <a:gd name="connsiteY1647" fmla="*/ 4331444 h 7825128"/>
              <a:gd name="connsiteX1648" fmla="*/ 2861207 w 6504064"/>
              <a:gd name="connsiteY1648" fmla="*/ 4300337 h 7825128"/>
              <a:gd name="connsiteX1649" fmla="*/ 2814792 w 6504064"/>
              <a:gd name="connsiteY1649" fmla="*/ 4312831 h 7825128"/>
              <a:gd name="connsiteX1650" fmla="*/ 2770961 w 6504064"/>
              <a:gd name="connsiteY1650" fmla="*/ 4333070 h 7825128"/>
              <a:gd name="connsiteX1651" fmla="*/ 2740133 w 6504064"/>
              <a:gd name="connsiteY1651" fmla="*/ 4358428 h 7825128"/>
              <a:gd name="connsiteX1652" fmla="*/ 2700355 w 6504064"/>
              <a:gd name="connsiteY1652" fmla="*/ 4383785 h 7825128"/>
              <a:gd name="connsiteX1653" fmla="*/ 2603750 w 6504064"/>
              <a:gd name="connsiteY1653" fmla="*/ 4499705 h 7825128"/>
              <a:gd name="connsiteX1654" fmla="*/ 2525608 w 6504064"/>
              <a:gd name="connsiteY1654" fmla="*/ 4673582 h 7825128"/>
              <a:gd name="connsiteX1655" fmla="*/ 2488790 w 6504064"/>
              <a:gd name="connsiteY1655" fmla="*/ 4775011 h 7825128"/>
              <a:gd name="connsiteX1656" fmla="*/ 2497863 w 6504064"/>
              <a:gd name="connsiteY1656" fmla="*/ 4830411 h 7825128"/>
              <a:gd name="connsiteX1657" fmla="*/ 2516711 w 6504064"/>
              <a:gd name="connsiteY1657" fmla="*/ 4888390 h 7825128"/>
              <a:gd name="connsiteX1658" fmla="*/ 2488946 w 6504064"/>
              <a:gd name="connsiteY1658" fmla="*/ 4882796 h 7825128"/>
              <a:gd name="connsiteX1659" fmla="*/ 2461665 w 6504064"/>
              <a:gd name="connsiteY1659" fmla="*/ 4896217 h 7825128"/>
              <a:gd name="connsiteX1660" fmla="*/ 2382334 w 6504064"/>
              <a:gd name="connsiteY1660" fmla="*/ 4992969 h 7825128"/>
              <a:gd name="connsiteX1661" fmla="*/ 2315016 w 6504064"/>
              <a:gd name="connsiteY1661" fmla="*/ 5101506 h 7825128"/>
              <a:gd name="connsiteX1662" fmla="*/ 2248101 w 6504064"/>
              <a:gd name="connsiteY1662" fmla="*/ 5216952 h 7825128"/>
              <a:gd name="connsiteX1663" fmla="*/ 2233263 w 6504064"/>
              <a:gd name="connsiteY1663" fmla="*/ 5155371 h 7825128"/>
              <a:gd name="connsiteX1664" fmla="*/ 2229206 w 6504064"/>
              <a:gd name="connsiteY1664" fmla="*/ 5093788 h 7825128"/>
              <a:gd name="connsiteX1665" fmla="*/ 2215843 w 6504064"/>
              <a:gd name="connsiteY1665" fmla="*/ 5141256 h 7825128"/>
              <a:gd name="connsiteX1666" fmla="*/ 2179618 w 6504064"/>
              <a:gd name="connsiteY1666" fmla="*/ 5175977 h 7825128"/>
              <a:gd name="connsiteX1667" fmla="*/ 2168504 w 6504064"/>
              <a:gd name="connsiteY1667" fmla="*/ 5145547 h 7825128"/>
              <a:gd name="connsiteX1668" fmla="*/ 2163265 w 6504064"/>
              <a:gd name="connsiteY1668" fmla="*/ 5107392 h 7825128"/>
              <a:gd name="connsiteX1669" fmla="*/ 2191651 w 6504064"/>
              <a:gd name="connsiteY1669" fmla="*/ 4973012 h 7825128"/>
              <a:gd name="connsiteX1670" fmla="*/ 2308898 w 6504064"/>
              <a:gd name="connsiteY1670" fmla="*/ 4726517 h 7825128"/>
              <a:gd name="connsiteX1671" fmla="*/ 2232006 w 6504064"/>
              <a:gd name="connsiteY1671" fmla="*/ 4736207 h 7825128"/>
              <a:gd name="connsiteX1672" fmla="*/ 2220984 w 6504064"/>
              <a:gd name="connsiteY1672" fmla="*/ 4840215 h 7825128"/>
              <a:gd name="connsiteX1673" fmla="*/ 2220341 w 6504064"/>
              <a:gd name="connsiteY1673" fmla="*/ 4891931 h 7825128"/>
              <a:gd name="connsiteX1674" fmla="*/ 2184338 w 6504064"/>
              <a:gd name="connsiteY1674" fmla="*/ 4874674 h 7825128"/>
              <a:gd name="connsiteX1675" fmla="*/ 2164072 w 6504064"/>
              <a:gd name="connsiteY1675" fmla="*/ 4869196 h 7825128"/>
              <a:gd name="connsiteX1676" fmla="*/ 2131247 w 6504064"/>
              <a:gd name="connsiteY1676" fmla="*/ 4950732 h 7825128"/>
              <a:gd name="connsiteX1677" fmla="*/ 2065943 w 6504064"/>
              <a:gd name="connsiteY1677" fmla="*/ 5092009 h 7825128"/>
              <a:gd name="connsiteX1678" fmla="*/ 2004604 w 6504064"/>
              <a:gd name="connsiteY1678" fmla="*/ 5153375 h 7825128"/>
              <a:gd name="connsiteX1679" fmla="*/ 2090677 w 6504064"/>
              <a:gd name="connsiteY1679" fmla="*/ 4910839 h 7825128"/>
              <a:gd name="connsiteX1680" fmla="*/ 2075934 w 6504064"/>
              <a:gd name="connsiteY1680" fmla="*/ 4879194 h 7825128"/>
              <a:gd name="connsiteX1681" fmla="*/ 2051076 w 6504064"/>
              <a:gd name="connsiteY1681" fmla="*/ 4852946 h 7825128"/>
              <a:gd name="connsiteX1682" fmla="*/ 2097300 w 6504064"/>
              <a:gd name="connsiteY1682" fmla="*/ 4849869 h 7825128"/>
              <a:gd name="connsiteX1683" fmla="*/ 2169741 w 6504064"/>
              <a:gd name="connsiteY1683" fmla="*/ 4757212 h 7825128"/>
              <a:gd name="connsiteX1684" fmla="*/ 2236451 w 6504064"/>
              <a:gd name="connsiteY1684" fmla="*/ 4625894 h 7825128"/>
              <a:gd name="connsiteX1685" fmla="*/ 2272674 w 6504064"/>
              <a:gd name="connsiteY1685" fmla="*/ 4538712 h 7825128"/>
              <a:gd name="connsiteX1686" fmla="*/ 2308898 w 6504064"/>
              <a:gd name="connsiteY1686" fmla="*/ 4452284 h 7825128"/>
              <a:gd name="connsiteX1687" fmla="*/ 2352366 w 6504064"/>
              <a:gd name="connsiteY1687" fmla="*/ 4357161 h 7825128"/>
              <a:gd name="connsiteX1688" fmla="*/ 2388995 w 6504064"/>
              <a:gd name="connsiteY1688" fmla="*/ 4227153 h 7825128"/>
              <a:gd name="connsiteX1689" fmla="*/ 2430805 w 6504064"/>
              <a:gd name="connsiteY1689" fmla="*/ 4147569 h 7825128"/>
              <a:gd name="connsiteX1690" fmla="*/ 2480049 w 6504064"/>
              <a:gd name="connsiteY1690" fmla="*/ 4067875 h 7825128"/>
              <a:gd name="connsiteX1691" fmla="*/ 2576447 w 6504064"/>
              <a:gd name="connsiteY1691" fmla="*/ 3898408 h 7825128"/>
              <a:gd name="connsiteX1692" fmla="*/ 2598698 w 6504064"/>
              <a:gd name="connsiteY1692" fmla="*/ 3885634 h 7825128"/>
              <a:gd name="connsiteX1693" fmla="*/ 2488254 w 6504064"/>
              <a:gd name="connsiteY1693" fmla="*/ 3782488 h 7825128"/>
              <a:gd name="connsiteX1694" fmla="*/ 2410326 w 6504064"/>
              <a:gd name="connsiteY1694" fmla="*/ 3668406 h 7825128"/>
              <a:gd name="connsiteX1695" fmla="*/ 2389712 w 6504064"/>
              <a:gd name="connsiteY1695" fmla="*/ 3646410 h 7825128"/>
              <a:gd name="connsiteX1696" fmla="*/ 2308898 w 6504064"/>
              <a:gd name="connsiteY1696" fmla="*/ 3569489 h 7825128"/>
              <a:gd name="connsiteX1697" fmla="*/ 2292188 w 6504064"/>
              <a:gd name="connsiteY1697" fmla="*/ 3561568 h 7825128"/>
              <a:gd name="connsiteX1698" fmla="*/ 2248504 w 6504064"/>
              <a:gd name="connsiteY1698" fmla="*/ 3563843 h 7825128"/>
              <a:gd name="connsiteX1699" fmla="*/ 2156736 w 6504064"/>
              <a:gd name="connsiteY1699" fmla="*/ 3710033 h 7825128"/>
              <a:gd name="connsiteX1700" fmla="*/ 2095688 w 6504064"/>
              <a:gd name="connsiteY1700" fmla="*/ 3875856 h 7825128"/>
              <a:gd name="connsiteX1701" fmla="*/ 2077054 w 6504064"/>
              <a:gd name="connsiteY1701" fmla="*/ 3857059 h 7825128"/>
              <a:gd name="connsiteX1702" fmla="*/ 2135566 w 6504064"/>
              <a:gd name="connsiteY1702" fmla="*/ 3615859 h 7825128"/>
              <a:gd name="connsiteX1703" fmla="*/ 2166000 w 6504064"/>
              <a:gd name="connsiteY1703" fmla="*/ 3521678 h 7825128"/>
              <a:gd name="connsiteX1704" fmla="*/ 2063547 w 6504064"/>
              <a:gd name="connsiteY1704" fmla="*/ 3326692 h 7825128"/>
              <a:gd name="connsiteX1705" fmla="*/ 2017930 w 6504064"/>
              <a:gd name="connsiteY1705" fmla="*/ 3256270 h 7825128"/>
              <a:gd name="connsiteX1706" fmla="*/ 1974923 w 6504064"/>
              <a:gd name="connsiteY1706" fmla="*/ 3230712 h 7825128"/>
              <a:gd name="connsiteX1707" fmla="*/ 1914286 w 6504064"/>
              <a:gd name="connsiteY1707" fmla="*/ 3239985 h 7825128"/>
              <a:gd name="connsiteX1708" fmla="*/ 1725209 w 6504064"/>
              <a:gd name="connsiteY1708" fmla="*/ 3202559 h 7825128"/>
              <a:gd name="connsiteX1709" fmla="*/ 1700316 w 6504064"/>
              <a:gd name="connsiteY1709" fmla="*/ 3239146 h 7825128"/>
              <a:gd name="connsiteX1710" fmla="*/ 1665165 w 6504064"/>
              <a:gd name="connsiteY1710" fmla="*/ 3266528 h 7825128"/>
              <a:gd name="connsiteX1711" fmla="*/ 1426766 w 6504064"/>
              <a:gd name="connsiteY1711" fmla="*/ 3451038 h 7825128"/>
              <a:gd name="connsiteX1712" fmla="*/ 1392187 w 6504064"/>
              <a:gd name="connsiteY1712" fmla="*/ 3480167 h 7825128"/>
              <a:gd name="connsiteX1713" fmla="*/ 1408542 w 6504064"/>
              <a:gd name="connsiteY1713" fmla="*/ 3413108 h 7825128"/>
              <a:gd name="connsiteX1714" fmla="*/ 1439499 w 6504064"/>
              <a:gd name="connsiteY1714" fmla="*/ 3331990 h 7825128"/>
              <a:gd name="connsiteX1715" fmla="*/ 1505912 w 6504064"/>
              <a:gd name="connsiteY1715" fmla="*/ 3237606 h 7825128"/>
              <a:gd name="connsiteX1716" fmla="*/ 1507244 w 6504064"/>
              <a:gd name="connsiteY1716" fmla="*/ 3186920 h 7825128"/>
              <a:gd name="connsiteX1717" fmla="*/ 1533227 w 6504064"/>
              <a:gd name="connsiteY1717" fmla="*/ 3130481 h 7825128"/>
              <a:gd name="connsiteX1718" fmla="*/ 1555419 w 6504064"/>
              <a:gd name="connsiteY1718" fmla="*/ 3146739 h 7825128"/>
              <a:gd name="connsiteX1719" fmla="*/ 1577152 w 6504064"/>
              <a:gd name="connsiteY1719" fmla="*/ 3144968 h 7825128"/>
              <a:gd name="connsiteX1720" fmla="*/ 1598887 w 6504064"/>
              <a:gd name="connsiteY1720" fmla="*/ 3099736 h 7825128"/>
              <a:gd name="connsiteX1721" fmla="*/ 1635113 w 6504064"/>
              <a:gd name="connsiteY1721" fmla="*/ 3072524 h 7825128"/>
              <a:gd name="connsiteX1722" fmla="*/ 1636398 w 6504064"/>
              <a:gd name="connsiteY1722" fmla="*/ 3010091 h 7825128"/>
              <a:gd name="connsiteX1723" fmla="*/ 1553667 w 6504064"/>
              <a:gd name="connsiteY1723" fmla="*/ 2986088 h 7825128"/>
              <a:gd name="connsiteX1724" fmla="*/ 1487920 w 6504064"/>
              <a:gd name="connsiteY1724" fmla="*/ 2950127 h 7825128"/>
              <a:gd name="connsiteX1725" fmla="*/ 1595334 w 6504064"/>
              <a:gd name="connsiteY1725" fmla="*/ 2908015 h 7825128"/>
              <a:gd name="connsiteX1726" fmla="*/ 1632256 w 6504064"/>
              <a:gd name="connsiteY1726" fmla="*/ 2893623 h 7825128"/>
              <a:gd name="connsiteX1727" fmla="*/ 1590785 w 6504064"/>
              <a:gd name="connsiteY1727" fmla="*/ 2879855 h 7825128"/>
              <a:gd name="connsiteX1728" fmla="*/ 1540928 w 6504064"/>
              <a:gd name="connsiteY1728" fmla="*/ 2858278 h 7825128"/>
              <a:gd name="connsiteX1729" fmla="*/ 1584397 w 6504064"/>
              <a:gd name="connsiteY1729" fmla="*/ 2809384 h 7825128"/>
              <a:gd name="connsiteX1730" fmla="*/ 1627866 w 6504064"/>
              <a:gd name="connsiteY1730" fmla="*/ 2767594 h 7825128"/>
              <a:gd name="connsiteX1731" fmla="*/ 1729295 w 6504064"/>
              <a:gd name="connsiteY1731" fmla="*/ 2732006 h 7825128"/>
              <a:gd name="connsiteX1732" fmla="*/ 1810839 w 6504064"/>
              <a:gd name="connsiteY1732" fmla="*/ 2722246 h 7825128"/>
              <a:gd name="connsiteX1733" fmla="*/ 1798071 w 6504064"/>
              <a:gd name="connsiteY1733" fmla="*/ 2706414 h 7825128"/>
              <a:gd name="connsiteX1734" fmla="*/ 1740631 w 6504064"/>
              <a:gd name="connsiteY1734" fmla="*/ 2696137 h 7825128"/>
              <a:gd name="connsiteX1735" fmla="*/ 1725906 w 6504064"/>
              <a:gd name="connsiteY1735" fmla="*/ 2632224 h 7825128"/>
              <a:gd name="connsiteX1736" fmla="*/ 1808703 w 6504064"/>
              <a:gd name="connsiteY1736" fmla="*/ 2562424 h 7825128"/>
              <a:gd name="connsiteX1737" fmla="*/ 1874195 w 6504064"/>
              <a:gd name="connsiteY1737" fmla="*/ 2520884 h 7825128"/>
              <a:gd name="connsiteX1738" fmla="*/ 1939399 w 6504064"/>
              <a:gd name="connsiteY1738" fmla="*/ 2492905 h 7825128"/>
              <a:gd name="connsiteX1739" fmla="*/ 2004604 w 6504064"/>
              <a:gd name="connsiteY1739" fmla="*/ 2465518 h 7825128"/>
              <a:gd name="connsiteX1740" fmla="*/ 2041097 w 6504064"/>
              <a:gd name="connsiteY1740" fmla="*/ 2417028 h 7825128"/>
              <a:gd name="connsiteX1741" fmla="*/ 2077591 w 6504064"/>
              <a:gd name="connsiteY1741" fmla="*/ 2377670 h 7825128"/>
              <a:gd name="connsiteX1742" fmla="*/ 2041097 w 6504064"/>
              <a:gd name="connsiteY1742" fmla="*/ 2368502 h 7825128"/>
              <a:gd name="connsiteX1743" fmla="*/ 1968380 w 6504064"/>
              <a:gd name="connsiteY1743" fmla="*/ 2368439 h 7825128"/>
              <a:gd name="connsiteX1744" fmla="*/ 1953889 w 6504064"/>
              <a:gd name="connsiteY1744" fmla="*/ 2319015 h 7825128"/>
              <a:gd name="connsiteX1745" fmla="*/ 1975624 w 6504064"/>
              <a:gd name="connsiteY1745" fmla="*/ 2286341 h 7825128"/>
              <a:gd name="connsiteX1746" fmla="*/ 2005323 w 6504064"/>
              <a:gd name="connsiteY1746" fmla="*/ 2245945 h 7825128"/>
              <a:gd name="connsiteX1747" fmla="*/ 2019814 w 6504064"/>
              <a:gd name="connsiteY1747" fmla="*/ 2210790 h 7825128"/>
              <a:gd name="connsiteX1748" fmla="*/ 2026340 w 6504064"/>
              <a:gd name="connsiteY1748" fmla="*/ 2179363 h 7825128"/>
              <a:gd name="connsiteX1749" fmla="*/ 2040894 w 6504064"/>
              <a:gd name="connsiteY1749" fmla="*/ 2162802 h 7825128"/>
              <a:gd name="connsiteX1750" fmla="*/ 2093835 w 6504064"/>
              <a:gd name="connsiteY1750" fmla="*/ 2142397 h 7825128"/>
              <a:gd name="connsiteX1751" fmla="*/ 2164419 w 6504064"/>
              <a:gd name="connsiteY1751" fmla="*/ 2129976 h 7825128"/>
              <a:gd name="connsiteX1752" fmla="*/ 2205662 w 6504064"/>
              <a:gd name="connsiteY1752" fmla="*/ 2122835 h 7825128"/>
              <a:gd name="connsiteX1753" fmla="*/ 2229183 w 6504064"/>
              <a:gd name="connsiteY1753" fmla="*/ 2106275 h 7825128"/>
              <a:gd name="connsiteX1754" fmla="*/ 2058919 w 6504064"/>
              <a:gd name="connsiteY1754" fmla="*/ 2076955 h 7825128"/>
              <a:gd name="connsiteX1755" fmla="*/ 1780011 w 6504064"/>
              <a:gd name="connsiteY1755" fmla="*/ 2050966 h 7825128"/>
              <a:gd name="connsiteX1756" fmla="*/ 1825535 w 6504064"/>
              <a:gd name="connsiteY1756" fmla="*/ 2039289 h 7825128"/>
              <a:gd name="connsiteX1757" fmla="*/ 1863956 w 6504064"/>
              <a:gd name="connsiteY1757" fmla="*/ 2014941 h 7825128"/>
              <a:gd name="connsiteX1758" fmla="*/ 2004604 w 6504064"/>
              <a:gd name="connsiteY1758" fmla="*/ 1928436 h 7825128"/>
              <a:gd name="connsiteX1759" fmla="*/ 2040830 w 6504064"/>
              <a:gd name="connsiteY1759" fmla="*/ 1917988 h 7825128"/>
              <a:gd name="connsiteX1760" fmla="*/ 2004570 w 6504064"/>
              <a:gd name="connsiteY1760" fmla="*/ 1902643 h 7825128"/>
              <a:gd name="connsiteX1761" fmla="*/ 1929508 w 6504064"/>
              <a:gd name="connsiteY1761" fmla="*/ 1820767 h 7825128"/>
              <a:gd name="connsiteX1762" fmla="*/ 1970297 w 6504064"/>
              <a:gd name="connsiteY1762" fmla="*/ 1831769 h 7825128"/>
              <a:gd name="connsiteX1763" fmla="*/ 2118074 w 6504064"/>
              <a:gd name="connsiteY1763" fmla="*/ 1898929 h 7825128"/>
              <a:gd name="connsiteX1764" fmla="*/ 2221962 w 6504064"/>
              <a:gd name="connsiteY1764" fmla="*/ 1826374 h 7825128"/>
              <a:gd name="connsiteX1765" fmla="*/ 2243697 w 6504064"/>
              <a:gd name="connsiteY1765" fmla="*/ 1782903 h 7825128"/>
              <a:gd name="connsiteX1766" fmla="*/ 2221962 w 6504064"/>
              <a:gd name="connsiteY1766" fmla="*/ 1746600 h 7825128"/>
              <a:gd name="connsiteX1767" fmla="*/ 2120127 w 6504064"/>
              <a:gd name="connsiteY1767" fmla="*/ 1719961 h 7825128"/>
              <a:gd name="connsiteX1768" fmla="*/ 2070320 w 6504064"/>
              <a:gd name="connsiteY1768" fmla="*/ 1711285 h 7825128"/>
              <a:gd name="connsiteX1769" fmla="*/ 2157173 w 6504064"/>
              <a:gd name="connsiteY1769" fmla="*/ 1652501 h 7825128"/>
              <a:gd name="connsiteX1770" fmla="*/ 2211076 w 6504064"/>
              <a:gd name="connsiteY1770" fmla="*/ 1621253 h 7825128"/>
              <a:gd name="connsiteX1771" fmla="*/ 2248657 w 6504064"/>
              <a:gd name="connsiteY1771" fmla="*/ 1599152 h 7825128"/>
              <a:gd name="connsiteX1772" fmla="*/ 2294408 w 6504064"/>
              <a:gd name="connsiteY1772" fmla="*/ 1608308 h 7825128"/>
              <a:gd name="connsiteX1773" fmla="*/ 2286648 w 6504064"/>
              <a:gd name="connsiteY1773" fmla="*/ 1547083 h 7825128"/>
              <a:gd name="connsiteX1774" fmla="*/ 2229387 w 6504064"/>
              <a:gd name="connsiteY1774" fmla="*/ 1296510 h 7825128"/>
              <a:gd name="connsiteX1775" fmla="*/ 2115602 w 6504064"/>
              <a:gd name="connsiteY1775" fmla="*/ 1174334 h 7825128"/>
              <a:gd name="connsiteX1776" fmla="*/ 1810722 w 6504064"/>
              <a:gd name="connsiteY1776" fmla="*/ 877480 h 7825128"/>
              <a:gd name="connsiteX1777" fmla="*/ 1676690 w 6504064"/>
              <a:gd name="connsiteY1777" fmla="*/ 729134 h 7825128"/>
              <a:gd name="connsiteX1778" fmla="*/ 1569908 w 6504064"/>
              <a:gd name="connsiteY1778" fmla="*/ 604770 h 7825128"/>
              <a:gd name="connsiteX1779" fmla="*/ 1530061 w 6504064"/>
              <a:gd name="connsiteY1779" fmla="*/ 548694 h 7825128"/>
              <a:gd name="connsiteX1780" fmla="*/ 1446645 w 6504064"/>
              <a:gd name="connsiteY1780" fmla="*/ 421017 h 7825128"/>
              <a:gd name="connsiteX1781" fmla="*/ 1490971 w 6504064"/>
              <a:gd name="connsiteY1781" fmla="*/ 429929 h 7825128"/>
              <a:gd name="connsiteX1782" fmla="*/ 1519292 w 6504064"/>
              <a:gd name="connsiteY1782" fmla="*/ 462370 h 7825128"/>
              <a:gd name="connsiteX1783" fmla="*/ 1565738 w 6504064"/>
              <a:gd name="connsiteY1783" fmla="*/ 507794 h 7825128"/>
              <a:gd name="connsiteX1784" fmla="*/ 1798077 w 6504064"/>
              <a:gd name="connsiteY1784" fmla="*/ 734205 h 7825128"/>
              <a:gd name="connsiteX1785" fmla="*/ 2087584 w 6504064"/>
              <a:gd name="connsiteY1785" fmla="*/ 1019577 h 7825128"/>
              <a:gd name="connsiteX1786" fmla="*/ 2077818 w 6504064"/>
              <a:gd name="connsiteY1786" fmla="*/ 993680 h 7825128"/>
              <a:gd name="connsiteX1787" fmla="*/ 2062565 w 6504064"/>
              <a:gd name="connsiteY1787" fmla="*/ 947297 h 7825128"/>
              <a:gd name="connsiteX1788" fmla="*/ 2109657 w 6504064"/>
              <a:gd name="connsiteY1788" fmla="*/ 911523 h 7825128"/>
              <a:gd name="connsiteX1789" fmla="*/ 2269899 w 6504064"/>
              <a:gd name="connsiteY1789" fmla="*/ 966243 h 7825128"/>
              <a:gd name="connsiteX1790" fmla="*/ 2355989 w 6504064"/>
              <a:gd name="connsiteY1790" fmla="*/ 1033782 h 7825128"/>
              <a:gd name="connsiteX1791" fmla="*/ 2410326 w 6504064"/>
              <a:gd name="connsiteY1791" fmla="*/ 1047581 h 7825128"/>
              <a:gd name="connsiteX1792" fmla="*/ 2484110 w 6504064"/>
              <a:gd name="connsiteY1792" fmla="*/ 956983 h 7825128"/>
              <a:gd name="connsiteX1793" fmla="*/ 2541167 w 6504064"/>
              <a:gd name="connsiteY1793" fmla="*/ 1023192 h 7825128"/>
              <a:gd name="connsiteX1794" fmla="*/ 2597728 w 6504064"/>
              <a:gd name="connsiteY1794" fmla="*/ 1080456 h 7825128"/>
              <a:gd name="connsiteX1795" fmla="*/ 2641778 w 6504064"/>
              <a:gd name="connsiteY1795" fmla="*/ 1101188 h 7825128"/>
              <a:gd name="connsiteX1796" fmla="*/ 2675265 w 6504064"/>
              <a:gd name="connsiteY1796" fmla="*/ 1124202 h 7825128"/>
              <a:gd name="connsiteX1797" fmla="*/ 2772564 w 6504064"/>
              <a:gd name="connsiteY1797" fmla="*/ 1151935 h 7825128"/>
              <a:gd name="connsiteX1798" fmla="*/ 2849286 w 6504064"/>
              <a:gd name="connsiteY1798" fmla="*/ 1156310 h 7825128"/>
              <a:gd name="connsiteX1799" fmla="*/ 2829317 w 6504064"/>
              <a:gd name="connsiteY1799" fmla="*/ 1045875 h 7825128"/>
              <a:gd name="connsiteX1800" fmla="*/ 2954480 w 6504064"/>
              <a:gd name="connsiteY1800" fmla="*/ 1096475 h 7825128"/>
              <a:gd name="connsiteX1801" fmla="*/ 3024682 w 6504064"/>
              <a:gd name="connsiteY1801" fmla="*/ 1145354 h 7825128"/>
              <a:gd name="connsiteX1802" fmla="*/ 3042796 w 6504064"/>
              <a:gd name="connsiteY1802" fmla="*/ 1058185 h 7825128"/>
              <a:gd name="connsiteX1803" fmla="*/ 3018894 w 6504064"/>
              <a:gd name="connsiteY1803" fmla="*/ 974635 h 7825128"/>
              <a:gd name="connsiteX1804" fmla="*/ 3074980 w 6504064"/>
              <a:gd name="connsiteY1804" fmla="*/ 905111 h 7825128"/>
              <a:gd name="connsiteX1805" fmla="*/ 3093842 w 6504064"/>
              <a:gd name="connsiteY1805" fmla="*/ 898773 h 7825128"/>
              <a:gd name="connsiteX1806" fmla="*/ 3144283 w 6504064"/>
              <a:gd name="connsiteY1806" fmla="*/ 892946 h 7825128"/>
              <a:gd name="connsiteX1807" fmla="*/ 3190942 w 6504064"/>
              <a:gd name="connsiteY1807" fmla="*/ 933134 h 7825128"/>
              <a:gd name="connsiteX1808" fmla="*/ 3221107 w 6504064"/>
              <a:gd name="connsiteY1808" fmla="*/ 1000453 h 7825128"/>
              <a:gd name="connsiteX1809" fmla="*/ 3257656 w 6504064"/>
              <a:gd name="connsiteY1809" fmla="*/ 1005260 h 7825128"/>
              <a:gd name="connsiteX1810" fmla="*/ 3302998 w 6504064"/>
              <a:gd name="connsiteY1810" fmla="*/ 928003 h 7825128"/>
              <a:gd name="connsiteX1811" fmla="*/ 3301252 w 6504064"/>
              <a:gd name="connsiteY1811" fmla="*/ 775759 h 7825128"/>
              <a:gd name="connsiteX1812" fmla="*/ 3279898 w 6504064"/>
              <a:gd name="connsiteY1812" fmla="*/ 580930 h 7825128"/>
              <a:gd name="connsiteX1813" fmla="*/ 3263292 w 6504064"/>
              <a:gd name="connsiteY1813" fmla="*/ 367179 h 7825128"/>
              <a:gd name="connsiteX1814" fmla="*/ 3262599 w 6504064"/>
              <a:gd name="connsiteY1814" fmla="*/ 254193 h 7825128"/>
              <a:gd name="connsiteX1815" fmla="*/ 3359036 w 6504064"/>
              <a:gd name="connsiteY1815" fmla="*/ 260748 h 7825128"/>
              <a:gd name="connsiteX1816" fmla="*/ 3374029 w 6504064"/>
              <a:gd name="connsiteY1816" fmla="*/ 322331 h 7825128"/>
              <a:gd name="connsiteX1817" fmla="*/ 3417361 w 6504064"/>
              <a:gd name="connsiteY1817" fmla="*/ 522283 h 7825128"/>
              <a:gd name="connsiteX1818" fmla="*/ 3475189 w 6504064"/>
              <a:gd name="connsiteY1818" fmla="*/ 772925 h 7825128"/>
              <a:gd name="connsiteX1819" fmla="*/ 3521491 w 6504064"/>
              <a:gd name="connsiteY1819" fmla="*/ 878521 h 7825128"/>
              <a:gd name="connsiteX1820" fmla="*/ 3644085 w 6504064"/>
              <a:gd name="connsiteY1820" fmla="*/ 830649 h 7825128"/>
              <a:gd name="connsiteX1821" fmla="*/ 3707122 w 6504064"/>
              <a:gd name="connsiteY1821" fmla="*/ 681999 h 7825128"/>
              <a:gd name="connsiteX1822" fmla="*/ 3745971 w 6504064"/>
              <a:gd name="connsiteY1822" fmla="*/ 578860 h 7825128"/>
              <a:gd name="connsiteX1823" fmla="*/ 3822231 w 6504064"/>
              <a:gd name="connsiteY1823" fmla="*/ 648146 h 7825128"/>
              <a:gd name="connsiteX1824" fmla="*/ 3903178 w 6504064"/>
              <a:gd name="connsiteY1824" fmla="*/ 797555 h 7825128"/>
              <a:gd name="connsiteX1825" fmla="*/ 3928575 w 6504064"/>
              <a:gd name="connsiteY1825" fmla="*/ 828618 h 7825128"/>
              <a:gd name="connsiteX1826" fmla="*/ 4124584 w 6504064"/>
              <a:gd name="connsiteY1826" fmla="*/ 859089 h 7825128"/>
              <a:gd name="connsiteX1827" fmla="*/ 4248494 w 6504064"/>
              <a:gd name="connsiteY1827" fmla="*/ 823826 h 7825128"/>
              <a:gd name="connsiteX1828" fmla="*/ 4518263 w 6504064"/>
              <a:gd name="connsiteY1828" fmla="*/ 722398 h 7825128"/>
              <a:gd name="connsiteX1829" fmla="*/ 4734433 w 6504064"/>
              <a:gd name="connsiteY1829" fmla="*/ 565753 h 7825128"/>
              <a:gd name="connsiteX1830" fmla="*/ 4971353 w 6504064"/>
              <a:gd name="connsiteY1830" fmla="*/ 309981 h 7825128"/>
              <a:gd name="connsiteX1831" fmla="*/ 5003955 w 6504064"/>
              <a:gd name="connsiteY1831" fmla="*/ 280721 h 7825128"/>
              <a:gd name="connsiteX1832" fmla="*/ 5071406 w 6504064"/>
              <a:gd name="connsiteY1832" fmla="*/ 217999 h 7825128"/>
              <a:gd name="connsiteX1833" fmla="*/ 1862389 w 6504064"/>
              <a:gd name="connsiteY1833" fmla="*/ 176232 h 7825128"/>
              <a:gd name="connsiteX1834" fmla="*/ 1899846 w 6504064"/>
              <a:gd name="connsiteY1834" fmla="*/ 216005 h 7825128"/>
              <a:gd name="connsiteX1835" fmla="*/ 2003259 w 6504064"/>
              <a:gd name="connsiteY1835" fmla="*/ 212375 h 7825128"/>
              <a:gd name="connsiteX1836" fmla="*/ 2091035 w 6504064"/>
              <a:gd name="connsiteY1836" fmla="*/ 217045 h 7825128"/>
              <a:gd name="connsiteX1837" fmla="*/ 2090743 w 6504064"/>
              <a:gd name="connsiteY1837" fmla="*/ 328921 h 7825128"/>
              <a:gd name="connsiteX1838" fmla="*/ 2043650 w 6504064"/>
              <a:gd name="connsiteY1838" fmla="*/ 385863 h 7825128"/>
              <a:gd name="connsiteX1839" fmla="*/ 1981402 w 6504064"/>
              <a:gd name="connsiteY1839" fmla="*/ 455651 h 7825128"/>
              <a:gd name="connsiteX1840" fmla="*/ 1883905 w 6504064"/>
              <a:gd name="connsiteY1840" fmla="*/ 434210 h 7825128"/>
              <a:gd name="connsiteX1841" fmla="*/ 1823790 w 6504064"/>
              <a:gd name="connsiteY1841" fmla="*/ 352749 h 7825128"/>
              <a:gd name="connsiteX1842" fmla="*/ 1855419 w 6504064"/>
              <a:gd name="connsiteY1842" fmla="*/ 307047 h 7825128"/>
              <a:gd name="connsiteX1843" fmla="*/ 1862665 w 6504064"/>
              <a:gd name="connsiteY1843" fmla="*/ 254930 h 7825128"/>
              <a:gd name="connsiteX1844" fmla="*/ 1845215 w 6504064"/>
              <a:gd name="connsiteY1844" fmla="*/ 195581 h 7825128"/>
              <a:gd name="connsiteX1845" fmla="*/ 1862389 w 6504064"/>
              <a:gd name="connsiteY1845" fmla="*/ 176232 h 7825128"/>
              <a:gd name="connsiteX1846" fmla="*/ 4163898 w 6504064"/>
              <a:gd name="connsiteY1846" fmla="*/ 102609 h 7825128"/>
              <a:gd name="connsiteX1847" fmla="*/ 4185321 w 6504064"/>
              <a:gd name="connsiteY1847" fmla="*/ 116571 h 7825128"/>
              <a:gd name="connsiteX1848" fmla="*/ 4155211 w 6504064"/>
              <a:gd name="connsiteY1848" fmla="*/ 144612 h 7825128"/>
              <a:gd name="connsiteX1849" fmla="*/ 4142861 w 6504064"/>
              <a:gd name="connsiteY1849" fmla="*/ 114929 h 7825128"/>
              <a:gd name="connsiteX1850" fmla="*/ 4163898 w 6504064"/>
              <a:gd name="connsiteY1850" fmla="*/ 102609 h 7825128"/>
              <a:gd name="connsiteX1851" fmla="*/ 4961840 w 6504064"/>
              <a:gd name="connsiteY1851" fmla="*/ 101594 h 7825128"/>
              <a:gd name="connsiteX1852" fmla="*/ 4967733 w 6504064"/>
              <a:gd name="connsiteY1852" fmla="*/ 132070 h 7825128"/>
              <a:gd name="connsiteX1853" fmla="*/ 4949620 w 6504064"/>
              <a:gd name="connsiteY1853" fmla="*/ 179016 h 7825128"/>
              <a:gd name="connsiteX1854" fmla="*/ 4931508 w 6504064"/>
              <a:gd name="connsiteY1854" fmla="*/ 156273 h 7825128"/>
              <a:gd name="connsiteX1855" fmla="*/ 4941470 w 6504064"/>
              <a:gd name="connsiteY1855" fmla="*/ 111441 h 7825128"/>
              <a:gd name="connsiteX1856" fmla="*/ 4961840 w 6504064"/>
              <a:gd name="connsiteY1856" fmla="*/ 101594 h 7825128"/>
              <a:gd name="connsiteX1857" fmla="*/ 5171358 w 6504064"/>
              <a:gd name="connsiteY1857" fmla="*/ 44473 h 7825128"/>
              <a:gd name="connsiteX1858" fmla="*/ 5192326 w 6504064"/>
              <a:gd name="connsiteY1858" fmla="*/ 57756 h 7825128"/>
              <a:gd name="connsiteX1859" fmla="*/ 5148620 w 6504064"/>
              <a:gd name="connsiteY1859" fmla="*/ 80201 h 7825128"/>
              <a:gd name="connsiteX1860" fmla="*/ 5142229 w 6504064"/>
              <a:gd name="connsiteY1860" fmla="*/ 57611 h 7825128"/>
              <a:gd name="connsiteX1861" fmla="*/ 5171358 w 6504064"/>
              <a:gd name="connsiteY1861" fmla="*/ 44473 h 7825128"/>
              <a:gd name="connsiteX1862" fmla="*/ 5544259 w 6504064"/>
              <a:gd name="connsiteY1862" fmla="*/ 28088 h 7825128"/>
              <a:gd name="connsiteX1863" fmla="*/ 5583551 w 6504064"/>
              <a:gd name="connsiteY1863" fmla="*/ 72408 h 7825128"/>
              <a:gd name="connsiteX1864" fmla="*/ 5518347 w 6504064"/>
              <a:gd name="connsiteY1864" fmla="*/ 107323 h 7825128"/>
              <a:gd name="connsiteX1865" fmla="*/ 5521970 w 6504064"/>
              <a:gd name="connsiteY1865" fmla="*/ 38112 h 7825128"/>
              <a:gd name="connsiteX1866" fmla="*/ 5544259 w 6504064"/>
              <a:gd name="connsiteY1866" fmla="*/ 28088 h 7825128"/>
              <a:gd name="connsiteX1867" fmla="*/ 1779158 w 6504064"/>
              <a:gd name="connsiteY1867" fmla="*/ 653 h 7825128"/>
              <a:gd name="connsiteX1868" fmla="*/ 1819332 w 6504064"/>
              <a:gd name="connsiteY1868" fmla="*/ 46824 h 7825128"/>
              <a:gd name="connsiteX1869" fmla="*/ 1743786 w 6504064"/>
              <a:gd name="connsiteY1869" fmla="*/ 21411 h 7825128"/>
              <a:gd name="connsiteX1870" fmla="*/ 1779158 w 6504064"/>
              <a:gd name="connsiteY1870" fmla="*/ 653 h 7825128"/>
              <a:gd name="connsiteX1871" fmla="*/ 1046213 w 6504064"/>
              <a:gd name="connsiteY1871" fmla="*/ 6 h 7825128"/>
              <a:gd name="connsiteX1872" fmla="*/ 1124061 w 6504064"/>
              <a:gd name="connsiteY1872" fmla="*/ 40501 h 7825128"/>
              <a:gd name="connsiteX1873" fmla="*/ 1236643 w 6504064"/>
              <a:gd name="connsiteY1873" fmla="*/ 166430 h 7825128"/>
              <a:gd name="connsiteX1874" fmla="*/ 1113016 w 6504064"/>
              <a:gd name="connsiteY1874" fmla="*/ 107033 h 7825128"/>
              <a:gd name="connsiteX1875" fmla="*/ 1026845 w 6504064"/>
              <a:gd name="connsiteY1875" fmla="*/ 4276 h 7825128"/>
              <a:gd name="connsiteX1876" fmla="*/ 1046213 w 6504064"/>
              <a:gd name="connsiteY1876" fmla="*/ 6 h 7825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</a:cxnLst>
            <a:rect l="l" t="t" r="r" b="b"/>
            <a:pathLst>
              <a:path w="6504064" h="7825128">
                <a:moveTo>
                  <a:pt x="396957" y="7796578"/>
                </a:moveTo>
                <a:cubicBezTo>
                  <a:pt x="404564" y="7796578"/>
                  <a:pt x="410725" y="7801265"/>
                  <a:pt x="410725" y="7810639"/>
                </a:cubicBezTo>
                <a:cubicBezTo>
                  <a:pt x="410725" y="7818609"/>
                  <a:pt x="400559" y="7825128"/>
                  <a:pt x="388134" y="7825128"/>
                </a:cubicBezTo>
                <a:cubicBezTo>
                  <a:pt x="375710" y="7825128"/>
                  <a:pt x="369575" y="7818609"/>
                  <a:pt x="374500" y="7810639"/>
                </a:cubicBezTo>
                <a:cubicBezTo>
                  <a:pt x="380295" y="7801265"/>
                  <a:pt x="389349" y="7796578"/>
                  <a:pt x="396957" y="7796578"/>
                </a:cubicBezTo>
                <a:close/>
                <a:moveTo>
                  <a:pt x="275432" y="7564969"/>
                </a:moveTo>
                <a:cubicBezTo>
                  <a:pt x="285973" y="7567791"/>
                  <a:pt x="294750" y="7580273"/>
                  <a:pt x="294750" y="7600534"/>
                </a:cubicBezTo>
                <a:cubicBezTo>
                  <a:pt x="294750" y="7622415"/>
                  <a:pt x="286482" y="7636759"/>
                  <a:pt x="273872" y="7636759"/>
                </a:cubicBezTo>
                <a:cubicBezTo>
                  <a:pt x="246438" y="7636759"/>
                  <a:pt x="234541" y="7616011"/>
                  <a:pt x="245539" y="7587352"/>
                </a:cubicBezTo>
                <a:cubicBezTo>
                  <a:pt x="252590" y="7568980"/>
                  <a:pt x="264892" y="7562146"/>
                  <a:pt x="275432" y="7564969"/>
                </a:cubicBezTo>
                <a:close/>
                <a:moveTo>
                  <a:pt x="1598524" y="6897776"/>
                </a:moveTo>
                <a:cubicBezTo>
                  <a:pt x="1623806" y="6897776"/>
                  <a:pt x="1614781" y="6962631"/>
                  <a:pt x="1586371" y="6985113"/>
                </a:cubicBezTo>
                <a:cubicBezTo>
                  <a:pt x="1582642" y="6988064"/>
                  <a:pt x="1576402" y="6996466"/>
                  <a:pt x="1568327" y="7008996"/>
                </a:cubicBezTo>
                <a:lnTo>
                  <a:pt x="1548477" y="7042235"/>
                </a:lnTo>
                <a:lnTo>
                  <a:pt x="1548473" y="7042235"/>
                </a:lnTo>
                <a:lnTo>
                  <a:pt x="1539264" y="7057653"/>
                </a:lnTo>
                <a:cubicBezTo>
                  <a:pt x="1472843" y="7174457"/>
                  <a:pt x="1364692" y="7392332"/>
                  <a:pt x="1360885" y="7425793"/>
                </a:cubicBezTo>
                <a:cubicBezTo>
                  <a:pt x="1359125" y="7441258"/>
                  <a:pt x="1350000" y="7456472"/>
                  <a:pt x="1340608" y="7459603"/>
                </a:cubicBezTo>
                <a:cubicBezTo>
                  <a:pt x="1316268" y="7467717"/>
                  <a:pt x="1319416" y="7411886"/>
                  <a:pt x="1344472" y="7391089"/>
                </a:cubicBezTo>
                <a:cubicBezTo>
                  <a:pt x="1355989" y="7381532"/>
                  <a:pt x="1373143" y="7336721"/>
                  <a:pt x="1382592" y="7291510"/>
                </a:cubicBezTo>
                <a:cubicBezTo>
                  <a:pt x="1398350" y="7216106"/>
                  <a:pt x="1413170" y="7174927"/>
                  <a:pt x="1470559" y="7078687"/>
                </a:cubicBezTo>
                <a:lnTo>
                  <a:pt x="1492822" y="7042235"/>
                </a:lnTo>
                <a:lnTo>
                  <a:pt x="1492827" y="7042235"/>
                </a:lnTo>
                <a:lnTo>
                  <a:pt x="1503007" y="7025566"/>
                </a:lnTo>
                <a:cubicBezTo>
                  <a:pt x="1515137" y="7006054"/>
                  <a:pt x="1528652" y="6984600"/>
                  <a:pt x="1543753" y="6960789"/>
                </a:cubicBezTo>
                <a:cubicBezTo>
                  <a:pt x="1565732" y="6926131"/>
                  <a:pt x="1590379" y="6897776"/>
                  <a:pt x="1598524" y="6897776"/>
                </a:cubicBezTo>
                <a:close/>
                <a:moveTo>
                  <a:pt x="6058583" y="6749320"/>
                </a:moveTo>
                <a:lnTo>
                  <a:pt x="6027858" y="6964386"/>
                </a:lnTo>
                <a:lnTo>
                  <a:pt x="6023329" y="6969183"/>
                </a:lnTo>
                <a:cubicBezTo>
                  <a:pt x="6002005" y="6986182"/>
                  <a:pt x="5976422" y="6997082"/>
                  <a:pt x="5959385" y="6991675"/>
                </a:cubicBezTo>
                <a:cubicBezTo>
                  <a:pt x="5943944" y="6986773"/>
                  <a:pt x="5931309" y="6977498"/>
                  <a:pt x="5931309" y="6971061"/>
                </a:cubicBezTo>
                <a:cubicBezTo>
                  <a:pt x="5931309" y="6964626"/>
                  <a:pt x="5927531" y="6940475"/>
                  <a:pt x="5922915" y="6917391"/>
                </a:cubicBezTo>
                <a:cubicBezTo>
                  <a:pt x="5915423" y="6879931"/>
                  <a:pt x="5920870" y="6871856"/>
                  <a:pt x="5973630" y="6842205"/>
                </a:cubicBezTo>
                <a:cubicBezTo>
                  <a:pt x="6006139" y="6823933"/>
                  <a:pt x="6032738" y="6800924"/>
                  <a:pt x="6032738" y="6791073"/>
                </a:cubicBezTo>
                <a:cubicBezTo>
                  <a:pt x="6032738" y="6781223"/>
                  <a:pt x="6040563" y="6765340"/>
                  <a:pt x="6050125" y="6755777"/>
                </a:cubicBezTo>
                <a:close/>
                <a:moveTo>
                  <a:pt x="5388404" y="6590768"/>
                </a:moveTo>
                <a:cubicBezTo>
                  <a:pt x="5397135" y="6592544"/>
                  <a:pt x="5402428" y="6603303"/>
                  <a:pt x="5402428" y="6622668"/>
                </a:cubicBezTo>
                <a:cubicBezTo>
                  <a:pt x="5402428" y="6666929"/>
                  <a:pt x="5359782" y="6693377"/>
                  <a:pt x="5346063" y="6657624"/>
                </a:cubicBezTo>
                <a:cubicBezTo>
                  <a:pt x="5340926" y="6644238"/>
                  <a:pt x="5344388" y="6624054"/>
                  <a:pt x="5353754" y="6612766"/>
                </a:cubicBezTo>
                <a:cubicBezTo>
                  <a:pt x="5367505" y="6596199"/>
                  <a:pt x="5379672" y="6588992"/>
                  <a:pt x="5388404" y="6590768"/>
                </a:cubicBezTo>
                <a:close/>
                <a:moveTo>
                  <a:pt x="5612531" y="6535530"/>
                </a:moveTo>
                <a:cubicBezTo>
                  <a:pt x="5645754" y="6535530"/>
                  <a:pt x="5651432" y="6557603"/>
                  <a:pt x="5621192" y="6569206"/>
                </a:cubicBezTo>
                <a:cubicBezTo>
                  <a:pt x="5599872" y="6577388"/>
                  <a:pt x="5583550" y="6568022"/>
                  <a:pt x="5583550" y="6547605"/>
                </a:cubicBezTo>
                <a:cubicBezTo>
                  <a:pt x="5583550" y="6540965"/>
                  <a:pt x="5596592" y="6535530"/>
                  <a:pt x="5612531" y="6535530"/>
                </a:cubicBezTo>
                <a:close/>
                <a:moveTo>
                  <a:pt x="6100006" y="6459377"/>
                </a:moveTo>
                <a:lnTo>
                  <a:pt x="6065835" y="6698561"/>
                </a:lnTo>
                <a:lnTo>
                  <a:pt x="6065142" y="6698535"/>
                </a:lnTo>
                <a:cubicBezTo>
                  <a:pt x="6060562" y="6693948"/>
                  <a:pt x="6056613" y="6684802"/>
                  <a:pt x="6053905" y="6670622"/>
                </a:cubicBezTo>
                <a:cubicBezTo>
                  <a:pt x="6046182" y="6630183"/>
                  <a:pt x="6045941" y="6630337"/>
                  <a:pt x="6032869" y="6684050"/>
                </a:cubicBezTo>
                <a:cubicBezTo>
                  <a:pt x="6024322" y="6719169"/>
                  <a:pt x="6012991" y="6735896"/>
                  <a:pt x="6000834" y="6731340"/>
                </a:cubicBezTo>
                <a:cubicBezTo>
                  <a:pt x="5990488" y="6727464"/>
                  <a:pt x="5971094" y="6731359"/>
                  <a:pt x="5957736" y="6739995"/>
                </a:cubicBezTo>
                <a:cubicBezTo>
                  <a:pt x="5937503" y="6753077"/>
                  <a:pt x="5926964" y="6745421"/>
                  <a:pt x="5894567" y="6694099"/>
                </a:cubicBezTo>
                <a:cubicBezTo>
                  <a:pt x="5863574" y="6645006"/>
                  <a:pt x="5856751" y="6618981"/>
                  <a:pt x="5860953" y="6565903"/>
                </a:cubicBezTo>
                <a:cubicBezTo>
                  <a:pt x="5865975" y="6502454"/>
                  <a:pt x="5868121" y="6499568"/>
                  <a:pt x="5906324" y="6504891"/>
                </a:cubicBezTo>
                <a:cubicBezTo>
                  <a:pt x="5930799" y="6508299"/>
                  <a:pt x="5957363" y="6500575"/>
                  <a:pt x="5974505" y="6485060"/>
                </a:cubicBezTo>
                <a:cubicBezTo>
                  <a:pt x="5993787" y="6467610"/>
                  <a:pt x="6014360" y="6462599"/>
                  <a:pt x="6040145" y="6469071"/>
                </a:cubicBezTo>
                <a:cubicBezTo>
                  <a:pt x="6052997" y="6472296"/>
                  <a:pt x="6066566" y="6471811"/>
                  <a:pt x="6079217" y="6468825"/>
                </a:cubicBezTo>
                <a:close/>
                <a:moveTo>
                  <a:pt x="1743199" y="6442881"/>
                </a:moveTo>
                <a:cubicBezTo>
                  <a:pt x="1752359" y="6444470"/>
                  <a:pt x="1758236" y="6453888"/>
                  <a:pt x="1758236" y="6470689"/>
                </a:cubicBezTo>
                <a:cubicBezTo>
                  <a:pt x="1758236" y="6481902"/>
                  <a:pt x="1743564" y="6512489"/>
                  <a:pt x="1725634" y="6538660"/>
                </a:cubicBezTo>
                <a:cubicBezTo>
                  <a:pt x="1688600" y="6592712"/>
                  <a:pt x="1685786" y="6599736"/>
                  <a:pt x="1685786" y="6638166"/>
                </a:cubicBezTo>
                <a:cubicBezTo>
                  <a:pt x="1685786" y="6669336"/>
                  <a:pt x="1659720" y="6675902"/>
                  <a:pt x="1648815" y="6647480"/>
                </a:cubicBezTo>
                <a:cubicBezTo>
                  <a:pt x="1638620" y="6620916"/>
                  <a:pt x="1679384" y="6494170"/>
                  <a:pt x="1708453" y="6462052"/>
                </a:cubicBezTo>
                <a:cubicBezTo>
                  <a:pt x="1721592" y="6447531"/>
                  <a:pt x="1734038" y="6441292"/>
                  <a:pt x="1743199" y="6442881"/>
                </a:cubicBezTo>
                <a:close/>
                <a:moveTo>
                  <a:pt x="272903" y="6379499"/>
                </a:moveTo>
                <a:cubicBezTo>
                  <a:pt x="277170" y="6378800"/>
                  <a:pt x="281673" y="6379347"/>
                  <a:pt x="285978" y="6380976"/>
                </a:cubicBezTo>
                <a:cubicBezTo>
                  <a:pt x="294588" y="6384234"/>
                  <a:pt x="302401" y="6391816"/>
                  <a:pt x="305930" y="6402404"/>
                </a:cubicBezTo>
                <a:cubicBezTo>
                  <a:pt x="309134" y="6412015"/>
                  <a:pt x="298340" y="6419610"/>
                  <a:pt x="281478" y="6419610"/>
                </a:cubicBezTo>
                <a:cubicBezTo>
                  <a:pt x="251377" y="6419610"/>
                  <a:pt x="242356" y="6404395"/>
                  <a:pt x="261251" y="6385498"/>
                </a:cubicBezTo>
                <a:cubicBezTo>
                  <a:pt x="264608" y="6382142"/>
                  <a:pt x="268637" y="6380198"/>
                  <a:pt x="272903" y="6379499"/>
                </a:cubicBezTo>
                <a:close/>
                <a:moveTo>
                  <a:pt x="5081228" y="6333391"/>
                </a:moveTo>
                <a:cubicBezTo>
                  <a:pt x="5093466" y="6332026"/>
                  <a:pt x="5106259" y="6336851"/>
                  <a:pt x="5113490" y="6348552"/>
                </a:cubicBezTo>
                <a:cubicBezTo>
                  <a:pt x="5128802" y="6373327"/>
                  <a:pt x="5080489" y="6415000"/>
                  <a:pt x="5060095" y="6394605"/>
                </a:cubicBezTo>
                <a:cubicBezTo>
                  <a:pt x="5051011" y="6385521"/>
                  <a:pt x="5047498" y="6367870"/>
                  <a:pt x="5052292" y="6355380"/>
                </a:cubicBezTo>
                <a:cubicBezTo>
                  <a:pt x="5057307" y="6342313"/>
                  <a:pt x="5068991" y="6334757"/>
                  <a:pt x="5081228" y="6333391"/>
                </a:cubicBezTo>
                <a:close/>
                <a:moveTo>
                  <a:pt x="5467792" y="6289797"/>
                </a:moveTo>
                <a:cubicBezTo>
                  <a:pt x="5475852" y="6289954"/>
                  <a:pt x="5483949" y="6294921"/>
                  <a:pt x="5489963" y="6304655"/>
                </a:cubicBezTo>
                <a:cubicBezTo>
                  <a:pt x="5503299" y="6326233"/>
                  <a:pt x="5487838" y="6337965"/>
                  <a:pt x="5460095" y="6327319"/>
                </a:cubicBezTo>
                <a:cubicBezTo>
                  <a:pt x="5447292" y="6322405"/>
                  <a:pt x="5440874" y="6311819"/>
                  <a:pt x="5445835" y="6303794"/>
                </a:cubicBezTo>
                <a:cubicBezTo>
                  <a:pt x="5451708" y="6294291"/>
                  <a:pt x="5459732" y="6289640"/>
                  <a:pt x="5467792" y="6289797"/>
                </a:cubicBezTo>
                <a:close/>
                <a:moveTo>
                  <a:pt x="2372015" y="6239846"/>
                </a:moveTo>
                <a:cubicBezTo>
                  <a:pt x="2379240" y="6238780"/>
                  <a:pt x="2387420" y="6241251"/>
                  <a:pt x="2398195" y="6247018"/>
                </a:cubicBezTo>
                <a:cubicBezTo>
                  <a:pt x="2425344" y="6261547"/>
                  <a:pt x="2423576" y="6266754"/>
                  <a:pt x="2382186" y="6294183"/>
                </a:cubicBezTo>
                <a:cubicBezTo>
                  <a:pt x="2353710" y="6313053"/>
                  <a:pt x="2329211" y="6280824"/>
                  <a:pt x="2351561" y="6253896"/>
                </a:cubicBezTo>
                <a:cubicBezTo>
                  <a:pt x="2358517" y="6245514"/>
                  <a:pt x="2364788" y="6240912"/>
                  <a:pt x="2372015" y="6239846"/>
                </a:cubicBezTo>
                <a:close/>
                <a:moveTo>
                  <a:pt x="1697167" y="6175955"/>
                </a:moveTo>
                <a:cubicBezTo>
                  <a:pt x="1708413" y="6170997"/>
                  <a:pt x="1714769" y="6179381"/>
                  <a:pt x="1714769" y="6201752"/>
                </a:cubicBezTo>
                <a:cubicBezTo>
                  <a:pt x="1714769" y="6217411"/>
                  <a:pt x="1728510" y="6237576"/>
                  <a:pt x="1745303" y="6246564"/>
                </a:cubicBezTo>
                <a:cubicBezTo>
                  <a:pt x="1768040" y="6258733"/>
                  <a:pt x="1771648" y="6267097"/>
                  <a:pt x="1759432" y="6279313"/>
                </a:cubicBezTo>
                <a:cubicBezTo>
                  <a:pt x="1747396" y="6291350"/>
                  <a:pt x="1736192" y="6291453"/>
                  <a:pt x="1717374" y="6279702"/>
                </a:cubicBezTo>
                <a:cubicBezTo>
                  <a:pt x="1695024" y="6265744"/>
                  <a:pt x="1685150" y="6275932"/>
                  <a:pt x="1640614" y="6358903"/>
                </a:cubicBezTo>
                <a:cubicBezTo>
                  <a:pt x="1590095" y="6453016"/>
                  <a:pt x="1555380" y="6487086"/>
                  <a:pt x="1555380" y="6442552"/>
                </a:cubicBezTo>
                <a:cubicBezTo>
                  <a:pt x="1555380" y="6429934"/>
                  <a:pt x="1561128" y="6419610"/>
                  <a:pt x="1568150" y="6419610"/>
                </a:cubicBezTo>
                <a:cubicBezTo>
                  <a:pt x="1575174" y="6419610"/>
                  <a:pt x="1588424" y="6389806"/>
                  <a:pt x="1597596" y="6353376"/>
                </a:cubicBezTo>
                <a:cubicBezTo>
                  <a:pt x="1606769" y="6316949"/>
                  <a:pt x="1630447" y="6261524"/>
                  <a:pt x="1650213" y="6230213"/>
                </a:cubicBezTo>
                <a:cubicBezTo>
                  <a:pt x="1669782" y="6199214"/>
                  <a:pt x="1685921" y="6180915"/>
                  <a:pt x="1697167" y="6175955"/>
                </a:cubicBezTo>
                <a:close/>
                <a:moveTo>
                  <a:pt x="260825" y="6043798"/>
                </a:moveTo>
                <a:cubicBezTo>
                  <a:pt x="271534" y="6046857"/>
                  <a:pt x="280272" y="6056854"/>
                  <a:pt x="280272" y="6071854"/>
                </a:cubicBezTo>
                <a:cubicBezTo>
                  <a:pt x="280272" y="6087792"/>
                  <a:pt x="270876" y="6100833"/>
                  <a:pt x="259394" y="6100833"/>
                </a:cubicBezTo>
                <a:cubicBezTo>
                  <a:pt x="233795" y="6100833"/>
                  <a:pt x="217429" y="6076989"/>
                  <a:pt x="229558" y="6057363"/>
                </a:cubicBezTo>
                <a:cubicBezTo>
                  <a:pt x="237437" y="6044615"/>
                  <a:pt x="250116" y="6040738"/>
                  <a:pt x="260825" y="6043798"/>
                </a:cubicBezTo>
                <a:close/>
                <a:moveTo>
                  <a:pt x="5023115" y="6023923"/>
                </a:moveTo>
                <a:cubicBezTo>
                  <a:pt x="5033871" y="6028043"/>
                  <a:pt x="5038138" y="6049176"/>
                  <a:pt x="5035301" y="6086799"/>
                </a:cubicBezTo>
                <a:cubicBezTo>
                  <a:pt x="5027833" y="6185897"/>
                  <a:pt x="5006413" y="6220546"/>
                  <a:pt x="4961288" y="6206523"/>
                </a:cubicBezTo>
                <a:cubicBezTo>
                  <a:pt x="4935890" y="6198629"/>
                  <a:pt x="4925201" y="6185851"/>
                  <a:pt x="4927252" y="6165827"/>
                </a:cubicBezTo>
                <a:cubicBezTo>
                  <a:pt x="4930518" y="6133925"/>
                  <a:pt x="4959205" y="6075663"/>
                  <a:pt x="4986533" y="6045424"/>
                </a:cubicBezTo>
                <a:cubicBezTo>
                  <a:pt x="4995634" y="6035355"/>
                  <a:pt x="5003546" y="6028726"/>
                  <a:pt x="5010219" y="6025492"/>
                </a:cubicBezTo>
                <a:cubicBezTo>
                  <a:pt x="5015223" y="6023066"/>
                  <a:pt x="5019529" y="6022550"/>
                  <a:pt x="5023115" y="6023923"/>
                </a:cubicBezTo>
                <a:close/>
                <a:moveTo>
                  <a:pt x="5163345" y="5955936"/>
                </a:moveTo>
                <a:cubicBezTo>
                  <a:pt x="5185725" y="5955936"/>
                  <a:pt x="5196189" y="5986846"/>
                  <a:pt x="5179469" y="6003566"/>
                </a:cubicBezTo>
                <a:cubicBezTo>
                  <a:pt x="5159482" y="6023556"/>
                  <a:pt x="5125897" y="5995850"/>
                  <a:pt x="5140829" y="5971689"/>
                </a:cubicBezTo>
                <a:cubicBezTo>
                  <a:pt x="5146183" y="5963025"/>
                  <a:pt x="5156316" y="5955936"/>
                  <a:pt x="5163345" y="5955936"/>
                </a:cubicBezTo>
                <a:close/>
                <a:moveTo>
                  <a:pt x="1852421" y="5955934"/>
                </a:moveTo>
                <a:cubicBezTo>
                  <a:pt x="1864376" y="5955934"/>
                  <a:pt x="1874156" y="5962455"/>
                  <a:pt x="1874156" y="5970425"/>
                </a:cubicBezTo>
                <a:cubicBezTo>
                  <a:pt x="1874156" y="5978394"/>
                  <a:pt x="1864376" y="5984915"/>
                  <a:pt x="1852421" y="5984915"/>
                </a:cubicBezTo>
                <a:cubicBezTo>
                  <a:pt x="1840468" y="5984915"/>
                  <a:pt x="1830686" y="5978394"/>
                  <a:pt x="1830686" y="5970425"/>
                </a:cubicBezTo>
                <a:cubicBezTo>
                  <a:pt x="1830686" y="5962455"/>
                  <a:pt x="1840468" y="5955934"/>
                  <a:pt x="1852421" y="5955934"/>
                </a:cubicBezTo>
                <a:close/>
                <a:moveTo>
                  <a:pt x="996882" y="5878575"/>
                </a:moveTo>
                <a:cubicBezTo>
                  <a:pt x="1002341" y="5879667"/>
                  <a:pt x="1008315" y="5885112"/>
                  <a:pt x="1012011" y="5894354"/>
                </a:cubicBezTo>
                <a:cubicBezTo>
                  <a:pt x="1016152" y="5904704"/>
                  <a:pt x="1011493" y="5909361"/>
                  <a:pt x="1001144" y="5905222"/>
                </a:cubicBezTo>
                <a:cubicBezTo>
                  <a:pt x="991183" y="5901238"/>
                  <a:pt x="983847" y="5893900"/>
                  <a:pt x="984844" y="5888921"/>
                </a:cubicBezTo>
                <a:cubicBezTo>
                  <a:pt x="986479" y="5880744"/>
                  <a:pt x="991423" y="5877483"/>
                  <a:pt x="996882" y="5878575"/>
                </a:cubicBezTo>
                <a:close/>
                <a:moveTo>
                  <a:pt x="2229164" y="5811037"/>
                </a:moveTo>
                <a:cubicBezTo>
                  <a:pt x="2241116" y="5811037"/>
                  <a:pt x="2250897" y="5817558"/>
                  <a:pt x="2250897" y="5825527"/>
                </a:cubicBezTo>
                <a:cubicBezTo>
                  <a:pt x="2250897" y="5833497"/>
                  <a:pt x="2241116" y="5840016"/>
                  <a:pt x="2229164" y="5840016"/>
                </a:cubicBezTo>
                <a:cubicBezTo>
                  <a:pt x="2217211" y="5840016"/>
                  <a:pt x="2207430" y="5833497"/>
                  <a:pt x="2207430" y="5825527"/>
                </a:cubicBezTo>
                <a:cubicBezTo>
                  <a:pt x="2207430" y="5817558"/>
                  <a:pt x="2217211" y="5811037"/>
                  <a:pt x="2229164" y="5811037"/>
                </a:cubicBezTo>
                <a:close/>
                <a:moveTo>
                  <a:pt x="6047228" y="5767568"/>
                </a:moveTo>
                <a:cubicBezTo>
                  <a:pt x="6055198" y="5767568"/>
                  <a:pt x="6061717" y="5774087"/>
                  <a:pt x="6061717" y="5782058"/>
                </a:cubicBezTo>
                <a:cubicBezTo>
                  <a:pt x="6061717" y="5790027"/>
                  <a:pt x="6055198" y="5796547"/>
                  <a:pt x="6047228" y="5796547"/>
                </a:cubicBezTo>
                <a:cubicBezTo>
                  <a:pt x="6039258" y="5796547"/>
                  <a:pt x="6032738" y="5790027"/>
                  <a:pt x="6032738" y="5782058"/>
                </a:cubicBezTo>
                <a:cubicBezTo>
                  <a:pt x="6032738" y="5774087"/>
                  <a:pt x="6039258" y="5767568"/>
                  <a:pt x="6047228" y="5767568"/>
                </a:cubicBezTo>
                <a:close/>
                <a:moveTo>
                  <a:pt x="533847" y="5767568"/>
                </a:moveTo>
                <a:cubicBezTo>
                  <a:pt x="545801" y="5767568"/>
                  <a:pt x="555581" y="5774087"/>
                  <a:pt x="555581" y="5782058"/>
                </a:cubicBezTo>
                <a:cubicBezTo>
                  <a:pt x="555581" y="5790027"/>
                  <a:pt x="545801" y="5796547"/>
                  <a:pt x="533847" y="5796547"/>
                </a:cubicBezTo>
                <a:cubicBezTo>
                  <a:pt x="521892" y="5796547"/>
                  <a:pt x="512112" y="5790027"/>
                  <a:pt x="512112" y="5782058"/>
                </a:cubicBezTo>
                <a:cubicBezTo>
                  <a:pt x="512112" y="5774087"/>
                  <a:pt x="521892" y="5767568"/>
                  <a:pt x="533847" y="5767568"/>
                </a:cubicBezTo>
                <a:close/>
                <a:moveTo>
                  <a:pt x="4788668" y="5762294"/>
                </a:moveTo>
                <a:cubicBezTo>
                  <a:pt x="4775581" y="5759395"/>
                  <a:pt x="4753462" y="5763108"/>
                  <a:pt x="4739517" y="5770548"/>
                </a:cubicBezTo>
                <a:cubicBezTo>
                  <a:pt x="4708501" y="5787089"/>
                  <a:pt x="4708444" y="5788845"/>
                  <a:pt x="4737501" y="5833191"/>
                </a:cubicBezTo>
                <a:lnTo>
                  <a:pt x="4760844" y="5868816"/>
                </a:lnTo>
                <a:lnTo>
                  <a:pt x="4760844" y="5868815"/>
                </a:lnTo>
                <a:lnTo>
                  <a:pt x="4737502" y="5833192"/>
                </a:lnTo>
                <a:cubicBezTo>
                  <a:pt x="4708444" y="5788846"/>
                  <a:pt x="4708502" y="5787091"/>
                  <a:pt x="4739517" y="5770549"/>
                </a:cubicBezTo>
                <a:cubicBezTo>
                  <a:pt x="4753464" y="5763109"/>
                  <a:pt x="4775582" y="5759396"/>
                  <a:pt x="4788670" y="5762295"/>
                </a:cubicBezTo>
                <a:lnTo>
                  <a:pt x="4804703" y="5774663"/>
                </a:lnTo>
                <a:cubicBezTo>
                  <a:pt x="4804976" y="5767089"/>
                  <a:pt x="4799569" y="5764708"/>
                  <a:pt x="4788668" y="5762294"/>
                </a:cubicBezTo>
                <a:close/>
                <a:moveTo>
                  <a:pt x="5750185" y="5724098"/>
                </a:moveTo>
                <a:cubicBezTo>
                  <a:pt x="5762258" y="5724098"/>
                  <a:pt x="5771919" y="5736978"/>
                  <a:pt x="5771919" y="5753078"/>
                </a:cubicBezTo>
                <a:cubicBezTo>
                  <a:pt x="5771919" y="5769178"/>
                  <a:pt x="5762258" y="5782058"/>
                  <a:pt x="5750185" y="5782058"/>
                </a:cubicBezTo>
                <a:cubicBezTo>
                  <a:pt x="5738110" y="5782058"/>
                  <a:pt x="5728450" y="5769178"/>
                  <a:pt x="5728450" y="5753078"/>
                </a:cubicBezTo>
                <a:cubicBezTo>
                  <a:pt x="5728450" y="5736978"/>
                  <a:pt x="5738110" y="5724098"/>
                  <a:pt x="5750185" y="5724098"/>
                </a:cubicBezTo>
                <a:close/>
                <a:moveTo>
                  <a:pt x="929439" y="5724047"/>
                </a:moveTo>
                <a:cubicBezTo>
                  <a:pt x="945426" y="5720684"/>
                  <a:pt x="961299" y="5732617"/>
                  <a:pt x="961299" y="5753076"/>
                </a:cubicBezTo>
                <a:cubicBezTo>
                  <a:pt x="961299" y="5769015"/>
                  <a:pt x="952215" y="5782057"/>
                  <a:pt x="941114" y="5782057"/>
                </a:cubicBezTo>
                <a:cubicBezTo>
                  <a:pt x="919257" y="5782057"/>
                  <a:pt x="899897" y="5746860"/>
                  <a:pt x="913998" y="5732759"/>
                </a:cubicBezTo>
                <a:cubicBezTo>
                  <a:pt x="918768" y="5727988"/>
                  <a:pt x="924109" y="5725168"/>
                  <a:pt x="929439" y="5724047"/>
                </a:cubicBezTo>
                <a:close/>
                <a:moveTo>
                  <a:pt x="4996362" y="5710799"/>
                </a:moveTo>
                <a:cubicBezTo>
                  <a:pt x="5023941" y="5716643"/>
                  <a:pt x="5058535" y="5756289"/>
                  <a:pt x="5070401" y="5803569"/>
                </a:cubicBezTo>
                <a:cubicBezTo>
                  <a:pt x="5075433" y="5823614"/>
                  <a:pt x="5088183" y="5840015"/>
                  <a:pt x="5098736" y="5840015"/>
                </a:cubicBezTo>
                <a:cubicBezTo>
                  <a:pt x="5109288" y="5840015"/>
                  <a:pt x="5122271" y="5853713"/>
                  <a:pt x="5127584" y="5870455"/>
                </a:cubicBezTo>
                <a:cubicBezTo>
                  <a:pt x="5141330" y="5913765"/>
                  <a:pt x="5095849" y="5929221"/>
                  <a:pt x="5067911" y="5890730"/>
                </a:cubicBezTo>
                <a:cubicBezTo>
                  <a:pt x="5056342" y="5874792"/>
                  <a:pt x="5040481" y="5853525"/>
                  <a:pt x="5032663" y="5843473"/>
                </a:cubicBezTo>
                <a:cubicBezTo>
                  <a:pt x="5024844" y="5833420"/>
                  <a:pt x="5018447" y="5818749"/>
                  <a:pt x="5018447" y="5810871"/>
                </a:cubicBezTo>
                <a:cubicBezTo>
                  <a:pt x="5018447" y="5802992"/>
                  <a:pt x="5009426" y="5796546"/>
                  <a:pt x="4998403" y="5796546"/>
                </a:cubicBezTo>
                <a:cubicBezTo>
                  <a:pt x="4978687" y="5796546"/>
                  <a:pt x="4957398" y="5732016"/>
                  <a:pt x="4972223" y="5717192"/>
                </a:cubicBezTo>
                <a:cubicBezTo>
                  <a:pt x="4978756" y="5710659"/>
                  <a:pt x="4987168" y="5708852"/>
                  <a:pt x="4996362" y="5710799"/>
                </a:cubicBezTo>
                <a:close/>
                <a:moveTo>
                  <a:pt x="1982712" y="5695485"/>
                </a:moveTo>
                <a:cubicBezTo>
                  <a:pt x="1985779" y="5696829"/>
                  <a:pt x="1987326" y="5700266"/>
                  <a:pt x="1986950" y="5705984"/>
                </a:cubicBezTo>
                <a:cubicBezTo>
                  <a:pt x="1983959" y="5751548"/>
                  <a:pt x="1951143" y="5811036"/>
                  <a:pt x="1928995" y="5811036"/>
                </a:cubicBezTo>
                <a:cubicBezTo>
                  <a:pt x="1887687" y="5811036"/>
                  <a:pt x="1885831" y="5778053"/>
                  <a:pt x="1924715" y="5734964"/>
                </a:cubicBezTo>
                <a:cubicBezTo>
                  <a:pt x="1950597" y="5706283"/>
                  <a:pt x="1973508" y="5691457"/>
                  <a:pt x="1982712" y="5695485"/>
                </a:cubicBezTo>
                <a:close/>
                <a:moveTo>
                  <a:pt x="1805613" y="5652626"/>
                </a:moveTo>
                <a:cubicBezTo>
                  <a:pt x="1811927" y="5654984"/>
                  <a:pt x="1816201" y="5662180"/>
                  <a:pt x="1816201" y="5673383"/>
                </a:cubicBezTo>
                <a:cubicBezTo>
                  <a:pt x="1816201" y="5685338"/>
                  <a:pt x="1810066" y="5695118"/>
                  <a:pt x="1802567" y="5695118"/>
                </a:cubicBezTo>
                <a:cubicBezTo>
                  <a:pt x="1784295" y="5695118"/>
                  <a:pt x="1771208" y="5672491"/>
                  <a:pt x="1782785" y="5660915"/>
                </a:cubicBezTo>
                <a:cubicBezTo>
                  <a:pt x="1790945" y="5652755"/>
                  <a:pt x="1799300" y="5650270"/>
                  <a:pt x="1805613" y="5652626"/>
                </a:cubicBezTo>
                <a:close/>
                <a:moveTo>
                  <a:pt x="2035853" y="5601681"/>
                </a:moveTo>
                <a:cubicBezTo>
                  <a:pt x="2040989" y="5599082"/>
                  <a:pt x="2045992" y="5600334"/>
                  <a:pt x="2051016" y="5605359"/>
                </a:cubicBezTo>
                <a:cubicBezTo>
                  <a:pt x="2069376" y="5623719"/>
                  <a:pt x="2053642" y="5651647"/>
                  <a:pt x="2024940" y="5651647"/>
                </a:cubicBezTo>
                <a:cubicBezTo>
                  <a:pt x="2007677" y="5651647"/>
                  <a:pt x="2006704" y="5645756"/>
                  <a:pt x="2019891" y="5621113"/>
                </a:cubicBezTo>
                <a:cubicBezTo>
                  <a:pt x="2025446" y="5610732"/>
                  <a:pt x="2030715" y="5604281"/>
                  <a:pt x="2035853" y="5601681"/>
                </a:cubicBezTo>
                <a:close/>
                <a:moveTo>
                  <a:pt x="1388750" y="5593689"/>
                </a:moveTo>
                <a:cubicBezTo>
                  <a:pt x="1402033" y="5593689"/>
                  <a:pt x="1406924" y="5598580"/>
                  <a:pt x="1399618" y="5604556"/>
                </a:cubicBezTo>
                <a:cubicBezTo>
                  <a:pt x="1385638" y="5615994"/>
                  <a:pt x="1358057" y="5613325"/>
                  <a:pt x="1362187" y="5600933"/>
                </a:cubicBezTo>
                <a:cubicBezTo>
                  <a:pt x="1363515" y="5596949"/>
                  <a:pt x="1375468" y="5593689"/>
                  <a:pt x="1388750" y="5593689"/>
                </a:cubicBezTo>
                <a:close/>
                <a:moveTo>
                  <a:pt x="879366" y="5497950"/>
                </a:moveTo>
                <a:cubicBezTo>
                  <a:pt x="890614" y="5497603"/>
                  <a:pt x="903341" y="5508389"/>
                  <a:pt x="903341" y="5522094"/>
                </a:cubicBezTo>
                <a:cubicBezTo>
                  <a:pt x="903341" y="5529593"/>
                  <a:pt x="893560" y="5535728"/>
                  <a:pt x="881607" y="5535728"/>
                </a:cubicBezTo>
                <a:cubicBezTo>
                  <a:pt x="859200" y="5535728"/>
                  <a:pt x="852820" y="5518630"/>
                  <a:pt x="869137" y="5502312"/>
                </a:cubicBezTo>
                <a:cubicBezTo>
                  <a:pt x="872032" y="5499418"/>
                  <a:pt x="875617" y="5498066"/>
                  <a:pt x="879366" y="5497950"/>
                </a:cubicBezTo>
                <a:close/>
                <a:moveTo>
                  <a:pt x="2871733" y="5475723"/>
                </a:moveTo>
                <a:cubicBezTo>
                  <a:pt x="2876576" y="5476172"/>
                  <a:pt x="2878817" y="5482382"/>
                  <a:pt x="2875424" y="5494072"/>
                </a:cubicBezTo>
                <a:cubicBezTo>
                  <a:pt x="2872240" y="5505030"/>
                  <a:pt x="2869872" y="5535186"/>
                  <a:pt x="2870157" y="5561087"/>
                </a:cubicBezTo>
                <a:cubicBezTo>
                  <a:pt x="2870476" y="5590090"/>
                  <a:pt x="2863511" y="5608179"/>
                  <a:pt x="2852025" y="5608179"/>
                </a:cubicBezTo>
                <a:cubicBezTo>
                  <a:pt x="2832737" y="5608179"/>
                  <a:pt x="2833029" y="5523327"/>
                  <a:pt x="2852427" y="5491942"/>
                </a:cubicBezTo>
                <a:cubicBezTo>
                  <a:pt x="2859444" y="5480587"/>
                  <a:pt x="2866891" y="5475275"/>
                  <a:pt x="2871733" y="5475723"/>
                </a:cubicBezTo>
                <a:close/>
                <a:moveTo>
                  <a:pt x="529554" y="5434741"/>
                </a:moveTo>
                <a:cubicBezTo>
                  <a:pt x="536186" y="5435608"/>
                  <a:pt x="541096" y="5440145"/>
                  <a:pt x="541096" y="5447933"/>
                </a:cubicBezTo>
                <a:cubicBezTo>
                  <a:pt x="541096" y="5467601"/>
                  <a:pt x="515529" y="5480522"/>
                  <a:pt x="506267" y="5465537"/>
                </a:cubicBezTo>
                <a:cubicBezTo>
                  <a:pt x="501948" y="5458549"/>
                  <a:pt x="502584" y="5448662"/>
                  <a:pt x="507680" y="5443565"/>
                </a:cubicBezTo>
                <a:cubicBezTo>
                  <a:pt x="514568" y="5436676"/>
                  <a:pt x="522921" y="5433874"/>
                  <a:pt x="529554" y="5434741"/>
                </a:cubicBezTo>
                <a:close/>
                <a:moveTo>
                  <a:pt x="1858707" y="5414114"/>
                </a:moveTo>
                <a:cubicBezTo>
                  <a:pt x="1868137" y="5415149"/>
                  <a:pt x="1874162" y="5424083"/>
                  <a:pt x="1874162" y="5440626"/>
                </a:cubicBezTo>
                <a:cubicBezTo>
                  <a:pt x="1874162" y="5472364"/>
                  <a:pt x="1832263" y="5499624"/>
                  <a:pt x="1813035" y="5480396"/>
                </a:cubicBezTo>
                <a:cubicBezTo>
                  <a:pt x="1800785" y="5468146"/>
                  <a:pt x="1803280" y="5456586"/>
                  <a:pt x="1822829" y="5434984"/>
                </a:cubicBezTo>
                <a:cubicBezTo>
                  <a:pt x="1836444" y="5419939"/>
                  <a:pt x="1849279" y="5413079"/>
                  <a:pt x="1858707" y="5414114"/>
                </a:cubicBezTo>
                <a:close/>
                <a:moveTo>
                  <a:pt x="367218" y="5347360"/>
                </a:moveTo>
                <a:cubicBezTo>
                  <a:pt x="375188" y="5347360"/>
                  <a:pt x="381709" y="5357140"/>
                  <a:pt x="381709" y="5369095"/>
                </a:cubicBezTo>
                <a:cubicBezTo>
                  <a:pt x="381709" y="5381050"/>
                  <a:pt x="375188" y="5390830"/>
                  <a:pt x="367218" y="5390830"/>
                </a:cubicBezTo>
                <a:cubicBezTo>
                  <a:pt x="359249" y="5390830"/>
                  <a:pt x="352729" y="5381050"/>
                  <a:pt x="352729" y="5369095"/>
                </a:cubicBezTo>
                <a:cubicBezTo>
                  <a:pt x="352729" y="5357140"/>
                  <a:pt x="359249" y="5347360"/>
                  <a:pt x="367218" y="5347360"/>
                </a:cubicBezTo>
                <a:close/>
                <a:moveTo>
                  <a:pt x="1942580" y="5278076"/>
                </a:moveTo>
                <a:cubicBezTo>
                  <a:pt x="1949511" y="5284789"/>
                  <a:pt x="1947209" y="5304681"/>
                  <a:pt x="1931614" y="5333822"/>
                </a:cubicBezTo>
                <a:cubicBezTo>
                  <a:pt x="1915279" y="5364345"/>
                  <a:pt x="1874163" y="5372258"/>
                  <a:pt x="1874163" y="5344879"/>
                </a:cubicBezTo>
                <a:cubicBezTo>
                  <a:pt x="1874163" y="5335544"/>
                  <a:pt x="1884955" y="5315983"/>
                  <a:pt x="1898143" y="5301409"/>
                </a:cubicBezTo>
                <a:cubicBezTo>
                  <a:pt x="1919483" y="5277829"/>
                  <a:pt x="1935647" y="5271362"/>
                  <a:pt x="1942580" y="5278076"/>
                </a:cubicBezTo>
                <a:close/>
                <a:moveTo>
                  <a:pt x="5492822" y="5260423"/>
                </a:moveTo>
                <a:cubicBezTo>
                  <a:pt x="5511481" y="5260423"/>
                  <a:pt x="5512416" y="5268781"/>
                  <a:pt x="5498906" y="5314759"/>
                </a:cubicBezTo>
                <a:cubicBezTo>
                  <a:pt x="5490124" y="5344645"/>
                  <a:pt x="5481908" y="5403328"/>
                  <a:pt x="5480646" y="5445168"/>
                </a:cubicBezTo>
                <a:cubicBezTo>
                  <a:pt x="5478509" y="5516079"/>
                  <a:pt x="5480672" y="5521240"/>
                  <a:pt x="5512524" y="5521240"/>
                </a:cubicBezTo>
                <a:cubicBezTo>
                  <a:pt x="5536049" y="5521240"/>
                  <a:pt x="5560621" y="5502057"/>
                  <a:pt x="5591406" y="5459658"/>
                </a:cubicBezTo>
                <a:cubicBezTo>
                  <a:pt x="5637905" y="5395614"/>
                  <a:pt x="5736966" y="5322067"/>
                  <a:pt x="5753906" y="5339007"/>
                </a:cubicBezTo>
                <a:cubicBezTo>
                  <a:pt x="5759265" y="5344366"/>
                  <a:pt x="5754100" y="5354288"/>
                  <a:pt x="5742428" y="5361053"/>
                </a:cubicBezTo>
                <a:cubicBezTo>
                  <a:pt x="5730756" y="5367820"/>
                  <a:pt x="5708642" y="5397845"/>
                  <a:pt x="5693285" y="5427778"/>
                </a:cubicBezTo>
                <a:lnTo>
                  <a:pt x="5665364" y="5482198"/>
                </a:lnTo>
                <a:lnTo>
                  <a:pt x="5703711" y="5472574"/>
                </a:lnTo>
                <a:cubicBezTo>
                  <a:pt x="5759803" y="5458495"/>
                  <a:pt x="5793030" y="5513532"/>
                  <a:pt x="5780178" y="5599238"/>
                </a:cubicBezTo>
                <a:cubicBezTo>
                  <a:pt x="5767679" y="5682587"/>
                  <a:pt x="5730775" y="5716129"/>
                  <a:pt x="5663573" y="5705223"/>
                </a:cubicBezTo>
                <a:cubicBezTo>
                  <a:pt x="5630330" y="5699828"/>
                  <a:pt x="5612532" y="5702667"/>
                  <a:pt x="5612532" y="5713363"/>
                </a:cubicBezTo>
                <a:cubicBezTo>
                  <a:pt x="5612532" y="5722395"/>
                  <a:pt x="5594886" y="5755247"/>
                  <a:pt x="5573319" y="5786369"/>
                </a:cubicBezTo>
                <a:cubicBezTo>
                  <a:pt x="5551751" y="5817492"/>
                  <a:pt x="5532624" y="5853051"/>
                  <a:pt x="5530812" y="5865392"/>
                </a:cubicBezTo>
                <a:cubicBezTo>
                  <a:pt x="5529000" y="5877733"/>
                  <a:pt x="5519731" y="5892645"/>
                  <a:pt x="5510210" y="5898529"/>
                </a:cubicBezTo>
                <a:cubicBezTo>
                  <a:pt x="5500689" y="5904413"/>
                  <a:pt x="5497177" y="5916148"/>
                  <a:pt x="5502406" y="5924609"/>
                </a:cubicBezTo>
                <a:cubicBezTo>
                  <a:pt x="5508639" y="5934693"/>
                  <a:pt x="5529168" y="5929810"/>
                  <a:pt x="5562012" y="5910430"/>
                </a:cubicBezTo>
                <a:cubicBezTo>
                  <a:pt x="5605800" y="5884596"/>
                  <a:pt x="5617386" y="5883206"/>
                  <a:pt x="5653980" y="5899404"/>
                </a:cubicBezTo>
                <a:cubicBezTo>
                  <a:pt x="5684163" y="5912764"/>
                  <a:pt x="5695849" y="5928127"/>
                  <a:pt x="5695849" y="5954445"/>
                </a:cubicBezTo>
                <a:cubicBezTo>
                  <a:pt x="5695849" y="5974524"/>
                  <a:pt x="5702929" y="5993313"/>
                  <a:pt x="5711583" y="5996199"/>
                </a:cubicBezTo>
                <a:cubicBezTo>
                  <a:pt x="5720843" y="5999285"/>
                  <a:pt x="5723824" y="6018913"/>
                  <a:pt x="5718827" y="6043894"/>
                </a:cubicBezTo>
                <a:cubicBezTo>
                  <a:pt x="5713738" y="6069346"/>
                  <a:pt x="5716452" y="6086345"/>
                  <a:pt x="5725604" y="6086345"/>
                </a:cubicBezTo>
                <a:cubicBezTo>
                  <a:pt x="5734000" y="6086345"/>
                  <a:pt x="5751343" y="6096816"/>
                  <a:pt x="5764140" y="6109615"/>
                </a:cubicBezTo>
                <a:cubicBezTo>
                  <a:pt x="5785508" y="6130981"/>
                  <a:pt x="5785296" y="6134166"/>
                  <a:pt x="5761553" y="6148552"/>
                </a:cubicBezTo>
                <a:cubicBezTo>
                  <a:pt x="5738312" y="6162634"/>
                  <a:pt x="5739050" y="6163971"/>
                  <a:pt x="5768847" y="6161751"/>
                </a:cubicBezTo>
                <a:cubicBezTo>
                  <a:pt x="5787079" y="6160394"/>
                  <a:pt x="5802860" y="6167324"/>
                  <a:pt x="5803915" y="6177150"/>
                </a:cubicBezTo>
                <a:cubicBezTo>
                  <a:pt x="5806419" y="6200488"/>
                  <a:pt x="5887840" y="6296218"/>
                  <a:pt x="5887840" y="6275824"/>
                </a:cubicBezTo>
                <a:cubicBezTo>
                  <a:pt x="5887840" y="6267244"/>
                  <a:pt x="5898059" y="6260223"/>
                  <a:pt x="5910551" y="6260223"/>
                </a:cubicBezTo>
                <a:cubicBezTo>
                  <a:pt x="5929032" y="6260223"/>
                  <a:pt x="5930079" y="6264946"/>
                  <a:pt x="5916166" y="6285580"/>
                </a:cubicBezTo>
                <a:cubicBezTo>
                  <a:pt x="5896115" y="6315323"/>
                  <a:pt x="5889330" y="6339935"/>
                  <a:pt x="5889619" y="6381878"/>
                </a:cubicBezTo>
                <a:cubicBezTo>
                  <a:pt x="5889744" y="6400065"/>
                  <a:pt x="5876274" y="6418212"/>
                  <a:pt x="5856232" y="6426857"/>
                </a:cubicBezTo>
                <a:cubicBezTo>
                  <a:pt x="5834830" y="6436087"/>
                  <a:pt x="5815627" y="6463699"/>
                  <a:pt x="5803329" y="6502928"/>
                </a:cubicBezTo>
                <a:cubicBezTo>
                  <a:pt x="5792711" y="6536798"/>
                  <a:pt x="5776923" y="6564510"/>
                  <a:pt x="5768246" y="6564510"/>
                </a:cubicBezTo>
                <a:cubicBezTo>
                  <a:pt x="5759567" y="6564510"/>
                  <a:pt x="5740679" y="6575179"/>
                  <a:pt x="5726272" y="6588218"/>
                </a:cubicBezTo>
                <a:cubicBezTo>
                  <a:pt x="5701926" y="6610251"/>
                  <a:pt x="5699117" y="6609996"/>
                  <a:pt x="5686494" y="6584595"/>
                </a:cubicBezTo>
                <a:cubicBezTo>
                  <a:pt x="5660619" y="6532529"/>
                  <a:pt x="5650553" y="6470142"/>
                  <a:pt x="5661630" y="6430479"/>
                </a:cubicBezTo>
                <a:cubicBezTo>
                  <a:pt x="5671196" y="6396222"/>
                  <a:pt x="5668533" y="6390632"/>
                  <a:pt x="5642644" y="6390632"/>
                </a:cubicBezTo>
                <a:cubicBezTo>
                  <a:pt x="5626083" y="6390632"/>
                  <a:pt x="5612532" y="6381649"/>
                  <a:pt x="5612532" y="6370671"/>
                </a:cubicBezTo>
                <a:cubicBezTo>
                  <a:pt x="5612532" y="6359693"/>
                  <a:pt x="5602752" y="6342593"/>
                  <a:pt x="5590797" y="6332672"/>
                </a:cubicBezTo>
                <a:cubicBezTo>
                  <a:pt x="5558778" y="6306099"/>
                  <a:pt x="5563197" y="6235402"/>
                  <a:pt x="5598042" y="6216753"/>
                </a:cubicBezTo>
                <a:cubicBezTo>
                  <a:pt x="5630173" y="6199558"/>
                  <a:pt x="5637533" y="6158794"/>
                  <a:pt x="5608507" y="6158794"/>
                </a:cubicBezTo>
                <a:cubicBezTo>
                  <a:pt x="5586239" y="6158794"/>
                  <a:pt x="5540937" y="6108796"/>
                  <a:pt x="5511103" y="6051290"/>
                </a:cubicBezTo>
                <a:cubicBezTo>
                  <a:pt x="5493995" y="6018317"/>
                  <a:pt x="5489955" y="6015835"/>
                  <a:pt x="5492118" y="6039632"/>
                </a:cubicBezTo>
                <a:cubicBezTo>
                  <a:pt x="5494532" y="6066141"/>
                  <a:pt x="5488283" y="6069223"/>
                  <a:pt x="5441404" y="6064640"/>
                </a:cubicBezTo>
                <a:cubicBezTo>
                  <a:pt x="5411999" y="6061766"/>
                  <a:pt x="5366551" y="6062348"/>
                  <a:pt x="5340410" y="6065935"/>
                </a:cubicBezTo>
                <a:cubicBezTo>
                  <a:pt x="5300804" y="6071367"/>
                  <a:pt x="5285781" y="6064551"/>
                  <a:pt x="5250306" y="6025061"/>
                </a:cubicBezTo>
                <a:cubicBezTo>
                  <a:pt x="5201051" y="5970236"/>
                  <a:pt x="5195444" y="5914214"/>
                  <a:pt x="5236222" y="5884385"/>
                </a:cubicBezTo>
                <a:cubicBezTo>
                  <a:pt x="5264466" y="5863727"/>
                  <a:pt x="5264452" y="5863275"/>
                  <a:pt x="5234604" y="5831504"/>
                </a:cubicBezTo>
                <a:cubicBezTo>
                  <a:pt x="5218047" y="5813880"/>
                  <a:pt x="5203392" y="5781451"/>
                  <a:pt x="5202035" y="5759442"/>
                </a:cubicBezTo>
                <a:cubicBezTo>
                  <a:pt x="5200073" y="5727603"/>
                  <a:pt x="5186337" y="5712773"/>
                  <a:pt x="5134816" y="5686883"/>
                </a:cubicBezTo>
                <a:cubicBezTo>
                  <a:pt x="5064543" y="5651569"/>
                  <a:pt x="5028695" y="5599732"/>
                  <a:pt x="5060817" y="5579879"/>
                </a:cubicBezTo>
                <a:cubicBezTo>
                  <a:pt x="5096444" y="5557860"/>
                  <a:pt x="5127353" y="5569840"/>
                  <a:pt x="5204091" y="5635405"/>
                </a:cubicBezTo>
                <a:cubicBezTo>
                  <a:pt x="5272096" y="5693509"/>
                  <a:pt x="5281774" y="5697863"/>
                  <a:pt x="5287186" y="5672786"/>
                </a:cubicBezTo>
                <a:cubicBezTo>
                  <a:pt x="5290554" y="5657175"/>
                  <a:pt x="5296671" y="5640392"/>
                  <a:pt x="5300778" y="5635491"/>
                </a:cubicBezTo>
                <a:cubicBezTo>
                  <a:pt x="5304884" y="5630588"/>
                  <a:pt x="5322143" y="5608909"/>
                  <a:pt x="5339128" y="5587316"/>
                </a:cubicBezTo>
                <a:cubicBezTo>
                  <a:pt x="5356112" y="5565722"/>
                  <a:pt x="5384501" y="5542545"/>
                  <a:pt x="5402210" y="5535811"/>
                </a:cubicBezTo>
                <a:cubicBezTo>
                  <a:pt x="5431045" y="5524850"/>
                  <a:pt x="5434708" y="5512462"/>
                  <a:pt x="5437238" y="5417353"/>
                </a:cubicBezTo>
                <a:cubicBezTo>
                  <a:pt x="5438793" y="5358934"/>
                  <a:pt x="5446974" y="5299726"/>
                  <a:pt x="5455419" y="5285779"/>
                </a:cubicBezTo>
                <a:cubicBezTo>
                  <a:pt x="5463865" y="5271833"/>
                  <a:pt x="5480697" y="5260423"/>
                  <a:pt x="5492822" y="5260423"/>
                </a:cubicBezTo>
                <a:close/>
                <a:moveTo>
                  <a:pt x="2873964" y="5260422"/>
                </a:moveTo>
                <a:cubicBezTo>
                  <a:pt x="2881934" y="5260422"/>
                  <a:pt x="2888455" y="5270200"/>
                  <a:pt x="2888455" y="5282156"/>
                </a:cubicBezTo>
                <a:cubicBezTo>
                  <a:pt x="2888455" y="5294111"/>
                  <a:pt x="2881934" y="5303891"/>
                  <a:pt x="2873964" y="5303891"/>
                </a:cubicBezTo>
                <a:cubicBezTo>
                  <a:pt x="2865996" y="5303891"/>
                  <a:pt x="2859475" y="5294111"/>
                  <a:pt x="2859475" y="5282156"/>
                </a:cubicBezTo>
                <a:cubicBezTo>
                  <a:pt x="2859475" y="5270200"/>
                  <a:pt x="2865996" y="5260422"/>
                  <a:pt x="2873964" y="5260422"/>
                </a:cubicBezTo>
                <a:close/>
                <a:moveTo>
                  <a:pt x="2299231" y="5236435"/>
                </a:moveTo>
                <a:cubicBezTo>
                  <a:pt x="2303323" y="5236561"/>
                  <a:pt x="2307951" y="5239225"/>
                  <a:pt x="2313154" y="5244429"/>
                </a:cubicBezTo>
                <a:cubicBezTo>
                  <a:pt x="2331750" y="5263026"/>
                  <a:pt x="2317378" y="5281885"/>
                  <a:pt x="2295100" y="5268116"/>
                </a:cubicBezTo>
                <a:cubicBezTo>
                  <a:pt x="2286470" y="5262784"/>
                  <a:pt x="2283512" y="5251782"/>
                  <a:pt x="2288527" y="5243669"/>
                </a:cubicBezTo>
                <a:cubicBezTo>
                  <a:pt x="2291583" y="5238721"/>
                  <a:pt x="2295140" y="5236309"/>
                  <a:pt x="2299231" y="5236435"/>
                </a:cubicBezTo>
                <a:close/>
                <a:moveTo>
                  <a:pt x="2205192" y="5233935"/>
                </a:moveTo>
                <a:cubicBezTo>
                  <a:pt x="2216185" y="5228825"/>
                  <a:pt x="2211522" y="5261083"/>
                  <a:pt x="2194173" y="5336879"/>
                </a:cubicBezTo>
                <a:cubicBezTo>
                  <a:pt x="2178255" y="5406428"/>
                  <a:pt x="2082404" y="5541741"/>
                  <a:pt x="2087083" y="5488062"/>
                </a:cubicBezTo>
                <a:cubicBezTo>
                  <a:pt x="2088866" y="5467615"/>
                  <a:pt x="2083194" y="5469945"/>
                  <a:pt x="2060287" y="5499067"/>
                </a:cubicBezTo>
                <a:cubicBezTo>
                  <a:pt x="2026781" y="5541663"/>
                  <a:pt x="2007424" y="5535923"/>
                  <a:pt x="1997788" y="5480537"/>
                </a:cubicBezTo>
                <a:cubicBezTo>
                  <a:pt x="1986528" y="5415815"/>
                  <a:pt x="2067385" y="5376746"/>
                  <a:pt x="2089403" y="5436271"/>
                </a:cubicBezTo>
                <a:cubicBezTo>
                  <a:pt x="2100155" y="5465336"/>
                  <a:pt x="2102013" y="5464420"/>
                  <a:pt x="2119909" y="5421213"/>
                </a:cubicBezTo>
                <a:cubicBezTo>
                  <a:pt x="2136832" y="5380366"/>
                  <a:pt x="2136045" y="5373067"/>
                  <a:pt x="2112885" y="5356134"/>
                </a:cubicBezTo>
                <a:cubicBezTo>
                  <a:pt x="2096519" y="5344167"/>
                  <a:pt x="2090341" y="5327841"/>
                  <a:pt x="2096299" y="5312314"/>
                </a:cubicBezTo>
                <a:cubicBezTo>
                  <a:pt x="2108345" y="5280921"/>
                  <a:pt x="2137374" y="5297204"/>
                  <a:pt x="2128015" y="5330105"/>
                </a:cubicBezTo>
                <a:cubicBezTo>
                  <a:pt x="2124177" y="5343580"/>
                  <a:pt x="2142113" y="5322004"/>
                  <a:pt x="2167862" y="5282157"/>
                </a:cubicBezTo>
                <a:cubicBezTo>
                  <a:pt x="2186368" y="5253519"/>
                  <a:pt x="2198598" y="5237001"/>
                  <a:pt x="2205192" y="5233935"/>
                </a:cubicBezTo>
                <a:close/>
                <a:moveTo>
                  <a:pt x="3471287" y="5219214"/>
                </a:moveTo>
                <a:cubicBezTo>
                  <a:pt x="3475804" y="5219070"/>
                  <a:pt x="3482016" y="5224705"/>
                  <a:pt x="3493321" y="5236010"/>
                </a:cubicBezTo>
                <a:cubicBezTo>
                  <a:pt x="3512227" y="5254916"/>
                  <a:pt x="3513697" y="5264044"/>
                  <a:pt x="3500032" y="5277706"/>
                </a:cubicBezTo>
                <a:cubicBezTo>
                  <a:pt x="3476273" y="5301467"/>
                  <a:pt x="3446236" y="5271432"/>
                  <a:pt x="3459416" y="5237089"/>
                </a:cubicBezTo>
                <a:cubicBezTo>
                  <a:pt x="3463947" y="5225279"/>
                  <a:pt x="3466770" y="5219358"/>
                  <a:pt x="3471287" y="5219214"/>
                </a:cubicBezTo>
                <a:close/>
                <a:moveTo>
                  <a:pt x="5851799" y="5203188"/>
                </a:moveTo>
                <a:cubicBezTo>
                  <a:pt x="5863237" y="5200922"/>
                  <a:pt x="5873350" y="5206755"/>
                  <a:pt x="5873350" y="5222423"/>
                </a:cubicBezTo>
                <a:cubicBezTo>
                  <a:pt x="5873350" y="5245666"/>
                  <a:pt x="5833043" y="5282905"/>
                  <a:pt x="5820961" y="5270824"/>
                </a:cubicBezTo>
                <a:cubicBezTo>
                  <a:pt x="5816442" y="5266303"/>
                  <a:pt x="5817038" y="5249074"/>
                  <a:pt x="5822288" y="5232534"/>
                </a:cubicBezTo>
                <a:cubicBezTo>
                  <a:pt x="5827595" y="5215816"/>
                  <a:pt x="5840361" y="5205453"/>
                  <a:pt x="5851799" y="5203188"/>
                </a:cubicBezTo>
                <a:close/>
                <a:moveTo>
                  <a:pt x="1990353" y="5196255"/>
                </a:moveTo>
                <a:cubicBezTo>
                  <a:pt x="1998771" y="5200292"/>
                  <a:pt x="1999799" y="5213291"/>
                  <a:pt x="1989146" y="5233197"/>
                </a:cubicBezTo>
                <a:cubicBezTo>
                  <a:pt x="1977584" y="5254800"/>
                  <a:pt x="1966417" y="5259183"/>
                  <a:pt x="1945242" y="5250428"/>
                </a:cubicBezTo>
                <a:cubicBezTo>
                  <a:pt x="1917328" y="5238888"/>
                  <a:pt x="1917363" y="5238250"/>
                  <a:pt x="1947210" y="5213088"/>
                </a:cubicBezTo>
                <a:cubicBezTo>
                  <a:pt x="1966123" y="5197144"/>
                  <a:pt x="1981933" y="5192218"/>
                  <a:pt x="1990353" y="5196255"/>
                </a:cubicBezTo>
                <a:close/>
                <a:moveTo>
                  <a:pt x="5964287" y="5195417"/>
                </a:moveTo>
                <a:cubicBezTo>
                  <a:pt x="5969606" y="5194446"/>
                  <a:pt x="5974722" y="5196608"/>
                  <a:pt x="5979961" y="5201849"/>
                </a:cubicBezTo>
                <a:cubicBezTo>
                  <a:pt x="5999308" y="5221196"/>
                  <a:pt x="5969990" y="5253638"/>
                  <a:pt x="5946358" y="5239034"/>
                </a:cubicBezTo>
                <a:cubicBezTo>
                  <a:pt x="5934194" y="5231516"/>
                  <a:pt x="5934461" y="5223369"/>
                  <a:pt x="5947379" y="5207803"/>
                </a:cubicBezTo>
                <a:cubicBezTo>
                  <a:pt x="5953442" y="5200498"/>
                  <a:pt x="5958968" y="5196389"/>
                  <a:pt x="5964287" y="5195417"/>
                </a:cubicBezTo>
                <a:close/>
                <a:moveTo>
                  <a:pt x="2897393" y="5173483"/>
                </a:moveTo>
                <a:cubicBezTo>
                  <a:pt x="2908417" y="5173483"/>
                  <a:pt x="2914078" y="5178373"/>
                  <a:pt x="2909970" y="5184350"/>
                </a:cubicBezTo>
                <a:cubicBezTo>
                  <a:pt x="2905865" y="5190328"/>
                  <a:pt x="2900073" y="5207463"/>
                  <a:pt x="2897102" y="5222432"/>
                </a:cubicBezTo>
                <a:cubicBezTo>
                  <a:pt x="2894129" y="5237400"/>
                  <a:pt x="2885059" y="5245544"/>
                  <a:pt x="2876948" y="5240529"/>
                </a:cubicBezTo>
                <a:cubicBezTo>
                  <a:pt x="2868837" y="5235515"/>
                  <a:pt x="2865607" y="5218379"/>
                  <a:pt x="2869773" y="5202447"/>
                </a:cubicBezTo>
                <a:cubicBezTo>
                  <a:pt x="2873939" y="5186517"/>
                  <a:pt x="2886368" y="5173483"/>
                  <a:pt x="2897393" y="5173483"/>
                </a:cubicBezTo>
                <a:close/>
                <a:moveTo>
                  <a:pt x="4162769" y="5131353"/>
                </a:moveTo>
                <a:cubicBezTo>
                  <a:pt x="4172973" y="5129358"/>
                  <a:pt x="4178060" y="5134419"/>
                  <a:pt x="4178060" y="5146529"/>
                </a:cubicBezTo>
                <a:cubicBezTo>
                  <a:pt x="4178060" y="5155612"/>
                  <a:pt x="4163387" y="5168445"/>
                  <a:pt x="4145450" y="5175047"/>
                </a:cubicBezTo>
                <a:cubicBezTo>
                  <a:pt x="4099640" y="5191916"/>
                  <a:pt x="4091722" y="5197784"/>
                  <a:pt x="4059480" y="5238778"/>
                </a:cubicBezTo>
                <a:cubicBezTo>
                  <a:pt x="4001084" y="5313015"/>
                  <a:pt x="3930411" y="5318571"/>
                  <a:pt x="3953078" y="5247145"/>
                </a:cubicBezTo>
                <a:cubicBezTo>
                  <a:pt x="3962214" y="5218366"/>
                  <a:pt x="4058331" y="5164845"/>
                  <a:pt x="4073549" y="5180063"/>
                </a:cubicBezTo>
                <a:cubicBezTo>
                  <a:pt x="4077375" y="5183891"/>
                  <a:pt x="4096816" y="5174195"/>
                  <a:pt x="4116747" y="5158518"/>
                </a:cubicBezTo>
                <a:cubicBezTo>
                  <a:pt x="4137237" y="5142401"/>
                  <a:pt x="4152562" y="5133350"/>
                  <a:pt x="4162769" y="5131353"/>
                </a:cubicBezTo>
                <a:close/>
                <a:moveTo>
                  <a:pt x="302018" y="5130013"/>
                </a:moveTo>
                <a:cubicBezTo>
                  <a:pt x="315300" y="5130013"/>
                  <a:pt x="320191" y="5134904"/>
                  <a:pt x="312885" y="5140881"/>
                </a:cubicBezTo>
                <a:cubicBezTo>
                  <a:pt x="298905" y="5152319"/>
                  <a:pt x="271323" y="5149649"/>
                  <a:pt x="275454" y="5137258"/>
                </a:cubicBezTo>
                <a:cubicBezTo>
                  <a:pt x="276782" y="5133274"/>
                  <a:pt x="288735" y="5130013"/>
                  <a:pt x="302018" y="5130013"/>
                </a:cubicBezTo>
                <a:close/>
                <a:moveTo>
                  <a:pt x="5928440" y="5101034"/>
                </a:moveTo>
                <a:cubicBezTo>
                  <a:pt x="5952889" y="5101034"/>
                  <a:pt x="5959063" y="5119719"/>
                  <a:pt x="5943946" y="5147964"/>
                </a:cubicBezTo>
                <a:cubicBezTo>
                  <a:pt x="5925869" y="5181743"/>
                  <a:pt x="5893200" y="5160212"/>
                  <a:pt x="5907195" y="5123743"/>
                </a:cubicBezTo>
                <a:cubicBezTo>
                  <a:pt x="5911988" y="5111253"/>
                  <a:pt x="5921548" y="5101034"/>
                  <a:pt x="5928440" y="5101034"/>
                </a:cubicBezTo>
                <a:close/>
                <a:moveTo>
                  <a:pt x="1879320" y="5087435"/>
                </a:moveTo>
                <a:cubicBezTo>
                  <a:pt x="1890177" y="5084733"/>
                  <a:pt x="1903105" y="5089249"/>
                  <a:pt x="1911391" y="5102653"/>
                </a:cubicBezTo>
                <a:cubicBezTo>
                  <a:pt x="1917090" y="5111876"/>
                  <a:pt x="1909711" y="5121074"/>
                  <a:pt x="1894133" y="5124167"/>
                </a:cubicBezTo>
                <a:cubicBezTo>
                  <a:pt x="1879166" y="5127138"/>
                  <a:pt x="1865291" y="5132929"/>
                  <a:pt x="1863300" y="5137036"/>
                </a:cubicBezTo>
                <a:cubicBezTo>
                  <a:pt x="1861307" y="5141143"/>
                  <a:pt x="1859677" y="5131463"/>
                  <a:pt x="1859677" y="5115523"/>
                </a:cubicBezTo>
                <a:cubicBezTo>
                  <a:pt x="1859677" y="5100056"/>
                  <a:pt x="1868462" y="5090137"/>
                  <a:pt x="1879320" y="5087435"/>
                </a:cubicBezTo>
                <a:close/>
                <a:moveTo>
                  <a:pt x="2790571" y="5078104"/>
                </a:moveTo>
                <a:cubicBezTo>
                  <a:pt x="2794596" y="5077154"/>
                  <a:pt x="2798982" y="5077731"/>
                  <a:pt x="2802758" y="5080064"/>
                </a:cubicBezTo>
                <a:cubicBezTo>
                  <a:pt x="2810305" y="5084728"/>
                  <a:pt x="2812665" y="5094723"/>
                  <a:pt x="2807999" y="5102272"/>
                </a:cubicBezTo>
                <a:cubicBezTo>
                  <a:pt x="2803334" y="5109820"/>
                  <a:pt x="2793342" y="5112180"/>
                  <a:pt x="2785793" y="5107513"/>
                </a:cubicBezTo>
                <a:cubicBezTo>
                  <a:pt x="2778244" y="5102849"/>
                  <a:pt x="2775885" y="5092854"/>
                  <a:pt x="2780549" y="5085306"/>
                </a:cubicBezTo>
                <a:cubicBezTo>
                  <a:pt x="2782883" y="5081532"/>
                  <a:pt x="2786546" y="5079055"/>
                  <a:pt x="2790571" y="5078104"/>
                </a:cubicBezTo>
                <a:close/>
                <a:moveTo>
                  <a:pt x="5692342" y="5007807"/>
                </a:moveTo>
                <a:cubicBezTo>
                  <a:pt x="5697820" y="5009235"/>
                  <a:pt x="5703507" y="5014499"/>
                  <a:pt x="5710339" y="5023843"/>
                </a:cubicBezTo>
                <a:cubicBezTo>
                  <a:pt x="5720514" y="5037760"/>
                  <a:pt x="5723321" y="5052670"/>
                  <a:pt x="5716577" y="5056976"/>
                </a:cubicBezTo>
                <a:cubicBezTo>
                  <a:pt x="5709831" y="5061284"/>
                  <a:pt x="5697547" y="5070014"/>
                  <a:pt x="5689274" y="5076377"/>
                </a:cubicBezTo>
                <a:cubicBezTo>
                  <a:pt x="5668165" y="5092617"/>
                  <a:pt x="5655369" y="5035010"/>
                  <a:pt x="5675594" y="5014784"/>
                </a:cubicBezTo>
                <a:cubicBezTo>
                  <a:pt x="5681594" y="5008786"/>
                  <a:pt x="5686864" y="5006378"/>
                  <a:pt x="5692342" y="5007807"/>
                </a:cubicBezTo>
                <a:close/>
                <a:moveTo>
                  <a:pt x="4655414" y="4985628"/>
                </a:moveTo>
                <a:cubicBezTo>
                  <a:pt x="4670969" y="4984996"/>
                  <a:pt x="4685181" y="4991303"/>
                  <a:pt x="4685181" y="5005074"/>
                </a:cubicBezTo>
                <a:cubicBezTo>
                  <a:pt x="4685181" y="5016052"/>
                  <a:pt x="4675122" y="5033382"/>
                  <a:pt x="4662832" y="5043583"/>
                </a:cubicBezTo>
                <a:cubicBezTo>
                  <a:pt x="4635288" y="5066442"/>
                  <a:pt x="4604456" y="5042067"/>
                  <a:pt x="4617597" y="5007822"/>
                </a:cubicBezTo>
                <a:cubicBezTo>
                  <a:pt x="4622965" y="4993833"/>
                  <a:pt x="4639861" y="4986261"/>
                  <a:pt x="4655414" y="4985628"/>
                </a:cubicBezTo>
                <a:close/>
                <a:moveTo>
                  <a:pt x="4389498" y="4956472"/>
                </a:moveTo>
                <a:cubicBezTo>
                  <a:pt x="4400839" y="4956472"/>
                  <a:pt x="4407898" y="4959981"/>
                  <a:pt x="4404298" y="4967001"/>
                </a:cubicBezTo>
                <a:cubicBezTo>
                  <a:pt x="4389185" y="4996470"/>
                  <a:pt x="4406955" y="5022168"/>
                  <a:pt x="4447874" y="5030019"/>
                </a:cubicBezTo>
                <a:cubicBezTo>
                  <a:pt x="4512054" y="5042334"/>
                  <a:pt x="4623138" y="5098472"/>
                  <a:pt x="4632715" y="5123433"/>
                </a:cubicBezTo>
                <a:cubicBezTo>
                  <a:pt x="4637161" y="5135021"/>
                  <a:pt x="4637232" y="5153798"/>
                  <a:pt x="4632873" y="5165158"/>
                </a:cubicBezTo>
                <a:cubicBezTo>
                  <a:pt x="4627036" y="5180370"/>
                  <a:pt x="4639573" y="5187170"/>
                  <a:pt x="4680420" y="5190947"/>
                </a:cubicBezTo>
                <a:cubicBezTo>
                  <a:pt x="4727191" y="5195274"/>
                  <a:pt x="4739711" y="5203967"/>
                  <a:pt x="4760224" y="5246362"/>
                </a:cubicBezTo>
                <a:cubicBezTo>
                  <a:pt x="4784458" y="5296449"/>
                  <a:pt x="4784380" y="5296847"/>
                  <a:pt x="4739901" y="5348326"/>
                </a:cubicBezTo>
                <a:cubicBezTo>
                  <a:pt x="4711922" y="5380708"/>
                  <a:pt x="4690118" y="5426696"/>
                  <a:pt x="4681505" y="5471490"/>
                </a:cubicBezTo>
                <a:cubicBezTo>
                  <a:pt x="4668048" y="5541475"/>
                  <a:pt x="4668855" y="5544109"/>
                  <a:pt x="4719940" y="5597179"/>
                </a:cubicBezTo>
                <a:cubicBezTo>
                  <a:pt x="4780391" y="5659978"/>
                  <a:pt x="4784935" y="5680292"/>
                  <a:pt x="4739517" y="5684703"/>
                </a:cubicBezTo>
                <a:cubicBezTo>
                  <a:pt x="4721585" y="5686445"/>
                  <a:pt x="4748603" y="5687872"/>
                  <a:pt x="4799557" y="5687872"/>
                </a:cubicBezTo>
                <a:lnTo>
                  <a:pt x="4892198" y="5687872"/>
                </a:lnTo>
                <a:lnTo>
                  <a:pt x="4921249" y="5754386"/>
                </a:lnTo>
                <a:cubicBezTo>
                  <a:pt x="4956461" y="5835010"/>
                  <a:pt x="4946683" y="5891681"/>
                  <a:pt x="4893365" y="5915975"/>
                </a:cubicBezTo>
                <a:cubicBezTo>
                  <a:pt x="4862891" y="5929859"/>
                  <a:pt x="4848310" y="5928561"/>
                  <a:pt x="4814072" y="5908911"/>
                </a:cubicBezTo>
                <a:cubicBezTo>
                  <a:pt x="4790997" y="5895668"/>
                  <a:pt x="4772119" y="5890665"/>
                  <a:pt x="4772119" y="5897794"/>
                </a:cubicBezTo>
                <a:cubicBezTo>
                  <a:pt x="4772119" y="5904922"/>
                  <a:pt x="4777584" y="5914132"/>
                  <a:pt x="4784265" y="5918262"/>
                </a:cubicBezTo>
                <a:cubicBezTo>
                  <a:pt x="4800810" y="5928487"/>
                  <a:pt x="4780534" y="6060137"/>
                  <a:pt x="4746104" y="6166038"/>
                </a:cubicBezTo>
                <a:cubicBezTo>
                  <a:pt x="4711798" y="6271562"/>
                  <a:pt x="4669135" y="6318741"/>
                  <a:pt x="4630076" y="6294348"/>
                </a:cubicBezTo>
                <a:cubicBezTo>
                  <a:pt x="4615510" y="6285251"/>
                  <a:pt x="4590979" y="6279747"/>
                  <a:pt x="4575560" y="6282114"/>
                </a:cubicBezTo>
                <a:cubicBezTo>
                  <a:pt x="4499846" y="6293741"/>
                  <a:pt x="4336766" y="6216716"/>
                  <a:pt x="4305470" y="6154552"/>
                </a:cubicBezTo>
                <a:cubicBezTo>
                  <a:pt x="4296613" y="6136961"/>
                  <a:pt x="4257804" y="6088819"/>
                  <a:pt x="4219224" y="6047572"/>
                </a:cubicBezTo>
                <a:cubicBezTo>
                  <a:pt x="4180644" y="6006324"/>
                  <a:pt x="4149074" y="5961687"/>
                  <a:pt x="4149074" y="5948378"/>
                </a:cubicBezTo>
                <a:cubicBezTo>
                  <a:pt x="4149074" y="5935070"/>
                  <a:pt x="4136599" y="5903613"/>
                  <a:pt x="4121340" y="5878477"/>
                </a:cubicBezTo>
                <a:cubicBezTo>
                  <a:pt x="4106084" y="5853339"/>
                  <a:pt x="4082681" y="5795845"/>
                  <a:pt x="4069333" y="5750714"/>
                </a:cubicBezTo>
                <a:cubicBezTo>
                  <a:pt x="4046504" y="5673554"/>
                  <a:pt x="4046574" y="5661021"/>
                  <a:pt x="4070460" y="5540612"/>
                </a:cubicBezTo>
                <a:cubicBezTo>
                  <a:pt x="4098918" y="5397174"/>
                  <a:pt x="4100335" y="5371517"/>
                  <a:pt x="4082889" y="5315311"/>
                </a:cubicBezTo>
                <a:cubicBezTo>
                  <a:pt x="4067945" y="5267152"/>
                  <a:pt x="4083348" y="5248596"/>
                  <a:pt x="4119523" y="5271188"/>
                </a:cubicBezTo>
                <a:cubicBezTo>
                  <a:pt x="4140920" y="5284555"/>
                  <a:pt x="4150273" y="5283679"/>
                  <a:pt x="4164108" y="5267017"/>
                </a:cubicBezTo>
                <a:cubicBezTo>
                  <a:pt x="4173732" y="5255420"/>
                  <a:pt x="4188957" y="5242671"/>
                  <a:pt x="4197945" y="5238686"/>
                </a:cubicBezTo>
                <a:cubicBezTo>
                  <a:pt x="4206931" y="5234700"/>
                  <a:pt x="4231147" y="5210249"/>
                  <a:pt x="4251762" y="5184349"/>
                </a:cubicBezTo>
                <a:cubicBezTo>
                  <a:pt x="4272371" y="5158448"/>
                  <a:pt x="4299924" y="5126572"/>
                  <a:pt x="4312992" y="5113512"/>
                </a:cubicBezTo>
                <a:cubicBezTo>
                  <a:pt x="4328774" y="5097732"/>
                  <a:pt x="4335290" y="5071000"/>
                  <a:pt x="4332414" y="5033818"/>
                </a:cubicBezTo>
                <a:cubicBezTo>
                  <a:pt x="4329504" y="4996215"/>
                  <a:pt x="4334954" y="4974305"/>
                  <a:pt x="4349006" y="4967001"/>
                </a:cubicBezTo>
                <a:cubicBezTo>
                  <a:pt x="4362534" y="4959981"/>
                  <a:pt x="4378157" y="4956472"/>
                  <a:pt x="4389498" y="4956472"/>
                </a:cubicBezTo>
                <a:close/>
                <a:moveTo>
                  <a:pt x="5855718" y="4955670"/>
                </a:moveTo>
                <a:cubicBezTo>
                  <a:pt x="5862128" y="4957537"/>
                  <a:pt x="5869674" y="4962325"/>
                  <a:pt x="5877505" y="4969788"/>
                </a:cubicBezTo>
                <a:cubicBezTo>
                  <a:pt x="5909592" y="5000364"/>
                  <a:pt x="5895796" y="5048533"/>
                  <a:pt x="5857797" y="5038597"/>
                </a:cubicBezTo>
                <a:cubicBezTo>
                  <a:pt x="5843472" y="5034850"/>
                  <a:pt x="5828274" y="5040846"/>
                  <a:pt x="5824025" y="5051919"/>
                </a:cubicBezTo>
                <a:cubicBezTo>
                  <a:pt x="5811423" y="5084762"/>
                  <a:pt x="5770012" y="5075580"/>
                  <a:pt x="5767790" y="5039450"/>
                </a:cubicBezTo>
                <a:cubicBezTo>
                  <a:pt x="5766124" y="5012365"/>
                  <a:pt x="5771209" y="5008415"/>
                  <a:pt x="5797832" y="5016106"/>
                </a:cubicBezTo>
                <a:cubicBezTo>
                  <a:pt x="5822488" y="5023228"/>
                  <a:pt x="5829880" y="5019328"/>
                  <a:pt x="5829880" y="4999201"/>
                </a:cubicBezTo>
                <a:cubicBezTo>
                  <a:pt x="5829880" y="4984811"/>
                  <a:pt x="5834770" y="4966757"/>
                  <a:pt x="5840747" y="4959078"/>
                </a:cubicBezTo>
                <a:cubicBezTo>
                  <a:pt x="5844034" y="4954856"/>
                  <a:pt x="5849309" y="4953801"/>
                  <a:pt x="5855718" y="4955670"/>
                </a:cubicBezTo>
                <a:close/>
                <a:moveTo>
                  <a:pt x="4825273" y="4938796"/>
                </a:moveTo>
                <a:cubicBezTo>
                  <a:pt x="4828092" y="4940986"/>
                  <a:pt x="4831482" y="4946506"/>
                  <a:pt x="4834763" y="4954834"/>
                </a:cubicBezTo>
                <a:cubicBezTo>
                  <a:pt x="4842372" y="4974149"/>
                  <a:pt x="4841062" y="4985114"/>
                  <a:pt x="4831140" y="4985114"/>
                </a:cubicBezTo>
                <a:cubicBezTo>
                  <a:pt x="4815365" y="4985114"/>
                  <a:pt x="4812680" y="4975579"/>
                  <a:pt x="4819210" y="4942758"/>
                </a:cubicBezTo>
                <a:cubicBezTo>
                  <a:pt x="4820206" y="4937752"/>
                  <a:pt x="4822454" y="4936608"/>
                  <a:pt x="4825273" y="4938796"/>
                </a:cubicBezTo>
                <a:close/>
                <a:moveTo>
                  <a:pt x="4763667" y="4840214"/>
                </a:moveTo>
                <a:cubicBezTo>
                  <a:pt x="4776284" y="4840214"/>
                  <a:pt x="4786608" y="4850538"/>
                  <a:pt x="4786608" y="4863156"/>
                </a:cubicBezTo>
                <a:cubicBezTo>
                  <a:pt x="4786608" y="4888745"/>
                  <a:pt x="4755416" y="4884289"/>
                  <a:pt x="4746458" y="4857421"/>
                </a:cubicBezTo>
                <a:cubicBezTo>
                  <a:pt x="4743304" y="4847957"/>
                  <a:pt x="4751047" y="4840214"/>
                  <a:pt x="4763667" y="4840214"/>
                </a:cubicBezTo>
                <a:close/>
                <a:moveTo>
                  <a:pt x="791672" y="4802131"/>
                </a:moveTo>
                <a:cubicBezTo>
                  <a:pt x="795802" y="4801693"/>
                  <a:pt x="800236" y="4803754"/>
                  <a:pt x="804819" y="4808337"/>
                </a:cubicBezTo>
                <a:cubicBezTo>
                  <a:pt x="813981" y="4817499"/>
                  <a:pt x="813069" y="4826079"/>
                  <a:pt x="802219" y="4832785"/>
                </a:cubicBezTo>
                <a:cubicBezTo>
                  <a:pt x="780641" y="4846121"/>
                  <a:pt x="767033" y="4832514"/>
                  <a:pt x="780370" y="4810936"/>
                </a:cubicBezTo>
                <a:cubicBezTo>
                  <a:pt x="783722" y="4805511"/>
                  <a:pt x="787544" y="4802571"/>
                  <a:pt x="791672" y="4802131"/>
                </a:cubicBezTo>
                <a:close/>
                <a:moveTo>
                  <a:pt x="226570" y="4758662"/>
                </a:moveTo>
                <a:cubicBezTo>
                  <a:pt x="230698" y="4758224"/>
                  <a:pt x="235134" y="4760285"/>
                  <a:pt x="239715" y="4764867"/>
                </a:cubicBezTo>
                <a:cubicBezTo>
                  <a:pt x="248878" y="4774030"/>
                  <a:pt x="247965" y="4782610"/>
                  <a:pt x="237116" y="4789315"/>
                </a:cubicBezTo>
                <a:cubicBezTo>
                  <a:pt x="215538" y="4802652"/>
                  <a:pt x="201930" y="4789045"/>
                  <a:pt x="215267" y="4767467"/>
                </a:cubicBezTo>
                <a:cubicBezTo>
                  <a:pt x="218620" y="4762042"/>
                  <a:pt x="222442" y="4759101"/>
                  <a:pt x="226570" y="4758662"/>
                </a:cubicBezTo>
                <a:close/>
                <a:moveTo>
                  <a:pt x="3669106" y="4737326"/>
                </a:moveTo>
                <a:cubicBezTo>
                  <a:pt x="3676613" y="4737969"/>
                  <a:pt x="3683023" y="4749674"/>
                  <a:pt x="3690044" y="4772586"/>
                </a:cubicBezTo>
                <a:cubicBezTo>
                  <a:pt x="3699222" y="4802532"/>
                  <a:pt x="3696526" y="4813438"/>
                  <a:pt x="3678204" y="4820468"/>
                </a:cubicBezTo>
                <a:cubicBezTo>
                  <a:pt x="3641824" y="4834429"/>
                  <a:pt x="3621619" y="4805728"/>
                  <a:pt x="3641574" y="4768441"/>
                </a:cubicBezTo>
                <a:cubicBezTo>
                  <a:pt x="3652995" y="4747104"/>
                  <a:pt x="3661601" y="4736684"/>
                  <a:pt x="3669106" y="4737326"/>
                </a:cubicBezTo>
                <a:close/>
                <a:moveTo>
                  <a:pt x="1173541" y="4710670"/>
                </a:moveTo>
                <a:cubicBezTo>
                  <a:pt x="1184336" y="4713417"/>
                  <a:pt x="1193147" y="4723082"/>
                  <a:pt x="1193147" y="4737931"/>
                </a:cubicBezTo>
                <a:cubicBezTo>
                  <a:pt x="1193147" y="4753399"/>
                  <a:pt x="1187366" y="4769629"/>
                  <a:pt x="1180299" y="4773997"/>
                </a:cubicBezTo>
                <a:cubicBezTo>
                  <a:pt x="1162652" y="4784903"/>
                  <a:pt x="1130478" y="4743641"/>
                  <a:pt x="1142040" y="4724932"/>
                </a:cubicBezTo>
                <a:cubicBezTo>
                  <a:pt x="1149971" y="4712100"/>
                  <a:pt x="1162747" y="4707925"/>
                  <a:pt x="1173541" y="4710670"/>
                </a:cubicBezTo>
                <a:close/>
                <a:moveTo>
                  <a:pt x="5485910" y="4679960"/>
                </a:moveTo>
                <a:cubicBezTo>
                  <a:pt x="5517363" y="4677478"/>
                  <a:pt x="5561861" y="4710879"/>
                  <a:pt x="5575846" y="4756898"/>
                </a:cubicBezTo>
                <a:cubicBezTo>
                  <a:pt x="5585404" y="4788353"/>
                  <a:pt x="5546829" y="4791760"/>
                  <a:pt x="5534842" y="4760521"/>
                </a:cubicBezTo>
                <a:cubicBezTo>
                  <a:pt x="5530255" y="4748565"/>
                  <a:pt x="5513641" y="4738785"/>
                  <a:pt x="5497923" y="4738785"/>
                </a:cubicBezTo>
                <a:cubicBezTo>
                  <a:pt x="5465654" y="4738785"/>
                  <a:pt x="5446943" y="4717071"/>
                  <a:pt x="5460421" y="4695263"/>
                </a:cubicBezTo>
                <a:cubicBezTo>
                  <a:pt x="5466393" y="4685601"/>
                  <a:pt x="5475427" y="4680787"/>
                  <a:pt x="5485910" y="4679960"/>
                </a:cubicBezTo>
                <a:close/>
                <a:moveTo>
                  <a:pt x="2931931" y="4651846"/>
                </a:moveTo>
                <a:cubicBezTo>
                  <a:pt x="2939901" y="4651846"/>
                  <a:pt x="2946421" y="4661626"/>
                  <a:pt x="2946421" y="4673581"/>
                </a:cubicBezTo>
                <a:cubicBezTo>
                  <a:pt x="2946421" y="4685536"/>
                  <a:pt x="2939901" y="4695316"/>
                  <a:pt x="2931931" y="4695316"/>
                </a:cubicBezTo>
                <a:cubicBezTo>
                  <a:pt x="2923962" y="4695316"/>
                  <a:pt x="2917441" y="4685536"/>
                  <a:pt x="2917441" y="4673581"/>
                </a:cubicBezTo>
                <a:cubicBezTo>
                  <a:pt x="2917441" y="4661626"/>
                  <a:pt x="2923962" y="4651846"/>
                  <a:pt x="2931931" y="4651846"/>
                </a:cubicBezTo>
                <a:close/>
                <a:moveTo>
                  <a:pt x="590613" y="4637356"/>
                </a:moveTo>
                <a:cubicBezTo>
                  <a:pt x="603230" y="4637356"/>
                  <a:pt x="613554" y="4647680"/>
                  <a:pt x="613554" y="4660298"/>
                </a:cubicBezTo>
                <a:cubicBezTo>
                  <a:pt x="613554" y="4685887"/>
                  <a:pt x="582361" y="4681431"/>
                  <a:pt x="573405" y="4654563"/>
                </a:cubicBezTo>
                <a:cubicBezTo>
                  <a:pt x="570251" y="4645099"/>
                  <a:pt x="577994" y="4637356"/>
                  <a:pt x="590613" y="4637356"/>
                </a:cubicBezTo>
                <a:close/>
                <a:moveTo>
                  <a:pt x="273898" y="4622867"/>
                </a:moveTo>
                <a:cubicBezTo>
                  <a:pt x="298292" y="4622867"/>
                  <a:pt x="302007" y="4660158"/>
                  <a:pt x="279025" y="4674361"/>
                </a:cubicBezTo>
                <a:cubicBezTo>
                  <a:pt x="258565" y="4687007"/>
                  <a:pt x="230637" y="4659079"/>
                  <a:pt x="243283" y="4638619"/>
                </a:cubicBezTo>
                <a:cubicBezTo>
                  <a:pt x="248637" y="4629955"/>
                  <a:pt x="262413" y="4622867"/>
                  <a:pt x="273898" y="4622867"/>
                </a:cubicBezTo>
                <a:close/>
                <a:moveTo>
                  <a:pt x="2106010" y="4593887"/>
                </a:moveTo>
                <a:cubicBezTo>
                  <a:pt x="2113979" y="4593887"/>
                  <a:pt x="2120499" y="4603667"/>
                  <a:pt x="2120499" y="4615621"/>
                </a:cubicBezTo>
                <a:cubicBezTo>
                  <a:pt x="2120499" y="4627576"/>
                  <a:pt x="2113979" y="4637356"/>
                  <a:pt x="2106010" y="4637356"/>
                </a:cubicBezTo>
                <a:cubicBezTo>
                  <a:pt x="2098041" y="4637356"/>
                  <a:pt x="2091520" y="4627576"/>
                  <a:pt x="2091520" y="4615621"/>
                </a:cubicBezTo>
                <a:cubicBezTo>
                  <a:pt x="2091520" y="4603667"/>
                  <a:pt x="2098041" y="4593887"/>
                  <a:pt x="2106010" y="4593887"/>
                </a:cubicBezTo>
                <a:close/>
                <a:moveTo>
                  <a:pt x="3620206" y="4579398"/>
                </a:moveTo>
                <a:cubicBezTo>
                  <a:pt x="3632282" y="4579398"/>
                  <a:pt x="3641939" y="4592278"/>
                  <a:pt x="3641939" y="4608378"/>
                </a:cubicBezTo>
                <a:cubicBezTo>
                  <a:pt x="3641939" y="4624478"/>
                  <a:pt x="3632282" y="4637357"/>
                  <a:pt x="3620206" y="4637357"/>
                </a:cubicBezTo>
                <a:cubicBezTo>
                  <a:pt x="3608132" y="4637357"/>
                  <a:pt x="3598470" y="4624478"/>
                  <a:pt x="3598470" y="4608378"/>
                </a:cubicBezTo>
                <a:cubicBezTo>
                  <a:pt x="3598470" y="4592278"/>
                  <a:pt x="3608132" y="4579398"/>
                  <a:pt x="3620206" y="4579398"/>
                </a:cubicBezTo>
                <a:close/>
                <a:moveTo>
                  <a:pt x="4402627" y="4546794"/>
                </a:moveTo>
                <a:lnTo>
                  <a:pt x="4402627" y="4557662"/>
                </a:lnTo>
                <a:cubicBezTo>
                  <a:pt x="4400687" y="4559603"/>
                  <a:pt x="4396936" y="4559731"/>
                  <a:pt x="4391760" y="4557662"/>
                </a:cubicBezTo>
                <a:lnTo>
                  <a:pt x="4379502" y="4549885"/>
                </a:lnTo>
                <a:lnTo>
                  <a:pt x="4379502" y="4549886"/>
                </a:lnTo>
                <a:cubicBezTo>
                  <a:pt x="4382457" y="4552841"/>
                  <a:pt x="4386780" y="4555670"/>
                  <a:pt x="4391761" y="4557663"/>
                </a:cubicBezTo>
                <a:cubicBezTo>
                  <a:pt x="4402112" y="4561802"/>
                  <a:pt x="4406768" y="4557146"/>
                  <a:pt x="4402629" y="4546796"/>
                </a:cubicBezTo>
                <a:close/>
                <a:moveTo>
                  <a:pt x="4757628" y="4533029"/>
                </a:moveTo>
                <a:lnTo>
                  <a:pt x="4757628" y="4533030"/>
                </a:lnTo>
                <a:lnTo>
                  <a:pt x="4760483" y="4539894"/>
                </a:lnTo>
                <a:lnTo>
                  <a:pt x="4762736" y="4545310"/>
                </a:lnTo>
                <a:lnTo>
                  <a:pt x="4762736" y="4545310"/>
                </a:lnTo>
                <a:lnTo>
                  <a:pt x="4762736" y="4545310"/>
                </a:lnTo>
                <a:cubicBezTo>
                  <a:pt x="4765888" y="4548462"/>
                  <a:pt x="4770235" y="4550418"/>
                  <a:pt x="4775017" y="4550418"/>
                </a:cubicBezTo>
                <a:cubicBezTo>
                  <a:pt x="4781778" y="4550418"/>
                  <a:pt x="4785159" y="4549452"/>
                  <a:pt x="4785159" y="4546796"/>
                </a:cubicBezTo>
                <a:lnTo>
                  <a:pt x="4785159" y="4546794"/>
                </a:lnTo>
                <a:lnTo>
                  <a:pt x="4775017" y="4550417"/>
                </a:lnTo>
                <a:lnTo>
                  <a:pt x="4762736" y="4545310"/>
                </a:lnTo>
                <a:lnTo>
                  <a:pt x="4760483" y="4539894"/>
                </a:lnTo>
                <a:close/>
                <a:moveTo>
                  <a:pt x="3373878" y="4521439"/>
                </a:moveTo>
                <a:cubicBezTo>
                  <a:pt x="3391362" y="4521439"/>
                  <a:pt x="3394494" y="4528129"/>
                  <a:pt x="3385752" y="4546796"/>
                </a:cubicBezTo>
                <a:cubicBezTo>
                  <a:pt x="3379222" y="4560743"/>
                  <a:pt x="3367357" y="4572153"/>
                  <a:pt x="3359387" y="4572153"/>
                </a:cubicBezTo>
                <a:cubicBezTo>
                  <a:pt x="3351418" y="4572153"/>
                  <a:pt x="3346073" y="4560743"/>
                  <a:pt x="3347513" y="4546796"/>
                </a:cubicBezTo>
                <a:cubicBezTo>
                  <a:pt x="3348950" y="4532850"/>
                  <a:pt x="3360815" y="4521439"/>
                  <a:pt x="3373878" y="4521439"/>
                </a:cubicBezTo>
                <a:close/>
                <a:moveTo>
                  <a:pt x="4462725" y="4512056"/>
                </a:moveTo>
                <a:lnTo>
                  <a:pt x="4467832" y="4524336"/>
                </a:lnTo>
                <a:lnTo>
                  <a:pt x="4464210" y="4534479"/>
                </a:lnTo>
                <a:lnTo>
                  <a:pt x="4451408" y="4525045"/>
                </a:lnTo>
                <a:lnTo>
                  <a:pt x="4464210" y="4534479"/>
                </a:lnTo>
                <a:lnTo>
                  <a:pt x="4464210" y="4534479"/>
                </a:lnTo>
                <a:lnTo>
                  <a:pt x="4464211" y="4534480"/>
                </a:lnTo>
                <a:cubicBezTo>
                  <a:pt x="4466867" y="4534480"/>
                  <a:pt x="4467834" y="4531099"/>
                  <a:pt x="4467834" y="4524337"/>
                </a:cubicBezTo>
                <a:cubicBezTo>
                  <a:pt x="4467834" y="4519555"/>
                  <a:pt x="4465877" y="4515209"/>
                  <a:pt x="4462726" y="4512056"/>
                </a:cubicBezTo>
                <a:close/>
                <a:moveTo>
                  <a:pt x="4440303" y="4510571"/>
                </a:moveTo>
                <a:lnTo>
                  <a:pt x="4440303" y="4510572"/>
                </a:lnTo>
                <a:lnTo>
                  <a:pt x="4442910" y="4514109"/>
                </a:lnTo>
                <a:close/>
                <a:moveTo>
                  <a:pt x="4076635" y="4506948"/>
                </a:moveTo>
                <a:cubicBezTo>
                  <a:pt x="4084605" y="4506948"/>
                  <a:pt x="4091126" y="4516728"/>
                  <a:pt x="4091126" y="4528683"/>
                </a:cubicBezTo>
                <a:cubicBezTo>
                  <a:pt x="4091126" y="4540637"/>
                  <a:pt x="4084605" y="4550417"/>
                  <a:pt x="4076635" y="4550417"/>
                </a:cubicBezTo>
                <a:cubicBezTo>
                  <a:pt x="4068659" y="4550417"/>
                  <a:pt x="4062143" y="4540637"/>
                  <a:pt x="4062143" y="4528683"/>
                </a:cubicBezTo>
                <a:cubicBezTo>
                  <a:pt x="4062143" y="4516728"/>
                  <a:pt x="4068659" y="4506948"/>
                  <a:pt x="4076635" y="4506948"/>
                </a:cubicBezTo>
                <a:close/>
                <a:moveTo>
                  <a:pt x="4301246" y="4477969"/>
                </a:moveTo>
                <a:lnTo>
                  <a:pt x="4301223" y="4477986"/>
                </a:lnTo>
                <a:lnTo>
                  <a:pt x="4301223" y="4481590"/>
                </a:lnTo>
                <a:cubicBezTo>
                  <a:pt x="4297240" y="4483583"/>
                  <a:pt x="4291233" y="4491733"/>
                  <a:pt x="4287878" y="4499703"/>
                </a:cubicBezTo>
                <a:lnTo>
                  <a:pt x="4285410" y="4504518"/>
                </a:lnTo>
                <a:lnTo>
                  <a:pt x="4285381" y="4504617"/>
                </a:lnTo>
                <a:cubicBezTo>
                  <a:pt x="4285381" y="4505273"/>
                  <a:pt x="4286220" y="4503689"/>
                  <a:pt x="4287897" y="4499705"/>
                </a:cubicBezTo>
                <a:cubicBezTo>
                  <a:pt x="4291246" y="4491734"/>
                  <a:pt x="4297259" y="4483584"/>
                  <a:pt x="4301246" y="4481592"/>
                </a:cubicBezTo>
                <a:cubicBezTo>
                  <a:pt x="4305226" y="4479600"/>
                  <a:pt x="4305226" y="4477969"/>
                  <a:pt x="4301246" y="4477969"/>
                </a:cubicBezTo>
                <a:close/>
                <a:moveTo>
                  <a:pt x="5791477" y="4473856"/>
                </a:moveTo>
                <a:lnTo>
                  <a:pt x="5788332" y="4487652"/>
                </a:lnTo>
                <a:lnTo>
                  <a:pt x="5788307" y="4487672"/>
                </a:lnTo>
                <a:lnTo>
                  <a:pt x="5764763" y="4504401"/>
                </a:lnTo>
                <a:lnTo>
                  <a:pt x="5756561" y="4508725"/>
                </a:lnTo>
                <a:lnTo>
                  <a:pt x="5734711" y="4518298"/>
                </a:lnTo>
                <a:lnTo>
                  <a:pt x="5726204" y="4521207"/>
                </a:lnTo>
                <a:lnTo>
                  <a:pt x="5703313" y="4523024"/>
                </a:lnTo>
                <a:lnTo>
                  <a:pt x="5703298" y="4523024"/>
                </a:lnTo>
                <a:lnTo>
                  <a:pt x="5702930" y="4510409"/>
                </a:lnTo>
                <a:cubicBezTo>
                  <a:pt x="5697901" y="4516057"/>
                  <a:pt x="5697824" y="4520487"/>
                  <a:pt x="5703298" y="4523025"/>
                </a:cubicBezTo>
                <a:lnTo>
                  <a:pt x="5703313" y="4523024"/>
                </a:lnTo>
                <a:lnTo>
                  <a:pt x="5720784" y="4523060"/>
                </a:lnTo>
                <a:lnTo>
                  <a:pt x="5726204" y="4521207"/>
                </a:lnTo>
                <a:lnTo>
                  <a:pt x="5728485" y="4521025"/>
                </a:lnTo>
                <a:lnTo>
                  <a:pt x="5734711" y="4518298"/>
                </a:lnTo>
                <a:lnTo>
                  <a:pt x="5745217" y="4514705"/>
                </a:lnTo>
                <a:lnTo>
                  <a:pt x="5756561" y="4508725"/>
                </a:lnTo>
                <a:lnTo>
                  <a:pt x="5762081" y="4506306"/>
                </a:lnTo>
                <a:lnTo>
                  <a:pt x="5764763" y="4504401"/>
                </a:lnTo>
                <a:lnTo>
                  <a:pt x="5769948" y="4501667"/>
                </a:lnTo>
                <a:lnTo>
                  <a:pt x="5788307" y="4487672"/>
                </a:lnTo>
                <a:lnTo>
                  <a:pt x="5788332" y="4487654"/>
                </a:lnTo>
                <a:cubicBezTo>
                  <a:pt x="5794107" y="4481758"/>
                  <a:pt x="5796031" y="4476670"/>
                  <a:pt x="5791477" y="4473856"/>
                </a:cubicBezTo>
                <a:close/>
                <a:moveTo>
                  <a:pt x="4495786" y="4461880"/>
                </a:moveTo>
                <a:lnTo>
                  <a:pt x="4478700" y="4470500"/>
                </a:lnTo>
                <a:lnTo>
                  <a:pt x="4460791" y="4471518"/>
                </a:lnTo>
                <a:lnTo>
                  <a:pt x="4460793" y="4471519"/>
                </a:lnTo>
                <a:cubicBezTo>
                  <a:pt x="4465389" y="4472793"/>
                  <a:pt x="4471727" y="4472555"/>
                  <a:pt x="4478700" y="4470501"/>
                </a:cubicBezTo>
                <a:cubicBezTo>
                  <a:pt x="4489669" y="4467272"/>
                  <a:pt x="4495273" y="4464932"/>
                  <a:pt x="4495787" y="4461880"/>
                </a:cubicBezTo>
                <a:close/>
                <a:moveTo>
                  <a:pt x="3493209" y="4451706"/>
                </a:moveTo>
                <a:cubicBezTo>
                  <a:pt x="3523227" y="4457487"/>
                  <a:pt x="3535335" y="4503429"/>
                  <a:pt x="3512785" y="4525978"/>
                </a:cubicBezTo>
                <a:cubicBezTo>
                  <a:pt x="3490678" y="4548086"/>
                  <a:pt x="3446468" y="4502887"/>
                  <a:pt x="3458789" y="4470776"/>
                </a:cubicBezTo>
                <a:cubicBezTo>
                  <a:pt x="3463840" y="4457615"/>
                  <a:pt x="3479327" y="4449034"/>
                  <a:pt x="3493209" y="4451706"/>
                </a:cubicBezTo>
                <a:close/>
                <a:moveTo>
                  <a:pt x="2040669" y="4449738"/>
                </a:moveTo>
                <a:cubicBezTo>
                  <a:pt x="2053553" y="4444855"/>
                  <a:pt x="2061728" y="4451797"/>
                  <a:pt x="2055213" y="4474346"/>
                </a:cubicBezTo>
                <a:cubicBezTo>
                  <a:pt x="2051185" y="4488292"/>
                  <a:pt x="2040677" y="4525785"/>
                  <a:pt x="2031866" y="4557662"/>
                </a:cubicBezTo>
                <a:cubicBezTo>
                  <a:pt x="2023053" y="4589540"/>
                  <a:pt x="2011546" y="4618883"/>
                  <a:pt x="2006294" y="4622867"/>
                </a:cubicBezTo>
                <a:cubicBezTo>
                  <a:pt x="2001043" y="4626851"/>
                  <a:pt x="1987481" y="4649673"/>
                  <a:pt x="1976155" y="4673581"/>
                </a:cubicBezTo>
                <a:cubicBezTo>
                  <a:pt x="1961881" y="4703717"/>
                  <a:pt x="1955991" y="4708401"/>
                  <a:pt x="1956957" y="4688849"/>
                </a:cubicBezTo>
                <a:cubicBezTo>
                  <a:pt x="1960658" y="4613919"/>
                  <a:pt x="1976607" y="4538752"/>
                  <a:pt x="1997860" y="4496081"/>
                </a:cubicBezTo>
                <a:cubicBezTo>
                  <a:pt x="2010189" y="4471329"/>
                  <a:pt x="2027784" y="4454621"/>
                  <a:pt x="2040669" y="4449738"/>
                </a:cubicBezTo>
                <a:close/>
                <a:moveTo>
                  <a:pt x="2372484" y="4438907"/>
                </a:moveTo>
                <a:lnTo>
                  <a:pt x="2372469" y="4438916"/>
                </a:lnTo>
                <a:lnTo>
                  <a:pt x="2378672" y="4444497"/>
                </a:lnTo>
                <a:cubicBezTo>
                  <a:pt x="2380718" y="4448090"/>
                  <a:pt x="2382906" y="4453421"/>
                  <a:pt x="2385744" y="4460526"/>
                </a:cubicBezTo>
                <a:cubicBezTo>
                  <a:pt x="2392744" y="4478066"/>
                  <a:pt x="2391296" y="4493536"/>
                  <a:pt x="2382120" y="4499207"/>
                </a:cubicBezTo>
                <a:cubicBezTo>
                  <a:pt x="2373707" y="4504405"/>
                  <a:pt x="2366827" y="4521638"/>
                  <a:pt x="2366827" y="4537502"/>
                </a:cubicBezTo>
                <a:cubicBezTo>
                  <a:pt x="2366827" y="4553367"/>
                  <a:pt x="2352156" y="4583954"/>
                  <a:pt x="2334225" y="4605474"/>
                </a:cubicBezTo>
                <a:cubicBezTo>
                  <a:pt x="2327155" y="4613960"/>
                  <a:pt x="2321608" y="4620409"/>
                  <a:pt x="2317307" y="4624915"/>
                </a:cubicBezTo>
                <a:lnTo>
                  <a:pt x="2307886" y="4632693"/>
                </a:lnTo>
                <a:lnTo>
                  <a:pt x="2307899" y="4632705"/>
                </a:lnTo>
                <a:cubicBezTo>
                  <a:pt x="2312065" y="4631269"/>
                  <a:pt x="2320110" y="4622447"/>
                  <a:pt x="2334251" y="4605475"/>
                </a:cubicBezTo>
                <a:cubicBezTo>
                  <a:pt x="2352182" y="4583955"/>
                  <a:pt x="2366853" y="4553368"/>
                  <a:pt x="2366853" y="4537503"/>
                </a:cubicBezTo>
                <a:cubicBezTo>
                  <a:pt x="2366853" y="4521639"/>
                  <a:pt x="2373734" y="4504406"/>
                  <a:pt x="2382146" y="4499209"/>
                </a:cubicBezTo>
                <a:cubicBezTo>
                  <a:pt x="2391322" y="4493538"/>
                  <a:pt x="2392770" y="4478067"/>
                  <a:pt x="2385770" y="4460527"/>
                </a:cubicBezTo>
                <a:cubicBezTo>
                  <a:pt x="2380098" y="4446319"/>
                  <a:pt x="2377015" y="4439200"/>
                  <a:pt x="2372484" y="4438907"/>
                </a:cubicBezTo>
                <a:close/>
                <a:moveTo>
                  <a:pt x="2562970" y="4434499"/>
                </a:moveTo>
                <a:lnTo>
                  <a:pt x="2562951" y="4434505"/>
                </a:lnTo>
                <a:lnTo>
                  <a:pt x="2575901" y="4444167"/>
                </a:lnTo>
                <a:lnTo>
                  <a:pt x="2574024" y="4480762"/>
                </a:lnTo>
                <a:lnTo>
                  <a:pt x="2571141" y="4491157"/>
                </a:lnTo>
                <a:lnTo>
                  <a:pt x="2548316" y="4540582"/>
                </a:lnTo>
                <a:lnTo>
                  <a:pt x="2522313" y="4580262"/>
                </a:lnTo>
                <a:lnTo>
                  <a:pt x="2522317" y="4580297"/>
                </a:lnTo>
                <a:lnTo>
                  <a:pt x="2548342" y="4540583"/>
                </a:lnTo>
                <a:cubicBezTo>
                  <a:pt x="2556388" y="4528305"/>
                  <a:pt x="2562913" y="4515536"/>
                  <a:pt x="2567777" y="4503289"/>
                </a:cubicBezTo>
                <a:lnTo>
                  <a:pt x="2571141" y="4491157"/>
                </a:lnTo>
                <a:lnTo>
                  <a:pt x="2573784" y="4485434"/>
                </a:lnTo>
                <a:lnTo>
                  <a:pt x="2574024" y="4480762"/>
                </a:lnTo>
                <a:lnTo>
                  <a:pt x="2577252" y="4469124"/>
                </a:lnTo>
                <a:cubicBezTo>
                  <a:pt x="2580061" y="4448743"/>
                  <a:pt x="2575672" y="4434499"/>
                  <a:pt x="2562970" y="4434499"/>
                </a:cubicBezTo>
                <a:close/>
                <a:moveTo>
                  <a:pt x="2832733" y="4421281"/>
                </a:moveTo>
                <a:cubicBezTo>
                  <a:pt x="2856192" y="4421890"/>
                  <a:pt x="2881335" y="4446738"/>
                  <a:pt x="2871908" y="4471090"/>
                </a:cubicBezTo>
                <a:cubicBezTo>
                  <a:pt x="2864317" y="4490697"/>
                  <a:pt x="2856954" y="4492123"/>
                  <a:pt x="2832059" y="4478801"/>
                </a:cubicBezTo>
                <a:cubicBezTo>
                  <a:pt x="2800719" y="4462028"/>
                  <a:pt x="2794192" y="4446662"/>
                  <a:pt x="2811185" y="4429669"/>
                </a:cubicBezTo>
                <a:cubicBezTo>
                  <a:pt x="2817285" y="4423568"/>
                  <a:pt x="2824916" y="4421077"/>
                  <a:pt x="2832733" y="4421281"/>
                </a:cubicBezTo>
                <a:close/>
                <a:moveTo>
                  <a:pt x="1712490" y="4402339"/>
                </a:moveTo>
                <a:cubicBezTo>
                  <a:pt x="1724631" y="4400238"/>
                  <a:pt x="1724984" y="4449693"/>
                  <a:pt x="1712946" y="4466505"/>
                </a:cubicBezTo>
                <a:cubicBezTo>
                  <a:pt x="1701073" y="4483093"/>
                  <a:pt x="1683077" y="4436145"/>
                  <a:pt x="1694331" y="4417936"/>
                </a:cubicBezTo>
                <a:cubicBezTo>
                  <a:pt x="1699072" y="4410265"/>
                  <a:pt x="1707241" y="4403246"/>
                  <a:pt x="1712490" y="4402339"/>
                </a:cubicBezTo>
                <a:close/>
                <a:moveTo>
                  <a:pt x="3065260" y="4376540"/>
                </a:moveTo>
                <a:lnTo>
                  <a:pt x="3065250" y="4376544"/>
                </a:lnTo>
                <a:lnTo>
                  <a:pt x="3075375" y="4380161"/>
                </a:lnTo>
                <a:cubicBezTo>
                  <a:pt x="3075375" y="4382817"/>
                  <a:pt x="3071994" y="4387165"/>
                  <a:pt x="3065234" y="4393927"/>
                </a:cubicBezTo>
                <a:lnTo>
                  <a:pt x="3051489" y="4404054"/>
                </a:lnTo>
                <a:lnTo>
                  <a:pt x="3051495" y="4404070"/>
                </a:lnTo>
                <a:cubicBezTo>
                  <a:pt x="3054152" y="4404070"/>
                  <a:pt x="3058499" y="4400690"/>
                  <a:pt x="3065260" y="4393928"/>
                </a:cubicBezTo>
                <a:cubicBezTo>
                  <a:pt x="3078783" y="4380405"/>
                  <a:pt x="3078783" y="4376540"/>
                  <a:pt x="3065260" y="4376540"/>
                </a:cubicBezTo>
                <a:close/>
                <a:moveTo>
                  <a:pt x="4675167" y="4370352"/>
                </a:moveTo>
                <a:cubicBezTo>
                  <a:pt x="4672362" y="4373158"/>
                  <a:pt x="4670689" y="4378496"/>
                  <a:pt x="4670689" y="4385829"/>
                </a:cubicBezTo>
                <a:cubicBezTo>
                  <a:pt x="4670689" y="4404181"/>
                  <a:pt x="4675098" y="4406906"/>
                  <a:pt x="4686442" y="4395563"/>
                </a:cubicBezTo>
                <a:lnTo>
                  <a:pt x="4686444" y="4395562"/>
                </a:lnTo>
                <a:lnTo>
                  <a:pt x="4674312" y="4401830"/>
                </a:lnTo>
                <a:cubicBezTo>
                  <a:pt x="4671793" y="4400273"/>
                  <a:pt x="4670691" y="4395003"/>
                  <a:pt x="4670691" y="4385827"/>
                </a:cubicBezTo>
                <a:lnTo>
                  <a:pt x="4675169" y="4370352"/>
                </a:lnTo>
                <a:close/>
                <a:moveTo>
                  <a:pt x="3155979" y="4362996"/>
                </a:moveTo>
                <a:cubicBezTo>
                  <a:pt x="3167218" y="4368505"/>
                  <a:pt x="3179746" y="4387139"/>
                  <a:pt x="3184906" y="4414651"/>
                </a:cubicBezTo>
                <a:cubicBezTo>
                  <a:pt x="3197542" y="4481996"/>
                  <a:pt x="3171307" y="4514151"/>
                  <a:pt x="3149824" y="4457649"/>
                </a:cubicBezTo>
                <a:cubicBezTo>
                  <a:pt x="3141556" y="4435909"/>
                  <a:pt x="3134794" y="4405504"/>
                  <a:pt x="3134794" y="4390085"/>
                </a:cubicBezTo>
                <a:cubicBezTo>
                  <a:pt x="3134794" y="4365102"/>
                  <a:pt x="3144742" y="4357487"/>
                  <a:pt x="3155979" y="4362996"/>
                </a:cubicBezTo>
                <a:close/>
                <a:moveTo>
                  <a:pt x="3560733" y="4333568"/>
                </a:moveTo>
                <a:cubicBezTo>
                  <a:pt x="3571613" y="4332150"/>
                  <a:pt x="3584040" y="4335930"/>
                  <a:pt x="3590213" y="4345918"/>
                </a:cubicBezTo>
                <a:cubicBezTo>
                  <a:pt x="3600071" y="4361875"/>
                  <a:pt x="3563149" y="4394348"/>
                  <a:pt x="3550046" y="4381244"/>
                </a:cubicBezTo>
                <a:cubicBezTo>
                  <a:pt x="3544801" y="4376000"/>
                  <a:pt x="3540513" y="4363016"/>
                  <a:pt x="3540513" y="4352390"/>
                </a:cubicBezTo>
                <a:cubicBezTo>
                  <a:pt x="3540513" y="4341597"/>
                  <a:pt x="3549851" y="4334985"/>
                  <a:pt x="3560733" y="4333568"/>
                </a:cubicBezTo>
                <a:close/>
                <a:moveTo>
                  <a:pt x="423530" y="4328863"/>
                </a:moveTo>
                <a:cubicBezTo>
                  <a:pt x="425501" y="4330450"/>
                  <a:pt x="427360" y="4333781"/>
                  <a:pt x="428813" y="4339108"/>
                </a:cubicBezTo>
                <a:cubicBezTo>
                  <a:pt x="430804" y="4346414"/>
                  <a:pt x="427545" y="4358368"/>
                  <a:pt x="421567" y="4365672"/>
                </a:cubicBezTo>
                <a:cubicBezTo>
                  <a:pt x="415590" y="4372978"/>
                  <a:pt x="410700" y="4368088"/>
                  <a:pt x="410700" y="4354805"/>
                </a:cubicBezTo>
                <a:cubicBezTo>
                  <a:pt x="410700" y="4335042"/>
                  <a:pt x="417618" y="4324105"/>
                  <a:pt x="423530" y="4328863"/>
                </a:cubicBezTo>
                <a:close/>
                <a:moveTo>
                  <a:pt x="2645412" y="4311336"/>
                </a:moveTo>
                <a:lnTo>
                  <a:pt x="2645392" y="4311378"/>
                </a:lnTo>
                <a:lnTo>
                  <a:pt x="2646474" y="4318580"/>
                </a:lnTo>
                <a:cubicBezTo>
                  <a:pt x="2646474" y="4326549"/>
                  <a:pt x="2644516" y="4339590"/>
                  <a:pt x="2642125" y="4347559"/>
                </a:cubicBezTo>
                <a:lnTo>
                  <a:pt x="2638884" y="4354760"/>
                </a:lnTo>
                <a:lnTo>
                  <a:pt x="2638891" y="4354805"/>
                </a:lnTo>
                <a:cubicBezTo>
                  <a:pt x="2639616" y="4354805"/>
                  <a:pt x="2640702" y="4352390"/>
                  <a:pt x="2642150" y="4347560"/>
                </a:cubicBezTo>
                <a:cubicBezTo>
                  <a:pt x="2644541" y="4339591"/>
                  <a:pt x="2646499" y="4326551"/>
                  <a:pt x="2646499" y="4318581"/>
                </a:cubicBezTo>
                <a:cubicBezTo>
                  <a:pt x="2646499" y="4313750"/>
                  <a:pt x="2646135" y="4311336"/>
                  <a:pt x="2645412" y="4311336"/>
                </a:cubicBezTo>
                <a:close/>
                <a:moveTo>
                  <a:pt x="4700313" y="4294526"/>
                </a:moveTo>
                <a:cubicBezTo>
                  <a:pt x="4687337" y="4293349"/>
                  <a:pt x="4687658" y="4296329"/>
                  <a:pt x="4699669" y="4304091"/>
                </a:cubicBezTo>
                <a:cubicBezTo>
                  <a:pt x="4718554" y="4316295"/>
                  <a:pt x="4733043" y="4323659"/>
                  <a:pt x="4742812" y="4326100"/>
                </a:cubicBezTo>
                <a:lnTo>
                  <a:pt x="4742813" y="4326100"/>
                </a:lnTo>
                <a:lnTo>
                  <a:pt x="4699670" y="4304091"/>
                </a:lnTo>
                <a:cubicBezTo>
                  <a:pt x="4693665" y="4300209"/>
                  <a:pt x="4690582" y="4297524"/>
                  <a:pt x="4690622" y="4295957"/>
                </a:cubicBezTo>
                <a:lnTo>
                  <a:pt x="4700314" y="4294526"/>
                </a:lnTo>
                <a:close/>
                <a:moveTo>
                  <a:pt x="2018617" y="4275109"/>
                </a:moveTo>
                <a:cubicBezTo>
                  <a:pt x="2026838" y="4275109"/>
                  <a:pt x="2030202" y="4276740"/>
                  <a:pt x="2026095" y="4278732"/>
                </a:cubicBezTo>
                <a:cubicBezTo>
                  <a:pt x="2021989" y="4280725"/>
                  <a:pt x="2015823" y="4295207"/>
                  <a:pt x="2012394" y="4310914"/>
                </a:cubicBezTo>
                <a:cubicBezTo>
                  <a:pt x="2008964" y="4326623"/>
                  <a:pt x="2001739" y="4335054"/>
                  <a:pt x="1996336" y="4329652"/>
                </a:cubicBezTo>
                <a:cubicBezTo>
                  <a:pt x="1990933" y="4324250"/>
                  <a:pt x="1990374" y="4309767"/>
                  <a:pt x="1995092" y="4297470"/>
                </a:cubicBezTo>
                <a:cubicBezTo>
                  <a:pt x="1999813" y="4285171"/>
                  <a:pt x="2010399" y="4275109"/>
                  <a:pt x="2018617" y="4275109"/>
                </a:cubicBezTo>
                <a:close/>
                <a:moveTo>
                  <a:pt x="3155321" y="4260622"/>
                </a:moveTo>
                <a:cubicBezTo>
                  <a:pt x="3167939" y="4260622"/>
                  <a:pt x="3178263" y="4270946"/>
                  <a:pt x="3178263" y="4283563"/>
                </a:cubicBezTo>
                <a:cubicBezTo>
                  <a:pt x="3178263" y="4309152"/>
                  <a:pt x="3147070" y="4304695"/>
                  <a:pt x="3138114" y="4277828"/>
                </a:cubicBezTo>
                <a:cubicBezTo>
                  <a:pt x="3134960" y="4268363"/>
                  <a:pt x="3142703" y="4260622"/>
                  <a:pt x="3155321" y="4260622"/>
                </a:cubicBezTo>
                <a:close/>
                <a:moveTo>
                  <a:pt x="2572974" y="4238887"/>
                </a:moveTo>
                <a:lnTo>
                  <a:pt x="2572955" y="4238930"/>
                </a:lnTo>
                <a:lnTo>
                  <a:pt x="2574035" y="4246130"/>
                </a:lnTo>
                <a:cubicBezTo>
                  <a:pt x="2574035" y="4254100"/>
                  <a:pt x="2572078" y="4267140"/>
                  <a:pt x="2569688" y="4275109"/>
                </a:cubicBezTo>
                <a:lnTo>
                  <a:pt x="2566448" y="4282309"/>
                </a:lnTo>
                <a:lnTo>
                  <a:pt x="2566455" y="4282356"/>
                </a:lnTo>
                <a:cubicBezTo>
                  <a:pt x="2567180" y="4282356"/>
                  <a:pt x="2568267" y="4279941"/>
                  <a:pt x="2569716" y="4275111"/>
                </a:cubicBezTo>
                <a:cubicBezTo>
                  <a:pt x="2572106" y="4267141"/>
                  <a:pt x="2574062" y="4254101"/>
                  <a:pt x="2574062" y="4246131"/>
                </a:cubicBezTo>
                <a:cubicBezTo>
                  <a:pt x="2574062" y="4241301"/>
                  <a:pt x="2573700" y="4238887"/>
                  <a:pt x="2572974" y="4238887"/>
                </a:cubicBezTo>
                <a:close/>
                <a:moveTo>
                  <a:pt x="2327264" y="4232620"/>
                </a:moveTo>
                <a:cubicBezTo>
                  <a:pt x="2333578" y="4234976"/>
                  <a:pt x="2337852" y="4242173"/>
                  <a:pt x="2337852" y="4253376"/>
                </a:cubicBezTo>
                <a:cubicBezTo>
                  <a:pt x="2337852" y="4265331"/>
                  <a:pt x="2331718" y="4275111"/>
                  <a:pt x="2324219" y="4275111"/>
                </a:cubicBezTo>
                <a:cubicBezTo>
                  <a:pt x="2305948" y="4275111"/>
                  <a:pt x="2292863" y="4252484"/>
                  <a:pt x="2304439" y="4240907"/>
                </a:cubicBezTo>
                <a:cubicBezTo>
                  <a:pt x="2312597" y="4232748"/>
                  <a:pt x="2320949" y="4230263"/>
                  <a:pt x="2327264" y="4232620"/>
                </a:cubicBezTo>
                <a:close/>
                <a:moveTo>
                  <a:pt x="606313" y="4231640"/>
                </a:moveTo>
                <a:cubicBezTo>
                  <a:pt x="646702" y="4231640"/>
                  <a:pt x="654583" y="4261564"/>
                  <a:pt x="621437" y="4289072"/>
                </a:cubicBezTo>
                <a:cubicBezTo>
                  <a:pt x="595032" y="4310988"/>
                  <a:pt x="570088" y="4296751"/>
                  <a:pt x="570088" y="4259764"/>
                </a:cubicBezTo>
                <a:cubicBezTo>
                  <a:pt x="570088" y="4239425"/>
                  <a:pt x="580115" y="4231640"/>
                  <a:pt x="606313" y="4231640"/>
                </a:cubicBezTo>
                <a:close/>
                <a:moveTo>
                  <a:pt x="1446726" y="4159193"/>
                </a:moveTo>
                <a:cubicBezTo>
                  <a:pt x="1460008" y="4159193"/>
                  <a:pt x="1464898" y="4164082"/>
                  <a:pt x="1457593" y="4170060"/>
                </a:cubicBezTo>
                <a:cubicBezTo>
                  <a:pt x="1443613" y="4181497"/>
                  <a:pt x="1416028" y="4178827"/>
                  <a:pt x="1420158" y="4166437"/>
                </a:cubicBezTo>
                <a:cubicBezTo>
                  <a:pt x="1421486" y="4162453"/>
                  <a:pt x="1433443" y="4159193"/>
                  <a:pt x="1446726" y="4159193"/>
                </a:cubicBezTo>
                <a:close/>
                <a:moveTo>
                  <a:pt x="3895630" y="4111714"/>
                </a:moveTo>
                <a:lnTo>
                  <a:pt x="3895621" y="4111723"/>
                </a:lnTo>
                <a:lnTo>
                  <a:pt x="3900400" y="4116136"/>
                </a:lnTo>
                <a:cubicBezTo>
                  <a:pt x="3902214" y="4119158"/>
                  <a:pt x="3904345" y="4123723"/>
                  <a:pt x="3907085" y="4129815"/>
                </a:cubicBezTo>
                <a:cubicBezTo>
                  <a:pt x="3915057" y="4147531"/>
                  <a:pt x="3911672" y="4158228"/>
                  <a:pt x="3896216" y="4164159"/>
                </a:cubicBezTo>
                <a:lnTo>
                  <a:pt x="3875154" y="4165574"/>
                </a:lnTo>
                <a:lnTo>
                  <a:pt x="3875154" y="4165575"/>
                </a:lnTo>
                <a:cubicBezTo>
                  <a:pt x="3876803" y="4170298"/>
                  <a:pt x="3883552" y="4169027"/>
                  <a:pt x="3896237" y="4164159"/>
                </a:cubicBezTo>
                <a:cubicBezTo>
                  <a:pt x="3911692" y="4158228"/>
                  <a:pt x="3915072" y="4147531"/>
                  <a:pt x="3907104" y="4129815"/>
                </a:cubicBezTo>
                <a:cubicBezTo>
                  <a:pt x="3901621" y="4117631"/>
                  <a:pt x="3898583" y="4111555"/>
                  <a:pt x="3895630" y="4111714"/>
                </a:cubicBezTo>
                <a:close/>
                <a:moveTo>
                  <a:pt x="2592965" y="4102609"/>
                </a:moveTo>
                <a:cubicBezTo>
                  <a:pt x="2596103" y="4099382"/>
                  <a:pt x="2586677" y="4107595"/>
                  <a:pt x="2572019" y="4120861"/>
                </a:cubicBezTo>
                <a:lnTo>
                  <a:pt x="2557035" y="4132987"/>
                </a:lnTo>
                <a:lnTo>
                  <a:pt x="2557061" y="4132987"/>
                </a:lnTo>
                <a:cubicBezTo>
                  <a:pt x="2560824" y="4130830"/>
                  <a:pt x="2565682" y="4126618"/>
                  <a:pt x="2572044" y="4120861"/>
                </a:cubicBezTo>
                <a:cubicBezTo>
                  <a:pt x="2579373" y="4114228"/>
                  <a:pt x="2585394" y="4108858"/>
                  <a:pt x="2589191" y="4105550"/>
                </a:cubicBezTo>
                <a:lnTo>
                  <a:pt x="2592958" y="4102634"/>
                </a:lnTo>
                <a:close/>
                <a:moveTo>
                  <a:pt x="1569891" y="4072253"/>
                </a:moveTo>
                <a:cubicBezTo>
                  <a:pt x="1587156" y="4072253"/>
                  <a:pt x="1595307" y="4077143"/>
                  <a:pt x="1588001" y="4083120"/>
                </a:cubicBezTo>
                <a:cubicBezTo>
                  <a:pt x="1570809" y="4097187"/>
                  <a:pt x="1535725" y="4097187"/>
                  <a:pt x="1537289" y="4083120"/>
                </a:cubicBezTo>
                <a:cubicBezTo>
                  <a:pt x="1537952" y="4077143"/>
                  <a:pt x="1552624" y="4072253"/>
                  <a:pt x="1569891" y="4072253"/>
                </a:cubicBezTo>
                <a:close/>
                <a:moveTo>
                  <a:pt x="1881419" y="4072251"/>
                </a:moveTo>
                <a:cubicBezTo>
                  <a:pt x="1893373" y="4072251"/>
                  <a:pt x="1903154" y="4082031"/>
                  <a:pt x="1903154" y="4093986"/>
                </a:cubicBezTo>
                <a:cubicBezTo>
                  <a:pt x="1903154" y="4105941"/>
                  <a:pt x="1893373" y="4115721"/>
                  <a:pt x="1881419" y="4115721"/>
                </a:cubicBezTo>
                <a:cubicBezTo>
                  <a:pt x="1869467" y="4115721"/>
                  <a:pt x="1859685" y="4105941"/>
                  <a:pt x="1859685" y="4093986"/>
                </a:cubicBezTo>
                <a:cubicBezTo>
                  <a:pt x="1859685" y="4082031"/>
                  <a:pt x="1869467" y="4072251"/>
                  <a:pt x="1881419" y="4072251"/>
                </a:cubicBezTo>
                <a:close/>
                <a:moveTo>
                  <a:pt x="2959074" y="4057266"/>
                </a:moveTo>
                <a:cubicBezTo>
                  <a:pt x="2957884" y="4056440"/>
                  <a:pt x="2956176" y="4056708"/>
                  <a:pt x="2954101" y="4057868"/>
                </a:cubicBezTo>
                <a:lnTo>
                  <a:pt x="2954087" y="4057880"/>
                </a:lnTo>
                <a:lnTo>
                  <a:pt x="2960906" y="4063233"/>
                </a:lnTo>
                <a:lnTo>
                  <a:pt x="2960906" y="4094565"/>
                </a:lnTo>
                <a:lnTo>
                  <a:pt x="2960601" y="4095882"/>
                </a:lnTo>
                <a:lnTo>
                  <a:pt x="2952191" y="4129283"/>
                </a:lnTo>
                <a:lnTo>
                  <a:pt x="2945512" y="4144240"/>
                </a:lnTo>
                <a:lnTo>
                  <a:pt x="2932726" y="4170951"/>
                </a:lnTo>
                <a:lnTo>
                  <a:pt x="2923857" y="4185761"/>
                </a:lnTo>
                <a:lnTo>
                  <a:pt x="2910299" y="4206033"/>
                </a:lnTo>
                <a:lnTo>
                  <a:pt x="2895386" y="4222664"/>
                </a:lnTo>
                <a:lnTo>
                  <a:pt x="2887922" y="4224049"/>
                </a:lnTo>
                <a:lnTo>
                  <a:pt x="2887926" y="4224054"/>
                </a:lnTo>
                <a:cubicBezTo>
                  <a:pt x="2891715" y="4226394"/>
                  <a:pt x="2898172" y="4221737"/>
                  <a:pt x="2905726" y="4212868"/>
                </a:cubicBezTo>
                <a:lnTo>
                  <a:pt x="2910299" y="4206033"/>
                </a:lnTo>
                <a:lnTo>
                  <a:pt x="2914578" y="4201259"/>
                </a:lnTo>
                <a:lnTo>
                  <a:pt x="2923857" y="4185761"/>
                </a:lnTo>
                <a:lnTo>
                  <a:pt x="2930112" y="4176411"/>
                </a:lnTo>
                <a:lnTo>
                  <a:pt x="2932726" y="4170951"/>
                </a:lnTo>
                <a:lnTo>
                  <a:pt x="2936106" y="4165308"/>
                </a:lnTo>
                <a:lnTo>
                  <a:pt x="2945512" y="4144240"/>
                </a:lnTo>
                <a:lnTo>
                  <a:pt x="2951656" y="4131403"/>
                </a:lnTo>
                <a:lnTo>
                  <a:pt x="2952191" y="4129283"/>
                </a:lnTo>
                <a:lnTo>
                  <a:pt x="2953653" y="4126009"/>
                </a:lnTo>
                <a:lnTo>
                  <a:pt x="2960601" y="4095882"/>
                </a:lnTo>
                <a:lnTo>
                  <a:pt x="2960933" y="4094565"/>
                </a:lnTo>
                <a:lnTo>
                  <a:pt x="2960933" y="4063233"/>
                </a:lnTo>
                <a:cubicBezTo>
                  <a:pt x="2960933" y="4060014"/>
                  <a:pt x="2960263" y="4058093"/>
                  <a:pt x="2959074" y="4057266"/>
                </a:cubicBezTo>
                <a:close/>
                <a:moveTo>
                  <a:pt x="2062915" y="4014292"/>
                </a:moveTo>
                <a:cubicBezTo>
                  <a:pt x="2084816" y="4014292"/>
                  <a:pt x="2079577" y="4062171"/>
                  <a:pt x="2053621" y="4099228"/>
                </a:cubicBezTo>
                <a:cubicBezTo>
                  <a:pt x="2018879" y="4148830"/>
                  <a:pt x="1995969" y="4116453"/>
                  <a:pt x="2025457" y="4059426"/>
                </a:cubicBezTo>
                <a:cubicBezTo>
                  <a:pt x="2038296" y="4034603"/>
                  <a:pt x="2055152" y="4014292"/>
                  <a:pt x="2062915" y="4014292"/>
                </a:cubicBezTo>
                <a:close/>
                <a:moveTo>
                  <a:pt x="2651705" y="4010328"/>
                </a:moveTo>
                <a:cubicBezTo>
                  <a:pt x="2649249" y="4004162"/>
                  <a:pt x="2634966" y="4012678"/>
                  <a:pt x="2619982" y="4029251"/>
                </a:cubicBezTo>
                <a:cubicBezTo>
                  <a:pt x="2597053" y="4054587"/>
                  <a:pt x="2595603" y="4064012"/>
                  <a:pt x="2610869" y="4088460"/>
                </a:cubicBezTo>
                <a:cubicBezTo>
                  <a:pt x="2625477" y="4111868"/>
                  <a:pt x="2625352" y="4122299"/>
                  <a:pt x="2610226" y="4141987"/>
                </a:cubicBezTo>
                <a:cubicBezTo>
                  <a:pt x="2605896" y="4147618"/>
                  <a:pt x="2602546" y="4151819"/>
                  <a:pt x="2599926" y="4154537"/>
                </a:cubicBezTo>
                <a:lnTo>
                  <a:pt x="2594027" y="4158169"/>
                </a:lnTo>
                <a:lnTo>
                  <a:pt x="2594033" y="4158181"/>
                </a:lnTo>
                <a:cubicBezTo>
                  <a:pt x="2596849" y="4158792"/>
                  <a:pt x="2601591" y="4153250"/>
                  <a:pt x="2610251" y="4141987"/>
                </a:cubicBezTo>
                <a:cubicBezTo>
                  <a:pt x="2625375" y="4122299"/>
                  <a:pt x="2625501" y="4111868"/>
                  <a:pt x="2610893" y="4088460"/>
                </a:cubicBezTo>
                <a:cubicBezTo>
                  <a:pt x="2595628" y="4064012"/>
                  <a:pt x="2597081" y="4054587"/>
                  <a:pt x="2620007" y="4029251"/>
                </a:cubicBezTo>
                <a:cubicBezTo>
                  <a:pt x="2627498" y="4020964"/>
                  <a:pt x="2634814" y="4014693"/>
                  <a:pt x="2640566" y="4011262"/>
                </a:cubicBezTo>
                <a:lnTo>
                  <a:pt x="2651713" y="4010329"/>
                </a:lnTo>
                <a:close/>
                <a:moveTo>
                  <a:pt x="2868590" y="4004058"/>
                </a:moveTo>
                <a:lnTo>
                  <a:pt x="2868560" y="4004060"/>
                </a:lnTo>
                <a:lnTo>
                  <a:pt x="2867126" y="4016206"/>
                </a:lnTo>
                <a:lnTo>
                  <a:pt x="2865483" y="4020921"/>
                </a:lnTo>
                <a:lnTo>
                  <a:pt x="2858417" y="4040857"/>
                </a:lnTo>
                <a:lnTo>
                  <a:pt x="2852360" y="4055629"/>
                </a:lnTo>
                <a:lnTo>
                  <a:pt x="2845325" y="4072440"/>
                </a:lnTo>
                <a:lnTo>
                  <a:pt x="2816063" y="4136371"/>
                </a:lnTo>
                <a:lnTo>
                  <a:pt x="2811638" y="4145520"/>
                </a:lnTo>
                <a:lnTo>
                  <a:pt x="2782013" y="4203159"/>
                </a:lnTo>
                <a:lnTo>
                  <a:pt x="2774051" y="4216871"/>
                </a:lnTo>
                <a:lnTo>
                  <a:pt x="2768326" y="4226411"/>
                </a:lnTo>
                <a:lnTo>
                  <a:pt x="2759362" y="4237649"/>
                </a:lnTo>
                <a:lnTo>
                  <a:pt x="2758638" y="4238519"/>
                </a:lnTo>
                <a:lnTo>
                  <a:pt x="2747779" y="4241378"/>
                </a:lnTo>
                <a:lnTo>
                  <a:pt x="2747780" y="4241386"/>
                </a:lnTo>
                <a:cubicBezTo>
                  <a:pt x="2750143" y="4242664"/>
                  <a:pt x="2753777" y="4241542"/>
                  <a:pt x="2758666" y="4238520"/>
                </a:cubicBezTo>
                <a:lnTo>
                  <a:pt x="2759362" y="4237649"/>
                </a:lnTo>
                <a:lnTo>
                  <a:pt x="2767338" y="4228058"/>
                </a:lnTo>
                <a:lnTo>
                  <a:pt x="2768326" y="4226411"/>
                </a:lnTo>
                <a:lnTo>
                  <a:pt x="2769003" y="4225563"/>
                </a:lnTo>
                <a:lnTo>
                  <a:pt x="2774051" y="4216871"/>
                </a:lnTo>
                <a:lnTo>
                  <a:pt x="2780434" y="4206233"/>
                </a:lnTo>
                <a:lnTo>
                  <a:pt x="2782013" y="4203159"/>
                </a:lnTo>
                <a:lnTo>
                  <a:pt x="2784801" y="4198360"/>
                </a:lnTo>
                <a:cubicBezTo>
                  <a:pt x="2790727" y="4187451"/>
                  <a:pt x="2797190" y="4174964"/>
                  <a:pt x="2803814" y="4161699"/>
                </a:cubicBezTo>
                <a:lnTo>
                  <a:pt x="2811638" y="4145520"/>
                </a:lnTo>
                <a:lnTo>
                  <a:pt x="2813799" y="4141317"/>
                </a:lnTo>
                <a:lnTo>
                  <a:pt x="2816063" y="4136371"/>
                </a:lnTo>
                <a:lnTo>
                  <a:pt x="2823802" y="4120367"/>
                </a:lnTo>
                <a:cubicBezTo>
                  <a:pt x="2830376" y="4106343"/>
                  <a:pt x="2836739" y="4092337"/>
                  <a:pt x="2842517" y="4079149"/>
                </a:cubicBezTo>
                <a:lnTo>
                  <a:pt x="2845325" y="4072440"/>
                </a:lnTo>
                <a:lnTo>
                  <a:pt x="2846706" y="4069422"/>
                </a:lnTo>
                <a:lnTo>
                  <a:pt x="2852360" y="4055629"/>
                </a:lnTo>
                <a:lnTo>
                  <a:pt x="2857715" y="4042834"/>
                </a:lnTo>
                <a:lnTo>
                  <a:pt x="2858417" y="4040857"/>
                </a:lnTo>
                <a:lnTo>
                  <a:pt x="2859229" y="4038876"/>
                </a:lnTo>
                <a:lnTo>
                  <a:pt x="2865483" y="4020921"/>
                </a:lnTo>
                <a:lnTo>
                  <a:pt x="2867155" y="4016207"/>
                </a:lnTo>
                <a:cubicBezTo>
                  <a:pt x="2869092" y="4009479"/>
                  <a:pt x="2869695" y="4005163"/>
                  <a:pt x="2868590" y="4004058"/>
                </a:cubicBezTo>
                <a:close/>
                <a:moveTo>
                  <a:pt x="2755967" y="4000458"/>
                </a:moveTo>
                <a:lnTo>
                  <a:pt x="2755959" y="4000469"/>
                </a:lnTo>
                <a:lnTo>
                  <a:pt x="2784490" y="4017552"/>
                </a:lnTo>
                <a:cubicBezTo>
                  <a:pt x="2791492" y="4024555"/>
                  <a:pt x="2797514" y="4028004"/>
                  <a:pt x="2804745" y="4027851"/>
                </a:cubicBezTo>
                <a:lnTo>
                  <a:pt x="2804759" y="4027846"/>
                </a:lnTo>
                <a:lnTo>
                  <a:pt x="2784518" y="4017553"/>
                </a:lnTo>
                <a:cubicBezTo>
                  <a:pt x="2773738" y="4006774"/>
                  <a:pt x="2763508" y="4001022"/>
                  <a:pt x="2755967" y="4000458"/>
                </a:cubicBezTo>
                <a:close/>
                <a:moveTo>
                  <a:pt x="4104906" y="3971252"/>
                </a:moveTo>
                <a:lnTo>
                  <a:pt x="4104898" y="3971260"/>
                </a:lnTo>
                <a:lnTo>
                  <a:pt x="4127345" y="3985313"/>
                </a:lnTo>
                <a:cubicBezTo>
                  <a:pt x="4129807" y="3989297"/>
                  <a:pt x="4129504" y="3992919"/>
                  <a:pt x="4127033" y="3995547"/>
                </a:cubicBezTo>
                <a:lnTo>
                  <a:pt x="4113720" y="3999800"/>
                </a:lnTo>
                <a:lnTo>
                  <a:pt x="4113734" y="3999804"/>
                </a:lnTo>
                <a:cubicBezTo>
                  <a:pt x="4126155" y="3999804"/>
                  <a:pt x="4132286" y="3993283"/>
                  <a:pt x="4127364" y="3985314"/>
                </a:cubicBezTo>
                <a:cubicBezTo>
                  <a:pt x="4121571" y="3975938"/>
                  <a:pt x="4112518" y="3971252"/>
                  <a:pt x="4104906" y="3971252"/>
                </a:cubicBezTo>
                <a:close/>
                <a:moveTo>
                  <a:pt x="2617923" y="3955983"/>
                </a:moveTo>
                <a:lnTo>
                  <a:pt x="2617912" y="3955987"/>
                </a:lnTo>
                <a:lnTo>
                  <a:pt x="2655073" y="3965296"/>
                </a:lnTo>
                <a:cubicBezTo>
                  <a:pt x="2663887" y="3972739"/>
                  <a:pt x="2667936" y="3984034"/>
                  <a:pt x="2663640" y="3997732"/>
                </a:cubicBezTo>
                <a:lnTo>
                  <a:pt x="2657057" y="4011248"/>
                </a:lnTo>
                <a:lnTo>
                  <a:pt x="2657079" y="4011252"/>
                </a:lnTo>
                <a:cubicBezTo>
                  <a:pt x="2659241" y="4008969"/>
                  <a:pt x="2661610" y="4004278"/>
                  <a:pt x="2663663" y="3997732"/>
                </a:cubicBezTo>
                <a:cubicBezTo>
                  <a:pt x="2672256" y="3970337"/>
                  <a:pt x="2647472" y="3952549"/>
                  <a:pt x="2617923" y="3955983"/>
                </a:cubicBezTo>
                <a:close/>
                <a:moveTo>
                  <a:pt x="270663" y="3845423"/>
                </a:moveTo>
                <a:cubicBezTo>
                  <a:pt x="274754" y="3845546"/>
                  <a:pt x="279381" y="3848212"/>
                  <a:pt x="284585" y="3853414"/>
                </a:cubicBezTo>
                <a:cubicBezTo>
                  <a:pt x="303183" y="3872013"/>
                  <a:pt x="288810" y="3890874"/>
                  <a:pt x="266531" y="3877103"/>
                </a:cubicBezTo>
                <a:cubicBezTo>
                  <a:pt x="257902" y="3871770"/>
                  <a:pt x="254942" y="3860767"/>
                  <a:pt x="259957" y="3852654"/>
                </a:cubicBezTo>
                <a:cubicBezTo>
                  <a:pt x="263015" y="3847706"/>
                  <a:pt x="266571" y="3845296"/>
                  <a:pt x="270663" y="3845423"/>
                </a:cubicBezTo>
                <a:close/>
                <a:moveTo>
                  <a:pt x="573633" y="3701581"/>
                </a:moveTo>
                <a:cubicBezTo>
                  <a:pt x="577659" y="3700632"/>
                  <a:pt x="582044" y="3701205"/>
                  <a:pt x="585819" y="3703542"/>
                </a:cubicBezTo>
                <a:cubicBezTo>
                  <a:pt x="593367" y="3708204"/>
                  <a:pt x="595726" y="3718199"/>
                  <a:pt x="591061" y="3725750"/>
                </a:cubicBezTo>
                <a:cubicBezTo>
                  <a:pt x="586395" y="3733300"/>
                  <a:pt x="576402" y="3735661"/>
                  <a:pt x="568853" y="3730991"/>
                </a:cubicBezTo>
                <a:cubicBezTo>
                  <a:pt x="561304" y="3726329"/>
                  <a:pt x="558945" y="3716331"/>
                  <a:pt x="563611" y="3708783"/>
                </a:cubicBezTo>
                <a:cubicBezTo>
                  <a:pt x="565943" y="3705008"/>
                  <a:pt x="569608" y="3702530"/>
                  <a:pt x="573633" y="3701581"/>
                </a:cubicBezTo>
                <a:close/>
                <a:moveTo>
                  <a:pt x="1385045" y="3508270"/>
                </a:moveTo>
                <a:cubicBezTo>
                  <a:pt x="1392082" y="3509779"/>
                  <a:pt x="1396009" y="3518166"/>
                  <a:pt x="1396009" y="3533253"/>
                </a:cubicBezTo>
                <a:cubicBezTo>
                  <a:pt x="1396009" y="3560126"/>
                  <a:pt x="1370118" y="3594107"/>
                  <a:pt x="1349645" y="3594107"/>
                </a:cubicBezTo>
                <a:cubicBezTo>
                  <a:pt x="1331764" y="3594107"/>
                  <a:pt x="1335936" y="3544063"/>
                  <a:pt x="1355439" y="3524559"/>
                </a:cubicBezTo>
                <a:cubicBezTo>
                  <a:pt x="1367866" y="3512134"/>
                  <a:pt x="1378010" y="3506763"/>
                  <a:pt x="1385045" y="3508270"/>
                </a:cubicBezTo>
                <a:close/>
                <a:moveTo>
                  <a:pt x="2319117" y="3294108"/>
                </a:moveTo>
                <a:lnTo>
                  <a:pt x="2323361" y="3304313"/>
                </a:lnTo>
                <a:cubicBezTo>
                  <a:pt x="2323361" y="3312282"/>
                  <a:pt x="2316840" y="3318803"/>
                  <a:pt x="2308871" y="3318803"/>
                </a:cubicBezTo>
                <a:lnTo>
                  <a:pt x="2298652" y="3314553"/>
                </a:lnTo>
                <a:lnTo>
                  <a:pt x="2298663" y="3314581"/>
                </a:lnTo>
                <a:cubicBezTo>
                  <a:pt x="2301290" y="3317208"/>
                  <a:pt x="2304913" y="3318838"/>
                  <a:pt x="2308897" y="3318838"/>
                </a:cubicBezTo>
                <a:cubicBezTo>
                  <a:pt x="2316866" y="3318838"/>
                  <a:pt x="2323387" y="3312318"/>
                  <a:pt x="2323387" y="3304351"/>
                </a:cubicBezTo>
                <a:cubicBezTo>
                  <a:pt x="2323387" y="3300364"/>
                  <a:pt x="2321757" y="3296741"/>
                  <a:pt x="2319130" y="3294114"/>
                </a:cubicBezTo>
                <a:close/>
                <a:moveTo>
                  <a:pt x="6338138" y="3044075"/>
                </a:moveTo>
                <a:cubicBezTo>
                  <a:pt x="6357555" y="3048103"/>
                  <a:pt x="6366003" y="3060423"/>
                  <a:pt x="6366003" y="3081568"/>
                </a:cubicBezTo>
                <a:cubicBezTo>
                  <a:pt x="6366003" y="3108232"/>
                  <a:pt x="6199586" y="3237723"/>
                  <a:pt x="6145033" y="3253511"/>
                </a:cubicBezTo>
                <a:cubicBezTo>
                  <a:pt x="6113316" y="3262695"/>
                  <a:pt x="6111239" y="3219905"/>
                  <a:pt x="6139397" y="3137465"/>
                </a:cubicBezTo>
                <a:cubicBezTo>
                  <a:pt x="6157748" y="3083753"/>
                  <a:pt x="6165046" y="3078117"/>
                  <a:pt x="6244448" y="3056337"/>
                </a:cubicBezTo>
                <a:cubicBezTo>
                  <a:pt x="6288330" y="3044312"/>
                  <a:pt x="6318718" y="3040046"/>
                  <a:pt x="6338138" y="3044075"/>
                </a:cubicBezTo>
                <a:close/>
                <a:moveTo>
                  <a:pt x="6466123" y="2913109"/>
                </a:moveTo>
                <a:cubicBezTo>
                  <a:pt x="6491042" y="2913109"/>
                  <a:pt x="6499449" y="2942707"/>
                  <a:pt x="6480887" y="2965070"/>
                </a:cubicBezTo>
                <a:cubicBezTo>
                  <a:pt x="6458927" y="2991531"/>
                  <a:pt x="6430449" y="2969348"/>
                  <a:pt x="6443320" y="2935817"/>
                </a:cubicBezTo>
                <a:cubicBezTo>
                  <a:pt x="6448113" y="2923325"/>
                  <a:pt x="6458373" y="2913109"/>
                  <a:pt x="6466123" y="2913109"/>
                </a:cubicBezTo>
                <a:close/>
                <a:moveTo>
                  <a:pt x="1399378" y="2871933"/>
                </a:moveTo>
                <a:cubicBezTo>
                  <a:pt x="1439266" y="2880152"/>
                  <a:pt x="1460619" y="2912330"/>
                  <a:pt x="1415207" y="2926072"/>
                </a:cubicBezTo>
                <a:cubicBezTo>
                  <a:pt x="1392915" y="2932819"/>
                  <a:pt x="1389306" y="2940701"/>
                  <a:pt x="1399571" y="2960206"/>
                </a:cubicBezTo>
                <a:cubicBezTo>
                  <a:pt x="1408247" y="2976678"/>
                  <a:pt x="1407621" y="2985557"/>
                  <a:pt x="1397784" y="2985557"/>
                </a:cubicBezTo>
                <a:cubicBezTo>
                  <a:pt x="1366823" y="2985557"/>
                  <a:pt x="1322033" y="3049939"/>
                  <a:pt x="1330241" y="3082646"/>
                </a:cubicBezTo>
                <a:cubicBezTo>
                  <a:pt x="1343487" y="3135412"/>
                  <a:pt x="1246084" y="3169529"/>
                  <a:pt x="1209165" y="3125040"/>
                </a:cubicBezTo>
                <a:cubicBezTo>
                  <a:pt x="1196218" y="3109451"/>
                  <a:pt x="1200536" y="3099976"/>
                  <a:pt x="1229126" y="3081241"/>
                </a:cubicBezTo>
                <a:cubicBezTo>
                  <a:pt x="1249188" y="3068097"/>
                  <a:pt x="1265604" y="3044575"/>
                  <a:pt x="1265604" y="3028982"/>
                </a:cubicBezTo>
                <a:cubicBezTo>
                  <a:pt x="1265604" y="3010988"/>
                  <a:pt x="1278539" y="2997359"/>
                  <a:pt x="1300975" y="2991725"/>
                </a:cubicBezTo>
                <a:cubicBezTo>
                  <a:pt x="1329719" y="2984515"/>
                  <a:pt x="1336825" y="2972917"/>
                  <a:pt x="1338903" y="2929864"/>
                </a:cubicBezTo>
                <a:cubicBezTo>
                  <a:pt x="1340310" y="2900731"/>
                  <a:pt x="1347599" y="2875255"/>
                  <a:pt x="1355102" y="2873257"/>
                </a:cubicBezTo>
                <a:cubicBezTo>
                  <a:pt x="1370729" y="2869110"/>
                  <a:pt x="1386082" y="2869190"/>
                  <a:pt x="1399378" y="2871933"/>
                </a:cubicBezTo>
                <a:close/>
                <a:moveTo>
                  <a:pt x="1492640" y="2823321"/>
                </a:moveTo>
                <a:cubicBezTo>
                  <a:pt x="1495458" y="2825508"/>
                  <a:pt x="1498850" y="2831033"/>
                  <a:pt x="1502129" y="2839360"/>
                </a:cubicBezTo>
                <a:cubicBezTo>
                  <a:pt x="1509740" y="2858670"/>
                  <a:pt x="1508429" y="2869634"/>
                  <a:pt x="1498506" y="2869634"/>
                </a:cubicBezTo>
                <a:cubicBezTo>
                  <a:pt x="1482733" y="2869634"/>
                  <a:pt x="1480047" y="2860101"/>
                  <a:pt x="1486577" y="2827282"/>
                </a:cubicBezTo>
                <a:cubicBezTo>
                  <a:pt x="1487573" y="2822276"/>
                  <a:pt x="1489821" y="2821130"/>
                  <a:pt x="1492640" y="2823321"/>
                </a:cubicBezTo>
                <a:close/>
                <a:moveTo>
                  <a:pt x="765706" y="2695753"/>
                </a:moveTo>
                <a:cubicBezTo>
                  <a:pt x="783189" y="2695753"/>
                  <a:pt x="786322" y="2702445"/>
                  <a:pt x="777579" y="2721113"/>
                </a:cubicBezTo>
                <a:cubicBezTo>
                  <a:pt x="771049" y="2735059"/>
                  <a:pt x="759186" y="2746472"/>
                  <a:pt x="751217" y="2746472"/>
                </a:cubicBezTo>
                <a:cubicBezTo>
                  <a:pt x="743246" y="2746472"/>
                  <a:pt x="737903" y="2735059"/>
                  <a:pt x="739340" y="2721113"/>
                </a:cubicBezTo>
                <a:cubicBezTo>
                  <a:pt x="740779" y="2707165"/>
                  <a:pt x="752643" y="2695753"/>
                  <a:pt x="765706" y="2695753"/>
                </a:cubicBezTo>
                <a:close/>
                <a:moveTo>
                  <a:pt x="1403258" y="2666774"/>
                </a:moveTo>
                <a:cubicBezTo>
                  <a:pt x="1415211" y="2666774"/>
                  <a:pt x="1424992" y="2673294"/>
                  <a:pt x="1424992" y="2681264"/>
                </a:cubicBezTo>
                <a:cubicBezTo>
                  <a:pt x="1424992" y="2689233"/>
                  <a:pt x="1415211" y="2695753"/>
                  <a:pt x="1403258" y="2695753"/>
                </a:cubicBezTo>
                <a:cubicBezTo>
                  <a:pt x="1391303" y="2695753"/>
                  <a:pt x="1381522" y="2689233"/>
                  <a:pt x="1381522" y="2681264"/>
                </a:cubicBezTo>
                <a:cubicBezTo>
                  <a:pt x="1381522" y="2673294"/>
                  <a:pt x="1391303" y="2666774"/>
                  <a:pt x="1403258" y="2666774"/>
                </a:cubicBezTo>
                <a:close/>
                <a:moveTo>
                  <a:pt x="626394" y="2561132"/>
                </a:moveTo>
                <a:cubicBezTo>
                  <a:pt x="628365" y="2562719"/>
                  <a:pt x="630222" y="2566050"/>
                  <a:pt x="631676" y="2571378"/>
                </a:cubicBezTo>
                <a:cubicBezTo>
                  <a:pt x="633668" y="2578683"/>
                  <a:pt x="630409" y="2590637"/>
                  <a:pt x="624431" y="2597944"/>
                </a:cubicBezTo>
                <a:cubicBezTo>
                  <a:pt x="618454" y="2605249"/>
                  <a:pt x="613564" y="2600359"/>
                  <a:pt x="613564" y="2587076"/>
                </a:cubicBezTo>
                <a:cubicBezTo>
                  <a:pt x="613564" y="2567312"/>
                  <a:pt x="620481" y="2556373"/>
                  <a:pt x="626394" y="2561132"/>
                </a:cubicBezTo>
                <a:close/>
                <a:moveTo>
                  <a:pt x="1829052" y="2430716"/>
                </a:moveTo>
                <a:cubicBezTo>
                  <a:pt x="1831021" y="2432303"/>
                  <a:pt x="1832880" y="2435635"/>
                  <a:pt x="1834334" y="2440965"/>
                </a:cubicBezTo>
                <a:cubicBezTo>
                  <a:pt x="1836326" y="2448268"/>
                  <a:pt x="1833067" y="2460221"/>
                  <a:pt x="1827089" y="2467532"/>
                </a:cubicBezTo>
                <a:cubicBezTo>
                  <a:pt x="1821111" y="2474834"/>
                  <a:pt x="1816222" y="2469942"/>
                  <a:pt x="1816222" y="2456660"/>
                </a:cubicBezTo>
                <a:cubicBezTo>
                  <a:pt x="1816222" y="2436896"/>
                  <a:pt x="1823140" y="2425959"/>
                  <a:pt x="1829052" y="2430716"/>
                </a:cubicBezTo>
                <a:close/>
                <a:moveTo>
                  <a:pt x="1445311" y="2411109"/>
                </a:moveTo>
                <a:cubicBezTo>
                  <a:pt x="1456833" y="2411135"/>
                  <a:pt x="1468466" y="2424870"/>
                  <a:pt x="1468466" y="2443028"/>
                </a:cubicBezTo>
                <a:cubicBezTo>
                  <a:pt x="1468466" y="2454513"/>
                  <a:pt x="1458685" y="2463905"/>
                  <a:pt x="1446731" y="2463905"/>
                </a:cubicBezTo>
                <a:cubicBezTo>
                  <a:pt x="1424902" y="2463905"/>
                  <a:pt x="1416940" y="2433314"/>
                  <a:pt x="1434261" y="2415998"/>
                </a:cubicBezTo>
                <a:cubicBezTo>
                  <a:pt x="1437643" y="2412617"/>
                  <a:pt x="1441470" y="2411109"/>
                  <a:pt x="1445311" y="2411109"/>
                </a:cubicBezTo>
                <a:close/>
                <a:moveTo>
                  <a:pt x="2068749" y="2303908"/>
                </a:moveTo>
                <a:lnTo>
                  <a:pt x="2071158" y="2304623"/>
                </a:lnTo>
                <a:lnTo>
                  <a:pt x="2105963" y="2314946"/>
                </a:lnTo>
                <a:lnTo>
                  <a:pt x="2130547" y="2326891"/>
                </a:lnTo>
                <a:lnTo>
                  <a:pt x="2133358" y="2329745"/>
                </a:lnTo>
                <a:lnTo>
                  <a:pt x="2132355" y="2340967"/>
                </a:lnTo>
                <a:lnTo>
                  <a:pt x="2110490" y="2337440"/>
                </a:lnTo>
                <a:lnTo>
                  <a:pt x="2110499" y="2337444"/>
                </a:lnTo>
                <a:cubicBezTo>
                  <a:pt x="2122099" y="2341523"/>
                  <a:pt x="2130329" y="2343027"/>
                  <a:pt x="2132381" y="2340975"/>
                </a:cubicBezTo>
                <a:cubicBezTo>
                  <a:pt x="2135371" y="2337985"/>
                  <a:pt x="2136683" y="2335201"/>
                  <a:pt x="2136022" y="2332449"/>
                </a:cubicBezTo>
                <a:lnTo>
                  <a:pt x="2133358" y="2329745"/>
                </a:lnTo>
                <a:lnTo>
                  <a:pt x="2133487" y="2328319"/>
                </a:lnTo>
                <a:lnTo>
                  <a:pt x="2130547" y="2326891"/>
                </a:lnTo>
                <a:lnTo>
                  <a:pt x="2127818" y="2324119"/>
                </a:lnTo>
                <a:cubicBezTo>
                  <a:pt x="2122911" y="2321261"/>
                  <a:pt x="2115732" y="2318263"/>
                  <a:pt x="2105987" y="2314952"/>
                </a:cubicBezTo>
                <a:lnTo>
                  <a:pt x="2071158" y="2304623"/>
                </a:lnTo>
                <a:lnTo>
                  <a:pt x="2068752" y="2303909"/>
                </a:lnTo>
                <a:close/>
                <a:moveTo>
                  <a:pt x="404316" y="2290023"/>
                </a:moveTo>
                <a:cubicBezTo>
                  <a:pt x="431739" y="2290023"/>
                  <a:pt x="450770" y="2294911"/>
                  <a:pt x="446609" y="2300888"/>
                </a:cubicBezTo>
                <a:cubicBezTo>
                  <a:pt x="442447" y="2306864"/>
                  <a:pt x="430240" y="2330704"/>
                  <a:pt x="419483" y="2353864"/>
                </a:cubicBezTo>
                <a:cubicBezTo>
                  <a:pt x="404902" y="2385263"/>
                  <a:pt x="393392" y="2393471"/>
                  <a:pt x="374262" y="2386127"/>
                </a:cubicBezTo>
                <a:cubicBezTo>
                  <a:pt x="360147" y="2380712"/>
                  <a:pt x="352737" y="2372143"/>
                  <a:pt x="357792" y="2367085"/>
                </a:cubicBezTo>
                <a:cubicBezTo>
                  <a:pt x="362849" y="2362032"/>
                  <a:pt x="359961" y="2349427"/>
                  <a:pt x="351374" y="2339079"/>
                </a:cubicBezTo>
                <a:cubicBezTo>
                  <a:pt x="342788" y="2328738"/>
                  <a:pt x="339969" y="2313465"/>
                  <a:pt x="345110" y="2305144"/>
                </a:cubicBezTo>
                <a:cubicBezTo>
                  <a:pt x="350251" y="2296826"/>
                  <a:pt x="376892" y="2290023"/>
                  <a:pt x="404316" y="2290023"/>
                </a:cubicBezTo>
                <a:close/>
                <a:moveTo>
                  <a:pt x="1507889" y="2283949"/>
                </a:moveTo>
                <a:cubicBezTo>
                  <a:pt x="1530999" y="2280450"/>
                  <a:pt x="1557182" y="2292286"/>
                  <a:pt x="1565458" y="2313853"/>
                </a:cubicBezTo>
                <a:cubicBezTo>
                  <a:pt x="1571009" y="2328321"/>
                  <a:pt x="1564352" y="2345177"/>
                  <a:pt x="1548511" y="2356762"/>
                </a:cubicBezTo>
                <a:cubicBezTo>
                  <a:pt x="1499761" y="2392413"/>
                  <a:pt x="1438762" y="2329388"/>
                  <a:pt x="1486578" y="2292766"/>
                </a:cubicBezTo>
                <a:cubicBezTo>
                  <a:pt x="1492822" y="2287985"/>
                  <a:pt x="1500185" y="2285113"/>
                  <a:pt x="1507889" y="2283949"/>
                </a:cubicBezTo>
                <a:close/>
                <a:moveTo>
                  <a:pt x="1869786" y="2261871"/>
                </a:moveTo>
                <a:cubicBezTo>
                  <a:pt x="1880070" y="2263790"/>
                  <a:pt x="1889254" y="2270646"/>
                  <a:pt x="1893504" y="2281721"/>
                </a:cubicBezTo>
                <a:cubicBezTo>
                  <a:pt x="1907425" y="2317994"/>
                  <a:pt x="1864583" y="2335397"/>
                  <a:pt x="1743529" y="2342632"/>
                </a:cubicBezTo>
                <a:lnTo>
                  <a:pt x="1625615" y="2349680"/>
                </a:lnTo>
                <a:lnTo>
                  <a:pt x="1620608" y="2268288"/>
                </a:lnTo>
                <a:lnTo>
                  <a:pt x="1724734" y="2275249"/>
                </a:lnTo>
                <a:cubicBezTo>
                  <a:pt x="1782006" y="2279081"/>
                  <a:pt x="1833627" y="2277444"/>
                  <a:pt x="1839448" y="2271627"/>
                </a:cubicBezTo>
                <a:cubicBezTo>
                  <a:pt x="1848111" y="2262965"/>
                  <a:pt x="1859500" y="2259951"/>
                  <a:pt x="1869786" y="2261871"/>
                </a:cubicBezTo>
                <a:close/>
                <a:moveTo>
                  <a:pt x="1584073" y="2232593"/>
                </a:moveTo>
                <a:cubicBezTo>
                  <a:pt x="1591978" y="2232286"/>
                  <a:pt x="1599821" y="2236364"/>
                  <a:pt x="1605105" y="2244913"/>
                </a:cubicBezTo>
                <a:cubicBezTo>
                  <a:pt x="1609474" y="2251980"/>
                  <a:pt x="1603918" y="2265336"/>
                  <a:pt x="1592761" y="2274596"/>
                </a:cubicBezTo>
                <a:cubicBezTo>
                  <a:pt x="1570175" y="2293338"/>
                  <a:pt x="1547048" y="2271800"/>
                  <a:pt x="1562651" y="2246555"/>
                </a:cubicBezTo>
                <a:cubicBezTo>
                  <a:pt x="1568194" y="2237586"/>
                  <a:pt x="1576166" y="2232897"/>
                  <a:pt x="1584073" y="2232593"/>
                </a:cubicBezTo>
                <a:close/>
                <a:moveTo>
                  <a:pt x="251753" y="2189511"/>
                </a:moveTo>
                <a:cubicBezTo>
                  <a:pt x="259330" y="2191038"/>
                  <a:pt x="266506" y="2198492"/>
                  <a:pt x="271505" y="2211518"/>
                </a:cubicBezTo>
                <a:cubicBezTo>
                  <a:pt x="283882" y="2243767"/>
                  <a:pt x="282921" y="2246555"/>
                  <a:pt x="259421" y="2246555"/>
                </a:cubicBezTo>
                <a:cubicBezTo>
                  <a:pt x="233823" y="2246555"/>
                  <a:pt x="217458" y="2222709"/>
                  <a:pt x="229586" y="2203090"/>
                </a:cubicBezTo>
                <a:cubicBezTo>
                  <a:pt x="236195" y="2192396"/>
                  <a:pt x="244175" y="2187990"/>
                  <a:pt x="251753" y="2189511"/>
                </a:cubicBezTo>
                <a:close/>
                <a:moveTo>
                  <a:pt x="1265527" y="2141646"/>
                </a:moveTo>
                <a:cubicBezTo>
                  <a:pt x="1278993" y="2142814"/>
                  <a:pt x="1292510" y="2152628"/>
                  <a:pt x="1299124" y="2170488"/>
                </a:cubicBezTo>
                <a:cubicBezTo>
                  <a:pt x="1309541" y="2198614"/>
                  <a:pt x="1306411" y="2203091"/>
                  <a:pt x="1276329" y="2203091"/>
                </a:cubicBezTo>
                <a:cubicBezTo>
                  <a:pt x="1233807" y="2203091"/>
                  <a:pt x="1221574" y="2192437"/>
                  <a:pt x="1232226" y="2164681"/>
                </a:cubicBezTo>
                <a:cubicBezTo>
                  <a:pt x="1238645" y="2147958"/>
                  <a:pt x="1252061" y="2140477"/>
                  <a:pt x="1265527" y="2141646"/>
                </a:cubicBezTo>
                <a:close/>
                <a:moveTo>
                  <a:pt x="1713128" y="2132466"/>
                </a:moveTo>
                <a:cubicBezTo>
                  <a:pt x="1723913" y="2136436"/>
                  <a:pt x="1729284" y="2150310"/>
                  <a:pt x="1729284" y="2174111"/>
                </a:cubicBezTo>
                <a:cubicBezTo>
                  <a:pt x="1729284" y="2210958"/>
                  <a:pt x="1723698" y="2217575"/>
                  <a:pt x="1692605" y="2217575"/>
                </a:cubicBezTo>
                <a:cubicBezTo>
                  <a:pt x="1645490" y="2217575"/>
                  <a:pt x="1628403" y="2176668"/>
                  <a:pt x="1664493" y="2150279"/>
                </a:cubicBezTo>
                <a:cubicBezTo>
                  <a:pt x="1686149" y="2134445"/>
                  <a:pt x="1702344" y="2128501"/>
                  <a:pt x="1713128" y="2132466"/>
                </a:cubicBezTo>
                <a:close/>
                <a:moveTo>
                  <a:pt x="175069" y="2084846"/>
                </a:moveTo>
                <a:cubicBezTo>
                  <a:pt x="196079" y="2085251"/>
                  <a:pt x="211112" y="2086805"/>
                  <a:pt x="215096" y="2089410"/>
                </a:cubicBezTo>
                <a:cubicBezTo>
                  <a:pt x="223066" y="2094618"/>
                  <a:pt x="245887" y="2101138"/>
                  <a:pt x="265811" y="2103892"/>
                </a:cubicBezTo>
                <a:cubicBezTo>
                  <a:pt x="319195" y="2111277"/>
                  <a:pt x="312901" y="2152601"/>
                  <a:pt x="258565" y="2151465"/>
                </a:cubicBezTo>
                <a:cubicBezTo>
                  <a:pt x="229814" y="2150857"/>
                  <a:pt x="210899" y="2159611"/>
                  <a:pt x="202695" y="2177319"/>
                </a:cubicBezTo>
                <a:cubicBezTo>
                  <a:pt x="193001" y="2198243"/>
                  <a:pt x="185899" y="2200443"/>
                  <a:pt x="170170" y="2187390"/>
                </a:cubicBezTo>
                <a:cubicBezTo>
                  <a:pt x="159102" y="2178205"/>
                  <a:pt x="136002" y="2174365"/>
                  <a:pt x="118836" y="2178854"/>
                </a:cubicBezTo>
                <a:cubicBezTo>
                  <a:pt x="101670" y="2183338"/>
                  <a:pt x="68695" y="2183225"/>
                  <a:pt x="45559" y="2178600"/>
                </a:cubicBezTo>
                <a:cubicBezTo>
                  <a:pt x="13092" y="2172106"/>
                  <a:pt x="2838" y="2161540"/>
                  <a:pt x="620" y="2132303"/>
                </a:cubicBezTo>
                <a:cubicBezTo>
                  <a:pt x="-2177" y="2095399"/>
                  <a:pt x="380" y="2094226"/>
                  <a:pt x="99178" y="2087177"/>
                </a:cubicBezTo>
                <a:cubicBezTo>
                  <a:pt x="127071" y="2085184"/>
                  <a:pt x="154059" y="2084441"/>
                  <a:pt x="175069" y="2084846"/>
                </a:cubicBezTo>
                <a:close/>
                <a:moveTo>
                  <a:pt x="1163583" y="2050224"/>
                </a:moveTo>
                <a:cubicBezTo>
                  <a:pt x="1175006" y="2050429"/>
                  <a:pt x="1188598" y="2051354"/>
                  <a:pt x="1205060" y="2052873"/>
                </a:cubicBezTo>
                <a:cubicBezTo>
                  <a:pt x="1249803" y="2057009"/>
                  <a:pt x="1291618" y="2063610"/>
                  <a:pt x="1297982" y="2067543"/>
                </a:cubicBezTo>
                <a:cubicBezTo>
                  <a:pt x="1319436" y="2080801"/>
                  <a:pt x="1291566" y="2104249"/>
                  <a:pt x="1263178" y="2096827"/>
                </a:cubicBezTo>
                <a:cubicBezTo>
                  <a:pt x="1243303" y="2091638"/>
                  <a:pt x="1231342" y="2099187"/>
                  <a:pt x="1222454" y="2122562"/>
                </a:cubicBezTo>
                <a:cubicBezTo>
                  <a:pt x="1206775" y="2163807"/>
                  <a:pt x="1153228" y="2179722"/>
                  <a:pt x="1125024" y="2151517"/>
                </a:cubicBezTo>
                <a:cubicBezTo>
                  <a:pt x="1113544" y="2140034"/>
                  <a:pt x="1098097" y="2130640"/>
                  <a:pt x="1090696" y="2130640"/>
                </a:cubicBezTo>
                <a:cubicBezTo>
                  <a:pt x="1069719" y="2130640"/>
                  <a:pt x="1074854" y="2099336"/>
                  <a:pt x="1100473" y="2071036"/>
                </a:cubicBezTo>
                <a:cubicBezTo>
                  <a:pt x="1114576" y="2055448"/>
                  <a:pt x="1129315" y="2049605"/>
                  <a:pt x="1163583" y="2050224"/>
                </a:cubicBezTo>
                <a:close/>
                <a:moveTo>
                  <a:pt x="1022000" y="2047025"/>
                </a:moveTo>
                <a:cubicBezTo>
                  <a:pt x="1048867" y="2055984"/>
                  <a:pt x="1053323" y="2087178"/>
                  <a:pt x="1027734" y="2087178"/>
                </a:cubicBezTo>
                <a:cubicBezTo>
                  <a:pt x="1015118" y="2087178"/>
                  <a:pt x="1004793" y="2076855"/>
                  <a:pt x="1004793" y="2064239"/>
                </a:cubicBezTo>
                <a:cubicBezTo>
                  <a:pt x="1004793" y="2051615"/>
                  <a:pt x="1012536" y="2043871"/>
                  <a:pt x="1022000" y="2047025"/>
                </a:cubicBezTo>
                <a:close/>
                <a:moveTo>
                  <a:pt x="2218358" y="2019424"/>
                </a:moveTo>
                <a:lnTo>
                  <a:pt x="2230443" y="2032791"/>
                </a:lnTo>
                <a:lnTo>
                  <a:pt x="2227134" y="2041097"/>
                </a:lnTo>
                <a:lnTo>
                  <a:pt x="2222529" y="2042205"/>
                </a:lnTo>
                <a:lnTo>
                  <a:pt x="2190624" y="2043699"/>
                </a:lnTo>
                <a:lnTo>
                  <a:pt x="2189810" y="2043657"/>
                </a:lnTo>
                <a:lnTo>
                  <a:pt x="2119361" y="2038228"/>
                </a:lnTo>
                <a:lnTo>
                  <a:pt x="2096607" y="2034315"/>
                </a:lnTo>
                <a:lnTo>
                  <a:pt x="2086485" y="2031956"/>
                </a:lnTo>
                <a:lnTo>
                  <a:pt x="2059106" y="2021448"/>
                </a:lnTo>
                <a:lnTo>
                  <a:pt x="2059124" y="2021471"/>
                </a:lnTo>
                <a:cubicBezTo>
                  <a:pt x="2064471" y="2024767"/>
                  <a:pt x="2071621" y="2027807"/>
                  <a:pt x="2080277" y="2030510"/>
                </a:cubicBezTo>
                <a:lnTo>
                  <a:pt x="2086485" y="2031956"/>
                </a:lnTo>
                <a:lnTo>
                  <a:pt x="2089401" y="2033076"/>
                </a:lnTo>
                <a:lnTo>
                  <a:pt x="2096607" y="2034315"/>
                </a:lnTo>
                <a:lnTo>
                  <a:pt x="2110453" y="2037540"/>
                </a:lnTo>
                <a:lnTo>
                  <a:pt x="2119361" y="2038228"/>
                </a:lnTo>
                <a:lnTo>
                  <a:pt x="2134668" y="2040859"/>
                </a:lnTo>
                <a:lnTo>
                  <a:pt x="2189810" y="2043657"/>
                </a:lnTo>
                <a:lnTo>
                  <a:pt x="2190652" y="2043722"/>
                </a:lnTo>
                <a:cubicBezTo>
                  <a:pt x="2202817" y="2043722"/>
                  <a:pt x="2212053" y="2043624"/>
                  <a:pt x="2218709" y="2043122"/>
                </a:cubicBezTo>
                <a:lnTo>
                  <a:pt x="2222529" y="2042205"/>
                </a:lnTo>
                <a:lnTo>
                  <a:pt x="2226773" y="2042005"/>
                </a:lnTo>
                <a:lnTo>
                  <a:pt x="2227134" y="2041097"/>
                </a:lnTo>
                <a:lnTo>
                  <a:pt x="2231282" y="2040101"/>
                </a:lnTo>
                <a:cubicBezTo>
                  <a:pt x="2234969" y="2036869"/>
                  <a:pt x="2229733" y="2030794"/>
                  <a:pt x="2218368" y="2019430"/>
                </a:cubicBezTo>
                <a:close/>
                <a:moveTo>
                  <a:pt x="355701" y="2000679"/>
                </a:moveTo>
                <a:cubicBezTo>
                  <a:pt x="362332" y="2001548"/>
                  <a:pt x="367242" y="2006084"/>
                  <a:pt x="367242" y="2013872"/>
                </a:cubicBezTo>
                <a:cubicBezTo>
                  <a:pt x="367242" y="2033539"/>
                  <a:pt x="341674" y="2046459"/>
                  <a:pt x="332413" y="2031475"/>
                </a:cubicBezTo>
                <a:cubicBezTo>
                  <a:pt x="328094" y="2024487"/>
                  <a:pt x="328730" y="2014602"/>
                  <a:pt x="333827" y="2009503"/>
                </a:cubicBezTo>
                <a:cubicBezTo>
                  <a:pt x="340716" y="2002614"/>
                  <a:pt x="349068" y="1999813"/>
                  <a:pt x="355701" y="2000679"/>
                </a:cubicBezTo>
                <a:close/>
                <a:moveTo>
                  <a:pt x="1310971" y="1918974"/>
                </a:moveTo>
                <a:cubicBezTo>
                  <a:pt x="1336638" y="1920266"/>
                  <a:pt x="1360443" y="1929736"/>
                  <a:pt x="1363872" y="1940027"/>
                </a:cubicBezTo>
                <a:cubicBezTo>
                  <a:pt x="1368346" y="1953447"/>
                  <a:pt x="1356629" y="1957191"/>
                  <a:pt x="1322407" y="1953283"/>
                </a:cubicBezTo>
                <a:cubicBezTo>
                  <a:pt x="1296172" y="1950289"/>
                  <a:pt x="1272367" y="1940818"/>
                  <a:pt x="1269506" y="1932232"/>
                </a:cubicBezTo>
                <a:cubicBezTo>
                  <a:pt x="1266410" y="1922946"/>
                  <a:pt x="1283201" y="1917578"/>
                  <a:pt x="1310971" y="1918974"/>
                </a:cubicBezTo>
                <a:close/>
                <a:moveTo>
                  <a:pt x="6467432" y="1869831"/>
                </a:moveTo>
                <a:cubicBezTo>
                  <a:pt x="6489813" y="1869831"/>
                  <a:pt x="6500277" y="1900741"/>
                  <a:pt x="6483557" y="1917465"/>
                </a:cubicBezTo>
                <a:cubicBezTo>
                  <a:pt x="6463570" y="1937452"/>
                  <a:pt x="6429985" y="1909745"/>
                  <a:pt x="6444917" y="1885584"/>
                </a:cubicBezTo>
                <a:cubicBezTo>
                  <a:pt x="6450271" y="1876920"/>
                  <a:pt x="6460404" y="1869831"/>
                  <a:pt x="6467432" y="1869831"/>
                </a:cubicBezTo>
                <a:close/>
                <a:moveTo>
                  <a:pt x="5706595" y="1829720"/>
                </a:moveTo>
                <a:cubicBezTo>
                  <a:pt x="5710861" y="1829021"/>
                  <a:pt x="5715365" y="1829569"/>
                  <a:pt x="5719669" y="1831197"/>
                </a:cubicBezTo>
                <a:cubicBezTo>
                  <a:pt x="5728279" y="1834455"/>
                  <a:pt x="5736092" y="1842037"/>
                  <a:pt x="5739621" y="1852625"/>
                </a:cubicBezTo>
                <a:cubicBezTo>
                  <a:pt x="5742825" y="1862236"/>
                  <a:pt x="5732031" y="1869831"/>
                  <a:pt x="5715169" y="1869831"/>
                </a:cubicBezTo>
                <a:cubicBezTo>
                  <a:pt x="5685068" y="1869831"/>
                  <a:pt x="5676047" y="1854616"/>
                  <a:pt x="5694942" y="1835719"/>
                </a:cubicBezTo>
                <a:cubicBezTo>
                  <a:pt x="5698299" y="1832363"/>
                  <a:pt x="5702329" y="1830418"/>
                  <a:pt x="5706595" y="1829720"/>
                </a:cubicBezTo>
                <a:close/>
                <a:moveTo>
                  <a:pt x="947556" y="1812299"/>
                </a:moveTo>
                <a:cubicBezTo>
                  <a:pt x="955164" y="1812299"/>
                  <a:pt x="961324" y="1816986"/>
                  <a:pt x="961324" y="1826361"/>
                </a:cubicBezTo>
                <a:cubicBezTo>
                  <a:pt x="961324" y="1834331"/>
                  <a:pt x="951158" y="1840849"/>
                  <a:pt x="938734" y="1840849"/>
                </a:cubicBezTo>
                <a:cubicBezTo>
                  <a:pt x="926310" y="1840849"/>
                  <a:pt x="920174" y="1834331"/>
                  <a:pt x="925100" y="1826361"/>
                </a:cubicBezTo>
                <a:cubicBezTo>
                  <a:pt x="930894" y="1816986"/>
                  <a:pt x="939949" y="1812299"/>
                  <a:pt x="947556" y="1812299"/>
                </a:cubicBezTo>
                <a:close/>
                <a:moveTo>
                  <a:pt x="5900314" y="1740266"/>
                </a:moveTo>
                <a:cubicBezTo>
                  <a:pt x="5908546" y="1740250"/>
                  <a:pt x="5916777" y="1747396"/>
                  <a:pt x="5922268" y="1761707"/>
                </a:cubicBezTo>
                <a:cubicBezTo>
                  <a:pt x="5927193" y="1774535"/>
                  <a:pt x="5921439" y="1787588"/>
                  <a:pt x="5908704" y="1792475"/>
                </a:cubicBezTo>
                <a:cubicBezTo>
                  <a:pt x="5880352" y="1803356"/>
                  <a:pt x="5867415" y="1790274"/>
                  <a:pt x="5878347" y="1761784"/>
                </a:cubicBezTo>
                <a:cubicBezTo>
                  <a:pt x="5883848" y="1747454"/>
                  <a:pt x="5892083" y="1740278"/>
                  <a:pt x="5900314" y="1740266"/>
                </a:cubicBezTo>
                <a:close/>
                <a:moveTo>
                  <a:pt x="5445898" y="1739427"/>
                </a:moveTo>
                <a:cubicBezTo>
                  <a:pt x="5457852" y="1739427"/>
                  <a:pt x="5467632" y="1749205"/>
                  <a:pt x="5467632" y="1761158"/>
                </a:cubicBezTo>
                <a:cubicBezTo>
                  <a:pt x="5467632" y="1773110"/>
                  <a:pt x="5457852" y="1782891"/>
                  <a:pt x="5445898" y="1782891"/>
                </a:cubicBezTo>
                <a:cubicBezTo>
                  <a:pt x="5433942" y="1782891"/>
                  <a:pt x="5424163" y="1773110"/>
                  <a:pt x="5424163" y="1761158"/>
                </a:cubicBezTo>
                <a:cubicBezTo>
                  <a:pt x="5424163" y="1749205"/>
                  <a:pt x="5433942" y="1739427"/>
                  <a:pt x="5445898" y="1739427"/>
                </a:cubicBezTo>
                <a:close/>
                <a:moveTo>
                  <a:pt x="737941" y="1710447"/>
                </a:moveTo>
                <a:cubicBezTo>
                  <a:pt x="750559" y="1710447"/>
                  <a:pt x="758302" y="1718190"/>
                  <a:pt x="755149" y="1727654"/>
                </a:cubicBezTo>
                <a:cubicBezTo>
                  <a:pt x="746192" y="1754519"/>
                  <a:pt x="714999" y="1758975"/>
                  <a:pt x="714999" y="1733388"/>
                </a:cubicBezTo>
                <a:cubicBezTo>
                  <a:pt x="714999" y="1720773"/>
                  <a:pt x="725323" y="1710447"/>
                  <a:pt x="737941" y="1710447"/>
                </a:cubicBezTo>
                <a:close/>
                <a:moveTo>
                  <a:pt x="986473" y="1684184"/>
                </a:moveTo>
                <a:cubicBezTo>
                  <a:pt x="1017753" y="1690209"/>
                  <a:pt x="1027925" y="1733013"/>
                  <a:pt x="1000570" y="1743508"/>
                </a:cubicBezTo>
                <a:cubicBezTo>
                  <a:pt x="970350" y="1755101"/>
                  <a:pt x="941305" y="1731273"/>
                  <a:pt x="951925" y="1703593"/>
                </a:cubicBezTo>
                <a:cubicBezTo>
                  <a:pt x="957047" y="1690245"/>
                  <a:pt x="972593" y="1681513"/>
                  <a:pt x="986473" y="1684184"/>
                </a:cubicBezTo>
                <a:close/>
                <a:moveTo>
                  <a:pt x="734269" y="1517241"/>
                </a:moveTo>
                <a:cubicBezTo>
                  <a:pt x="741402" y="1515633"/>
                  <a:pt x="749120" y="1516153"/>
                  <a:pt x="756082" y="1519103"/>
                </a:cubicBezTo>
                <a:cubicBezTo>
                  <a:pt x="798977" y="1537275"/>
                  <a:pt x="806566" y="1549756"/>
                  <a:pt x="788184" y="1571904"/>
                </a:cubicBezTo>
                <a:cubicBezTo>
                  <a:pt x="772394" y="1590929"/>
                  <a:pt x="766187" y="1590755"/>
                  <a:pt x="735153" y="1570420"/>
                </a:cubicBezTo>
                <a:cubicBezTo>
                  <a:pt x="708259" y="1552801"/>
                  <a:pt x="703756" y="1542869"/>
                  <a:pt x="715982" y="1528138"/>
                </a:cubicBezTo>
                <a:cubicBezTo>
                  <a:pt x="720593" y="1522582"/>
                  <a:pt x="727138" y="1518848"/>
                  <a:pt x="734269" y="1517241"/>
                </a:cubicBezTo>
                <a:close/>
                <a:moveTo>
                  <a:pt x="2317930" y="1399572"/>
                </a:moveTo>
                <a:lnTo>
                  <a:pt x="2317942" y="1399592"/>
                </a:lnTo>
                <a:cubicBezTo>
                  <a:pt x="2324229" y="1406213"/>
                  <a:pt x="2331902" y="1411521"/>
                  <a:pt x="2339441" y="1413913"/>
                </a:cubicBezTo>
                <a:lnTo>
                  <a:pt x="2358784" y="1428269"/>
                </a:lnTo>
                <a:lnTo>
                  <a:pt x="2358779" y="1428256"/>
                </a:lnTo>
                <a:cubicBezTo>
                  <a:pt x="2353810" y="1421603"/>
                  <a:pt x="2346956" y="1416278"/>
                  <a:pt x="2339416" y="1413884"/>
                </a:cubicBezTo>
                <a:close/>
                <a:moveTo>
                  <a:pt x="5612531" y="1377180"/>
                </a:moveTo>
                <a:cubicBezTo>
                  <a:pt x="5634911" y="1377180"/>
                  <a:pt x="5645376" y="1408089"/>
                  <a:pt x="5628656" y="1424809"/>
                </a:cubicBezTo>
                <a:cubicBezTo>
                  <a:pt x="5608667" y="1444798"/>
                  <a:pt x="5575083" y="1417093"/>
                  <a:pt x="5590016" y="1392932"/>
                </a:cubicBezTo>
                <a:cubicBezTo>
                  <a:pt x="5595370" y="1384268"/>
                  <a:pt x="5605503" y="1377180"/>
                  <a:pt x="5612531" y="1377180"/>
                </a:cubicBezTo>
                <a:close/>
                <a:moveTo>
                  <a:pt x="2360669" y="1349313"/>
                </a:moveTo>
                <a:lnTo>
                  <a:pt x="2360673" y="1349377"/>
                </a:lnTo>
                <a:lnTo>
                  <a:pt x="2366831" y="1369919"/>
                </a:lnTo>
                <a:cubicBezTo>
                  <a:pt x="2372914" y="1393826"/>
                  <a:pt x="2381924" y="1428059"/>
                  <a:pt x="2386852" y="1445990"/>
                </a:cubicBezTo>
                <a:cubicBezTo>
                  <a:pt x="2391811" y="1464037"/>
                  <a:pt x="2389341" y="1478592"/>
                  <a:pt x="2381322" y="1478592"/>
                </a:cubicBezTo>
                <a:lnTo>
                  <a:pt x="2371110" y="1470384"/>
                </a:lnTo>
                <a:lnTo>
                  <a:pt x="2371113" y="1470394"/>
                </a:lnTo>
                <a:cubicBezTo>
                  <a:pt x="2373740" y="1475469"/>
                  <a:pt x="2377363" y="1478620"/>
                  <a:pt x="2381348" y="1478620"/>
                </a:cubicBezTo>
                <a:cubicBezTo>
                  <a:pt x="2389366" y="1478620"/>
                  <a:pt x="2391835" y="1464065"/>
                  <a:pt x="2386876" y="1446018"/>
                </a:cubicBezTo>
                <a:cubicBezTo>
                  <a:pt x="2381948" y="1428086"/>
                  <a:pt x="2372938" y="1393855"/>
                  <a:pt x="2366855" y="1369947"/>
                </a:cubicBezTo>
                <a:cubicBezTo>
                  <a:pt x="2363814" y="1357993"/>
                  <a:pt x="2361671" y="1350981"/>
                  <a:pt x="2360669" y="1349313"/>
                </a:cubicBezTo>
                <a:close/>
                <a:moveTo>
                  <a:pt x="5392612" y="1332045"/>
                </a:moveTo>
                <a:lnTo>
                  <a:pt x="5379002" y="1347787"/>
                </a:lnTo>
                <a:cubicBezTo>
                  <a:pt x="5370964" y="1353536"/>
                  <a:pt x="5359408" y="1359876"/>
                  <a:pt x="5344269" y="1367095"/>
                </a:cubicBezTo>
                <a:lnTo>
                  <a:pt x="5342336" y="1367784"/>
                </a:lnTo>
                <a:lnTo>
                  <a:pt x="5269177" y="1392771"/>
                </a:lnTo>
                <a:lnTo>
                  <a:pt x="5243791" y="1396939"/>
                </a:lnTo>
                <a:lnTo>
                  <a:pt x="5196304" y="1402900"/>
                </a:lnTo>
                <a:lnTo>
                  <a:pt x="5172444" y="1402029"/>
                </a:lnTo>
                <a:lnTo>
                  <a:pt x="5139111" y="1397493"/>
                </a:lnTo>
                <a:lnTo>
                  <a:pt x="5111537" y="1385345"/>
                </a:lnTo>
                <a:lnTo>
                  <a:pt x="5105392" y="1370167"/>
                </a:lnTo>
                <a:lnTo>
                  <a:pt x="5105386" y="1370181"/>
                </a:lnTo>
                <a:cubicBezTo>
                  <a:pt x="5105386" y="1381817"/>
                  <a:pt x="5114047" y="1390432"/>
                  <a:pt x="5128607" y="1396064"/>
                </a:cubicBezTo>
                <a:lnTo>
                  <a:pt x="5139111" y="1397493"/>
                </a:lnTo>
                <a:lnTo>
                  <a:pt x="5147330" y="1401114"/>
                </a:lnTo>
                <a:lnTo>
                  <a:pt x="5172444" y="1402029"/>
                </a:lnTo>
                <a:lnTo>
                  <a:pt x="5187217" y="1404040"/>
                </a:lnTo>
                <a:lnTo>
                  <a:pt x="5196304" y="1402900"/>
                </a:lnTo>
                <a:lnTo>
                  <a:pt x="5205455" y="1403233"/>
                </a:lnTo>
                <a:lnTo>
                  <a:pt x="5243791" y="1396939"/>
                </a:lnTo>
                <a:lnTo>
                  <a:pt x="5264632" y="1394323"/>
                </a:lnTo>
                <a:lnTo>
                  <a:pt x="5269177" y="1392771"/>
                </a:lnTo>
                <a:lnTo>
                  <a:pt x="5274805" y="1391847"/>
                </a:lnTo>
                <a:lnTo>
                  <a:pt x="5342336" y="1367784"/>
                </a:lnTo>
                <a:lnTo>
                  <a:pt x="5344269" y="1367124"/>
                </a:lnTo>
                <a:cubicBezTo>
                  <a:pt x="5374546" y="1352686"/>
                  <a:pt x="5390496" y="1341759"/>
                  <a:pt x="5392622" y="1332063"/>
                </a:cubicBezTo>
                <a:close/>
                <a:moveTo>
                  <a:pt x="1851816" y="1304733"/>
                </a:moveTo>
                <a:cubicBezTo>
                  <a:pt x="1878696" y="1304733"/>
                  <a:pt x="1898046" y="1320150"/>
                  <a:pt x="1925242" y="1363230"/>
                </a:cubicBezTo>
                <a:cubicBezTo>
                  <a:pt x="1945552" y="1395404"/>
                  <a:pt x="1958291" y="1428006"/>
                  <a:pt x="1953548" y="1435678"/>
                </a:cubicBezTo>
                <a:cubicBezTo>
                  <a:pt x="1943734" y="1451557"/>
                  <a:pt x="1902292" y="1453945"/>
                  <a:pt x="1867592" y="1440629"/>
                </a:cubicBezTo>
                <a:cubicBezTo>
                  <a:pt x="1837495" y="1429080"/>
                  <a:pt x="1797262" y="1351791"/>
                  <a:pt x="1807481" y="1325160"/>
                </a:cubicBezTo>
                <a:cubicBezTo>
                  <a:pt x="1811791" y="1313925"/>
                  <a:pt x="1831744" y="1304733"/>
                  <a:pt x="1851816" y="1304733"/>
                </a:cubicBezTo>
                <a:close/>
                <a:moveTo>
                  <a:pt x="6404670" y="1243925"/>
                </a:moveTo>
                <a:cubicBezTo>
                  <a:pt x="6407488" y="1246114"/>
                  <a:pt x="6410879" y="1251636"/>
                  <a:pt x="6414159" y="1259963"/>
                </a:cubicBezTo>
                <a:cubicBezTo>
                  <a:pt x="6421769" y="1279277"/>
                  <a:pt x="6420458" y="1290242"/>
                  <a:pt x="6410537" y="1290242"/>
                </a:cubicBezTo>
                <a:cubicBezTo>
                  <a:pt x="6394762" y="1290242"/>
                  <a:pt x="6392076" y="1280709"/>
                  <a:pt x="6398608" y="1247888"/>
                </a:cubicBezTo>
                <a:cubicBezTo>
                  <a:pt x="6399603" y="1242882"/>
                  <a:pt x="6401851" y="1241738"/>
                  <a:pt x="6404670" y="1243925"/>
                </a:cubicBezTo>
                <a:close/>
                <a:moveTo>
                  <a:pt x="668562" y="1204125"/>
                </a:moveTo>
                <a:cubicBezTo>
                  <a:pt x="678372" y="1206678"/>
                  <a:pt x="686021" y="1214125"/>
                  <a:pt x="686021" y="1225039"/>
                </a:cubicBezTo>
                <a:cubicBezTo>
                  <a:pt x="686021" y="1236993"/>
                  <a:pt x="676624" y="1246774"/>
                  <a:pt x="665141" y="1246774"/>
                </a:cubicBezTo>
                <a:cubicBezTo>
                  <a:pt x="640933" y="1246774"/>
                  <a:pt x="624592" y="1226093"/>
                  <a:pt x="638115" y="1212568"/>
                </a:cubicBezTo>
                <a:cubicBezTo>
                  <a:pt x="646773" y="1203910"/>
                  <a:pt x="658749" y="1201571"/>
                  <a:pt x="668562" y="1204125"/>
                </a:cubicBezTo>
                <a:close/>
                <a:moveTo>
                  <a:pt x="2547850" y="1174332"/>
                </a:moveTo>
                <a:lnTo>
                  <a:pt x="2562694" y="1190565"/>
                </a:lnTo>
                <a:cubicBezTo>
                  <a:pt x="2563897" y="1194202"/>
                  <a:pt x="2561341" y="1196041"/>
                  <a:pt x="2555014" y="1196041"/>
                </a:cubicBezTo>
                <a:lnTo>
                  <a:pt x="2539397" y="1189660"/>
                </a:lnTo>
                <a:lnTo>
                  <a:pt x="2539413" y="1189684"/>
                </a:lnTo>
                <a:cubicBezTo>
                  <a:pt x="2544185" y="1193623"/>
                  <a:pt x="2549778" y="1196069"/>
                  <a:pt x="2555040" y="1196069"/>
                </a:cubicBezTo>
                <a:cubicBezTo>
                  <a:pt x="2567694" y="1196069"/>
                  <a:pt x="2565262" y="1188711"/>
                  <a:pt x="2547854" y="1174334"/>
                </a:cubicBezTo>
                <a:close/>
                <a:moveTo>
                  <a:pt x="4184456" y="1124265"/>
                </a:moveTo>
                <a:lnTo>
                  <a:pt x="4184460" y="1124275"/>
                </a:lnTo>
                <a:cubicBezTo>
                  <a:pt x="4188399" y="1129446"/>
                  <a:pt x="4193834" y="1133801"/>
                  <a:pt x="4199810" y="1136096"/>
                </a:cubicBezTo>
                <a:lnTo>
                  <a:pt x="4215149" y="1146369"/>
                </a:lnTo>
                <a:lnTo>
                  <a:pt x="4215141" y="1146354"/>
                </a:lnTo>
                <a:cubicBezTo>
                  <a:pt x="4211202" y="1142134"/>
                  <a:pt x="4205769" y="1138368"/>
                  <a:pt x="4199792" y="1136074"/>
                </a:cubicBezTo>
                <a:close/>
                <a:moveTo>
                  <a:pt x="4468259" y="1092653"/>
                </a:moveTo>
                <a:cubicBezTo>
                  <a:pt x="4455784" y="1094985"/>
                  <a:pt x="4443509" y="1099971"/>
                  <a:pt x="4432011" y="1107504"/>
                </a:cubicBezTo>
                <a:cubicBezTo>
                  <a:pt x="4412429" y="1120338"/>
                  <a:pt x="4386516" y="1130837"/>
                  <a:pt x="4374434" y="1130837"/>
                </a:cubicBezTo>
                <a:cubicBezTo>
                  <a:pt x="4362352" y="1130837"/>
                  <a:pt x="4348512" y="1146664"/>
                  <a:pt x="4343660" y="1166008"/>
                </a:cubicBezTo>
                <a:cubicBezTo>
                  <a:pt x="4333699" y="1205686"/>
                  <a:pt x="4278441" y="1220842"/>
                  <a:pt x="4155044" y="1217741"/>
                </a:cubicBezTo>
                <a:cubicBezTo>
                  <a:pt x="4115902" y="1216756"/>
                  <a:pt x="4068657" y="1223107"/>
                  <a:pt x="4050062" y="1231855"/>
                </a:cubicBezTo>
                <a:lnTo>
                  <a:pt x="4014828" y="1237805"/>
                </a:lnTo>
                <a:lnTo>
                  <a:pt x="4003789" y="1237067"/>
                </a:lnTo>
                <a:lnTo>
                  <a:pt x="3974654" y="1231940"/>
                </a:lnTo>
                <a:lnTo>
                  <a:pt x="3964176" y="1228968"/>
                </a:lnTo>
                <a:lnTo>
                  <a:pt x="3932003" y="1212948"/>
                </a:lnTo>
                <a:lnTo>
                  <a:pt x="3932022" y="1212975"/>
                </a:lnTo>
                <a:cubicBezTo>
                  <a:pt x="3938862" y="1218331"/>
                  <a:pt x="3947667" y="1223130"/>
                  <a:pt x="3957522" y="1227081"/>
                </a:cubicBezTo>
                <a:lnTo>
                  <a:pt x="3964176" y="1228968"/>
                </a:lnTo>
                <a:lnTo>
                  <a:pt x="3967674" y="1230710"/>
                </a:lnTo>
                <a:lnTo>
                  <a:pt x="3974654" y="1231940"/>
                </a:lnTo>
                <a:lnTo>
                  <a:pt x="3989332" y="1236101"/>
                </a:lnTo>
                <a:lnTo>
                  <a:pt x="4003789" y="1237067"/>
                </a:lnTo>
                <a:lnTo>
                  <a:pt x="4011334" y="1238395"/>
                </a:lnTo>
                <a:lnTo>
                  <a:pt x="4014828" y="1237805"/>
                </a:lnTo>
                <a:lnTo>
                  <a:pt x="4022002" y="1238285"/>
                </a:lnTo>
                <a:cubicBezTo>
                  <a:pt x="4032430" y="1237679"/>
                  <a:pt x="4042092" y="1235642"/>
                  <a:pt x="4050080" y="1231884"/>
                </a:cubicBezTo>
                <a:cubicBezTo>
                  <a:pt x="4068677" y="1223136"/>
                  <a:pt x="4115922" y="1216785"/>
                  <a:pt x="4155065" y="1217770"/>
                </a:cubicBezTo>
                <a:cubicBezTo>
                  <a:pt x="4278462" y="1220871"/>
                  <a:pt x="4333719" y="1205714"/>
                  <a:pt x="4343679" y="1166036"/>
                </a:cubicBezTo>
                <a:cubicBezTo>
                  <a:pt x="4348531" y="1146690"/>
                  <a:pt x="4362353" y="1130863"/>
                  <a:pt x="4374434" y="1130863"/>
                </a:cubicBezTo>
                <a:cubicBezTo>
                  <a:pt x="4386516" y="1130863"/>
                  <a:pt x="4412430" y="1120364"/>
                  <a:pt x="4432012" y="1107531"/>
                </a:cubicBezTo>
                <a:cubicBezTo>
                  <a:pt x="4455009" y="1092465"/>
                  <a:pt x="4481112" y="1087585"/>
                  <a:pt x="4505703" y="1093757"/>
                </a:cubicBezTo>
                <a:cubicBezTo>
                  <a:pt x="4546246" y="1103933"/>
                  <a:pt x="4595004" y="1144394"/>
                  <a:pt x="4583815" y="1158576"/>
                </a:cubicBezTo>
                <a:cubicBezTo>
                  <a:pt x="4580121" y="1163258"/>
                  <a:pt x="4585231" y="1183995"/>
                  <a:pt x="4595168" y="1204659"/>
                </a:cubicBezTo>
                <a:cubicBezTo>
                  <a:pt x="4610997" y="1237572"/>
                  <a:pt x="4625337" y="1243591"/>
                  <a:pt x="4710790" y="1253191"/>
                </a:cubicBezTo>
                <a:cubicBezTo>
                  <a:pt x="4764444" y="1259220"/>
                  <a:pt x="4825560" y="1274005"/>
                  <a:pt x="4846603" y="1286049"/>
                </a:cubicBezTo>
                <a:cubicBezTo>
                  <a:pt x="4880985" y="1305723"/>
                  <a:pt x="4894940" y="1305439"/>
                  <a:pt x="4984257" y="1283247"/>
                </a:cubicBezTo>
                <a:cubicBezTo>
                  <a:pt x="5114139" y="1250975"/>
                  <a:pt x="5251953" y="1203214"/>
                  <a:pt x="5279263" y="1181009"/>
                </a:cubicBezTo>
                <a:cubicBezTo>
                  <a:pt x="5291218" y="1171291"/>
                  <a:pt x="5324581" y="1156314"/>
                  <a:pt x="5353402" y="1147729"/>
                </a:cubicBezTo>
                <a:lnTo>
                  <a:pt x="5405805" y="1132118"/>
                </a:lnTo>
                <a:lnTo>
                  <a:pt x="5405798" y="1132093"/>
                </a:lnTo>
                <a:lnTo>
                  <a:pt x="5353402" y="1147701"/>
                </a:lnTo>
                <a:cubicBezTo>
                  <a:pt x="5324581" y="1156286"/>
                  <a:pt x="5291218" y="1171264"/>
                  <a:pt x="5279263" y="1180981"/>
                </a:cubicBezTo>
                <a:cubicBezTo>
                  <a:pt x="5251953" y="1203185"/>
                  <a:pt x="5114139" y="1250946"/>
                  <a:pt x="4984257" y="1283217"/>
                </a:cubicBezTo>
                <a:cubicBezTo>
                  <a:pt x="4894940" y="1305409"/>
                  <a:pt x="4880985" y="1305693"/>
                  <a:pt x="4846603" y="1286019"/>
                </a:cubicBezTo>
                <a:cubicBezTo>
                  <a:pt x="4825560" y="1273976"/>
                  <a:pt x="4764444" y="1259191"/>
                  <a:pt x="4710790" y="1253163"/>
                </a:cubicBezTo>
                <a:cubicBezTo>
                  <a:pt x="4625337" y="1243562"/>
                  <a:pt x="4610997" y="1237543"/>
                  <a:pt x="4595168" y="1204632"/>
                </a:cubicBezTo>
                <a:cubicBezTo>
                  <a:pt x="4585231" y="1183967"/>
                  <a:pt x="4580121" y="1163231"/>
                  <a:pt x="4583815" y="1158548"/>
                </a:cubicBezTo>
                <a:cubicBezTo>
                  <a:pt x="4595004" y="1144366"/>
                  <a:pt x="4546246" y="1103906"/>
                  <a:pt x="4505702" y="1093731"/>
                </a:cubicBezTo>
                <a:cubicBezTo>
                  <a:pt x="4493407" y="1090645"/>
                  <a:pt x="4480733" y="1090321"/>
                  <a:pt x="4468259" y="1092653"/>
                </a:cubicBezTo>
                <a:close/>
                <a:moveTo>
                  <a:pt x="4158597" y="1088238"/>
                </a:moveTo>
                <a:cubicBezTo>
                  <a:pt x="4147585" y="1089936"/>
                  <a:pt x="4134002" y="1099460"/>
                  <a:pt x="4123735" y="1115913"/>
                </a:cubicBezTo>
                <a:cubicBezTo>
                  <a:pt x="4116188" y="1127995"/>
                  <a:pt x="4112800" y="1135705"/>
                  <a:pt x="4114248" y="1141973"/>
                </a:cubicBezTo>
                <a:lnTo>
                  <a:pt x="4114268" y="1141991"/>
                </a:lnTo>
                <a:lnTo>
                  <a:pt x="4123757" y="1115934"/>
                </a:lnTo>
                <a:cubicBezTo>
                  <a:pt x="4134024" y="1099481"/>
                  <a:pt x="4147606" y="1089956"/>
                  <a:pt x="4158615" y="1088260"/>
                </a:cubicBezTo>
                <a:lnTo>
                  <a:pt x="4172462" y="1091699"/>
                </a:lnTo>
                <a:lnTo>
                  <a:pt x="4172456" y="1091681"/>
                </a:lnTo>
                <a:cubicBezTo>
                  <a:pt x="4168969" y="1088500"/>
                  <a:pt x="4164102" y="1087392"/>
                  <a:pt x="4158597" y="1088238"/>
                </a:cubicBezTo>
                <a:close/>
                <a:moveTo>
                  <a:pt x="919913" y="1073978"/>
                </a:moveTo>
                <a:cubicBezTo>
                  <a:pt x="927076" y="1076844"/>
                  <a:pt x="932346" y="1086591"/>
                  <a:pt x="932346" y="1101871"/>
                </a:cubicBezTo>
                <a:cubicBezTo>
                  <a:pt x="932346" y="1117811"/>
                  <a:pt x="926210" y="1130853"/>
                  <a:pt x="918712" y="1130853"/>
                </a:cubicBezTo>
                <a:cubicBezTo>
                  <a:pt x="899262" y="1130853"/>
                  <a:pt x="885556" y="1104478"/>
                  <a:pt x="896122" y="1087382"/>
                </a:cubicBezTo>
                <a:cubicBezTo>
                  <a:pt x="903693" y="1075130"/>
                  <a:pt x="912751" y="1071113"/>
                  <a:pt x="919913" y="1073978"/>
                </a:cubicBezTo>
                <a:close/>
                <a:moveTo>
                  <a:pt x="4351913" y="1072875"/>
                </a:moveTo>
                <a:cubicBezTo>
                  <a:pt x="4343965" y="1072875"/>
                  <a:pt x="4337445" y="1079396"/>
                  <a:pt x="4337445" y="1087365"/>
                </a:cubicBezTo>
                <a:cubicBezTo>
                  <a:pt x="4337445" y="1091349"/>
                  <a:pt x="4339073" y="1094972"/>
                  <a:pt x="4341698" y="1097598"/>
                </a:cubicBezTo>
                <a:lnTo>
                  <a:pt x="4341706" y="1097601"/>
                </a:lnTo>
                <a:lnTo>
                  <a:pt x="4337464" y="1087387"/>
                </a:lnTo>
                <a:cubicBezTo>
                  <a:pt x="4337464" y="1079417"/>
                  <a:pt x="4343982" y="1072897"/>
                  <a:pt x="4351915" y="1072897"/>
                </a:cubicBezTo>
                <a:cubicBezTo>
                  <a:pt x="4355898" y="1072897"/>
                  <a:pt x="4359522" y="1074527"/>
                  <a:pt x="4362147" y="1077153"/>
                </a:cubicBezTo>
                <a:lnTo>
                  <a:pt x="4366399" y="1087376"/>
                </a:lnTo>
                <a:lnTo>
                  <a:pt x="4366404" y="1087365"/>
                </a:lnTo>
                <a:cubicBezTo>
                  <a:pt x="4366404" y="1079396"/>
                  <a:pt x="4359882" y="1072875"/>
                  <a:pt x="4351913" y="1072875"/>
                </a:cubicBezTo>
                <a:close/>
                <a:moveTo>
                  <a:pt x="477261" y="1069586"/>
                </a:moveTo>
                <a:cubicBezTo>
                  <a:pt x="485023" y="1070642"/>
                  <a:pt x="490408" y="1076779"/>
                  <a:pt x="490408" y="1087581"/>
                </a:cubicBezTo>
                <a:cubicBezTo>
                  <a:pt x="490408" y="1099426"/>
                  <a:pt x="478998" y="1114461"/>
                  <a:pt x="465051" y="1120993"/>
                </a:cubicBezTo>
                <a:cubicBezTo>
                  <a:pt x="447310" y="1129302"/>
                  <a:pt x="439696" y="1126765"/>
                  <a:pt x="439696" y="1112541"/>
                </a:cubicBezTo>
                <a:cubicBezTo>
                  <a:pt x="439696" y="1101359"/>
                  <a:pt x="444267" y="1087640"/>
                  <a:pt x="449856" y="1082052"/>
                </a:cubicBezTo>
                <a:cubicBezTo>
                  <a:pt x="459361" y="1072546"/>
                  <a:pt x="469500" y="1068526"/>
                  <a:pt x="477261" y="1069586"/>
                </a:cubicBezTo>
                <a:close/>
                <a:moveTo>
                  <a:pt x="4675115" y="1058875"/>
                </a:moveTo>
                <a:cubicBezTo>
                  <a:pt x="4661134" y="1056854"/>
                  <a:pt x="4643746" y="1062144"/>
                  <a:pt x="4630118" y="1075772"/>
                </a:cubicBezTo>
                <a:cubicBezTo>
                  <a:pt x="4618258" y="1087632"/>
                  <a:pt x="4612779" y="1101398"/>
                  <a:pt x="4613399" y="1112198"/>
                </a:cubicBezTo>
                <a:lnTo>
                  <a:pt x="4613403" y="1112210"/>
                </a:lnTo>
                <a:lnTo>
                  <a:pt x="4630118" y="1075793"/>
                </a:lnTo>
                <a:cubicBezTo>
                  <a:pt x="4643746" y="1062165"/>
                  <a:pt x="4661134" y="1056876"/>
                  <a:pt x="4675115" y="1058896"/>
                </a:cubicBezTo>
                <a:cubicBezTo>
                  <a:pt x="4682106" y="1059905"/>
                  <a:pt x="4688244" y="1062741"/>
                  <a:pt x="4692635" y="1067274"/>
                </a:cubicBezTo>
                <a:lnTo>
                  <a:pt x="4699664" y="1085823"/>
                </a:lnTo>
                <a:lnTo>
                  <a:pt x="4699669" y="1085814"/>
                </a:lnTo>
                <a:cubicBezTo>
                  <a:pt x="4699669" y="1070216"/>
                  <a:pt x="4689097" y="1060894"/>
                  <a:pt x="4675115" y="1058875"/>
                </a:cubicBezTo>
                <a:close/>
                <a:moveTo>
                  <a:pt x="3755596" y="1044611"/>
                </a:moveTo>
                <a:lnTo>
                  <a:pt x="3755598" y="1044614"/>
                </a:lnTo>
                <a:cubicBezTo>
                  <a:pt x="3763133" y="1055282"/>
                  <a:pt x="3773527" y="1067380"/>
                  <a:pt x="3784960" y="1078332"/>
                </a:cubicBezTo>
                <a:cubicBezTo>
                  <a:pt x="3820332" y="1112221"/>
                  <a:pt x="3827884" y="1114650"/>
                  <a:pt x="3835571" y="1094617"/>
                </a:cubicBezTo>
                <a:cubicBezTo>
                  <a:pt x="3840544" y="1081664"/>
                  <a:pt x="3850722" y="1074847"/>
                  <a:pt x="3858197" y="1079466"/>
                </a:cubicBezTo>
                <a:cubicBezTo>
                  <a:pt x="3863909" y="1082995"/>
                  <a:pt x="3868473" y="1084455"/>
                  <a:pt x="3871925" y="1084367"/>
                </a:cubicBezTo>
                <a:lnTo>
                  <a:pt x="3873511" y="1083380"/>
                </a:lnTo>
                <a:lnTo>
                  <a:pt x="3874983" y="1083758"/>
                </a:lnTo>
                <a:lnTo>
                  <a:pt x="3875880" y="1081902"/>
                </a:lnTo>
                <a:lnTo>
                  <a:pt x="3878951" y="1079989"/>
                </a:lnTo>
                <a:lnTo>
                  <a:pt x="3878273" y="1076959"/>
                </a:lnTo>
                <a:lnTo>
                  <a:pt x="3879977" y="1073437"/>
                </a:lnTo>
                <a:lnTo>
                  <a:pt x="3873577" y="1056008"/>
                </a:lnTo>
                <a:lnTo>
                  <a:pt x="3873562" y="1055937"/>
                </a:lnTo>
                <a:lnTo>
                  <a:pt x="3873544" y="1055921"/>
                </a:lnTo>
                <a:lnTo>
                  <a:pt x="3873577" y="1056008"/>
                </a:lnTo>
                <a:lnTo>
                  <a:pt x="3878273" y="1076959"/>
                </a:lnTo>
                <a:lnTo>
                  <a:pt x="3875880" y="1081902"/>
                </a:lnTo>
                <a:lnTo>
                  <a:pt x="3873511" y="1083380"/>
                </a:lnTo>
                <a:lnTo>
                  <a:pt x="3858177" y="1079439"/>
                </a:lnTo>
                <a:cubicBezTo>
                  <a:pt x="3850704" y="1074822"/>
                  <a:pt x="3840521" y="1081638"/>
                  <a:pt x="3835550" y="1094590"/>
                </a:cubicBezTo>
                <a:cubicBezTo>
                  <a:pt x="3827864" y="1114623"/>
                  <a:pt x="3820310" y="1112194"/>
                  <a:pt x="3784939" y="1078306"/>
                </a:cubicBezTo>
                <a:close/>
                <a:moveTo>
                  <a:pt x="2086880" y="1024467"/>
                </a:moveTo>
                <a:lnTo>
                  <a:pt x="2086872" y="1024468"/>
                </a:lnTo>
                <a:cubicBezTo>
                  <a:pt x="2088684" y="1027400"/>
                  <a:pt x="2094658" y="1032438"/>
                  <a:pt x="2104399" y="1038952"/>
                </a:cubicBezTo>
                <a:cubicBezTo>
                  <a:pt x="2123424" y="1051672"/>
                  <a:pt x="2134455" y="1054732"/>
                  <a:pt x="2128908" y="1045755"/>
                </a:cubicBezTo>
                <a:lnTo>
                  <a:pt x="2128881" y="1045731"/>
                </a:lnTo>
                <a:lnTo>
                  <a:pt x="2125844" y="1050465"/>
                </a:lnTo>
                <a:cubicBezTo>
                  <a:pt x="2121403" y="1049232"/>
                  <a:pt x="2113890" y="1045288"/>
                  <a:pt x="2104379" y="1038927"/>
                </a:cubicBezTo>
                <a:close/>
                <a:moveTo>
                  <a:pt x="4243263" y="1000424"/>
                </a:moveTo>
                <a:cubicBezTo>
                  <a:pt x="4231306" y="1000424"/>
                  <a:pt x="4221526" y="1010205"/>
                  <a:pt x="4221526" y="1022159"/>
                </a:cubicBezTo>
                <a:cubicBezTo>
                  <a:pt x="4221526" y="1028136"/>
                  <a:pt x="4223971" y="1033570"/>
                  <a:pt x="4227911" y="1037509"/>
                </a:cubicBezTo>
                <a:lnTo>
                  <a:pt x="4227924" y="1037514"/>
                </a:lnTo>
                <a:lnTo>
                  <a:pt x="4221543" y="1022180"/>
                </a:lnTo>
                <a:cubicBezTo>
                  <a:pt x="4221543" y="1010226"/>
                  <a:pt x="4231324" y="1000444"/>
                  <a:pt x="4243289" y="1000444"/>
                </a:cubicBezTo>
                <a:lnTo>
                  <a:pt x="4258619" y="1006823"/>
                </a:lnTo>
                <a:lnTo>
                  <a:pt x="4258613" y="1006809"/>
                </a:lnTo>
                <a:cubicBezTo>
                  <a:pt x="4254673" y="1002869"/>
                  <a:pt x="4249240" y="1000424"/>
                  <a:pt x="4243263" y="1000424"/>
                </a:cubicBezTo>
                <a:close/>
                <a:moveTo>
                  <a:pt x="3706397" y="998723"/>
                </a:moveTo>
                <a:lnTo>
                  <a:pt x="3706412" y="998747"/>
                </a:lnTo>
                <a:cubicBezTo>
                  <a:pt x="3709792" y="1000102"/>
                  <a:pt x="3714872" y="1000453"/>
                  <a:pt x="3721647" y="1000453"/>
                </a:cubicBezTo>
                <a:lnTo>
                  <a:pt x="3736989" y="1006038"/>
                </a:lnTo>
                <a:lnTo>
                  <a:pt x="3736980" y="1006016"/>
                </a:lnTo>
                <a:cubicBezTo>
                  <a:pt x="3733039" y="1002568"/>
                  <a:pt x="3727605" y="1000427"/>
                  <a:pt x="3721627" y="1000427"/>
                </a:cubicBezTo>
                <a:close/>
                <a:moveTo>
                  <a:pt x="1382968" y="943118"/>
                </a:moveTo>
                <a:cubicBezTo>
                  <a:pt x="1391510" y="945524"/>
                  <a:pt x="1401207" y="953630"/>
                  <a:pt x="1405833" y="965680"/>
                </a:cubicBezTo>
                <a:cubicBezTo>
                  <a:pt x="1411499" y="980447"/>
                  <a:pt x="1406599" y="989662"/>
                  <a:pt x="1392349" y="991037"/>
                </a:cubicBezTo>
                <a:cubicBezTo>
                  <a:pt x="1380037" y="992226"/>
                  <a:pt x="1367676" y="1009500"/>
                  <a:pt x="1364880" y="1029424"/>
                </a:cubicBezTo>
                <a:cubicBezTo>
                  <a:pt x="1358505" y="1074863"/>
                  <a:pt x="1309083" y="1103388"/>
                  <a:pt x="1309083" y="1061627"/>
                </a:cubicBezTo>
                <a:cubicBezTo>
                  <a:pt x="1309083" y="1046355"/>
                  <a:pt x="1322123" y="1018821"/>
                  <a:pt x="1338062" y="1000442"/>
                </a:cubicBezTo>
                <a:cubicBezTo>
                  <a:pt x="1354000" y="982064"/>
                  <a:pt x="1367042" y="961507"/>
                  <a:pt x="1367042" y="954757"/>
                </a:cubicBezTo>
                <a:cubicBezTo>
                  <a:pt x="1367042" y="944008"/>
                  <a:pt x="1374427" y="940711"/>
                  <a:pt x="1382968" y="943118"/>
                </a:cubicBezTo>
                <a:close/>
                <a:moveTo>
                  <a:pt x="3761376" y="903688"/>
                </a:moveTo>
                <a:lnTo>
                  <a:pt x="3761418" y="903745"/>
                </a:lnTo>
                <a:lnTo>
                  <a:pt x="3773328" y="920624"/>
                </a:lnTo>
                <a:lnTo>
                  <a:pt x="3794379" y="958187"/>
                </a:lnTo>
                <a:cubicBezTo>
                  <a:pt x="3802265" y="974464"/>
                  <a:pt x="3813149" y="991650"/>
                  <a:pt x="3824331" y="1006227"/>
                </a:cubicBezTo>
                <a:lnTo>
                  <a:pt x="3824350" y="1006249"/>
                </a:lnTo>
                <a:lnTo>
                  <a:pt x="3794399" y="958213"/>
                </a:lnTo>
                <a:cubicBezTo>
                  <a:pt x="3788484" y="946004"/>
                  <a:pt x="3782289" y="934629"/>
                  <a:pt x="3776545" y="925178"/>
                </a:cubicBezTo>
                <a:lnTo>
                  <a:pt x="3773328" y="920624"/>
                </a:lnTo>
                <a:lnTo>
                  <a:pt x="3770954" y="916386"/>
                </a:lnTo>
                <a:lnTo>
                  <a:pt x="3761418" y="903745"/>
                </a:lnTo>
                <a:lnTo>
                  <a:pt x="3761381" y="903693"/>
                </a:lnTo>
                <a:close/>
                <a:moveTo>
                  <a:pt x="2836898" y="901522"/>
                </a:moveTo>
                <a:cubicBezTo>
                  <a:pt x="2841720" y="902577"/>
                  <a:pt x="2850518" y="912812"/>
                  <a:pt x="2867823" y="933220"/>
                </a:cubicBezTo>
                <a:cubicBezTo>
                  <a:pt x="2923232" y="998570"/>
                  <a:pt x="2909043" y="1048703"/>
                  <a:pt x="2852743" y="986492"/>
                </a:cubicBezTo>
                <a:cubicBezTo>
                  <a:pt x="2838588" y="970850"/>
                  <a:pt x="2828281" y="943137"/>
                  <a:pt x="2829838" y="924910"/>
                </a:cubicBezTo>
                <a:cubicBezTo>
                  <a:pt x="2831235" y="908592"/>
                  <a:pt x="2832077" y="900467"/>
                  <a:pt x="2836898" y="901522"/>
                </a:cubicBezTo>
                <a:close/>
                <a:moveTo>
                  <a:pt x="5239488" y="888974"/>
                </a:moveTo>
                <a:lnTo>
                  <a:pt x="5225300" y="923659"/>
                </a:lnTo>
                <a:cubicBezTo>
                  <a:pt x="5214759" y="939748"/>
                  <a:pt x="5210689" y="960788"/>
                  <a:pt x="5212092" y="975962"/>
                </a:cubicBezTo>
                <a:lnTo>
                  <a:pt x="5212095" y="975972"/>
                </a:lnTo>
                <a:lnTo>
                  <a:pt x="5225300" y="923683"/>
                </a:lnTo>
                <a:cubicBezTo>
                  <a:pt x="5234984" y="908904"/>
                  <a:pt x="5239772" y="899493"/>
                  <a:pt x="5239491" y="888988"/>
                </a:cubicBezTo>
                <a:close/>
                <a:moveTo>
                  <a:pt x="2518990" y="841052"/>
                </a:moveTo>
                <a:cubicBezTo>
                  <a:pt x="2534396" y="841052"/>
                  <a:pt x="2538625" y="847106"/>
                  <a:pt x="2530920" y="858136"/>
                </a:cubicBezTo>
                <a:cubicBezTo>
                  <a:pt x="2514902" y="881071"/>
                  <a:pt x="2489825" y="881747"/>
                  <a:pt x="2492769" y="859166"/>
                </a:cubicBezTo>
                <a:cubicBezTo>
                  <a:pt x="2494068" y="849203"/>
                  <a:pt x="2505869" y="841052"/>
                  <a:pt x="2518990" y="841052"/>
                </a:cubicBezTo>
                <a:close/>
                <a:moveTo>
                  <a:pt x="2165303" y="841051"/>
                </a:moveTo>
                <a:cubicBezTo>
                  <a:pt x="2186299" y="841051"/>
                  <a:pt x="2198941" y="884351"/>
                  <a:pt x="2182692" y="900600"/>
                </a:cubicBezTo>
                <a:cubicBezTo>
                  <a:pt x="2165093" y="918198"/>
                  <a:pt x="2128285" y="878149"/>
                  <a:pt x="2141865" y="856176"/>
                </a:cubicBezTo>
                <a:cubicBezTo>
                  <a:pt x="2147007" y="847858"/>
                  <a:pt x="2157554" y="841051"/>
                  <a:pt x="2165303" y="841051"/>
                </a:cubicBezTo>
                <a:close/>
                <a:moveTo>
                  <a:pt x="2164971" y="756591"/>
                </a:moveTo>
                <a:cubicBezTo>
                  <a:pt x="2168603" y="755452"/>
                  <a:pt x="2174467" y="759256"/>
                  <a:pt x="2184337" y="767446"/>
                </a:cubicBezTo>
                <a:cubicBezTo>
                  <a:pt x="2217109" y="794644"/>
                  <a:pt x="2215335" y="833079"/>
                  <a:pt x="2182106" y="815764"/>
                </a:cubicBezTo>
                <a:cubicBezTo>
                  <a:pt x="2168158" y="808501"/>
                  <a:pt x="2157752" y="790338"/>
                  <a:pt x="2158978" y="775404"/>
                </a:cubicBezTo>
                <a:cubicBezTo>
                  <a:pt x="2159932" y="763816"/>
                  <a:pt x="2161337" y="757732"/>
                  <a:pt x="2164971" y="756591"/>
                </a:cubicBezTo>
                <a:close/>
                <a:moveTo>
                  <a:pt x="2663972" y="755600"/>
                </a:moveTo>
                <a:cubicBezTo>
                  <a:pt x="2667984" y="754246"/>
                  <a:pt x="2671950" y="754259"/>
                  <a:pt x="2675862" y="755636"/>
                </a:cubicBezTo>
                <a:cubicBezTo>
                  <a:pt x="2683685" y="758392"/>
                  <a:pt x="2691286" y="766605"/>
                  <a:pt x="2698590" y="780250"/>
                </a:cubicBezTo>
                <a:cubicBezTo>
                  <a:pt x="2716338" y="813410"/>
                  <a:pt x="2695810" y="848065"/>
                  <a:pt x="2665346" y="836374"/>
                </a:cubicBezTo>
                <a:cubicBezTo>
                  <a:pt x="2642125" y="827461"/>
                  <a:pt x="2633634" y="781944"/>
                  <a:pt x="2651809" y="763773"/>
                </a:cubicBezTo>
                <a:cubicBezTo>
                  <a:pt x="2655903" y="759678"/>
                  <a:pt x="2659960" y="756955"/>
                  <a:pt x="2663972" y="755600"/>
                </a:cubicBezTo>
                <a:close/>
                <a:moveTo>
                  <a:pt x="993592" y="755417"/>
                </a:moveTo>
                <a:cubicBezTo>
                  <a:pt x="1001440" y="757519"/>
                  <a:pt x="1009956" y="764601"/>
                  <a:pt x="1020203" y="776951"/>
                </a:cubicBezTo>
                <a:cubicBezTo>
                  <a:pt x="1035848" y="795798"/>
                  <a:pt x="1035753" y="801893"/>
                  <a:pt x="1019670" y="811834"/>
                </a:cubicBezTo>
                <a:cubicBezTo>
                  <a:pt x="982241" y="834969"/>
                  <a:pt x="940753" y="794005"/>
                  <a:pt x="970990" y="763772"/>
                </a:cubicBezTo>
                <a:cubicBezTo>
                  <a:pt x="978565" y="756195"/>
                  <a:pt x="985743" y="753316"/>
                  <a:pt x="993592" y="755417"/>
                </a:cubicBezTo>
                <a:close/>
                <a:moveTo>
                  <a:pt x="5094056" y="746575"/>
                </a:moveTo>
                <a:lnTo>
                  <a:pt x="5093446" y="773515"/>
                </a:lnTo>
                <a:cubicBezTo>
                  <a:pt x="5091217" y="780636"/>
                  <a:pt x="5089815" y="786153"/>
                  <a:pt x="5089791" y="790424"/>
                </a:cubicBezTo>
                <a:lnTo>
                  <a:pt x="5089795" y="790430"/>
                </a:lnTo>
                <a:lnTo>
                  <a:pt x="5093446" y="773535"/>
                </a:lnTo>
                <a:cubicBezTo>
                  <a:pt x="5097404" y="760883"/>
                  <a:pt x="5098087" y="752614"/>
                  <a:pt x="5094056" y="746575"/>
                </a:cubicBezTo>
                <a:close/>
                <a:moveTo>
                  <a:pt x="5729072" y="724637"/>
                </a:moveTo>
                <a:cubicBezTo>
                  <a:pt x="5734846" y="726086"/>
                  <a:pt x="5735694" y="735973"/>
                  <a:pt x="5735694" y="755320"/>
                </a:cubicBezTo>
                <a:cubicBezTo>
                  <a:pt x="5735694" y="799230"/>
                  <a:pt x="5689176" y="825378"/>
                  <a:pt x="5675316" y="789257"/>
                </a:cubicBezTo>
                <a:cubicBezTo>
                  <a:pt x="5669249" y="773446"/>
                  <a:pt x="5675645" y="757198"/>
                  <a:pt x="5692908" y="744576"/>
                </a:cubicBezTo>
                <a:cubicBezTo>
                  <a:pt x="5712602" y="730175"/>
                  <a:pt x="5723299" y="723187"/>
                  <a:pt x="5729072" y="724637"/>
                </a:cubicBezTo>
                <a:close/>
                <a:moveTo>
                  <a:pt x="4971052" y="706934"/>
                </a:moveTo>
                <a:lnTo>
                  <a:pt x="4955214" y="719125"/>
                </a:lnTo>
                <a:cubicBezTo>
                  <a:pt x="4939695" y="725080"/>
                  <a:pt x="4932033" y="737446"/>
                  <a:pt x="4932145" y="748323"/>
                </a:cubicBezTo>
                <a:lnTo>
                  <a:pt x="4932149" y="748333"/>
                </a:lnTo>
                <a:lnTo>
                  <a:pt x="4937818" y="731898"/>
                </a:lnTo>
                <a:cubicBezTo>
                  <a:pt x="4941659" y="726703"/>
                  <a:pt x="4947456" y="722123"/>
                  <a:pt x="4955214" y="719145"/>
                </a:cubicBezTo>
                <a:cubicBezTo>
                  <a:pt x="4966017" y="715000"/>
                  <a:pt x="4971367" y="712089"/>
                  <a:pt x="4971061" y="706947"/>
                </a:cubicBezTo>
                <a:close/>
                <a:moveTo>
                  <a:pt x="4907900" y="663195"/>
                </a:moveTo>
                <a:lnTo>
                  <a:pt x="4907899" y="663198"/>
                </a:lnTo>
                <a:cubicBezTo>
                  <a:pt x="4907163" y="668753"/>
                  <a:pt x="4908028" y="676808"/>
                  <a:pt x="4910670" y="687337"/>
                </a:cubicBezTo>
                <a:lnTo>
                  <a:pt x="4912811" y="715638"/>
                </a:lnTo>
                <a:lnTo>
                  <a:pt x="4912813" y="715637"/>
                </a:lnTo>
                <a:cubicBezTo>
                  <a:pt x="4914266" y="708419"/>
                  <a:pt x="4913593" y="698958"/>
                  <a:pt x="4910670" y="687316"/>
                </a:cubicBezTo>
                <a:close/>
                <a:moveTo>
                  <a:pt x="1294594" y="609215"/>
                </a:moveTo>
                <a:cubicBezTo>
                  <a:pt x="1326502" y="609215"/>
                  <a:pt x="1327535" y="611008"/>
                  <a:pt x="1314778" y="644254"/>
                </a:cubicBezTo>
                <a:cubicBezTo>
                  <a:pt x="1302179" y="677088"/>
                  <a:pt x="1265613" y="672582"/>
                  <a:pt x="1265613" y="638194"/>
                </a:cubicBezTo>
                <a:cubicBezTo>
                  <a:pt x="1265613" y="618875"/>
                  <a:pt x="1275274" y="609215"/>
                  <a:pt x="1294594" y="609215"/>
                </a:cubicBezTo>
                <a:close/>
                <a:moveTo>
                  <a:pt x="2326440" y="602029"/>
                </a:moveTo>
                <a:cubicBezTo>
                  <a:pt x="2329796" y="601109"/>
                  <a:pt x="2333136" y="601401"/>
                  <a:pt x="2336782" y="602741"/>
                </a:cubicBezTo>
                <a:cubicBezTo>
                  <a:pt x="2341641" y="604528"/>
                  <a:pt x="2347045" y="608176"/>
                  <a:pt x="2353755" y="613296"/>
                </a:cubicBezTo>
                <a:cubicBezTo>
                  <a:pt x="2394975" y="644751"/>
                  <a:pt x="2420512" y="715876"/>
                  <a:pt x="2424022" y="808992"/>
                </a:cubicBezTo>
                <a:cubicBezTo>
                  <a:pt x="2427815" y="909659"/>
                  <a:pt x="2411623" y="942484"/>
                  <a:pt x="2358167" y="942484"/>
                </a:cubicBezTo>
                <a:cubicBezTo>
                  <a:pt x="2309780" y="942484"/>
                  <a:pt x="2274302" y="882716"/>
                  <a:pt x="2282637" y="815238"/>
                </a:cubicBezTo>
                <a:cubicBezTo>
                  <a:pt x="2286297" y="785603"/>
                  <a:pt x="2283157" y="744360"/>
                  <a:pt x="2275663" y="723586"/>
                </a:cubicBezTo>
                <a:cubicBezTo>
                  <a:pt x="2265334" y="694953"/>
                  <a:pt x="2268109" y="676545"/>
                  <a:pt x="2287130" y="647513"/>
                </a:cubicBezTo>
                <a:cubicBezTo>
                  <a:pt x="2306161" y="618466"/>
                  <a:pt x="2316372" y="604791"/>
                  <a:pt x="2326440" y="602029"/>
                </a:cubicBezTo>
                <a:close/>
                <a:moveTo>
                  <a:pt x="2797927" y="576616"/>
                </a:moveTo>
                <a:cubicBezTo>
                  <a:pt x="2812044" y="575044"/>
                  <a:pt x="2812044" y="639042"/>
                  <a:pt x="2797927" y="656305"/>
                </a:cubicBezTo>
                <a:cubicBezTo>
                  <a:pt x="2783155" y="674370"/>
                  <a:pt x="2767256" y="629458"/>
                  <a:pt x="2778264" y="600766"/>
                </a:cubicBezTo>
                <a:cubicBezTo>
                  <a:pt x="2783107" y="588150"/>
                  <a:pt x="2791955" y="577282"/>
                  <a:pt x="2797927" y="576616"/>
                </a:cubicBezTo>
                <a:close/>
                <a:moveTo>
                  <a:pt x="2468211" y="566158"/>
                </a:moveTo>
                <a:cubicBezTo>
                  <a:pt x="2483373" y="566098"/>
                  <a:pt x="2498538" y="570581"/>
                  <a:pt x="2504139" y="579647"/>
                </a:cubicBezTo>
                <a:cubicBezTo>
                  <a:pt x="2513411" y="594651"/>
                  <a:pt x="2482551" y="652684"/>
                  <a:pt x="2465306" y="652684"/>
                </a:cubicBezTo>
                <a:cubicBezTo>
                  <a:pt x="2448564" y="652684"/>
                  <a:pt x="2422592" y="595544"/>
                  <a:pt x="2432240" y="579938"/>
                </a:cubicBezTo>
                <a:cubicBezTo>
                  <a:pt x="2437873" y="570825"/>
                  <a:pt x="2453048" y="566220"/>
                  <a:pt x="2468211" y="566158"/>
                </a:cubicBezTo>
                <a:close/>
                <a:moveTo>
                  <a:pt x="6119042" y="532228"/>
                </a:moveTo>
                <a:cubicBezTo>
                  <a:pt x="6140860" y="532529"/>
                  <a:pt x="6155568" y="544347"/>
                  <a:pt x="6160053" y="567639"/>
                </a:cubicBezTo>
                <a:cubicBezTo>
                  <a:pt x="6164238" y="589366"/>
                  <a:pt x="6087884" y="614768"/>
                  <a:pt x="5967533" y="631690"/>
                </a:cubicBezTo>
                <a:cubicBezTo>
                  <a:pt x="5951593" y="633931"/>
                  <a:pt x="5914101" y="643665"/>
                  <a:pt x="5884216" y="653321"/>
                </a:cubicBezTo>
                <a:cubicBezTo>
                  <a:pt x="5843691" y="666415"/>
                  <a:pt x="5829879" y="666633"/>
                  <a:pt x="5829879" y="654177"/>
                </a:cubicBezTo>
                <a:cubicBezTo>
                  <a:pt x="5829879" y="634273"/>
                  <a:pt x="5890427" y="609215"/>
                  <a:pt x="5938521" y="609215"/>
                </a:cubicBezTo>
                <a:cubicBezTo>
                  <a:pt x="5957390" y="609215"/>
                  <a:pt x="6000979" y="589735"/>
                  <a:pt x="6035385" y="565926"/>
                </a:cubicBezTo>
                <a:cubicBezTo>
                  <a:pt x="6068302" y="543147"/>
                  <a:pt x="6097227" y="531930"/>
                  <a:pt x="6119042" y="532228"/>
                </a:cubicBezTo>
                <a:close/>
                <a:moveTo>
                  <a:pt x="1350544" y="422153"/>
                </a:moveTo>
                <a:cubicBezTo>
                  <a:pt x="1358464" y="423546"/>
                  <a:pt x="1368662" y="430935"/>
                  <a:pt x="1384014" y="444828"/>
                </a:cubicBezTo>
                <a:cubicBezTo>
                  <a:pt x="1421227" y="478506"/>
                  <a:pt x="1417158" y="507788"/>
                  <a:pt x="1375264" y="507788"/>
                </a:cubicBezTo>
                <a:cubicBezTo>
                  <a:pt x="1339319" y="507788"/>
                  <a:pt x="1312731" y="464603"/>
                  <a:pt x="1330738" y="435469"/>
                </a:cubicBezTo>
                <a:cubicBezTo>
                  <a:pt x="1336979" y="425369"/>
                  <a:pt x="1342623" y="420763"/>
                  <a:pt x="1350544" y="422153"/>
                </a:cubicBezTo>
                <a:close/>
                <a:moveTo>
                  <a:pt x="3619581" y="415936"/>
                </a:moveTo>
                <a:cubicBezTo>
                  <a:pt x="3625041" y="417028"/>
                  <a:pt x="3631017" y="422475"/>
                  <a:pt x="3634713" y="431714"/>
                </a:cubicBezTo>
                <a:cubicBezTo>
                  <a:pt x="3638850" y="442064"/>
                  <a:pt x="3634195" y="446722"/>
                  <a:pt x="3623844" y="442582"/>
                </a:cubicBezTo>
                <a:cubicBezTo>
                  <a:pt x="3613882" y="438597"/>
                  <a:pt x="3606547" y="431262"/>
                  <a:pt x="3607543" y="426282"/>
                </a:cubicBezTo>
                <a:cubicBezTo>
                  <a:pt x="3609176" y="418107"/>
                  <a:pt x="3614123" y="414844"/>
                  <a:pt x="3619581" y="415936"/>
                </a:cubicBezTo>
                <a:close/>
                <a:moveTo>
                  <a:pt x="6068962" y="407128"/>
                </a:moveTo>
                <a:cubicBezTo>
                  <a:pt x="6079972" y="407128"/>
                  <a:pt x="6090983" y="412442"/>
                  <a:pt x="6101611" y="423068"/>
                </a:cubicBezTo>
                <a:cubicBezTo>
                  <a:pt x="6122353" y="443812"/>
                  <a:pt x="6099347" y="493298"/>
                  <a:pt x="6068962" y="493298"/>
                </a:cubicBezTo>
                <a:cubicBezTo>
                  <a:pt x="6038575" y="493298"/>
                  <a:pt x="6015569" y="443812"/>
                  <a:pt x="6036313" y="423068"/>
                </a:cubicBezTo>
                <a:cubicBezTo>
                  <a:pt x="6046939" y="412442"/>
                  <a:pt x="6057950" y="407128"/>
                  <a:pt x="6068962" y="407128"/>
                </a:cubicBezTo>
                <a:close/>
                <a:moveTo>
                  <a:pt x="5879118" y="400376"/>
                </a:moveTo>
                <a:cubicBezTo>
                  <a:pt x="5898331" y="401198"/>
                  <a:pt x="5916239" y="408188"/>
                  <a:pt x="5924143" y="420977"/>
                </a:cubicBezTo>
                <a:cubicBezTo>
                  <a:pt x="5940324" y="447157"/>
                  <a:pt x="5915196" y="494631"/>
                  <a:pt x="5877590" y="508928"/>
                </a:cubicBezTo>
                <a:cubicBezTo>
                  <a:pt x="5811022" y="534237"/>
                  <a:pt x="5772645" y="465359"/>
                  <a:pt x="5826256" y="416797"/>
                </a:cubicBezTo>
                <a:cubicBezTo>
                  <a:pt x="5839386" y="404905"/>
                  <a:pt x="5859906" y="399554"/>
                  <a:pt x="5879118" y="400376"/>
                </a:cubicBezTo>
                <a:close/>
                <a:moveTo>
                  <a:pt x="4573504" y="397257"/>
                </a:moveTo>
                <a:cubicBezTo>
                  <a:pt x="4577632" y="396818"/>
                  <a:pt x="4582069" y="398880"/>
                  <a:pt x="4586650" y="403461"/>
                </a:cubicBezTo>
                <a:cubicBezTo>
                  <a:pt x="4595812" y="412624"/>
                  <a:pt x="4594900" y="421203"/>
                  <a:pt x="4584051" y="427908"/>
                </a:cubicBezTo>
                <a:cubicBezTo>
                  <a:pt x="4562472" y="441245"/>
                  <a:pt x="4548865" y="427639"/>
                  <a:pt x="4562202" y="406061"/>
                </a:cubicBezTo>
                <a:cubicBezTo>
                  <a:pt x="4565555" y="400635"/>
                  <a:pt x="4569376" y="397695"/>
                  <a:pt x="4573504" y="397257"/>
                </a:cubicBezTo>
                <a:close/>
                <a:moveTo>
                  <a:pt x="2550459" y="362890"/>
                </a:moveTo>
                <a:cubicBezTo>
                  <a:pt x="2589174" y="362890"/>
                  <a:pt x="2627662" y="407361"/>
                  <a:pt x="2627662" y="452075"/>
                </a:cubicBezTo>
                <a:cubicBezTo>
                  <a:pt x="2627662" y="497593"/>
                  <a:pt x="2617733" y="501353"/>
                  <a:pt x="2563150" y="476482"/>
                </a:cubicBezTo>
                <a:cubicBezTo>
                  <a:pt x="2534323" y="463351"/>
                  <a:pt x="2526240" y="449071"/>
                  <a:pt x="2526240" y="411279"/>
                </a:cubicBezTo>
                <a:cubicBezTo>
                  <a:pt x="2526240" y="375722"/>
                  <a:pt x="2532661" y="362890"/>
                  <a:pt x="2550459" y="362890"/>
                </a:cubicBezTo>
                <a:close/>
                <a:moveTo>
                  <a:pt x="4738132" y="358808"/>
                </a:moveTo>
                <a:cubicBezTo>
                  <a:pt x="4755343" y="357760"/>
                  <a:pt x="4753490" y="391084"/>
                  <a:pt x="4736092" y="395494"/>
                </a:cubicBezTo>
                <a:cubicBezTo>
                  <a:pt x="4728233" y="397486"/>
                  <a:pt x="4722720" y="390215"/>
                  <a:pt x="4723841" y="379334"/>
                </a:cubicBezTo>
                <a:cubicBezTo>
                  <a:pt x="4724964" y="368456"/>
                  <a:pt x="4731394" y="359218"/>
                  <a:pt x="4738132" y="358808"/>
                </a:cubicBezTo>
                <a:close/>
                <a:moveTo>
                  <a:pt x="5138608" y="353788"/>
                </a:moveTo>
                <a:cubicBezTo>
                  <a:pt x="5142736" y="353351"/>
                  <a:pt x="5147172" y="355412"/>
                  <a:pt x="5151753" y="359993"/>
                </a:cubicBezTo>
                <a:cubicBezTo>
                  <a:pt x="5160916" y="369157"/>
                  <a:pt x="5160003" y="377736"/>
                  <a:pt x="5149154" y="384441"/>
                </a:cubicBezTo>
                <a:cubicBezTo>
                  <a:pt x="5127575" y="397778"/>
                  <a:pt x="5113969" y="384171"/>
                  <a:pt x="5127305" y="362592"/>
                </a:cubicBezTo>
                <a:cubicBezTo>
                  <a:pt x="5130658" y="357167"/>
                  <a:pt x="5134479" y="354227"/>
                  <a:pt x="5138608" y="353788"/>
                </a:cubicBezTo>
                <a:close/>
                <a:moveTo>
                  <a:pt x="5222512" y="319420"/>
                </a:moveTo>
                <a:cubicBezTo>
                  <a:pt x="5239116" y="319420"/>
                  <a:pt x="5246725" y="324311"/>
                  <a:pt x="5239425" y="330288"/>
                </a:cubicBezTo>
                <a:cubicBezTo>
                  <a:pt x="5201070" y="361685"/>
                  <a:pt x="5192326" y="363899"/>
                  <a:pt x="5192326" y="342218"/>
                </a:cubicBezTo>
                <a:cubicBezTo>
                  <a:pt x="5192326" y="328777"/>
                  <a:pt x="5204715" y="319420"/>
                  <a:pt x="5222512" y="319420"/>
                </a:cubicBezTo>
                <a:close/>
                <a:moveTo>
                  <a:pt x="1562661" y="304933"/>
                </a:moveTo>
                <a:cubicBezTo>
                  <a:pt x="1574614" y="304933"/>
                  <a:pt x="1584394" y="311452"/>
                  <a:pt x="1584394" y="319422"/>
                </a:cubicBezTo>
                <a:cubicBezTo>
                  <a:pt x="1584394" y="327391"/>
                  <a:pt x="1574614" y="333912"/>
                  <a:pt x="1562661" y="333912"/>
                </a:cubicBezTo>
                <a:cubicBezTo>
                  <a:pt x="1550707" y="333912"/>
                  <a:pt x="1540926" y="327391"/>
                  <a:pt x="1540926" y="319422"/>
                </a:cubicBezTo>
                <a:cubicBezTo>
                  <a:pt x="1540926" y="311452"/>
                  <a:pt x="1550707" y="304933"/>
                  <a:pt x="1562661" y="304933"/>
                </a:cubicBezTo>
                <a:close/>
                <a:moveTo>
                  <a:pt x="1323576" y="275952"/>
                </a:moveTo>
                <a:cubicBezTo>
                  <a:pt x="1343869" y="275952"/>
                  <a:pt x="1354506" y="302015"/>
                  <a:pt x="1338301" y="312031"/>
                </a:cubicBezTo>
                <a:cubicBezTo>
                  <a:pt x="1319001" y="323959"/>
                  <a:pt x="1291745" y="306780"/>
                  <a:pt x="1302461" y="289441"/>
                </a:cubicBezTo>
                <a:cubicBezTo>
                  <a:pt x="1307044" y="282022"/>
                  <a:pt x="1316547" y="275952"/>
                  <a:pt x="1323576" y="275952"/>
                </a:cubicBezTo>
                <a:close/>
                <a:moveTo>
                  <a:pt x="4309356" y="246286"/>
                </a:moveTo>
                <a:cubicBezTo>
                  <a:pt x="4314248" y="248199"/>
                  <a:pt x="4315736" y="258241"/>
                  <a:pt x="4315736" y="277161"/>
                </a:cubicBezTo>
                <a:cubicBezTo>
                  <a:pt x="4315736" y="296419"/>
                  <a:pt x="4304324" y="317520"/>
                  <a:pt x="4290372" y="324051"/>
                </a:cubicBezTo>
                <a:cubicBezTo>
                  <a:pt x="4271029" y="333110"/>
                  <a:pt x="4265017" y="329500"/>
                  <a:pt x="4265017" y="308837"/>
                </a:cubicBezTo>
                <a:cubicBezTo>
                  <a:pt x="4265017" y="293938"/>
                  <a:pt x="4272920" y="273844"/>
                  <a:pt x="4282583" y="264181"/>
                </a:cubicBezTo>
                <a:cubicBezTo>
                  <a:pt x="4296189" y="250586"/>
                  <a:pt x="4304471" y="244371"/>
                  <a:pt x="4309356" y="246286"/>
                </a:cubicBezTo>
                <a:close/>
                <a:moveTo>
                  <a:pt x="6410460" y="238071"/>
                </a:moveTo>
                <a:cubicBezTo>
                  <a:pt x="6422239" y="237667"/>
                  <a:pt x="6432379" y="246588"/>
                  <a:pt x="6443823" y="264733"/>
                </a:cubicBezTo>
                <a:cubicBezTo>
                  <a:pt x="6463331" y="295661"/>
                  <a:pt x="6431813" y="333912"/>
                  <a:pt x="6386822" y="333912"/>
                </a:cubicBezTo>
                <a:cubicBezTo>
                  <a:pt x="6337301" y="333912"/>
                  <a:pt x="6329548" y="307515"/>
                  <a:pt x="6367273" y="267358"/>
                </a:cubicBezTo>
                <a:cubicBezTo>
                  <a:pt x="6385268" y="248203"/>
                  <a:pt x="6398683" y="238475"/>
                  <a:pt x="6410460" y="238071"/>
                </a:cubicBezTo>
                <a:close/>
                <a:moveTo>
                  <a:pt x="6067845" y="233268"/>
                </a:moveTo>
                <a:cubicBezTo>
                  <a:pt x="6078800" y="231107"/>
                  <a:pt x="6090125" y="234324"/>
                  <a:pt x="6096131" y="244042"/>
                </a:cubicBezTo>
                <a:cubicBezTo>
                  <a:pt x="6100060" y="250401"/>
                  <a:pt x="6097844" y="264391"/>
                  <a:pt x="6091203" y="275135"/>
                </a:cubicBezTo>
                <a:cubicBezTo>
                  <a:pt x="6074896" y="301519"/>
                  <a:pt x="6030808" y="283352"/>
                  <a:pt x="6041778" y="254768"/>
                </a:cubicBezTo>
                <a:cubicBezTo>
                  <a:pt x="6046305" y="242970"/>
                  <a:pt x="6056889" y="235430"/>
                  <a:pt x="6067845" y="233268"/>
                </a:cubicBezTo>
                <a:close/>
                <a:moveTo>
                  <a:pt x="5071406" y="217999"/>
                </a:moveTo>
                <a:cubicBezTo>
                  <a:pt x="5111622" y="217999"/>
                  <a:pt x="5088214" y="259259"/>
                  <a:pt x="5004903" y="335212"/>
                </a:cubicBezTo>
                <a:cubicBezTo>
                  <a:pt x="4957607" y="378332"/>
                  <a:pt x="4888977" y="449472"/>
                  <a:pt x="4852389" y="493305"/>
                </a:cubicBezTo>
                <a:cubicBezTo>
                  <a:pt x="4781503" y="578224"/>
                  <a:pt x="4782128" y="579183"/>
                  <a:pt x="4895282" y="559085"/>
                </a:cubicBezTo>
                <a:cubicBezTo>
                  <a:pt x="4946622" y="549965"/>
                  <a:pt x="4958902" y="553776"/>
                  <a:pt x="5002800" y="592453"/>
                </a:cubicBezTo>
                <a:cubicBezTo>
                  <a:pt x="5030056" y="616469"/>
                  <a:pt x="5088740" y="647088"/>
                  <a:pt x="5133208" y="660496"/>
                </a:cubicBezTo>
                <a:cubicBezTo>
                  <a:pt x="5177677" y="673906"/>
                  <a:pt x="5223514" y="693936"/>
                  <a:pt x="5235069" y="705009"/>
                </a:cubicBezTo>
                <a:cubicBezTo>
                  <a:pt x="5246625" y="716081"/>
                  <a:pt x="5267021" y="725141"/>
                  <a:pt x="5280394" y="725141"/>
                </a:cubicBezTo>
                <a:cubicBezTo>
                  <a:pt x="5293767" y="725141"/>
                  <a:pt x="5314036" y="739188"/>
                  <a:pt x="5325436" y="756359"/>
                </a:cubicBezTo>
                <a:lnTo>
                  <a:pt x="5346164" y="787574"/>
                </a:lnTo>
                <a:lnTo>
                  <a:pt x="5415648" y="746853"/>
                </a:lnTo>
                <a:cubicBezTo>
                  <a:pt x="5453867" y="724457"/>
                  <a:pt x="5551293" y="688145"/>
                  <a:pt x="5632150" y="666159"/>
                </a:cubicBezTo>
                <a:cubicBezTo>
                  <a:pt x="5757433" y="632096"/>
                  <a:pt x="5782199" y="629147"/>
                  <a:pt x="5799699" y="646209"/>
                </a:cubicBezTo>
                <a:cubicBezTo>
                  <a:pt x="5817356" y="663424"/>
                  <a:pt x="5816339" y="666221"/>
                  <a:pt x="5792455" y="666145"/>
                </a:cubicBezTo>
                <a:cubicBezTo>
                  <a:pt x="5732733" y="665957"/>
                  <a:pt x="5515496" y="729118"/>
                  <a:pt x="5464009" y="761639"/>
                </a:cubicBezTo>
                <a:cubicBezTo>
                  <a:pt x="5411845" y="794588"/>
                  <a:pt x="5394851" y="830188"/>
                  <a:pt x="5422989" y="847583"/>
                </a:cubicBezTo>
                <a:cubicBezTo>
                  <a:pt x="5430314" y="852108"/>
                  <a:pt x="5443243" y="888158"/>
                  <a:pt x="5451721" y="927690"/>
                </a:cubicBezTo>
                <a:cubicBezTo>
                  <a:pt x="5460200" y="967223"/>
                  <a:pt x="5483549" y="1033591"/>
                  <a:pt x="5503609" y="1075174"/>
                </a:cubicBezTo>
                <a:cubicBezTo>
                  <a:pt x="5549071" y="1169412"/>
                  <a:pt x="5550539" y="1214870"/>
                  <a:pt x="5508625" y="1230376"/>
                </a:cubicBezTo>
                <a:cubicBezTo>
                  <a:pt x="5487330" y="1238252"/>
                  <a:pt x="5482751" y="1245462"/>
                  <a:pt x="5494447" y="1252692"/>
                </a:cubicBezTo>
                <a:cubicBezTo>
                  <a:pt x="5504547" y="1258933"/>
                  <a:pt x="5550740" y="1235532"/>
                  <a:pt x="5605609" y="1196378"/>
                </a:cubicBezTo>
                <a:cubicBezTo>
                  <a:pt x="5677901" y="1144791"/>
                  <a:pt x="5703190" y="1117058"/>
                  <a:pt x="5715580" y="1075786"/>
                </a:cubicBezTo>
                <a:cubicBezTo>
                  <a:pt x="5736251" y="1006935"/>
                  <a:pt x="5732424" y="1011120"/>
                  <a:pt x="6059318" y="699785"/>
                </a:cubicBezTo>
                <a:cubicBezTo>
                  <a:pt x="6224053" y="542891"/>
                  <a:pt x="6348425" y="435346"/>
                  <a:pt x="6365125" y="435346"/>
                </a:cubicBezTo>
                <a:cubicBezTo>
                  <a:pt x="6380607" y="435346"/>
                  <a:pt x="6397318" y="428801"/>
                  <a:pt x="6402262" y="420802"/>
                </a:cubicBezTo>
                <a:cubicBezTo>
                  <a:pt x="6414708" y="400663"/>
                  <a:pt x="6470353" y="406021"/>
                  <a:pt x="6495496" y="429778"/>
                </a:cubicBezTo>
                <a:cubicBezTo>
                  <a:pt x="6526837" y="459394"/>
                  <a:pt x="6469770" y="512457"/>
                  <a:pt x="6364070" y="551986"/>
                </a:cubicBezTo>
                <a:cubicBezTo>
                  <a:pt x="6316658" y="569716"/>
                  <a:pt x="6257721" y="603043"/>
                  <a:pt x="6233098" y="626046"/>
                </a:cubicBezTo>
                <a:cubicBezTo>
                  <a:pt x="6208472" y="649048"/>
                  <a:pt x="6179765" y="672659"/>
                  <a:pt x="6169304" y="678514"/>
                </a:cubicBezTo>
                <a:cubicBezTo>
                  <a:pt x="6125331" y="703121"/>
                  <a:pt x="5873348" y="990517"/>
                  <a:pt x="5873348" y="1016060"/>
                </a:cubicBezTo>
                <a:cubicBezTo>
                  <a:pt x="5873348" y="1048444"/>
                  <a:pt x="5893507" y="1053436"/>
                  <a:pt x="5903052" y="1023416"/>
                </a:cubicBezTo>
                <a:cubicBezTo>
                  <a:pt x="5906638" y="1012135"/>
                  <a:pt x="5925874" y="1000725"/>
                  <a:pt x="5945797" y="998057"/>
                </a:cubicBezTo>
                <a:cubicBezTo>
                  <a:pt x="5967468" y="995156"/>
                  <a:pt x="5986775" y="980110"/>
                  <a:pt x="5993852" y="960605"/>
                </a:cubicBezTo>
                <a:cubicBezTo>
                  <a:pt x="6007448" y="923136"/>
                  <a:pt x="6029839" y="918081"/>
                  <a:pt x="6041986" y="949738"/>
                </a:cubicBezTo>
                <a:cubicBezTo>
                  <a:pt x="6054204" y="981579"/>
                  <a:pt x="6078570" y="976257"/>
                  <a:pt x="6091745" y="938870"/>
                </a:cubicBezTo>
                <a:cubicBezTo>
                  <a:pt x="6102696" y="907800"/>
                  <a:pt x="6104439" y="907460"/>
                  <a:pt x="6128843" y="931625"/>
                </a:cubicBezTo>
                <a:cubicBezTo>
                  <a:pt x="6156904" y="959411"/>
                  <a:pt x="6227824" y="964729"/>
                  <a:pt x="6284244" y="943277"/>
                </a:cubicBezTo>
                <a:cubicBezTo>
                  <a:pt x="6310657" y="933236"/>
                  <a:pt x="6324720" y="934913"/>
                  <a:pt x="6336871" y="949553"/>
                </a:cubicBezTo>
                <a:cubicBezTo>
                  <a:pt x="6350090" y="965482"/>
                  <a:pt x="6345175" y="972203"/>
                  <a:pt x="6312637" y="982695"/>
                </a:cubicBezTo>
                <a:cubicBezTo>
                  <a:pt x="6269236" y="996690"/>
                  <a:pt x="6069217" y="1108133"/>
                  <a:pt x="6032737" y="1138642"/>
                </a:cubicBezTo>
                <a:cubicBezTo>
                  <a:pt x="6006697" y="1160423"/>
                  <a:pt x="5902301" y="1212554"/>
                  <a:pt x="5847478" y="1231155"/>
                </a:cubicBezTo>
                <a:cubicBezTo>
                  <a:pt x="5825844" y="1238494"/>
                  <a:pt x="5772281" y="1255838"/>
                  <a:pt x="5728450" y="1269697"/>
                </a:cubicBezTo>
                <a:cubicBezTo>
                  <a:pt x="5684618" y="1283555"/>
                  <a:pt x="5634708" y="1310151"/>
                  <a:pt x="5617539" y="1328799"/>
                </a:cubicBezTo>
                <a:cubicBezTo>
                  <a:pt x="5600369" y="1347446"/>
                  <a:pt x="5580296" y="1362703"/>
                  <a:pt x="5572931" y="1362703"/>
                </a:cubicBezTo>
                <a:cubicBezTo>
                  <a:pt x="5565565" y="1362703"/>
                  <a:pt x="5527848" y="1383695"/>
                  <a:pt x="5489114" y="1409351"/>
                </a:cubicBezTo>
                <a:cubicBezTo>
                  <a:pt x="5439473" y="1442231"/>
                  <a:pt x="5426980" y="1456305"/>
                  <a:pt x="5446783" y="1457036"/>
                </a:cubicBezTo>
                <a:cubicBezTo>
                  <a:pt x="5490971" y="1458669"/>
                  <a:pt x="5504099" y="1523150"/>
                  <a:pt x="5469260" y="1567442"/>
                </a:cubicBezTo>
                <a:cubicBezTo>
                  <a:pt x="5419718" y="1630430"/>
                  <a:pt x="5279263" y="1654671"/>
                  <a:pt x="5279263" y="1600230"/>
                </a:cubicBezTo>
                <a:cubicBezTo>
                  <a:pt x="5279263" y="1554290"/>
                  <a:pt x="5155153" y="1582583"/>
                  <a:pt x="5043795" y="1653916"/>
                </a:cubicBezTo>
                <a:cubicBezTo>
                  <a:pt x="4998527" y="1682913"/>
                  <a:pt x="4991880" y="1693179"/>
                  <a:pt x="5003995" y="1715392"/>
                </a:cubicBezTo>
                <a:cubicBezTo>
                  <a:pt x="5022860" y="1749972"/>
                  <a:pt x="5007930" y="1775258"/>
                  <a:pt x="4981566" y="1753385"/>
                </a:cubicBezTo>
                <a:cubicBezTo>
                  <a:pt x="4970671" y="1744345"/>
                  <a:pt x="4955022" y="1741107"/>
                  <a:pt x="4946793" y="1746192"/>
                </a:cubicBezTo>
                <a:cubicBezTo>
                  <a:pt x="4929576" y="1756829"/>
                  <a:pt x="4969450" y="1826374"/>
                  <a:pt x="4992766" y="1826374"/>
                </a:cubicBezTo>
                <a:cubicBezTo>
                  <a:pt x="5000718" y="1826374"/>
                  <a:pt x="5024420" y="1839959"/>
                  <a:pt x="5045437" y="1856564"/>
                </a:cubicBezTo>
                <a:cubicBezTo>
                  <a:pt x="5153139" y="1941649"/>
                  <a:pt x="5314738" y="2058217"/>
                  <a:pt x="5324985" y="2058217"/>
                </a:cubicBezTo>
                <a:cubicBezTo>
                  <a:pt x="5331392" y="2058217"/>
                  <a:pt x="5345870" y="2079409"/>
                  <a:pt x="5357158" y="2105299"/>
                </a:cubicBezTo>
                <a:cubicBezTo>
                  <a:pt x="5368446" y="2131197"/>
                  <a:pt x="5404244" y="2176822"/>
                  <a:pt x="5436709" y="2206682"/>
                </a:cubicBezTo>
                <a:cubicBezTo>
                  <a:pt x="5473770" y="2240761"/>
                  <a:pt x="5492636" y="2269053"/>
                  <a:pt x="5487401" y="2282691"/>
                </a:cubicBezTo>
                <a:cubicBezTo>
                  <a:pt x="5480744" y="2300039"/>
                  <a:pt x="5487756" y="2302675"/>
                  <a:pt x="5522229" y="2295780"/>
                </a:cubicBezTo>
                <a:cubicBezTo>
                  <a:pt x="5550809" y="2290066"/>
                  <a:pt x="5569686" y="2293843"/>
                  <a:pt x="5578095" y="2306958"/>
                </a:cubicBezTo>
                <a:cubicBezTo>
                  <a:pt x="5585081" y="2317856"/>
                  <a:pt x="5638069" y="2364707"/>
                  <a:pt x="5695848" y="2411095"/>
                </a:cubicBezTo>
                <a:cubicBezTo>
                  <a:pt x="5754567" y="2458217"/>
                  <a:pt x="5800899" y="2506653"/>
                  <a:pt x="5800899" y="2520923"/>
                </a:cubicBezTo>
                <a:cubicBezTo>
                  <a:pt x="5800899" y="2534955"/>
                  <a:pt x="5833501" y="2574515"/>
                  <a:pt x="5873348" y="2608832"/>
                </a:cubicBezTo>
                <a:cubicBezTo>
                  <a:pt x="5913195" y="2643152"/>
                  <a:pt x="5945797" y="2679787"/>
                  <a:pt x="5945797" y="2690245"/>
                </a:cubicBezTo>
                <a:cubicBezTo>
                  <a:pt x="5945797" y="2700704"/>
                  <a:pt x="5966612" y="2732970"/>
                  <a:pt x="5992052" y="2761946"/>
                </a:cubicBezTo>
                <a:cubicBezTo>
                  <a:pt x="6042658" y="2819590"/>
                  <a:pt x="6056257" y="2904209"/>
                  <a:pt x="6029922" y="2997603"/>
                </a:cubicBezTo>
                <a:cubicBezTo>
                  <a:pt x="6005304" y="3084910"/>
                  <a:pt x="5878734" y="3111571"/>
                  <a:pt x="5742939" y="3058030"/>
                </a:cubicBezTo>
                <a:cubicBezTo>
                  <a:pt x="5702502" y="3042102"/>
                  <a:pt x="5662913" y="3029072"/>
                  <a:pt x="5654965" y="3029072"/>
                </a:cubicBezTo>
                <a:cubicBezTo>
                  <a:pt x="5647016" y="3029072"/>
                  <a:pt x="5641240" y="3056765"/>
                  <a:pt x="5642129" y="3090644"/>
                </a:cubicBezTo>
                <a:cubicBezTo>
                  <a:pt x="5643218" y="3132155"/>
                  <a:pt x="5631087" y="3175817"/>
                  <a:pt x="5604878" y="3224658"/>
                </a:cubicBezTo>
                <a:cubicBezTo>
                  <a:pt x="5553268" y="3320861"/>
                  <a:pt x="5509763" y="3462515"/>
                  <a:pt x="5518534" y="3505813"/>
                </a:cubicBezTo>
                <a:cubicBezTo>
                  <a:pt x="5525286" y="3539148"/>
                  <a:pt x="5526791" y="3539570"/>
                  <a:pt x="5553290" y="3515594"/>
                </a:cubicBezTo>
                <a:cubicBezTo>
                  <a:pt x="5568523" y="3501809"/>
                  <a:pt x="5596236" y="3489387"/>
                  <a:pt x="5614871" y="3487993"/>
                </a:cubicBezTo>
                <a:cubicBezTo>
                  <a:pt x="5644091" y="3485808"/>
                  <a:pt x="5649753" y="3493415"/>
                  <a:pt x="5656000" y="3543266"/>
                </a:cubicBezTo>
                <a:lnTo>
                  <a:pt x="5663245" y="3601073"/>
                </a:lnTo>
                <a:lnTo>
                  <a:pt x="5701005" y="3566267"/>
                </a:lnTo>
                <a:cubicBezTo>
                  <a:pt x="5738153" y="3532028"/>
                  <a:pt x="5799656" y="3531990"/>
                  <a:pt x="5778499" y="3566221"/>
                </a:cubicBezTo>
                <a:cubicBezTo>
                  <a:pt x="5772459" y="3575993"/>
                  <a:pt x="5779529" y="3580164"/>
                  <a:pt x="5797089" y="3577190"/>
                </a:cubicBezTo>
                <a:cubicBezTo>
                  <a:pt x="5876770" y="3563692"/>
                  <a:pt x="5895044" y="3662008"/>
                  <a:pt x="5839297" y="3804270"/>
                </a:cubicBezTo>
                <a:cubicBezTo>
                  <a:pt x="5802186" y="3898973"/>
                  <a:pt x="5788818" y="4066074"/>
                  <a:pt x="5814513" y="4114087"/>
                </a:cubicBezTo>
                <a:cubicBezTo>
                  <a:pt x="5825439" y="4134498"/>
                  <a:pt x="5823365" y="4159106"/>
                  <a:pt x="5806858" y="4204973"/>
                </a:cubicBezTo>
                <a:cubicBezTo>
                  <a:pt x="5766135" y="4318124"/>
                  <a:pt x="5774808" y="4364591"/>
                  <a:pt x="5857448" y="4476068"/>
                </a:cubicBezTo>
                <a:cubicBezTo>
                  <a:pt x="5956155" y="4609215"/>
                  <a:pt x="5970362" y="4620446"/>
                  <a:pt x="5993161" y="4583349"/>
                </a:cubicBezTo>
                <a:cubicBezTo>
                  <a:pt x="6007152" y="4560584"/>
                  <a:pt x="6027872" y="4553897"/>
                  <a:pt x="6089195" y="4552356"/>
                </a:cubicBezTo>
                <a:cubicBezTo>
                  <a:pt x="6132201" y="4551276"/>
                  <a:pt x="6176215" y="4557717"/>
                  <a:pt x="6187001" y="4566669"/>
                </a:cubicBezTo>
                <a:cubicBezTo>
                  <a:pt x="6228248" y="4600900"/>
                  <a:pt x="6202730" y="4760922"/>
                  <a:pt x="6146477" y="4820802"/>
                </a:cubicBezTo>
                <a:cubicBezTo>
                  <a:pt x="6119529" y="4849485"/>
                  <a:pt x="6118361" y="4854705"/>
                  <a:pt x="6138884" y="4854705"/>
                </a:cubicBezTo>
                <a:cubicBezTo>
                  <a:pt x="6152228" y="4854705"/>
                  <a:pt x="6163145" y="4848186"/>
                  <a:pt x="6163145" y="4840215"/>
                </a:cubicBezTo>
                <a:cubicBezTo>
                  <a:pt x="6163145" y="4832246"/>
                  <a:pt x="6169666" y="4825726"/>
                  <a:pt x="6177635" y="4825726"/>
                </a:cubicBezTo>
                <a:cubicBezTo>
                  <a:pt x="6202811" y="4825726"/>
                  <a:pt x="6193324" y="4861476"/>
                  <a:pt x="6163145" y="4880323"/>
                </a:cubicBezTo>
                <a:cubicBezTo>
                  <a:pt x="6147207" y="4890277"/>
                  <a:pt x="6134166" y="4907761"/>
                  <a:pt x="6134166" y="4919178"/>
                </a:cubicBezTo>
                <a:cubicBezTo>
                  <a:pt x="6134166" y="4956338"/>
                  <a:pt x="6103800" y="4959885"/>
                  <a:pt x="6068619" y="4926834"/>
                </a:cubicBezTo>
                <a:cubicBezTo>
                  <a:pt x="6042766" y="4902547"/>
                  <a:pt x="6036194" y="4884513"/>
                  <a:pt x="6042217" y="4854395"/>
                </a:cubicBezTo>
                <a:cubicBezTo>
                  <a:pt x="6049750" y="4816736"/>
                  <a:pt x="6046501" y="4813661"/>
                  <a:pt x="5988909" y="4803930"/>
                </a:cubicBezTo>
                <a:lnTo>
                  <a:pt x="5927582" y="4793570"/>
                </a:lnTo>
                <a:lnTo>
                  <a:pt x="5935623" y="4715659"/>
                </a:lnTo>
                <a:cubicBezTo>
                  <a:pt x="5940045" y="4672809"/>
                  <a:pt x="5937623" y="4634016"/>
                  <a:pt x="5930241" y="4629453"/>
                </a:cubicBezTo>
                <a:cubicBezTo>
                  <a:pt x="5922766" y="4624833"/>
                  <a:pt x="5916818" y="4649968"/>
                  <a:pt x="5916818" y="4686183"/>
                </a:cubicBezTo>
                <a:cubicBezTo>
                  <a:pt x="5916818" y="4725976"/>
                  <a:pt x="5907983" y="4760042"/>
                  <a:pt x="5894048" y="4773977"/>
                </a:cubicBezTo>
                <a:cubicBezTo>
                  <a:pt x="5863721" y="4804303"/>
                  <a:pt x="5784802" y="4802912"/>
                  <a:pt x="5747252" y="4771390"/>
                </a:cubicBezTo>
                <a:cubicBezTo>
                  <a:pt x="5709430" y="4739636"/>
                  <a:pt x="5701750" y="4636549"/>
                  <a:pt x="5735142" y="4608837"/>
                </a:cubicBezTo>
                <a:cubicBezTo>
                  <a:pt x="5747400" y="4598663"/>
                  <a:pt x="5757429" y="4583820"/>
                  <a:pt x="5757429" y="4575849"/>
                </a:cubicBezTo>
                <a:cubicBezTo>
                  <a:pt x="5757429" y="4567042"/>
                  <a:pt x="5749769" y="4567718"/>
                  <a:pt x="5737894" y="4577572"/>
                </a:cubicBezTo>
                <a:cubicBezTo>
                  <a:pt x="5723048" y="4589894"/>
                  <a:pt x="5712605" y="4587430"/>
                  <a:pt x="5694392" y="4567303"/>
                </a:cubicBezTo>
                <a:cubicBezTo>
                  <a:pt x="5681212" y="4552739"/>
                  <a:pt x="5674787" y="4536460"/>
                  <a:pt x="5680119" y="4531130"/>
                </a:cubicBezTo>
                <a:cubicBezTo>
                  <a:pt x="5685449" y="4525800"/>
                  <a:pt x="5667532" y="4518079"/>
                  <a:pt x="5640303" y="4513971"/>
                </a:cubicBezTo>
                <a:cubicBezTo>
                  <a:pt x="5613074" y="4509865"/>
                  <a:pt x="5585136" y="4504115"/>
                  <a:pt x="5578218" y="4501193"/>
                </a:cubicBezTo>
                <a:cubicBezTo>
                  <a:pt x="5571301" y="4498269"/>
                  <a:pt x="5553713" y="4507806"/>
                  <a:pt x="5539136" y="4522384"/>
                </a:cubicBezTo>
                <a:cubicBezTo>
                  <a:pt x="5524558" y="4536963"/>
                  <a:pt x="5486480" y="4555932"/>
                  <a:pt x="5454518" y="4564538"/>
                </a:cubicBezTo>
                <a:cubicBezTo>
                  <a:pt x="5422557" y="4573145"/>
                  <a:pt x="5392485" y="4586529"/>
                  <a:pt x="5387695" y="4594282"/>
                </a:cubicBezTo>
                <a:cubicBezTo>
                  <a:pt x="5376321" y="4612684"/>
                  <a:pt x="5322733" y="4612587"/>
                  <a:pt x="5322733" y="4594165"/>
                </a:cubicBezTo>
                <a:cubicBezTo>
                  <a:pt x="5322733" y="4586346"/>
                  <a:pt x="5339035" y="4575859"/>
                  <a:pt x="5358958" y="4570859"/>
                </a:cubicBezTo>
                <a:cubicBezTo>
                  <a:pt x="5396300" y="4561487"/>
                  <a:pt x="5405614" y="4544087"/>
                  <a:pt x="5381326" y="4529075"/>
                </a:cubicBezTo>
                <a:cubicBezTo>
                  <a:pt x="5357781" y="4514523"/>
                  <a:pt x="5382046" y="4476446"/>
                  <a:pt x="5409343" y="4485110"/>
                </a:cubicBezTo>
                <a:cubicBezTo>
                  <a:pt x="5423212" y="4489511"/>
                  <a:pt x="5441882" y="4484291"/>
                  <a:pt x="5450832" y="4473508"/>
                </a:cubicBezTo>
                <a:cubicBezTo>
                  <a:pt x="5463427" y="4458333"/>
                  <a:pt x="5457608" y="4444808"/>
                  <a:pt x="5425076" y="4413639"/>
                </a:cubicBezTo>
                <a:cubicBezTo>
                  <a:pt x="5380720" y="4371143"/>
                  <a:pt x="5351713" y="4374002"/>
                  <a:pt x="5351713" y="4420865"/>
                </a:cubicBezTo>
                <a:cubicBezTo>
                  <a:pt x="5351713" y="4436333"/>
                  <a:pt x="5344501" y="4448989"/>
                  <a:pt x="5335685" y="4448989"/>
                </a:cubicBezTo>
                <a:cubicBezTo>
                  <a:pt x="5326871" y="4448989"/>
                  <a:pt x="5295596" y="4468048"/>
                  <a:pt x="5266187" y="4491340"/>
                </a:cubicBezTo>
                <a:cubicBezTo>
                  <a:pt x="5226705" y="4522610"/>
                  <a:pt x="5203935" y="4531140"/>
                  <a:pt x="5179167" y="4523944"/>
                </a:cubicBezTo>
                <a:cubicBezTo>
                  <a:pt x="5152510" y="4516196"/>
                  <a:pt x="5143826" y="4520746"/>
                  <a:pt x="5136882" y="4546101"/>
                </a:cubicBezTo>
                <a:cubicBezTo>
                  <a:pt x="5126228" y="4585010"/>
                  <a:pt x="5143071" y="4605468"/>
                  <a:pt x="5166484" y="4582055"/>
                </a:cubicBezTo>
                <a:cubicBezTo>
                  <a:pt x="5175914" y="4572624"/>
                  <a:pt x="5188847" y="4564909"/>
                  <a:pt x="5195222" y="4564909"/>
                </a:cubicBezTo>
                <a:cubicBezTo>
                  <a:pt x="5214921" y="4564909"/>
                  <a:pt x="5208007" y="4603840"/>
                  <a:pt x="5184901" y="4623016"/>
                </a:cubicBezTo>
                <a:cubicBezTo>
                  <a:pt x="5169416" y="4635868"/>
                  <a:pt x="5167364" y="4646476"/>
                  <a:pt x="5177905" y="4659179"/>
                </a:cubicBezTo>
                <a:cubicBezTo>
                  <a:pt x="5195808" y="4680748"/>
                  <a:pt x="5181878" y="4724297"/>
                  <a:pt x="5157075" y="4724297"/>
                </a:cubicBezTo>
                <a:cubicBezTo>
                  <a:pt x="5147362" y="4724297"/>
                  <a:pt x="5124262" y="4740427"/>
                  <a:pt x="5105740" y="4760144"/>
                </a:cubicBezTo>
                <a:cubicBezTo>
                  <a:pt x="5076452" y="4791319"/>
                  <a:pt x="5075128" y="4797165"/>
                  <a:pt x="5095575" y="4805013"/>
                </a:cubicBezTo>
                <a:cubicBezTo>
                  <a:pt x="5136153" y="4820583"/>
                  <a:pt x="5140445" y="4899755"/>
                  <a:pt x="5104197" y="4964058"/>
                </a:cubicBezTo>
                <a:cubicBezTo>
                  <a:pt x="5086440" y="4995563"/>
                  <a:pt x="5065391" y="5036011"/>
                  <a:pt x="5057422" y="5053942"/>
                </a:cubicBezTo>
                <a:cubicBezTo>
                  <a:pt x="5043814" y="5084562"/>
                  <a:pt x="5020474" y="5087827"/>
                  <a:pt x="4969543" y="5066235"/>
                </a:cubicBezTo>
                <a:cubicBezTo>
                  <a:pt x="4941829" y="5054486"/>
                  <a:pt x="4959116" y="4980784"/>
                  <a:pt x="5002146" y="4927241"/>
                </a:cubicBezTo>
                <a:cubicBezTo>
                  <a:pt x="5051000" y="4866449"/>
                  <a:pt x="5060444" y="4825726"/>
                  <a:pt x="5025691" y="4825726"/>
                </a:cubicBezTo>
                <a:cubicBezTo>
                  <a:pt x="5013736" y="4825726"/>
                  <a:pt x="5003955" y="4819502"/>
                  <a:pt x="5003955" y="4811893"/>
                </a:cubicBezTo>
                <a:cubicBezTo>
                  <a:pt x="5003955" y="4804284"/>
                  <a:pt x="4976245" y="4790740"/>
                  <a:pt x="4942375" y="4781796"/>
                </a:cubicBezTo>
                <a:cubicBezTo>
                  <a:pt x="4825662" y="4750971"/>
                  <a:pt x="4813866" y="4751557"/>
                  <a:pt x="4783885" y="4789672"/>
                </a:cubicBezTo>
                <a:cubicBezTo>
                  <a:pt x="4752713" y="4829303"/>
                  <a:pt x="4722497" y="4827413"/>
                  <a:pt x="4681238" y="4783254"/>
                </a:cubicBezTo>
                <a:cubicBezTo>
                  <a:pt x="4644442" y="4743873"/>
                  <a:pt x="4500442" y="4700383"/>
                  <a:pt x="4478729" y="4722095"/>
                </a:cubicBezTo>
                <a:cubicBezTo>
                  <a:pt x="4451504" y="4749321"/>
                  <a:pt x="4384399" y="4741338"/>
                  <a:pt x="4352478" y="4707074"/>
                </a:cubicBezTo>
                <a:cubicBezTo>
                  <a:pt x="4319713" y="4671858"/>
                  <a:pt x="4313160" y="4614067"/>
                  <a:pt x="4340919" y="4604813"/>
                </a:cubicBezTo>
                <a:cubicBezTo>
                  <a:pt x="4354076" y="4600414"/>
                  <a:pt x="4351510" y="4585731"/>
                  <a:pt x="4331212" y="4549269"/>
                </a:cubicBezTo>
                <a:cubicBezTo>
                  <a:pt x="4308223" y="4508046"/>
                  <a:pt x="4303800" y="4505192"/>
                  <a:pt x="4304964" y="4532307"/>
                </a:cubicBezTo>
                <a:cubicBezTo>
                  <a:pt x="4305731" y="4550237"/>
                  <a:pt x="4300241" y="4564909"/>
                  <a:pt x="4292762" y="4564909"/>
                </a:cubicBezTo>
                <a:cubicBezTo>
                  <a:pt x="4285025" y="4564909"/>
                  <a:pt x="4283144" y="4589777"/>
                  <a:pt x="4288394" y="4622641"/>
                </a:cubicBezTo>
                <a:cubicBezTo>
                  <a:pt x="4295047" y="4664233"/>
                  <a:pt x="4290945" y="4690563"/>
                  <a:pt x="4273740" y="4716825"/>
                </a:cubicBezTo>
                <a:cubicBezTo>
                  <a:pt x="4252426" y="4749363"/>
                  <a:pt x="4240093" y="4753276"/>
                  <a:pt x="4158853" y="4753276"/>
                </a:cubicBezTo>
                <a:cubicBezTo>
                  <a:pt x="4062644" y="4753276"/>
                  <a:pt x="4060686" y="4754446"/>
                  <a:pt x="3947737" y="4878881"/>
                </a:cubicBezTo>
                <a:cubicBezTo>
                  <a:pt x="3919222" y="4910294"/>
                  <a:pt x="3836931" y="4915445"/>
                  <a:pt x="3840005" y="4885626"/>
                </a:cubicBezTo>
                <a:cubicBezTo>
                  <a:pt x="3842213" y="4864142"/>
                  <a:pt x="3918954" y="4788937"/>
                  <a:pt x="3948829" y="4778980"/>
                </a:cubicBezTo>
                <a:cubicBezTo>
                  <a:pt x="3962277" y="4774496"/>
                  <a:pt x="3964339" y="4755527"/>
                  <a:pt x="3956483" y="4708721"/>
                </a:cubicBezTo>
                <a:cubicBezTo>
                  <a:pt x="3948190" y="4659380"/>
                  <a:pt x="3950640" y="4641291"/>
                  <a:pt x="3967105" y="4630233"/>
                </a:cubicBezTo>
                <a:cubicBezTo>
                  <a:pt x="3981820" y="4620353"/>
                  <a:pt x="3994125" y="4621485"/>
                  <a:pt x="4006491" y="4633856"/>
                </a:cubicBezTo>
                <a:cubicBezTo>
                  <a:pt x="4035851" y="4663224"/>
                  <a:pt x="4126401" y="4655956"/>
                  <a:pt x="4157361" y="4621745"/>
                </a:cubicBezTo>
                <a:cubicBezTo>
                  <a:pt x="4178274" y="4598632"/>
                  <a:pt x="4183527" y="4574237"/>
                  <a:pt x="4179981" y="4516693"/>
                </a:cubicBezTo>
                <a:cubicBezTo>
                  <a:pt x="4174414" y="4426304"/>
                  <a:pt x="4181283" y="4409092"/>
                  <a:pt x="4230366" y="4390431"/>
                </a:cubicBezTo>
                <a:cubicBezTo>
                  <a:pt x="4261701" y="4378520"/>
                  <a:pt x="4265115" y="4372380"/>
                  <a:pt x="4250331" y="4354565"/>
                </a:cubicBezTo>
                <a:cubicBezTo>
                  <a:pt x="4229483" y="4329451"/>
                  <a:pt x="4207059" y="4326357"/>
                  <a:pt x="4207059" y="4348595"/>
                </a:cubicBezTo>
                <a:cubicBezTo>
                  <a:pt x="4207059" y="4377478"/>
                  <a:pt x="4164698" y="4406704"/>
                  <a:pt x="4113304" y="4413283"/>
                </a:cubicBezTo>
                <a:cubicBezTo>
                  <a:pt x="4065658" y="4419384"/>
                  <a:pt x="4040763" y="4400574"/>
                  <a:pt x="4079438" y="4387685"/>
                </a:cubicBezTo>
                <a:cubicBezTo>
                  <a:pt x="4090609" y="4383964"/>
                  <a:pt x="4082651" y="4363473"/>
                  <a:pt x="4056944" y="4329776"/>
                </a:cubicBezTo>
                <a:cubicBezTo>
                  <a:pt x="4012654" y="4271713"/>
                  <a:pt x="3975529" y="4251167"/>
                  <a:pt x="3960076" y="4276171"/>
                </a:cubicBezTo>
                <a:cubicBezTo>
                  <a:pt x="3954200" y="4285684"/>
                  <a:pt x="3936786" y="4288553"/>
                  <a:pt x="3919070" y="4282929"/>
                </a:cubicBezTo>
                <a:cubicBezTo>
                  <a:pt x="3877947" y="4269878"/>
                  <a:pt x="3876734" y="4318126"/>
                  <a:pt x="3917260" y="4354805"/>
                </a:cubicBezTo>
                <a:cubicBezTo>
                  <a:pt x="3933197" y="4369230"/>
                  <a:pt x="3946240" y="4386541"/>
                  <a:pt x="3946240" y="4393275"/>
                </a:cubicBezTo>
                <a:cubicBezTo>
                  <a:pt x="3946240" y="4413438"/>
                  <a:pt x="3907645" y="4407118"/>
                  <a:pt x="3888284" y="4383785"/>
                </a:cubicBezTo>
                <a:cubicBezTo>
                  <a:pt x="3858689" y="4348129"/>
                  <a:pt x="3846200" y="4359053"/>
                  <a:pt x="3863666" y="4405317"/>
                </a:cubicBezTo>
                <a:cubicBezTo>
                  <a:pt x="3886294" y="4465276"/>
                  <a:pt x="3858707" y="4495035"/>
                  <a:pt x="3816176" y="4456545"/>
                </a:cubicBezTo>
                <a:cubicBezTo>
                  <a:pt x="3789921" y="4432784"/>
                  <a:pt x="3786853" y="4432516"/>
                  <a:pt x="3786853" y="4453989"/>
                </a:cubicBezTo>
                <a:cubicBezTo>
                  <a:pt x="3786853" y="4467178"/>
                  <a:pt x="3779921" y="4477969"/>
                  <a:pt x="3771452" y="4477969"/>
                </a:cubicBezTo>
                <a:cubicBezTo>
                  <a:pt x="3762984" y="4477969"/>
                  <a:pt x="3754831" y="4486762"/>
                  <a:pt x="3753341" y="4497507"/>
                </a:cubicBezTo>
                <a:cubicBezTo>
                  <a:pt x="3741195" y="4585005"/>
                  <a:pt x="3704529" y="4636387"/>
                  <a:pt x="3669623" y="4614815"/>
                </a:cubicBezTo>
                <a:cubicBezTo>
                  <a:pt x="3651618" y="4603684"/>
                  <a:pt x="3652913" y="4564909"/>
                  <a:pt x="3671291" y="4564909"/>
                </a:cubicBezTo>
                <a:cubicBezTo>
                  <a:pt x="3679457" y="4564909"/>
                  <a:pt x="3692339" y="4548608"/>
                  <a:pt x="3699916" y="4528684"/>
                </a:cubicBezTo>
                <a:cubicBezTo>
                  <a:pt x="3707488" y="4508761"/>
                  <a:pt x="3715476" y="4489197"/>
                  <a:pt x="3717665" y="4485210"/>
                </a:cubicBezTo>
                <a:cubicBezTo>
                  <a:pt x="3719855" y="4481223"/>
                  <a:pt x="3721647" y="4453529"/>
                  <a:pt x="3721647" y="4423666"/>
                </a:cubicBezTo>
                <a:cubicBezTo>
                  <a:pt x="3721647" y="4370095"/>
                  <a:pt x="3707679" y="4358262"/>
                  <a:pt x="3660063" y="4371502"/>
                </a:cubicBezTo>
                <a:cubicBezTo>
                  <a:pt x="3650098" y="4374273"/>
                  <a:pt x="3620757" y="4340772"/>
                  <a:pt x="3594858" y="4297055"/>
                </a:cubicBezTo>
                <a:cubicBezTo>
                  <a:pt x="3568961" y="4253337"/>
                  <a:pt x="3542881" y="4220735"/>
                  <a:pt x="3536904" y="4224605"/>
                </a:cubicBezTo>
                <a:cubicBezTo>
                  <a:pt x="3530925" y="4228476"/>
                  <a:pt x="3526037" y="4222558"/>
                  <a:pt x="3526037" y="4211457"/>
                </a:cubicBezTo>
                <a:cubicBezTo>
                  <a:pt x="3526037" y="4200355"/>
                  <a:pt x="3516257" y="4187519"/>
                  <a:pt x="3504301" y="4182932"/>
                </a:cubicBezTo>
                <a:cubicBezTo>
                  <a:pt x="3492345" y="4178345"/>
                  <a:pt x="3482566" y="4163302"/>
                  <a:pt x="3482566" y="4149504"/>
                </a:cubicBezTo>
                <a:cubicBezTo>
                  <a:pt x="3482566" y="4129991"/>
                  <a:pt x="3478701" y="4128281"/>
                  <a:pt x="3465178" y="4141804"/>
                </a:cubicBezTo>
                <a:cubicBezTo>
                  <a:pt x="3438871" y="4168111"/>
                  <a:pt x="3425349" y="4163032"/>
                  <a:pt x="3409301" y="4120822"/>
                </a:cubicBezTo>
                <a:cubicBezTo>
                  <a:pt x="3395602" y="4084790"/>
                  <a:pt x="3393538" y="4084058"/>
                  <a:pt x="3375447" y="4108811"/>
                </a:cubicBezTo>
                <a:cubicBezTo>
                  <a:pt x="3364845" y="4123307"/>
                  <a:pt x="3359542" y="4148055"/>
                  <a:pt x="3363660" y="4163806"/>
                </a:cubicBezTo>
                <a:cubicBezTo>
                  <a:pt x="3370136" y="4188561"/>
                  <a:pt x="3365936" y="4191134"/>
                  <a:pt x="3332676" y="4182785"/>
                </a:cubicBezTo>
                <a:cubicBezTo>
                  <a:pt x="3311516" y="4177475"/>
                  <a:pt x="3294202" y="4176442"/>
                  <a:pt x="3294202" y="4180489"/>
                </a:cubicBezTo>
                <a:cubicBezTo>
                  <a:pt x="3294202" y="4184537"/>
                  <a:pt x="3307835" y="4237537"/>
                  <a:pt x="3324496" y="4298269"/>
                </a:cubicBezTo>
                <a:cubicBezTo>
                  <a:pt x="3342353" y="4363353"/>
                  <a:pt x="3349459" y="4414020"/>
                  <a:pt x="3341804" y="4421674"/>
                </a:cubicBezTo>
                <a:cubicBezTo>
                  <a:pt x="3324309" y="4439168"/>
                  <a:pt x="3265223" y="4382828"/>
                  <a:pt x="3265223" y="4348653"/>
                </a:cubicBezTo>
                <a:cubicBezTo>
                  <a:pt x="3265223" y="4318236"/>
                  <a:pt x="3213398" y="4224397"/>
                  <a:pt x="3196600" y="4224397"/>
                </a:cubicBezTo>
                <a:cubicBezTo>
                  <a:pt x="3190508" y="4224397"/>
                  <a:pt x="3187583" y="4214617"/>
                  <a:pt x="3190093" y="4202662"/>
                </a:cubicBezTo>
                <a:cubicBezTo>
                  <a:pt x="3200138" y="4154838"/>
                  <a:pt x="3199401" y="4123560"/>
                  <a:pt x="3188479" y="4134059"/>
                </a:cubicBezTo>
                <a:cubicBezTo>
                  <a:pt x="3182130" y="4140158"/>
                  <a:pt x="3154417" y="4127975"/>
                  <a:pt x="3126895" y="4106982"/>
                </a:cubicBezTo>
                <a:cubicBezTo>
                  <a:pt x="3099371" y="4085990"/>
                  <a:pt x="3076853" y="4076107"/>
                  <a:pt x="3076853" y="4085023"/>
                </a:cubicBezTo>
                <a:cubicBezTo>
                  <a:pt x="3076853" y="4119271"/>
                  <a:pt x="3032970" y="4099282"/>
                  <a:pt x="3024960" y="4061385"/>
                </a:cubicBezTo>
                <a:lnTo>
                  <a:pt x="3016538" y="4021539"/>
                </a:lnTo>
                <a:lnTo>
                  <a:pt x="2996758" y="4065008"/>
                </a:lnTo>
                <a:cubicBezTo>
                  <a:pt x="2982897" y="4095463"/>
                  <a:pt x="2981191" y="4117665"/>
                  <a:pt x="2991058" y="4139166"/>
                </a:cubicBezTo>
                <a:cubicBezTo>
                  <a:pt x="3000377" y="4159473"/>
                  <a:pt x="2999931" y="4183553"/>
                  <a:pt x="2989744" y="4210353"/>
                </a:cubicBezTo>
                <a:cubicBezTo>
                  <a:pt x="2979109" y="4238319"/>
                  <a:pt x="2978996" y="4255501"/>
                  <a:pt x="2989376" y="4265878"/>
                </a:cubicBezTo>
                <a:cubicBezTo>
                  <a:pt x="2999752" y="4276257"/>
                  <a:pt x="3004402" y="4273763"/>
                  <a:pt x="3004402" y="4257825"/>
                </a:cubicBezTo>
                <a:cubicBezTo>
                  <a:pt x="3004402" y="4233711"/>
                  <a:pt x="3038712" y="4212821"/>
                  <a:pt x="3053701" y="4227810"/>
                </a:cubicBezTo>
                <a:cubicBezTo>
                  <a:pt x="3058465" y="4232573"/>
                  <a:pt x="3059302" y="4259837"/>
                  <a:pt x="3055556" y="4288393"/>
                </a:cubicBezTo>
                <a:cubicBezTo>
                  <a:pt x="3049646" y="4333513"/>
                  <a:pt x="3051637" y="4337943"/>
                  <a:pt x="3070766" y="4322203"/>
                </a:cubicBezTo>
                <a:cubicBezTo>
                  <a:pt x="3082877" y="4312242"/>
                  <a:pt x="3098979" y="4304091"/>
                  <a:pt x="3106552" y="4304091"/>
                </a:cubicBezTo>
                <a:cubicBezTo>
                  <a:pt x="3125886" y="4304091"/>
                  <a:pt x="3123729" y="4441507"/>
                  <a:pt x="3103325" y="4509603"/>
                </a:cubicBezTo>
                <a:cubicBezTo>
                  <a:pt x="3087925" y="4560998"/>
                  <a:pt x="3089289" y="4569295"/>
                  <a:pt x="3117815" y="4597821"/>
                </a:cubicBezTo>
                <a:lnTo>
                  <a:pt x="3149302" y="4629309"/>
                </a:lnTo>
                <a:lnTo>
                  <a:pt x="3149302" y="4597107"/>
                </a:lnTo>
                <a:cubicBezTo>
                  <a:pt x="3149302" y="4577634"/>
                  <a:pt x="3158211" y="4564909"/>
                  <a:pt x="3171840" y="4564909"/>
                </a:cubicBezTo>
                <a:cubicBezTo>
                  <a:pt x="3206910" y="4564909"/>
                  <a:pt x="3176827" y="4644190"/>
                  <a:pt x="3141042" y="4646079"/>
                </a:cubicBezTo>
                <a:cubicBezTo>
                  <a:pt x="3108049" y="4647822"/>
                  <a:pt x="3085662" y="4653182"/>
                  <a:pt x="3080072" y="4660674"/>
                </a:cubicBezTo>
                <a:cubicBezTo>
                  <a:pt x="3077857" y="4663642"/>
                  <a:pt x="3070092" y="4671020"/>
                  <a:pt x="3062815" y="4677070"/>
                </a:cubicBezTo>
                <a:cubicBezTo>
                  <a:pt x="3055536" y="4683122"/>
                  <a:pt x="3045477" y="4728826"/>
                  <a:pt x="3040457" y="4778634"/>
                </a:cubicBezTo>
                <a:cubicBezTo>
                  <a:pt x="3031297" y="4869517"/>
                  <a:pt x="3004402" y="4905800"/>
                  <a:pt x="3004402" y="4827277"/>
                </a:cubicBezTo>
                <a:cubicBezTo>
                  <a:pt x="3004402" y="4802637"/>
                  <a:pt x="2995069" y="4781776"/>
                  <a:pt x="2981764" y="4776669"/>
                </a:cubicBezTo>
                <a:cubicBezTo>
                  <a:pt x="2963711" y="4769742"/>
                  <a:pt x="2961115" y="4754712"/>
                  <a:pt x="2968945" y="4702500"/>
                </a:cubicBezTo>
                <a:cubicBezTo>
                  <a:pt x="2978483" y="4638888"/>
                  <a:pt x="2977475" y="4636565"/>
                  <a:pt x="2933624" y="4621279"/>
                </a:cubicBezTo>
                <a:cubicBezTo>
                  <a:pt x="2896459" y="4608323"/>
                  <a:pt x="2887294" y="4596194"/>
                  <a:pt x="2881751" y="4552623"/>
                </a:cubicBezTo>
                <a:cubicBezTo>
                  <a:pt x="2875927" y="4506820"/>
                  <a:pt x="2893190" y="4452410"/>
                  <a:pt x="2924195" y="4418859"/>
                </a:cubicBezTo>
                <a:cubicBezTo>
                  <a:pt x="2928461" y="4414241"/>
                  <a:pt x="2914023" y="4407721"/>
                  <a:pt x="2892104" y="4404370"/>
                </a:cubicBezTo>
                <a:cubicBezTo>
                  <a:pt x="2850261" y="4397970"/>
                  <a:pt x="2844294" y="4373616"/>
                  <a:pt x="2874234" y="4331444"/>
                </a:cubicBezTo>
                <a:cubicBezTo>
                  <a:pt x="2887727" y="4312437"/>
                  <a:pt x="2885299" y="4306639"/>
                  <a:pt x="2861207" y="4300337"/>
                </a:cubicBezTo>
                <a:cubicBezTo>
                  <a:pt x="2844819" y="4296053"/>
                  <a:pt x="2824085" y="4301635"/>
                  <a:pt x="2814792" y="4312831"/>
                </a:cubicBezTo>
                <a:cubicBezTo>
                  <a:pt x="2805553" y="4323963"/>
                  <a:pt x="2785830" y="4333070"/>
                  <a:pt x="2770961" y="4333070"/>
                </a:cubicBezTo>
                <a:cubicBezTo>
                  <a:pt x="2756091" y="4333070"/>
                  <a:pt x="2742220" y="4344481"/>
                  <a:pt x="2740133" y="4358428"/>
                </a:cubicBezTo>
                <a:cubicBezTo>
                  <a:pt x="2737691" y="4374752"/>
                  <a:pt x="2723522" y="4383785"/>
                  <a:pt x="2700355" y="4383785"/>
                </a:cubicBezTo>
                <a:cubicBezTo>
                  <a:pt x="2670088" y="4383785"/>
                  <a:pt x="2654736" y="4402203"/>
                  <a:pt x="2603750" y="4499705"/>
                </a:cubicBezTo>
                <a:cubicBezTo>
                  <a:pt x="2570402" y="4563459"/>
                  <a:pt x="2535236" y="4641705"/>
                  <a:pt x="2525608" y="4673582"/>
                </a:cubicBezTo>
                <a:cubicBezTo>
                  <a:pt x="2515981" y="4705461"/>
                  <a:pt x="2499415" y="4751103"/>
                  <a:pt x="2488790" y="4775011"/>
                </a:cubicBezTo>
                <a:cubicBezTo>
                  <a:pt x="2471256" y="4814482"/>
                  <a:pt x="2472089" y="4819579"/>
                  <a:pt x="2497863" y="4830411"/>
                </a:cubicBezTo>
                <a:cubicBezTo>
                  <a:pt x="2526006" y="4842240"/>
                  <a:pt x="2535050" y="4870053"/>
                  <a:pt x="2516711" y="4888390"/>
                </a:cubicBezTo>
                <a:cubicBezTo>
                  <a:pt x="2511466" y="4893633"/>
                  <a:pt x="2498976" y="4891116"/>
                  <a:pt x="2488946" y="4882796"/>
                </a:cubicBezTo>
                <a:cubicBezTo>
                  <a:pt x="2475548" y="4871676"/>
                  <a:pt x="2468325" y="4875230"/>
                  <a:pt x="2461665" y="4896217"/>
                </a:cubicBezTo>
                <a:cubicBezTo>
                  <a:pt x="2448913" y="4936391"/>
                  <a:pt x="2395731" y="5001251"/>
                  <a:pt x="2382334" y="4992969"/>
                </a:cubicBezTo>
                <a:cubicBezTo>
                  <a:pt x="2376183" y="4989169"/>
                  <a:pt x="2345891" y="5038009"/>
                  <a:pt x="2315016" y="5101506"/>
                </a:cubicBezTo>
                <a:cubicBezTo>
                  <a:pt x="2284143" y="5165002"/>
                  <a:pt x="2254031" y="5216952"/>
                  <a:pt x="2248101" y="5216952"/>
                </a:cubicBezTo>
                <a:cubicBezTo>
                  <a:pt x="2242170" y="5216952"/>
                  <a:pt x="2235492" y="5189241"/>
                  <a:pt x="2233263" y="5155371"/>
                </a:cubicBezTo>
                <a:lnTo>
                  <a:pt x="2229206" y="5093788"/>
                </a:lnTo>
                <a:lnTo>
                  <a:pt x="2215843" y="5141256"/>
                </a:lnTo>
                <a:cubicBezTo>
                  <a:pt x="2205319" y="5178635"/>
                  <a:pt x="2197618" y="5186014"/>
                  <a:pt x="2179618" y="5175977"/>
                </a:cubicBezTo>
                <a:cubicBezTo>
                  <a:pt x="2165693" y="5168214"/>
                  <a:pt x="2161349" y="5156317"/>
                  <a:pt x="2168504" y="5145547"/>
                </a:cubicBezTo>
                <a:cubicBezTo>
                  <a:pt x="2175068" y="5135672"/>
                  <a:pt x="2172754" y="5118824"/>
                  <a:pt x="2163265" y="5107392"/>
                </a:cubicBezTo>
                <a:cubicBezTo>
                  <a:pt x="2142943" y="5082905"/>
                  <a:pt x="2154806" y="5026741"/>
                  <a:pt x="2191651" y="4973012"/>
                </a:cubicBezTo>
                <a:cubicBezTo>
                  <a:pt x="2219577" y="4932288"/>
                  <a:pt x="2308898" y="4744500"/>
                  <a:pt x="2308898" y="4726517"/>
                </a:cubicBezTo>
                <a:cubicBezTo>
                  <a:pt x="2308898" y="4705563"/>
                  <a:pt x="2254194" y="4712457"/>
                  <a:pt x="2232006" y="4736207"/>
                </a:cubicBezTo>
                <a:cubicBezTo>
                  <a:pt x="2205934" y="4764116"/>
                  <a:pt x="2197870" y="4840215"/>
                  <a:pt x="2220984" y="4840215"/>
                </a:cubicBezTo>
                <a:cubicBezTo>
                  <a:pt x="2241392" y="4840215"/>
                  <a:pt x="2240906" y="4879223"/>
                  <a:pt x="2220341" y="4891931"/>
                </a:cubicBezTo>
                <a:cubicBezTo>
                  <a:pt x="2211481" y="4897408"/>
                  <a:pt x="2195280" y="4889642"/>
                  <a:pt x="2184338" y="4874674"/>
                </a:cubicBezTo>
                <a:cubicBezTo>
                  <a:pt x="2168995" y="4853683"/>
                  <a:pt x="2164360" y="4852431"/>
                  <a:pt x="2164072" y="4869196"/>
                </a:cubicBezTo>
                <a:cubicBezTo>
                  <a:pt x="2163869" y="4881150"/>
                  <a:pt x="2149098" y="4917841"/>
                  <a:pt x="2131247" y="4950732"/>
                </a:cubicBezTo>
                <a:cubicBezTo>
                  <a:pt x="2113393" y="4983623"/>
                  <a:pt x="2084008" y="5047197"/>
                  <a:pt x="2065943" y="5092009"/>
                </a:cubicBezTo>
                <a:cubicBezTo>
                  <a:pt x="2035175" y="5168326"/>
                  <a:pt x="2004604" y="5198911"/>
                  <a:pt x="2004604" y="5153375"/>
                </a:cubicBezTo>
                <a:cubicBezTo>
                  <a:pt x="2004604" y="5126038"/>
                  <a:pt x="2070586" y="4940113"/>
                  <a:pt x="2090677" y="4910839"/>
                </a:cubicBezTo>
                <a:cubicBezTo>
                  <a:pt x="2103802" y="4891714"/>
                  <a:pt x="2101027" y="4885757"/>
                  <a:pt x="2075934" y="4879194"/>
                </a:cubicBezTo>
                <a:cubicBezTo>
                  <a:pt x="2058932" y="4874747"/>
                  <a:pt x="2047746" y="4862936"/>
                  <a:pt x="2051076" y="4852946"/>
                </a:cubicBezTo>
                <a:cubicBezTo>
                  <a:pt x="2060977" y="4823246"/>
                  <a:pt x="2091137" y="4821239"/>
                  <a:pt x="2097300" y="4849869"/>
                </a:cubicBezTo>
                <a:cubicBezTo>
                  <a:pt x="2101211" y="4868034"/>
                  <a:pt x="2124126" y="4838721"/>
                  <a:pt x="2169741" y="4757212"/>
                </a:cubicBezTo>
                <a:cubicBezTo>
                  <a:pt x="2206431" y="4691637"/>
                  <a:pt x="2236451" y="4632542"/>
                  <a:pt x="2236451" y="4625894"/>
                </a:cubicBezTo>
                <a:cubicBezTo>
                  <a:pt x="2236451" y="4619243"/>
                  <a:pt x="2252752" y="4580011"/>
                  <a:pt x="2272674" y="4538712"/>
                </a:cubicBezTo>
                <a:cubicBezTo>
                  <a:pt x="2292597" y="4497412"/>
                  <a:pt x="2308898" y="4458519"/>
                  <a:pt x="2308898" y="4452284"/>
                </a:cubicBezTo>
                <a:cubicBezTo>
                  <a:pt x="2308898" y="4446047"/>
                  <a:pt x="2328460" y="4403242"/>
                  <a:pt x="2352366" y="4357161"/>
                </a:cubicBezTo>
                <a:cubicBezTo>
                  <a:pt x="2383234" y="4297670"/>
                  <a:pt x="2393852" y="4259976"/>
                  <a:pt x="2388995" y="4227153"/>
                </a:cubicBezTo>
                <a:cubicBezTo>
                  <a:pt x="2383109" y="4187400"/>
                  <a:pt x="2388967" y="4176256"/>
                  <a:pt x="2430805" y="4147569"/>
                </a:cubicBezTo>
                <a:cubicBezTo>
                  <a:pt x="2468555" y="4121688"/>
                  <a:pt x="2479589" y="4103829"/>
                  <a:pt x="2480049" y="4067875"/>
                </a:cubicBezTo>
                <a:cubicBezTo>
                  <a:pt x="2480769" y="4011988"/>
                  <a:pt x="2545383" y="3898408"/>
                  <a:pt x="2576447" y="3898408"/>
                </a:cubicBezTo>
                <a:cubicBezTo>
                  <a:pt x="2588683" y="3898408"/>
                  <a:pt x="2598698" y="3892660"/>
                  <a:pt x="2598698" y="3885634"/>
                </a:cubicBezTo>
                <a:cubicBezTo>
                  <a:pt x="2598698" y="3866383"/>
                  <a:pt x="2508868" y="3782488"/>
                  <a:pt x="2488254" y="3782488"/>
                </a:cubicBezTo>
                <a:cubicBezTo>
                  <a:pt x="2463384" y="3782488"/>
                  <a:pt x="2410326" y="3704813"/>
                  <a:pt x="2410326" y="3668406"/>
                </a:cubicBezTo>
                <a:cubicBezTo>
                  <a:pt x="2410326" y="3648499"/>
                  <a:pt x="2403434" y="3641143"/>
                  <a:pt x="2389712" y="3646410"/>
                </a:cubicBezTo>
                <a:cubicBezTo>
                  <a:pt x="2364427" y="3656111"/>
                  <a:pt x="2308898" y="3603260"/>
                  <a:pt x="2308898" y="3569489"/>
                </a:cubicBezTo>
                <a:cubicBezTo>
                  <a:pt x="2308898" y="3550888"/>
                  <a:pt x="2304808" y="3548946"/>
                  <a:pt x="2292188" y="3561568"/>
                </a:cubicBezTo>
                <a:cubicBezTo>
                  <a:pt x="2280629" y="3573124"/>
                  <a:pt x="2267164" y="3573827"/>
                  <a:pt x="2248504" y="3563843"/>
                </a:cubicBezTo>
                <a:cubicBezTo>
                  <a:pt x="2207547" y="3541922"/>
                  <a:pt x="2178562" y="3588093"/>
                  <a:pt x="2156736" y="3710033"/>
                </a:cubicBezTo>
                <a:cubicBezTo>
                  <a:pt x="2141029" y="3797795"/>
                  <a:pt x="2115017" y="3868435"/>
                  <a:pt x="2095688" y="3875856"/>
                </a:cubicBezTo>
                <a:cubicBezTo>
                  <a:pt x="2084779" y="3880042"/>
                  <a:pt x="2077054" y="3872249"/>
                  <a:pt x="2077054" y="3857059"/>
                </a:cubicBezTo>
                <a:cubicBezTo>
                  <a:pt x="2077054" y="3806887"/>
                  <a:pt x="2109485" y="3673181"/>
                  <a:pt x="2135566" y="3615859"/>
                </a:cubicBezTo>
                <a:cubicBezTo>
                  <a:pt x="2150065" y="3583979"/>
                  <a:pt x="2163760" y="3541600"/>
                  <a:pt x="2166000" y="3521678"/>
                </a:cubicBezTo>
                <a:cubicBezTo>
                  <a:pt x="2169958" y="3486497"/>
                  <a:pt x="2096779" y="3347227"/>
                  <a:pt x="2063547" y="3326692"/>
                </a:cubicBezTo>
                <a:cubicBezTo>
                  <a:pt x="2054794" y="3321286"/>
                  <a:pt x="2034268" y="3289592"/>
                  <a:pt x="2017930" y="3256270"/>
                </a:cubicBezTo>
                <a:cubicBezTo>
                  <a:pt x="1988976" y="3197219"/>
                  <a:pt x="1987889" y="3196576"/>
                  <a:pt x="1974923" y="3230712"/>
                </a:cubicBezTo>
                <a:cubicBezTo>
                  <a:pt x="1961676" y="3265607"/>
                  <a:pt x="1961427" y="3265645"/>
                  <a:pt x="1914286" y="3239985"/>
                </a:cubicBezTo>
                <a:cubicBezTo>
                  <a:pt x="1875282" y="3218749"/>
                  <a:pt x="1773490" y="3198606"/>
                  <a:pt x="1725209" y="3202559"/>
                </a:cubicBezTo>
                <a:cubicBezTo>
                  <a:pt x="1718976" y="3203067"/>
                  <a:pt x="1707772" y="3219532"/>
                  <a:pt x="1700316" y="3239146"/>
                </a:cubicBezTo>
                <a:cubicBezTo>
                  <a:pt x="1691518" y="3262285"/>
                  <a:pt x="1679171" y="3271906"/>
                  <a:pt x="1665165" y="3266528"/>
                </a:cubicBezTo>
                <a:cubicBezTo>
                  <a:pt x="1607015" y="3244217"/>
                  <a:pt x="1474334" y="3346913"/>
                  <a:pt x="1426766" y="3451038"/>
                </a:cubicBezTo>
                <a:cubicBezTo>
                  <a:pt x="1413346" y="3480413"/>
                  <a:pt x="1401996" y="3489977"/>
                  <a:pt x="1392187" y="3480167"/>
                </a:cubicBezTo>
                <a:cubicBezTo>
                  <a:pt x="1382379" y="3470362"/>
                  <a:pt x="1387748" y="3448348"/>
                  <a:pt x="1408542" y="3413108"/>
                </a:cubicBezTo>
                <a:cubicBezTo>
                  <a:pt x="1425568" y="3384256"/>
                  <a:pt x="1439499" y="3347752"/>
                  <a:pt x="1439499" y="3331990"/>
                </a:cubicBezTo>
                <a:cubicBezTo>
                  <a:pt x="1439499" y="3291661"/>
                  <a:pt x="1483567" y="3229027"/>
                  <a:pt x="1505912" y="3237606"/>
                </a:cubicBezTo>
                <a:cubicBezTo>
                  <a:pt x="1527830" y="3246014"/>
                  <a:pt x="1529038" y="3200105"/>
                  <a:pt x="1507244" y="3186920"/>
                </a:cubicBezTo>
                <a:cubicBezTo>
                  <a:pt x="1486553" y="3174388"/>
                  <a:pt x="1506772" y="3130481"/>
                  <a:pt x="1533227" y="3130481"/>
                </a:cubicBezTo>
                <a:cubicBezTo>
                  <a:pt x="1545433" y="3130481"/>
                  <a:pt x="1555419" y="3137798"/>
                  <a:pt x="1555419" y="3146739"/>
                </a:cubicBezTo>
                <a:cubicBezTo>
                  <a:pt x="1555419" y="3157983"/>
                  <a:pt x="1562136" y="3157431"/>
                  <a:pt x="1577152" y="3144968"/>
                </a:cubicBezTo>
                <a:cubicBezTo>
                  <a:pt x="1589105" y="3135044"/>
                  <a:pt x="1598887" y="3114702"/>
                  <a:pt x="1598887" y="3099736"/>
                </a:cubicBezTo>
                <a:cubicBezTo>
                  <a:pt x="1598887" y="3080373"/>
                  <a:pt x="1609334" y="3072524"/>
                  <a:pt x="1635113" y="3072524"/>
                </a:cubicBezTo>
                <a:cubicBezTo>
                  <a:pt x="1680470" y="3072524"/>
                  <a:pt x="1680769" y="3057949"/>
                  <a:pt x="1636398" y="3010091"/>
                </a:cubicBezTo>
                <a:cubicBezTo>
                  <a:pt x="1605607" y="2976846"/>
                  <a:pt x="1595789" y="2973998"/>
                  <a:pt x="1553667" y="2986088"/>
                </a:cubicBezTo>
                <a:cubicBezTo>
                  <a:pt x="1500566" y="3001326"/>
                  <a:pt x="1473875" y="2986713"/>
                  <a:pt x="1487920" y="2950127"/>
                </a:cubicBezTo>
                <a:cubicBezTo>
                  <a:pt x="1498996" y="2921244"/>
                  <a:pt x="1557808" y="2898198"/>
                  <a:pt x="1595334" y="2908015"/>
                </a:cubicBezTo>
                <a:cubicBezTo>
                  <a:pt x="1612769" y="2912571"/>
                  <a:pt x="1627134" y="2906968"/>
                  <a:pt x="1632256" y="2893623"/>
                </a:cubicBezTo>
                <a:cubicBezTo>
                  <a:pt x="1639058" y="2875894"/>
                  <a:pt x="1631223" y="2873296"/>
                  <a:pt x="1590785" y="2879855"/>
                </a:cubicBezTo>
                <a:cubicBezTo>
                  <a:pt x="1547572" y="2886873"/>
                  <a:pt x="1540928" y="2884001"/>
                  <a:pt x="1540928" y="2858278"/>
                </a:cubicBezTo>
                <a:cubicBezTo>
                  <a:pt x="1540928" y="2839261"/>
                  <a:pt x="1556521" y="2821724"/>
                  <a:pt x="1584397" y="2809384"/>
                </a:cubicBezTo>
                <a:cubicBezTo>
                  <a:pt x="1608307" y="2798801"/>
                  <a:pt x="1627866" y="2779996"/>
                  <a:pt x="1627866" y="2767594"/>
                </a:cubicBezTo>
                <a:cubicBezTo>
                  <a:pt x="1627866" y="2715287"/>
                  <a:pt x="1695678" y="2691494"/>
                  <a:pt x="1729295" y="2732006"/>
                </a:cubicBezTo>
                <a:cubicBezTo>
                  <a:pt x="1755457" y="2763532"/>
                  <a:pt x="1796227" y="2758653"/>
                  <a:pt x="1810839" y="2722246"/>
                </a:cubicBezTo>
                <a:cubicBezTo>
                  <a:pt x="1821896" y="2694703"/>
                  <a:pt x="1820295" y="2692717"/>
                  <a:pt x="1798071" y="2706414"/>
                </a:cubicBezTo>
                <a:cubicBezTo>
                  <a:pt x="1778512" y="2718469"/>
                  <a:pt x="1765284" y="2716103"/>
                  <a:pt x="1740631" y="2696137"/>
                </a:cubicBezTo>
                <a:cubicBezTo>
                  <a:pt x="1712538" y="2673388"/>
                  <a:pt x="1710727" y="2665535"/>
                  <a:pt x="1725906" y="2632224"/>
                </a:cubicBezTo>
                <a:cubicBezTo>
                  <a:pt x="1735804" y="2610493"/>
                  <a:pt x="1771228" y="2580632"/>
                  <a:pt x="1808703" y="2562424"/>
                </a:cubicBezTo>
                <a:cubicBezTo>
                  <a:pt x="1844723" y="2544921"/>
                  <a:pt x="1874195" y="2526229"/>
                  <a:pt x="1874195" y="2520884"/>
                </a:cubicBezTo>
                <a:cubicBezTo>
                  <a:pt x="1874195" y="2515539"/>
                  <a:pt x="1903536" y="2502946"/>
                  <a:pt x="1939399" y="2492905"/>
                </a:cubicBezTo>
                <a:cubicBezTo>
                  <a:pt x="1975262" y="2482865"/>
                  <a:pt x="2004604" y="2470541"/>
                  <a:pt x="2004604" y="2465518"/>
                </a:cubicBezTo>
                <a:cubicBezTo>
                  <a:pt x="2004604" y="2460493"/>
                  <a:pt x="2021025" y="2438674"/>
                  <a:pt x="2041097" y="2417028"/>
                </a:cubicBezTo>
                <a:lnTo>
                  <a:pt x="2077591" y="2377670"/>
                </a:lnTo>
                <a:lnTo>
                  <a:pt x="2041097" y="2368502"/>
                </a:lnTo>
                <a:cubicBezTo>
                  <a:pt x="2021025" y="2363465"/>
                  <a:pt x="1988304" y="2363434"/>
                  <a:pt x="1968380" y="2368439"/>
                </a:cubicBezTo>
                <a:cubicBezTo>
                  <a:pt x="1926716" y="2378900"/>
                  <a:pt x="1917913" y="2348876"/>
                  <a:pt x="1953889" y="2319015"/>
                </a:cubicBezTo>
                <a:cubicBezTo>
                  <a:pt x="1965843" y="2309096"/>
                  <a:pt x="1975624" y="2294391"/>
                  <a:pt x="1975624" y="2286341"/>
                </a:cubicBezTo>
                <a:cubicBezTo>
                  <a:pt x="1975624" y="2278288"/>
                  <a:pt x="1988989" y="2260111"/>
                  <a:pt x="2005323" y="2245945"/>
                </a:cubicBezTo>
                <a:cubicBezTo>
                  <a:pt x="2023692" y="2230014"/>
                  <a:pt x="2029219" y="2216605"/>
                  <a:pt x="2019814" y="2210790"/>
                </a:cubicBezTo>
                <a:cubicBezTo>
                  <a:pt x="1996358" y="2196300"/>
                  <a:pt x="2001824" y="2169959"/>
                  <a:pt x="2026340" y="2179363"/>
                </a:cubicBezTo>
                <a:cubicBezTo>
                  <a:pt x="2041748" y="2185277"/>
                  <a:pt x="2045985" y="2180450"/>
                  <a:pt x="2040894" y="2162802"/>
                </a:cubicBezTo>
                <a:cubicBezTo>
                  <a:pt x="2034793" y="2141645"/>
                  <a:pt x="2042752" y="2138578"/>
                  <a:pt x="2093835" y="2142397"/>
                </a:cubicBezTo>
                <a:cubicBezTo>
                  <a:pt x="2128702" y="2145004"/>
                  <a:pt x="2158357" y="2139790"/>
                  <a:pt x="2164419" y="2129976"/>
                </a:cubicBezTo>
                <a:cubicBezTo>
                  <a:pt x="2170514" y="2120116"/>
                  <a:pt x="2187712" y="2117137"/>
                  <a:pt x="2205662" y="2122835"/>
                </a:cubicBezTo>
                <a:cubicBezTo>
                  <a:pt x="2230599" y="2130751"/>
                  <a:pt x="2235070" y="2127602"/>
                  <a:pt x="2229183" y="2106275"/>
                </a:cubicBezTo>
                <a:cubicBezTo>
                  <a:pt x="2222775" y="2083062"/>
                  <a:pt x="2202658" y="2079599"/>
                  <a:pt x="2058919" y="2076955"/>
                </a:cubicBezTo>
                <a:cubicBezTo>
                  <a:pt x="1834012" y="2072816"/>
                  <a:pt x="1780011" y="2067788"/>
                  <a:pt x="1780011" y="2050966"/>
                </a:cubicBezTo>
                <a:cubicBezTo>
                  <a:pt x="1780011" y="2042996"/>
                  <a:pt x="1800497" y="2037743"/>
                  <a:pt x="1825535" y="2039289"/>
                </a:cubicBezTo>
                <a:cubicBezTo>
                  <a:pt x="1863542" y="2041637"/>
                  <a:pt x="1869884" y="2037615"/>
                  <a:pt x="1863956" y="2014941"/>
                </a:cubicBezTo>
                <a:cubicBezTo>
                  <a:pt x="1856866" y="1987836"/>
                  <a:pt x="1908267" y="1956222"/>
                  <a:pt x="2004604" y="1928436"/>
                </a:cubicBezTo>
                <a:lnTo>
                  <a:pt x="2040830" y="1917988"/>
                </a:lnTo>
                <a:lnTo>
                  <a:pt x="2004570" y="1902643"/>
                </a:lnTo>
                <a:cubicBezTo>
                  <a:pt x="1958420" y="1883119"/>
                  <a:pt x="1911475" y="1831910"/>
                  <a:pt x="1929508" y="1820767"/>
                </a:cubicBezTo>
                <a:cubicBezTo>
                  <a:pt x="1937059" y="1816099"/>
                  <a:pt x="1955416" y="1821050"/>
                  <a:pt x="1970297" y="1831769"/>
                </a:cubicBezTo>
                <a:cubicBezTo>
                  <a:pt x="2046663" y="1886765"/>
                  <a:pt x="2112201" y="1916552"/>
                  <a:pt x="2118074" y="1898929"/>
                </a:cubicBezTo>
                <a:cubicBezTo>
                  <a:pt x="2130769" y="1860862"/>
                  <a:pt x="2180147" y="1826374"/>
                  <a:pt x="2221962" y="1826374"/>
                </a:cubicBezTo>
                <a:cubicBezTo>
                  <a:pt x="2269585" y="1826374"/>
                  <a:pt x="2277352" y="1810841"/>
                  <a:pt x="2243697" y="1782903"/>
                </a:cubicBezTo>
                <a:cubicBezTo>
                  <a:pt x="2231743" y="1772981"/>
                  <a:pt x="2221962" y="1756647"/>
                  <a:pt x="2221962" y="1746600"/>
                </a:cubicBezTo>
                <a:cubicBezTo>
                  <a:pt x="2221962" y="1723162"/>
                  <a:pt x="2170913" y="1709803"/>
                  <a:pt x="2120127" y="1719961"/>
                </a:cubicBezTo>
                <a:cubicBezTo>
                  <a:pt x="2097699" y="1724446"/>
                  <a:pt x="2076130" y="1720692"/>
                  <a:pt x="2070320" y="1711285"/>
                </a:cubicBezTo>
                <a:cubicBezTo>
                  <a:pt x="2051458" y="1680765"/>
                  <a:pt x="2093215" y="1652501"/>
                  <a:pt x="2157173" y="1652501"/>
                </a:cubicBezTo>
                <a:cubicBezTo>
                  <a:pt x="2213617" y="1652501"/>
                  <a:pt x="2218506" y="1649667"/>
                  <a:pt x="2211076" y="1621253"/>
                </a:cubicBezTo>
                <a:cubicBezTo>
                  <a:pt x="2203659" y="1592881"/>
                  <a:pt x="2207121" y="1590845"/>
                  <a:pt x="2248657" y="1599152"/>
                </a:cubicBezTo>
                <a:lnTo>
                  <a:pt x="2294408" y="1608308"/>
                </a:lnTo>
                <a:lnTo>
                  <a:pt x="2286648" y="1547083"/>
                </a:lnTo>
                <a:cubicBezTo>
                  <a:pt x="2268308" y="1402421"/>
                  <a:pt x="2253217" y="1336377"/>
                  <a:pt x="2229387" y="1296510"/>
                </a:cubicBezTo>
                <a:cubicBezTo>
                  <a:pt x="2197211" y="1242682"/>
                  <a:pt x="2133561" y="1174334"/>
                  <a:pt x="2115602" y="1174334"/>
                </a:cubicBezTo>
                <a:cubicBezTo>
                  <a:pt x="2095468" y="1174334"/>
                  <a:pt x="1842612" y="928135"/>
                  <a:pt x="1810722" y="877480"/>
                </a:cubicBezTo>
                <a:cubicBezTo>
                  <a:pt x="1795735" y="853675"/>
                  <a:pt x="1735418" y="786918"/>
                  <a:pt x="1676690" y="729134"/>
                </a:cubicBezTo>
                <a:cubicBezTo>
                  <a:pt x="1617958" y="671349"/>
                  <a:pt x="1569908" y="615385"/>
                  <a:pt x="1569908" y="604770"/>
                </a:cubicBezTo>
                <a:cubicBezTo>
                  <a:pt x="1569908" y="594154"/>
                  <a:pt x="1551977" y="568920"/>
                  <a:pt x="1530061" y="548694"/>
                </a:cubicBezTo>
                <a:cubicBezTo>
                  <a:pt x="1464351" y="488051"/>
                  <a:pt x="1433962" y="441538"/>
                  <a:pt x="1446645" y="421017"/>
                </a:cubicBezTo>
                <a:cubicBezTo>
                  <a:pt x="1452074" y="412231"/>
                  <a:pt x="1469223" y="415679"/>
                  <a:pt x="1490971" y="429929"/>
                </a:cubicBezTo>
                <a:cubicBezTo>
                  <a:pt x="1510479" y="442711"/>
                  <a:pt x="1523225" y="457308"/>
                  <a:pt x="1519292" y="462370"/>
                </a:cubicBezTo>
                <a:cubicBezTo>
                  <a:pt x="1515364" y="467430"/>
                  <a:pt x="1536263" y="487872"/>
                  <a:pt x="1565738" y="507794"/>
                </a:cubicBezTo>
                <a:cubicBezTo>
                  <a:pt x="1628824" y="550438"/>
                  <a:pt x="1712452" y="631933"/>
                  <a:pt x="1798077" y="734205"/>
                </a:cubicBezTo>
                <a:cubicBezTo>
                  <a:pt x="1906373" y="863562"/>
                  <a:pt x="2081912" y="1036595"/>
                  <a:pt x="2087584" y="1019577"/>
                </a:cubicBezTo>
                <a:cubicBezTo>
                  <a:pt x="2090604" y="1010519"/>
                  <a:pt x="2086209" y="998866"/>
                  <a:pt x="2077818" y="993680"/>
                </a:cubicBezTo>
                <a:cubicBezTo>
                  <a:pt x="2069430" y="988495"/>
                  <a:pt x="2062565" y="967622"/>
                  <a:pt x="2062565" y="947297"/>
                </a:cubicBezTo>
                <a:cubicBezTo>
                  <a:pt x="2062565" y="915021"/>
                  <a:pt x="2068528" y="910492"/>
                  <a:pt x="2109657" y="911523"/>
                </a:cubicBezTo>
                <a:cubicBezTo>
                  <a:pt x="2173307" y="913118"/>
                  <a:pt x="2231617" y="933031"/>
                  <a:pt x="2269899" y="966243"/>
                </a:cubicBezTo>
                <a:cubicBezTo>
                  <a:pt x="2287363" y="981396"/>
                  <a:pt x="2326105" y="1011787"/>
                  <a:pt x="2355989" y="1033782"/>
                </a:cubicBezTo>
                <a:cubicBezTo>
                  <a:pt x="2403306" y="1068605"/>
                  <a:pt x="2410326" y="1070387"/>
                  <a:pt x="2410326" y="1047581"/>
                </a:cubicBezTo>
                <a:cubicBezTo>
                  <a:pt x="2410326" y="1007925"/>
                  <a:pt x="2451820" y="956983"/>
                  <a:pt x="2484110" y="956983"/>
                </a:cubicBezTo>
                <a:cubicBezTo>
                  <a:pt x="2504358" y="956983"/>
                  <a:pt x="2521125" y="976441"/>
                  <a:pt x="2541167" y="1023192"/>
                </a:cubicBezTo>
                <a:cubicBezTo>
                  <a:pt x="2564287" y="1077126"/>
                  <a:pt x="2574774" y="1087743"/>
                  <a:pt x="2597728" y="1080456"/>
                </a:cubicBezTo>
                <a:cubicBezTo>
                  <a:pt x="2617277" y="1074252"/>
                  <a:pt x="2630764" y="1080605"/>
                  <a:pt x="2641778" y="1101188"/>
                </a:cubicBezTo>
                <a:cubicBezTo>
                  <a:pt x="2650515" y="1117510"/>
                  <a:pt x="2665582" y="1127865"/>
                  <a:pt x="2675265" y="1124202"/>
                </a:cubicBezTo>
                <a:cubicBezTo>
                  <a:pt x="2684945" y="1120537"/>
                  <a:pt x="2728734" y="1133016"/>
                  <a:pt x="2772564" y="1151935"/>
                </a:cubicBezTo>
                <a:cubicBezTo>
                  <a:pt x="2874208" y="1195806"/>
                  <a:pt x="2885325" y="1196441"/>
                  <a:pt x="2849286" y="1156310"/>
                </a:cubicBezTo>
                <a:cubicBezTo>
                  <a:pt x="2817764" y="1121212"/>
                  <a:pt x="2809839" y="1077391"/>
                  <a:pt x="2829317" y="1045875"/>
                </a:cubicBezTo>
                <a:cubicBezTo>
                  <a:pt x="2846984" y="1017292"/>
                  <a:pt x="2900025" y="1038735"/>
                  <a:pt x="2954480" y="1096475"/>
                </a:cubicBezTo>
                <a:cubicBezTo>
                  <a:pt x="2979834" y="1123358"/>
                  <a:pt x="3011426" y="1145354"/>
                  <a:pt x="3024682" y="1145354"/>
                </a:cubicBezTo>
                <a:cubicBezTo>
                  <a:pt x="3061001" y="1145354"/>
                  <a:pt x="3069663" y="1103665"/>
                  <a:pt x="3042796" y="1058185"/>
                </a:cubicBezTo>
                <a:cubicBezTo>
                  <a:pt x="3029648" y="1035928"/>
                  <a:pt x="3018894" y="998330"/>
                  <a:pt x="3018894" y="974635"/>
                </a:cubicBezTo>
                <a:cubicBezTo>
                  <a:pt x="3018894" y="929843"/>
                  <a:pt x="3050866" y="890208"/>
                  <a:pt x="3074980" y="905111"/>
                </a:cubicBezTo>
                <a:cubicBezTo>
                  <a:pt x="3082617" y="909831"/>
                  <a:pt x="3091105" y="906980"/>
                  <a:pt x="3093842" y="898773"/>
                </a:cubicBezTo>
                <a:cubicBezTo>
                  <a:pt x="3096737" y="890085"/>
                  <a:pt x="3117813" y="887653"/>
                  <a:pt x="3144283" y="892946"/>
                </a:cubicBezTo>
                <a:cubicBezTo>
                  <a:pt x="3177723" y="899635"/>
                  <a:pt x="3190068" y="910269"/>
                  <a:pt x="3190942" y="933134"/>
                </a:cubicBezTo>
                <a:cubicBezTo>
                  <a:pt x="3191592" y="950236"/>
                  <a:pt x="3205166" y="980530"/>
                  <a:pt x="3221107" y="1000453"/>
                </a:cubicBezTo>
                <a:cubicBezTo>
                  <a:pt x="3249975" y="1036537"/>
                  <a:pt x="3250119" y="1036557"/>
                  <a:pt x="3257656" y="1005260"/>
                </a:cubicBezTo>
                <a:cubicBezTo>
                  <a:pt x="3271748" y="946754"/>
                  <a:pt x="3282752" y="928003"/>
                  <a:pt x="3302998" y="928003"/>
                </a:cubicBezTo>
                <a:cubicBezTo>
                  <a:pt x="3330208" y="928003"/>
                  <a:pt x="3329312" y="849796"/>
                  <a:pt x="3301252" y="775759"/>
                </a:cubicBezTo>
                <a:cubicBezTo>
                  <a:pt x="3287089" y="738395"/>
                  <a:pt x="3279526" y="669377"/>
                  <a:pt x="3279898" y="580930"/>
                </a:cubicBezTo>
                <a:cubicBezTo>
                  <a:pt x="3280215" y="505599"/>
                  <a:pt x="3272744" y="409410"/>
                  <a:pt x="3263292" y="367179"/>
                </a:cubicBezTo>
                <a:cubicBezTo>
                  <a:pt x="3250374" y="309445"/>
                  <a:pt x="3250202" y="281406"/>
                  <a:pt x="3262599" y="254193"/>
                </a:cubicBezTo>
                <a:cubicBezTo>
                  <a:pt x="3285291" y="204391"/>
                  <a:pt x="3331516" y="207533"/>
                  <a:pt x="3359036" y="260748"/>
                </a:cubicBezTo>
                <a:cubicBezTo>
                  <a:pt x="3371195" y="284261"/>
                  <a:pt x="3377941" y="311972"/>
                  <a:pt x="3374029" y="322331"/>
                </a:cubicBezTo>
                <a:cubicBezTo>
                  <a:pt x="3370116" y="332687"/>
                  <a:pt x="3389614" y="422667"/>
                  <a:pt x="3417361" y="522283"/>
                </a:cubicBezTo>
                <a:cubicBezTo>
                  <a:pt x="3445111" y="621901"/>
                  <a:pt x="3471133" y="734690"/>
                  <a:pt x="3475189" y="772925"/>
                </a:cubicBezTo>
                <a:cubicBezTo>
                  <a:pt x="3480588" y="823808"/>
                  <a:pt x="3492998" y="852116"/>
                  <a:pt x="3521491" y="878521"/>
                </a:cubicBezTo>
                <a:cubicBezTo>
                  <a:pt x="3565005" y="918851"/>
                  <a:pt x="3568755" y="917387"/>
                  <a:pt x="3644085" y="830649"/>
                </a:cubicBezTo>
                <a:cubicBezTo>
                  <a:pt x="3687666" y="780473"/>
                  <a:pt x="3698719" y="754408"/>
                  <a:pt x="3707122" y="681999"/>
                </a:cubicBezTo>
                <a:cubicBezTo>
                  <a:pt x="3714782" y="615958"/>
                  <a:pt x="3724412" y="590395"/>
                  <a:pt x="3745971" y="578860"/>
                </a:cubicBezTo>
                <a:cubicBezTo>
                  <a:pt x="3791759" y="554353"/>
                  <a:pt x="3812768" y="573441"/>
                  <a:pt x="3822231" y="648146"/>
                </a:cubicBezTo>
                <a:cubicBezTo>
                  <a:pt x="3832979" y="733025"/>
                  <a:pt x="3873398" y="807628"/>
                  <a:pt x="3903178" y="797555"/>
                </a:cubicBezTo>
                <a:cubicBezTo>
                  <a:pt x="3917860" y="792592"/>
                  <a:pt x="3925775" y="802276"/>
                  <a:pt x="3928575" y="828618"/>
                </a:cubicBezTo>
                <a:cubicBezTo>
                  <a:pt x="3936137" y="899682"/>
                  <a:pt x="4087839" y="923260"/>
                  <a:pt x="4124584" y="859089"/>
                </a:cubicBezTo>
                <a:cubicBezTo>
                  <a:pt x="4135385" y="840218"/>
                  <a:pt x="4166766" y="831288"/>
                  <a:pt x="4248494" y="823826"/>
                </a:cubicBezTo>
                <a:cubicBezTo>
                  <a:pt x="4347699" y="814771"/>
                  <a:pt x="4372851" y="805301"/>
                  <a:pt x="4518263" y="722398"/>
                </a:cubicBezTo>
                <a:cubicBezTo>
                  <a:pt x="4624290" y="661949"/>
                  <a:pt x="4697557" y="608857"/>
                  <a:pt x="4734433" y="565753"/>
                </a:cubicBezTo>
                <a:cubicBezTo>
                  <a:pt x="4894361" y="378816"/>
                  <a:pt x="4941625" y="327791"/>
                  <a:pt x="4971353" y="309981"/>
                </a:cubicBezTo>
                <a:cubicBezTo>
                  <a:pt x="4989285" y="299238"/>
                  <a:pt x="5003955" y="286072"/>
                  <a:pt x="5003955" y="280721"/>
                </a:cubicBezTo>
                <a:cubicBezTo>
                  <a:pt x="5003955" y="262526"/>
                  <a:pt x="5051839" y="217999"/>
                  <a:pt x="5071406" y="217999"/>
                </a:cubicBezTo>
                <a:close/>
                <a:moveTo>
                  <a:pt x="1862389" y="176232"/>
                </a:moveTo>
                <a:cubicBezTo>
                  <a:pt x="1872666" y="180074"/>
                  <a:pt x="1886324" y="193769"/>
                  <a:pt x="1899846" y="216005"/>
                </a:cubicBezTo>
                <a:cubicBezTo>
                  <a:pt x="1927052" y="260742"/>
                  <a:pt x="1964200" y="259437"/>
                  <a:pt x="2003259" y="212375"/>
                </a:cubicBezTo>
                <a:cubicBezTo>
                  <a:pt x="2029588" y="180650"/>
                  <a:pt x="2072786" y="182949"/>
                  <a:pt x="2091035" y="217045"/>
                </a:cubicBezTo>
                <a:cubicBezTo>
                  <a:pt x="2110400" y="253229"/>
                  <a:pt x="2110253" y="309412"/>
                  <a:pt x="2090743" y="328921"/>
                </a:cubicBezTo>
                <a:cubicBezTo>
                  <a:pt x="2082333" y="337331"/>
                  <a:pt x="2061142" y="362955"/>
                  <a:pt x="2043650" y="385863"/>
                </a:cubicBezTo>
                <a:cubicBezTo>
                  <a:pt x="2026161" y="408771"/>
                  <a:pt x="1998148" y="440175"/>
                  <a:pt x="1981402" y="455651"/>
                </a:cubicBezTo>
                <a:cubicBezTo>
                  <a:pt x="1951104" y="483651"/>
                  <a:pt x="1950622" y="483546"/>
                  <a:pt x="1883905" y="434210"/>
                </a:cubicBezTo>
                <a:cubicBezTo>
                  <a:pt x="1831457" y="395429"/>
                  <a:pt x="1818366" y="377687"/>
                  <a:pt x="1823790" y="352749"/>
                </a:cubicBezTo>
                <a:cubicBezTo>
                  <a:pt x="1827606" y="335213"/>
                  <a:pt x="1841838" y="314648"/>
                  <a:pt x="1855419" y="307047"/>
                </a:cubicBezTo>
                <a:cubicBezTo>
                  <a:pt x="1876415" y="295298"/>
                  <a:pt x="1877500" y="287489"/>
                  <a:pt x="1862665" y="254930"/>
                </a:cubicBezTo>
                <a:cubicBezTo>
                  <a:pt x="1853067" y="233867"/>
                  <a:pt x="1845215" y="207161"/>
                  <a:pt x="1845215" y="195581"/>
                </a:cubicBezTo>
                <a:cubicBezTo>
                  <a:pt x="1845215" y="178401"/>
                  <a:pt x="1852111" y="172389"/>
                  <a:pt x="1862389" y="176232"/>
                </a:cubicBezTo>
                <a:close/>
                <a:moveTo>
                  <a:pt x="4163898" y="102609"/>
                </a:moveTo>
                <a:cubicBezTo>
                  <a:pt x="4171804" y="102915"/>
                  <a:pt x="4179775" y="107601"/>
                  <a:pt x="4185321" y="116571"/>
                </a:cubicBezTo>
                <a:cubicBezTo>
                  <a:pt x="4200925" y="141818"/>
                  <a:pt x="4177795" y="163357"/>
                  <a:pt x="4155211" y="144612"/>
                </a:cubicBezTo>
                <a:cubicBezTo>
                  <a:pt x="4144056" y="135353"/>
                  <a:pt x="4138497" y="121996"/>
                  <a:pt x="4142861" y="114929"/>
                </a:cubicBezTo>
                <a:cubicBezTo>
                  <a:pt x="4148149" y="106378"/>
                  <a:pt x="4155992" y="102303"/>
                  <a:pt x="4163898" y="102609"/>
                </a:cubicBezTo>
                <a:close/>
                <a:moveTo>
                  <a:pt x="4961840" y="101594"/>
                </a:moveTo>
                <a:cubicBezTo>
                  <a:pt x="4965994" y="104856"/>
                  <a:pt x="4967733" y="114838"/>
                  <a:pt x="4967733" y="132070"/>
                </a:cubicBezTo>
                <a:cubicBezTo>
                  <a:pt x="4967733" y="151220"/>
                  <a:pt x="4959582" y="172346"/>
                  <a:pt x="4949620" y="179016"/>
                </a:cubicBezTo>
                <a:cubicBezTo>
                  <a:pt x="4936788" y="187610"/>
                  <a:pt x="4931508" y="180979"/>
                  <a:pt x="4931508" y="156273"/>
                </a:cubicBezTo>
                <a:cubicBezTo>
                  <a:pt x="4931508" y="137093"/>
                  <a:pt x="4935991" y="116918"/>
                  <a:pt x="4941470" y="111441"/>
                </a:cubicBezTo>
                <a:cubicBezTo>
                  <a:pt x="4951120" y="101789"/>
                  <a:pt x="4957686" y="98330"/>
                  <a:pt x="4961840" y="101594"/>
                </a:cubicBezTo>
                <a:close/>
                <a:moveTo>
                  <a:pt x="5171358" y="44473"/>
                </a:moveTo>
                <a:cubicBezTo>
                  <a:pt x="5182521" y="44506"/>
                  <a:pt x="5192326" y="48942"/>
                  <a:pt x="5192326" y="57756"/>
                </a:cubicBezTo>
                <a:cubicBezTo>
                  <a:pt x="5192326" y="77324"/>
                  <a:pt x="5165912" y="90888"/>
                  <a:pt x="5148620" y="80201"/>
                </a:cubicBezTo>
                <a:cubicBezTo>
                  <a:pt x="5140521" y="75196"/>
                  <a:pt x="5137646" y="65030"/>
                  <a:pt x="5142229" y="57611"/>
                </a:cubicBezTo>
                <a:cubicBezTo>
                  <a:pt x="5147668" y="48812"/>
                  <a:pt x="5160192" y="44441"/>
                  <a:pt x="5171358" y="44473"/>
                </a:cubicBezTo>
                <a:close/>
                <a:moveTo>
                  <a:pt x="5544259" y="28088"/>
                </a:moveTo>
                <a:cubicBezTo>
                  <a:pt x="5565800" y="25129"/>
                  <a:pt x="5583551" y="42493"/>
                  <a:pt x="5583551" y="72408"/>
                </a:cubicBezTo>
                <a:cubicBezTo>
                  <a:pt x="5583551" y="102395"/>
                  <a:pt x="5550971" y="119841"/>
                  <a:pt x="5518347" y="107323"/>
                </a:cubicBezTo>
                <a:cubicBezTo>
                  <a:pt x="5489096" y="96097"/>
                  <a:pt x="5490877" y="62107"/>
                  <a:pt x="5521970" y="38112"/>
                </a:cubicBezTo>
                <a:cubicBezTo>
                  <a:pt x="5529476" y="32321"/>
                  <a:pt x="5537077" y="29076"/>
                  <a:pt x="5544259" y="28088"/>
                </a:cubicBezTo>
                <a:close/>
                <a:moveTo>
                  <a:pt x="1779158" y="653"/>
                </a:moveTo>
                <a:cubicBezTo>
                  <a:pt x="1819633" y="653"/>
                  <a:pt x="1840975" y="25182"/>
                  <a:pt x="1819332" y="46824"/>
                </a:cubicBezTo>
                <a:cubicBezTo>
                  <a:pt x="1799747" y="66408"/>
                  <a:pt x="1743786" y="47584"/>
                  <a:pt x="1743786" y="21411"/>
                </a:cubicBezTo>
                <a:cubicBezTo>
                  <a:pt x="1743786" y="9063"/>
                  <a:pt x="1758115" y="653"/>
                  <a:pt x="1779158" y="653"/>
                </a:cubicBezTo>
                <a:close/>
                <a:moveTo>
                  <a:pt x="1046213" y="6"/>
                </a:moveTo>
                <a:cubicBezTo>
                  <a:pt x="1067677" y="346"/>
                  <a:pt x="1094980" y="14350"/>
                  <a:pt x="1124061" y="40501"/>
                </a:cubicBezTo>
                <a:cubicBezTo>
                  <a:pt x="1216475" y="123606"/>
                  <a:pt x="1236643" y="146163"/>
                  <a:pt x="1236643" y="166430"/>
                </a:cubicBezTo>
                <a:cubicBezTo>
                  <a:pt x="1236643" y="217066"/>
                  <a:pt x="1199688" y="199311"/>
                  <a:pt x="1113016" y="107033"/>
                </a:cubicBezTo>
                <a:cubicBezTo>
                  <a:pt x="1061805" y="52508"/>
                  <a:pt x="1023029" y="6267"/>
                  <a:pt x="1026845" y="4276"/>
                </a:cubicBezTo>
                <a:cubicBezTo>
                  <a:pt x="1032550" y="1297"/>
                  <a:pt x="1039059" y="-108"/>
                  <a:pt x="1046213" y="6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5" name="组合 474">
            <a:extLst>
              <a:ext uri="{FF2B5EF4-FFF2-40B4-BE49-F238E27FC236}">
                <a16:creationId xmlns:a16="http://schemas.microsoft.com/office/drawing/2014/main" xmlns="" id="{CDB7F637-BB54-4CAE-BF6F-BDBD91C0937B}"/>
              </a:ext>
            </a:extLst>
          </p:cNvPr>
          <p:cNvGrpSpPr/>
          <p:nvPr/>
        </p:nvGrpSpPr>
        <p:grpSpPr>
          <a:xfrm>
            <a:off x="6493146" y="2002837"/>
            <a:ext cx="4854792" cy="3583038"/>
            <a:chOff x="1438155" y="1507746"/>
            <a:chExt cx="4854792" cy="3583038"/>
          </a:xfrm>
        </p:grpSpPr>
        <p:sp>
          <p:nvSpPr>
            <p:cNvPr id="476" name="文本框 475">
              <a:extLst>
                <a:ext uri="{FF2B5EF4-FFF2-40B4-BE49-F238E27FC236}">
                  <a16:creationId xmlns:a16="http://schemas.microsoft.com/office/drawing/2014/main" xmlns="" id="{DF9469B7-4E37-42F6-8773-4F3B2555A353}"/>
                </a:ext>
              </a:extLst>
            </p:cNvPr>
            <p:cNvSpPr txBox="1"/>
            <p:nvPr/>
          </p:nvSpPr>
          <p:spPr>
            <a:xfrm>
              <a:off x="1438155" y="1507746"/>
              <a:ext cx="4383911" cy="5130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Lorem ipsum </a:t>
              </a:r>
              <a:r>
                <a:rPr lang="en-US" altLang="zh-CN" sz="2000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consectetuer</a:t>
              </a:r>
              <a:r>
                <a:rPr lang="en-US" altLang="zh-CN" sz="2000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.</a:t>
              </a:r>
            </a:p>
          </p:txBody>
        </p:sp>
        <p:sp>
          <p:nvSpPr>
            <p:cNvPr id="477" name="矩形 476">
              <a:extLst>
                <a:ext uri="{FF2B5EF4-FFF2-40B4-BE49-F238E27FC236}">
                  <a16:creationId xmlns:a16="http://schemas.microsoft.com/office/drawing/2014/main" xmlns="" id="{DD7D12B2-4EB0-4383-A29B-02556F83D5F6}"/>
                </a:ext>
              </a:extLst>
            </p:cNvPr>
            <p:cNvSpPr/>
            <p:nvPr/>
          </p:nvSpPr>
          <p:spPr>
            <a:xfrm>
              <a:off x="1530752" y="2377585"/>
              <a:ext cx="648183" cy="79865"/>
            </a:xfrm>
            <a:prstGeom prst="rect">
              <a:avLst/>
            </a:prstGeom>
            <a:solidFill>
              <a:srgbClr val="057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文本框 477">
              <a:extLst>
                <a:ext uri="{FF2B5EF4-FFF2-40B4-BE49-F238E27FC236}">
                  <a16:creationId xmlns:a16="http://schemas.microsoft.com/office/drawing/2014/main" xmlns="" id="{06B7082C-FE4E-4F3A-930D-2FAFC939FD15}"/>
                </a:ext>
              </a:extLst>
            </p:cNvPr>
            <p:cNvSpPr txBox="1"/>
            <p:nvPr/>
          </p:nvSpPr>
          <p:spPr>
            <a:xfrm>
              <a:off x="1438155" y="2814263"/>
              <a:ext cx="4854792" cy="2276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Lorem ipsum dolor sit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amet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consectetuer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adipiscing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elit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Maecenas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porttitor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congue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massa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Fusce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posuere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magna sed pulvinar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ultricies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purus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lectus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malesuada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libero, sit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amet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commodo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magna eros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quis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urna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Nunc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viverra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imperdiet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enim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Fusce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est.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Vivamus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a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tellus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Pellentesque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habitant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morbi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tristique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senectus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et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netus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et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malesuada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fames ac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turpis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egestas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Proin pharetra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nonummy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pede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Mauris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et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orci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0240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任意多边形: 形状 721">
            <a:extLst>
              <a:ext uri="{FF2B5EF4-FFF2-40B4-BE49-F238E27FC236}">
                <a16:creationId xmlns:a16="http://schemas.microsoft.com/office/drawing/2014/main" xmlns="" id="{5E4E711B-D621-40A4-B8C8-647C72D71E77}"/>
              </a:ext>
            </a:extLst>
          </p:cNvPr>
          <p:cNvSpPr>
            <a:spLocks noChangeAspect="1"/>
          </p:cNvSpPr>
          <p:nvPr/>
        </p:nvSpPr>
        <p:spPr>
          <a:xfrm>
            <a:off x="6557744" y="0"/>
            <a:ext cx="7735930" cy="6858000"/>
          </a:xfrm>
          <a:custGeom>
            <a:avLst/>
            <a:gdLst>
              <a:gd name="connsiteX0" fmla="*/ 4039542 w 7735930"/>
              <a:gd name="connsiteY0" fmla="*/ 6834401 h 6858000"/>
              <a:gd name="connsiteX1" fmla="*/ 4038365 w 7735930"/>
              <a:gd name="connsiteY1" fmla="*/ 6850352 h 6858000"/>
              <a:gd name="connsiteX2" fmla="*/ 4025256 w 7735930"/>
              <a:gd name="connsiteY2" fmla="*/ 6856364 h 6858000"/>
              <a:gd name="connsiteX3" fmla="*/ 4016490 w 7735930"/>
              <a:gd name="connsiteY3" fmla="*/ 6851820 h 6858000"/>
              <a:gd name="connsiteX4" fmla="*/ 4029823 w 7735930"/>
              <a:gd name="connsiteY4" fmla="*/ 6838880 h 6858000"/>
              <a:gd name="connsiteX5" fmla="*/ 3644060 w 7735930"/>
              <a:gd name="connsiteY5" fmla="*/ 6824935 h 6858000"/>
              <a:gd name="connsiteX6" fmla="*/ 3648687 w 7735930"/>
              <a:gd name="connsiteY6" fmla="*/ 6835868 h 6858000"/>
              <a:gd name="connsiteX7" fmla="*/ 3641139 w 7735930"/>
              <a:gd name="connsiteY7" fmla="*/ 6845382 h 6858000"/>
              <a:gd name="connsiteX8" fmla="*/ 3636511 w 7735930"/>
              <a:gd name="connsiteY8" fmla="*/ 6834306 h 6858000"/>
              <a:gd name="connsiteX9" fmla="*/ 3520350 w 7735930"/>
              <a:gd name="connsiteY9" fmla="*/ 6819254 h 6858000"/>
              <a:gd name="connsiteX10" fmla="*/ 3518077 w 7735930"/>
              <a:gd name="connsiteY10" fmla="*/ 6839702 h 6858000"/>
              <a:gd name="connsiteX11" fmla="*/ 3518077 w 7735930"/>
              <a:gd name="connsiteY11" fmla="*/ 6839701 h 6858000"/>
              <a:gd name="connsiteX12" fmla="*/ 3518078 w 7735930"/>
              <a:gd name="connsiteY12" fmla="*/ 6839702 h 6858000"/>
              <a:gd name="connsiteX13" fmla="*/ 3520351 w 7735930"/>
              <a:gd name="connsiteY13" fmla="*/ 6819254 h 6858000"/>
              <a:gd name="connsiteX14" fmla="*/ 3520350 w 7735930"/>
              <a:gd name="connsiteY14" fmla="*/ 6819255 h 6858000"/>
              <a:gd name="connsiteX15" fmla="*/ 3730800 w 7735930"/>
              <a:gd name="connsiteY15" fmla="*/ 6798604 h 6858000"/>
              <a:gd name="connsiteX16" fmla="*/ 3750236 w 7735930"/>
              <a:gd name="connsiteY16" fmla="*/ 6812437 h 6858000"/>
              <a:gd name="connsiteX17" fmla="*/ 3692441 w 7735930"/>
              <a:gd name="connsiteY17" fmla="*/ 6856363 h 6858000"/>
              <a:gd name="connsiteX18" fmla="*/ 3689437 w 7735930"/>
              <a:gd name="connsiteY18" fmla="*/ 6836057 h 6858000"/>
              <a:gd name="connsiteX19" fmla="*/ 3684404 w 7735930"/>
              <a:gd name="connsiteY19" fmla="*/ 6831496 h 6858000"/>
              <a:gd name="connsiteX20" fmla="*/ 3684403 w 7735930"/>
              <a:gd name="connsiteY20" fmla="*/ 6831496 h 6858000"/>
              <a:gd name="connsiteX21" fmla="*/ 3675232 w 7735930"/>
              <a:gd name="connsiteY21" fmla="*/ 6833643 h 6858000"/>
              <a:gd name="connsiteX22" fmla="*/ 3674153 w 7735930"/>
              <a:gd name="connsiteY22" fmla="*/ 6825060 h 6858000"/>
              <a:gd name="connsiteX23" fmla="*/ 3702628 w 7735930"/>
              <a:gd name="connsiteY23" fmla="*/ 6802308 h 6858000"/>
              <a:gd name="connsiteX24" fmla="*/ 3587887 w 7735930"/>
              <a:gd name="connsiteY24" fmla="*/ 6791232 h 6858000"/>
              <a:gd name="connsiteX25" fmla="*/ 3592677 w 7735930"/>
              <a:gd name="connsiteY25" fmla="*/ 6802307 h 6858000"/>
              <a:gd name="connsiteX26" fmla="*/ 3585290 w 7735930"/>
              <a:gd name="connsiteY26" fmla="*/ 6811679 h 6858000"/>
              <a:gd name="connsiteX27" fmla="*/ 3580623 w 7735930"/>
              <a:gd name="connsiteY27" fmla="*/ 6800603 h 6858000"/>
              <a:gd name="connsiteX28" fmla="*/ 3999909 w 7735930"/>
              <a:gd name="connsiteY28" fmla="*/ 6738819 h 6858000"/>
              <a:gd name="connsiteX29" fmla="*/ 4006066 w 7735930"/>
              <a:gd name="connsiteY29" fmla="*/ 6747823 h 6858000"/>
              <a:gd name="connsiteX30" fmla="*/ 4007398 w 7735930"/>
              <a:gd name="connsiteY30" fmla="*/ 6766617 h 6858000"/>
              <a:gd name="connsiteX31" fmla="*/ 3987848 w 7735930"/>
              <a:gd name="connsiteY31" fmla="*/ 6763293 h 6858000"/>
              <a:gd name="connsiteX32" fmla="*/ 3983533 w 7735930"/>
              <a:gd name="connsiteY32" fmla="*/ 6741340 h 6858000"/>
              <a:gd name="connsiteX33" fmla="*/ 2837184 w 7735930"/>
              <a:gd name="connsiteY33" fmla="*/ 6735566 h 6858000"/>
              <a:gd name="connsiteX34" fmla="*/ 2841973 w 7735930"/>
              <a:gd name="connsiteY34" fmla="*/ 6746310 h 6858000"/>
              <a:gd name="connsiteX35" fmla="*/ 2834586 w 7735930"/>
              <a:gd name="connsiteY35" fmla="*/ 6755635 h 6858000"/>
              <a:gd name="connsiteX36" fmla="*/ 2829919 w 7735930"/>
              <a:gd name="connsiteY36" fmla="*/ 6744748 h 6858000"/>
              <a:gd name="connsiteX37" fmla="*/ 3857783 w 7735930"/>
              <a:gd name="connsiteY37" fmla="*/ 6720625 h 6858000"/>
              <a:gd name="connsiteX38" fmla="*/ 3884662 w 7735930"/>
              <a:gd name="connsiteY38" fmla="*/ 6734051 h 6858000"/>
              <a:gd name="connsiteX39" fmla="*/ 3827190 w 7735930"/>
              <a:gd name="connsiteY39" fmla="*/ 6777977 h 6858000"/>
              <a:gd name="connsiteX40" fmla="*/ 3815224 w 7735930"/>
              <a:gd name="connsiteY40" fmla="*/ 6763245 h 6858000"/>
              <a:gd name="connsiteX41" fmla="*/ 3828409 w 7735930"/>
              <a:gd name="connsiteY41" fmla="*/ 6728039 h 6858000"/>
              <a:gd name="connsiteX42" fmla="*/ 4057902 w 7735930"/>
              <a:gd name="connsiteY42" fmla="*/ 6704597 h 6858000"/>
              <a:gd name="connsiteX43" fmla="*/ 4063768 w 7735930"/>
              <a:gd name="connsiteY43" fmla="*/ 6706312 h 6858000"/>
              <a:gd name="connsiteX44" fmla="*/ 4043764 w 7735930"/>
              <a:gd name="connsiteY44" fmla="*/ 6726856 h 6858000"/>
              <a:gd name="connsiteX45" fmla="*/ 4020710 w 7735930"/>
              <a:gd name="connsiteY45" fmla="*/ 6744653 h 6858000"/>
              <a:gd name="connsiteX46" fmla="*/ 4016627 w 7735930"/>
              <a:gd name="connsiteY46" fmla="*/ 6733234 h 6858000"/>
              <a:gd name="connsiteX47" fmla="*/ 4046484 w 7735930"/>
              <a:gd name="connsiteY47" fmla="*/ 6707354 h 6858000"/>
              <a:gd name="connsiteX48" fmla="*/ 4114548 w 7735930"/>
              <a:gd name="connsiteY48" fmla="*/ 6668161 h 6858000"/>
              <a:gd name="connsiteX49" fmla="*/ 4119499 w 7735930"/>
              <a:gd name="connsiteY49" fmla="*/ 6679047 h 6858000"/>
              <a:gd name="connsiteX50" fmla="*/ 4112275 w 7735930"/>
              <a:gd name="connsiteY50" fmla="*/ 6688229 h 6858000"/>
              <a:gd name="connsiteX51" fmla="*/ 4107446 w 7735930"/>
              <a:gd name="connsiteY51" fmla="*/ 6677485 h 6858000"/>
              <a:gd name="connsiteX52" fmla="*/ 3027133 w 7735930"/>
              <a:gd name="connsiteY52" fmla="*/ 6651877 h 6858000"/>
              <a:gd name="connsiteX53" fmla="*/ 3024535 w 7735930"/>
              <a:gd name="connsiteY53" fmla="*/ 6672326 h 6858000"/>
              <a:gd name="connsiteX54" fmla="*/ 3024535 w 7735930"/>
              <a:gd name="connsiteY54" fmla="*/ 6672325 h 6858000"/>
              <a:gd name="connsiteX55" fmla="*/ 3024536 w 7735930"/>
              <a:gd name="connsiteY55" fmla="*/ 6672326 h 6858000"/>
              <a:gd name="connsiteX56" fmla="*/ 3027134 w 7735930"/>
              <a:gd name="connsiteY56" fmla="*/ 6651877 h 6858000"/>
              <a:gd name="connsiteX57" fmla="*/ 3027133 w 7735930"/>
              <a:gd name="connsiteY57" fmla="*/ 6651878 h 6858000"/>
              <a:gd name="connsiteX58" fmla="*/ 4148317 w 7735930"/>
              <a:gd name="connsiteY58" fmla="*/ 6645819 h 6858000"/>
              <a:gd name="connsiteX59" fmla="*/ 4153106 w 7735930"/>
              <a:gd name="connsiteY59" fmla="*/ 6656563 h 6858000"/>
              <a:gd name="connsiteX60" fmla="*/ 4145719 w 7735930"/>
              <a:gd name="connsiteY60" fmla="*/ 6665887 h 6858000"/>
              <a:gd name="connsiteX61" fmla="*/ 4141052 w 7735930"/>
              <a:gd name="connsiteY61" fmla="*/ 6655001 h 6858000"/>
              <a:gd name="connsiteX62" fmla="*/ 1721845 w 7735930"/>
              <a:gd name="connsiteY62" fmla="*/ 6592424 h 6858000"/>
              <a:gd name="connsiteX63" fmla="*/ 1715717 w 7735930"/>
              <a:gd name="connsiteY63" fmla="*/ 6614837 h 6858000"/>
              <a:gd name="connsiteX64" fmla="*/ 1674723 w 7735930"/>
              <a:gd name="connsiteY64" fmla="*/ 6641203 h 6858000"/>
              <a:gd name="connsiteX65" fmla="*/ 1651060 w 7735930"/>
              <a:gd name="connsiteY65" fmla="*/ 6643167 h 6858000"/>
              <a:gd name="connsiteX66" fmla="*/ 1630078 w 7735930"/>
              <a:gd name="connsiteY66" fmla="*/ 6634363 h 6858000"/>
              <a:gd name="connsiteX67" fmla="*/ 1626386 w 7735930"/>
              <a:gd name="connsiteY67" fmla="*/ 6611358 h 6858000"/>
              <a:gd name="connsiteX68" fmla="*/ 1634420 w 7735930"/>
              <a:gd name="connsiteY68" fmla="*/ 6609015 h 6858000"/>
              <a:gd name="connsiteX69" fmla="*/ 1641725 w 7735930"/>
              <a:gd name="connsiteY69" fmla="*/ 6612494 h 6858000"/>
              <a:gd name="connsiteX70" fmla="*/ 1655606 w 7735930"/>
              <a:gd name="connsiteY70" fmla="*/ 6624991 h 6858000"/>
              <a:gd name="connsiteX71" fmla="*/ 1655606 w 7735930"/>
              <a:gd name="connsiteY71" fmla="*/ 6624990 h 6858000"/>
              <a:gd name="connsiteX72" fmla="*/ 1655607 w 7735930"/>
              <a:gd name="connsiteY72" fmla="*/ 6624991 h 6858000"/>
              <a:gd name="connsiteX73" fmla="*/ 1689822 w 7735930"/>
              <a:gd name="connsiteY73" fmla="*/ 6600045 h 6858000"/>
              <a:gd name="connsiteX74" fmla="*/ 2904397 w 7735930"/>
              <a:gd name="connsiteY74" fmla="*/ 6589775 h 6858000"/>
              <a:gd name="connsiteX75" fmla="*/ 2909023 w 7735930"/>
              <a:gd name="connsiteY75" fmla="*/ 6600519 h 6858000"/>
              <a:gd name="connsiteX76" fmla="*/ 2901474 w 7735930"/>
              <a:gd name="connsiteY76" fmla="*/ 6609843 h 6858000"/>
              <a:gd name="connsiteX77" fmla="*/ 2896970 w 7735930"/>
              <a:gd name="connsiteY77" fmla="*/ 6599099 h 6858000"/>
              <a:gd name="connsiteX78" fmla="*/ 1822461 w 7735930"/>
              <a:gd name="connsiteY78" fmla="*/ 6577040 h 6858000"/>
              <a:gd name="connsiteX79" fmla="*/ 1833866 w 7735930"/>
              <a:gd name="connsiteY79" fmla="*/ 6595075 h 6858000"/>
              <a:gd name="connsiteX80" fmla="*/ 1801584 w 7735930"/>
              <a:gd name="connsiteY80" fmla="*/ 6605512 h 6858000"/>
              <a:gd name="connsiteX81" fmla="*/ 1790681 w 7735930"/>
              <a:gd name="connsiteY81" fmla="*/ 6609843 h 6858000"/>
              <a:gd name="connsiteX82" fmla="*/ 1786226 w 7735930"/>
              <a:gd name="connsiteY82" fmla="*/ 6602158 h 6858000"/>
              <a:gd name="connsiteX83" fmla="*/ 1802777 w 7735930"/>
              <a:gd name="connsiteY83" fmla="*/ 6579738 h 6858000"/>
              <a:gd name="connsiteX84" fmla="*/ 1629630 w 7735930"/>
              <a:gd name="connsiteY84" fmla="*/ 6569704 h 6858000"/>
              <a:gd name="connsiteX85" fmla="*/ 1631832 w 7735930"/>
              <a:gd name="connsiteY85" fmla="*/ 6577714 h 6858000"/>
              <a:gd name="connsiteX86" fmla="*/ 1628250 w 7735930"/>
              <a:gd name="connsiteY86" fmla="*/ 6584945 h 6858000"/>
              <a:gd name="connsiteX87" fmla="*/ 1615669 w 7735930"/>
              <a:gd name="connsiteY87" fmla="*/ 6598482 h 6858000"/>
              <a:gd name="connsiteX88" fmla="*/ 1613330 w 7735930"/>
              <a:gd name="connsiteY88" fmla="*/ 6590525 h 6858000"/>
              <a:gd name="connsiteX89" fmla="*/ 1616928 w 7735930"/>
              <a:gd name="connsiteY89" fmla="*/ 6583383 h 6858000"/>
              <a:gd name="connsiteX90" fmla="*/ 2793350 w 7735930"/>
              <a:gd name="connsiteY90" fmla="*/ 6552285 h 6858000"/>
              <a:gd name="connsiteX91" fmla="*/ 2796013 w 7735930"/>
              <a:gd name="connsiteY91" fmla="*/ 6570141 h 6858000"/>
              <a:gd name="connsiteX92" fmla="*/ 2761525 w 7735930"/>
              <a:gd name="connsiteY92" fmla="*/ 6585407 h 6858000"/>
              <a:gd name="connsiteX93" fmla="*/ 2747569 w 7735930"/>
              <a:gd name="connsiteY93" fmla="*/ 6587502 h 6858000"/>
              <a:gd name="connsiteX94" fmla="*/ 2744951 w 7735930"/>
              <a:gd name="connsiteY94" fmla="*/ 6569059 h 6858000"/>
              <a:gd name="connsiteX95" fmla="*/ 2778070 w 7735930"/>
              <a:gd name="connsiteY95" fmla="*/ 6563698 h 6858000"/>
              <a:gd name="connsiteX96" fmla="*/ 4316510 w 7735930"/>
              <a:gd name="connsiteY96" fmla="*/ 6545089 h 6858000"/>
              <a:gd name="connsiteX97" fmla="*/ 4321137 w 7735930"/>
              <a:gd name="connsiteY97" fmla="*/ 6555834 h 6858000"/>
              <a:gd name="connsiteX98" fmla="*/ 4313588 w 7735930"/>
              <a:gd name="connsiteY98" fmla="*/ 6565158 h 6858000"/>
              <a:gd name="connsiteX99" fmla="*/ 4308962 w 7735930"/>
              <a:gd name="connsiteY99" fmla="*/ 6554414 h 6858000"/>
              <a:gd name="connsiteX100" fmla="*/ 1617616 w 7735930"/>
              <a:gd name="connsiteY100" fmla="*/ 6528427 h 6858000"/>
              <a:gd name="connsiteX101" fmla="*/ 1618022 w 7735930"/>
              <a:gd name="connsiteY101" fmla="*/ 6546793 h 6858000"/>
              <a:gd name="connsiteX102" fmla="*/ 1601382 w 7735930"/>
              <a:gd name="connsiteY102" fmla="*/ 6553799 h 6858000"/>
              <a:gd name="connsiteX103" fmla="*/ 1579790 w 7735930"/>
              <a:gd name="connsiteY103" fmla="*/ 6548923 h 6858000"/>
              <a:gd name="connsiteX104" fmla="*/ 1565991 w 7735930"/>
              <a:gd name="connsiteY104" fmla="*/ 6531836 h 6858000"/>
              <a:gd name="connsiteX105" fmla="*/ 1579171 w 7735930"/>
              <a:gd name="connsiteY105" fmla="*/ 6529492 h 6858000"/>
              <a:gd name="connsiteX106" fmla="*/ 1579742 w 7735930"/>
              <a:gd name="connsiteY106" fmla="*/ 6529560 h 6858000"/>
              <a:gd name="connsiteX107" fmla="*/ 1591804 w 7735930"/>
              <a:gd name="connsiteY107" fmla="*/ 6530983 h 6858000"/>
              <a:gd name="connsiteX108" fmla="*/ 1604437 w 7735930"/>
              <a:gd name="connsiteY108" fmla="*/ 6532048 h 6858000"/>
              <a:gd name="connsiteX109" fmla="*/ 3107209 w 7735930"/>
              <a:gd name="connsiteY109" fmla="*/ 6516373 h 6858000"/>
              <a:gd name="connsiteX110" fmla="*/ 3078110 w 7735930"/>
              <a:gd name="connsiteY110" fmla="*/ 6576141 h 6858000"/>
              <a:gd name="connsiteX111" fmla="*/ 3095644 w 7735930"/>
              <a:gd name="connsiteY111" fmla="*/ 6580307 h 6858000"/>
              <a:gd name="connsiteX112" fmla="*/ 3095645 w 7735930"/>
              <a:gd name="connsiteY112" fmla="*/ 6580307 h 6858000"/>
              <a:gd name="connsiteX113" fmla="*/ 3153117 w 7735930"/>
              <a:gd name="connsiteY113" fmla="*/ 6555314 h 6858000"/>
              <a:gd name="connsiteX114" fmla="*/ 3107211 w 7735930"/>
              <a:gd name="connsiteY114" fmla="*/ 6516373 h 6858000"/>
              <a:gd name="connsiteX115" fmla="*/ 3107210 w 7735930"/>
              <a:gd name="connsiteY115" fmla="*/ 6516373 h 6858000"/>
              <a:gd name="connsiteX116" fmla="*/ 1800096 w 7735930"/>
              <a:gd name="connsiteY116" fmla="*/ 6511765 h 6858000"/>
              <a:gd name="connsiteX117" fmla="*/ 1782086 w 7735930"/>
              <a:gd name="connsiteY117" fmla="*/ 6530149 h 6858000"/>
              <a:gd name="connsiteX118" fmla="*/ 1767130 w 7735930"/>
              <a:gd name="connsiteY118" fmla="*/ 6569331 h 6858000"/>
              <a:gd name="connsiteX119" fmla="*/ 1749120 w 7735930"/>
              <a:gd name="connsiteY119" fmla="*/ 6587501 h 6858000"/>
              <a:gd name="connsiteX120" fmla="*/ 1737341 w 7735930"/>
              <a:gd name="connsiteY120" fmla="*/ 6575751 h 6858000"/>
              <a:gd name="connsiteX121" fmla="*/ 1773549 w 7735930"/>
              <a:gd name="connsiteY121" fmla="*/ 6512895 h 6858000"/>
              <a:gd name="connsiteX122" fmla="*/ 2584568 w 7735930"/>
              <a:gd name="connsiteY122" fmla="*/ 6509115 h 6858000"/>
              <a:gd name="connsiteX123" fmla="*/ 2577303 w 7735930"/>
              <a:gd name="connsiteY123" fmla="*/ 6549302 h 6858000"/>
              <a:gd name="connsiteX124" fmla="*/ 2569546 w 7735930"/>
              <a:gd name="connsiteY124" fmla="*/ 6568917 h 6858000"/>
              <a:gd name="connsiteX125" fmla="*/ 2553723 w 7735930"/>
              <a:gd name="connsiteY125" fmla="*/ 6587501 h 6858000"/>
              <a:gd name="connsiteX126" fmla="*/ 2551739 w 7735930"/>
              <a:gd name="connsiteY126" fmla="*/ 6559704 h 6858000"/>
              <a:gd name="connsiteX127" fmla="*/ 2567222 w 7735930"/>
              <a:gd name="connsiteY127" fmla="*/ 6513663 h 6858000"/>
              <a:gd name="connsiteX128" fmla="*/ 5751852 w 7735930"/>
              <a:gd name="connsiteY128" fmla="*/ 6503143 h 6858000"/>
              <a:gd name="connsiteX129" fmla="*/ 5751853 w 7735930"/>
              <a:gd name="connsiteY129" fmla="*/ 6503145 h 6858000"/>
              <a:gd name="connsiteX130" fmla="*/ 5751852 w 7735930"/>
              <a:gd name="connsiteY130" fmla="*/ 6503145 h 6858000"/>
              <a:gd name="connsiteX131" fmla="*/ 980112 w 7735930"/>
              <a:gd name="connsiteY131" fmla="*/ 6493897 h 6858000"/>
              <a:gd name="connsiteX132" fmla="*/ 998741 w 7735930"/>
              <a:gd name="connsiteY132" fmla="*/ 6494251 h 6858000"/>
              <a:gd name="connsiteX133" fmla="*/ 1003992 w 7735930"/>
              <a:gd name="connsiteY133" fmla="*/ 6500127 h 6858000"/>
              <a:gd name="connsiteX134" fmla="*/ 992211 w 7735930"/>
              <a:gd name="connsiteY134" fmla="*/ 6514753 h 6858000"/>
              <a:gd name="connsiteX135" fmla="*/ 969519 w 7735930"/>
              <a:gd name="connsiteY135" fmla="*/ 6520096 h 6858000"/>
              <a:gd name="connsiteX136" fmla="*/ 972396 w 7735930"/>
              <a:gd name="connsiteY136" fmla="*/ 6502825 h 6858000"/>
              <a:gd name="connsiteX137" fmla="*/ 980112 w 7735930"/>
              <a:gd name="connsiteY137" fmla="*/ 6493897 h 6858000"/>
              <a:gd name="connsiteX138" fmla="*/ 1552677 w 7735930"/>
              <a:gd name="connsiteY138" fmla="*/ 6488287 h 6858000"/>
              <a:gd name="connsiteX139" fmla="*/ 1552937 w 7735930"/>
              <a:gd name="connsiteY139" fmla="*/ 6505215 h 6858000"/>
              <a:gd name="connsiteX140" fmla="*/ 1519559 w 7735930"/>
              <a:gd name="connsiteY140" fmla="*/ 6542439 h 6858000"/>
              <a:gd name="connsiteX141" fmla="*/ 1510144 w 7735930"/>
              <a:gd name="connsiteY141" fmla="*/ 6542060 h 6858000"/>
              <a:gd name="connsiteX142" fmla="*/ 1497926 w 7735930"/>
              <a:gd name="connsiteY142" fmla="*/ 6535764 h 6858000"/>
              <a:gd name="connsiteX143" fmla="*/ 1486439 w 7735930"/>
              <a:gd name="connsiteY143" fmla="*/ 6521232 h 6858000"/>
              <a:gd name="connsiteX144" fmla="*/ 1518462 w 7735930"/>
              <a:gd name="connsiteY144" fmla="*/ 6513422 h 6858000"/>
              <a:gd name="connsiteX145" fmla="*/ 1035758 w 7735930"/>
              <a:gd name="connsiteY145" fmla="*/ 6468976 h 6858000"/>
              <a:gd name="connsiteX146" fmla="*/ 1037960 w 7735930"/>
              <a:gd name="connsiteY146" fmla="*/ 6476933 h 6858000"/>
              <a:gd name="connsiteX147" fmla="*/ 1034378 w 7735930"/>
              <a:gd name="connsiteY147" fmla="*/ 6484074 h 6858000"/>
              <a:gd name="connsiteX148" fmla="*/ 1021797 w 7735930"/>
              <a:gd name="connsiteY148" fmla="*/ 6497753 h 6858000"/>
              <a:gd name="connsiteX149" fmla="*/ 1019457 w 7735930"/>
              <a:gd name="connsiteY149" fmla="*/ 6489743 h 6858000"/>
              <a:gd name="connsiteX150" fmla="*/ 1023054 w 7735930"/>
              <a:gd name="connsiteY150" fmla="*/ 6482512 h 6858000"/>
              <a:gd name="connsiteX151" fmla="*/ 1871379 w 7735930"/>
              <a:gd name="connsiteY151" fmla="*/ 6467087 h 6858000"/>
              <a:gd name="connsiteX152" fmla="*/ 1881128 w 7735930"/>
              <a:gd name="connsiteY152" fmla="*/ 6471472 h 6858000"/>
              <a:gd name="connsiteX153" fmla="*/ 1889714 w 7735930"/>
              <a:gd name="connsiteY153" fmla="*/ 6484879 h 6858000"/>
              <a:gd name="connsiteX154" fmla="*/ 1829971 w 7735930"/>
              <a:gd name="connsiteY154" fmla="*/ 6531078 h 6858000"/>
              <a:gd name="connsiteX155" fmla="*/ 1821613 w 7735930"/>
              <a:gd name="connsiteY155" fmla="*/ 6529731 h 6858000"/>
              <a:gd name="connsiteX156" fmla="*/ 1817631 w 7735930"/>
              <a:gd name="connsiteY156" fmla="*/ 6529090 h 6858000"/>
              <a:gd name="connsiteX157" fmla="*/ 1803345 w 7735930"/>
              <a:gd name="connsiteY157" fmla="*/ 6515174 h 6858000"/>
              <a:gd name="connsiteX158" fmla="*/ 1849452 w 7735930"/>
              <a:gd name="connsiteY158" fmla="*/ 6477163 h 6858000"/>
              <a:gd name="connsiteX159" fmla="*/ 5964637 w 7735930"/>
              <a:gd name="connsiteY159" fmla="*/ 6464980 h 6858000"/>
              <a:gd name="connsiteX160" fmla="*/ 5964639 w 7735930"/>
              <a:gd name="connsiteY160" fmla="*/ 6464982 h 6858000"/>
              <a:gd name="connsiteX161" fmla="*/ 5964640 w 7735930"/>
              <a:gd name="connsiteY161" fmla="*/ 6464984 h 6858000"/>
              <a:gd name="connsiteX162" fmla="*/ 5964638 w 7735930"/>
              <a:gd name="connsiteY162" fmla="*/ 6464982 h 6858000"/>
              <a:gd name="connsiteX163" fmla="*/ 5964189 w 7735930"/>
              <a:gd name="connsiteY163" fmla="*/ 6463917 h 6858000"/>
              <a:gd name="connsiteX164" fmla="*/ 5964190 w 7735930"/>
              <a:gd name="connsiteY164" fmla="*/ 6463918 h 6858000"/>
              <a:gd name="connsiteX165" fmla="*/ 5964189 w 7735930"/>
              <a:gd name="connsiteY165" fmla="*/ 6463919 h 6858000"/>
              <a:gd name="connsiteX166" fmla="*/ 5964189 w 7735930"/>
              <a:gd name="connsiteY166" fmla="*/ 6463918 h 6858000"/>
              <a:gd name="connsiteX167" fmla="*/ 2392510 w 7735930"/>
              <a:gd name="connsiteY167" fmla="*/ 6459318 h 6858000"/>
              <a:gd name="connsiteX168" fmla="*/ 2403062 w 7735930"/>
              <a:gd name="connsiteY168" fmla="*/ 6462916 h 6858000"/>
              <a:gd name="connsiteX169" fmla="*/ 2405253 w 7735930"/>
              <a:gd name="connsiteY169" fmla="*/ 6471247 h 6858000"/>
              <a:gd name="connsiteX170" fmla="*/ 2402088 w 7735930"/>
              <a:gd name="connsiteY170" fmla="*/ 6475033 h 6858000"/>
              <a:gd name="connsiteX171" fmla="*/ 2391699 w 7735930"/>
              <a:gd name="connsiteY171" fmla="*/ 6471625 h 6858000"/>
              <a:gd name="connsiteX172" fmla="*/ 2389365 w 7735930"/>
              <a:gd name="connsiteY172" fmla="*/ 6463128 h 6858000"/>
              <a:gd name="connsiteX173" fmla="*/ 3206691 w 7735930"/>
              <a:gd name="connsiteY173" fmla="*/ 6459129 h 6858000"/>
              <a:gd name="connsiteX174" fmla="*/ 3195976 w 7735930"/>
              <a:gd name="connsiteY174" fmla="*/ 6540166 h 6858000"/>
              <a:gd name="connsiteX175" fmla="*/ 3195976 w 7735930"/>
              <a:gd name="connsiteY175" fmla="*/ 6540165 h 6858000"/>
              <a:gd name="connsiteX176" fmla="*/ 3195977 w 7735930"/>
              <a:gd name="connsiteY176" fmla="*/ 6540166 h 6858000"/>
              <a:gd name="connsiteX177" fmla="*/ 3230395 w 7735930"/>
              <a:gd name="connsiteY177" fmla="*/ 6513659 h 6858000"/>
              <a:gd name="connsiteX178" fmla="*/ 3206692 w 7735930"/>
              <a:gd name="connsiteY178" fmla="*/ 6459129 h 6858000"/>
              <a:gd name="connsiteX179" fmla="*/ 5730050 w 7735930"/>
              <a:gd name="connsiteY179" fmla="*/ 6458847 h 6858000"/>
              <a:gd name="connsiteX180" fmla="*/ 5725655 w 7735930"/>
              <a:gd name="connsiteY180" fmla="*/ 6459231 h 6858000"/>
              <a:gd name="connsiteX181" fmla="*/ 5729611 w 7735930"/>
              <a:gd name="connsiteY181" fmla="*/ 6463641 h 6858000"/>
              <a:gd name="connsiteX182" fmla="*/ 5729611 w 7735930"/>
              <a:gd name="connsiteY182" fmla="*/ 6463640 h 6858000"/>
              <a:gd name="connsiteX183" fmla="*/ 5729612 w 7735930"/>
              <a:gd name="connsiteY183" fmla="*/ 6463641 h 6858000"/>
              <a:gd name="connsiteX184" fmla="*/ 5730579 w 7735930"/>
              <a:gd name="connsiteY184" fmla="*/ 6458847 h 6858000"/>
              <a:gd name="connsiteX185" fmla="*/ 5730578 w 7735930"/>
              <a:gd name="connsiteY185" fmla="*/ 6458847 h 6858000"/>
              <a:gd name="connsiteX186" fmla="*/ 5730050 w 7735930"/>
              <a:gd name="connsiteY186" fmla="*/ 6458847 h 6858000"/>
              <a:gd name="connsiteX187" fmla="*/ 5724424 w 7735930"/>
              <a:gd name="connsiteY187" fmla="*/ 6445807 h 6858000"/>
              <a:gd name="connsiteX188" fmla="*/ 5721875 w 7735930"/>
              <a:gd name="connsiteY188" fmla="*/ 6451368 h 6858000"/>
              <a:gd name="connsiteX189" fmla="*/ 5724424 w 7735930"/>
              <a:gd name="connsiteY189" fmla="*/ 6456930 h 6858000"/>
              <a:gd name="connsiteX190" fmla="*/ 5724072 w 7735930"/>
              <a:gd name="connsiteY190" fmla="*/ 6457888 h 6858000"/>
              <a:gd name="connsiteX191" fmla="*/ 5724073 w 7735930"/>
              <a:gd name="connsiteY191" fmla="*/ 6457887 h 6858000"/>
              <a:gd name="connsiteX192" fmla="*/ 5724073 w 7735930"/>
              <a:gd name="connsiteY192" fmla="*/ 6457888 h 6858000"/>
              <a:gd name="connsiteX193" fmla="*/ 5730227 w 7735930"/>
              <a:gd name="connsiteY193" fmla="*/ 6456546 h 6858000"/>
              <a:gd name="connsiteX194" fmla="*/ 5730402 w 7735930"/>
              <a:gd name="connsiteY194" fmla="*/ 6456546 h 6858000"/>
              <a:gd name="connsiteX195" fmla="*/ 5730403 w 7735930"/>
              <a:gd name="connsiteY195" fmla="*/ 6456546 h 6858000"/>
              <a:gd name="connsiteX196" fmla="*/ 5724425 w 7735930"/>
              <a:gd name="connsiteY196" fmla="*/ 6445807 h 6858000"/>
              <a:gd name="connsiteX197" fmla="*/ 5724425 w 7735930"/>
              <a:gd name="connsiteY197" fmla="*/ 6445809 h 6858000"/>
              <a:gd name="connsiteX198" fmla="*/ 1468904 w 7735930"/>
              <a:gd name="connsiteY198" fmla="*/ 6437167 h 6858000"/>
              <a:gd name="connsiteX199" fmla="*/ 1470569 w 7735930"/>
              <a:gd name="connsiteY199" fmla="*/ 6452928 h 6858000"/>
              <a:gd name="connsiteX200" fmla="*/ 1475398 w 7735930"/>
              <a:gd name="connsiteY200" fmla="*/ 6468975 h 6858000"/>
              <a:gd name="connsiteX201" fmla="*/ 1452345 w 7735930"/>
              <a:gd name="connsiteY201" fmla="*/ 6486772 h 6858000"/>
              <a:gd name="connsiteX202" fmla="*/ 1442377 w 7735930"/>
              <a:gd name="connsiteY202" fmla="*/ 6472525 h 6858000"/>
              <a:gd name="connsiteX203" fmla="*/ 1455679 w 7735930"/>
              <a:gd name="connsiteY203" fmla="*/ 6448431 h 6858000"/>
              <a:gd name="connsiteX204" fmla="*/ 5699568 w 7735930"/>
              <a:gd name="connsiteY204" fmla="*/ 6432754 h 6858000"/>
              <a:gd name="connsiteX205" fmla="*/ 5699458 w 7735930"/>
              <a:gd name="connsiteY205" fmla="*/ 6432957 h 6858000"/>
              <a:gd name="connsiteX206" fmla="*/ 5699442 w 7735930"/>
              <a:gd name="connsiteY206" fmla="*/ 6432773 h 6858000"/>
              <a:gd name="connsiteX207" fmla="*/ 5700600 w 7735930"/>
              <a:gd name="connsiteY207" fmla="*/ 6430851 h 6858000"/>
              <a:gd name="connsiteX208" fmla="*/ 5701359 w 7735930"/>
              <a:gd name="connsiteY208" fmla="*/ 6432480 h 6858000"/>
              <a:gd name="connsiteX209" fmla="*/ 5699570 w 7735930"/>
              <a:gd name="connsiteY209" fmla="*/ 6432753 h 6858000"/>
              <a:gd name="connsiteX210" fmla="*/ 5766709 w 7735930"/>
              <a:gd name="connsiteY210" fmla="*/ 6427398 h 6858000"/>
              <a:gd name="connsiteX211" fmla="*/ 5766709 w 7735930"/>
              <a:gd name="connsiteY211" fmla="*/ 6432959 h 6858000"/>
              <a:gd name="connsiteX212" fmla="*/ 5764336 w 7735930"/>
              <a:gd name="connsiteY212" fmla="*/ 6432959 h 6858000"/>
              <a:gd name="connsiteX213" fmla="*/ 5767940 w 7735930"/>
              <a:gd name="connsiteY213" fmla="*/ 6434685 h 6858000"/>
              <a:gd name="connsiteX214" fmla="*/ 5767940 w 7735930"/>
              <a:gd name="connsiteY214" fmla="*/ 6434684 h 6858000"/>
              <a:gd name="connsiteX215" fmla="*/ 5767941 w 7735930"/>
              <a:gd name="connsiteY215" fmla="*/ 6434685 h 6858000"/>
              <a:gd name="connsiteX216" fmla="*/ 5770490 w 7735930"/>
              <a:gd name="connsiteY216" fmla="*/ 6430850 h 6858000"/>
              <a:gd name="connsiteX217" fmla="*/ 5766710 w 7735930"/>
              <a:gd name="connsiteY217" fmla="*/ 6427398 h 6858000"/>
              <a:gd name="connsiteX218" fmla="*/ 5766710 w 7735930"/>
              <a:gd name="connsiteY218" fmla="*/ 6427399 h 6858000"/>
              <a:gd name="connsiteX219" fmla="*/ 1548456 w 7735930"/>
              <a:gd name="connsiteY219" fmla="*/ 6421640 h 6858000"/>
              <a:gd name="connsiteX220" fmla="*/ 1553245 w 7735930"/>
              <a:gd name="connsiteY220" fmla="*/ 6432385 h 6858000"/>
              <a:gd name="connsiteX221" fmla="*/ 1545859 w 7735930"/>
              <a:gd name="connsiteY221" fmla="*/ 6441709 h 6858000"/>
              <a:gd name="connsiteX222" fmla="*/ 1541192 w 7735930"/>
              <a:gd name="connsiteY222" fmla="*/ 6430823 h 6858000"/>
              <a:gd name="connsiteX223" fmla="*/ 1544261 w 7735930"/>
              <a:gd name="connsiteY223" fmla="*/ 6424137 h 6858000"/>
              <a:gd name="connsiteX224" fmla="*/ 5968904 w 7735930"/>
              <a:gd name="connsiteY224" fmla="*/ 6414166 h 6858000"/>
              <a:gd name="connsiteX225" fmla="*/ 5962750 w 7735930"/>
              <a:gd name="connsiteY225" fmla="*/ 6416275 h 6858000"/>
              <a:gd name="connsiteX226" fmla="*/ 5960200 w 7735930"/>
              <a:gd name="connsiteY226" fmla="*/ 6419727 h 6858000"/>
              <a:gd name="connsiteX227" fmla="*/ 5962750 w 7735930"/>
              <a:gd name="connsiteY227" fmla="*/ 6427398 h 6858000"/>
              <a:gd name="connsiteX228" fmla="*/ 5960200 w 7735930"/>
              <a:gd name="connsiteY228" fmla="*/ 6430850 h 6858000"/>
              <a:gd name="connsiteX229" fmla="*/ 5955190 w 7735930"/>
              <a:gd name="connsiteY229" fmla="*/ 6438328 h 6858000"/>
              <a:gd name="connsiteX230" fmla="*/ 5955190 w 7735930"/>
              <a:gd name="connsiteY230" fmla="*/ 6441972 h 6858000"/>
              <a:gd name="connsiteX231" fmla="*/ 5957651 w 7735930"/>
              <a:gd name="connsiteY231" fmla="*/ 6443890 h 6858000"/>
              <a:gd name="connsiteX232" fmla="*/ 5957651 w 7735930"/>
              <a:gd name="connsiteY232" fmla="*/ 6443889 h 6858000"/>
              <a:gd name="connsiteX233" fmla="*/ 5957652 w 7735930"/>
              <a:gd name="connsiteY233" fmla="*/ 6443890 h 6858000"/>
              <a:gd name="connsiteX234" fmla="*/ 5958740 w 7735930"/>
              <a:gd name="connsiteY234" fmla="*/ 6440030 h 6858000"/>
              <a:gd name="connsiteX235" fmla="*/ 5961343 w 7735930"/>
              <a:gd name="connsiteY235" fmla="*/ 6438329 h 6858000"/>
              <a:gd name="connsiteX236" fmla="*/ 5961409 w 7735930"/>
              <a:gd name="connsiteY236" fmla="*/ 6444632 h 6858000"/>
              <a:gd name="connsiteX237" fmla="*/ 5963981 w 7735930"/>
              <a:gd name="connsiteY237" fmla="*/ 6451368 h 6858000"/>
              <a:gd name="connsiteX238" fmla="*/ 5963981 w 7735930"/>
              <a:gd name="connsiteY238" fmla="*/ 6451365 h 6858000"/>
              <a:gd name="connsiteX239" fmla="*/ 5963982 w 7735930"/>
              <a:gd name="connsiteY239" fmla="*/ 6451368 h 6858000"/>
              <a:gd name="connsiteX240" fmla="*/ 5967762 w 7735930"/>
              <a:gd name="connsiteY240" fmla="*/ 6440246 h 6858000"/>
              <a:gd name="connsiteX241" fmla="*/ 5968905 w 7735930"/>
              <a:gd name="connsiteY241" fmla="*/ 6430850 h 6858000"/>
              <a:gd name="connsiteX242" fmla="*/ 5963982 w 7735930"/>
              <a:gd name="connsiteY242" fmla="*/ 6425288 h 6858000"/>
              <a:gd name="connsiteX243" fmla="*/ 5966443 w 7735930"/>
              <a:gd name="connsiteY243" fmla="*/ 6421621 h 6858000"/>
              <a:gd name="connsiteX244" fmla="*/ 5966861 w 7735930"/>
              <a:gd name="connsiteY244" fmla="*/ 6421658 h 6858000"/>
              <a:gd name="connsiteX245" fmla="*/ 5968904 w 7735930"/>
              <a:gd name="connsiteY245" fmla="*/ 6421837 h 6858000"/>
              <a:gd name="connsiteX246" fmla="*/ 5968905 w 7735930"/>
              <a:gd name="connsiteY246" fmla="*/ 6421837 h 6858000"/>
              <a:gd name="connsiteX247" fmla="*/ 5968905 w 7735930"/>
              <a:gd name="connsiteY247" fmla="*/ 6414166 h 6858000"/>
              <a:gd name="connsiteX248" fmla="*/ 5739929 w 7735930"/>
              <a:gd name="connsiteY248" fmla="*/ 6412991 h 6858000"/>
              <a:gd name="connsiteX249" fmla="*/ 5738138 w 7735930"/>
              <a:gd name="connsiteY249" fmla="*/ 6414166 h 6858000"/>
              <a:gd name="connsiteX250" fmla="*/ 5741303 w 7735930"/>
              <a:gd name="connsiteY250" fmla="*/ 6420686 h 6858000"/>
              <a:gd name="connsiteX251" fmla="*/ 5741303 w 7735930"/>
              <a:gd name="connsiteY251" fmla="*/ 6420685 h 6858000"/>
              <a:gd name="connsiteX252" fmla="*/ 5741304 w 7735930"/>
              <a:gd name="connsiteY252" fmla="*/ 6420686 h 6858000"/>
              <a:gd name="connsiteX253" fmla="*/ 5743062 w 7735930"/>
              <a:gd name="connsiteY253" fmla="*/ 6419727 h 6858000"/>
              <a:gd name="connsiteX254" fmla="*/ 5743062 w 7735930"/>
              <a:gd name="connsiteY254" fmla="*/ 6416275 h 6858000"/>
              <a:gd name="connsiteX255" fmla="*/ 5744293 w 7735930"/>
              <a:gd name="connsiteY255" fmla="*/ 6416275 h 6858000"/>
              <a:gd name="connsiteX256" fmla="*/ 5739930 w 7735930"/>
              <a:gd name="connsiteY256" fmla="*/ 6412991 h 6858000"/>
              <a:gd name="connsiteX257" fmla="*/ 5739930 w 7735930"/>
              <a:gd name="connsiteY257" fmla="*/ 6412992 h 6858000"/>
              <a:gd name="connsiteX258" fmla="*/ 2769972 w 7735930"/>
              <a:gd name="connsiteY258" fmla="*/ 6410280 h 6858000"/>
              <a:gd name="connsiteX259" fmla="*/ 2774760 w 7735930"/>
              <a:gd name="connsiteY259" fmla="*/ 6421071 h 6858000"/>
              <a:gd name="connsiteX260" fmla="*/ 2767374 w 7735930"/>
              <a:gd name="connsiteY260" fmla="*/ 6430727 h 6858000"/>
              <a:gd name="connsiteX261" fmla="*/ 2762586 w 7735930"/>
              <a:gd name="connsiteY261" fmla="*/ 6419651 h 6858000"/>
              <a:gd name="connsiteX262" fmla="*/ 2610828 w 7735930"/>
              <a:gd name="connsiteY262" fmla="*/ 6405972 h 6858000"/>
              <a:gd name="connsiteX263" fmla="*/ 2618271 w 7735930"/>
              <a:gd name="connsiteY263" fmla="*/ 6411374 h 6858000"/>
              <a:gd name="connsiteX264" fmla="*/ 2611194 w 7735930"/>
              <a:gd name="connsiteY264" fmla="*/ 6418232 h 6858000"/>
              <a:gd name="connsiteX265" fmla="*/ 2614360 w 7735930"/>
              <a:gd name="connsiteY265" fmla="*/ 6429355 h 6858000"/>
              <a:gd name="connsiteX266" fmla="*/ 2606324 w 7735930"/>
              <a:gd name="connsiteY266" fmla="*/ 6429971 h 6858000"/>
              <a:gd name="connsiteX267" fmla="*/ 2595609 w 7735930"/>
              <a:gd name="connsiteY267" fmla="*/ 6424054 h 6858000"/>
              <a:gd name="connsiteX268" fmla="*/ 2590739 w 7735930"/>
              <a:gd name="connsiteY268" fmla="*/ 6415581 h 6858000"/>
              <a:gd name="connsiteX269" fmla="*/ 2598455 w 7735930"/>
              <a:gd name="connsiteY269" fmla="*/ 6406037 h 6858000"/>
              <a:gd name="connsiteX270" fmla="*/ 5698227 w 7735930"/>
              <a:gd name="connsiteY270" fmla="*/ 6405153 h 6858000"/>
              <a:gd name="connsiteX271" fmla="*/ 5701392 w 7735930"/>
              <a:gd name="connsiteY271" fmla="*/ 6422795 h 6858000"/>
              <a:gd name="connsiteX272" fmla="*/ 5701392 w 7735930"/>
              <a:gd name="connsiteY272" fmla="*/ 6422794 h 6858000"/>
              <a:gd name="connsiteX273" fmla="*/ 5701393 w 7735930"/>
              <a:gd name="connsiteY273" fmla="*/ 6422795 h 6858000"/>
              <a:gd name="connsiteX274" fmla="*/ 5704381 w 7735930"/>
              <a:gd name="connsiteY274" fmla="*/ 6419727 h 6858000"/>
              <a:gd name="connsiteX275" fmla="*/ 5710535 w 7735930"/>
              <a:gd name="connsiteY275" fmla="*/ 6414166 h 6858000"/>
              <a:gd name="connsiteX276" fmla="*/ 5707019 w 7735930"/>
              <a:gd name="connsiteY276" fmla="*/ 6406879 h 6858000"/>
              <a:gd name="connsiteX277" fmla="*/ 5698228 w 7735930"/>
              <a:gd name="connsiteY277" fmla="*/ 6405153 h 6858000"/>
              <a:gd name="connsiteX278" fmla="*/ 2069272 w 7735930"/>
              <a:gd name="connsiteY278" fmla="*/ 6399297 h 6858000"/>
              <a:gd name="connsiteX279" fmla="*/ 2064635 w 7735930"/>
              <a:gd name="connsiteY279" fmla="*/ 6416586 h 6858000"/>
              <a:gd name="connsiteX280" fmla="*/ 2054823 w 7735930"/>
              <a:gd name="connsiteY280" fmla="*/ 6439059 h 6858000"/>
              <a:gd name="connsiteX281" fmla="*/ 2026736 w 7735930"/>
              <a:gd name="connsiteY281" fmla="*/ 6486772 h 6858000"/>
              <a:gd name="connsiteX282" fmla="*/ 2016879 w 7735930"/>
              <a:gd name="connsiteY282" fmla="*/ 6458940 h 6858000"/>
              <a:gd name="connsiteX283" fmla="*/ 2004373 w 7735930"/>
              <a:gd name="connsiteY283" fmla="*/ 6442751 h 6858000"/>
              <a:gd name="connsiteX284" fmla="*/ 2004372 w 7735930"/>
              <a:gd name="connsiteY284" fmla="*/ 6442751 h 6858000"/>
              <a:gd name="connsiteX285" fmla="*/ 1985596 w 7735930"/>
              <a:gd name="connsiteY285" fmla="*/ 6443745 h 6858000"/>
              <a:gd name="connsiteX286" fmla="*/ 1956927 w 7735930"/>
              <a:gd name="connsiteY286" fmla="*/ 6467459 h 6858000"/>
              <a:gd name="connsiteX287" fmla="*/ 1957386 w 7735930"/>
              <a:gd name="connsiteY287" fmla="*/ 6448409 h 6858000"/>
              <a:gd name="connsiteX288" fmla="*/ 2032359 w 7735930"/>
              <a:gd name="connsiteY288" fmla="*/ 6407072 h 6858000"/>
              <a:gd name="connsiteX289" fmla="*/ 3861770 w 7735930"/>
              <a:gd name="connsiteY289" fmla="*/ 6397877 h 6858000"/>
              <a:gd name="connsiteX290" fmla="*/ 3841801 w 7735930"/>
              <a:gd name="connsiteY290" fmla="*/ 6407628 h 6858000"/>
              <a:gd name="connsiteX291" fmla="*/ 3857387 w 7735930"/>
              <a:gd name="connsiteY291" fmla="*/ 6422018 h 6858000"/>
              <a:gd name="connsiteX292" fmla="*/ 3857388 w 7735930"/>
              <a:gd name="connsiteY292" fmla="*/ 6422018 h 6858000"/>
              <a:gd name="connsiteX293" fmla="*/ 3862258 w 7735930"/>
              <a:gd name="connsiteY293" fmla="*/ 6410279 h 6858000"/>
              <a:gd name="connsiteX294" fmla="*/ 3861771 w 7735930"/>
              <a:gd name="connsiteY294" fmla="*/ 6397877 h 6858000"/>
              <a:gd name="connsiteX295" fmla="*/ 148356 w 7735930"/>
              <a:gd name="connsiteY295" fmla="*/ 6396268 h 6858000"/>
              <a:gd name="connsiteX296" fmla="*/ 152962 w 7735930"/>
              <a:gd name="connsiteY296" fmla="*/ 6407598 h 6858000"/>
              <a:gd name="connsiteX297" fmla="*/ 150629 w 7735930"/>
              <a:gd name="connsiteY297" fmla="*/ 6415060 h 6858000"/>
              <a:gd name="connsiteX298" fmla="*/ 136342 w 7735930"/>
              <a:gd name="connsiteY298" fmla="*/ 6419367 h 6858000"/>
              <a:gd name="connsiteX299" fmla="*/ 128105 w 7735930"/>
              <a:gd name="connsiteY299" fmla="*/ 6412220 h 6858000"/>
              <a:gd name="connsiteX300" fmla="*/ 133284 w 7735930"/>
              <a:gd name="connsiteY300" fmla="*/ 6405149 h 6858000"/>
              <a:gd name="connsiteX301" fmla="*/ 5723281 w 7735930"/>
              <a:gd name="connsiteY301" fmla="*/ 6395181 h 6858000"/>
              <a:gd name="connsiteX302" fmla="*/ 5720908 w 7735930"/>
              <a:gd name="connsiteY302" fmla="*/ 6395757 h 6858000"/>
              <a:gd name="connsiteX303" fmla="*/ 5719325 w 7735930"/>
              <a:gd name="connsiteY303" fmla="*/ 6396140 h 6858000"/>
              <a:gd name="connsiteX304" fmla="*/ 5713172 w 7735930"/>
              <a:gd name="connsiteY304" fmla="*/ 6401318 h 6858000"/>
              <a:gd name="connsiteX305" fmla="*/ 5716952 w 7735930"/>
              <a:gd name="connsiteY305" fmla="*/ 6406879 h 6858000"/>
              <a:gd name="connsiteX306" fmla="*/ 5716953 w 7735930"/>
              <a:gd name="connsiteY306" fmla="*/ 6406879 h 6858000"/>
              <a:gd name="connsiteX307" fmla="*/ 5718096 w 7735930"/>
              <a:gd name="connsiteY307" fmla="*/ 6406879 h 6858000"/>
              <a:gd name="connsiteX308" fmla="*/ 5718096 w 7735930"/>
              <a:gd name="connsiteY308" fmla="*/ 6405163 h 6858000"/>
              <a:gd name="connsiteX309" fmla="*/ 5719325 w 7735930"/>
              <a:gd name="connsiteY309" fmla="*/ 6418001 h 6858000"/>
              <a:gd name="connsiteX310" fmla="*/ 5719326 w 7735930"/>
              <a:gd name="connsiteY310" fmla="*/ 6418001 h 6858000"/>
              <a:gd name="connsiteX311" fmla="*/ 5722819 w 7735930"/>
              <a:gd name="connsiteY311" fmla="*/ 6418049 h 6858000"/>
              <a:gd name="connsiteX312" fmla="*/ 5720644 w 7735930"/>
              <a:gd name="connsiteY312" fmla="*/ 6423563 h 6858000"/>
              <a:gd name="connsiteX313" fmla="*/ 5720645 w 7735930"/>
              <a:gd name="connsiteY313" fmla="*/ 6423563 h 6858000"/>
              <a:gd name="connsiteX314" fmla="*/ 5723699 w 7735930"/>
              <a:gd name="connsiteY314" fmla="*/ 6423874 h 6858000"/>
              <a:gd name="connsiteX315" fmla="*/ 5725831 w 7735930"/>
              <a:gd name="connsiteY315" fmla="*/ 6425480 h 6858000"/>
              <a:gd name="connsiteX316" fmla="*/ 5725831 w 7735930"/>
              <a:gd name="connsiteY316" fmla="*/ 6425479 h 6858000"/>
              <a:gd name="connsiteX317" fmla="*/ 5725832 w 7735930"/>
              <a:gd name="connsiteY317" fmla="*/ 6425480 h 6858000"/>
              <a:gd name="connsiteX318" fmla="*/ 5726799 w 7735930"/>
              <a:gd name="connsiteY318" fmla="*/ 6423563 h 6858000"/>
              <a:gd name="connsiteX319" fmla="*/ 5731810 w 7735930"/>
              <a:gd name="connsiteY319" fmla="*/ 6412440 h 6858000"/>
              <a:gd name="connsiteX320" fmla="*/ 5729201 w 7735930"/>
              <a:gd name="connsiteY320" fmla="*/ 6403784 h 6858000"/>
              <a:gd name="connsiteX321" fmla="*/ 5729200 w 7735930"/>
              <a:gd name="connsiteY321" fmla="*/ 6403786 h 6858000"/>
              <a:gd name="connsiteX322" fmla="*/ 5729200 w 7735930"/>
              <a:gd name="connsiteY322" fmla="*/ 6403783 h 6858000"/>
              <a:gd name="connsiteX323" fmla="*/ 5728028 w 7735930"/>
              <a:gd name="connsiteY323" fmla="*/ 6406877 h 6858000"/>
              <a:gd name="connsiteX324" fmla="*/ 5727040 w 7735930"/>
              <a:gd name="connsiteY324" fmla="*/ 6402876 h 6858000"/>
              <a:gd name="connsiteX325" fmla="*/ 5725656 w 7735930"/>
              <a:gd name="connsiteY325" fmla="*/ 6399592 h 6858000"/>
              <a:gd name="connsiteX326" fmla="*/ 5725655 w 7735930"/>
              <a:gd name="connsiteY326" fmla="*/ 6399592 h 6858000"/>
              <a:gd name="connsiteX327" fmla="*/ 5723106 w 7735930"/>
              <a:gd name="connsiteY327" fmla="*/ 6401317 h 6858000"/>
              <a:gd name="connsiteX328" fmla="*/ 5723106 w 7735930"/>
              <a:gd name="connsiteY328" fmla="*/ 6395757 h 6858000"/>
              <a:gd name="connsiteX329" fmla="*/ 5723282 w 7735930"/>
              <a:gd name="connsiteY329" fmla="*/ 6395181 h 6858000"/>
              <a:gd name="connsiteX330" fmla="*/ 397400 w 7735930"/>
              <a:gd name="connsiteY330" fmla="*/ 6392861 h 6858000"/>
              <a:gd name="connsiteX331" fmla="*/ 398830 w 7735930"/>
              <a:gd name="connsiteY331" fmla="*/ 6403303 h 6858000"/>
              <a:gd name="connsiteX332" fmla="*/ 392530 w 7735930"/>
              <a:gd name="connsiteY332" fmla="*/ 6412787 h 6858000"/>
              <a:gd name="connsiteX333" fmla="*/ 372074 w 7735930"/>
              <a:gd name="connsiteY333" fmla="*/ 6430727 h 6858000"/>
              <a:gd name="connsiteX334" fmla="*/ 370643 w 7735930"/>
              <a:gd name="connsiteY334" fmla="*/ 6420125 h 6858000"/>
              <a:gd name="connsiteX335" fmla="*/ 376945 w 7735930"/>
              <a:gd name="connsiteY335" fmla="*/ 6410658 h 6858000"/>
              <a:gd name="connsiteX336" fmla="*/ 2448927 w 7735930"/>
              <a:gd name="connsiteY336" fmla="*/ 6392197 h 6858000"/>
              <a:gd name="connsiteX337" fmla="*/ 2459235 w 7735930"/>
              <a:gd name="connsiteY337" fmla="*/ 6395511 h 6858000"/>
              <a:gd name="connsiteX338" fmla="*/ 2461427 w 7735930"/>
              <a:gd name="connsiteY338" fmla="*/ 6404173 h 6858000"/>
              <a:gd name="connsiteX339" fmla="*/ 2458261 w 7735930"/>
              <a:gd name="connsiteY339" fmla="*/ 6408006 h 6858000"/>
              <a:gd name="connsiteX340" fmla="*/ 2447871 w 7735930"/>
              <a:gd name="connsiteY340" fmla="*/ 6404220 h 6858000"/>
              <a:gd name="connsiteX341" fmla="*/ 2445720 w 7735930"/>
              <a:gd name="connsiteY341" fmla="*/ 6395936 h 6858000"/>
              <a:gd name="connsiteX342" fmla="*/ 2999508 w 7735930"/>
              <a:gd name="connsiteY342" fmla="*/ 6388416 h 6858000"/>
              <a:gd name="connsiteX343" fmla="*/ 2989143 w 7735930"/>
              <a:gd name="connsiteY343" fmla="*/ 6389830 h 6858000"/>
              <a:gd name="connsiteX344" fmla="*/ 2992715 w 7735930"/>
              <a:gd name="connsiteY344" fmla="*/ 6441331 h 6858000"/>
              <a:gd name="connsiteX345" fmla="*/ 2992715 w 7735930"/>
              <a:gd name="connsiteY345" fmla="*/ 6441330 h 6858000"/>
              <a:gd name="connsiteX346" fmla="*/ 2992716 w 7735930"/>
              <a:gd name="connsiteY346" fmla="*/ 6441331 h 6858000"/>
              <a:gd name="connsiteX347" fmla="*/ 3027134 w 7735930"/>
              <a:gd name="connsiteY347" fmla="*/ 6415202 h 6858000"/>
              <a:gd name="connsiteX348" fmla="*/ 2999508 w 7735930"/>
              <a:gd name="connsiteY348" fmla="*/ 6388416 h 6858000"/>
              <a:gd name="connsiteX349" fmla="*/ 5715721 w 7735930"/>
              <a:gd name="connsiteY349" fmla="*/ 6382907 h 6858000"/>
              <a:gd name="connsiteX350" fmla="*/ 5715722 w 7735930"/>
              <a:gd name="connsiteY350" fmla="*/ 6382908 h 6858000"/>
              <a:gd name="connsiteX351" fmla="*/ 5715721 w 7735930"/>
              <a:gd name="connsiteY351" fmla="*/ 6382908 h 6858000"/>
              <a:gd name="connsiteX352" fmla="*/ 3175033 w 7735930"/>
              <a:gd name="connsiteY352" fmla="*/ 6380742 h 6858000"/>
              <a:gd name="connsiteX353" fmla="*/ 3174221 w 7735930"/>
              <a:gd name="connsiteY353" fmla="*/ 6393239 h 6858000"/>
              <a:gd name="connsiteX354" fmla="*/ 3184612 w 7735930"/>
              <a:gd name="connsiteY354" fmla="*/ 6396268 h 6858000"/>
              <a:gd name="connsiteX355" fmla="*/ 3184613 w 7735930"/>
              <a:gd name="connsiteY355" fmla="*/ 6396268 h 6858000"/>
              <a:gd name="connsiteX356" fmla="*/ 3185587 w 7735930"/>
              <a:gd name="connsiteY356" fmla="*/ 6384150 h 6858000"/>
              <a:gd name="connsiteX357" fmla="*/ 3175034 w 7735930"/>
              <a:gd name="connsiteY357" fmla="*/ 6380742 h 6858000"/>
              <a:gd name="connsiteX358" fmla="*/ 1772499 w 7735930"/>
              <a:gd name="connsiteY358" fmla="*/ 6376578 h 6858000"/>
              <a:gd name="connsiteX359" fmla="*/ 1777327 w 7735930"/>
              <a:gd name="connsiteY359" fmla="*/ 6387653 h 6858000"/>
              <a:gd name="connsiteX360" fmla="*/ 1770225 w 7735930"/>
              <a:gd name="connsiteY360" fmla="*/ 6397024 h 6858000"/>
              <a:gd name="connsiteX361" fmla="*/ 1765274 w 7735930"/>
              <a:gd name="connsiteY361" fmla="*/ 6385949 h 6858000"/>
              <a:gd name="connsiteX362" fmla="*/ 1194210 w 7735930"/>
              <a:gd name="connsiteY362" fmla="*/ 6376578 h 6858000"/>
              <a:gd name="connsiteX363" fmla="*/ 1194242 w 7735930"/>
              <a:gd name="connsiteY363" fmla="*/ 6390745 h 6858000"/>
              <a:gd name="connsiteX364" fmla="*/ 1128946 w 7735930"/>
              <a:gd name="connsiteY364" fmla="*/ 6481850 h 6858000"/>
              <a:gd name="connsiteX365" fmla="*/ 1112710 w 7735930"/>
              <a:gd name="connsiteY365" fmla="*/ 6486773 h 6858000"/>
              <a:gd name="connsiteX366" fmla="*/ 1090511 w 7735930"/>
              <a:gd name="connsiteY366" fmla="*/ 6478346 h 6858000"/>
              <a:gd name="connsiteX367" fmla="*/ 1070501 w 7735930"/>
              <a:gd name="connsiteY367" fmla="*/ 6453449 h 6858000"/>
              <a:gd name="connsiteX368" fmla="*/ 1162735 w 7735930"/>
              <a:gd name="connsiteY368" fmla="*/ 6400410 h 6858000"/>
              <a:gd name="connsiteX369" fmla="*/ 859635 w 7735930"/>
              <a:gd name="connsiteY369" fmla="*/ 6363832 h 6858000"/>
              <a:gd name="connsiteX370" fmla="*/ 868212 w 7735930"/>
              <a:gd name="connsiteY370" fmla="*/ 6368246 h 6858000"/>
              <a:gd name="connsiteX371" fmla="*/ 854926 w 7735930"/>
              <a:gd name="connsiteY371" fmla="*/ 6381185 h 6858000"/>
              <a:gd name="connsiteX372" fmla="*/ 845161 w 7735930"/>
              <a:gd name="connsiteY372" fmla="*/ 6385664 h 6858000"/>
              <a:gd name="connsiteX373" fmla="*/ 844059 w 7735930"/>
              <a:gd name="connsiteY373" fmla="*/ 6374316 h 6858000"/>
              <a:gd name="connsiteX374" fmla="*/ 850233 w 7735930"/>
              <a:gd name="connsiteY374" fmla="*/ 6366447 h 6858000"/>
              <a:gd name="connsiteX375" fmla="*/ 1537092 w 7735930"/>
              <a:gd name="connsiteY375" fmla="*/ 6354236 h 6858000"/>
              <a:gd name="connsiteX376" fmla="*/ 1542042 w 7735930"/>
              <a:gd name="connsiteY376" fmla="*/ 6365311 h 6858000"/>
              <a:gd name="connsiteX377" fmla="*/ 1534818 w 7735930"/>
              <a:gd name="connsiteY377" fmla="*/ 6374682 h 6858000"/>
              <a:gd name="connsiteX378" fmla="*/ 1529992 w 7735930"/>
              <a:gd name="connsiteY378" fmla="*/ 6363607 h 6858000"/>
              <a:gd name="connsiteX379" fmla="*/ 999066 w 7735930"/>
              <a:gd name="connsiteY379" fmla="*/ 6343254 h 6858000"/>
              <a:gd name="connsiteX380" fmla="*/ 1003855 w 7735930"/>
              <a:gd name="connsiteY380" fmla="*/ 6353998 h 6858000"/>
              <a:gd name="connsiteX381" fmla="*/ 996468 w 7735930"/>
              <a:gd name="connsiteY381" fmla="*/ 6363322 h 6858000"/>
              <a:gd name="connsiteX382" fmla="*/ 991801 w 7735930"/>
              <a:gd name="connsiteY382" fmla="*/ 6352435 h 6858000"/>
              <a:gd name="connsiteX383" fmla="*/ 1247136 w 7735930"/>
              <a:gd name="connsiteY383" fmla="*/ 6340981 h 6858000"/>
              <a:gd name="connsiteX384" fmla="*/ 1273436 w 7735930"/>
              <a:gd name="connsiteY384" fmla="*/ 6375062 h 6858000"/>
              <a:gd name="connsiteX385" fmla="*/ 1216290 w 7735930"/>
              <a:gd name="connsiteY385" fmla="*/ 6419366 h 6858000"/>
              <a:gd name="connsiteX386" fmla="*/ 1213951 w 7735930"/>
              <a:gd name="connsiteY386" fmla="*/ 6411350 h 6858000"/>
              <a:gd name="connsiteX387" fmla="*/ 1230253 w 7735930"/>
              <a:gd name="connsiteY387" fmla="*/ 6390209 h 6858000"/>
              <a:gd name="connsiteX388" fmla="*/ 1234774 w 7735930"/>
              <a:gd name="connsiteY388" fmla="*/ 6352134 h 6858000"/>
              <a:gd name="connsiteX389" fmla="*/ 5737171 w 7735930"/>
              <a:gd name="connsiteY389" fmla="*/ 6340528 h 6858000"/>
              <a:gd name="connsiteX390" fmla="*/ 5736732 w 7735930"/>
              <a:gd name="connsiteY390" fmla="*/ 6342062 h 6858000"/>
              <a:gd name="connsiteX391" fmla="*/ 5739369 w 7735930"/>
              <a:gd name="connsiteY391" fmla="*/ 6345706 h 6858000"/>
              <a:gd name="connsiteX392" fmla="*/ 5739545 w 7735930"/>
              <a:gd name="connsiteY392" fmla="*/ 6346089 h 6858000"/>
              <a:gd name="connsiteX393" fmla="*/ 5741303 w 7735930"/>
              <a:gd name="connsiteY393" fmla="*/ 6347432 h 6858000"/>
              <a:gd name="connsiteX394" fmla="*/ 5741302 w 7735930"/>
              <a:gd name="connsiteY394" fmla="*/ 6347430 h 6858000"/>
              <a:gd name="connsiteX395" fmla="*/ 5741304 w 7735930"/>
              <a:gd name="connsiteY395" fmla="*/ 6347432 h 6858000"/>
              <a:gd name="connsiteX396" fmla="*/ 5738930 w 7735930"/>
              <a:gd name="connsiteY396" fmla="*/ 6342830 h 6858000"/>
              <a:gd name="connsiteX397" fmla="*/ 5737172 w 7735930"/>
              <a:gd name="connsiteY397" fmla="*/ 6340528 h 6858000"/>
              <a:gd name="connsiteX398" fmla="*/ 5737171 w 7735930"/>
              <a:gd name="connsiteY398" fmla="*/ 6340529 h 6858000"/>
              <a:gd name="connsiteX399" fmla="*/ 3057654 w 7735930"/>
              <a:gd name="connsiteY399" fmla="*/ 6336815 h 6858000"/>
              <a:gd name="connsiteX400" fmla="*/ 3050511 w 7735930"/>
              <a:gd name="connsiteY400" fmla="*/ 6391724 h 6858000"/>
              <a:gd name="connsiteX401" fmla="*/ 3050512 w 7735930"/>
              <a:gd name="connsiteY401" fmla="*/ 6391724 h 6858000"/>
              <a:gd name="connsiteX402" fmla="*/ 3061227 w 7735930"/>
              <a:gd name="connsiteY402" fmla="*/ 6388694 h 6858000"/>
              <a:gd name="connsiteX403" fmla="*/ 3057655 w 7735930"/>
              <a:gd name="connsiteY403" fmla="*/ 6336815 h 6858000"/>
              <a:gd name="connsiteX404" fmla="*/ 1283137 w 7735930"/>
              <a:gd name="connsiteY404" fmla="*/ 6336058 h 6858000"/>
              <a:gd name="connsiteX405" fmla="*/ 1293568 w 7735930"/>
              <a:gd name="connsiteY405" fmla="*/ 6339466 h 6858000"/>
              <a:gd name="connsiteX406" fmla="*/ 1295759 w 7735930"/>
              <a:gd name="connsiteY406" fmla="*/ 6348128 h 6858000"/>
              <a:gd name="connsiteX407" fmla="*/ 1292594 w 7735930"/>
              <a:gd name="connsiteY407" fmla="*/ 6351961 h 6858000"/>
              <a:gd name="connsiteX408" fmla="*/ 1282204 w 7735930"/>
              <a:gd name="connsiteY408" fmla="*/ 6348554 h 6858000"/>
              <a:gd name="connsiteX409" fmla="*/ 1280008 w 7735930"/>
              <a:gd name="connsiteY409" fmla="*/ 6339998 h 6858000"/>
              <a:gd name="connsiteX410" fmla="*/ 923736 w 7735930"/>
              <a:gd name="connsiteY410" fmla="*/ 6334165 h 6858000"/>
              <a:gd name="connsiteX411" fmla="*/ 925934 w 7735930"/>
              <a:gd name="connsiteY411" fmla="*/ 6342342 h 6858000"/>
              <a:gd name="connsiteX412" fmla="*/ 922316 w 7735930"/>
              <a:gd name="connsiteY412" fmla="*/ 6349596 h 6858000"/>
              <a:gd name="connsiteX413" fmla="*/ 909449 w 7735930"/>
              <a:gd name="connsiteY413" fmla="*/ 6363322 h 6858000"/>
              <a:gd name="connsiteX414" fmla="*/ 907253 w 7735930"/>
              <a:gd name="connsiteY414" fmla="*/ 6355358 h 6858000"/>
              <a:gd name="connsiteX415" fmla="*/ 910871 w 7735930"/>
              <a:gd name="connsiteY415" fmla="*/ 6348175 h 6858000"/>
              <a:gd name="connsiteX416" fmla="*/ 6157472 w 7735930"/>
              <a:gd name="connsiteY416" fmla="*/ 6332666 h 6858000"/>
              <a:gd name="connsiteX417" fmla="*/ 6156065 w 7735930"/>
              <a:gd name="connsiteY417" fmla="*/ 6336501 h 6858000"/>
              <a:gd name="connsiteX418" fmla="*/ 6155802 w 7735930"/>
              <a:gd name="connsiteY418" fmla="*/ 6338035 h 6858000"/>
              <a:gd name="connsiteX419" fmla="*/ 6155803 w 7735930"/>
              <a:gd name="connsiteY419" fmla="*/ 6338034 h 6858000"/>
              <a:gd name="connsiteX420" fmla="*/ 6155803 w 7735930"/>
              <a:gd name="connsiteY420" fmla="*/ 6338035 h 6858000"/>
              <a:gd name="connsiteX421" fmla="*/ 6157649 w 7735930"/>
              <a:gd name="connsiteY421" fmla="*/ 6337268 h 6858000"/>
              <a:gd name="connsiteX422" fmla="*/ 6159231 w 7735930"/>
              <a:gd name="connsiteY422" fmla="*/ 6336693 h 6858000"/>
              <a:gd name="connsiteX423" fmla="*/ 6157825 w 7735930"/>
              <a:gd name="connsiteY423" fmla="*/ 6333816 h 6858000"/>
              <a:gd name="connsiteX424" fmla="*/ 6157473 w 7735930"/>
              <a:gd name="connsiteY424" fmla="*/ 6332666 h 6858000"/>
              <a:gd name="connsiteX425" fmla="*/ 6157472 w 7735930"/>
              <a:gd name="connsiteY425" fmla="*/ 6332667 h 6858000"/>
              <a:gd name="connsiteX426" fmla="*/ 475328 w 7735930"/>
              <a:gd name="connsiteY426" fmla="*/ 6329999 h 6858000"/>
              <a:gd name="connsiteX427" fmla="*/ 477712 w 7735930"/>
              <a:gd name="connsiteY427" fmla="*/ 6338235 h 6858000"/>
              <a:gd name="connsiteX428" fmla="*/ 461365 w 7735930"/>
              <a:gd name="connsiteY428" fmla="*/ 6359536 h 6858000"/>
              <a:gd name="connsiteX429" fmla="*/ 427273 w 7735930"/>
              <a:gd name="connsiteY429" fmla="*/ 6385664 h 6858000"/>
              <a:gd name="connsiteX430" fmla="*/ 424235 w 7735930"/>
              <a:gd name="connsiteY430" fmla="*/ 6369778 h 6858000"/>
              <a:gd name="connsiteX431" fmla="*/ 459920 w 7735930"/>
              <a:gd name="connsiteY431" fmla="*/ 6343543 h 6858000"/>
              <a:gd name="connsiteX432" fmla="*/ 5457352 w 7735930"/>
              <a:gd name="connsiteY432" fmla="*/ 6325379 h 6858000"/>
              <a:gd name="connsiteX433" fmla="*/ 5454802 w 7735930"/>
              <a:gd name="connsiteY433" fmla="*/ 6330940 h 6858000"/>
              <a:gd name="connsiteX434" fmla="*/ 5454802 w 7735930"/>
              <a:gd name="connsiteY434" fmla="*/ 6338227 h 6858000"/>
              <a:gd name="connsiteX435" fmla="*/ 5459901 w 7735930"/>
              <a:gd name="connsiteY435" fmla="*/ 6343980 h 6858000"/>
              <a:gd name="connsiteX436" fmla="*/ 5459901 w 7735930"/>
              <a:gd name="connsiteY436" fmla="*/ 6343979 h 6858000"/>
              <a:gd name="connsiteX437" fmla="*/ 5459902 w 7735930"/>
              <a:gd name="connsiteY437" fmla="*/ 6343980 h 6858000"/>
              <a:gd name="connsiteX438" fmla="*/ 5457353 w 7735930"/>
              <a:gd name="connsiteY438" fmla="*/ 6325379 h 6858000"/>
              <a:gd name="connsiteX439" fmla="*/ 5457352 w 7735930"/>
              <a:gd name="connsiteY439" fmla="*/ 6325381 h 6858000"/>
              <a:gd name="connsiteX440" fmla="*/ 5593261 w 7735930"/>
              <a:gd name="connsiteY440" fmla="*/ 6319818 h 6858000"/>
              <a:gd name="connsiteX441" fmla="*/ 5591503 w 7735930"/>
              <a:gd name="connsiteY441" fmla="*/ 6323461 h 6858000"/>
              <a:gd name="connsiteX442" fmla="*/ 5593525 w 7735930"/>
              <a:gd name="connsiteY442" fmla="*/ 6324804 h 6858000"/>
              <a:gd name="connsiteX443" fmla="*/ 5593525 w 7735930"/>
              <a:gd name="connsiteY443" fmla="*/ 6324803 h 6858000"/>
              <a:gd name="connsiteX444" fmla="*/ 5593526 w 7735930"/>
              <a:gd name="connsiteY444" fmla="*/ 6324804 h 6858000"/>
              <a:gd name="connsiteX445" fmla="*/ 5594669 w 7735930"/>
              <a:gd name="connsiteY445" fmla="*/ 6323461 h 6858000"/>
              <a:gd name="connsiteX446" fmla="*/ 5593262 w 7735930"/>
              <a:gd name="connsiteY446" fmla="*/ 6321544 h 6858000"/>
              <a:gd name="connsiteX447" fmla="*/ 5593262 w 7735930"/>
              <a:gd name="connsiteY447" fmla="*/ 6319818 h 6858000"/>
              <a:gd name="connsiteX448" fmla="*/ 5593261 w 7735930"/>
              <a:gd name="connsiteY448" fmla="*/ 6319820 h 6858000"/>
              <a:gd name="connsiteX449" fmla="*/ 5376208 w 7735930"/>
              <a:gd name="connsiteY449" fmla="*/ 6314253 h 6858000"/>
              <a:gd name="connsiteX450" fmla="*/ 5376211 w 7735930"/>
              <a:gd name="connsiteY450" fmla="*/ 6314256 h 6858000"/>
              <a:gd name="connsiteX451" fmla="*/ 5376211 w 7735930"/>
              <a:gd name="connsiteY451" fmla="*/ 6314257 h 6858000"/>
              <a:gd name="connsiteX452" fmla="*/ 5376210 w 7735930"/>
              <a:gd name="connsiteY452" fmla="*/ 6314256 h 6858000"/>
              <a:gd name="connsiteX453" fmla="*/ 935995 w 7735930"/>
              <a:gd name="connsiteY453" fmla="*/ 6313526 h 6858000"/>
              <a:gd name="connsiteX454" fmla="*/ 946465 w 7735930"/>
              <a:gd name="connsiteY454" fmla="*/ 6317124 h 6858000"/>
              <a:gd name="connsiteX455" fmla="*/ 948494 w 7735930"/>
              <a:gd name="connsiteY455" fmla="*/ 6325455 h 6858000"/>
              <a:gd name="connsiteX456" fmla="*/ 945166 w 7735930"/>
              <a:gd name="connsiteY456" fmla="*/ 6329242 h 6858000"/>
              <a:gd name="connsiteX457" fmla="*/ 934777 w 7735930"/>
              <a:gd name="connsiteY457" fmla="*/ 6325833 h 6858000"/>
              <a:gd name="connsiteX458" fmla="*/ 932769 w 7735930"/>
              <a:gd name="connsiteY458" fmla="*/ 6317336 h 6858000"/>
              <a:gd name="connsiteX459" fmla="*/ 5354936 w 7735930"/>
              <a:gd name="connsiteY459" fmla="*/ 6304860 h 6858000"/>
              <a:gd name="connsiteX460" fmla="*/ 5350013 w 7735930"/>
              <a:gd name="connsiteY460" fmla="*/ 6308695 h 6858000"/>
              <a:gd name="connsiteX461" fmla="*/ 5350017 w 7735930"/>
              <a:gd name="connsiteY461" fmla="*/ 6308693 h 6858000"/>
              <a:gd name="connsiteX462" fmla="*/ 5350014 w 7735930"/>
              <a:gd name="connsiteY462" fmla="*/ 6308695 h 6858000"/>
              <a:gd name="connsiteX463" fmla="*/ 5353793 w 7735930"/>
              <a:gd name="connsiteY463" fmla="*/ 6306778 h 6858000"/>
              <a:gd name="connsiteX464" fmla="*/ 5354760 w 7735930"/>
              <a:gd name="connsiteY464" fmla="*/ 6311380 h 6858000"/>
              <a:gd name="connsiteX465" fmla="*/ 5354761 w 7735930"/>
              <a:gd name="connsiteY465" fmla="*/ 6311379 h 6858000"/>
              <a:gd name="connsiteX466" fmla="*/ 5354761 w 7735930"/>
              <a:gd name="connsiteY466" fmla="*/ 6311380 h 6858000"/>
              <a:gd name="connsiteX467" fmla="*/ 5356343 w 7735930"/>
              <a:gd name="connsiteY467" fmla="*/ 6310421 h 6858000"/>
              <a:gd name="connsiteX468" fmla="*/ 5354937 w 7735930"/>
              <a:gd name="connsiteY468" fmla="*/ 6304860 h 6858000"/>
              <a:gd name="connsiteX469" fmla="*/ 1871856 w 7735930"/>
              <a:gd name="connsiteY469" fmla="*/ 6300462 h 6858000"/>
              <a:gd name="connsiteX470" fmla="*/ 1889714 w 7735930"/>
              <a:gd name="connsiteY470" fmla="*/ 6323183 h 6858000"/>
              <a:gd name="connsiteX471" fmla="*/ 1866660 w 7735930"/>
              <a:gd name="connsiteY471" fmla="*/ 6340980 h 6858000"/>
              <a:gd name="connsiteX472" fmla="*/ 1849127 w 7735930"/>
              <a:gd name="connsiteY472" fmla="*/ 6317881 h 6858000"/>
              <a:gd name="connsiteX473" fmla="*/ 5841697 w 7735930"/>
              <a:gd name="connsiteY473" fmla="*/ 6299874 h 6858000"/>
              <a:gd name="connsiteX474" fmla="*/ 5840115 w 7735930"/>
              <a:gd name="connsiteY474" fmla="*/ 6300066 h 6858000"/>
              <a:gd name="connsiteX475" fmla="*/ 5839148 w 7735930"/>
              <a:gd name="connsiteY475" fmla="*/ 6303134 h 6858000"/>
              <a:gd name="connsiteX476" fmla="*/ 5845301 w 7735930"/>
              <a:gd name="connsiteY476" fmla="*/ 6306202 h 6858000"/>
              <a:gd name="connsiteX477" fmla="*/ 5845300 w 7735930"/>
              <a:gd name="connsiteY477" fmla="*/ 6306201 h 6858000"/>
              <a:gd name="connsiteX478" fmla="*/ 5845302 w 7735930"/>
              <a:gd name="connsiteY478" fmla="*/ 6306202 h 6858000"/>
              <a:gd name="connsiteX479" fmla="*/ 5842753 w 7735930"/>
              <a:gd name="connsiteY479" fmla="*/ 6301408 h 6858000"/>
              <a:gd name="connsiteX480" fmla="*/ 5841698 w 7735930"/>
              <a:gd name="connsiteY480" fmla="*/ 6299874 h 6858000"/>
              <a:gd name="connsiteX481" fmla="*/ 2041348 w 7735930"/>
              <a:gd name="connsiteY481" fmla="*/ 6298191 h 6858000"/>
              <a:gd name="connsiteX482" fmla="*/ 2046178 w 7735930"/>
              <a:gd name="connsiteY482" fmla="*/ 6309266 h 6858000"/>
              <a:gd name="connsiteX483" fmla="*/ 2039075 w 7735930"/>
              <a:gd name="connsiteY483" fmla="*/ 6318638 h 6858000"/>
              <a:gd name="connsiteX484" fmla="*/ 2034246 w 7735930"/>
              <a:gd name="connsiteY484" fmla="*/ 6307562 h 6858000"/>
              <a:gd name="connsiteX485" fmla="*/ 5720644 w 7735930"/>
              <a:gd name="connsiteY485" fmla="*/ 6296998 h 6858000"/>
              <a:gd name="connsiteX486" fmla="*/ 5717128 w 7735930"/>
              <a:gd name="connsiteY486" fmla="*/ 6300066 h 6858000"/>
              <a:gd name="connsiteX487" fmla="*/ 5716952 w 7735930"/>
              <a:gd name="connsiteY487" fmla="*/ 6300258 h 6858000"/>
              <a:gd name="connsiteX488" fmla="*/ 5716512 w 7735930"/>
              <a:gd name="connsiteY488" fmla="*/ 6305723 h 6858000"/>
              <a:gd name="connsiteX489" fmla="*/ 5713173 w 7735930"/>
              <a:gd name="connsiteY489" fmla="*/ 6304860 h 6858000"/>
              <a:gd name="connsiteX490" fmla="*/ 5713172 w 7735930"/>
              <a:gd name="connsiteY490" fmla="*/ 6304860 h 6858000"/>
              <a:gd name="connsiteX491" fmla="*/ 5713172 w 7735930"/>
              <a:gd name="connsiteY491" fmla="*/ 6314256 h 6858000"/>
              <a:gd name="connsiteX492" fmla="*/ 5713173 w 7735930"/>
              <a:gd name="connsiteY492" fmla="*/ 6314255 h 6858000"/>
              <a:gd name="connsiteX493" fmla="*/ 5713173 w 7735930"/>
              <a:gd name="connsiteY493" fmla="*/ 6314256 h 6858000"/>
              <a:gd name="connsiteX494" fmla="*/ 5715720 w 7735930"/>
              <a:gd name="connsiteY494" fmla="*/ 6312340 h 6858000"/>
              <a:gd name="connsiteX495" fmla="*/ 5714908 w 7735930"/>
              <a:gd name="connsiteY495" fmla="*/ 6318379 h 6858000"/>
              <a:gd name="connsiteX496" fmla="*/ 5710534 w 7735930"/>
              <a:gd name="connsiteY496" fmla="*/ 6321544 h 6858000"/>
              <a:gd name="connsiteX497" fmla="*/ 5708161 w 7735930"/>
              <a:gd name="connsiteY497" fmla="*/ 6336501 h 6858000"/>
              <a:gd name="connsiteX498" fmla="*/ 5711941 w 7735930"/>
              <a:gd name="connsiteY498" fmla="*/ 6338227 h 6858000"/>
              <a:gd name="connsiteX499" fmla="*/ 5710534 w 7735930"/>
              <a:gd name="connsiteY499" fmla="*/ 6342062 h 6858000"/>
              <a:gd name="connsiteX500" fmla="*/ 5718095 w 7735930"/>
              <a:gd name="connsiteY500" fmla="*/ 6347624 h 6858000"/>
              <a:gd name="connsiteX501" fmla="*/ 5714314 w 7735930"/>
              <a:gd name="connsiteY501" fmla="*/ 6353185 h 6858000"/>
              <a:gd name="connsiteX502" fmla="*/ 5716952 w 7735930"/>
              <a:gd name="connsiteY502" fmla="*/ 6360664 h 6858000"/>
              <a:gd name="connsiteX503" fmla="*/ 5714501 w 7735930"/>
              <a:gd name="connsiteY503" fmla="*/ 6366991 h 6858000"/>
              <a:gd name="connsiteX504" fmla="*/ 5710535 w 7735930"/>
              <a:gd name="connsiteY504" fmla="*/ 6364115 h 6858000"/>
              <a:gd name="connsiteX505" fmla="*/ 5710535 w 7735930"/>
              <a:gd name="connsiteY505" fmla="*/ 6364116 h 6858000"/>
              <a:gd name="connsiteX506" fmla="*/ 5710534 w 7735930"/>
              <a:gd name="connsiteY506" fmla="*/ 6364115 h 6858000"/>
              <a:gd name="connsiteX507" fmla="*/ 5711941 w 7735930"/>
              <a:gd name="connsiteY507" fmla="*/ 6373512 h 6858000"/>
              <a:gd name="connsiteX508" fmla="*/ 5711942 w 7735930"/>
              <a:gd name="connsiteY508" fmla="*/ 6373512 h 6858000"/>
              <a:gd name="connsiteX509" fmla="*/ 5714314 w 7735930"/>
              <a:gd name="connsiteY509" fmla="*/ 6373512 h 6858000"/>
              <a:gd name="connsiteX510" fmla="*/ 5716952 w 7735930"/>
              <a:gd name="connsiteY510" fmla="*/ 6379073 h 6858000"/>
              <a:gd name="connsiteX511" fmla="*/ 5715721 w 7735930"/>
              <a:gd name="connsiteY511" fmla="*/ 6382908 h 6858000"/>
              <a:gd name="connsiteX512" fmla="*/ 5712589 w 7735930"/>
              <a:gd name="connsiteY512" fmla="*/ 6383771 h 6858000"/>
              <a:gd name="connsiteX513" fmla="*/ 5709392 w 7735930"/>
              <a:gd name="connsiteY513" fmla="*/ 6382908 h 6858000"/>
              <a:gd name="connsiteX514" fmla="*/ 5709391 w 7735930"/>
              <a:gd name="connsiteY514" fmla="*/ 6382908 h 6858000"/>
              <a:gd name="connsiteX515" fmla="*/ 5707018 w 7735930"/>
              <a:gd name="connsiteY515" fmla="*/ 6388470 h 6858000"/>
              <a:gd name="connsiteX516" fmla="*/ 5710534 w 7735930"/>
              <a:gd name="connsiteY516" fmla="*/ 6391921 h 6858000"/>
              <a:gd name="connsiteX517" fmla="*/ 5710535 w 7735930"/>
              <a:gd name="connsiteY517" fmla="*/ 6391921 h 6858000"/>
              <a:gd name="connsiteX518" fmla="*/ 5714842 w 7735930"/>
              <a:gd name="connsiteY518" fmla="*/ 6390770 h 6858000"/>
              <a:gd name="connsiteX519" fmla="*/ 5718095 w 7735930"/>
              <a:gd name="connsiteY519" fmla="*/ 6391921 h 6858000"/>
              <a:gd name="connsiteX520" fmla="*/ 5718095 w 7735930"/>
              <a:gd name="connsiteY520" fmla="*/ 6392497 h 6858000"/>
              <a:gd name="connsiteX521" fmla="*/ 5718096 w 7735930"/>
              <a:gd name="connsiteY521" fmla="*/ 6392496 h 6858000"/>
              <a:gd name="connsiteX522" fmla="*/ 5718096 w 7735930"/>
              <a:gd name="connsiteY522" fmla="*/ 6392497 h 6858000"/>
              <a:gd name="connsiteX523" fmla="*/ 5720469 w 7735930"/>
              <a:gd name="connsiteY523" fmla="*/ 6391729 h 6858000"/>
              <a:gd name="connsiteX524" fmla="*/ 5721876 w 7735930"/>
              <a:gd name="connsiteY524" fmla="*/ 6391538 h 6858000"/>
              <a:gd name="connsiteX525" fmla="*/ 5716953 w 7735930"/>
              <a:gd name="connsiteY525" fmla="*/ 6390195 h 6858000"/>
              <a:gd name="connsiteX526" fmla="*/ 5715722 w 7735930"/>
              <a:gd name="connsiteY526" fmla="*/ 6382908 h 6858000"/>
              <a:gd name="connsiteX527" fmla="*/ 5718095 w 7735930"/>
              <a:gd name="connsiteY527" fmla="*/ 6380799 h 6858000"/>
              <a:gd name="connsiteX528" fmla="*/ 5721875 w 7735930"/>
              <a:gd name="connsiteY528" fmla="*/ 6382908 h 6858000"/>
              <a:gd name="connsiteX529" fmla="*/ 5721875 w 7735930"/>
              <a:gd name="connsiteY529" fmla="*/ 6382907 h 6858000"/>
              <a:gd name="connsiteX530" fmla="*/ 5721876 w 7735930"/>
              <a:gd name="connsiteY530" fmla="*/ 6382908 h 6858000"/>
              <a:gd name="connsiteX531" fmla="*/ 5723105 w 7735930"/>
              <a:gd name="connsiteY531" fmla="*/ 6375239 h 6858000"/>
              <a:gd name="connsiteX532" fmla="*/ 5724424 w 7735930"/>
              <a:gd name="connsiteY532" fmla="*/ 6377347 h 6858000"/>
              <a:gd name="connsiteX533" fmla="*/ 5724423 w 7735930"/>
              <a:gd name="connsiteY533" fmla="*/ 6377343 h 6858000"/>
              <a:gd name="connsiteX534" fmla="*/ 5724425 w 7735930"/>
              <a:gd name="connsiteY534" fmla="*/ 6377347 h 6858000"/>
              <a:gd name="connsiteX535" fmla="*/ 5719326 w 7735930"/>
              <a:gd name="connsiteY535" fmla="*/ 6360664 h 6858000"/>
              <a:gd name="connsiteX536" fmla="*/ 5731996 w 7735930"/>
              <a:gd name="connsiteY536" fmla="*/ 6355390 h 6858000"/>
              <a:gd name="connsiteX537" fmla="*/ 5740512 w 7735930"/>
              <a:gd name="connsiteY537" fmla="*/ 6366225 h 6858000"/>
              <a:gd name="connsiteX538" fmla="*/ 5740512 w 7735930"/>
              <a:gd name="connsiteY538" fmla="*/ 6366224 h 6858000"/>
              <a:gd name="connsiteX539" fmla="*/ 5740513 w 7735930"/>
              <a:gd name="connsiteY539" fmla="*/ 6366225 h 6858000"/>
              <a:gd name="connsiteX540" fmla="*/ 5748073 w 7735930"/>
              <a:gd name="connsiteY540" fmla="*/ 6360664 h 6858000"/>
              <a:gd name="connsiteX541" fmla="*/ 5748425 w 7735930"/>
              <a:gd name="connsiteY541" fmla="*/ 6359130 h 6858000"/>
              <a:gd name="connsiteX542" fmla="*/ 5743941 w 7735930"/>
              <a:gd name="connsiteY542" fmla="*/ 6354719 h 6858000"/>
              <a:gd name="connsiteX543" fmla="*/ 5742535 w 7735930"/>
              <a:gd name="connsiteY543" fmla="*/ 6352226 h 6858000"/>
              <a:gd name="connsiteX544" fmla="*/ 5742271 w 7735930"/>
              <a:gd name="connsiteY544" fmla="*/ 6351267 h 6858000"/>
              <a:gd name="connsiteX545" fmla="*/ 5742270 w 7735930"/>
              <a:gd name="connsiteY545" fmla="*/ 6351267 h 6858000"/>
              <a:gd name="connsiteX546" fmla="*/ 5742095 w 7735930"/>
              <a:gd name="connsiteY546" fmla="*/ 6351267 h 6858000"/>
              <a:gd name="connsiteX547" fmla="*/ 5738139 w 7735930"/>
              <a:gd name="connsiteY547" fmla="*/ 6349541 h 6858000"/>
              <a:gd name="connsiteX548" fmla="*/ 5737963 w 7735930"/>
              <a:gd name="connsiteY548" fmla="*/ 6349350 h 6858000"/>
              <a:gd name="connsiteX549" fmla="*/ 5737962 w 7735930"/>
              <a:gd name="connsiteY549" fmla="*/ 6349350 h 6858000"/>
              <a:gd name="connsiteX550" fmla="*/ 5735106 w 7735930"/>
              <a:gd name="connsiteY550" fmla="*/ 6350715 h 6858000"/>
              <a:gd name="connsiteX551" fmla="*/ 5734359 w 7735930"/>
              <a:gd name="connsiteY551" fmla="*/ 6347624 h 6858000"/>
              <a:gd name="connsiteX552" fmla="*/ 5723106 w 7735930"/>
              <a:gd name="connsiteY552" fmla="*/ 6340145 h 6858000"/>
              <a:gd name="connsiteX553" fmla="*/ 5723105 w 7735930"/>
              <a:gd name="connsiteY553" fmla="*/ 6340145 h 6858000"/>
              <a:gd name="connsiteX554" fmla="*/ 5721875 w 7735930"/>
              <a:gd name="connsiteY554" fmla="*/ 6342061 h 6858000"/>
              <a:gd name="connsiteX555" fmla="*/ 5720513 w 7735930"/>
              <a:gd name="connsiteY555" fmla="*/ 6338419 h 6858000"/>
              <a:gd name="connsiteX556" fmla="*/ 5718096 w 7735930"/>
              <a:gd name="connsiteY556" fmla="*/ 6336501 h 6858000"/>
              <a:gd name="connsiteX557" fmla="*/ 5720117 w 7735930"/>
              <a:gd name="connsiteY557" fmla="*/ 6335542 h 6858000"/>
              <a:gd name="connsiteX558" fmla="*/ 5719326 w 7735930"/>
              <a:gd name="connsiteY558" fmla="*/ 6332666 h 6858000"/>
              <a:gd name="connsiteX559" fmla="*/ 5728073 w 7735930"/>
              <a:gd name="connsiteY559" fmla="*/ 6328711 h 6858000"/>
              <a:gd name="connsiteX560" fmla="*/ 5738138 w 7735930"/>
              <a:gd name="connsiteY560" fmla="*/ 6323461 h 6858000"/>
              <a:gd name="connsiteX561" fmla="*/ 5739764 w 7735930"/>
              <a:gd name="connsiteY561" fmla="*/ 6327560 h 6858000"/>
              <a:gd name="connsiteX562" fmla="*/ 5741918 w 7735930"/>
              <a:gd name="connsiteY562" fmla="*/ 6330940 h 6858000"/>
              <a:gd name="connsiteX563" fmla="*/ 5740512 w 7735930"/>
              <a:gd name="connsiteY563" fmla="*/ 6334584 h 6858000"/>
              <a:gd name="connsiteX564" fmla="*/ 5740513 w 7735930"/>
              <a:gd name="connsiteY564" fmla="*/ 6334583 h 6858000"/>
              <a:gd name="connsiteX565" fmla="*/ 5740513 w 7735930"/>
              <a:gd name="connsiteY565" fmla="*/ 6334584 h 6858000"/>
              <a:gd name="connsiteX566" fmla="*/ 5743105 w 7735930"/>
              <a:gd name="connsiteY566" fmla="*/ 6333313 h 6858000"/>
              <a:gd name="connsiteX567" fmla="*/ 5745698 w 7735930"/>
              <a:gd name="connsiteY567" fmla="*/ 6336501 h 6858000"/>
              <a:gd name="connsiteX568" fmla="*/ 5742358 w 7735930"/>
              <a:gd name="connsiteY568" fmla="*/ 6337172 h 6858000"/>
              <a:gd name="connsiteX569" fmla="*/ 5744291 w 7735930"/>
              <a:gd name="connsiteY569" fmla="*/ 6340144 h 6858000"/>
              <a:gd name="connsiteX570" fmla="*/ 5739370 w 7735930"/>
              <a:gd name="connsiteY570" fmla="*/ 6338227 h 6858000"/>
              <a:gd name="connsiteX571" fmla="*/ 5739369 w 7735930"/>
              <a:gd name="connsiteY571" fmla="*/ 6338227 h 6858000"/>
              <a:gd name="connsiteX572" fmla="*/ 5739369 w 7735930"/>
              <a:gd name="connsiteY572" fmla="*/ 6340145 h 6858000"/>
              <a:gd name="connsiteX573" fmla="*/ 5739896 w 7735930"/>
              <a:gd name="connsiteY573" fmla="*/ 6340720 h 6858000"/>
              <a:gd name="connsiteX574" fmla="*/ 5743061 w 7735930"/>
              <a:gd name="connsiteY574" fmla="*/ 6348199 h 6858000"/>
              <a:gd name="connsiteX575" fmla="*/ 5743061 w 7735930"/>
              <a:gd name="connsiteY575" fmla="*/ 6348582 h 6858000"/>
              <a:gd name="connsiteX576" fmla="*/ 5743061 w 7735930"/>
              <a:gd name="connsiteY576" fmla="*/ 6348774 h 6858000"/>
              <a:gd name="connsiteX577" fmla="*/ 5743061 w 7735930"/>
              <a:gd name="connsiteY577" fmla="*/ 6349158 h 6858000"/>
              <a:gd name="connsiteX578" fmla="*/ 5743061 w 7735930"/>
              <a:gd name="connsiteY578" fmla="*/ 6349541 h 6858000"/>
              <a:gd name="connsiteX579" fmla="*/ 5743061 w 7735930"/>
              <a:gd name="connsiteY579" fmla="*/ 6349925 h 6858000"/>
              <a:gd name="connsiteX580" fmla="*/ 5743677 w 7735930"/>
              <a:gd name="connsiteY580" fmla="*/ 6350308 h 6858000"/>
              <a:gd name="connsiteX581" fmla="*/ 5745259 w 7735930"/>
              <a:gd name="connsiteY581" fmla="*/ 6353185 h 6858000"/>
              <a:gd name="connsiteX582" fmla="*/ 5747281 w 7735930"/>
              <a:gd name="connsiteY582" fmla="*/ 6356061 h 6858000"/>
              <a:gd name="connsiteX583" fmla="*/ 5747280 w 7735930"/>
              <a:gd name="connsiteY583" fmla="*/ 6356058 h 6858000"/>
              <a:gd name="connsiteX584" fmla="*/ 5747282 w 7735930"/>
              <a:gd name="connsiteY584" fmla="*/ 6356061 h 6858000"/>
              <a:gd name="connsiteX585" fmla="*/ 5745699 w 7735930"/>
              <a:gd name="connsiteY585" fmla="*/ 6351267 h 6858000"/>
              <a:gd name="connsiteX586" fmla="*/ 5745699 w 7735930"/>
              <a:gd name="connsiteY586" fmla="*/ 6349541 h 6858000"/>
              <a:gd name="connsiteX587" fmla="*/ 5745698 w 7735930"/>
              <a:gd name="connsiteY587" fmla="*/ 6349541 h 6858000"/>
              <a:gd name="connsiteX588" fmla="*/ 5744293 w 7735930"/>
              <a:gd name="connsiteY588" fmla="*/ 6349541 h 6858000"/>
              <a:gd name="connsiteX589" fmla="*/ 5744941 w 7735930"/>
              <a:gd name="connsiteY589" fmla="*/ 6346569 h 6858000"/>
              <a:gd name="connsiteX590" fmla="*/ 5746841 w 7735930"/>
              <a:gd name="connsiteY590" fmla="*/ 6347624 h 6858000"/>
              <a:gd name="connsiteX591" fmla="*/ 5746841 w 7735930"/>
              <a:gd name="connsiteY591" fmla="*/ 6347623 h 6858000"/>
              <a:gd name="connsiteX592" fmla="*/ 5746842 w 7735930"/>
              <a:gd name="connsiteY592" fmla="*/ 6347624 h 6858000"/>
              <a:gd name="connsiteX593" fmla="*/ 5746842 w 7735930"/>
              <a:gd name="connsiteY593" fmla="*/ 6329022 h 6858000"/>
              <a:gd name="connsiteX594" fmla="*/ 5746841 w 7735930"/>
              <a:gd name="connsiteY594" fmla="*/ 6329022 h 6858000"/>
              <a:gd name="connsiteX595" fmla="*/ 5744358 w 7735930"/>
              <a:gd name="connsiteY595" fmla="*/ 6330100 h 6858000"/>
              <a:gd name="connsiteX596" fmla="*/ 5743062 w 7735930"/>
              <a:gd name="connsiteY596" fmla="*/ 6329022 h 6858000"/>
              <a:gd name="connsiteX597" fmla="*/ 5744293 w 7735930"/>
              <a:gd name="connsiteY597" fmla="*/ 6321544 h 6858000"/>
              <a:gd name="connsiteX598" fmla="*/ 5741952 w 7735930"/>
              <a:gd name="connsiteY598" fmla="*/ 6316461 h 6858000"/>
              <a:gd name="connsiteX599" fmla="*/ 5741951 w 7735930"/>
              <a:gd name="connsiteY599" fmla="*/ 6316461 h 6858000"/>
              <a:gd name="connsiteX600" fmla="*/ 5740127 w 7735930"/>
              <a:gd name="connsiteY600" fmla="*/ 6316324 h 6858000"/>
              <a:gd name="connsiteX601" fmla="*/ 5735590 w 7735930"/>
              <a:gd name="connsiteY601" fmla="*/ 6315982 h 6858000"/>
              <a:gd name="connsiteX602" fmla="*/ 5735590 w 7735930"/>
              <a:gd name="connsiteY602" fmla="*/ 6306778 h 6858000"/>
              <a:gd name="connsiteX603" fmla="*/ 5733073 w 7735930"/>
              <a:gd name="connsiteY603" fmla="*/ 6305771 h 6858000"/>
              <a:gd name="connsiteX604" fmla="*/ 5733072 w 7735930"/>
              <a:gd name="connsiteY604" fmla="*/ 6305770 h 6858000"/>
              <a:gd name="connsiteX605" fmla="*/ 5731809 w 7735930"/>
              <a:gd name="connsiteY605" fmla="*/ 6306778 h 6858000"/>
              <a:gd name="connsiteX606" fmla="*/ 5733213 w 7735930"/>
              <a:gd name="connsiteY606" fmla="*/ 6308693 h 6858000"/>
              <a:gd name="connsiteX607" fmla="*/ 5727678 w 7735930"/>
              <a:gd name="connsiteY607" fmla="*/ 6304188 h 6858000"/>
              <a:gd name="connsiteX608" fmla="*/ 5721876 w 7735930"/>
              <a:gd name="connsiteY608" fmla="*/ 6303134 h 6858000"/>
              <a:gd name="connsiteX609" fmla="*/ 5721876 w 7735930"/>
              <a:gd name="connsiteY609" fmla="*/ 6297573 h 6858000"/>
              <a:gd name="connsiteX610" fmla="*/ 5721875 w 7735930"/>
              <a:gd name="connsiteY610" fmla="*/ 6297573 h 6858000"/>
              <a:gd name="connsiteX611" fmla="*/ 5720645 w 7735930"/>
              <a:gd name="connsiteY611" fmla="*/ 6297573 h 6858000"/>
              <a:gd name="connsiteX612" fmla="*/ 5720645 w 7735930"/>
              <a:gd name="connsiteY612" fmla="*/ 6296998 h 6858000"/>
              <a:gd name="connsiteX613" fmla="*/ 5720644 w 7735930"/>
              <a:gd name="connsiteY613" fmla="*/ 6296999 h 6858000"/>
              <a:gd name="connsiteX614" fmla="*/ 5594284 w 7735930"/>
              <a:gd name="connsiteY614" fmla="*/ 6292560 h 6858000"/>
              <a:gd name="connsiteX615" fmla="*/ 5594668 w 7735930"/>
              <a:gd name="connsiteY615" fmla="*/ 6295655 h 6858000"/>
              <a:gd name="connsiteX616" fmla="*/ 5592734 w 7735930"/>
              <a:gd name="connsiteY616" fmla="*/ 6296806 h 6858000"/>
              <a:gd name="connsiteX617" fmla="*/ 5592119 w 7735930"/>
              <a:gd name="connsiteY617" fmla="*/ 6299298 h 6858000"/>
              <a:gd name="connsiteX618" fmla="*/ 5588339 w 7735930"/>
              <a:gd name="connsiteY618" fmla="*/ 6297573 h 6858000"/>
              <a:gd name="connsiteX619" fmla="*/ 5588338 w 7735930"/>
              <a:gd name="connsiteY619" fmla="*/ 6297573 h 6858000"/>
              <a:gd name="connsiteX620" fmla="*/ 5589481 w 7735930"/>
              <a:gd name="connsiteY620" fmla="*/ 6306778 h 6858000"/>
              <a:gd name="connsiteX621" fmla="*/ 5587108 w 7735930"/>
              <a:gd name="connsiteY621" fmla="*/ 6306778 h 6858000"/>
              <a:gd name="connsiteX622" fmla="*/ 5588338 w 7735930"/>
              <a:gd name="connsiteY622" fmla="*/ 6315982 h 6858000"/>
              <a:gd name="connsiteX623" fmla="*/ 5587722 w 7735930"/>
              <a:gd name="connsiteY623" fmla="*/ 6316941 h 6858000"/>
              <a:gd name="connsiteX624" fmla="*/ 5588338 w 7735930"/>
              <a:gd name="connsiteY624" fmla="*/ 6317900 h 6858000"/>
              <a:gd name="connsiteX625" fmla="*/ 5589481 w 7735930"/>
              <a:gd name="connsiteY625" fmla="*/ 6325379 h 6858000"/>
              <a:gd name="connsiteX626" fmla="*/ 5590536 w 7735930"/>
              <a:gd name="connsiteY626" fmla="*/ 6325954 h 6858000"/>
              <a:gd name="connsiteX627" fmla="*/ 5590536 w 7735930"/>
              <a:gd name="connsiteY627" fmla="*/ 6325953 h 6858000"/>
              <a:gd name="connsiteX628" fmla="*/ 5590537 w 7735930"/>
              <a:gd name="connsiteY628" fmla="*/ 6325954 h 6858000"/>
              <a:gd name="connsiteX629" fmla="*/ 5590098 w 7735930"/>
              <a:gd name="connsiteY629" fmla="*/ 6324804 h 6858000"/>
              <a:gd name="connsiteX630" fmla="*/ 5590098 w 7735930"/>
              <a:gd name="connsiteY630" fmla="*/ 6324228 h 6858000"/>
              <a:gd name="connsiteX631" fmla="*/ 5592471 w 7735930"/>
              <a:gd name="connsiteY631" fmla="*/ 6317708 h 6858000"/>
              <a:gd name="connsiteX632" fmla="*/ 5592470 w 7735930"/>
              <a:gd name="connsiteY632" fmla="*/ 6317708 h 6858000"/>
              <a:gd name="connsiteX633" fmla="*/ 5592119 w 7735930"/>
              <a:gd name="connsiteY633" fmla="*/ 6317899 h 6858000"/>
              <a:gd name="connsiteX634" fmla="*/ 5590889 w 7735930"/>
              <a:gd name="connsiteY634" fmla="*/ 6315982 h 6858000"/>
              <a:gd name="connsiteX635" fmla="*/ 5592735 w 7735930"/>
              <a:gd name="connsiteY635" fmla="*/ 6315215 h 6858000"/>
              <a:gd name="connsiteX636" fmla="*/ 5590889 w 7735930"/>
              <a:gd name="connsiteY636" fmla="*/ 6314256 h 6858000"/>
              <a:gd name="connsiteX637" fmla="*/ 5589196 w 7735930"/>
              <a:gd name="connsiteY637" fmla="*/ 6308527 h 6858000"/>
              <a:gd name="connsiteX638" fmla="*/ 5589949 w 7735930"/>
              <a:gd name="connsiteY638" fmla="*/ 6308570 h 6858000"/>
              <a:gd name="connsiteX639" fmla="*/ 5592120 w 7735930"/>
              <a:gd name="connsiteY639" fmla="*/ 6308695 h 6858000"/>
              <a:gd name="connsiteX640" fmla="*/ 5595900 w 7735930"/>
              <a:gd name="connsiteY640" fmla="*/ 6301216 h 6858000"/>
              <a:gd name="connsiteX641" fmla="*/ 5597043 w 7735930"/>
              <a:gd name="connsiteY641" fmla="*/ 6301216 h 6858000"/>
              <a:gd name="connsiteX642" fmla="*/ 5596252 w 7735930"/>
              <a:gd name="connsiteY642" fmla="*/ 6296574 h 6858000"/>
              <a:gd name="connsiteX643" fmla="*/ 5594286 w 7735930"/>
              <a:gd name="connsiteY643" fmla="*/ 6292562 h 6858000"/>
              <a:gd name="connsiteX644" fmla="*/ 4063245 w 7735930"/>
              <a:gd name="connsiteY644" fmla="*/ 6291752 h 6858000"/>
              <a:gd name="connsiteX645" fmla="*/ 4044387 w 7735930"/>
              <a:gd name="connsiteY645" fmla="*/ 6320295 h 6858000"/>
              <a:gd name="connsiteX646" fmla="*/ 4037270 w 7735930"/>
              <a:gd name="connsiteY646" fmla="*/ 6329620 h 6858000"/>
              <a:gd name="connsiteX647" fmla="*/ 4017992 w 7735930"/>
              <a:gd name="connsiteY647" fmla="*/ 6325703 h 6858000"/>
              <a:gd name="connsiteX648" fmla="*/ 4017991 w 7735930"/>
              <a:gd name="connsiteY648" fmla="*/ 6325703 h 6858000"/>
              <a:gd name="connsiteX649" fmla="*/ 4010320 w 7735930"/>
              <a:gd name="connsiteY649" fmla="*/ 6351584 h 6858000"/>
              <a:gd name="connsiteX650" fmla="*/ 4010320 w 7735930"/>
              <a:gd name="connsiteY650" fmla="*/ 6351583 h 6858000"/>
              <a:gd name="connsiteX651" fmla="*/ 4010321 w 7735930"/>
              <a:gd name="connsiteY651" fmla="*/ 6351584 h 6858000"/>
              <a:gd name="connsiteX652" fmla="*/ 4021117 w 7735930"/>
              <a:gd name="connsiteY652" fmla="*/ 6345714 h 6858000"/>
              <a:gd name="connsiteX653" fmla="*/ 4037270 w 7735930"/>
              <a:gd name="connsiteY653" fmla="*/ 6329620 h 6858000"/>
              <a:gd name="connsiteX654" fmla="*/ 4046361 w 7735930"/>
              <a:gd name="connsiteY654" fmla="*/ 6341359 h 6858000"/>
              <a:gd name="connsiteX655" fmla="*/ 4046361 w 7735930"/>
              <a:gd name="connsiteY655" fmla="*/ 6341358 h 6858000"/>
              <a:gd name="connsiteX656" fmla="*/ 4046362 w 7735930"/>
              <a:gd name="connsiteY656" fmla="*/ 6341359 h 6858000"/>
              <a:gd name="connsiteX657" fmla="*/ 4063247 w 7735930"/>
              <a:gd name="connsiteY657" fmla="*/ 6291752 h 6858000"/>
              <a:gd name="connsiteX658" fmla="*/ 4063246 w 7735930"/>
              <a:gd name="connsiteY658" fmla="*/ 6291752 h 6858000"/>
              <a:gd name="connsiteX659" fmla="*/ 682160 w 7735930"/>
              <a:gd name="connsiteY659" fmla="*/ 6289859 h 6858000"/>
              <a:gd name="connsiteX660" fmla="*/ 691059 w 7735930"/>
              <a:gd name="connsiteY660" fmla="*/ 6301604 h 6858000"/>
              <a:gd name="connsiteX661" fmla="*/ 700993 w 7735930"/>
              <a:gd name="connsiteY661" fmla="*/ 6304580 h 6858000"/>
              <a:gd name="connsiteX662" fmla="*/ 700995 w 7735930"/>
              <a:gd name="connsiteY662" fmla="*/ 6304580 h 6858000"/>
              <a:gd name="connsiteX663" fmla="*/ 722748 w 7735930"/>
              <a:gd name="connsiteY663" fmla="*/ 6295160 h 6858000"/>
              <a:gd name="connsiteX664" fmla="*/ 722352 w 7735930"/>
              <a:gd name="connsiteY664" fmla="*/ 6308017 h 6858000"/>
              <a:gd name="connsiteX665" fmla="*/ 704026 w 7735930"/>
              <a:gd name="connsiteY665" fmla="*/ 6331318 h 6858000"/>
              <a:gd name="connsiteX666" fmla="*/ 706190 w 7735930"/>
              <a:gd name="connsiteY666" fmla="*/ 6344389 h 6858000"/>
              <a:gd name="connsiteX667" fmla="*/ 693226 w 7735930"/>
              <a:gd name="connsiteY667" fmla="*/ 6342732 h 6858000"/>
              <a:gd name="connsiteX668" fmla="*/ 680659 w 7735930"/>
              <a:gd name="connsiteY668" fmla="*/ 6339087 h 6858000"/>
              <a:gd name="connsiteX669" fmla="*/ 680658 w 7735930"/>
              <a:gd name="connsiteY669" fmla="*/ 6339087 h 6858000"/>
              <a:gd name="connsiteX670" fmla="*/ 674368 w 7735930"/>
              <a:gd name="connsiteY670" fmla="*/ 6350826 h 6858000"/>
              <a:gd name="connsiteX671" fmla="*/ 667549 w 7735930"/>
              <a:gd name="connsiteY671" fmla="*/ 6352341 h 6858000"/>
              <a:gd name="connsiteX672" fmla="*/ 656881 w 7735930"/>
              <a:gd name="connsiteY672" fmla="*/ 6348063 h 6858000"/>
              <a:gd name="connsiteX673" fmla="*/ 627612 w 7735930"/>
              <a:gd name="connsiteY673" fmla="*/ 6313716 h 6858000"/>
              <a:gd name="connsiteX674" fmla="*/ 654156 w 7735930"/>
              <a:gd name="connsiteY674" fmla="*/ 6308319 h 6858000"/>
              <a:gd name="connsiteX675" fmla="*/ 5797348 w 7735930"/>
              <a:gd name="connsiteY675" fmla="*/ 6287465 h 6858000"/>
              <a:gd name="connsiteX676" fmla="*/ 5797349 w 7735930"/>
              <a:gd name="connsiteY676" fmla="*/ 6287466 h 6858000"/>
              <a:gd name="connsiteX677" fmla="*/ 5797348 w 7735930"/>
              <a:gd name="connsiteY677" fmla="*/ 6287466 h 6858000"/>
              <a:gd name="connsiteX678" fmla="*/ 5797302 w 7735930"/>
              <a:gd name="connsiteY678" fmla="*/ 6287409 h 6858000"/>
              <a:gd name="connsiteX679" fmla="*/ 5797348 w 7735930"/>
              <a:gd name="connsiteY679" fmla="*/ 6287466 h 6858000"/>
              <a:gd name="connsiteX680" fmla="*/ 5796696 w 7735930"/>
              <a:gd name="connsiteY680" fmla="*/ 6288356 h 6858000"/>
              <a:gd name="connsiteX681" fmla="*/ 1952056 w 7735930"/>
              <a:gd name="connsiteY681" fmla="*/ 6287208 h 6858000"/>
              <a:gd name="connsiteX682" fmla="*/ 1956723 w 7735930"/>
              <a:gd name="connsiteY682" fmla="*/ 6298095 h 6858000"/>
              <a:gd name="connsiteX683" fmla="*/ 1949458 w 7735930"/>
              <a:gd name="connsiteY683" fmla="*/ 6307277 h 6858000"/>
              <a:gd name="connsiteX684" fmla="*/ 1944670 w 7735930"/>
              <a:gd name="connsiteY684" fmla="*/ 6296391 h 6858000"/>
              <a:gd name="connsiteX685" fmla="*/ 1947815 w 7735930"/>
              <a:gd name="connsiteY685" fmla="*/ 6289705 h 6858000"/>
              <a:gd name="connsiteX686" fmla="*/ 5744116 w 7735930"/>
              <a:gd name="connsiteY686" fmla="*/ 6285684 h 6858000"/>
              <a:gd name="connsiteX687" fmla="*/ 5742885 w 7735930"/>
              <a:gd name="connsiteY687" fmla="*/ 6287793 h 6858000"/>
              <a:gd name="connsiteX688" fmla="*/ 5741303 w 7735930"/>
              <a:gd name="connsiteY688" fmla="*/ 6291628 h 6858000"/>
              <a:gd name="connsiteX689" fmla="*/ 5741303 w 7735930"/>
              <a:gd name="connsiteY689" fmla="*/ 6292012 h 6858000"/>
              <a:gd name="connsiteX690" fmla="*/ 5740951 w 7735930"/>
              <a:gd name="connsiteY690" fmla="*/ 6293354 h 6858000"/>
              <a:gd name="connsiteX691" fmla="*/ 5740336 w 7735930"/>
              <a:gd name="connsiteY691" fmla="*/ 6293737 h 6858000"/>
              <a:gd name="connsiteX692" fmla="*/ 5739722 w 7735930"/>
              <a:gd name="connsiteY692" fmla="*/ 6293354 h 6858000"/>
              <a:gd name="connsiteX693" fmla="*/ 5736996 w 7735930"/>
              <a:gd name="connsiteY693" fmla="*/ 6291820 h 6858000"/>
              <a:gd name="connsiteX694" fmla="*/ 5734359 w 7735930"/>
              <a:gd name="connsiteY694" fmla="*/ 6290861 h 6858000"/>
              <a:gd name="connsiteX695" fmla="*/ 5734358 w 7735930"/>
              <a:gd name="connsiteY695" fmla="*/ 6290861 h 6858000"/>
              <a:gd name="connsiteX696" fmla="*/ 5731809 w 7735930"/>
              <a:gd name="connsiteY696" fmla="*/ 6297573 h 6858000"/>
              <a:gd name="connsiteX697" fmla="*/ 5731810 w 7735930"/>
              <a:gd name="connsiteY697" fmla="*/ 6297572 h 6858000"/>
              <a:gd name="connsiteX698" fmla="*/ 5731810 w 7735930"/>
              <a:gd name="connsiteY698" fmla="*/ 6297573 h 6858000"/>
              <a:gd name="connsiteX699" fmla="*/ 5736260 w 7735930"/>
              <a:gd name="connsiteY699" fmla="*/ 6296829 h 6858000"/>
              <a:gd name="connsiteX700" fmla="*/ 5740512 w 7735930"/>
              <a:gd name="connsiteY700" fmla="*/ 6295655 h 6858000"/>
              <a:gd name="connsiteX701" fmla="*/ 5742534 w 7735930"/>
              <a:gd name="connsiteY701" fmla="*/ 6296806 h 6858000"/>
              <a:gd name="connsiteX702" fmla="*/ 5742534 w 7735930"/>
              <a:gd name="connsiteY702" fmla="*/ 6296805 h 6858000"/>
              <a:gd name="connsiteX703" fmla="*/ 5742535 w 7735930"/>
              <a:gd name="connsiteY703" fmla="*/ 6296806 h 6858000"/>
              <a:gd name="connsiteX704" fmla="*/ 5743062 w 7735930"/>
              <a:gd name="connsiteY704" fmla="*/ 6293738 h 6858000"/>
              <a:gd name="connsiteX705" fmla="*/ 5744293 w 7735930"/>
              <a:gd name="connsiteY705" fmla="*/ 6286451 h 6858000"/>
              <a:gd name="connsiteX706" fmla="*/ 5744117 w 7735930"/>
              <a:gd name="connsiteY706" fmla="*/ 6285684 h 6858000"/>
              <a:gd name="connsiteX707" fmla="*/ 5744116 w 7735930"/>
              <a:gd name="connsiteY707" fmla="*/ 6285685 h 6858000"/>
              <a:gd name="connsiteX708" fmla="*/ 5730578 w 7735930"/>
              <a:gd name="connsiteY708" fmla="*/ 6277054 h 6858000"/>
              <a:gd name="connsiteX709" fmla="*/ 5725655 w 7735930"/>
              <a:gd name="connsiteY709" fmla="*/ 6284724 h 6858000"/>
              <a:gd name="connsiteX710" fmla="*/ 5724425 w 7735930"/>
              <a:gd name="connsiteY710" fmla="*/ 6283574 h 6858000"/>
              <a:gd name="connsiteX711" fmla="*/ 5724424 w 7735930"/>
              <a:gd name="connsiteY711" fmla="*/ 6283574 h 6858000"/>
              <a:gd name="connsiteX712" fmla="*/ 5723105 w 7735930"/>
              <a:gd name="connsiteY712" fmla="*/ 6284725 h 6858000"/>
              <a:gd name="connsiteX713" fmla="*/ 5718722 w 7735930"/>
              <a:gd name="connsiteY713" fmla="*/ 6285755 h 6858000"/>
              <a:gd name="connsiteX714" fmla="*/ 5715722 w 7735930"/>
              <a:gd name="connsiteY714" fmla="*/ 6280889 h 6858000"/>
              <a:gd name="connsiteX715" fmla="*/ 5715722 w 7735930"/>
              <a:gd name="connsiteY715" fmla="*/ 6280891 h 6858000"/>
              <a:gd name="connsiteX716" fmla="*/ 5715721 w 7735930"/>
              <a:gd name="connsiteY716" fmla="*/ 6280889 h 6858000"/>
              <a:gd name="connsiteX717" fmla="*/ 5718095 w 7735930"/>
              <a:gd name="connsiteY717" fmla="*/ 6292012 h 6858000"/>
              <a:gd name="connsiteX718" fmla="*/ 5715721 w 7735930"/>
              <a:gd name="connsiteY718" fmla="*/ 6297573 h 6858000"/>
              <a:gd name="connsiteX719" fmla="*/ 5715722 w 7735930"/>
              <a:gd name="connsiteY719" fmla="*/ 6297573 h 6858000"/>
              <a:gd name="connsiteX720" fmla="*/ 5715898 w 7735930"/>
              <a:gd name="connsiteY720" fmla="*/ 6297573 h 6858000"/>
              <a:gd name="connsiteX721" fmla="*/ 5719854 w 7735930"/>
              <a:gd name="connsiteY721" fmla="*/ 6294121 h 6858000"/>
              <a:gd name="connsiteX722" fmla="*/ 5719326 w 7735930"/>
              <a:gd name="connsiteY722" fmla="*/ 6293738 h 6858000"/>
              <a:gd name="connsiteX723" fmla="*/ 5724425 w 7735930"/>
              <a:gd name="connsiteY723" fmla="*/ 6288368 h 6858000"/>
              <a:gd name="connsiteX724" fmla="*/ 5726271 w 7735930"/>
              <a:gd name="connsiteY724" fmla="*/ 6287409 h 6858000"/>
              <a:gd name="connsiteX725" fmla="*/ 5725656 w 7735930"/>
              <a:gd name="connsiteY725" fmla="*/ 6284725 h 6858000"/>
              <a:gd name="connsiteX726" fmla="*/ 5729863 w 7735930"/>
              <a:gd name="connsiteY726" fmla="*/ 6285468 h 6858000"/>
              <a:gd name="connsiteX727" fmla="*/ 5733215 w 7735930"/>
              <a:gd name="connsiteY727" fmla="*/ 6288368 h 6858000"/>
              <a:gd name="connsiteX728" fmla="*/ 5737962 w 7735930"/>
              <a:gd name="connsiteY728" fmla="*/ 6289327 h 6858000"/>
              <a:gd name="connsiteX729" fmla="*/ 5739369 w 7735930"/>
              <a:gd name="connsiteY729" fmla="*/ 6290478 h 6858000"/>
              <a:gd name="connsiteX730" fmla="*/ 5739369 w 7735930"/>
              <a:gd name="connsiteY730" fmla="*/ 6290477 h 6858000"/>
              <a:gd name="connsiteX731" fmla="*/ 5739370 w 7735930"/>
              <a:gd name="connsiteY731" fmla="*/ 6290478 h 6858000"/>
              <a:gd name="connsiteX732" fmla="*/ 5741304 w 7735930"/>
              <a:gd name="connsiteY732" fmla="*/ 6285492 h 6858000"/>
              <a:gd name="connsiteX733" fmla="*/ 5741743 w 7735930"/>
              <a:gd name="connsiteY733" fmla="*/ 6284725 h 6858000"/>
              <a:gd name="connsiteX734" fmla="*/ 5741919 w 7735930"/>
              <a:gd name="connsiteY734" fmla="*/ 6280889 h 6858000"/>
              <a:gd name="connsiteX735" fmla="*/ 5741918 w 7735930"/>
              <a:gd name="connsiteY735" fmla="*/ 6280889 h 6858000"/>
              <a:gd name="connsiteX736" fmla="*/ 5736083 w 7735930"/>
              <a:gd name="connsiteY736" fmla="*/ 6281057 h 6858000"/>
              <a:gd name="connsiteX737" fmla="*/ 5730579 w 7735930"/>
              <a:gd name="connsiteY737" fmla="*/ 6277054 h 6858000"/>
              <a:gd name="connsiteX738" fmla="*/ 1805943 w 7735930"/>
              <a:gd name="connsiteY738" fmla="*/ 6275849 h 6858000"/>
              <a:gd name="connsiteX739" fmla="*/ 1810771 w 7735930"/>
              <a:gd name="connsiteY739" fmla="*/ 6286782 h 6858000"/>
              <a:gd name="connsiteX740" fmla="*/ 1803669 w 7735930"/>
              <a:gd name="connsiteY740" fmla="*/ 6296295 h 6858000"/>
              <a:gd name="connsiteX741" fmla="*/ 1798718 w 7735930"/>
              <a:gd name="connsiteY741" fmla="*/ 6285220 h 6858000"/>
              <a:gd name="connsiteX742" fmla="*/ 528578 w 7735930"/>
              <a:gd name="connsiteY742" fmla="*/ 6275849 h 6858000"/>
              <a:gd name="connsiteX743" fmla="*/ 533204 w 7735930"/>
              <a:gd name="connsiteY743" fmla="*/ 6286924 h 6858000"/>
              <a:gd name="connsiteX744" fmla="*/ 525656 w 7735930"/>
              <a:gd name="connsiteY744" fmla="*/ 6296295 h 6858000"/>
              <a:gd name="connsiteX745" fmla="*/ 521151 w 7735930"/>
              <a:gd name="connsiteY745" fmla="*/ 6285220 h 6858000"/>
              <a:gd name="connsiteX746" fmla="*/ 5588338 w 7735930"/>
              <a:gd name="connsiteY746" fmla="*/ 6269767 h 6858000"/>
              <a:gd name="connsiteX747" fmla="*/ 5587108 w 7735930"/>
              <a:gd name="connsiteY747" fmla="*/ 6279163 h 6858000"/>
              <a:gd name="connsiteX748" fmla="*/ 5592119 w 7735930"/>
              <a:gd name="connsiteY748" fmla="*/ 6280889 h 6858000"/>
              <a:gd name="connsiteX749" fmla="*/ 5592119 w 7735930"/>
              <a:gd name="connsiteY749" fmla="*/ 6280888 h 6858000"/>
              <a:gd name="connsiteX750" fmla="*/ 5592120 w 7735930"/>
              <a:gd name="connsiteY750" fmla="*/ 6280889 h 6858000"/>
              <a:gd name="connsiteX751" fmla="*/ 5593262 w 7735930"/>
              <a:gd name="connsiteY751" fmla="*/ 6273602 h 6858000"/>
              <a:gd name="connsiteX752" fmla="*/ 5593261 w 7735930"/>
              <a:gd name="connsiteY752" fmla="*/ 6273602 h 6858000"/>
              <a:gd name="connsiteX753" fmla="*/ 5590207 w 7735930"/>
              <a:gd name="connsiteY753" fmla="*/ 6273769 h 6858000"/>
              <a:gd name="connsiteX754" fmla="*/ 5588339 w 7735930"/>
              <a:gd name="connsiteY754" fmla="*/ 6269767 h 6858000"/>
              <a:gd name="connsiteX755" fmla="*/ 5588339 w 7735930"/>
              <a:gd name="connsiteY755" fmla="*/ 6269768 h 6858000"/>
              <a:gd name="connsiteX756" fmla="*/ 6163626 w 7735930"/>
              <a:gd name="connsiteY756" fmla="*/ 6268233 h 6858000"/>
              <a:gd name="connsiteX757" fmla="*/ 6164769 w 7735930"/>
              <a:gd name="connsiteY757" fmla="*/ 6273602 h 6858000"/>
              <a:gd name="connsiteX758" fmla="*/ 6164770 w 7735930"/>
              <a:gd name="connsiteY758" fmla="*/ 6273600 h 6858000"/>
              <a:gd name="connsiteX759" fmla="*/ 6164770 w 7735930"/>
              <a:gd name="connsiteY759" fmla="*/ 6273602 h 6858000"/>
              <a:gd name="connsiteX760" fmla="*/ 6166176 w 7735930"/>
              <a:gd name="connsiteY760" fmla="*/ 6271493 h 6858000"/>
              <a:gd name="connsiteX761" fmla="*/ 6166176 w 7735930"/>
              <a:gd name="connsiteY761" fmla="*/ 6268808 h 6858000"/>
              <a:gd name="connsiteX762" fmla="*/ 6163627 w 7735930"/>
              <a:gd name="connsiteY762" fmla="*/ 6268233 h 6858000"/>
              <a:gd name="connsiteX763" fmla="*/ 2691394 w 7735930"/>
              <a:gd name="connsiteY763" fmla="*/ 6264867 h 6858000"/>
              <a:gd name="connsiteX764" fmla="*/ 2696346 w 7735930"/>
              <a:gd name="connsiteY764" fmla="*/ 6275611 h 6858000"/>
              <a:gd name="connsiteX765" fmla="*/ 2689122 w 7735930"/>
              <a:gd name="connsiteY765" fmla="*/ 6284935 h 6858000"/>
              <a:gd name="connsiteX766" fmla="*/ 2684293 w 7735930"/>
              <a:gd name="connsiteY766" fmla="*/ 6274049 h 6858000"/>
              <a:gd name="connsiteX767" fmla="*/ 610402 w 7735930"/>
              <a:gd name="connsiteY767" fmla="*/ 6262973 h 6858000"/>
              <a:gd name="connsiteX768" fmla="*/ 609226 w 7735930"/>
              <a:gd name="connsiteY768" fmla="*/ 6278782 h 6858000"/>
              <a:gd name="connsiteX769" fmla="*/ 596115 w 7735930"/>
              <a:gd name="connsiteY769" fmla="*/ 6284936 h 6858000"/>
              <a:gd name="connsiteX770" fmla="*/ 587349 w 7735930"/>
              <a:gd name="connsiteY770" fmla="*/ 6280771 h 6858000"/>
              <a:gd name="connsiteX771" fmla="*/ 600636 w 7735930"/>
              <a:gd name="connsiteY771" fmla="*/ 6267457 h 6858000"/>
              <a:gd name="connsiteX772" fmla="*/ 5798269 w 7735930"/>
              <a:gd name="connsiteY772" fmla="*/ 6258453 h 6858000"/>
              <a:gd name="connsiteX773" fmla="*/ 5800462 w 7735930"/>
              <a:gd name="connsiteY773" fmla="*/ 6260366 h 6858000"/>
              <a:gd name="connsiteX774" fmla="*/ 5798094 w 7735930"/>
              <a:gd name="connsiteY774" fmla="*/ 6258645 h 6858000"/>
              <a:gd name="connsiteX775" fmla="*/ 5430010 w 7735930"/>
              <a:gd name="connsiteY775" fmla="*/ 6258069 h 6858000"/>
              <a:gd name="connsiteX776" fmla="*/ 5430010 w 7735930"/>
              <a:gd name="connsiteY776" fmla="*/ 6258645 h 6858000"/>
              <a:gd name="connsiteX777" fmla="*/ 5425000 w 7735930"/>
              <a:gd name="connsiteY777" fmla="*/ 6261521 h 6858000"/>
              <a:gd name="connsiteX778" fmla="*/ 5427638 w 7735930"/>
              <a:gd name="connsiteY778" fmla="*/ 6262288 h 6858000"/>
              <a:gd name="connsiteX779" fmla="*/ 5432912 w 7735930"/>
              <a:gd name="connsiteY779" fmla="*/ 6265165 h 6858000"/>
              <a:gd name="connsiteX780" fmla="*/ 5433176 w 7735930"/>
              <a:gd name="connsiteY780" fmla="*/ 6265548 h 6858000"/>
              <a:gd name="connsiteX781" fmla="*/ 5433352 w 7735930"/>
              <a:gd name="connsiteY781" fmla="*/ 6266699 h 6858000"/>
              <a:gd name="connsiteX782" fmla="*/ 5434319 w 7735930"/>
              <a:gd name="connsiteY782" fmla="*/ 6270534 h 6858000"/>
              <a:gd name="connsiteX783" fmla="*/ 5436165 w 7735930"/>
              <a:gd name="connsiteY783" fmla="*/ 6273602 h 6858000"/>
              <a:gd name="connsiteX784" fmla="*/ 5436165 w 7735930"/>
              <a:gd name="connsiteY784" fmla="*/ 6273600 h 6858000"/>
              <a:gd name="connsiteX785" fmla="*/ 5436166 w 7735930"/>
              <a:gd name="connsiteY785" fmla="*/ 6273602 h 6858000"/>
              <a:gd name="connsiteX786" fmla="*/ 5437748 w 7735930"/>
              <a:gd name="connsiteY786" fmla="*/ 6263055 h 6858000"/>
              <a:gd name="connsiteX787" fmla="*/ 5430012 w 7735930"/>
              <a:gd name="connsiteY787" fmla="*/ 6258069 h 6858000"/>
              <a:gd name="connsiteX788" fmla="*/ 4035732 w 7735930"/>
              <a:gd name="connsiteY788" fmla="*/ 6254783 h 6858000"/>
              <a:gd name="connsiteX789" fmla="*/ 3972873 w 7735930"/>
              <a:gd name="connsiteY789" fmla="*/ 6300225 h 6858000"/>
              <a:gd name="connsiteX790" fmla="*/ 3944731 w 7735930"/>
              <a:gd name="connsiteY790" fmla="*/ 6328483 h 6858000"/>
              <a:gd name="connsiteX791" fmla="*/ 3943965 w 7735930"/>
              <a:gd name="connsiteY791" fmla="*/ 6326306 h 6858000"/>
              <a:gd name="connsiteX792" fmla="*/ 3938115 w 7735930"/>
              <a:gd name="connsiteY792" fmla="*/ 6324981 h 6858000"/>
              <a:gd name="connsiteX793" fmla="*/ 3938114 w 7735930"/>
              <a:gd name="connsiteY793" fmla="*/ 6324981 h 6858000"/>
              <a:gd name="connsiteX794" fmla="*/ 3924924 w 7735930"/>
              <a:gd name="connsiteY794" fmla="*/ 6325455 h 6858000"/>
              <a:gd name="connsiteX795" fmla="*/ 3885311 w 7735930"/>
              <a:gd name="connsiteY795" fmla="*/ 6392481 h 6858000"/>
              <a:gd name="connsiteX796" fmla="*/ 3895052 w 7735930"/>
              <a:gd name="connsiteY796" fmla="*/ 6395132 h 6858000"/>
              <a:gd name="connsiteX797" fmla="*/ 3895053 w 7735930"/>
              <a:gd name="connsiteY797" fmla="*/ 6395132 h 6858000"/>
              <a:gd name="connsiteX798" fmla="*/ 3934300 w 7735930"/>
              <a:gd name="connsiteY798" fmla="*/ 6371038 h 6858000"/>
              <a:gd name="connsiteX799" fmla="*/ 3953818 w 7735930"/>
              <a:gd name="connsiteY799" fmla="*/ 6359294 h 6858000"/>
              <a:gd name="connsiteX800" fmla="*/ 3971356 w 7735930"/>
              <a:gd name="connsiteY800" fmla="*/ 6362566 h 6858000"/>
              <a:gd name="connsiteX801" fmla="*/ 3980853 w 7735930"/>
              <a:gd name="connsiteY801" fmla="*/ 6369855 h 6858000"/>
              <a:gd name="connsiteX802" fmla="*/ 3980853 w 7735930"/>
              <a:gd name="connsiteY802" fmla="*/ 6369854 h 6858000"/>
              <a:gd name="connsiteX803" fmla="*/ 3980854 w 7735930"/>
              <a:gd name="connsiteY803" fmla="*/ 6369855 h 6858000"/>
              <a:gd name="connsiteX804" fmla="*/ 3991813 w 7735930"/>
              <a:gd name="connsiteY804" fmla="*/ 6365216 h 6858000"/>
              <a:gd name="connsiteX805" fmla="*/ 4065519 w 7735930"/>
              <a:gd name="connsiteY805" fmla="*/ 6271682 h 6858000"/>
              <a:gd name="connsiteX806" fmla="*/ 4035733 w 7735930"/>
              <a:gd name="connsiteY806" fmla="*/ 6254783 h 6858000"/>
              <a:gd name="connsiteX807" fmla="*/ 4035733 w 7735930"/>
              <a:gd name="connsiteY807" fmla="*/ 6254784 h 6858000"/>
              <a:gd name="connsiteX808" fmla="*/ 2187138 w 7735930"/>
              <a:gd name="connsiteY808" fmla="*/ 6253506 h 6858000"/>
              <a:gd name="connsiteX809" fmla="*/ 2191643 w 7735930"/>
              <a:gd name="connsiteY809" fmla="*/ 6264440 h 6858000"/>
              <a:gd name="connsiteX810" fmla="*/ 2184216 w 7735930"/>
              <a:gd name="connsiteY810" fmla="*/ 6273953 h 6858000"/>
              <a:gd name="connsiteX811" fmla="*/ 2179711 w 7735930"/>
              <a:gd name="connsiteY811" fmla="*/ 6262878 h 6858000"/>
              <a:gd name="connsiteX812" fmla="*/ 6159846 w 7735930"/>
              <a:gd name="connsiteY812" fmla="*/ 6253083 h 6858000"/>
              <a:gd name="connsiteX813" fmla="*/ 6157472 w 7735930"/>
              <a:gd name="connsiteY813" fmla="*/ 6258645 h 6858000"/>
              <a:gd name="connsiteX814" fmla="*/ 6162395 w 7735930"/>
              <a:gd name="connsiteY814" fmla="*/ 6260371 h 6858000"/>
              <a:gd name="connsiteX815" fmla="*/ 6163626 w 7735930"/>
              <a:gd name="connsiteY815" fmla="*/ 6265932 h 6858000"/>
              <a:gd name="connsiteX816" fmla="*/ 6167582 w 7735930"/>
              <a:gd name="connsiteY816" fmla="*/ 6267466 h 6858000"/>
              <a:gd name="connsiteX817" fmla="*/ 6167582 w 7735930"/>
              <a:gd name="connsiteY817" fmla="*/ 6267465 h 6858000"/>
              <a:gd name="connsiteX818" fmla="*/ 6167583 w 7735930"/>
              <a:gd name="connsiteY818" fmla="*/ 6267466 h 6858000"/>
              <a:gd name="connsiteX819" fmla="*/ 6167319 w 7735930"/>
              <a:gd name="connsiteY819" fmla="*/ 6265932 h 6858000"/>
              <a:gd name="connsiteX820" fmla="*/ 6168550 w 7735930"/>
              <a:gd name="connsiteY820" fmla="*/ 6260371 h 6858000"/>
              <a:gd name="connsiteX821" fmla="*/ 6166176 w 7735930"/>
              <a:gd name="connsiteY821" fmla="*/ 6256919 h 6858000"/>
              <a:gd name="connsiteX822" fmla="*/ 6159847 w 7735930"/>
              <a:gd name="connsiteY822" fmla="*/ 6253083 h 6858000"/>
              <a:gd name="connsiteX823" fmla="*/ 5542097 w 7735930"/>
              <a:gd name="connsiteY823" fmla="*/ 6245796 h 6858000"/>
              <a:gd name="connsiteX824" fmla="*/ 5542097 w 7735930"/>
              <a:gd name="connsiteY824" fmla="*/ 6247522 h 6858000"/>
              <a:gd name="connsiteX825" fmla="*/ 5539725 w 7735930"/>
              <a:gd name="connsiteY825" fmla="*/ 6247522 h 6858000"/>
              <a:gd name="connsiteX826" fmla="*/ 5539724 w 7735930"/>
              <a:gd name="connsiteY826" fmla="*/ 6247522 h 6858000"/>
              <a:gd name="connsiteX827" fmla="*/ 5542097 w 7735930"/>
              <a:gd name="connsiteY827" fmla="*/ 6258645 h 6858000"/>
              <a:gd name="connsiteX828" fmla="*/ 5547284 w 7735930"/>
              <a:gd name="connsiteY828" fmla="*/ 6262480 h 6858000"/>
              <a:gd name="connsiteX829" fmla="*/ 5547284 w 7735930"/>
              <a:gd name="connsiteY829" fmla="*/ 6262479 h 6858000"/>
              <a:gd name="connsiteX830" fmla="*/ 5547285 w 7735930"/>
              <a:gd name="connsiteY830" fmla="*/ 6262480 h 6858000"/>
              <a:gd name="connsiteX831" fmla="*/ 5547285 w 7735930"/>
              <a:gd name="connsiteY831" fmla="*/ 6245796 h 6858000"/>
              <a:gd name="connsiteX832" fmla="*/ 5547284 w 7735930"/>
              <a:gd name="connsiteY832" fmla="*/ 6245796 h 6858000"/>
              <a:gd name="connsiteX833" fmla="*/ 5543504 w 7735930"/>
              <a:gd name="connsiteY833" fmla="*/ 6245796 h 6858000"/>
              <a:gd name="connsiteX834" fmla="*/ 4498342 w 7735930"/>
              <a:gd name="connsiteY834" fmla="*/ 6244797 h 6858000"/>
              <a:gd name="connsiteX835" fmla="*/ 4500726 w 7735930"/>
              <a:gd name="connsiteY835" fmla="*/ 6252813 h 6858000"/>
              <a:gd name="connsiteX836" fmla="*/ 4497205 w 7735930"/>
              <a:gd name="connsiteY836" fmla="*/ 6260085 h 6858000"/>
              <a:gd name="connsiteX837" fmla="*/ 4484381 w 7735930"/>
              <a:gd name="connsiteY837" fmla="*/ 6273953 h 6858000"/>
              <a:gd name="connsiteX838" fmla="*/ 4482179 w 7735930"/>
              <a:gd name="connsiteY838" fmla="*/ 6265937 h 6858000"/>
              <a:gd name="connsiteX839" fmla="*/ 4485760 w 7735930"/>
              <a:gd name="connsiteY839" fmla="*/ 6258665 h 6858000"/>
              <a:gd name="connsiteX840" fmla="*/ 2615740 w 7735930"/>
              <a:gd name="connsiteY840" fmla="*/ 6244797 h 6858000"/>
              <a:gd name="connsiteX841" fmla="*/ 2618078 w 7735930"/>
              <a:gd name="connsiteY841" fmla="*/ 6252653 h 6858000"/>
              <a:gd name="connsiteX842" fmla="*/ 2614481 w 7735930"/>
              <a:gd name="connsiteY842" fmla="*/ 6259943 h 6858000"/>
              <a:gd name="connsiteX843" fmla="*/ 2601778 w 7735930"/>
              <a:gd name="connsiteY843" fmla="*/ 6273953 h 6858000"/>
              <a:gd name="connsiteX844" fmla="*/ 2599622 w 7735930"/>
              <a:gd name="connsiteY844" fmla="*/ 6265883 h 6858000"/>
              <a:gd name="connsiteX845" fmla="*/ 2603280 w 7735930"/>
              <a:gd name="connsiteY845" fmla="*/ 6258523 h 6858000"/>
              <a:gd name="connsiteX846" fmla="*/ 5842136 w 7735930"/>
              <a:gd name="connsiteY846" fmla="*/ 6244071 h 6858000"/>
              <a:gd name="connsiteX847" fmla="*/ 5841697 w 7735930"/>
              <a:gd name="connsiteY847" fmla="*/ 6248289 h 6858000"/>
              <a:gd name="connsiteX848" fmla="*/ 5843895 w 7735930"/>
              <a:gd name="connsiteY848" fmla="*/ 6250591 h 6858000"/>
              <a:gd name="connsiteX849" fmla="*/ 5843895 w 7735930"/>
              <a:gd name="connsiteY849" fmla="*/ 6250590 h 6858000"/>
              <a:gd name="connsiteX850" fmla="*/ 5843896 w 7735930"/>
              <a:gd name="connsiteY850" fmla="*/ 6250591 h 6858000"/>
              <a:gd name="connsiteX851" fmla="*/ 5844071 w 7735930"/>
              <a:gd name="connsiteY851" fmla="*/ 6249248 h 6858000"/>
              <a:gd name="connsiteX852" fmla="*/ 5845478 w 7735930"/>
              <a:gd name="connsiteY852" fmla="*/ 6249248 h 6858000"/>
              <a:gd name="connsiteX853" fmla="*/ 5844071 w 7735930"/>
              <a:gd name="connsiteY853" fmla="*/ 6247139 h 6858000"/>
              <a:gd name="connsiteX854" fmla="*/ 5842137 w 7735930"/>
              <a:gd name="connsiteY854" fmla="*/ 6244071 h 6858000"/>
              <a:gd name="connsiteX855" fmla="*/ 5842137 w 7735930"/>
              <a:gd name="connsiteY855" fmla="*/ 6244072 h 6858000"/>
              <a:gd name="connsiteX856" fmla="*/ 5432384 w 7735930"/>
              <a:gd name="connsiteY856" fmla="*/ 6243687 h 6858000"/>
              <a:gd name="connsiteX857" fmla="*/ 5432384 w 7735930"/>
              <a:gd name="connsiteY857" fmla="*/ 6245796 h 6858000"/>
              <a:gd name="connsiteX858" fmla="*/ 5431154 w 7735930"/>
              <a:gd name="connsiteY858" fmla="*/ 6245796 h 6858000"/>
              <a:gd name="connsiteX859" fmla="*/ 5431154 w 7735930"/>
              <a:gd name="connsiteY859" fmla="*/ 6247521 h 6858000"/>
              <a:gd name="connsiteX860" fmla="*/ 5427880 w 7735930"/>
              <a:gd name="connsiteY860" fmla="*/ 6244573 h 6858000"/>
              <a:gd name="connsiteX861" fmla="*/ 5427880 w 7735930"/>
              <a:gd name="connsiteY861" fmla="*/ 6244574 h 6858000"/>
              <a:gd name="connsiteX862" fmla="*/ 5427879 w 7735930"/>
              <a:gd name="connsiteY862" fmla="*/ 6244573 h 6858000"/>
              <a:gd name="connsiteX863" fmla="*/ 5427373 w 7735930"/>
              <a:gd name="connsiteY863" fmla="*/ 6245796 h 6858000"/>
              <a:gd name="connsiteX864" fmla="*/ 5428604 w 7735930"/>
              <a:gd name="connsiteY864" fmla="*/ 6254809 h 6858000"/>
              <a:gd name="connsiteX865" fmla="*/ 5428606 w 7735930"/>
              <a:gd name="connsiteY865" fmla="*/ 6254809 h 6858000"/>
              <a:gd name="connsiteX866" fmla="*/ 5430010 w 7735930"/>
              <a:gd name="connsiteY866" fmla="*/ 6254809 h 6858000"/>
              <a:gd name="connsiteX867" fmla="*/ 5430010 w 7735930"/>
              <a:gd name="connsiteY867" fmla="*/ 6255768 h 6858000"/>
              <a:gd name="connsiteX868" fmla="*/ 5430012 w 7735930"/>
              <a:gd name="connsiteY868" fmla="*/ 6255768 h 6858000"/>
              <a:gd name="connsiteX869" fmla="*/ 5430187 w 7735930"/>
              <a:gd name="connsiteY869" fmla="*/ 6255768 h 6858000"/>
              <a:gd name="connsiteX870" fmla="*/ 5430363 w 7735930"/>
              <a:gd name="connsiteY870" fmla="*/ 6256152 h 6858000"/>
              <a:gd name="connsiteX871" fmla="*/ 5438713 w 7735930"/>
              <a:gd name="connsiteY871" fmla="*/ 6261138 h 6858000"/>
              <a:gd name="connsiteX872" fmla="*/ 5438713 w 7735930"/>
              <a:gd name="connsiteY872" fmla="*/ 6261137 h 6858000"/>
              <a:gd name="connsiteX873" fmla="*/ 5438715 w 7735930"/>
              <a:gd name="connsiteY873" fmla="*/ 6261138 h 6858000"/>
              <a:gd name="connsiteX874" fmla="*/ 5438715 w 7735930"/>
              <a:gd name="connsiteY874" fmla="*/ 6260371 h 6858000"/>
              <a:gd name="connsiteX875" fmla="*/ 5442320 w 7735930"/>
              <a:gd name="connsiteY875" fmla="*/ 6256919 h 6858000"/>
              <a:gd name="connsiteX876" fmla="*/ 5440166 w 7735930"/>
              <a:gd name="connsiteY876" fmla="*/ 6246611 h 6858000"/>
              <a:gd name="connsiteX877" fmla="*/ 5440165 w 7735930"/>
              <a:gd name="connsiteY877" fmla="*/ 6246611 h 6858000"/>
              <a:gd name="connsiteX878" fmla="*/ 5433529 w 7735930"/>
              <a:gd name="connsiteY878" fmla="*/ 6247522 h 6858000"/>
              <a:gd name="connsiteX879" fmla="*/ 5432386 w 7735930"/>
              <a:gd name="connsiteY879" fmla="*/ 6243687 h 6858000"/>
              <a:gd name="connsiteX880" fmla="*/ 5432386 w 7735930"/>
              <a:gd name="connsiteY880" fmla="*/ 6243691 h 6858000"/>
              <a:gd name="connsiteX881" fmla="*/ 1010431 w 7735930"/>
              <a:gd name="connsiteY881" fmla="*/ 6242146 h 6858000"/>
              <a:gd name="connsiteX882" fmla="*/ 1015220 w 7735930"/>
              <a:gd name="connsiteY882" fmla="*/ 6253221 h 6858000"/>
              <a:gd name="connsiteX883" fmla="*/ 1007834 w 7735930"/>
              <a:gd name="connsiteY883" fmla="*/ 6262593 h 6858000"/>
              <a:gd name="connsiteX884" fmla="*/ 1003166 w 7735930"/>
              <a:gd name="connsiteY884" fmla="*/ 6251517 h 6858000"/>
              <a:gd name="connsiteX885" fmla="*/ 775025 w 7735930"/>
              <a:gd name="connsiteY885" fmla="*/ 6242146 h 6858000"/>
              <a:gd name="connsiteX886" fmla="*/ 779813 w 7735930"/>
              <a:gd name="connsiteY886" fmla="*/ 6253079 h 6858000"/>
              <a:gd name="connsiteX887" fmla="*/ 772427 w 7735930"/>
              <a:gd name="connsiteY887" fmla="*/ 6262593 h 6858000"/>
              <a:gd name="connsiteX888" fmla="*/ 767760 w 7735930"/>
              <a:gd name="connsiteY888" fmla="*/ 6251659 h 6858000"/>
              <a:gd name="connsiteX889" fmla="*/ 1506635 w 7735930"/>
              <a:gd name="connsiteY889" fmla="*/ 6238678 h 6858000"/>
              <a:gd name="connsiteX890" fmla="*/ 1520978 w 7735930"/>
              <a:gd name="connsiteY890" fmla="*/ 6247731 h 6858000"/>
              <a:gd name="connsiteX891" fmla="*/ 1535503 w 7735930"/>
              <a:gd name="connsiteY891" fmla="*/ 6255221 h 6858000"/>
              <a:gd name="connsiteX892" fmla="*/ 1535504 w 7735930"/>
              <a:gd name="connsiteY892" fmla="*/ 6255222 h 6858000"/>
              <a:gd name="connsiteX893" fmla="*/ 1551703 w 7735930"/>
              <a:gd name="connsiteY893" fmla="*/ 6248583 h 6858000"/>
              <a:gd name="connsiteX894" fmla="*/ 1549389 w 7735930"/>
              <a:gd name="connsiteY894" fmla="*/ 6269031 h 6858000"/>
              <a:gd name="connsiteX895" fmla="*/ 1530272 w 7735930"/>
              <a:gd name="connsiteY895" fmla="*/ 6273575 h 6858000"/>
              <a:gd name="connsiteX896" fmla="*/ 1506733 w 7735930"/>
              <a:gd name="connsiteY896" fmla="*/ 6263351 h 6858000"/>
              <a:gd name="connsiteX897" fmla="*/ 1490985 w 7735930"/>
              <a:gd name="connsiteY897" fmla="*/ 6240630 h 6858000"/>
              <a:gd name="connsiteX898" fmla="*/ 1805943 w 7735930"/>
              <a:gd name="connsiteY898" fmla="*/ 6230786 h 6858000"/>
              <a:gd name="connsiteX899" fmla="*/ 1810771 w 7735930"/>
              <a:gd name="connsiteY899" fmla="*/ 6241861 h 6858000"/>
              <a:gd name="connsiteX900" fmla="*/ 1803669 w 7735930"/>
              <a:gd name="connsiteY900" fmla="*/ 6251233 h 6858000"/>
              <a:gd name="connsiteX901" fmla="*/ 1798840 w 7735930"/>
              <a:gd name="connsiteY901" fmla="*/ 6240299 h 6858000"/>
              <a:gd name="connsiteX902" fmla="*/ 958722 w 7735930"/>
              <a:gd name="connsiteY902" fmla="*/ 6230643 h 6858000"/>
              <a:gd name="connsiteX903" fmla="*/ 982182 w 7735930"/>
              <a:gd name="connsiteY903" fmla="*/ 6248583 h 6858000"/>
              <a:gd name="connsiteX904" fmla="*/ 968870 w 7735930"/>
              <a:gd name="connsiteY904" fmla="*/ 6251234 h 6858000"/>
              <a:gd name="connsiteX905" fmla="*/ 956207 w 7735930"/>
              <a:gd name="connsiteY905" fmla="*/ 6250098 h 6858000"/>
              <a:gd name="connsiteX906" fmla="*/ 932829 w 7735930"/>
              <a:gd name="connsiteY906" fmla="*/ 6232300 h 6858000"/>
              <a:gd name="connsiteX907" fmla="*/ 5448649 w 7735930"/>
              <a:gd name="connsiteY907" fmla="*/ 6217985 h 6858000"/>
              <a:gd name="connsiteX908" fmla="*/ 5448649 w 7735930"/>
              <a:gd name="connsiteY908" fmla="*/ 6217988 h 6858000"/>
              <a:gd name="connsiteX909" fmla="*/ 5448647 w 7735930"/>
              <a:gd name="connsiteY909" fmla="*/ 6217990 h 6858000"/>
              <a:gd name="connsiteX910" fmla="*/ 1621513 w 7735930"/>
              <a:gd name="connsiteY910" fmla="*/ 6214880 h 6858000"/>
              <a:gd name="connsiteX911" fmla="*/ 1634795 w 7735930"/>
              <a:gd name="connsiteY911" fmla="*/ 6231027 h 6858000"/>
              <a:gd name="connsiteX912" fmla="*/ 1634797 w 7735930"/>
              <a:gd name="connsiteY912" fmla="*/ 6231027 h 6858000"/>
              <a:gd name="connsiteX913" fmla="*/ 1666718 w 7735930"/>
              <a:gd name="connsiteY913" fmla="*/ 6224838 h 6858000"/>
              <a:gd name="connsiteX914" fmla="*/ 1682557 w 7735930"/>
              <a:gd name="connsiteY914" fmla="*/ 6222454 h 6858000"/>
              <a:gd name="connsiteX915" fmla="*/ 1687102 w 7735930"/>
              <a:gd name="connsiteY915" fmla="*/ 6246304 h 6858000"/>
              <a:gd name="connsiteX916" fmla="*/ 1646028 w 7735930"/>
              <a:gd name="connsiteY916" fmla="*/ 6287474 h 6858000"/>
              <a:gd name="connsiteX917" fmla="*/ 1619890 w 7735930"/>
              <a:gd name="connsiteY917" fmla="*/ 6307277 h 6858000"/>
              <a:gd name="connsiteX918" fmla="*/ 1602585 w 7735930"/>
              <a:gd name="connsiteY918" fmla="*/ 6281616 h 6858000"/>
              <a:gd name="connsiteX919" fmla="*/ 1546834 w 7735930"/>
              <a:gd name="connsiteY919" fmla="*/ 6236086 h 6858000"/>
              <a:gd name="connsiteX920" fmla="*/ 1602813 w 7735930"/>
              <a:gd name="connsiteY920" fmla="*/ 6219791 h 6858000"/>
              <a:gd name="connsiteX921" fmla="*/ 5584558 w 7735930"/>
              <a:gd name="connsiteY921" fmla="*/ 6212429 h 6858000"/>
              <a:gd name="connsiteX922" fmla="*/ 5583327 w 7735930"/>
              <a:gd name="connsiteY922" fmla="*/ 6217990 h 6858000"/>
              <a:gd name="connsiteX923" fmla="*/ 5582800 w 7735930"/>
              <a:gd name="connsiteY923" fmla="*/ 6220675 h 6858000"/>
              <a:gd name="connsiteX924" fmla="*/ 5582801 w 7735930"/>
              <a:gd name="connsiteY924" fmla="*/ 6220674 h 6858000"/>
              <a:gd name="connsiteX925" fmla="*/ 5582801 w 7735930"/>
              <a:gd name="connsiteY925" fmla="*/ 6220675 h 6858000"/>
              <a:gd name="connsiteX926" fmla="*/ 5584558 w 7735930"/>
              <a:gd name="connsiteY926" fmla="*/ 6219716 h 6858000"/>
              <a:gd name="connsiteX927" fmla="*/ 5585965 w 7735930"/>
              <a:gd name="connsiteY927" fmla="*/ 6225278 h 6858000"/>
              <a:gd name="connsiteX928" fmla="*/ 5584558 w 7735930"/>
              <a:gd name="connsiteY928" fmla="*/ 6230839 h 6858000"/>
              <a:gd name="connsiteX929" fmla="*/ 5584558 w 7735930"/>
              <a:gd name="connsiteY929" fmla="*/ 6230838 h 6858000"/>
              <a:gd name="connsiteX930" fmla="*/ 5584559 w 7735930"/>
              <a:gd name="connsiteY930" fmla="*/ 6230839 h 6858000"/>
              <a:gd name="connsiteX931" fmla="*/ 5585173 w 7735930"/>
              <a:gd name="connsiteY931" fmla="*/ 6230074 h 6858000"/>
              <a:gd name="connsiteX932" fmla="*/ 5584558 w 7735930"/>
              <a:gd name="connsiteY932" fmla="*/ 6232565 h 6858000"/>
              <a:gd name="connsiteX933" fmla="*/ 5587108 w 7735930"/>
              <a:gd name="connsiteY933" fmla="*/ 6243687 h 6858000"/>
              <a:gd name="connsiteX934" fmla="*/ 5584558 w 7735930"/>
              <a:gd name="connsiteY934" fmla="*/ 6247522 h 6858000"/>
              <a:gd name="connsiteX935" fmla="*/ 5590888 w 7735930"/>
              <a:gd name="connsiteY935" fmla="*/ 6253083 h 6858000"/>
              <a:gd name="connsiteX936" fmla="*/ 5587108 w 7735930"/>
              <a:gd name="connsiteY936" fmla="*/ 6260371 h 6858000"/>
              <a:gd name="connsiteX937" fmla="*/ 5589481 w 7735930"/>
              <a:gd name="connsiteY937" fmla="*/ 6269767 h 6858000"/>
              <a:gd name="connsiteX938" fmla="*/ 5594668 w 7735930"/>
              <a:gd name="connsiteY938" fmla="*/ 6273602 h 6858000"/>
              <a:gd name="connsiteX939" fmla="*/ 5594668 w 7735930"/>
              <a:gd name="connsiteY939" fmla="*/ 6273601 h 6858000"/>
              <a:gd name="connsiteX940" fmla="*/ 5594669 w 7735930"/>
              <a:gd name="connsiteY940" fmla="*/ 6273602 h 6858000"/>
              <a:gd name="connsiteX941" fmla="*/ 5595262 w 7735930"/>
              <a:gd name="connsiteY941" fmla="*/ 6270606 h 6858000"/>
              <a:gd name="connsiteX942" fmla="*/ 5597042 w 7735930"/>
              <a:gd name="connsiteY942" fmla="*/ 6271493 h 6858000"/>
              <a:gd name="connsiteX943" fmla="*/ 5597042 w 7735930"/>
              <a:gd name="connsiteY943" fmla="*/ 6271492 h 6858000"/>
              <a:gd name="connsiteX944" fmla="*/ 5597043 w 7735930"/>
              <a:gd name="connsiteY944" fmla="*/ 6271493 h 6858000"/>
              <a:gd name="connsiteX945" fmla="*/ 5593262 w 7735930"/>
              <a:gd name="connsiteY945" fmla="*/ 6262480 h 6858000"/>
              <a:gd name="connsiteX946" fmla="*/ 5599680 w 7735930"/>
              <a:gd name="connsiteY946" fmla="*/ 6262480 h 6858000"/>
              <a:gd name="connsiteX947" fmla="*/ 5597043 w 7735930"/>
              <a:gd name="connsiteY947" fmla="*/ 6254809 h 6858000"/>
              <a:gd name="connsiteX948" fmla="*/ 5597042 w 7735930"/>
              <a:gd name="connsiteY948" fmla="*/ 6254810 h 6858000"/>
              <a:gd name="connsiteX949" fmla="*/ 5597042 w 7735930"/>
              <a:gd name="connsiteY949" fmla="*/ 6254809 h 6858000"/>
              <a:gd name="connsiteX950" fmla="*/ 5593264 w 7735930"/>
              <a:gd name="connsiteY950" fmla="*/ 6260366 h 6858000"/>
              <a:gd name="connsiteX951" fmla="*/ 5595966 w 7735930"/>
              <a:gd name="connsiteY951" fmla="*/ 6254306 h 6858000"/>
              <a:gd name="connsiteX952" fmla="*/ 5598273 w 7735930"/>
              <a:gd name="connsiteY952" fmla="*/ 6247522 h 6858000"/>
              <a:gd name="connsiteX953" fmla="*/ 5597043 w 7735930"/>
              <a:gd name="connsiteY953" fmla="*/ 6238126 h 6858000"/>
              <a:gd name="connsiteX954" fmla="*/ 5594669 w 7735930"/>
              <a:gd name="connsiteY954" fmla="*/ 6229113 h 6858000"/>
              <a:gd name="connsiteX955" fmla="*/ 5596427 w 7735930"/>
              <a:gd name="connsiteY955" fmla="*/ 6228154 h 6858000"/>
              <a:gd name="connsiteX956" fmla="*/ 5594669 w 7735930"/>
              <a:gd name="connsiteY956" fmla="*/ 6227004 h 6858000"/>
              <a:gd name="connsiteX957" fmla="*/ 5598273 w 7735930"/>
              <a:gd name="connsiteY957" fmla="*/ 6225278 h 6858000"/>
              <a:gd name="connsiteX958" fmla="*/ 5584559 w 7735930"/>
              <a:gd name="connsiteY958" fmla="*/ 6212429 h 6858000"/>
              <a:gd name="connsiteX959" fmla="*/ 5439857 w 7735930"/>
              <a:gd name="connsiteY959" fmla="*/ 6210512 h 6858000"/>
              <a:gd name="connsiteX960" fmla="*/ 5447418 w 7735930"/>
              <a:gd name="connsiteY960" fmla="*/ 6219716 h 6858000"/>
              <a:gd name="connsiteX961" fmla="*/ 5447418 w 7735930"/>
              <a:gd name="connsiteY961" fmla="*/ 6219715 h 6858000"/>
              <a:gd name="connsiteX962" fmla="*/ 5447419 w 7735930"/>
              <a:gd name="connsiteY962" fmla="*/ 6219716 h 6858000"/>
              <a:gd name="connsiteX963" fmla="*/ 5448647 w 7735930"/>
              <a:gd name="connsiteY963" fmla="*/ 6215885 h 6858000"/>
              <a:gd name="connsiteX964" fmla="*/ 5448647 w 7735930"/>
              <a:gd name="connsiteY964" fmla="*/ 6217990 h 6858000"/>
              <a:gd name="connsiteX965" fmla="*/ 5448649 w 7735930"/>
              <a:gd name="connsiteY965" fmla="*/ 6217990 h 6858000"/>
              <a:gd name="connsiteX966" fmla="*/ 5449791 w 7735930"/>
              <a:gd name="connsiteY966" fmla="*/ 6217990 h 6858000"/>
              <a:gd name="connsiteX967" fmla="*/ 5451022 w 7735930"/>
              <a:gd name="connsiteY967" fmla="*/ 6221442 h 6858000"/>
              <a:gd name="connsiteX968" fmla="*/ 5451023 w 7735930"/>
              <a:gd name="connsiteY968" fmla="*/ 6221441 h 6858000"/>
              <a:gd name="connsiteX969" fmla="*/ 5451023 w 7735930"/>
              <a:gd name="connsiteY969" fmla="*/ 6221442 h 6858000"/>
              <a:gd name="connsiteX970" fmla="*/ 5452364 w 7735930"/>
              <a:gd name="connsiteY970" fmla="*/ 6220795 h 6858000"/>
              <a:gd name="connsiteX971" fmla="*/ 5453571 w 7735930"/>
              <a:gd name="connsiteY971" fmla="*/ 6219716 h 6858000"/>
              <a:gd name="connsiteX972" fmla="*/ 5454187 w 7735930"/>
              <a:gd name="connsiteY972" fmla="*/ 6220675 h 6858000"/>
              <a:gd name="connsiteX973" fmla="*/ 5454187 w 7735930"/>
              <a:gd name="connsiteY973" fmla="*/ 6220674 h 6858000"/>
              <a:gd name="connsiteX974" fmla="*/ 5454188 w 7735930"/>
              <a:gd name="connsiteY974" fmla="*/ 6220675 h 6858000"/>
              <a:gd name="connsiteX975" fmla="*/ 5454803 w 7735930"/>
              <a:gd name="connsiteY975" fmla="*/ 6219716 h 6858000"/>
              <a:gd name="connsiteX976" fmla="*/ 5458583 w 7735930"/>
              <a:gd name="connsiteY976" fmla="*/ 6219716 h 6858000"/>
              <a:gd name="connsiteX977" fmla="*/ 5458583 w 7735930"/>
              <a:gd name="connsiteY977" fmla="*/ 6210512 h 6858000"/>
              <a:gd name="connsiteX978" fmla="*/ 5458582 w 7735930"/>
              <a:gd name="connsiteY978" fmla="*/ 6210512 h 6858000"/>
              <a:gd name="connsiteX979" fmla="*/ 5454538 w 7735930"/>
              <a:gd name="connsiteY979" fmla="*/ 6211902 h 6858000"/>
              <a:gd name="connsiteX980" fmla="*/ 5451023 w 7735930"/>
              <a:gd name="connsiteY980" fmla="*/ 6214154 h 6858000"/>
              <a:gd name="connsiteX981" fmla="*/ 5450408 w 7735930"/>
              <a:gd name="connsiteY981" fmla="*/ 6211471 h 6858000"/>
              <a:gd name="connsiteX982" fmla="*/ 5450408 w 7735930"/>
              <a:gd name="connsiteY982" fmla="*/ 6211474 h 6858000"/>
              <a:gd name="connsiteX983" fmla="*/ 5450407 w 7735930"/>
              <a:gd name="connsiteY983" fmla="*/ 6211471 h 6858000"/>
              <a:gd name="connsiteX984" fmla="*/ 5450231 w 7735930"/>
              <a:gd name="connsiteY984" fmla="*/ 6216648 h 6858000"/>
              <a:gd name="connsiteX985" fmla="*/ 5448649 w 7735930"/>
              <a:gd name="connsiteY985" fmla="*/ 6217988 h 6858000"/>
              <a:gd name="connsiteX986" fmla="*/ 5449616 w 7735930"/>
              <a:gd name="connsiteY986" fmla="*/ 6214155 h 6858000"/>
              <a:gd name="connsiteX987" fmla="*/ 5439858 w 7735930"/>
              <a:gd name="connsiteY987" fmla="*/ 6210512 h 6858000"/>
              <a:gd name="connsiteX988" fmla="*/ 5439858 w 7735930"/>
              <a:gd name="connsiteY988" fmla="*/ 6210513 h 6858000"/>
              <a:gd name="connsiteX989" fmla="*/ 4450936 w 7735930"/>
              <a:gd name="connsiteY989" fmla="*/ 6208444 h 6858000"/>
              <a:gd name="connsiteX990" fmla="*/ 4455603 w 7735930"/>
              <a:gd name="connsiteY990" fmla="*/ 6219519 h 6858000"/>
              <a:gd name="connsiteX991" fmla="*/ 4448338 w 7735930"/>
              <a:gd name="connsiteY991" fmla="*/ 6228890 h 6858000"/>
              <a:gd name="connsiteX992" fmla="*/ 4443550 w 7735930"/>
              <a:gd name="connsiteY992" fmla="*/ 6217957 h 6858000"/>
              <a:gd name="connsiteX993" fmla="*/ 5738138 w 7735930"/>
              <a:gd name="connsiteY993" fmla="*/ 6203033 h 6858000"/>
              <a:gd name="connsiteX994" fmla="*/ 5729435 w 7735930"/>
              <a:gd name="connsiteY994" fmla="*/ 6208594 h 6858000"/>
              <a:gd name="connsiteX995" fmla="*/ 5731809 w 7735930"/>
              <a:gd name="connsiteY995" fmla="*/ 6212429 h 6858000"/>
              <a:gd name="connsiteX996" fmla="*/ 5731193 w 7735930"/>
              <a:gd name="connsiteY996" fmla="*/ 6215114 h 6858000"/>
              <a:gd name="connsiteX997" fmla="*/ 5731194 w 7735930"/>
              <a:gd name="connsiteY997" fmla="*/ 6215113 h 6858000"/>
              <a:gd name="connsiteX998" fmla="*/ 5731194 w 7735930"/>
              <a:gd name="connsiteY998" fmla="*/ 6215114 h 6858000"/>
              <a:gd name="connsiteX999" fmla="*/ 5733215 w 7735930"/>
              <a:gd name="connsiteY999" fmla="*/ 6214155 h 6858000"/>
              <a:gd name="connsiteX1000" fmla="*/ 5732621 w 7735930"/>
              <a:gd name="connsiteY1000" fmla="*/ 6219237 h 6858000"/>
              <a:gd name="connsiteX1001" fmla="*/ 5733215 w 7735930"/>
              <a:gd name="connsiteY1001" fmla="*/ 6221442 h 6858000"/>
              <a:gd name="connsiteX1002" fmla="*/ 5733215 w 7735930"/>
              <a:gd name="connsiteY1002" fmla="*/ 6223552 h 6858000"/>
              <a:gd name="connsiteX1003" fmla="*/ 5733216 w 7735930"/>
              <a:gd name="connsiteY1003" fmla="*/ 6223552 h 6858000"/>
              <a:gd name="connsiteX1004" fmla="*/ 5734358 w 7735930"/>
              <a:gd name="connsiteY1004" fmla="*/ 6223552 h 6858000"/>
              <a:gd name="connsiteX1005" fmla="*/ 5733896 w 7735930"/>
              <a:gd name="connsiteY1005" fmla="*/ 6229544 h 6858000"/>
              <a:gd name="connsiteX1006" fmla="*/ 5736732 w 7735930"/>
              <a:gd name="connsiteY1006" fmla="*/ 6234674 h 6858000"/>
              <a:gd name="connsiteX1007" fmla="*/ 5736731 w 7735930"/>
              <a:gd name="connsiteY1007" fmla="*/ 6234672 h 6858000"/>
              <a:gd name="connsiteX1008" fmla="*/ 5736733 w 7735930"/>
              <a:gd name="connsiteY1008" fmla="*/ 6234674 h 6858000"/>
              <a:gd name="connsiteX1009" fmla="*/ 5734359 w 7735930"/>
              <a:gd name="connsiteY1009" fmla="*/ 6227004 h 6858000"/>
              <a:gd name="connsiteX1010" fmla="*/ 5736733 w 7735930"/>
              <a:gd name="connsiteY1010" fmla="*/ 6223552 h 6858000"/>
              <a:gd name="connsiteX1011" fmla="*/ 5737524 w 7735930"/>
              <a:gd name="connsiteY1011" fmla="*/ 6220675 h 6858000"/>
              <a:gd name="connsiteX1012" fmla="*/ 5737523 w 7735930"/>
              <a:gd name="connsiteY1012" fmla="*/ 6220675 h 6858000"/>
              <a:gd name="connsiteX1013" fmla="*/ 5735590 w 7735930"/>
              <a:gd name="connsiteY1013" fmla="*/ 6221441 h 6858000"/>
              <a:gd name="connsiteX1014" fmla="*/ 5735348 w 7735930"/>
              <a:gd name="connsiteY1014" fmla="*/ 6211015 h 6858000"/>
              <a:gd name="connsiteX1015" fmla="*/ 5738139 w 7735930"/>
              <a:gd name="connsiteY1015" fmla="*/ 6203033 h 6858000"/>
              <a:gd name="connsiteX1016" fmla="*/ 5738137 w 7735930"/>
              <a:gd name="connsiteY1016" fmla="*/ 6203034 h 6858000"/>
              <a:gd name="connsiteX1017" fmla="*/ 4170390 w 7735930"/>
              <a:gd name="connsiteY1017" fmla="*/ 6197011 h 6858000"/>
              <a:gd name="connsiteX1018" fmla="*/ 4131417 w 7735930"/>
              <a:gd name="connsiteY1018" fmla="*/ 6221862 h 6858000"/>
              <a:gd name="connsiteX1019" fmla="*/ 4111626 w 7735930"/>
              <a:gd name="connsiteY1019" fmla="*/ 6236843 h 6858000"/>
              <a:gd name="connsiteX1020" fmla="*/ 4102860 w 7735930"/>
              <a:gd name="connsiteY1020" fmla="*/ 6225105 h 6858000"/>
              <a:gd name="connsiteX1021" fmla="*/ 4102859 w 7735930"/>
              <a:gd name="connsiteY1021" fmla="*/ 6225105 h 6858000"/>
              <a:gd name="connsiteX1022" fmla="*/ 4091901 w 7735930"/>
              <a:gd name="connsiteY1022" fmla="*/ 6229696 h 6858000"/>
              <a:gd name="connsiteX1023" fmla="*/ 4082404 w 7735930"/>
              <a:gd name="connsiteY1023" fmla="*/ 6222075 h 6858000"/>
              <a:gd name="connsiteX1024" fmla="*/ 4082403 w 7735930"/>
              <a:gd name="connsiteY1024" fmla="*/ 6222075 h 6858000"/>
              <a:gd name="connsiteX1025" fmla="*/ 4059349 w 7735930"/>
              <a:gd name="connsiteY1025" fmla="*/ 6240252 h 6858000"/>
              <a:gd name="connsiteX1026" fmla="*/ 4070632 w 7735930"/>
              <a:gd name="connsiteY1026" fmla="*/ 6253316 h 6858000"/>
              <a:gd name="connsiteX1027" fmla="*/ 4070633 w 7735930"/>
              <a:gd name="connsiteY1027" fmla="*/ 6253316 h 6858000"/>
              <a:gd name="connsiteX1028" fmla="*/ 4083378 w 7735930"/>
              <a:gd name="connsiteY1028" fmla="*/ 6253884 h 6858000"/>
              <a:gd name="connsiteX1029" fmla="*/ 4111627 w 7735930"/>
              <a:gd name="connsiteY1029" fmla="*/ 6236844 h 6858000"/>
              <a:gd name="connsiteX1030" fmla="*/ 4185983 w 7735930"/>
              <a:gd name="connsiteY1030" fmla="*/ 6215259 h 6858000"/>
              <a:gd name="connsiteX1031" fmla="*/ 4170392 w 7735930"/>
              <a:gd name="connsiteY1031" fmla="*/ 6197011 h 6858000"/>
              <a:gd name="connsiteX1032" fmla="*/ 4170391 w 7735930"/>
              <a:gd name="connsiteY1032" fmla="*/ 6197011 h 6858000"/>
              <a:gd name="connsiteX1033" fmla="*/ 1497519 w 7735930"/>
              <a:gd name="connsiteY1033" fmla="*/ 6196467 h 6858000"/>
              <a:gd name="connsiteX1034" fmla="*/ 1524493 w 7735930"/>
              <a:gd name="connsiteY1034" fmla="*/ 6201206 h 6858000"/>
              <a:gd name="connsiteX1035" fmla="*/ 1542612 w 7735930"/>
              <a:gd name="connsiteY1035" fmla="*/ 6224726 h 6858000"/>
              <a:gd name="connsiteX1036" fmla="*/ 1523778 w 7735930"/>
              <a:gd name="connsiteY1036" fmla="*/ 6228891 h 6858000"/>
              <a:gd name="connsiteX1037" fmla="*/ 1497601 w 7735930"/>
              <a:gd name="connsiteY1037" fmla="*/ 6222832 h 6858000"/>
              <a:gd name="connsiteX1038" fmla="*/ 1497600 w 7735930"/>
              <a:gd name="connsiteY1038" fmla="*/ 6222832 h 6858000"/>
              <a:gd name="connsiteX1039" fmla="*/ 1484282 w 7735930"/>
              <a:gd name="connsiteY1039" fmla="*/ 6221542 h 6858000"/>
              <a:gd name="connsiteX1040" fmla="*/ 1470206 w 7735930"/>
              <a:gd name="connsiteY1040" fmla="*/ 6225861 h 6858000"/>
              <a:gd name="connsiteX1041" fmla="*/ 1469547 w 7735930"/>
              <a:gd name="connsiteY1041" fmla="*/ 6215018 h 6858000"/>
              <a:gd name="connsiteX1042" fmla="*/ 1474991 w 7735930"/>
              <a:gd name="connsiteY1042" fmla="*/ 6206141 h 6858000"/>
              <a:gd name="connsiteX1043" fmla="*/ 5541485 w 7735930"/>
              <a:gd name="connsiteY1043" fmla="*/ 6190950 h 6858000"/>
              <a:gd name="connsiteX1044" fmla="*/ 5541484 w 7735930"/>
              <a:gd name="connsiteY1044" fmla="*/ 6190951 h 6858000"/>
              <a:gd name="connsiteX1045" fmla="*/ 5541483 w 7735930"/>
              <a:gd name="connsiteY1045" fmla="*/ 6190952 h 6858000"/>
              <a:gd name="connsiteX1046" fmla="*/ 5539724 w 7735930"/>
              <a:gd name="connsiteY1046" fmla="*/ 6184623 h 6858000"/>
              <a:gd name="connsiteX1047" fmla="*/ 5542097 w 7735930"/>
              <a:gd name="connsiteY1047" fmla="*/ 6188267 h 6858000"/>
              <a:gd name="connsiteX1048" fmla="*/ 5541482 w 7735930"/>
              <a:gd name="connsiteY1048" fmla="*/ 6190952 h 6858000"/>
              <a:gd name="connsiteX1049" fmla="*/ 5541483 w 7735930"/>
              <a:gd name="connsiteY1049" fmla="*/ 6190950 h 6858000"/>
              <a:gd name="connsiteX1050" fmla="*/ 5541483 w 7735930"/>
              <a:gd name="connsiteY1050" fmla="*/ 6190951 h 6858000"/>
              <a:gd name="connsiteX1051" fmla="*/ 5541483 w 7735930"/>
              <a:gd name="connsiteY1051" fmla="*/ 6190952 h 6858000"/>
              <a:gd name="connsiteX1052" fmla="*/ 5543504 w 7735930"/>
              <a:gd name="connsiteY1052" fmla="*/ 6190185 h 6858000"/>
              <a:gd name="connsiteX1053" fmla="*/ 5548426 w 7735930"/>
              <a:gd name="connsiteY1053" fmla="*/ 6201306 h 6858000"/>
              <a:gd name="connsiteX1054" fmla="*/ 5546274 w 7735930"/>
              <a:gd name="connsiteY1054" fmla="*/ 6199820 h 6858000"/>
              <a:gd name="connsiteX1055" fmla="*/ 5544648 w 7735930"/>
              <a:gd name="connsiteY1055" fmla="*/ 6197472 h 6858000"/>
              <a:gd name="connsiteX1056" fmla="*/ 5544647 w 7735930"/>
              <a:gd name="connsiteY1056" fmla="*/ 6197473 h 6858000"/>
              <a:gd name="connsiteX1057" fmla="*/ 5544647 w 7735930"/>
              <a:gd name="connsiteY1057" fmla="*/ 6197472 h 6858000"/>
              <a:gd name="connsiteX1058" fmla="*/ 5543504 w 7735930"/>
              <a:gd name="connsiteY1058" fmla="*/ 6199389 h 6858000"/>
              <a:gd name="connsiteX1059" fmla="*/ 5544647 w 7735930"/>
              <a:gd name="connsiteY1059" fmla="*/ 6203033 h 6858000"/>
              <a:gd name="connsiteX1060" fmla="*/ 5544647 w 7735930"/>
              <a:gd name="connsiteY1060" fmla="*/ 6206868 h 6858000"/>
              <a:gd name="connsiteX1061" fmla="*/ 5558361 w 7735930"/>
              <a:gd name="connsiteY1061" fmla="*/ 6215881 h 6858000"/>
              <a:gd name="connsiteX1062" fmla="*/ 5558361 w 7735930"/>
              <a:gd name="connsiteY1062" fmla="*/ 6215880 h 6858000"/>
              <a:gd name="connsiteX1063" fmla="*/ 5558362 w 7735930"/>
              <a:gd name="connsiteY1063" fmla="*/ 6215881 h 6858000"/>
              <a:gd name="connsiteX1064" fmla="*/ 5559768 w 7735930"/>
              <a:gd name="connsiteY1064" fmla="*/ 6210512 h 6858000"/>
              <a:gd name="connsiteX1065" fmla="*/ 5559767 w 7735930"/>
              <a:gd name="connsiteY1065" fmla="*/ 6210513 h 6858000"/>
              <a:gd name="connsiteX1066" fmla="*/ 5559767 w 7735930"/>
              <a:gd name="connsiteY1066" fmla="*/ 6210512 h 6858000"/>
              <a:gd name="connsiteX1067" fmla="*/ 5558362 w 7735930"/>
              <a:gd name="connsiteY1067" fmla="*/ 6212428 h 6858000"/>
              <a:gd name="connsiteX1068" fmla="*/ 5557372 w 7735930"/>
              <a:gd name="connsiteY1068" fmla="*/ 6206029 h 6858000"/>
              <a:gd name="connsiteX1069" fmla="*/ 5555988 w 7735930"/>
              <a:gd name="connsiteY1069" fmla="*/ 6204951 h 6858000"/>
              <a:gd name="connsiteX1070" fmla="*/ 5555987 w 7735930"/>
              <a:gd name="connsiteY1070" fmla="*/ 6204951 h 6858000"/>
              <a:gd name="connsiteX1071" fmla="*/ 5554581 w 7735930"/>
              <a:gd name="connsiteY1071" fmla="*/ 6208593 h 6858000"/>
              <a:gd name="connsiteX1072" fmla="*/ 5551340 w 7735930"/>
              <a:gd name="connsiteY1072" fmla="*/ 6201786 h 6858000"/>
              <a:gd name="connsiteX1073" fmla="*/ 5548428 w 7735930"/>
              <a:gd name="connsiteY1073" fmla="*/ 6194979 h 6858000"/>
              <a:gd name="connsiteX1074" fmla="*/ 5548427 w 7735930"/>
              <a:gd name="connsiteY1074" fmla="*/ 6194979 h 6858000"/>
              <a:gd name="connsiteX1075" fmla="*/ 5547285 w 7735930"/>
              <a:gd name="connsiteY1075" fmla="*/ 6195745 h 6858000"/>
              <a:gd name="connsiteX1076" fmla="*/ 5547285 w 7735930"/>
              <a:gd name="connsiteY1076" fmla="*/ 6191911 h 6858000"/>
              <a:gd name="connsiteX1077" fmla="*/ 5549043 w 7735930"/>
              <a:gd name="connsiteY1077" fmla="*/ 6190952 h 6858000"/>
              <a:gd name="connsiteX1078" fmla="*/ 5544912 w 7735930"/>
              <a:gd name="connsiteY1078" fmla="*/ 6189609 h 6858000"/>
              <a:gd name="connsiteX1079" fmla="*/ 5544910 w 7735930"/>
              <a:gd name="connsiteY1079" fmla="*/ 6189609 h 6858000"/>
              <a:gd name="connsiteX1080" fmla="*/ 5544295 w 7735930"/>
              <a:gd name="connsiteY1080" fmla="*/ 6190375 h 6858000"/>
              <a:gd name="connsiteX1081" fmla="*/ 5543241 w 7735930"/>
              <a:gd name="connsiteY1081" fmla="*/ 6189801 h 6858000"/>
              <a:gd name="connsiteX1082" fmla="*/ 5543240 w 7735930"/>
              <a:gd name="connsiteY1082" fmla="*/ 6189801 h 6858000"/>
              <a:gd name="connsiteX1083" fmla="*/ 5541491 w 7735930"/>
              <a:gd name="connsiteY1083" fmla="*/ 6190945 h 6858000"/>
              <a:gd name="connsiteX1084" fmla="*/ 5543241 w 7735930"/>
              <a:gd name="connsiteY1084" fmla="*/ 6189609 h 6858000"/>
              <a:gd name="connsiteX1085" fmla="*/ 5543241 w 7735930"/>
              <a:gd name="connsiteY1085" fmla="*/ 6189418 h 6858000"/>
              <a:gd name="connsiteX1086" fmla="*/ 5540868 w 7735930"/>
              <a:gd name="connsiteY1086" fmla="*/ 6185774 h 6858000"/>
              <a:gd name="connsiteX1087" fmla="*/ 5539725 w 7735930"/>
              <a:gd name="connsiteY1087" fmla="*/ 6184623 h 6858000"/>
              <a:gd name="connsiteX1088" fmla="*/ 4499315 w 7735930"/>
              <a:gd name="connsiteY1088" fmla="*/ 6184586 h 6858000"/>
              <a:gd name="connsiteX1089" fmla="*/ 4498016 w 7735930"/>
              <a:gd name="connsiteY1089" fmla="*/ 6200395 h 6858000"/>
              <a:gd name="connsiteX1090" fmla="*/ 4485029 w 7735930"/>
              <a:gd name="connsiteY1090" fmla="*/ 6206549 h 6858000"/>
              <a:gd name="connsiteX1091" fmla="*/ 4475939 w 7735930"/>
              <a:gd name="connsiteY1091" fmla="*/ 6202005 h 6858000"/>
              <a:gd name="connsiteX1092" fmla="*/ 4489500 w 7735930"/>
              <a:gd name="connsiteY1092" fmla="*/ 6189065 h 6858000"/>
              <a:gd name="connsiteX1093" fmla="*/ 1729962 w 7735930"/>
              <a:gd name="connsiteY1093" fmla="*/ 6184207 h 6858000"/>
              <a:gd name="connsiteX1094" fmla="*/ 1732980 w 7735930"/>
              <a:gd name="connsiteY1094" fmla="*/ 6194904 h 6858000"/>
              <a:gd name="connsiteX1095" fmla="*/ 1724443 w 7735930"/>
              <a:gd name="connsiteY1095" fmla="*/ 6224726 h 6858000"/>
              <a:gd name="connsiteX1096" fmla="*/ 1713078 w 7735930"/>
              <a:gd name="connsiteY1096" fmla="*/ 6228891 h 6858000"/>
              <a:gd name="connsiteX1097" fmla="*/ 1705611 w 7735930"/>
              <a:gd name="connsiteY1097" fmla="*/ 6227755 h 6858000"/>
              <a:gd name="connsiteX1098" fmla="*/ 1713875 w 7735930"/>
              <a:gd name="connsiteY1098" fmla="*/ 6191544 h 6858000"/>
              <a:gd name="connsiteX1099" fmla="*/ 4252220 w 7735930"/>
              <a:gd name="connsiteY1099" fmla="*/ 6182692 h 6858000"/>
              <a:gd name="connsiteX1100" fmla="*/ 4249947 w 7735930"/>
              <a:gd name="connsiteY1100" fmla="*/ 6203141 h 6858000"/>
              <a:gd name="connsiteX1101" fmla="*/ 4249947 w 7735930"/>
              <a:gd name="connsiteY1101" fmla="*/ 6203140 h 6858000"/>
              <a:gd name="connsiteX1102" fmla="*/ 4249948 w 7735930"/>
              <a:gd name="connsiteY1102" fmla="*/ 6203141 h 6858000"/>
              <a:gd name="connsiteX1103" fmla="*/ 4252221 w 7735930"/>
              <a:gd name="connsiteY1103" fmla="*/ 6182692 h 6858000"/>
              <a:gd name="connsiteX1104" fmla="*/ 4252220 w 7735930"/>
              <a:gd name="connsiteY1104" fmla="*/ 6182693 h 6858000"/>
              <a:gd name="connsiteX1105" fmla="*/ 5590888 w 7735930"/>
              <a:gd name="connsiteY1105" fmla="*/ 6179254 h 6858000"/>
              <a:gd name="connsiteX1106" fmla="*/ 5588338 w 7735930"/>
              <a:gd name="connsiteY1106" fmla="*/ 6186349 h 6858000"/>
              <a:gd name="connsiteX1107" fmla="*/ 5595459 w 7735930"/>
              <a:gd name="connsiteY1107" fmla="*/ 6189801 h 6858000"/>
              <a:gd name="connsiteX1108" fmla="*/ 5595459 w 7735930"/>
              <a:gd name="connsiteY1108" fmla="*/ 6189800 h 6858000"/>
              <a:gd name="connsiteX1109" fmla="*/ 5595460 w 7735930"/>
              <a:gd name="connsiteY1109" fmla="*/ 6189801 h 6858000"/>
              <a:gd name="connsiteX1110" fmla="*/ 5597043 w 7735930"/>
              <a:gd name="connsiteY1110" fmla="*/ 6186349 h 6858000"/>
              <a:gd name="connsiteX1111" fmla="*/ 5597042 w 7735930"/>
              <a:gd name="connsiteY1111" fmla="*/ 6186349 h 6858000"/>
              <a:gd name="connsiteX1112" fmla="*/ 5593262 w 7735930"/>
              <a:gd name="connsiteY1112" fmla="*/ 6188266 h 6858000"/>
              <a:gd name="connsiteX1113" fmla="*/ 5591998 w 7735930"/>
              <a:gd name="connsiteY1113" fmla="*/ 6183473 h 6858000"/>
              <a:gd name="connsiteX1114" fmla="*/ 5591856 w 7735930"/>
              <a:gd name="connsiteY1114" fmla="*/ 6179829 h 6858000"/>
              <a:gd name="connsiteX1115" fmla="*/ 5590889 w 7735930"/>
              <a:gd name="connsiteY1115" fmla="*/ 6179254 h 6858000"/>
              <a:gd name="connsiteX1116" fmla="*/ 4675124 w 7735930"/>
              <a:gd name="connsiteY1116" fmla="*/ 6178103 h 6858000"/>
              <a:gd name="connsiteX1117" fmla="*/ 4675122 w 7735930"/>
              <a:gd name="connsiteY1117" fmla="*/ 6178104 h 6858000"/>
              <a:gd name="connsiteX1118" fmla="*/ 4674156 w 7735930"/>
              <a:gd name="connsiteY1118" fmla="*/ 6179062 h 6858000"/>
              <a:gd name="connsiteX1119" fmla="*/ 4674156 w 7735930"/>
              <a:gd name="connsiteY1119" fmla="*/ 6184048 h 6858000"/>
              <a:gd name="connsiteX1120" fmla="*/ 4676529 w 7735930"/>
              <a:gd name="connsiteY1120" fmla="*/ 6185582 h 6858000"/>
              <a:gd name="connsiteX1121" fmla="*/ 4676528 w 7735930"/>
              <a:gd name="connsiteY1121" fmla="*/ 6185581 h 6858000"/>
              <a:gd name="connsiteX1122" fmla="*/ 4676530 w 7735930"/>
              <a:gd name="connsiteY1122" fmla="*/ 6185582 h 6858000"/>
              <a:gd name="connsiteX1123" fmla="*/ 4676091 w 7735930"/>
              <a:gd name="connsiteY1123" fmla="*/ 6184623 h 6858000"/>
              <a:gd name="connsiteX1124" fmla="*/ 4674948 w 7735930"/>
              <a:gd name="connsiteY1124" fmla="*/ 6179062 h 6858000"/>
              <a:gd name="connsiteX1125" fmla="*/ 304537 w 7735930"/>
              <a:gd name="connsiteY1125" fmla="*/ 6175119 h 6858000"/>
              <a:gd name="connsiteX1126" fmla="*/ 309163 w 7735930"/>
              <a:gd name="connsiteY1126" fmla="*/ 6185864 h 6858000"/>
              <a:gd name="connsiteX1127" fmla="*/ 301614 w 7735930"/>
              <a:gd name="connsiteY1127" fmla="*/ 6195188 h 6858000"/>
              <a:gd name="connsiteX1128" fmla="*/ 297110 w 7735930"/>
              <a:gd name="connsiteY1128" fmla="*/ 6184444 h 6858000"/>
              <a:gd name="connsiteX1129" fmla="*/ 1729597 w 7735930"/>
              <a:gd name="connsiteY1129" fmla="*/ 6171853 h 6858000"/>
              <a:gd name="connsiteX1130" fmla="*/ 1732930 w 7735930"/>
              <a:gd name="connsiteY1130" fmla="*/ 6173929 h 6858000"/>
              <a:gd name="connsiteX1131" fmla="*/ 1729962 w 7735930"/>
              <a:gd name="connsiteY1131" fmla="*/ 6184205 h 6858000"/>
              <a:gd name="connsiteX1132" fmla="*/ 1726447 w 7735930"/>
              <a:gd name="connsiteY1132" fmla="*/ 6175953 h 6858000"/>
              <a:gd name="connsiteX1133" fmla="*/ 1209872 w 7735930"/>
              <a:gd name="connsiteY1133" fmla="*/ 6171161 h 6858000"/>
              <a:gd name="connsiteX1134" fmla="*/ 1217589 w 7735930"/>
              <a:gd name="connsiteY1134" fmla="*/ 6175498 h 6858000"/>
              <a:gd name="connsiteX1135" fmla="*/ 1205900 w 7735930"/>
              <a:gd name="connsiteY1135" fmla="*/ 6184206 h 6858000"/>
              <a:gd name="connsiteX1136" fmla="*/ 1205291 w 7735930"/>
              <a:gd name="connsiteY1136" fmla="*/ 6173178 h 6858000"/>
              <a:gd name="connsiteX1137" fmla="*/ 2729060 w 7735930"/>
              <a:gd name="connsiteY1137" fmla="*/ 6170575 h 6858000"/>
              <a:gd name="connsiteX1138" fmla="*/ 2714773 w 7735930"/>
              <a:gd name="connsiteY1138" fmla="*/ 6199354 h 6858000"/>
              <a:gd name="connsiteX1139" fmla="*/ 2714774 w 7735930"/>
              <a:gd name="connsiteY1139" fmla="*/ 6199353 h 6858000"/>
              <a:gd name="connsiteX1140" fmla="*/ 2714774 w 7735930"/>
              <a:gd name="connsiteY1140" fmla="*/ 6199354 h 6858000"/>
              <a:gd name="connsiteX1141" fmla="*/ 2729061 w 7735930"/>
              <a:gd name="connsiteY1141" fmla="*/ 6170575 h 6858000"/>
              <a:gd name="connsiteX1142" fmla="*/ 2729060 w 7735930"/>
              <a:gd name="connsiteY1142" fmla="*/ 6170576 h 6858000"/>
              <a:gd name="connsiteX1143" fmla="*/ 5542097 w 7735930"/>
              <a:gd name="connsiteY1143" fmla="*/ 6167940 h 6858000"/>
              <a:gd name="connsiteX1144" fmla="*/ 5543504 w 7735930"/>
              <a:gd name="connsiteY1144" fmla="*/ 6175227 h 6858000"/>
              <a:gd name="connsiteX1145" fmla="*/ 5539724 w 7735930"/>
              <a:gd name="connsiteY1145" fmla="*/ 6177145 h 6858000"/>
              <a:gd name="connsiteX1146" fmla="*/ 5540867 w 7735930"/>
              <a:gd name="connsiteY1146" fmla="*/ 6182706 h 6858000"/>
              <a:gd name="connsiteX1147" fmla="*/ 5541922 w 7735930"/>
              <a:gd name="connsiteY1147" fmla="*/ 6183856 h 6858000"/>
              <a:gd name="connsiteX1148" fmla="*/ 5544910 w 7735930"/>
              <a:gd name="connsiteY1148" fmla="*/ 6189034 h 6858000"/>
              <a:gd name="connsiteX1149" fmla="*/ 5544910 w 7735930"/>
              <a:gd name="connsiteY1149" fmla="*/ 6189226 h 6858000"/>
              <a:gd name="connsiteX1150" fmla="*/ 5544910 w 7735930"/>
              <a:gd name="connsiteY1150" fmla="*/ 6189418 h 6858000"/>
              <a:gd name="connsiteX1151" fmla="*/ 5547284 w 7735930"/>
              <a:gd name="connsiteY1151" fmla="*/ 6190185 h 6858000"/>
              <a:gd name="connsiteX1152" fmla="*/ 5547284 w 7735930"/>
              <a:gd name="connsiteY1152" fmla="*/ 6190184 h 6858000"/>
              <a:gd name="connsiteX1153" fmla="*/ 5547285 w 7735930"/>
              <a:gd name="connsiteY1153" fmla="*/ 6190185 h 6858000"/>
              <a:gd name="connsiteX1154" fmla="*/ 5548428 w 7735930"/>
              <a:gd name="connsiteY1154" fmla="*/ 6175227 h 6858000"/>
              <a:gd name="connsiteX1155" fmla="*/ 5542098 w 7735930"/>
              <a:gd name="connsiteY1155" fmla="*/ 6167940 h 6858000"/>
              <a:gd name="connsiteX1156" fmla="*/ 5542098 w 7735930"/>
              <a:gd name="connsiteY1156" fmla="*/ 6167941 h 6858000"/>
              <a:gd name="connsiteX1157" fmla="*/ 733138 w 7735930"/>
              <a:gd name="connsiteY1157" fmla="*/ 6166410 h 6858000"/>
              <a:gd name="connsiteX1158" fmla="*/ 735341 w 7735930"/>
              <a:gd name="connsiteY1158" fmla="*/ 6174367 h 6858000"/>
              <a:gd name="connsiteX1159" fmla="*/ 731758 w 7735930"/>
              <a:gd name="connsiteY1159" fmla="*/ 6181509 h 6858000"/>
              <a:gd name="connsiteX1160" fmla="*/ 719177 w 7735930"/>
              <a:gd name="connsiteY1160" fmla="*/ 6195188 h 6858000"/>
              <a:gd name="connsiteX1161" fmla="*/ 716839 w 7735930"/>
              <a:gd name="connsiteY1161" fmla="*/ 6187231 h 6858000"/>
              <a:gd name="connsiteX1162" fmla="*/ 720435 w 7735930"/>
              <a:gd name="connsiteY1162" fmla="*/ 6180089 h 6858000"/>
              <a:gd name="connsiteX1163" fmla="*/ 863343 w 7735930"/>
              <a:gd name="connsiteY1163" fmla="*/ 6165652 h 6858000"/>
              <a:gd name="connsiteX1164" fmla="*/ 881200 w 7735930"/>
              <a:gd name="connsiteY1164" fmla="*/ 6188373 h 6858000"/>
              <a:gd name="connsiteX1165" fmla="*/ 866873 w 7735930"/>
              <a:gd name="connsiteY1165" fmla="*/ 6201153 h 6858000"/>
              <a:gd name="connsiteX1166" fmla="*/ 853276 w 7735930"/>
              <a:gd name="connsiteY1166" fmla="*/ 6206549 h 6858000"/>
              <a:gd name="connsiteX1167" fmla="*/ 840655 w 7735930"/>
              <a:gd name="connsiteY1167" fmla="*/ 6203615 h 6858000"/>
              <a:gd name="connsiteX1168" fmla="*/ 829249 w 7735930"/>
              <a:gd name="connsiteY1168" fmla="*/ 6192159 h 6858000"/>
              <a:gd name="connsiteX1169" fmla="*/ 2501121 w 7735930"/>
              <a:gd name="connsiteY1169" fmla="*/ 6163759 h 6858000"/>
              <a:gd name="connsiteX1170" fmla="*/ 2505667 w 7735930"/>
              <a:gd name="connsiteY1170" fmla="*/ 6174550 h 6858000"/>
              <a:gd name="connsiteX1171" fmla="*/ 2498524 w 7735930"/>
              <a:gd name="connsiteY1171" fmla="*/ 6184206 h 6858000"/>
              <a:gd name="connsiteX1172" fmla="*/ 2493613 w 7735930"/>
              <a:gd name="connsiteY1172" fmla="*/ 6173130 h 6858000"/>
              <a:gd name="connsiteX1173" fmla="*/ 6362831 w 7735930"/>
              <a:gd name="connsiteY1173" fmla="*/ 6162379 h 6858000"/>
              <a:gd name="connsiteX1174" fmla="*/ 6361601 w 7735930"/>
              <a:gd name="connsiteY1174" fmla="*/ 6164105 h 6858000"/>
              <a:gd name="connsiteX1175" fmla="*/ 6361602 w 7735930"/>
              <a:gd name="connsiteY1175" fmla="*/ 6164105 h 6858000"/>
              <a:gd name="connsiteX1176" fmla="*/ 6362040 w 7735930"/>
              <a:gd name="connsiteY1176" fmla="*/ 6164105 h 6858000"/>
              <a:gd name="connsiteX1177" fmla="*/ 6361425 w 7735930"/>
              <a:gd name="connsiteY1177" fmla="*/ 6166022 h 6858000"/>
              <a:gd name="connsiteX1178" fmla="*/ 6362040 w 7735930"/>
              <a:gd name="connsiteY1178" fmla="*/ 6167940 h 6858000"/>
              <a:gd name="connsiteX1179" fmla="*/ 6359403 w 7735930"/>
              <a:gd name="connsiteY1179" fmla="*/ 6175227 h 6858000"/>
              <a:gd name="connsiteX1180" fmla="*/ 6359404 w 7735930"/>
              <a:gd name="connsiteY1180" fmla="*/ 6175227 h 6858000"/>
              <a:gd name="connsiteX1181" fmla="*/ 6363183 w 7735930"/>
              <a:gd name="connsiteY1181" fmla="*/ 6175227 h 6858000"/>
              <a:gd name="connsiteX1182" fmla="*/ 6364600 w 7735930"/>
              <a:gd name="connsiteY1182" fmla="*/ 6180356 h 6858000"/>
              <a:gd name="connsiteX1183" fmla="*/ 6368194 w 7735930"/>
              <a:gd name="connsiteY1183" fmla="*/ 6184623 h 6858000"/>
              <a:gd name="connsiteX1184" fmla="*/ 6368545 w 7735930"/>
              <a:gd name="connsiteY1184" fmla="*/ 6184815 h 6858000"/>
              <a:gd name="connsiteX1185" fmla="*/ 6368545 w 7735930"/>
              <a:gd name="connsiteY1185" fmla="*/ 6184814 h 6858000"/>
              <a:gd name="connsiteX1186" fmla="*/ 6368546 w 7735930"/>
              <a:gd name="connsiteY1186" fmla="*/ 6184815 h 6858000"/>
              <a:gd name="connsiteX1187" fmla="*/ 6369162 w 7735930"/>
              <a:gd name="connsiteY1187" fmla="*/ 6176569 h 6858000"/>
              <a:gd name="connsiteX1188" fmla="*/ 6368722 w 7735930"/>
              <a:gd name="connsiteY1188" fmla="*/ 6174652 h 6858000"/>
              <a:gd name="connsiteX1189" fmla="*/ 6369162 w 7735930"/>
              <a:gd name="connsiteY1189" fmla="*/ 6174076 h 6858000"/>
              <a:gd name="connsiteX1190" fmla="*/ 6367585 w 7735930"/>
              <a:gd name="connsiteY1190" fmla="*/ 6170828 h 6858000"/>
              <a:gd name="connsiteX1191" fmla="*/ 6369337 w 7735930"/>
              <a:gd name="connsiteY1191" fmla="*/ 6173885 h 6858000"/>
              <a:gd name="connsiteX1192" fmla="*/ 6369337 w 7735930"/>
              <a:gd name="connsiteY1192" fmla="*/ 6173884 h 6858000"/>
              <a:gd name="connsiteX1193" fmla="*/ 6369338 w 7735930"/>
              <a:gd name="connsiteY1193" fmla="*/ 6173885 h 6858000"/>
              <a:gd name="connsiteX1194" fmla="*/ 6370568 w 7735930"/>
              <a:gd name="connsiteY1194" fmla="*/ 6173309 h 6858000"/>
              <a:gd name="connsiteX1195" fmla="*/ 6373557 w 7735930"/>
              <a:gd name="connsiteY1195" fmla="*/ 6171775 h 6858000"/>
              <a:gd name="connsiteX1196" fmla="*/ 6373294 w 7735930"/>
              <a:gd name="connsiteY1196" fmla="*/ 6171583 h 6858000"/>
              <a:gd name="connsiteX1197" fmla="*/ 6373293 w 7735930"/>
              <a:gd name="connsiteY1197" fmla="*/ 6171583 h 6858000"/>
              <a:gd name="connsiteX1198" fmla="*/ 6369600 w 7735930"/>
              <a:gd name="connsiteY1198" fmla="*/ 6171583 h 6858000"/>
              <a:gd name="connsiteX1199" fmla="*/ 6367579 w 7735930"/>
              <a:gd name="connsiteY1199" fmla="*/ 6170816 h 6858000"/>
              <a:gd name="connsiteX1200" fmla="*/ 6367578 w 7735930"/>
              <a:gd name="connsiteY1200" fmla="*/ 6170816 h 6858000"/>
              <a:gd name="connsiteX1201" fmla="*/ 6366963 w 7735930"/>
              <a:gd name="connsiteY1201" fmla="*/ 6173501 h 6858000"/>
              <a:gd name="connsiteX1202" fmla="*/ 6363755 w 7735930"/>
              <a:gd name="connsiteY1202" fmla="*/ 6173884 h 6858000"/>
              <a:gd name="connsiteX1203" fmla="*/ 6363184 w 7735930"/>
              <a:gd name="connsiteY1203" fmla="*/ 6169666 h 6858000"/>
              <a:gd name="connsiteX1204" fmla="*/ 6365205 w 7735930"/>
              <a:gd name="connsiteY1204" fmla="*/ 6170816 h 6858000"/>
              <a:gd name="connsiteX1205" fmla="*/ 6365205 w 7735930"/>
              <a:gd name="connsiteY1205" fmla="*/ 6170815 h 6858000"/>
              <a:gd name="connsiteX1206" fmla="*/ 6365206 w 7735930"/>
              <a:gd name="connsiteY1206" fmla="*/ 6170816 h 6858000"/>
              <a:gd name="connsiteX1207" fmla="*/ 6364590 w 7735930"/>
              <a:gd name="connsiteY1207" fmla="*/ 6167940 h 6858000"/>
              <a:gd name="connsiteX1208" fmla="*/ 6362832 w 7735930"/>
              <a:gd name="connsiteY1208" fmla="*/ 6162379 h 6858000"/>
              <a:gd name="connsiteX1209" fmla="*/ 6362831 w 7735930"/>
              <a:gd name="connsiteY1209" fmla="*/ 6162380 h 6858000"/>
              <a:gd name="connsiteX1210" fmla="*/ 5593261 w 7735930"/>
              <a:gd name="connsiteY1210" fmla="*/ 6161612 h 6858000"/>
              <a:gd name="connsiteX1211" fmla="*/ 5587108 w 7735930"/>
              <a:gd name="connsiteY1211" fmla="*/ 6163913 h 6858000"/>
              <a:gd name="connsiteX1212" fmla="*/ 5587108 w 7735930"/>
              <a:gd name="connsiteY1212" fmla="*/ 6164105 h 6858000"/>
              <a:gd name="connsiteX1213" fmla="*/ 5584558 w 7735930"/>
              <a:gd name="connsiteY1213" fmla="*/ 6166022 h 6858000"/>
              <a:gd name="connsiteX1214" fmla="*/ 5582185 w 7735930"/>
              <a:gd name="connsiteY1214" fmla="*/ 6167940 h 6858000"/>
              <a:gd name="connsiteX1215" fmla="*/ 5590888 w 7735930"/>
              <a:gd name="connsiteY1215" fmla="*/ 6171583 h 6858000"/>
              <a:gd name="connsiteX1216" fmla="*/ 5589481 w 7735930"/>
              <a:gd name="connsiteY1216" fmla="*/ 6175227 h 6858000"/>
              <a:gd name="connsiteX1217" fmla="*/ 5589305 w 7735930"/>
              <a:gd name="connsiteY1217" fmla="*/ 6176569 h 6858000"/>
              <a:gd name="connsiteX1218" fmla="*/ 5593525 w 7735930"/>
              <a:gd name="connsiteY1218" fmla="*/ 6177720 h 6858000"/>
              <a:gd name="connsiteX1219" fmla="*/ 5593526 w 7735930"/>
              <a:gd name="connsiteY1219" fmla="*/ 6177720 h 6858000"/>
              <a:gd name="connsiteX1220" fmla="*/ 5593262 w 7735930"/>
              <a:gd name="connsiteY1220" fmla="*/ 6177145 h 6858000"/>
              <a:gd name="connsiteX1221" fmla="*/ 5600823 w 7735930"/>
              <a:gd name="connsiteY1221" fmla="*/ 6166022 h 6858000"/>
              <a:gd name="connsiteX1222" fmla="*/ 5593262 w 7735930"/>
              <a:gd name="connsiteY1222" fmla="*/ 6162379 h 6858000"/>
              <a:gd name="connsiteX1223" fmla="*/ 5593262 w 7735930"/>
              <a:gd name="connsiteY1223" fmla="*/ 6161612 h 6858000"/>
              <a:gd name="connsiteX1224" fmla="*/ 4666214 w 7735930"/>
              <a:gd name="connsiteY1224" fmla="*/ 6160506 h 6858000"/>
              <a:gd name="connsiteX1225" fmla="*/ 4666215 w 7735930"/>
              <a:gd name="connsiteY1225" fmla="*/ 6160507 h 6858000"/>
              <a:gd name="connsiteX1226" fmla="*/ 4666214 w 7735930"/>
              <a:gd name="connsiteY1226" fmla="*/ 6160508 h 6858000"/>
              <a:gd name="connsiteX1227" fmla="*/ 4666214 w 7735930"/>
              <a:gd name="connsiteY1227" fmla="*/ 6160507 h 6858000"/>
              <a:gd name="connsiteX1228" fmla="*/ 1264468 w 7735930"/>
              <a:gd name="connsiteY1228" fmla="*/ 6156137 h 6858000"/>
              <a:gd name="connsiteX1229" fmla="*/ 1287130 w 7735930"/>
              <a:gd name="connsiteY1229" fmla="*/ 6160427 h 6858000"/>
              <a:gd name="connsiteX1230" fmla="*/ 1307206 w 7735930"/>
              <a:gd name="connsiteY1230" fmla="*/ 6184207 h 6858000"/>
              <a:gd name="connsiteX1231" fmla="*/ 1232200 w 7735930"/>
              <a:gd name="connsiteY1231" fmla="*/ 6205035 h 6858000"/>
              <a:gd name="connsiteX1232" fmla="*/ 1191561 w 7735930"/>
              <a:gd name="connsiteY1232" fmla="*/ 6235334 h 6858000"/>
              <a:gd name="connsiteX1233" fmla="*/ 1179923 w 7735930"/>
              <a:gd name="connsiteY1233" fmla="*/ 6239872 h 6858000"/>
              <a:gd name="connsiteX1234" fmla="*/ 1173511 w 7735930"/>
              <a:gd name="connsiteY1234" fmla="*/ 6233625 h 6858000"/>
              <a:gd name="connsiteX1235" fmla="*/ 1168559 w 7735930"/>
              <a:gd name="connsiteY1235" fmla="*/ 6217152 h 6858000"/>
              <a:gd name="connsiteX1236" fmla="*/ 1202976 w 7735930"/>
              <a:gd name="connsiteY1236" fmla="*/ 6191023 h 6858000"/>
              <a:gd name="connsiteX1237" fmla="*/ 1210739 w 7735930"/>
              <a:gd name="connsiteY1237" fmla="*/ 6195360 h 6858000"/>
              <a:gd name="connsiteX1238" fmla="*/ 1214667 w 7735930"/>
              <a:gd name="connsiteY1238" fmla="*/ 6182314 h 6858000"/>
              <a:gd name="connsiteX1239" fmla="*/ 1240039 w 7735930"/>
              <a:gd name="connsiteY1239" fmla="*/ 6165409 h 6858000"/>
              <a:gd name="connsiteX1240" fmla="*/ 2771920 w 7735930"/>
              <a:gd name="connsiteY1240" fmla="*/ 6155427 h 6858000"/>
              <a:gd name="connsiteX1241" fmla="*/ 2749191 w 7735930"/>
              <a:gd name="connsiteY1241" fmla="*/ 6172847 h 6858000"/>
              <a:gd name="connsiteX1242" fmla="*/ 2766724 w 7735930"/>
              <a:gd name="connsiteY1242" fmla="*/ 6195946 h 6858000"/>
              <a:gd name="connsiteX1243" fmla="*/ 2766724 w 7735930"/>
              <a:gd name="connsiteY1243" fmla="*/ 6195945 h 6858000"/>
              <a:gd name="connsiteX1244" fmla="*/ 2766725 w 7735930"/>
              <a:gd name="connsiteY1244" fmla="*/ 6195946 h 6858000"/>
              <a:gd name="connsiteX1245" fmla="*/ 2789779 w 7735930"/>
              <a:gd name="connsiteY1245" fmla="*/ 6178148 h 6858000"/>
              <a:gd name="connsiteX1246" fmla="*/ 2771921 w 7735930"/>
              <a:gd name="connsiteY1246" fmla="*/ 6155427 h 6858000"/>
              <a:gd name="connsiteX1247" fmla="*/ 2534565 w 7735930"/>
              <a:gd name="connsiteY1247" fmla="*/ 6152399 h 6858000"/>
              <a:gd name="connsiteX1248" fmla="*/ 2539192 w 7735930"/>
              <a:gd name="connsiteY1248" fmla="*/ 6163474 h 6858000"/>
              <a:gd name="connsiteX1249" fmla="*/ 2531643 w 7735930"/>
              <a:gd name="connsiteY1249" fmla="*/ 6172846 h 6858000"/>
              <a:gd name="connsiteX1250" fmla="*/ 2527138 w 7735930"/>
              <a:gd name="connsiteY1250" fmla="*/ 6161912 h 6858000"/>
              <a:gd name="connsiteX1251" fmla="*/ 1794902 w 7735930"/>
              <a:gd name="connsiteY1251" fmla="*/ 6152399 h 6858000"/>
              <a:gd name="connsiteX1252" fmla="*/ 1799731 w 7735930"/>
              <a:gd name="connsiteY1252" fmla="*/ 6163474 h 6858000"/>
              <a:gd name="connsiteX1253" fmla="*/ 1792629 w 7735930"/>
              <a:gd name="connsiteY1253" fmla="*/ 6172846 h 6858000"/>
              <a:gd name="connsiteX1254" fmla="*/ 1787678 w 7735930"/>
              <a:gd name="connsiteY1254" fmla="*/ 6161912 h 6858000"/>
              <a:gd name="connsiteX1255" fmla="*/ 901982 w 7735930"/>
              <a:gd name="connsiteY1255" fmla="*/ 6150883 h 6858000"/>
              <a:gd name="connsiteX1256" fmla="*/ 900641 w 7735930"/>
              <a:gd name="connsiteY1256" fmla="*/ 6166693 h 6858000"/>
              <a:gd name="connsiteX1257" fmla="*/ 887370 w 7735930"/>
              <a:gd name="connsiteY1257" fmla="*/ 6172846 h 6858000"/>
              <a:gd name="connsiteX1258" fmla="*/ 878604 w 7735930"/>
              <a:gd name="connsiteY1258" fmla="*/ 6168303 h 6858000"/>
              <a:gd name="connsiteX1259" fmla="*/ 892210 w 7735930"/>
              <a:gd name="connsiteY1259" fmla="*/ 6155362 h 6858000"/>
              <a:gd name="connsiteX1260" fmla="*/ 6355787 w 7735930"/>
              <a:gd name="connsiteY1260" fmla="*/ 6150777 h 6858000"/>
              <a:gd name="connsiteX1261" fmla="*/ 6353249 w 7735930"/>
              <a:gd name="connsiteY1261" fmla="*/ 6151256 h 6858000"/>
              <a:gd name="connsiteX1262" fmla="*/ 6355710 w 7735930"/>
              <a:gd name="connsiteY1262" fmla="*/ 6156817 h 6858000"/>
              <a:gd name="connsiteX1263" fmla="*/ 6355095 w 7735930"/>
              <a:gd name="connsiteY1263" fmla="*/ 6159694 h 6858000"/>
              <a:gd name="connsiteX1264" fmla="*/ 6355096 w 7735930"/>
              <a:gd name="connsiteY1264" fmla="*/ 6159693 h 6858000"/>
              <a:gd name="connsiteX1265" fmla="*/ 6355096 w 7735930"/>
              <a:gd name="connsiteY1265" fmla="*/ 6159694 h 6858000"/>
              <a:gd name="connsiteX1266" fmla="*/ 6357029 w 7735930"/>
              <a:gd name="connsiteY1266" fmla="*/ 6158543 h 6858000"/>
              <a:gd name="connsiteX1267" fmla="*/ 6359403 w 7735930"/>
              <a:gd name="connsiteY1267" fmla="*/ 6160461 h 6858000"/>
              <a:gd name="connsiteX1268" fmla="*/ 6359403 w 7735930"/>
              <a:gd name="connsiteY1268" fmla="*/ 6161036 h 6858000"/>
              <a:gd name="connsiteX1269" fmla="*/ 6359404 w 7735930"/>
              <a:gd name="connsiteY1269" fmla="*/ 6161034 h 6858000"/>
              <a:gd name="connsiteX1270" fmla="*/ 6359404 w 7735930"/>
              <a:gd name="connsiteY1270" fmla="*/ 6161036 h 6858000"/>
              <a:gd name="connsiteX1271" fmla="*/ 6360986 w 7735930"/>
              <a:gd name="connsiteY1271" fmla="*/ 6158735 h 6858000"/>
              <a:gd name="connsiteX1272" fmla="*/ 6360810 w 7735930"/>
              <a:gd name="connsiteY1272" fmla="*/ 6158543 h 6858000"/>
              <a:gd name="connsiteX1273" fmla="*/ 6359404 w 7735930"/>
              <a:gd name="connsiteY1273" fmla="*/ 6156817 h 6858000"/>
              <a:gd name="connsiteX1274" fmla="*/ 6360019 w 7735930"/>
              <a:gd name="connsiteY1274" fmla="*/ 6154133 h 6858000"/>
              <a:gd name="connsiteX1275" fmla="*/ 6360018 w 7735930"/>
              <a:gd name="connsiteY1275" fmla="*/ 6154133 h 6858000"/>
              <a:gd name="connsiteX1276" fmla="*/ 6358261 w 7735930"/>
              <a:gd name="connsiteY1276" fmla="*/ 6154899 h 6858000"/>
              <a:gd name="connsiteX1277" fmla="*/ 6355788 w 7735930"/>
              <a:gd name="connsiteY1277" fmla="*/ 6150777 h 6858000"/>
              <a:gd name="connsiteX1278" fmla="*/ 2131614 w 7735930"/>
              <a:gd name="connsiteY1278" fmla="*/ 6148233 h 6858000"/>
              <a:gd name="connsiteX1279" fmla="*/ 2136510 w 7735930"/>
              <a:gd name="connsiteY1279" fmla="*/ 6164427 h 6858000"/>
              <a:gd name="connsiteX1280" fmla="*/ 2121340 w 7735930"/>
              <a:gd name="connsiteY1280" fmla="*/ 6193549 h 6858000"/>
              <a:gd name="connsiteX1281" fmla="*/ 2103041 w 7735930"/>
              <a:gd name="connsiteY1281" fmla="*/ 6206548 h 6858000"/>
              <a:gd name="connsiteX1282" fmla="*/ 2092603 w 7735930"/>
              <a:gd name="connsiteY1282" fmla="*/ 6197520 h 6858000"/>
              <a:gd name="connsiteX1283" fmla="*/ 2114000 w 7735930"/>
              <a:gd name="connsiteY1283" fmla="*/ 6161605 h 6858000"/>
              <a:gd name="connsiteX1284" fmla="*/ 4298328 w 7735930"/>
              <a:gd name="connsiteY1284" fmla="*/ 6147475 h 6858000"/>
              <a:gd name="connsiteX1285" fmla="*/ 4279820 w 7735930"/>
              <a:gd name="connsiteY1285" fmla="*/ 6176255 h 6858000"/>
              <a:gd name="connsiteX1286" fmla="*/ 4279821 w 7735930"/>
              <a:gd name="connsiteY1286" fmla="*/ 6176255 h 6858000"/>
              <a:gd name="connsiteX1287" fmla="*/ 4285990 w 7735930"/>
              <a:gd name="connsiteY1287" fmla="*/ 6176634 h 6858000"/>
              <a:gd name="connsiteX1288" fmla="*/ 4298329 w 7735930"/>
              <a:gd name="connsiteY1288" fmla="*/ 6147475 h 6858000"/>
              <a:gd name="connsiteX1289" fmla="*/ 6373908 w 7735930"/>
              <a:gd name="connsiteY1289" fmla="*/ 6147421 h 6858000"/>
              <a:gd name="connsiteX1290" fmla="*/ 6370743 w 7735930"/>
              <a:gd name="connsiteY1290" fmla="*/ 6149339 h 6858000"/>
              <a:gd name="connsiteX1291" fmla="*/ 6375315 w 7735930"/>
              <a:gd name="connsiteY1291" fmla="*/ 6152982 h 6858000"/>
              <a:gd name="connsiteX1292" fmla="*/ 6375315 w 7735930"/>
              <a:gd name="connsiteY1292" fmla="*/ 6152981 h 6858000"/>
              <a:gd name="connsiteX1293" fmla="*/ 6375316 w 7735930"/>
              <a:gd name="connsiteY1293" fmla="*/ 6152982 h 6858000"/>
              <a:gd name="connsiteX1294" fmla="*/ 6373909 w 7735930"/>
              <a:gd name="connsiteY1294" fmla="*/ 6147421 h 6858000"/>
              <a:gd name="connsiteX1295" fmla="*/ 2691070 w 7735930"/>
              <a:gd name="connsiteY1295" fmla="*/ 6144824 h 6858000"/>
              <a:gd name="connsiteX1296" fmla="*/ 2688148 w 7735930"/>
              <a:gd name="connsiteY1296" fmla="*/ 6165273 h 6858000"/>
              <a:gd name="connsiteX1297" fmla="*/ 2688148 w 7735930"/>
              <a:gd name="connsiteY1297" fmla="*/ 6165272 h 6858000"/>
              <a:gd name="connsiteX1298" fmla="*/ 2688149 w 7735930"/>
              <a:gd name="connsiteY1298" fmla="*/ 6165273 h 6858000"/>
              <a:gd name="connsiteX1299" fmla="*/ 2691071 w 7735930"/>
              <a:gd name="connsiteY1299" fmla="*/ 6144824 h 6858000"/>
              <a:gd name="connsiteX1300" fmla="*/ 2691070 w 7735930"/>
              <a:gd name="connsiteY1300" fmla="*/ 6144825 h 6858000"/>
              <a:gd name="connsiteX1301" fmla="*/ 5735590 w 7735930"/>
              <a:gd name="connsiteY1301" fmla="*/ 6140134 h 6858000"/>
              <a:gd name="connsiteX1302" fmla="*/ 5735588 w 7735930"/>
              <a:gd name="connsiteY1302" fmla="*/ 6140135 h 6858000"/>
              <a:gd name="connsiteX1303" fmla="*/ 5731094 w 7735930"/>
              <a:gd name="connsiteY1303" fmla="*/ 6144353 h 6858000"/>
              <a:gd name="connsiteX1304" fmla="*/ 5731809 w 7735930"/>
              <a:gd name="connsiteY1304" fmla="*/ 6147421 h 6858000"/>
              <a:gd name="connsiteX1305" fmla="*/ 5731809 w 7735930"/>
              <a:gd name="connsiteY1305" fmla="*/ 6147419 h 6858000"/>
              <a:gd name="connsiteX1306" fmla="*/ 5731810 w 7735930"/>
              <a:gd name="connsiteY1306" fmla="*/ 6147421 h 6858000"/>
              <a:gd name="connsiteX1307" fmla="*/ 5732655 w 7735930"/>
              <a:gd name="connsiteY1307" fmla="*/ 6145001 h 6858000"/>
              <a:gd name="connsiteX1308" fmla="*/ 5734358 w 7735930"/>
              <a:gd name="connsiteY1308" fmla="*/ 6149339 h 6858000"/>
              <a:gd name="connsiteX1309" fmla="*/ 5734358 w 7735930"/>
              <a:gd name="connsiteY1309" fmla="*/ 6149337 h 6858000"/>
              <a:gd name="connsiteX1310" fmla="*/ 5734359 w 7735930"/>
              <a:gd name="connsiteY1310" fmla="*/ 6149339 h 6858000"/>
              <a:gd name="connsiteX1311" fmla="*/ 5735590 w 7735930"/>
              <a:gd name="connsiteY1311" fmla="*/ 6140134 h 6858000"/>
              <a:gd name="connsiteX1312" fmla="*/ 5732205 w 7735930"/>
              <a:gd name="connsiteY1312" fmla="*/ 6137821 h 6858000"/>
              <a:gd name="connsiteX1313" fmla="*/ 5732204 w 7735930"/>
              <a:gd name="connsiteY1313" fmla="*/ 6137825 h 6858000"/>
              <a:gd name="connsiteX1314" fmla="*/ 5732202 w 7735930"/>
              <a:gd name="connsiteY1314" fmla="*/ 6137828 h 6858000"/>
              <a:gd name="connsiteX1315" fmla="*/ 5732203 w 7735930"/>
              <a:gd name="connsiteY1315" fmla="*/ 6137825 h 6858000"/>
              <a:gd name="connsiteX1316" fmla="*/ 1705285 w 7735930"/>
              <a:gd name="connsiteY1316" fmla="*/ 6130057 h 6858000"/>
              <a:gd name="connsiteX1317" fmla="*/ 1709912 w 7735930"/>
              <a:gd name="connsiteY1317" fmla="*/ 6141132 h 6858000"/>
              <a:gd name="connsiteX1318" fmla="*/ 1702363 w 7735930"/>
              <a:gd name="connsiteY1318" fmla="*/ 6150504 h 6858000"/>
              <a:gd name="connsiteX1319" fmla="*/ 1697859 w 7735930"/>
              <a:gd name="connsiteY1319" fmla="*/ 6139428 h 6858000"/>
              <a:gd name="connsiteX1320" fmla="*/ 5777982 w 7735930"/>
              <a:gd name="connsiteY1320" fmla="*/ 6128246 h 6858000"/>
              <a:gd name="connsiteX1321" fmla="*/ 5775607 w 7735930"/>
              <a:gd name="connsiteY1321" fmla="*/ 6129535 h 6858000"/>
              <a:gd name="connsiteX1322" fmla="*/ 5775413 w 7735930"/>
              <a:gd name="connsiteY1322" fmla="*/ 6129012 h 6858000"/>
              <a:gd name="connsiteX1323" fmla="*/ 4572414 w 7735930"/>
              <a:gd name="connsiteY1323" fmla="*/ 6128210 h 6858000"/>
              <a:gd name="connsiteX1324" fmla="*/ 4594254 w 7735930"/>
              <a:gd name="connsiteY1324" fmla="*/ 6130310 h 6858000"/>
              <a:gd name="connsiteX1325" fmla="*/ 4610038 w 7735930"/>
              <a:gd name="connsiteY1325" fmla="*/ 6133085 h 6858000"/>
              <a:gd name="connsiteX1326" fmla="*/ 4610038 w 7735930"/>
              <a:gd name="connsiteY1326" fmla="*/ 6155285 h 6858000"/>
              <a:gd name="connsiteX1327" fmla="*/ 4593478 w 7735930"/>
              <a:gd name="connsiteY1327" fmla="*/ 6161865 h 6858000"/>
              <a:gd name="connsiteX1328" fmla="*/ 4580597 w 7735930"/>
              <a:gd name="connsiteY1328" fmla="*/ 6160557 h 6858000"/>
              <a:gd name="connsiteX1329" fmla="*/ 4571562 w 7735930"/>
              <a:gd name="connsiteY1329" fmla="*/ 6159640 h 6858000"/>
              <a:gd name="connsiteX1330" fmla="*/ 4555489 w 7735930"/>
              <a:gd name="connsiteY1330" fmla="*/ 6156564 h 6858000"/>
              <a:gd name="connsiteX1331" fmla="*/ 4572414 w 7735930"/>
              <a:gd name="connsiteY1331" fmla="*/ 6128210 h 6858000"/>
              <a:gd name="connsiteX1332" fmla="*/ 5584085 w 7735930"/>
              <a:gd name="connsiteY1332" fmla="*/ 6126063 h 6858000"/>
              <a:gd name="connsiteX1333" fmla="*/ 5580778 w 7735930"/>
              <a:gd name="connsiteY1333" fmla="*/ 6127094 h 6858000"/>
              <a:gd name="connsiteX1334" fmla="*/ 5582185 w 7735930"/>
              <a:gd name="connsiteY1334" fmla="*/ 6130929 h 6858000"/>
              <a:gd name="connsiteX1335" fmla="*/ 5582186 w 7735930"/>
              <a:gd name="connsiteY1335" fmla="*/ 6130929 h 6858000"/>
              <a:gd name="connsiteX1336" fmla="*/ 5583327 w 7735930"/>
              <a:gd name="connsiteY1336" fmla="*/ 6130929 h 6858000"/>
              <a:gd name="connsiteX1337" fmla="*/ 5582800 w 7735930"/>
              <a:gd name="connsiteY1337" fmla="*/ 6132655 h 6858000"/>
              <a:gd name="connsiteX1338" fmla="*/ 5583327 w 7735930"/>
              <a:gd name="connsiteY1338" fmla="*/ 6134573 h 6858000"/>
              <a:gd name="connsiteX1339" fmla="*/ 5582185 w 7735930"/>
              <a:gd name="connsiteY1339" fmla="*/ 6143778 h 6858000"/>
              <a:gd name="connsiteX1340" fmla="*/ 5587108 w 7735930"/>
              <a:gd name="connsiteY1340" fmla="*/ 6158543 h 6858000"/>
              <a:gd name="connsiteX1341" fmla="*/ 5587108 w 7735930"/>
              <a:gd name="connsiteY1341" fmla="*/ 6158735 h 6858000"/>
              <a:gd name="connsiteX1342" fmla="*/ 5587109 w 7735930"/>
              <a:gd name="connsiteY1342" fmla="*/ 6158734 h 6858000"/>
              <a:gd name="connsiteX1343" fmla="*/ 5587109 w 7735930"/>
              <a:gd name="connsiteY1343" fmla="*/ 6158735 h 6858000"/>
              <a:gd name="connsiteX1344" fmla="*/ 5590713 w 7735930"/>
              <a:gd name="connsiteY1344" fmla="*/ 6157776 h 6858000"/>
              <a:gd name="connsiteX1345" fmla="*/ 5589153 w 7735930"/>
              <a:gd name="connsiteY1345" fmla="*/ 6152383 h 6858000"/>
              <a:gd name="connsiteX1346" fmla="*/ 5593261 w 7735930"/>
              <a:gd name="connsiteY1346" fmla="*/ 6154900 h 6858000"/>
              <a:gd name="connsiteX1347" fmla="*/ 5593261 w 7735930"/>
              <a:gd name="connsiteY1347" fmla="*/ 6154899 h 6858000"/>
              <a:gd name="connsiteX1348" fmla="*/ 5593262 w 7735930"/>
              <a:gd name="connsiteY1348" fmla="*/ 6154900 h 6858000"/>
              <a:gd name="connsiteX1349" fmla="*/ 5593262 w 7735930"/>
              <a:gd name="connsiteY1349" fmla="*/ 6145695 h 6858000"/>
              <a:gd name="connsiteX1350" fmla="*/ 5595284 w 7735930"/>
              <a:gd name="connsiteY1350" fmla="*/ 6144736 h 6858000"/>
              <a:gd name="connsiteX1351" fmla="*/ 5597043 w 7735930"/>
              <a:gd name="connsiteY1351" fmla="*/ 6143778 h 6858000"/>
              <a:gd name="connsiteX1352" fmla="*/ 5602053 w 7735930"/>
              <a:gd name="connsiteY1352" fmla="*/ 6138216 h 6858000"/>
              <a:gd name="connsiteX1353" fmla="*/ 5602052 w 7735930"/>
              <a:gd name="connsiteY1353" fmla="*/ 6138216 h 6858000"/>
              <a:gd name="connsiteX1354" fmla="*/ 5597042 w 7735930"/>
              <a:gd name="connsiteY1354" fmla="*/ 6140134 h 6858000"/>
              <a:gd name="connsiteX1355" fmla="*/ 5595899 w 7735930"/>
              <a:gd name="connsiteY1355" fmla="*/ 6140901 h 6858000"/>
              <a:gd name="connsiteX1356" fmla="*/ 5594668 w 7735930"/>
              <a:gd name="connsiteY1356" fmla="*/ 6142051 h 6858000"/>
              <a:gd name="connsiteX1357" fmla="*/ 5590889 w 7735930"/>
              <a:gd name="connsiteY1357" fmla="*/ 6134573 h 6858000"/>
              <a:gd name="connsiteX1358" fmla="*/ 5590888 w 7735930"/>
              <a:gd name="connsiteY1358" fmla="*/ 6134573 h 6858000"/>
              <a:gd name="connsiteX1359" fmla="*/ 5588987 w 7735930"/>
              <a:gd name="connsiteY1359" fmla="*/ 6136011 h 6858000"/>
              <a:gd name="connsiteX1360" fmla="*/ 5585966 w 7735930"/>
              <a:gd name="connsiteY1360" fmla="*/ 6134573 h 6858000"/>
              <a:gd name="connsiteX1361" fmla="*/ 5586581 w 7735930"/>
              <a:gd name="connsiteY1361" fmla="*/ 6131888 h 6858000"/>
              <a:gd name="connsiteX1362" fmla="*/ 5584559 w 7735930"/>
              <a:gd name="connsiteY1362" fmla="*/ 6130929 h 6858000"/>
              <a:gd name="connsiteX1363" fmla="*/ 5584086 w 7735930"/>
              <a:gd name="connsiteY1363" fmla="*/ 6126063 h 6858000"/>
              <a:gd name="connsiteX1364" fmla="*/ 5560910 w 7735930"/>
              <a:gd name="connsiteY1364" fmla="*/ 6125368 h 6858000"/>
              <a:gd name="connsiteX1365" fmla="*/ 5560910 w 7735930"/>
              <a:gd name="connsiteY1365" fmla="*/ 6132655 h 6858000"/>
              <a:gd name="connsiteX1366" fmla="*/ 5560911 w 7735930"/>
              <a:gd name="connsiteY1366" fmla="*/ 6132654 h 6858000"/>
              <a:gd name="connsiteX1367" fmla="*/ 5560911 w 7735930"/>
              <a:gd name="connsiteY1367" fmla="*/ 6132655 h 6858000"/>
              <a:gd name="connsiteX1368" fmla="*/ 5565922 w 7735930"/>
              <a:gd name="connsiteY1368" fmla="*/ 6130929 h 6858000"/>
              <a:gd name="connsiteX1369" fmla="*/ 5560911 w 7735930"/>
              <a:gd name="connsiteY1369" fmla="*/ 6125368 h 6858000"/>
              <a:gd name="connsiteX1370" fmla="*/ 5560911 w 7735930"/>
              <a:gd name="connsiteY1370" fmla="*/ 6125369 h 6858000"/>
              <a:gd name="connsiteX1371" fmla="*/ 5617076 w 7735930"/>
              <a:gd name="connsiteY1371" fmla="*/ 6125360 h 6858000"/>
              <a:gd name="connsiteX1372" fmla="*/ 5617077 w 7735930"/>
              <a:gd name="connsiteY1372" fmla="*/ 6125360 h 6858000"/>
              <a:gd name="connsiteX1373" fmla="*/ 5617081 w 7735930"/>
              <a:gd name="connsiteY1373" fmla="*/ 6125364 h 6858000"/>
              <a:gd name="connsiteX1374" fmla="*/ 5835367 w 7735930"/>
              <a:gd name="connsiteY1374" fmla="*/ 6121149 h 6858000"/>
              <a:gd name="connsiteX1375" fmla="*/ 5835367 w 7735930"/>
              <a:gd name="connsiteY1375" fmla="*/ 6121533 h 6858000"/>
              <a:gd name="connsiteX1376" fmla="*/ 5833433 w 7735930"/>
              <a:gd name="connsiteY1376" fmla="*/ 6127094 h 6858000"/>
              <a:gd name="connsiteX1377" fmla="*/ 5833435 w 7735930"/>
              <a:gd name="connsiteY1377" fmla="*/ 6127090 h 6858000"/>
              <a:gd name="connsiteX1378" fmla="*/ 5833434 w 7735930"/>
              <a:gd name="connsiteY1378" fmla="*/ 6127094 h 6858000"/>
              <a:gd name="connsiteX1379" fmla="*/ 5835368 w 7735930"/>
              <a:gd name="connsiteY1379" fmla="*/ 6124217 h 6858000"/>
              <a:gd name="connsiteX1380" fmla="*/ 5837127 w 7735930"/>
              <a:gd name="connsiteY1380" fmla="*/ 6121341 h 6858000"/>
              <a:gd name="connsiteX1381" fmla="*/ 5837126 w 7735930"/>
              <a:gd name="connsiteY1381" fmla="*/ 6121341 h 6858000"/>
              <a:gd name="connsiteX1382" fmla="*/ 5835367 w 7735930"/>
              <a:gd name="connsiteY1382" fmla="*/ 6121149 h 6858000"/>
              <a:gd name="connsiteX1383" fmla="*/ 5610756 w 7735930"/>
              <a:gd name="connsiteY1383" fmla="*/ 6119807 h 6858000"/>
              <a:gd name="connsiteX1384" fmla="*/ 5608382 w 7735930"/>
              <a:gd name="connsiteY1384" fmla="*/ 6127094 h 6858000"/>
              <a:gd name="connsiteX1385" fmla="*/ 5608383 w 7735930"/>
              <a:gd name="connsiteY1385" fmla="*/ 6127093 h 6858000"/>
              <a:gd name="connsiteX1386" fmla="*/ 5608383 w 7735930"/>
              <a:gd name="connsiteY1386" fmla="*/ 6127094 h 6858000"/>
              <a:gd name="connsiteX1387" fmla="*/ 5612119 w 7735930"/>
              <a:gd name="connsiteY1387" fmla="*/ 6126279 h 6858000"/>
              <a:gd name="connsiteX1388" fmla="*/ 5614536 w 7735930"/>
              <a:gd name="connsiteY1388" fmla="*/ 6123450 h 6858000"/>
              <a:gd name="connsiteX1389" fmla="*/ 5617085 w 7735930"/>
              <a:gd name="connsiteY1389" fmla="*/ 6125368 h 6858000"/>
              <a:gd name="connsiteX1390" fmla="*/ 5617081 w 7735930"/>
              <a:gd name="connsiteY1390" fmla="*/ 6125364 h 6858000"/>
              <a:gd name="connsiteX1391" fmla="*/ 5617086 w 7735930"/>
              <a:gd name="connsiteY1391" fmla="*/ 6125368 h 6858000"/>
              <a:gd name="connsiteX1392" fmla="*/ 5617077 w 7735930"/>
              <a:gd name="connsiteY1392" fmla="*/ 6125360 h 6858000"/>
              <a:gd name="connsiteX1393" fmla="*/ 5613624 w 7735930"/>
              <a:gd name="connsiteY1393" fmla="*/ 6122587 h 6858000"/>
              <a:gd name="connsiteX1394" fmla="*/ 5610757 w 7735930"/>
              <a:gd name="connsiteY1394" fmla="*/ 6119807 h 6858000"/>
              <a:gd name="connsiteX1395" fmla="*/ 5864730 w 7735930"/>
              <a:gd name="connsiteY1395" fmla="*/ 6115972 h 6858000"/>
              <a:gd name="connsiteX1396" fmla="*/ 5865960 w 7735930"/>
              <a:gd name="connsiteY1396" fmla="*/ 6119807 h 6858000"/>
              <a:gd name="connsiteX1397" fmla="*/ 5865960 w 7735930"/>
              <a:gd name="connsiteY1397" fmla="*/ 6119805 h 6858000"/>
              <a:gd name="connsiteX1398" fmla="*/ 5865961 w 7735930"/>
              <a:gd name="connsiteY1398" fmla="*/ 6119807 h 6858000"/>
              <a:gd name="connsiteX1399" fmla="*/ 5866752 w 7735930"/>
              <a:gd name="connsiteY1399" fmla="*/ 6117889 h 6858000"/>
              <a:gd name="connsiteX1400" fmla="*/ 5864731 w 7735930"/>
              <a:gd name="connsiteY1400" fmla="*/ 6115972 h 6858000"/>
              <a:gd name="connsiteX1401" fmla="*/ 5864731 w 7735930"/>
              <a:gd name="connsiteY1401" fmla="*/ 6115973 h 6858000"/>
              <a:gd name="connsiteX1402" fmla="*/ 5730006 w 7735930"/>
              <a:gd name="connsiteY1402" fmla="*/ 6112735 h 6858000"/>
              <a:gd name="connsiteX1403" fmla="*/ 5726798 w 7735930"/>
              <a:gd name="connsiteY1403" fmla="*/ 6114246 h 6858000"/>
              <a:gd name="connsiteX1404" fmla="*/ 5726798 w 7735930"/>
              <a:gd name="connsiteY1404" fmla="*/ 6119807 h 6858000"/>
              <a:gd name="connsiteX1405" fmla="*/ 5731809 w 7735930"/>
              <a:gd name="connsiteY1405" fmla="*/ 6125368 h 6858000"/>
              <a:gd name="connsiteX1406" fmla="*/ 5731809 w 7735930"/>
              <a:gd name="connsiteY1406" fmla="*/ 6127094 h 6858000"/>
              <a:gd name="connsiteX1407" fmla="*/ 5731810 w 7735930"/>
              <a:gd name="connsiteY1407" fmla="*/ 6127094 h 6858000"/>
              <a:gd name="connsiteX1408" fmla="*/ 5733215 w 7735930"/>
              <a:gd name="connsiteY1408" fmla="*/ 6127094 h 6858000"/>
              <a:gd name="connsiteX1409" fmla="*/ 5730578 w 7735930"/>
              <a:gd name="connsiteY1409" fmla="*/ 6130929 h 6858000"/>
              <a:gd name="connsiteX1410" fmla="*/ 5733215 w 7735930"/>
              <a:gd name="connsiteY1410" fmla="*/ 6132655 h 6858000"/>
              <a:gd name="connsiteX1411" fmla="*/ 5731193 w 7735930"/>
              <a:gd name="connsiteY1411" fmla="*/ 6133614 h 6858000"/>
              <a:gd name="connsiteX1412" fmla="*/ 5733215 w 7735930"/>
              <a:gd name="connsiteY1412" fmla="*/ 6134573 h 6858000"/>
              <a:gd name="connsiteX1413" fmla="*/ 5732203 w 7735930"/>
              <a:gd name="connsiteY1413" fmla="*/ 6137825 h 6858000"/>
              <a:gd name="connsiteX1414" fmla="*/ 5730578 w 7735930"/>
              <a:gd name="connsiteY1414" fmla="*/ 6140134 h 6858000"/>
              <a:gd name="connsiteX1415" fmla="*/ 5730738 w 7735930"/>
              <a:gd name="connsiteY1415" fmla="*/ 6139907 h 6858000"/>
              <a:gd name="connsiteX1416" fmla="*/ 5730579 w 7735930"/>
              <a:gd name="connsiteY1416" fmla="*/ 6140134 h 6858000"/>
              <a:gd name="connsiteX1417" fmla="*/ 5732194 w 7735930"/>
              <a:gd name="connsiteY1417" fmla="*/ 6137857 h 6858000"/>
              <a:gd name="connsiteX1418" fmla="*/ 5732204 w 7735930"/>
              <a:gd name="connsiteY1418" fmla="*/ 6137825 h 6858000"/>
              <a:gd name="connsiteX1419" fmla="*/ 5734359 w 7735930"/>
              <a:gd name="connsiteY1419" fmla="*/ 6134765 h 6858000"/>
              <a:gd name="connsiteX1420" fmla="*/ 5736116 w 7735930"/>
              <a:gd name="connsiteY1420" fmla="*/ 6135340 h 6858000"/>
              <a:gd name="connsiteX1421" fmla="*/ 5736116 w 7735930"/>
              <a:gd name="connsiteY1421" fmla="*/ 6135339 h 6858000"/>
              <a:gd name="connsiteX1422" fmla="*/ 5736117 w 7735930"/>
              <a:gd name="connsiteY1422" fmla="*/ 6135340 h 6858000"/>
              <a:gd name="connsiteX1423" fmla="*/ 5735590 w 7735930"/>
              <a:gd name="connsiteY1423" fmla="*/ 6132655 h 6858000"/>
              <a:gd name="connsiteX1424" fmla="*/ 5733216 w 7735930"/>
              <a:gd name="connsiteY1424" fmla="*/ 6129012 h 6858000"/>
              <a:gd name="connsiteX1425" fmla="*/ 5735590 w 7735930"/>
              <a:gd name="connsiteY1425" fmla="*/ 6127094 h 6858000"/>
              <a:gd name="connsiteX1426" fmla="*/ 5736117 w 7735930"/>
              <a:gd name="connsiteY1426" fmla="*/ 6124217 h 6858000"/>
              <a:gd name="connsiteX1427" fmla="*/ 5736115 w 7735930"/>
              <a:gd name="connsiteY1427" fmla="*/ 6124218 h 6858000"/>
              <a:gd name="connsiteX1428" fmla="*/ 5736116 w 7735930"/>
              <a:gd name="connsiteY1428" fmla="*/ 6124217 h 6858000"/>
              <a:gd name="connsiteX1429" fmla="*/ 5734358 w 7735930"/>
              <a:gd name="connsiteY1429" fmla="*/ 6125367 h 6858000"/>
              <a:gd name="connsiteX1430" fmla="*/ 5731644 w 7735930"/>
              <a:gd name="connsiteY1430" fmla="*/ 6120166 h 6858000"/>
              <a:gd name="connsiteX1431" fmla="*/ 5733216 w 7735930"/>
              <a:gd name="connsiteY1431" fmla="*/ 6115972 h 6858000"/>
              <a:gd name="connsiteX1432" fmla="*/ 5730007 w 7735930"/>
              <a:gd name="connsiteY1432" fmla="*/ 6112735 h 6858000"/>
              <a:gd name="connsiteX1433" fmla="*/ 5730006 w 7735930"/>
              <a:gd name="connsiteY1433" fmla="*/ 6112736 h 6858000"/>
              <a:gd name="connsiteX1434" fmla="*/ 5381133 w 7735930"/>
              <a:gd name="connsiteY1434" fmla="*/ 6112328 h 6858000"/>
              <a:gd name="connsiteX1435" fmla="*/ 5376210 w 7735930"/>
              <a:gd name="connsiteY1435" fmla="*/ 6115972 h 6858000"/>
              <a:gd name="connsiteX1436" fmla="*/ 5376211 w 7735930"/>
              <a:gd name="connsiteY1436" fmla="*/ 6115970 h 6858000"/>
              <a:gd name="connsiteX1437" fmla="*/ 5376211 w 7735930"/>
              <a:gd name="connsiteY1437" fmla="*/ 6115972 h 6858000"/>
              <a:gd name="connsiteX1438" fmla="*/ 5377352 w 7735930"/>
              <a:gd name="connsiteY1438" fmla="*/ 6114248 h 6858000"/>
              <a:gd name="connsiteX1439" fmla="*/ 5376484 w 7735930"/>
              <a:gd name="connsiteY1439" fmla="*/ 6122467 h 6858000"/>
              <a:gd name="connsiteX1440" fmla="*/ 5376210 w 7735930"/>
              <a:gd name="connsiteY1440" fmla="*/ 6127094 h 6858000"/>
              <a:gd name="connsiteX1441" fmla="*/ 5383770 w 7735930"/>
              <a:gd name="connsiteY1441" fmla="*/ 6142052 h 6858000"/>
              <a:gd name="connsiteX1442" fmla="*/ 5381341 w 7735930"/>
              <a:gd name="connsiteY1442" fmla="*/ 6143657 h 6858000"/>
              <a:gd name="connsiteX1443" fmla="*/ 5382540 w 7735930"/>
              <a:gd name="connsiteY1443" fmla="*/ 6147420 h 6858000"/>
              <a:gd name="connsiteX1444" fmla="*/ 5379474 w 7735930"/>
              <a:gd name="connsiteY1444" fmla="*/ 6144664 h 6858000"/>
              <a:gd name="connsiteX1445" fmla="*/ 5376211 w 7735930"/>
              <a:gd name="connsiteY1445" fmla="*/ 6143778 h 6858000"/>
              <a:gd name="connsiteX1446" fmla="*/ 5376210 w 7735930"/>
              <a:gd name="connsiteY1446" fmla="*/ 6143778 h 6858000"/>
              <a:gd name="connsiteX1447" fmla="*/ 5378539 w 7735930"/>
              <a:gd name="connsiteY1447" fmla="*/ 6149099 h 6858000"/>
              <a:gd name="connsiteX1448" fmla="*/ 5378759 w 7735930"/>
              <a:gd name="connsiteY1448" fmla="*/ 6152981 h 6858000"/>
              <a:gd name="connsiteX1449" fmla="*/ 5374980 w 7735930"/>
              <a:gd name="connsiteY1449" fmla="*/ 6151256 h 6858000"/>
              <a:gd name="connsiteX1450" fmla="*/ 5374979 w 7735930"/>
              <a:gd name="connsiteY1450" fmla="*/ 6151256 h 6858000"/>
              <a:gd name="connsiteX1451" fmla="*/ 5373836 w 7735930"/>
              <a:gd name="connsiteY1451" fmla="*/ 6162379 h 6858000"/>
              <a:gd name="connsiteX1452" fmla="*/ 5373837 w 7735930"/>
              <a:gd name="connsiteY1452" fmla="*/ 6162377 h 6858000"/>
              <a:gd name="connsiteX1453" fmla="*/ 5373837 w 7735930"/>
              <a:gd name="connsiteY1453" fmla="*/ 6162379 h 6858000"/>
              <a:gd name="connsiteX1454" fmla="*/ 5374978 w 7735930"/>
              <a:gd name="connsiteY1454" fmla="*/ 6160463 h 6858000"/>
              <a:gd name="connsiteX1455" fmla="*/ 5374001 w 7735930"/>
              <a:gd name="connsiteY1455" fmla="*/ 6167221 h 6858000"/>
              <a:gd name="connsiteX1456" fmla="*/ 5372430 w 7735930"/>
              <a:gd name="connsiteY1456" fmla="*/ 6169666 h 6858000"/>
              <a:gd name="connsiteX1457" fmla="*/ 5376210 w 7735930"/>
              <a:gd name="connsiteY1457" fmla="*/ 6175227 h 6858000"/>
              <a:gd name="connsiteX1458" fmla="*/ 5386144 w 7735930"/>
              <a:gd name="connsiteY1458" fmla="*/ 6182706 h 6858000"/>
              <a:gd name="connsiteX1459" fmla="*/ 5386144 w 7735930"/>
              <a:gd name="connsiteY1459" fmla="*/ 6184623 h 6858000"/>
              <a:gd name="connsiteX1460" fmla="*/ 5386145 w 7735930"/>
              <a:gd name="connsiteY1460" fmla="*/ 6184621 h 6858000"/>
              <a:gd name="connsiteX1461" fmla="*/ 5386145 w 7735930"/>
              <a:gd name="connsiteY1461" fmla="*/ 6184623 h 6858000"/>
              <a:gd name="connsiteX1462" fmla="*/ 5387089 w 7735930"/>
              <a:gd name="connsiteY1462" fmla="*/ 6183689 h 6858000"/>
              <a:gd name="connsiteX1463" fmla="*/ 5388692 w 7735930"/>
              <a:gd name="connsiteY1463" fmla="*/ 6184623 h 6858000"/>
              <a:gd name="connsiteX1464" fmla="*/ 5388692 w 7735930"/>
              <a:gd name="connsiteY1464" fmla="*/ 6184622 h 6858000"/>
              <a:gd name="connsiteX1465" fmla="*/ 5388694 w 7735930"/>
              <a:gd name="connsiteY1465" fmla="*/ 6184623 h 6858000"/>
              <a:gd name="connsiteX1466" fmla="*/ 5387551 w 7735930"/>
              <a:gd name="connsiteY1466" fmla="*/ 6177145 h 6858000"/>
              <a:gd name="connsiteX1467" fmla="*/ 5390022 w 7735930"/>
              <a:gd name="connsiteY1467" fmla="*/ 6178151 h 6858000"/>
              <a:gd name="connsiteX1468" fmla="*/ 5390023 w 7735930"/>
              <a:gd name="connsiteY1468" fmla="*/ 6178151 h 6858000"/>
              <a:gd name="connsiteX1469" fmla="*/ 5390024 w 7735930"/>
              <a:gd name="connsiteY1469" fmla="*/ 6178151 h 6858000"/>
              <a:gd name="connsiteX1470" fmla="*/ 5391244 w 7735930"/>
              <a:gd name="connsiteY1470" fmla="*/ 6177145 h 6858000"/>
              <a:gd name="connsiteX1471" fmla="*/ 5391244 w 7735930"/>
              <a:gd name="connsiteY1471" fmla="*/ 6169666 h 6858000"/>
              <a:gd name="connsiteX1472" fmla="*/ 5389925 w 7735930"/>
              <a:gd name="connsiteY1472" fmla="*/ 6166022 h 6858000"/>
              <a:gd name="connsiteX1473" fmla="*/ 5389924 w 7735930"/>
              <a:gd name="connsiteY1473" fmla="*/ 6166022 h 6858000"/>
              <a:gd name="connsiteX1474" fmla="*/ 5389923 w 7735930"/>
              <a:gd name="connsiteY1474" fmla="*/ 6166022 h 6858000"/>
              <a:gd name="connsiteX1475" fmla="*/ 5387771 w 7735930"/>
              <a:gd name="connsiteY1475" fmla="*/ 6166860 h 6858000"/>
              <a:gd name="connsiteX1476" fmla="*/ 5386145 w 7735930"/>
              <a:gd name="connsiteY1476" fmla="*/ 6162379 h 6858000"/>
              <a:gd name="connsiteX1477" fmla="*/ 5386145 w 7735930"/>
              <a:gd name="connsiteY1477" fmla="*/ 6161420 h 6858000"/>
              <a:gd name="connsiteX1478" fmla="*/ 5382189 w 7735930"/>
              <a:gd name="connsiteY1478" fmla="*/ 6160653 h 6858000"/>
              <a:gd name="connsiteX1479" fmla="*/ 5380343 w 7735930"/>
              <a:gd name="connsiteY1479" fmla="*/ 6155859 h 6858000"/>
              <a:gd name="connsiteX1480" fmla="*/ 5380343 w 7735930"/>
              <a:gd name="connsiteY1480" fmla="*/ 6155475 h 6858000"/>
              <a:gd name="connsiteX1481" fmla="*/ 5380607 w 7735930"/>
              <a:gd name="connsiteY1481" fmla="*/ 6154900 h 6858000"/>
              <a:gd name="connsiteX1482" fmla="*/ 5383946 w 7735930"/>
              <a:gd name="connsiteY1482" fmla="*/ 6153558 h 6858000"/>
              <a:gd name="connsiteX1483" fmla="*/ 5386935 w 7735930"/>
              <a:gd name="connsiteY1483" fmla="*/ 6159310 h 6858000"/>
              <a:gd name="connsiteX1484" fmla="*/ 5386935 w 7735930"/>
              <a:gd name="connsiteY1484" fmla="*/ 6159309 h 6858000"/>
              <a:gd name="connsiteX1485" fmla="*/ 5386936 w 7735930"/>
              <a:gd name="connsiteY1485" fmla="*/ 6159310 h 6858000"/>
              <a:gd name="connsiteX1486" fmla="*/ 5387551 w 7735930"/>
              <a:gd name="connsiteY1486" fmla="*/ 6158543 h 6858000"/>
              <a:gd name="connsiteX1487" fmla="*/ 5388694 w 7735930"/>
              <a:gd name="connsiteY1487" fmla="*/ 6158543 h 6858000"/>
              <a:gd name="connsiteX1488" fmla="*/ 5391244 w 7735930"/>
              <a:gd name="connsiteY1488" fmla="*/ 6154900 h 6858000"/>
              <a:gd name="connsiteX1489" fmla="*/ 5391244 w 7735930"/>
              <a:gd name="connsiteY1489" fmla="*/ 6136490 h 6858000"/>
              <a:gd name="connsiteX1490" fmla="*/ 5387551 w 7735930"/>
              <a:gd name="connsiteY1490" fmla="*/ 6125368 h 6858000"/>
              <a:gd name="connsiteX1491" fmla="*/ 5387551 w 7735930"/>
              <a:gd name="connsiteY1491" fmla="*/ 6125372 h 6858000"/>
              <a:gd name="connsiteX1492" fmla="*/ 5387550 w 7735930"/>
              <a:gd name="connsiteY1492" fmla="*/ 6125368 h 6858000"/>
              <a:gd name="connsiteX1493" fmla="*/ 5387605 w 7735930"/>
              <a:gd name="connsiteY1493" fmla="*/ 6132942 h 6858000"/>
              <a:gd name="connsiteX1494" fmla="*/ 5386144 w 7735930"/>
              <a:gd name="connsiteY1494" fmla="*/ 6138214 h 6858000"/>
              <a:gd name="connsiteX1495" fmla="*/ 5382584 w 7735930"/>
              <a:gd name="connsiteY1495" fmla="*/ 6131576 h 6858000"/>
              <a:gd name="connsiteX1496" fmla="*/ 5378760 w 7735930"/>
              <a:gd name="connsiteY1496" fmla="*/ 6125368 h 6858000"/>
              <a:gd name="connsiteX1497" fmla="*/ 5382541 w 7735930"/>
              <a:gd name="connsiteY1497" fmla="*/ 6115972 h 6858000"/>
              <a:gd name="connsiteX1498" fmla="*/ 5381134 w 7735930"/>
              <a:gd name="connsiteY1498" fmla="*/ 6112328 h 6858000"/>
              <a:gd name="connsiteX1499" fmla="*/ 931855 w 7735930"/>
              <a:gd name="connsiteY1499" fmla="*/ 6107715 h 6858000"/>
              <a:gd name="connsiteX1500" fmla="*/ 936642 w 7735930"/>
              <a:gd name="connsiteY1500" fmla="*/ 6118600 h 6858000"/>
              <a:gd name="connsiteX1501" fmla="*/ 929256 w 7735930"/>
              <a:gd name="connsiteY1501" fmla="*/ 6127783 h 6858000"/>
              <a:gd name="connsiteX1502" fmla="*/ 924590 w 7735930"/>
              <a:gd name="connsiteY1502" fmla="*/ 6117039 h 6858000"/>
              <a:gd name="connsiteX1503" fmla="*/ 4311244 w 7735930"/>
              <a:gd name="connsiteY1503" fmla="*/ 6103383 h 6858000"/>
              <a:gd name="connsiteX1504" fmla="*/ 4300924 w 7735930"/>
              <a:gd name="connsiteY1504" fmla="*/ 6127027 h 6858000"/>
              <a:gd name="connsiteX1505" fmla="*/ 4300926 w 7735930"/>
              <a:gd name="connsiteY1505" fmla="*/ 6127027 h 6858000"/>
              <a:gd name="connsiteX1506" fmla="*/ 4329418 w 7735930"/>
              <a:gd name="connsiteY1506" fmla="*/ 6107146 h 6858000"/>
              <a:gd name="connsiteX1507" fmla="*/ 4329417 w 7735930"/>
              <a:gd name="connsiteY1507" fmla="*/ 6107146 h 6858000"/>
              <a:gd name="connsiteX1508" fmla="*/ 4328679 w 7735930"/>
              <a:gd name="connsiteY1508" fmla="*/ 6106993 h 6858000"/>
              <a:gd name="connsiteX1509" fmla="*/ 4311245 w 7735930"/>
              <a:gd name="connsiteY1509" fmla="*/ 6103383 h 6858000"/>
              <a:gd name="connsiteX1510" fmla="*/ 5502186 w 7735930"/>
              <a:gd name="connsiteY1510" fmla="*/ 6097562 h 6858000"/>
              <a:gd name="connsiteX1511" fmla="*/ 5500131 w 7735930"/>
              <a:gd name="connsiteY1511" fmla="*/ 6098712 h 6858000"/>
              <a:gd name="connsiteX1512" fmla="*/ 5498406 w 7735930"/>
              <a:gd name="connsiteY1512" fmla="*/ 6099288 h 6858000"/>
              <a:gd name="connsiteX1513" fmla="*/ 5496649 w 7735930"/>
              <a:gd name="connsiteY1513" fmla="*/ 6098521 h 6858000"/>
              <a:gd name="connsiteX1514" fmla="*/ 5496648 w 7735930"/>
              <a:gd name="connsiteY1514" fmla="*/ 6098521 h 6858000"/>
              <a:gd name="connsiteX1515" fmla="*/ 5497263 w 7735930"/>
              <a:gd name="connsiteY1515" fmla="*/ 6101206 h 6858000"/>
              <a:gd name="connsiteX1516" fmla="*/ 5498406 w 7735930"/>
              <a:gd name="connsiteY1516" fmla="*/ 6127094 h 6858000"/>
              <a:gd name="connsiteX1517" fmla="*/ 5497263 w 7735930"/>
              <a:gd name="connsiteY1517" fmla="*/ 6130929 h 6858000"/>
              <a:gd name="connsiteX1518" fmla="*/ 5498406 w 7735930"/>
              <a:gd name="connsiteY1518" fmla="*/ 6145695 h 6858000"/>
              <a:gd name="connsiteX1519" fmla="*/ 5498406 w 7735930"/>
              <a:gd name="connsiteY1519" fmla="*/ 6154900 h 6858000"/>
              <a:gd name="connsiteX1520" fmla="*/ 5492252 w 7735930"/>
              <a:gd name="connsiteY1520" fmla="*/ 6173501 h 6858000"/>
              <a:gd name="connsiteX1521" fmla="*/ 5497263 w 7735930"/>
              <a:gd name="connsiteY1521" fmla="*/ 6182706 h 6858000"/>
              <a:gd name="connsiteX1522" fmla="*/ 5497263 w 7735930"/>
              <a:gd name="connsiteY1522" fmla="*/ 6188267 h 6858000"/>
              <a:gd name="connsiteX1523" fmla="*/ 5499812 w 7735930"/>
              <a:gd name="connsiteY1523" fmla="*/ 6195746 h 6858000"/>
              <a:gd name="connsiteX1524" fmla="*/ 5496031 w 7735930"/>
              <a:gd name="connsiteY1524" fmla="*/ 6199389 h 6858000"/>
              <a:gd name="connsiteX1525" fmla="*/ 5499900 w 7735930"/>
              <a:gd name="connsiteY1525" fmla="*/ 6208546 h 6858000"/>
              <a:gd name="connsiteX1526" fmla="*/ 5502186 w 7735930"/>
              <a:gd name="connsiteY1526" fmla="*/ 6219715 h 6858000"/>
              <a:gd name="connsiteX1527" fmla="*/ 5498978 w 7735930"/>
              <a:gd name="connsiteY1527" fmla="*/ 6217775 h 6858000"/>
              <a:gd name="connsiteX1528" fmla="*/ 5498977 w 7735930"/>
              <a:gd name="connsiteY1528" fmla="*/ 6217775 h 6858000"/>
              <a:gd name="connsiteX1529" fmla="*/ 5496031 w 7735930"/>
              <a:gd name="connsiteY1529" fmla="*/ 6219716 h 6858000"/>
              <a:gd name="connsiteX1530" fmla="*/ 5494889 w 7735930"/>
              <a:gd name="connsiteY1530" fmla="*/ 6219716 h 6858000"/>
              <a:gd name="connsiteX1531" fmla="*/ 5494889 w 7735930"/>
              <a:gd name="connsiteY1531" fmla="*/ 6227004 h 6858000"/>
              <a:gd name="connsiteX1532" fmla="*/ 5494890 w 7735930"/>
              <a:gd name="connsiteY1532" fmla="*/ 6227003 h 6858000"/>
              <a:gd name="connsiteX1533" fmla="*/ 5494890 w 7735930"/>
              <a:gd name="connsiteY1533" fmla="*/ 6227004 h 6858000"/>
              <a:gd name="connsiteX1534" fmla="*/ 5495856 w 7735930"/>
              <a:gd name="connsiteY1534" fmla="*/ 6226692 h 6858000"/>
              <a:gd name="connsiteX1535" fmla="*/ 5496031 w 7735930"/>
              <a:gd name="connsiteY1535" fmla="*/ 6230838 h 6858000"/>
              <a:gd name="connsiteX1536" fmla="*/ 5494099 w 7735930"/>
              <a:gd name="connsiteY1536" fmla="*/ 6229880 h 6858000"/>
              <a:gd name="connsiteX1537" fmla="*/ 5494098 w 7735930"/>
              <a:gd name="connsiteY1537" fmla="*/ 6229880 h 6858000"/>
              <a:gd name="connsiteX1538" fmla="*/ 5494889 w 7735930"/>
              <a:gd name="connsiteY1538" fmla="*/ 6232565 h 6858000"/>
              <a:gd name="connsiteX1539" fmla="*/ 5496031 w 7735930"/>
              <a:gd name="connsiteY1539" fmla="*/ 6238126 h 6858000"/>
              <a:gd name="connsiteX1540" fmla="*/ 5496296 w 7735930"/>
              <a:gd name="connsiteY1540" fmla="*/ 6239085 h 6858000"/>
              <a:gd name="connsiteX1541" fmla="*/ 5496297 w 7735930"/>
              <a:gd name="connsiteY1541" fmla="*/ 6239084 h 6858000"/>
              <a:gd name="connsiteX1542" fmla="*/ 5496297 w 7735930"/>
              <a:gd name="connsiteY1542" fmla="*/ 6239085 h 6858000"/>
              <a:gd name="connsiteX1543" fmla="*/ 5498670 w 7735930"/>
              <a:gd name="connsiteY1543" fmla="*/ 6237551 h 6858000"/>
              <a:gd name="connsiteX1544" fmla="*/ 5502977 w 7735930"/>
              <a:gd name="connsiteY1544" fmla="*/ 6242536 h 6858000"/>
              <a:gd name="connsiteX1545" fmla="*/ 5504032 w 7735930"/>
              <a:gd name="connsiteY1545" fmla="*/ 6244071 h 6858000"/>
              <a:gd name="connsiteX1546" fmla="*/ 5504383 w 7735930"/>
              <a:gd name="connsiteY1546" fmla="*/ 6245796 h 6858000"/>
              <a:gd name="connsiteX1547" fmla="*/ 5503768 w 7735930"/>
              <a:gd name="connsiteY1547" fmla="*/ 6247139 h 6858000"/>
              <a:gd name="connsiteX1548" fmla="*/ 5501835 w 7735930"/>
              <a:gd name="connsiteY1548" fmla="*/ 6247139 h 6858000"/>
              <a:gd name="connsiteX1549" fmla="*/ 5500605 w 7735930"/>
              <a:gd name="connsiteY1549" fmla="*/ 6245221 h 6858000"/>
              <a:gd name="connsiteX1550" fmla="*/ 5498407 w 7735930"/>
              <a:gd name="connsiteY1550" fmla="*/ 6241961 h 6858000"/>
              <a:gd name="connsiteX1551" fmla="*/ 5498407 w 7735930"/>
              <a:gd name="connsiteY1551" fmla="*/ 6241962 h 6858000"/>
              <a:gd name="connsiteX1552" fmla="*/ 5498406 w 7735930"/>
              <a:gd name="connsiteY1552" fmla="*/ 6241961 h 6858000"/>
              <a:gd name="connsiteX1553" fmla="*/ 5497263 w 7735930"/>
              <a:gd name="connsiteY1553" fmla="*/ 6247522 h 6858000"/>
              <a:gd name="connsiteX1554" fmla="*/ 5505966 w 7735930"/>
              <a:gd name="connsiteY1554" fmla="*/ 6254809 h 6858000"/>
              <a:gd name="connsiteX1555" fmla="*/ 5503604 w 7735930"/>
              <a:gd name="connsiteY1555" fmla="*/ 6274791 h 6858000"/>
              <a:gd name="connsiteX1556" fmla="*/ 5499812 w 7735930"/>
              <a:gd name="connsiteY1556" fmla="*/ 6279162 h 6858000"/>
              <a:gd name="connsiteX1557" fmla="*/ 5499297 w 7735930"/>
              <a:gd name="connsiteY1557" fmla="*/ 6276383 h 6858000"/>
              <a:gd name="connsiteX1558" fmla="*/ 5497264 w 7735930"/>
              <a:gd name="connsiteY1558" fmla="*/ 6275328 h 6858000"/>
              <a:gd name="connsiteX1559" fmla="*/ 5497263 w 7735930"/>
              <a:gd name="connsiteY1559" fmla="*/ 6275328 h 6858000"/>
              <a:gd name="connsiteX1560" fmla="*/ 5504823 w 7735930"/>
              <a:gd name="connsiteY1560" fmla="*/ 6292012 h 6858000"/>
              <a:gd name="connsiteX1561" fmla="*/ 5498406 w 7735930"/>
              <a:gd name="connsiteY1561" fmla="*/ 6292012 h 6858000"/>
              <a:gd name="connsiteX1562" fmla="*/ 5496031 w 7735930"/>
              <a:gd name="connsiteY1562" fmla="*/ 6299299 h 6858000"/>
              <a:gd name="connsiteX1563" fmla="*/ 5498406 w 7735930"/>
              <a:gd name="connsiteY1563" fmla="*/ 6312339 h 6858000"/>
              <a:gd name="connsiteX1564" fmla="*/ 5504130 w 7735930"/>
              <a:gd name="connsiteY1564" fmla="*/ 6324587 h 6858000"/>
              <a:gd name="connsiteX1565" fmla="*/ 5497264 w 7735930"/>
              <a:gd name="connsiteY1565" fmla="*/ 6330939 h 6858000"/>
              <a:gd name="connsiteX1566" fmla="*/ 5496033 w 7735930"/>
              <a:gd name="connsiteY1566" fmla="*/ 6325379 h 6858000"/>
              <a:gd name="connsiteX1567" fmla="*/ 5496032 w 7735930"/>
              <a:gd name="connsiteY1567" fmla="*/ 6325380 h 6858000"/>
              <a:gd name="connsiteX1568" fmla="*/ 5496031 w 7735930"/>
              <a:gd name="connsiteY1568" fmla="*/ 6325379 h 6858000"/>
              <a:gd name="connsiteX1569" fmla="*/ 5494131 w 7735930"/>
              <a:gd name="connsiteY1569" fmla="*/ 6326673 h 6858000"/>
              <a:gd name="connsiteX1570" fmla="*/ 5491110 w 7735930"/>
              <a:gd name="connsiteY1570" fmla="*/ 6325379 h 6858000"/>
              <a:gd name="connsiteX1571" fmla="*/ 5491108 w 7735930"/>
              <a:gd name="connsiteY1571" fmla="*/ 6325379 h 6858000"/>
              <a:gd name="connsiteX1572" fmla="*/ 5491108 w 7735930"/>
              <a:gd name="connsiteY1572" fmla="*/ 6353185 h 6858000"/>
              <a:gd name="connsiteX1573" fmla="*/ 5491110 w 7735930"/>
              <a:gd name="connsiteY1573" fmla="*/ 6353184 h 6858000"/>
              <a:gd name="connsiteX1574" fmla="*/ 5491110 w 7735930"/>
              <a:gd name="connsiteY1574" fmla="*/ 6353185 h 6858000"/>
              <a:gd name="connsiteX1575" fmla="*/ 5501044 w 7735930"/>
              <a:gd name="connsiteY1575" fmla="*/ 6353185 h 6858000"/>
              <a:gd name="connsiteX1576" fmla="*/ 5501044 w 7735930"/>
              <a:gd name="connsiteY1576" fmla="*/ 6351274 h 6858000"/>
              <a:gd name="connsiteX1577" fmla="*/ 5501592 w 7735930"/>
              <a:gd name="connsiteY1577" fmla="*/ 6355557 h 6858000"/>
              <a:gd name="connsiteX1578" fmla="*/ 5503593 w 7735930"/>
              <a:gd name="connsiteY1578" fmla="*/ 6358554 h 6858000"/>
              <a:gd name="connsiteX1579" fmla="*/ 5503593 w 7735930"/>
              <a:gd name="connsiteY1579" fmla="*/ 6358553 h 6858000"/>
              <a:gd name="connsiteX1580" fmla="*/ 5503594 w 7735930"/>
              <a:gd name="connsiteY1580" fmla="*/ 6358554 h 6858000"/>
              <a:gd name="connsiteX1581" fmla="*/ 5505967 w 7735930"/>
              <a:gd name="connsiteY1581" fmla="*/ 6353185 h 6858000"/>
              <a:gd name="connsiteX1582" fmla="*/ 5508779 w 7735930"/>
              <a:gd name="connsiteY1582" fmla="*/ 6353760 h 6858000"/>
              <a:gd name="connsiteX1583" fmla="*/ 5508780 w 7735930"/>
              <a:gd name="connsiteY1583" fmla="*/ 6353760 h 6858000"/>
              <a:gd name="connsiteX1584" fmla="*/ 5507989 w 7735930"/>
              <a:gd name="connsiteY1584" fmla="*/ 6352226 h 6858000"/>
              <a:gd name="connsiteX1585" fmla="*/ 5503596 w 7735930"/>
              <a:gd name="connsiteY1585" fmla="*/ 6347627 h 6858000"/>
              <a:gd name="connsiteX1586" fmla="*/ 5508515 w 7735930"/>
              <a:gd name="connsiteY1586" fmla="*/ 6351267 h 6858000"/>
              <a:gd name="connsiteX1587" fmla="*/ 5508164 w 7735930"/>
              <a:gd name="connsiteY1587" fmla="*/ 6352226 h 6858000"/>
              <a:gd name="connsiteX1588" fmla="*/ 5509746 w 7735930"/>
              <a:gd name="connsiteY1588" fmla="*/ 6353185 h 6858000"/>
              <a:gd name="connsiteX1589" fmla="*/ 5509746 w 7735930"/>
              <a:gd name="connsiteY1589" fmla="*/ 6353376 h 6858000"/>
              <a:gd name="connsiteX1590" fmla="*/ 5510361 w 7735930"/>
              <a:gd name="connsiteY1590" fmla="*/ 6355869 h 6858000"/>
              <a:gd name="connsiteX1591" fmla="*/ 5510362 w 7735930"/>
              <a:gd name="connsiteY1591" fmla="*/ 6355866 h 6858000"/>
              <a:gd name="connsiteX1592" fmla="*/ 5510363 w 7735930"/>
              <a:gd name="connsiteY1592" fmla="*/ 6355869 h 6858000"/>
              <a:gd name="connsiteX1593" fmla="*/ 5510978 w 7735930"/>
              <a:gd name="connsiteY1593" fmla="*/ 6353185 h 6858000"/>
              <a:gd name="connsiteX1594" fmla="*/ 5517307 w 7735930"/>
              <a:gd name="connsiteY1594" fmla="*/ 6353185 h 6858000"/>
              <a:gd name="connsiteX1595" fmla="*/ 5517471 w 7735930"/>
              <a:gd name="connsiteY1595" fmla="*/ 6361862 h 6858000"/>
              <a:gd name="connsiteX1596" fmla="*/ 5517307 w 7735930"/>
              <a:gd name="connsiteY1596" fmla="*/ 6369677 h 6858000"/>
              <a:gd name="connsiteX1597" fmla="*/ 5519680 w 7735930"/>
              <a:gd name="connsiteY1597" fmla="*/ 6405153 h 6858000"/>
              <a:gd name="connsiteX1598" fmla="*/ 5526010 w 7735930"/>
              <a:gd name="connsiteY1598" fmla="*/ 6408605 h 6858000"/>
              <a:gd name="connsiteX1599" fmla="*/ 5526010 w 7735930"/>
              <a:gd name="connsiteY1599" fmla="*/ 6408604 h 6858000"/>
              <a:gd name="connsiteX1600" fmla="*/ 5526011 w 7735930"/>
              <a:gd name="connsiteY1600" fmla="*/ 6408605 h 6858000"/>
              <a:gd name="connsiteX1601" fmla="*/ 5526011 w 7735930"/>
              <a:gd name="connsiteY1601" fmla="*/ 6388470 h 6858000"/>
              <a:gd name="connsiteX1602" fmla="*/ 5526010 w 7735930"/>
              <a:gd name="connsiteY1602" fmla="*/ 6388472 h 6858000"/>
              <a:gd name="connsiteX1603" fmla="*/ 5526010 w 7735930"/>
              <a:gd name="connsiteY1603" fmla="*/ 6388470 h 6858000"/>
              <a:gd name="connsiteX1604" fmla="*/ 5524669 w 7735930"/>
              <a:gd name="connsiteY1604" fmla="*/ 6391201 h 6858000"/>
              <a:gd name="connsiteX1605" fmla="*/ 5523461 w 7735930"/>
              <a:gd name="connsiteY1605" fmla="*/ 6390195 h 6858000"/>
              <a:gd name="connsiteX1606" fmla="*/ 5526241 w 7735930"/>
              <a:gd name="connsiteY1606" fmla="*/ 6386000 h 6858000"/>
              <a:gd name="connsiteX1607" fmla="*/ 5524868 w 7735930"/>
              <a:gd name="connsiteY1607" fmla="*/ 6380800 h 6858000"/>
              <a:gd name="connsiteX1608" fmla="*/ 5527240 w 7735930"/>
              <a:gd name="connsiteY1608" fmla="*/ 6382908 h 6858000"/>
              <a:gd name="connsiteX1609" fmla="*/ 5527239 w 7735930"/>
              <a:gd name="connsiteY1609" fmla="*/ 6382907 h 6858000"/>
              <a:gd name="connsiteX1610" fmla="*/ 5527241 w 7735930"/>
              <a:gd name="connsiteY1610" fmla="*/ 6382908 h 6858000"/>
              <a:gd name="connsiteX1611" fmla="*/ 5524868 w 7735930"/>
              <a:gd name="connsiteY1611" fmla="*/ 6377347 h 6858000"/>
              <a:gd name="connsiteX1612" fmla="*/ 5526011 w 7735930"/>
              <a:gd name="connsiteY1612" fmla="*/ 6367951 h 6858000"/>
              <a:gd name="connsiteX1613" fmla="*/ 5524868 w 7735930"/>
              <a:gd name="connsiteY1613" fmla="*/ 6353185 h 6858000"/>
              <a:gd name="connsiteX1614" fmla="*/ 5529791 w 7735930"/>
              <a:gd name="connsiteY1614" fmla="*/ 6342062 h 6858000"/>
              <a:gd name="connsiteX1615" fmla="*/ 5531022 w 7735930"/>
              <a:gd name="connsiteY1615" fmla="*/ 6325379 h 6858000"/>
              <a:gd name="connsiteX1616" fmla="*/ 5531021 w 7735930"/>
              <a:gd name="connsiteY1616" fmla="*/ 6325379 h 6858000"/>
              <a:gd name="connsiteX1617" fmla="*/ 5529373 w 7735930"/>
              <a:gd name="connsiteY1617" fmla="*/ 6326014 h 6858000"/>
              <a:gd name="connsiteX1618" fmla="*/ 5528648 w 7735930"/>
              <a:gd name="connsiteY1618" fmla="*/ 6321831 h 6858000"/>
              <a:gd name="connsiteX1619" fmla="*/ 5526011 w 7735930"/>
              <a:gd name="connsiteY1619" fmla="*/ 6314256 h 6858000"/>
              <a:gd name="connsiteX1620" fmla="*/ 5523461 w 7735930"/>
              <a:gd name="connsiteY1620" fmla="*/ 6292012 h 6858000"/>
              <a:gd name="connsiteX1621" fmla="*/ 5528384 w 7735930"/>
              <a:gd name="connsiteY1621" fmla="*/ 6275328 h 6858000"/>
              <a:gd name="connsiteX1622" fmla="*/ 5527241 w 7735930"/>
              <a:gd name="connsiteY1622" fmla="*/ 6264206 h 6858000"/>
              <a:gd name="connsiteX1623" fmla="*/ 5527240 w 7735930"/>
              <a:gd name="connsiteY1623" fmla="*/ 6264208 h 6858000"/>
              <a:gd name="connsiteX1624" fmla="*/ 5527240 w 7735930"/>
              <a:gd name="connsiteY1624" fmla="*/ 6264206 h 6858000"/>
              <a:gd name="connsiteX1625" fmla="*/ 5524868 w 7735930"/>
              <a:gd name="connsiteY1625" fmla="*/ 6268039 h 6858000"/>
              <a:gd name="connsiteX1626" fmla="*/ 5524790 w 7735930"/>
              <a:gd name="connsiteY1626" fmla="*/ 6257613 h 6858000"/>
              <a:gd name="connsiteX1627" fmla="*/ 5523461 w 7735930"/>
              <a:gd name="connsiteY1627" fmla="*/ 6253083 h 6858000"/>
              <a:gd name="connsiteX1628" fmla="*/ 5523461 w 7735930"/>
              <a:gd name="connsiteY1628" fmla="*/ 6245796 h 6858000"/>
              <a:gd name="connsiteX1629" fmla="*/ 5528384 w 7735930"/>
              <a:gd name="connsiteY1629" fmla="*/ 6158543 h 6858000"/>
              <a:gd name="connsiteX1630" fmla="*/ 5526011 w 7735930"/>
              <a:gd name="connsiteY1630" fmla="*/ 6154901 h 6858000"/>
              <a:gd name="connsiteX1631" fmla="*/ 5527768 w 7735930"/>
              <a:gd name="connsiteY1631" fmla="*/ 6155859 h 6858000"/>
              <a:gd name="connsiteX1632" fmla="*/ 5527768 w 7735930"/>
              <a:gd name="connsiteY1632" fmla="*/ 6155858 h 6858000"/>
              <a:gd name="connsiteX1633" fmla="*/ 5527769 w 7735930"/>
              <a:gd name="connsiteY1633" fmla="*/ 6155859 h 6858000"/>
              <a:gd name="connsiteX1634" fmla="*/ 5528384 w 7735930"/>
              <a:gd name="connsiteY1634" fmla="*/ 6152982 h 6858000"/>
              <a:gd name="connsiteX1635" fmla="*/ 5529791 w 7735930"/>
              <a:gd name="connsiteY1635" fmla="*/ 6143778 h 6858000"/>
              <a:gd name="connsiteX1636" fmla="*/ 5524868 w 7735930"/>
              <a:gd name="connsiteY1636" fmla="*/ 6134573 h 6858000"/>
              <a:gd name="connsiteX1637" fmla="*/ 5522231 w 7735930"/>
              <a:gd name="connsiteY1637" fmla="*/ 6130929 h 6858000"/>
              <a:gd name="connsiteX1638" fmla="*/ 5524999 w 7735930"/>
              <a:gd name="connsiteY1638" fmla="*/ 6128604 h 6858000"/>
              <a:gd name="connsiteX1639" fmla="*/ 5527240 w 7735930"/>
              <a:gd name="connsiteY1639" fmla="*/ 6129012 h 6858000"/>
              <a:gd name="connsiteX1640" fmla="*/ 5527241 w 7735930"/>
              <a:gd name="connsiteY1640" fmla="*/ 6129012 h 6858000"/>
              <a:gd name="connsiteX1641" fmla="*/ 5528384 w 7735930"/>
              <a:gd name="connsiteY1641" fmla="*/ 6123450 h 6858000"/>
              <a:gd name="connsiteX1642" fmla="*/ 5528384 w 7735930"/>
              <a:gd name="connsiteY1642" fmla="*/ 6114246 h 6858000"/>
              <a:gd name="connsiteX1643" fmla="*/ 5531022 w 7735930"/>
              <a:gd name="connsiteY1643" fmla="*/ 6114246 h 6858000"/>
              <a:gd name="connsiteX1644" fmla="*/ 5519681 w 7735930"/>
              <a:gd name="connsiteY1644" fmla="*/ 6103123 h 6858000"/>
              <a:gd name="connsiteX1645" fmla="*/ 5519681 w 7735930"/>
              <a:gd name="connsiteY1645" fmla="*/ 6103124 h 6858000"/>
              <a:gd name="connsiteX1646" fmla="*/ 5519680 w 7735930"/>
              <a:gd name="connsiteY1646" fmla="*/ 6103123 h 6858000"/>
              <a:gd name="connsiteX1647" fmla="*/ 5519680 w 7735930"/>
              <a:gd name="connsiteY1647" fmla="*/ 6106767 h 6858000"/>
              <a:gd name="connsiteX1648" fmla="*/ 5522230 w 7735930"/>
              <a:gd name="connsiteY1648" fmla="*/ 6108685 h 6858000"/>
              <a:gd name="connsiteX1649" fmla="*/ 5518449 w 7735930"/>
              <a:gd name="connsiteY1649" fmla="*/ 6112327 h 6858000"/>
              <a:gd name="connsiteX1650" fmla="*/ 5512077 w 7735930"/>
              <a:gd name="connsiteY1650" fmla="*/ 6107678 h 6858000"/>
              <a:gd name="connsiteX1651" fmla="*/ 5505967 w 7735930"/>
              <a:gd name="connsiteY1651" fmla="*/ 6106767 h 6858000"/>
              <a:gd name="connsiteX1652" fmla="*/ 5502187 w 7735930"/>
              <a:gd name="connsiteY1652" fmla="*/ 6097562 h 6858000"/>
              <a:gd name="connsiteX1653" fmla="*/ 5619459 w 7735930"/>
              <a:gd name="connsiteY1653" fmla="*/ 6095069 h 6858000"/>
              <a:gd name="connsiteX1654" fmla="*/ 5617700 w 7735930"/>
              <a:gd name="connsiteY1654" fmla="*/ 6098137 h 6858000"/>
              <a:gd name="connsiteX1655" fmla="*/ 5616734 w 7735930"/>
              <a:gd name="connsiteY1655" fmla="*/ 6099480 h 6858000"/>
              <a:gd name="connsiteX1656" fmla="*/ 5616735 w 7735930"/>
              <a:gd name="connsiteY1656" fmla="*/ 6099479 h 6858000"/>
              <a:gd name="connsiteX1657" fmla="*/ 5616735 w 7735930"/>
              <a:gd name="connsiteY1657" fmla="*/ 6099480 h 6858000"/>
              <a:gd name="connsiteX1658" fmla="*/ 5617085 w 7735930"/>
              <a:gd name="connsiteY1658" fmla="*/ 6099288 h 6858000"/>
              <a:gd name="connsiteX1659" fmla="*/ 5619459 w 7735930"/>
              <a:gd name="connsiteY1659" fmla="*/ 6100439 h 6858000"/>
              <a:gd name="connsiteX1660" fmla="*/ 5619459 w 7735930"/>
              <a:gd name="connsiteY1660" fmla="*/ 6100438 h 6858000"/>
              <a:gd name="connsiteX1661" fmla="*/ 5619460 w 7735930"/>
              <a:gd name="connsiteY1661" fmla="*/ 6100439 h 6858000"/>
              <a:gd name="connsiteX1662" fmla="*/ 5620866 w 7735930"/>
              <a:gd name="connsiteY1662" fmla="*/ 6099288 h 6858000"/>
              <a:gd name="connsiteX1663" fmla="*/ 5619460 w 7735930"/>
              <a:gd name="connsiteY1663" fmla="*/ 6095644 h 6858000"/>
              <a:gd name="connsiteX1664" fmla="*/ 5619460 w 7735930"/>
              <a:gd name="connsiteY1664" fmla="*/ 6095069 h 6858000"/>
              <a:gd name="connsiteX1665" fmla="*/ 5619459 w 7735930"/>
              <a:gd name="connsiteY1665" fmla="*/ 6095071 h 6858000"/>
              <a:gd name="connsiteX1666" fmla="*/ 4607765 w 7735930"/>
              <a:gd name="connsiteY1666" fmla="*/ 6085373 h 6858000"/>
              <a:gd name="connsiteX1667" fmla="*/ 4612716 w 7735930"/>
              <a:gd name="connsiteY1667" fmla="*/ 6096448 h 6858000"/>
              <a:gd name="connsiteX1668" fmla="*/ 4605492 w 7735930"/>
              <a:gd name="connsiteY1668" fmla="*/ 6105819 h 6858000"/>
              <a:gd name="connsiteX1669" fmla="*/ 4600541 w 7735930"/>
              <a:gd name="connsiteY1669" fmla="*/ 6094744 h 6858000"/>
              <a:gd name="connsiteX1670" fmla="*/ 4365419 w 7735930"/>
              <a:gd name="connsiteY1670" fmla="*/ 6078035 h 6858000"/>
              <a:gd name="connsiteX1671" fmla="*/ 4374422 w 7735930"/>
              <a:gd name="connsiteY1671" fmla="*/ 6079263 h 6858000"/>
              <a:gd name="connsiteX1672" fmla="*/ 4377554 w 7735930"/>
              <a:gd name="connsiteY1672" fmla="*/ 6079691 h 6858000"/>
              <a:gd name="connsiteX1673" fmla="*/ 4369112 w 7735930"/>
              <a:gd name="connsiteY1673" fmla="*/ 6083477 h 6858000"/>
              <a:gd name="connsiteX1674" fmla="*/ 2055635 w 7735930"/>
              <a:gd name="connsiteY1674" fmla="*/ 6076663 h 6858000"/>
              <a:gd name="connsiteX1675" fmla="*/ 2057831 w 7735930"/>
              <a:gd name="connsiteY1675" fmla="*/ 6084679 h 6858000"/>
              <a:gd name="connsiteX1676" fmla="*/ 2054214 w 7735930"/>
              <a:gd name="connsiteY1676" fmla="*/ 6091951 h 6858000"/>
              <a:gd name="connsiteX1677" fmla="*/ 2041349 w 7735930"/>
              <a:gd name="connsiteY1677" fmla="*/ 6105819 h 6858000"/>
              <a:gd name="connsiteX1678" fmla="*/ 2039152 w 7735930"/>
              <a:gd name="connsiteY1678" fmla="*/ 6097803 h 6858000"/>
              <a:gd name="connsiteX1679" fmla="*/ 2042769 w 7735930"/>
              <a:gd name="connsiteY1679" fmla="*/ 6090531 h 6858000"/>
              <a:gd name="connsiteX1680" fmla="*/ 6345513 w 7735930"/>
              <a:gd name="connsiteY1680" fmla="*/ 6075701 h 6858000"/>
              <a:gd name="connsiteX1681" fmla="*/ 6343403 w 7735930"/>
              <a:gd name="connsiteY1681" fmla="*/ 6079153 h 6858000"/>
              <a:gd name="connsiteX1682" fmla="*/ 6345777 w 7735930"/>
              <a:gd name="connsiteY1682" fmla="*/ 6080879 h 6858000"/>
              <a:gd name="connsiteX1683" fmla="*/ 6345777 w 7735930"/>
              <a:gd name="connsiteY1683" fmla="*/ 6081454 h 6858000"/>
              <a:gd name="connsiteX1684" fmla="*/ 6345778 w 7735930"/>
              <a:gd name="connsiteY1684" fmla="*/ 6081452 h 6858000"/>
              <a:gd name="connsiteX1685" fmla="*/ 6345778 w 7735930"/>
              <a:gd name="connsiteY1685" fmla="*/ 6081454 h 6858000"/>
              <a:gd name="connsiteX1686" fmla="*/ 6347360 w 7735930"/>
              <a:gd name="connsiteY1686" fmla="*/ 6078769 h 6858000"/>
              <a:gd name="connsiteX1687" fmla="*/ 6348327 w 7735930"/>
              <a:gd name="connsiteY1687" fmla="*/ 6077043 h 6858000"/>
              <a:gd name="connsiteX1688" fmla="*/ 6348679 w 7735930"/>
              <a:gd name="connsiteY1688" fmla="*/ 6076660 h 6858000"/>
              <a:gd name="connsiteX1689" fmla="*/ 6345953 w 7735930"/>
              <a:gd name="connsiteY1689" fmla="*/ 6075701 h 6858000"/>
              <a:gd name="connsiteX1690" fmla="*/ 6345952 w 7735930"/>
              <a:gd name="connsiteY1690" fmla="*/ 6075701 h 6858000"/>
              <a:gd name="connsiteX1691" fmla="*/ 6345513 w 7735930"/>
              <a:gd name="connsiteY1691" fmla="*/ 6075701 h 6858000"/>
              <a:gd name="connsiteX1692" fmla="*/ 5618492 w 7735930"/>
              <a:gd name="connsiteY1692" fmla="*/ 6064387 h 6858000"/>
              <a:gd name="connsiteX1693" fmla="*/ 5618051 w 7735930"/>
              <a:gd name="connsiteY1693" fmla="*/ 6064579 h 6858000"/>
              <a:gd name="connsiteX1694" fmla="*/ 5615942 w 7735930"/>
              <a:gd name="connsiteY1694" fmla="*/ 6068030 h 6858000"/>
              <a:gd name="connsiteX1695" fmla="*/ 5613919 w 7735930"/>
              <a:gd name="connsiteY1695" fmla="*/ 6068797 h 6858000"/>
              <a:gd name="connsiteX1696" fmla="*/ 5615942 w 7735930"/>
              <a:gd name="connsiteY1696" fmla="*/ 6069756 h 6858000"/>
              <a:gd name="connsiteX1697" fmla="*/ 5612162 w 7735930"/>
              <a:gd name="connsiteY1697" fmla="*/ 6075317 h 6858000"/>
              <a:gd name="connsiteX1698" fmla="*/ 5610756 w 7735930"/>
              <a:gd name="connsiteY1698" fmla="*/ 6075317 h 6858000"/>
              <a:gd name="connsiteX1699" fmla="*/ 5613305 w 7735930"/>
              <a:gd name="connsiteY1699" fmla="*/ 6079153 h 6858000"/>
              <a:gd name="connsiteX1700" fmla="*/ 5610757 w 7735930"/>
              <a:gd name="connsiteY1700" fmla="*/ 6079153 h 6858000"/>
              <a:gd name="connsiteX1701" fmla="*/ 5610317 w 7735930"/>
              <a:gd name="connsiteY1701" fmla="*/ 6078577 h 6858000"/>
              <a:gd name="connsiteX1702" fmla="*/ 5610318 w 7735930"/>
              <a:gd name="connsiteY1702" fmla="*/ 6078579 h 6858000"/>
              <a:gd name="connsiteX1703" fmla="*/ 5610316 w 7735930"/>
              <a:gd name="connsiteY1703" fmla="*/ 6078577 h 6858000"/>
              <a:gd name="connsiteX1704" fmla="*/ 5610580 w 7735930"/>
              <a:gd name="connsiteY1704" fmla="*/ 6079344 h 6858000"/>
              <a:gd name="connsiteX1705" fmla="*/ 5613745 w 7735930"/>
              <a:gd name="connsiteY1705" fmla="*/ 6082413 h 6858000"/>
              <a:gd name="connsiteX1706" fmla="*/ 5614712 w 7735930"/>
              <a:gd name="connsiteY1706" fmla="*/ 6083372 h 6858000"/>
              <a:gd name="connsiteX1707" fmla="*/ 5614712 w 7735930"/>
              <a:gd name="connsiteY1707" fmla="*/ 6083563 h 6858000"/>
              <a:gd name="connsiteX1708" fmla="*/ 5614096 w 7735930"/>
              <a:gd name="connsiteY1708" fmla="*/ 6084905 h 6858000"/>
              <a:gd name="connsiteX1709" fmla="*/ 5609526 w 7735930"/>
              <a:gd name="connsiteY1709" fmla="*/ 6081070 h 6858000"/>
              <a:gd name="connsiteX1710" fmla="*/ 5609525 w 7735930"/>
              <a:gd name="connsiteY1710" fmla="*/ 6081070 h 6858000"/>
              <a:gd name="connsiteX1711" fmla="*/ 5607546 w 7735930"/>
              <a:gd name="connsiteY1711" fmla="*/ 6083467 h 6858000"/>
              <a:gd name="connsiteX1712" fmla="*/ 5607151 w 7735930"/>
              <a:gd name="connsiteY1712" fmla="*/ 6086439 h 6858000"/>
              <a:gd name="connsiteX1713" fmla="*/ 5604668 w 7735930"/>
              <a:gd name="connsiteY1713" fmla="*/ 6085361 h 6858000"/>
              <a:gd name="connsiteX1714" fmla="*/ 5604667 w 7735930"/>
              <a:gd name="connsiteY1714" fmla="*/ 6085361 h 6858000"/>
              <a:gd name="connsiteX1715" fmla="*/ 5603371 w 7735930"/>
              <a:gd name="connsiteY1715" fmla="*/ 6086440 h 6858000"/>
              <a:gd name="connsiteX1716" fmla="*/ 5603371 w 7735930"/>
              <a:gd name="connsiteY1716" fmla="*/ 6090081 h 6858000"/>
              <a:gd name="connsiteX1717" fmla="*/ 5600823 w 7735930"/>
              <a:gd name="connsiteY1717" fmla="*/ 6086440 h 6858000"/>
              <a:gd name="connsiteX1718" fmla="*/ 5600822 w 7735930"/>
              <a:gd name="connsiteY1718" fmla="*/ 6086440 h 6858000"/>
              <a:gd name="connsiteX1719" fmla="*/ 5600206 w 7735930"/>
              <a:gd name="connsiteY1719" fmla="*/ 6087399 h 6858000"/>
              <a:gd name="connsiteX1720" fmla="*/ 5599680 w 7735930"/>
              <a:gd name="connsiteY1720" fmla="*/ 6088164 h 6858000"/>
              <a:gd name="connsiteX1721" fmla="*/ 5599680 w 7735930"/>
              <a:gd name="connsiteY1721" fmla="*/ 6086440 h 6858000"/>
              <a:gd name="connsiteX1722" fmla="*/ 5599679 w 7735930"/>
              <a:gd name="connsiteY1722" fmla="*/ 6086442 h 6858000"/>
              <a:gd name="connsiteX1723" fmla="*/ 5599679 w 7735930"/>
              <a:gd name="connsiteY1723" fmla="*/ 6086440 h 6858000"/>
              <a:gd name="connsiteX1724" fmla="*/ 5602052 w 7735930"/>
              <a:gd name="connsiteY1724" fmla="*/ 6097562 h 6858000"/>
              <a:gd name="connsiteX1725" fmla="*/ 5602052 w 7735930"/>
              <a:gd name="connsiteY1725" fmla="*/ 6097561 h 6858000"/>
              <a:gd name="connsiteX1726" fmla="*/ 5602053 w 7735930"/>
              <a:gd name="connsiteY1726" fmla="*/ 6097562 h 6858000"/>
              <a:gd name="connsiteX1727" fmla="*/ 5602053 w 7735930"/>
              <a:gd name="connsiteY1727" fmla="*/ 6095644 h 6858000"/>
              <a:gd name="connsiteX1728" fmla="*/ 5603372 w 7735930"/>
              <a:gd name="connsiteY1728" fmla="*/ 6095644 h 6858000"/>
              <a:gd name="connsiteX1729" fmla="*/ 5603372 w 7735930"/>
              <a:gd name="connsiteY1729" fmla="*/ 6093727 h 6858000"/>
              <a:gd name="connsiteX1730" fmla="*/ 5606349 w 7735930"/>
              <a:gd name="connsiteY1730" fmla="*/ 6094518 h 6858000"/>
              <a:gd name="connsiteX1731" fmla="*/ 5606350 w 7735930"/>
              <a:gd name="connsiteY1731" fmla="*/ 6094518 h 6858000"/>
              <a:gd name="connsiteX1732" fmla="*/ 5609525 w 7735930"/>
              <a:gd name="connsiteY1732" fmla="*/ 6092001 h 6858000"/>
              <a:gd name="connsiteX1733" fmla="*/ 5615327 w 7735930"/>
              <a:gd name="connsiteY1733" fmla="*/ 6097562 h 6858000"/>
              <a:gd name="connsiteX1734" fmla="*/ 5615327 w 7735930"/>
              <a:gd name="connsiteY1734" fmla="*/ 6097561 h 6858000"/>
              <a:gd name="connsiteX1735" fmla="*/ 5615328 w 7735930"/>
              <a:gd name="connsiteY1735" fmla="*/ 6097562 h 6858000"/>
              <a:gd name="connsiteX1736" fmla="*/ 5616295 w 7735930"/>
              <a:gd name="connsiteY1736" fmla="*/ 6095836 h 6858000"/>
              <a:gd name="connsiteX1737" fmla="*/ 5617877 w 7735930"/>
              <a:gd name="connsiteY1737" fmla="*/ 6092960 h 6858000"/>
              <a:gd name="connsiteX1738" fmla="*/ 5617876 w 7735930"/>
              <a:gd name="connsiteY1738" fmla="*/ 6092960 h 6858000"/>
              <a:gd name="connsiteX1739" fmla="*/ 5615153 w 7735930"/>
              <a:gd name="connsiteY1739" fmla="*/ 6092960 h 6858000"/>
              <a:gd name="connsiteX1740" fmla="*/ 5618053 w 7735930"/>
              <a:gd name="connsiteY1740" fmla="*/ 6092576 h 6858000"/>
              <a:gd name="connsiteX1741" fmla="*/ 5618669 w 7735930"/>
              <a:gd name="connsiteY1741" fmla="*/ 6091617 h 6858000"/>
              <a:gd name="connsiteX1742" fmla="*/ 5618317 w 7735930"/>
              <a:gd name="connsiteY1742" fmla="*/ 6090083 h 6858000"/>
              <a:gd name="connsiteX1743" fmla="*/ 5619460 w 7735930"/>
              <a:gd name="connsiteY1743" fmla="*/ 6069756 h 6858000"/>
              <a:gd name="connsiteX1744" fmla="*/ 5620251 w 7735930"/>
              <a:gd name="connsiteY1744" fmla="*/ 6068797 h 6858000"/>
              <a:gd name="connsiteX1745" fmla="*/ 5619460 w 7735930"/>
              <a:gd name="connsiteY1745" fmla="*/ 6068030 h 6858000"/>
              <a:gd name="connsiteX1746" fmla="*/ 5618493 w 7735930"/>
              <a:gd name="connsiteY1746" fmla="*/ 6064387 h 6858000"/>
              <a:gd name="connsiteX1747" fmla="*/ 5616667 w 7735930"/>
              <a:gd name="connsiteY1747" fmla="*/ 6055973 h 6858000"/>
              <a:gd name="connsiteX1748" fmla="*/ 5614536 w 7735930"/>
              <a:gd name="connsiteY1748" fmla="*/ 6056908 h 6858000"/>
              <a:gd name="connsiteX1749" fmla="*/ 5617085 w 7735930"/>
              <a:gd name="connsiteY1749" fmla="*/ 6058634 h 6858000"/>
              <a:gd name="connsiteX1750" fmla="*/ 5616909 w 7735930"/>
              <a:gd name="connsiteY1750" fmla="*/ 6059017 h 6858000"/>
              <a:gd name="connsiteX1751" fmla="*/ 5616910 w 7735930"/>
              <a:gd name="connsiteY1751" fmla="*/ 6059016 h 6858000"/>
              <a:gd name="connsiteX1752" fmla="*/ 5616910 w 7735930"/>
              <a:gd name="connsiteY1752" fmla="*/ 6059017 h 6858000"/>
              <a:gd name="connsiteX1753" fmla="*/ 5618843 w 7735930"/>
              <a:gd name="connsiteY1753" fmla="*/ 6058442 h 6858000"/>
              <a:gd name="connsiteX1754" fmla="*/ 5619459 w 7735930"/>
              <a:gd name="connsiteY1754" fmla="*/ 6058634 h 6858000"/>
              <a:gd name="connsiteX1755" fmla="*/ 5619459 w 7735930"/>
              <a:gd name="connsiteY1755" fmla="*/ 6058633 h 6858000"/>
              <a:gd name="connsiteX1756" fmla="*/ 5616668 w 7735930"/>
              <a:gd name="connsiteY1756" fmla="*/ 6055973 h 6858000"/>
              <a:gd name="connsiteX1757" fmla="*/ 1458839 w 7735930"/>
              <a:gd name="connsiteY1757" fmla="*/ 6051670 h 6858000"/>
              <a:gd name="connsiteX1758" fmla="*/ 1463507 w 7735930"/>
              <a:gd name="connsiteY1758" fmla="*/ 6062603 h 6858000"/>
              <a:gd name="connsiteX1759" fmla="*/ 1456242 w 7735930"/>
              <a:gd name="connsiteY1759" fmla="*/ 6072117 h 6858000"/>
              <a:gd name="connsiteX1760" fmla="*/ 1451455 w 7735930"/>
              <a:gd name="connsiteY1760" fmla="*/ 6061041 h 6858000"/>
              <a:gd name="connsiteX1761" fmla="*/ 5852862 w 7735930"/>
              <a:gd name="connsiteY1761" fmla="*/ 6049236 h 6858000"/>
              <a:gd name="connsiteX1762" fmla="*/ 5852863 w 7735930"/>
              <a:gd name="connsiteY1762" fmla="*/ 6049237 h 6858000"/>
              <a:gd name="connsiteX1763" fmla="*/ 5852862 w 7735930"/>
              <a:gd name="connsiteY1763" fmla="*/ 6049241 h 6858000"/>
              <a:gd name="connsiteX1764" fmla="*/ 5852862 w 7735930"/>
              <a:gd name="connsiteY1764" fmla="*/ 6049237 h 6858000"/>
              <a:gd name="connsiteX1765" fmla="*/ 5818137 w 7735930"/>
              <a:gd name="connsiteY1765" fmla="*/ 6045977 h 6858000"/>
              <a:gd name="connsiteX1766" fmla="*/ 5816906 w 7735930"/>
              <a:gd name="connsiteY1766" fmla="*/ 6046744 h 6858000"/>
              <a:gd name="connsiteX1767" fmla="*/ 5814181 w 7735930"/>
              <a:gd name="connsiteY1767" fmla="*/ 6053073 h 6858000"/>
              <a:gd name="connsiteX1768" fmla="*/ 5814181 w 7735930"/>
              <a:gd name="connsiteY1768" fmla="*/ 6054223 h 6858000"/>
              <a:gd name="connsiteX1769" fmla="*/ 5814182 w 7735930"/>
              <a:gd name="connsiteY1769" fmla="*/ 6054222 h 6858000"/>
              <a:gd name="connsiteX1770" fmla="*/ 5814182 w 7735930"/>
              <a:gd name="connsiteY1770" fmla="*/ 6054223 h 6858000"/>
              <a:gd name="connsiteX1771" fmla="*/ 5817082 w 7735930"/>
              <a:gd name="connsiteY1771" fmla="*/ 6053073 h 6858000"/>
              <a:gd name="connsiteX1772" fmla="*/ 5820335 w 7735930"/>
              <a:gd name="connsiteY1772" fmla="*/ 6055566 h 6858000"/>
              <a:gd name="connsiteX1773" fmla="*/ 5820335 w 7735930"/>
              <a:gd name="connsiteY1773" fmla="*/ 6055565 h 6858000"/>
              <a:gd name="connsiteX1774" fmla="*/ 5820336 w 7735930"/>
              <a:gd name="connsiteY1774" fmla="*/ 6055566 h 6858000"/>
              <a:gd name="connsiteX1775" fmla="*/ 5820511 w 7735930"/>
              <a:gd name="connsiteY1775" fmla="*/ 6054799 h 6858000"/>
              <a:gd name="connsiteX1776" fmla="*/ 5818863 w 7735930"/>
              <a:gd name="connsiteY1776" fmla="*/ 6051658 h 6858000"/>
              <a:gd name="connsiteX1777" fmla="*/ 5817874 w 7735930"/>
              <a:gd name="connsiteY1777" fmla="*/ 6047512 h 6858000"/>
              <a:gd name="connsiteX1778" fmla="*/ 5818488 w 7735930"/>
              <a:gd name="connsiteY1778" fmla="*/ 6047703 h 6858000"/>
              <a:gd name="connsiteX1779" fmla="*/ 5818487 w 7735930"/>
              <a:gd name="connsiteY1779" fmla="*/ 6047702 h 6858000"/>
              <a:gd name="connsiteX1780" fmla="*/ 5818489 w 7735930"/>
              <a:gd name="connsiteY1780" fmla="*/ 6047703 h 6858000"/>
              <a:gd name="connsiteX1781" fmla="*/ 5818138 w 7735930"/>
              <a:gd name="connsiteY1781" fmla="*/ 6045977 h 6858000"/>
              <a:gd name="connsiteX1782" fmla="*/ 5728028 w 7735930"/>
              <a:gd name="connsiteY1782" fmla="*/ 6045786 h 6858000"/>
              <a:gd name="connsiteX1783" fmla="*/ 5726798 w 7735930"/>
              <a:gd name="connsiteY1783" fmla="*/ 6058634 h 6858000"/>
              <a:gd name="connsiteX1784" fmla="*/ 5726270 w 7735930"/>
              <a:gd name="connsiteY1784" fmla="*/ 6059593 h 6858000"/>
              <a:gd name="connsiteX1785" fmla="*/ 5725655 w 7735930"/>
              <a:gd name="connsiteY1785" fmla="*/ 6060360 h 6858000"/>
              <a:gd name="connsiteX1786" fmla="*/ 5726798 w 7735930"/>
              <a:gd name="connsiteY1786" fmla="*/ 6064195 h 6858000"/>
              <a:gd name="connsiteX1787" fmla="*/ 5726798 w 7735930"/>
              <a:gd name="connsiteY1787" fmla="*/ 6064194 h 6858000"/>
              <a:gd name="connsiteX1788" fmla="*/ 5726799 w 7735930"/>
              <a:gd name="connsiteY1788" fmla="*/ 6064195 h 6858000"/>
              <a:gd name="connsiteX1789" fmla="*/ 5729436 w 7735930"/>
              <a:gd name="connsiteY1789" fmla="*/ 6060360 h 6858000"/>
              <a:gd name="connsiteX1790" fmla="*/ 5729436 w 7735930"/>
              <a:gd name="connsiteY1790" fmla="*/ 6058634 h 6858000"/>
              <a:gd name="connsiteX1791" fmla="*/ 5729435 w 7735930"/>
              <a:gd name="connsiteY1791" fmla="*/ 6058634 h 6858000"/>
              <a:gd name="connsiteX1792" fmla="*/ 5728029 w 7735930"/>
              <a:gd name="connsiteY1792" fmla="*/ 6058634 h 6858000"/>
              <a:gd name="connsiteX1793" fmla="*/ 5729436 w 7735930"/>
              <a:gd name="connsiteY1793" fmla="*/ 6054799 h 6858000"/>
              <a:gd name="connsiteX1794" fmla="*/ 5728029 w 7735930"/>
              <a:gd name="connsiteY1794" fmla="*/ 6045786 h 6858000"/>
              <a:gd name="connsiteX1795" fmla="*/ 5728027 w 7735930"/>
              <a:gd name="connsiteY1795" fmla="*/ 6045788 h 6858000"/>
              <a:gd name="connsiteX1796" fmla="*/ 6345777 w 7735930"/>
              <a:gd name="connsiteY1796" fmla="*/ 6038115 h 6858000"/>
              <a:gd name="connsiteX1797" fmla="*/ 6344546 w 7735930"/>
              <a:gd name="connsiteY1797" fmla="*/ 6068030 h 6858000"/>
              <a:gd name="connsiteX1798" fmla="*/ 6344370 w 7735930"/>
              <a:gd name="connsiteY1798" fmla="*/ 6068414 h 6858000"/>
              <a:gd name="connsiteX1799" fmla="*/ 6344372 w 7735930"/>
              <a:gd name="connsiteY1799" fmla="*/ 6068412 h 6858000"/>
              <a:gd name="connsiteX1800" fmla="*/ 6344371 w 7735930"/>
              <a:gd name="connsiteY1800" fmla="*/ 6068414 h 6858000"/>
              <a:gd name="connsiteX1801" fmla="*/ 6347360 w 7735930"/>
              <a:gd name="connsiteY1801" fmla="*/ 6066113 h 6858000"/>
              <a:gd name="connsiteX1802" fmla="*/ 6346920 w 7735930"/>
              <a:gd name="connsiteY1802" fmla="*/ 6065921 h 6858000"/>
              <a:gd name="connsiteX1803" fmla="*/ 6345778 w 7735930"/>
              <a:gd name="connsiteY1803" fmla="*/ 6058634 h 6858000"/>
              <a:gd name="connsiteX1804" fmla="*/ 6349558 w 7735930"/>
              <a:gd name="connsiteY1804" fmla="*/ 6054799 h 6858000"/>
              <a:gd name="connsiteX1805" fmla="*/ 6346920 w 7735930"/>
              <a:gd name="connsiteY1805" fmla="*/ 6049237 h 6858000"/>
              <a:gd name="connsiteX1806" fmla="*/ 6352107 w 7735930"/>
              <a:gd name="connsiteY1806" fmla="*/ 6040224 h 6858000"/>
              <a:gd name="connsiteX1807" fmla="*/ 6345778 w 7735930"/>
              <a:gd name="connsiteY1807" fmla="*/ 6038115 h 6858000"/>
              <a:gd name="connsiteX1808" fmla="*/ 6371359 w 7735930"/>
              <a:gd name="connsiteY1808" fmla="*/ 6036006 h 6858000"/>
              <a:gd name="connsiteX1809" fmla="*/ 6370743 w 7735930"/>
              <a:gd name="connsiteY1809" fmla="*/ 6036389 h 6858000"/>
              <a:gd name="connsiteX1810" fmla="*/ 6369600 w 7735930"/>
              <a:gd name="connsiteY1810" fmla="*/ 6036389 h 6858000"/>
              <a:gd name="connsiteX1811" fmla="*/ 6366963 w 7735930"/>
              <a:gd name="connsiteY1811" fmla="*/ 6040224 h 6858000"/>
              <a:gd name="connsiteX1812" fmla="*/ 6369161 w 7735930"/>
              <a:gd name="connsiteY1812" fmla="*/ 6041759 h 6858000"/>
              <a:gd name="connsiteX1813" fmla="*/ 6369161 w 7735930"/>
              <a:gd name="connsiteY1813" fmla="*/ 6041758 h 6858000"/>
              <a:gd name="connsiteX1814" fmla="*/ 6369162 w 7735930"/>
              <a:gd name="connsiteY1814" fmla="*/ 6041759 h 6858000"/>
              <a:gd name="connsiteX1815" fmla="*/ 6369601 w 7735930"/>
              <a:gd name="connsiteY1815" fmla="*/ 6040416 h 6858000"/>
              <a:gd name="connsiteX1816" fmla="*/ 6371360 w 7735930"/>
              <a:gd name="connsiteY1816" fmla="*/ 6036006 h 6858000"/>
              <a:gd name="connsiteX1817" fmla="*/ 6371358 w 7735930"/>
              <a:gd name="connsiteY1817" fmla="*/ 6036007 h 6858000"/>
              <a:gd name="connsiteX1818" fmla="*/ 5908761 w 7735930"/>
              <a:gd name="connsiteY1818" fmla="*/ 6034663 h 6858000"/>
              <a:gd name="connsiteX1819" fmla="*/ 5907806 w 7735930"/>
              <a:gd name="connsiteY1819" fmla="*/ 6036389 h 6858000"/>
              <a:gd name="connsiteX1820" fmla="*/ 5907806 w 7735930"/>
              <a:gd name="connsiteY1820" fmla="*/ 6038115 h 6858000"/>
              <a:gd name="connsiteX1821" fmla="*/ 5907807 w 7735930"/>
              <a:gd name="connsiteY1821" fmla="*/ 6038111 h 6858000"/>
              <a:gd name="connsiteX1822" fmla="*/ 5907807 w 7735930"/>
              <a:gd name="connsiteY1822" fmla="*/ 6038115 h 6858000"/>
              <a:gd name="connsiteX1823" fmla="*/ 5908763 w 7735930"/>
              <a:gd name="connsiteY1823" fmla="*/ 6034663 h 6858000"/>
              <a:gd name="connsiteX1824" fmla="*/ 5908760 w 7735930"/>
              <a:gd name="connsiteY1824" fmla="*/ 6034667 h 6858000"/>
              <a:gd name="connsiteX1825" fmla="*/ 5579635 w 7735930"/>
              <a:gd name="connsiteY1825" fmla="*/ 6025267 h 6858000"/>
              <a:gd name="connsiteX1826" fmla="*/ 5582185 w 7735930"/>
              <a:gd name="connsiteY1826" fmla="*/ 6053073 h 6858000"/>
              <a:gd name="connsiteX1827" fmla="*/ 5582185 w 7735930"/>
              <a:gd name="connsiteY1827" fmla="*/ 6053072 h 6858000"/>
              <a:gd name="connsiteX1828" fmla="*/ 5582186 w 7735930"/>
              <a:gd name="connsiteY1828" fmla="*/ 6053073 h 6858000"/>
              <a:gd name="connsiteX1829" fmla="*/ 5584558 w 7735930"/>
              <a:gd name="connsiteY1829" fmla="*/ 6049238 h 6858000"/>
              <a:gd name="connsiteX1830" fmla="*/ 5585173 w 7735930"/>
              <a:gd name="connsiteY1830" fmla="*/ 6053959 h 6858000"/>
              <a:gd name="connsiteX1831" fmla="*/ 5585174 w 7735930"/>
              <a:gd name="connsiteY1831" fmla="*/ 6053959 h 6858000"/>
              <a:gd name="connsiteX1832" fmla="*/ 5589481 w 7735930"/>
              <a:gd name="connsiteY1832" fmla="*/ 6053073 h 6858000"/>
              <a:gd name="connsiteX1833" fmla="*/ 5588338 w 7735930"/>
              <a:gd name="connsiteY1833" fmla="*/ 6058634 h 6858000"/>
              <a:gd name="connsiteX1834" fmla="*/ 5588339 w 7735930"/>
              <a:gd name="connsiteY1834" fmla="*/ 6058632 h 6858000"/>
              <a:gd name="connsiteX1835" fmla="*/ 5588339 w 7735930"/>
              <a:gd name="connsiteY1835" fmla="*/ 6058634 h 6858000"/>
              <a:gd name="connsiteX1836" fmla="*/ 5594669 w 7735930"/>
              <a:gd name="connsiteY1836" fmla="*/ 6051347 h 6858000"/>
              <a:gd name="connsiteX1837" fmla="*/ 5600173 w 7735930"/>
              <a:gd name="connsiteY1837" fmla="*/ 6052425 h 6858000"/>
              <a:gd name="connsiteX1838" fmla="*/ 5600174 w 7735930"/>
              <a:gd name="connsiteY1838" fmla="*/ 6052425 h 6858000"/>
              <a:gd name="connsiteX1839" fmla="*/ 5605746 w 7735930"/>
              <a:gd name="connsiteY1839" fmla="*/ 6051347 h 6858000"/>
              <a:gd name="connsiteX1840" fmla="*/ 5605746 w 7735930"/>
              <a:gd name="connsiteY1840" fmla="*/ 6043676 h 6858000"/>
              <a:gd name="connsiteX1841" fmla="*/ 5605745 w 7735930"/>
              <a:gd name="connsiteY1841" fmla="*/ 6043676 h 6858000"/>
              <a:gd name="connsiteX1842" fmla="*/ 5600603 w 7735930"/>
              <a:gd name="connsiteY1842" fmla="*/ 6043245 h 6858000"/>
              <a:gd name="connsiteX1843" fmla="*/ 5594669 w 7735930"/>
              <a:gd name="connsiteY1843" fmla="*/ 6040224 h 6858000"/>
              <a:gd name="connsiteX1844" fmla="*/ 5597043 w 7735930"/>
              <a:gd name="connsiteY1844" fmla="*/ 6036389 h 6858000"/>
              <a:gd name="connsiteX1845" fmla="*/ 5579636 w 7735930"/>
              <a:gd name="connsiteY1845" fmla="*/ 6025267 h 6858000"/>
              <a:gd name="connsiteX1846" fmla="*/ 5579636 w 7735930"/>
              <a:gd name="connsiteY1846" fmla="*/ 6025268 h 6858000"/>
              <a:gd name="connsiteX1847" fmla="*/ 4273326 w 7735930"/>
              <a:gd name="connsiteY1847" fmla="*/ 6020617 h 6858000"/>
              <a:gd name="connsiteX1848" fmla="*/ 4138899 w 7735930"/>
              <a:gd name="connsiteY1848" fmla="*/ 6105820 h 6858000"/>
              <a:gd name="connsiteX1849" fmla="*/ 4138901 w 7735930"/>
              <a:gd name="connsiteY1849" fmla="*/ 6105819 h 6858000"/>
              <a:gd name="connsiteX1850" fmla="*/ 4138901 w 7735930"/>
              <a:gd name="connsiteY1850" fmla="*/ 6105820 h 6858000"/>
              <a:gd name="connsiteX1851" fmla="*/ 4273327 w 7735930"/>
              <a:gd name="connsiteY1851" fmla="*/ 6020617 h 6858000"/>
              <a:gd name="connsiteX1852" fmla="*/ 2202033 w 7735930"/>
              <a:gd name="connsiteY1852" fmla="*/ 6017398 h 6858000"/>
              <a:gd name="connsiteX1853" fmla="*/ 2201100 w 7735930"/>
              <a:gd name="connsiteY1853" fmla="*/ 6029706 h 6858000"/>
              <a:gd name="connsiteX1854" fmla="*/ 2211815 w 7735930"/>
              <a:gd name="connsiteY1854" fmla="*/ 6033114 h 6858000"/>
              <a:gd name="connsiteX1855" fmla="*/ 2211815 w 7735930"/>
              <a:gd name="connsiteY1855" fmla="*/ 6033113 h 6858000"/>
              <a:gd name="connsiteX1856" fmla="*/ 2211816 w 7735930"/>
              <a:gd name="connsiteY1856" fmla="*/ 6033114 h 6858000"/>
              <a:gd name="connsiteX1857" fmla="*/ 2212465 w 7735930"/>
              <a:gd name="connsiteY1857" fmla="*/ 6020996 h 6858000"/>
              <a:gd name="connsiteX1858" fmla="*/ 2202034 w 7735930"/>
              <a:gd name="connsiteY1858" fmla="*/ 6017398 h 6858000"/>
              <a:gd name="connsiteX1859" fmla="*/ 2202034 w 7735930"/>
              <a:gd name="connsiteY1859" fmla="*/ 6017399 h 6858000"/>
              <a:gd name="connsiteX1860" fmla="*/ 2274441 w 7735930"/>
              <a:gd name="connsiteY1860" fmla="*/ 6016641 h 6858000"/>
              <a:gd name="connsiteX1861" fmla="*/ 2273508 w 7735930"/>
              <a:gd name="connsiteY1861" fmla="*/ 6028948 h 6858000"/>
              <a:gd name="connsiteX1862" fmla="*/ 2283898 w 7735930"/>
              <a:gd name="connsiteY1862" fmla="*/ 6032357 h 6858000"/>
              <a:gd name="connsiteX1863" fmla="*/ 2283899 w 7735930"/>
              <a:gd name="connsiteY1863" fmla="*/ 6032357 h 6858000"/>
              <a:gd name="connsiteX1864" fmla="*/ 2284873 w 7735930"/>
              <a:gd name="connsiteY1864" fmla="*/ 6020239 h 6858000"/>
              <a:gd name="connsiteX1865" fmla="*/ 2274442 w 7735930"/>
              <a:gd name="connsiteY1865" fmla="*/ 6016641 h 6858000"/>
              <a:gd name="connsiteX1866" fmla="*/ 5771105 w 7735930"/>
              <a:gd name="connsiteY1866" fmla="*/ 6015870 h 6858000"/>
              <a:gd name="connsiteX1867" fmla="*/ 5769259 w 7735930"/>
              <a:gd name="connsiteY1867" fmla="*/ 6018555 h 6858000"/>
              <a:gd name="connsiteX1868" fmla="*/ 5770665 w 7735930"/>
              <a:gd name="connsiteY1868" fmla="*/ 6018747 h 6858000"/>
              <a:gd name="connsiteX1869" fmla="*/ 5770666 w 7735930"/>
              <a:gd name="connsiteY1869" fmla="*/ 6018747 h 6858000"/>
              <a:gd name="connsiteX1870" fmla="*/ 5771897 w 7735930"/>
              <a:gd name="connsiteY1870" fmla="*/ 6016637 h 6858000"/>
              <a:gd name="connsiteX1871" fmla="*/ 5771106 w 7735930"/>
              <a:gd name="connsiteY1871" fmla="*/ 6015870 h 6858000"/>
              <a:gd name="connsiteX1872" fmla="*/ 1528974 w 7735930"/>
              <a:gd name="connsiteY1872" fmla="*/ 6013422 h 6858000"/>
              <a:gd name="connsiteX1873" fmla="*/ 1538187 w 7735930"/>
              <a:gd name="connsiteY1873" fmla="*/ 6020522 h 6858000"/>
              <a:gd name="connsiteX1874" fmla="*/ 1538189 w 7735930"/>
              <a:gd name="connsiteY1874" fmla="*/ 6020523 h 6858000"/>
              <a:gd name="connsiteX1875" fmla="*/ 1549106 w 7735930"/>
              <a:gd name="connsiteY1875" fmla="*/ 6015695 h 6858000"/>
              <a:gd name="connsiteX1876" fmla="*/ 1553448 w 7735930"/>
              <a:gd name="connsiteY1876" fmla="*/ 6027605 h 6858000"/>
              <a:gd name="connsiteX1877" fmla="*/ 1531937 w 7735930"/>
              <a:gd name="connsiteY1877" fmla="*/ 6048018 h 6858000"/>
              <a:gd name="connsiteX1878" fmla="*/ 1517285 w 7735930"/>
              <a:gd name="connsiteY1878" fmla="*/ 6048640 h 6858000"/>
              <a:gd name="connsiteX1879" fmla="*/ 1505597 w 7735930"/>
              <a:gd name="connsiteY1879" fmla="*/ 6030842 h 6858000"/>
              <a:gd name="connsiteX1880" fmla="*/ 1390652 w 7735930"/>
              <a:gd name="connsiteY1880" fmla="*/ 6008878 h 6858000"/>
              <a:gd name="connsiteX1881" fmla="*/ 1407863 w 7735930"/>
              <a:gd name="connsiteY1881" fmla="*/ 6031599 h 6858000"/>
              <a:gd name="connsiteX1882" fmla="*/ 1384809 w 7735930"/>
              <a:gd name="connsiteY1882" fmla="*/ 6049775 h 6858000"/>
              <a:gd name="connsiteX1883" fmla="*/ 1367275 w 7735930"/>
              <a:gd name="connsiteY1883" fmla="*/ 6026676 h 6858000"/>
              <a:gd name="connsiteX1884" fmla="*/ 2317463 w 7735930"/>
              <a:gd name="connsiteY1884" fmla="*/ 6001447 h 6858000"/>
              <a:gd name="connsiteX1885" fmla="*/ 2316368 w 7735930"/>
              <a:gd name="connsiteY1885" fmla="*/ 6013801 h 6858000"/>
              <a:gd name="connsiteX1886" fmla="*/ 2327083 w 7735930"/>
              <a:gd name="connsiteY1886" fmla="*/ 6017588 h 6858000"/>
              <a:gd name="connsiteX1887" fmla="*/ 2327083 w 7735930"/>
              <a:gd name="connsiteY1887" fmla="*/ 6017587 h 6858000"/>
              <a:gd name="connsiteX1888" fmla="*/ 2327084 w 7735930"/>
              <a:gd name="connsiteY1888" fmla="*/ 6017588 h 6858000"/>
              <a:gd name="connsiteX1889" fmla="*/ 2328058 w 7735930"/>
              <a:gd name="connsiteY1889" fmla="*/ 6004713 h 6858000"/>
              <a:gd name="connsiteX1890" fmla="*/ 2317464 w 7735930"/>
              <a:gd name="connsiteY1890" fmla="*/ 6001447 h 6858000"/>
              <a:gd name="connsiteX1891" fmla="*/ 1032834 w 7735930"/>
              <a:gd name="connsiteY1891" fmla="*/ 5995626 h 6858000"/>
              <a:gd name="connsiteX1892" fmla="*/ 1037502 w 7735930"/>
              <a:gd name="connsiteY1892" fmla="*/ 6006701 h 6858000"/>
              <a:gd name="connsiteX1893" fmla="*/ 1030237 w 7735930"/>
              <a:gd name="connsiteY1893" fmla="*/ 6016072 h 6858000"/>
              <a:gd name="connsiteX1894" fmla="*/ 1025570 w 7735930"/>
              <a:gd name="connsiteY1894" fmla="*/ 6004997 h 6858000"/>
              <a:gd name="connsiteX1895" fmla="*/ 5725655 w 7735930"/>
              <a:gd name="connsiteY1895" fmla="*/ 5994009 h 6858000"/>
              <a:gd name="connsiteX1896" fmla="*/ 5724424 w 7735930"/>
              <a:gd name="connsiteY1896" fmla="*/ 5997461 h 6858000"/>
              <a:gd name="connsiteX1897" fmla="*/ 5725655 w 7735930"/>
              <a:gd name="connsiteY1897" fmla="*/ 6004748 h 6858000"/>
              <a:gd name="connsiteX1898" fmla="*/ 5725655 w 7735930"/>
              <a:gd name="connsiteY1898" fmla="*/ 6006857 h 6858000"/>
              <a:gd name="connsiteX1899" fmla="*/ 5725656 w 7735930"/>
              <a:gd name="connsiteY1899" fmla="*/ 6006855 h 6858000"/>
              <a:gd name="connsiteX1900" fmla="*/ 5725656 w 7735930"/>
              <a:gd name="connsiteY1900" fmla="*/ 6006857 h 6858000"/>
              <a:gd name="connsiteX1901" fmla="*/ 5728029 w 7735930"/>
              <a:gd name="connsiteY1901" fmla="*/ 6003022 h 6858000"/>
              <a:gd name="connsiteX1902" fmla="*/ 5728029 w 7735930"/>
              <a:gd name="connsiteY1902" fmla="*/ 5994201 h 6858000"/>
              <a:gd name="connsiteX1903" fmla="*/ 5726211 w 7735930"/>
              <a:gd name="connsiteY1903" fmla="*/ 5994054 h 6858000"/>
              <a:gd name="connsiteX1904" fmla="*/ 5870268 w 7735930"/>
              <a:gd name="connsiteY1904" fmla="*/ 5984613 h 6858000"/>
              <a:gd name="connsiteX1905" fmla="*/ 5869125 w 7735930"/>
              <a:gd name="connsiteY1905" fmla="*/ 5989982 h 6858000"/>
              <a:gd name="connsiteX1906" fmla="*/ 5869125 w 7735930"/>
              <a:gd name="connsiteY1906" fmla="*/ 5989979 h 6858000"/>
              <a:gd name="connsiteX1907" fmla="*/ 5869126 w 7735930"/>
              <a:gd name="connsiteY1907" fmla="*/ 5989982 h 6858000"/>
              <a:gd name="connsiteX1908" fmla="*/ 5870269 w 7735930"/>
              <a:gd name="connsiteY1908" fmla="*/ 5984613 h 6858000"/>
              <a:gd name="connsiteX1909" fmla="*/ 5870267 w 7735930"/>
              <a:gd name="connsiteY1909" fmla="*/ 5984614 h 6858000"/>
              <a:gd name="connsiteX1910" fmla="*/ 5845345 w 7735930"/>
              <a:gd name="connsiteY1910" fmla="*/ 5983366 h 6858000"/>
              <a:gd name="connsiteX1911" fmla="*/ 5844070 w 7735930"/>
              <a:gd name="connsiteY1911" fmla="*/ 5984613 h 6858000"/>
              <a:gd name="connsiteX1912" fmla="*/ 5846125 w 7735930"/>
              <a:gd name="connsiteY1912" fmla="*/ 5987584 h 6858000"/>
              <a:gd name="connsiteX1913" fmla="*/ 5845477 w 7735930"/>
              <a:gd name="connsiteY1913" fmla="*/ 5989982 h 6858000"/>
              <a:gd name="connsiteX1914" fmla="*/ 5841895 w 7735930"/>
              <a:gd name="connsiteY1914" fmla="*/ 5989287 h 6858000"/>
              <a:gd name="connsiteX1915" fmla="*/ 5841894 w 7735930"/>
              <a:gd name="connsiteY1915" fmla="*/ 5989287 h 6858000"/>
              <a:gd name="connsiteX1916" fmla="*/ 5837918 w 7735930"/>
              <a:gd name="connsiteY1916" fmla="*/ 5991899 h 6858000"/>
              <a:gd name="connsiteX1917" fmla="*/ 5837104 w 7735930"/>
              <a:gd name="connsiteY1917" fmla="*/ 5988352 h 6858000"/>
              <a:gd name="connsiteX1918" fmla="*/ 5837103 w 7735930"/>
              <a:gd name="connsiteY1918" fmla="*/ 5988352 h 6858000"/>
              <a:gd name="connsiteX1919" fmla="*/ 5832994 w 7735930"/>
              <a:gd name="connsiteY1919" fmla="*/ 5988256 h 6858000"/>
              <a:gd name="connsiteX1920" fmla="*/ 5833081 w 7735930"/>
              <a:gd name="connsiteY1920" fmla="*/ 5991036 h 6858000"/>
              <a:gd name="connsiteX1921" fmla="*/ 5831587 w 7735930"/>
              <a:gd name="connsiteY1921" fmla="*/ 5993816 h 6858000"/>
              <a:gd name="connsiteX1922" fmla="*/ 5829215 w 7735930"/>
              <a:gd name="connsiteY1922" fmla="*/ 5989982 h 6858000"/>
              <a:gd name="connsiteX1923" fmla="*/ 5829214 w 7735930"/>
              <a:gd name="connsiteY1923" fmla="*/ 5989982 h 6858000"/>
              <a:gd name="connsiteX1924" fmla="*/ 5824433 w 7735930"/>
              <a:gd name="connsiteY1924" fmla="*/ 5995998 h 6858000"/>
              <a:gd name="connsiteX1925" fmla="*/ 5817874 w 7735930"/>
              <a:gd name="connsiteY1925" fmla="*/ 5993817 h 6858000"/>
              <a:gd name="connsiteX1926" fmla="*/ 5817873 w 7735930"/>
              <a:gd name="connsiteY1926" fmla="*/ 5993817 h 6858000"/>
              <a:gd name="connsiteX1927" fmla="*/ 5815500 w 7735930"/>
              <a:gd name="connsiteY1927" fmla="*/ 6014144 h 6858000"/>
              <a:gd name="connsiteX1928" fmla="*/ 5816115 w 7735930"/>
              <a:gd name="connsiteY1928" fmla="*/ 6017021 h 6858000"/>
              <a:gd name="connsiteX1929" fmla="*/ 5816115 w 7735930"/>
              <a:gd name="connsiteY1929" fmla="*/ 6017018 h 6858000"/>
              <a:gd name="connsiteX1930" fmla="*/ 5816116 w 7735930"/>
              <a:gd name="connsiteY1930" fmla="*/ 6017021 h 6858000"/>
              <a:gd name="connsiteX1931" fmla="*/ 5816731 w 7735930"/>
              <a:gd name="connsiteY1931" fmla="*/ 6014144 h 6858000"/>
              <a:gd name="connsiteX1932" fmla="*/ 5821653 w 7735930"/>
              <a:gd name="connsiteY1932" fmla="*/ 6014144 h 6858000"/>
              <a:gd name="connsiteX1933" fmla="*/ 5821653 w 7735930"/>
              <a:gd name="connsiteY1933" fmla="*/ 6017404 h 6858000"/>
              <a:gd name="connsiteX1934" fmla="*/ 5827016 w 7735930"/>
              <a:gd name="connsiteY1934" fmla="*/ 6020856 h 6858000"/>
              <a:gd name="connsiteX1935" fmla="*/ 5827455 w 7735930"/>
              <a:gd name="connsiteY1935" fmla="*/ 6022582 h 6858000"/>
              <a:gd name="connsiteX1936" fmla="*/ 5827016 w 7735930"/>
              <a:gd name="connsiteY1936" fmla="*/ 6023924 h 6858000"/>
              <a:gd name="connsiteX1937" fmla="*/ 5825258 w 7735930"/>
              <a:gd name="connsiteY1937" fmla="*/ 6023924 h 6858000"/>
              <a:gd name="connsiteX1938" fmla="*/ 5820687 w 7735930"/>
              <a:gd name="connsiteY1938" fmla="*/ 6021048 h 6858000"/>
              <a:gd name="connsiteX1939" fmla="*/ 5819544 w 7735930"/>
              <a:gd name="connsiteY1939" fmla="*/ 6020664 h 6858000"/>
              <a:gd name="connsiteX1940" fmla="*/ 5819543 w 7735930"/>
              <a:gd name="connsiteY1940" fmla="*/ 6020664 h 6858000"/>
              <a:gd name="connsiteX1941" fmla="*/ 5819280 w 7735930"/>
              <a:gd name="connsiteY1941" fmla="*/ 6021431 h 6858000"/>
              <a:gd name="connsiteX1942" fmla="*/ 5817621 w 7735930"/>
              <a:gd name="connsiteY1942" fmla="*/ 6022797 h 6858000"/>
              <a:gd name="connsiteX1943" fmla="*/ 5815501 w 7735930"/>
              <a:gd name="connsiteY1943" fmla="*/ 6021431 h 6858000"/>
              <a:gd name="connsiteX1944" fmla="*/ 5815500 w 7735930"/>
              <a:gd name="connsiteY1944" fmla="*/ 6021431 h 6858000"/>
              <a:gd name="connsiteX1945" fmla="*/ 5814181 w 7735930"/>
              <a:gd name="connsiteY1945" fmla="*/ 6026993 h 6858000"/>
              <a:gd name="connsiteX1946" fmla="*/ 5817873 w 7735930"/>
              <a:gd name="connsiteY1946" fmla="*/ 6032554 h 6858000"/>
              <a:gd name="connsiteX1947" fmla="*/ 5812950 w 7735930"/>
              <a:gd name="connsiteY1947" fmla="*/ 6034663 h 6858000"/>
              <a:gd name="connsiteX1948" fmla="*/ 5814181 w 7735930"/>
              <a:gd name="connsiteY1948" fmla="*/ 6040224 h 6858000"/>
              <a:gd name="connsiteX1949" fmla="*/ 5813566 w 7735930"/>
              <a:gd name="connsiteY1949" fmla="*/ 6042909 h 6858000"/>
              <a:gd name="connsiteX1950" fmla="*/ 5813567 w 7735930"/>
              <a:gd name="connsiteY1950" fmla="*/ 6042908 h 6858000"/>
              <a:gd name="connsiteX1951" fmla="*/ 5813567 w 7735930"/>
              <a:gd name="connsiteY1951" fmla="*/ 6042909 h 6858000"/>
              <a:gd name="connsiteX1952" fmla="*/ 5815500 w 7735930"/>
              <a:gd name="connsiteY1952" fmla="*/ 6041950 h 6858000"/>
              <a:gd name="connsiteX1953" fmla="*/ 5815500 w 7735930"/>
              <a:gd name="connsiteY1953" fmla="*/ 6043676 h 6858000"/>
              <a:gd name="connsiteX1954" fmla="*/ 5815324 w 7735930"/>
              <a:gd name="connsiteY1954" fmla="*/ 6044060 h 6858000"/>
              <a:gd name="connsiteX1955" fmla="*/ 5815325 w 7735930"/>
              <a:gd name="connsiteY1955" fmla="*/ 6044059 h 6858000"/>
              <a:gd name="connsiteX1956" fmla="*/ 5815325 w 7735930"/>
              <a:gd name="connsiteY1956" fmla="*/ 6044060 h 6858000"/>
              <a:gd name="connsiteX1957" fmla="*/ 5819280 w 7735930"/>
              <a:gd name="connsiteY1957" fmla="*/ 6042526 h 6858000"/>
              <a:gd name="connsiteX1958" fmla="*/ 5819895 w 7735930"/>
              <a:gd name="connsiteY1958" fmla="*/ 6042909 h 6858000"/>
              <a:gd name="connsiteX1959" fmla="*/ 5820071 w 7735930"/>
              <a:gd name="connsiteY1959" fmla="*/ 6043676 h 6858000"/>
              <a:gd name="connsiteX1960" fmla="*/ 5820510 w 7735930"/>
              <a:gd name="connsiteY1960" fmla="*/ 6045786 h 6858000"/>
              <a:gd name="connsiteX1961" fmla="*/ 5820511 w 7735930"/>
              <a:gd name="connsiteY1961" fmla="*/ 6045785 h 6858000"/>
              <a:gd name="connsiteX1962" fmla="*/ 5820511 w 7735930"/>
              <a:gd name="connsiteY1962" fmla="*/ 6045786 h 6858000"/>
              <a:gd name="connsiteX1963" fmla="*/ 5823335 w 7735930"/>
              <a:gd name="connsiteY1963" fmla="*/ 6044371 h 6858000"/>
              <a:gd name="connsiteX1964" fmla="*/ 5825433 w 7735930"/>
              <a:gd name="connsiteY1964" fmla="*/ 6041951 h 6858000"/>
              <a:gd name="connsiteX1965" fmla="*/ 5826729 w 7735930"/>
              <a:gd name="connsiteY1965" fmla="*/ 6046672 h 6858000"/>
              <a:gd name="connsiteX1966" fmla="*/ 5826731 w 7735930"/>
              <a:gd name="connsiteY1966" fmla="*/ 6046672 h 6858000"/>
              <a:gd name="connsiteX1967" fmla="*/ 5831588 w 7735930"/>
              <a:gd name="connsiteY1967" fmla="*/ 6045786 h 6858000"/>
              <a:gd name="connsiteX1968" fmla="*/ 5829478 w 7735930"/>
              <a:gd name="connsiteY1968" fmla="*/ 6040943 h 6858000"/>
              <a:gd name="connsiteX1969" fmla="*/ 5831588 w 7735930"/>
              <a:gd name="connsiteY1969" fmla="*/ 6034663 h 6858000"/>
              <a:gd name="connsiteX1970" fmla="*/ 5833609 w 7735930"/>
              <a:gd name="connsiteY1970" fmla="*/ 6035430 h 6858000"/>
              <a:gd name="connsiteX1971" fmla="*/ 5833609 w 7735930"/>
              <a:gd name="connsiteY1971" fmla="*/ 6035429 h 6858000"/>
              <a:gd name="connsiteX1972" fmla="*/ 5833610 w 7735930"/>
              <a:gd name="connsiteY1972" fmla="*/ 6035430 h 6858000"/>
              <a:gd name="connsiteX1973" fmla="*/ 5834226 w 7735930"/>
              <a:gd name="connsiteY1973" fmla="*/ 6032554 h 6858000"/>
              <a:gd name="connsiteX1974" fmla="*/ 5838203 w 7735930"/>
              <a:gd name="connsiteY1974" fmla="*/ 6029749 h 6858000"/>
              <a:gd name="connsiteX1975" fmla="*/ 5841125 w 7735930"/>
              <a:gd name="connsiteY1975" fmla="*/ 6031547 h 6858000"/>
              <a:gd name="connsiteX1976" fmla="*/ 5841126 w 7735930"/>
              <a:gd name="connsiteY1976" fmla="*/ 6031547 h 6858000"/>
              <a:gd name="connsiteX1977" fmla="*/ 5846708 w 7735930"/>
              <a:gd name="connsiteY1977" fmla="*/ 6032554 h 6858000"/>
              <a:gd name="connsiteX1978" fmla="*/ 5846773 w 7735930"/>
              <a:gd name="connsiteY1978" fmla="*/ 6037683 h 6858000"/>
              <a:gd name="connsiteX1979" fmla="*/ 5846708 w 7735930"/>
              <a:gd name="connsiteY1979" fmla="*/ 6043676 h 6858000"/>
              <a:gd name="connsiteX1980" fmla="*/ 5846709 w 7735930"/>
              <a:gd name="connsiteY1980" fmla="*/ 6043675 h 6858000"/>
              <a:gd name="connsiteX1981" fmla="*/ 5846709 w 7735930"/>
              <a:gd name="connsiteY1981" fmla="*/ 6043676 h 6858000"/>
              <a:gd name="connsiteX1982" fmla="*/ 5849928 w 7735930"/>
              <a:gd name="connsiteY1982" fmla="*/ 6042645 h 6858000"/>
              <a:gd name="connsiteX1983" fmla="*/ 5851631 w 7735930"/>
              <a:gd name="connsiteY1983" fmla="*/ 6045786 h 6858000"/>
              <a:gd name="connsiteX1984" fmla="*/ 5851015 w 7735930"/>
              <a:gd name="connsiteY1984" fmla="*/ 6048470 h 6858000"/>
              <a:gd name="connsiteX1985" fmla="*/ 5852862 w 7735930"/>
              <a:gd name="connsiteY1985" fmla="*/ 6049237 h 6858000"/>
              <a:gd name="connsiteX1986" fmla="*/ 5850488 w 7735930"/>
              <a:gd name="connsiteY1986" fmla="*/ 6058634 h 6858000"/>
              <a:gd name="connsiteX1987" fmla="*/ 5849253 w 7735930"/>
              <a:gd name="connsiteY1987" fmla="*/ 6058397 h 6858000"/>
              <a:gd name="connsiteX1988" fmla="*/ 5847115 w 7735930"/>
              <a:gd name="connsiteY1988" fmla="*/ 6057986 h 6858000"/>
              <a:gd name="connsiteX1989" fmla="*/ 5844071 w 7735930"/>
              <a:gd name="connsiteY1989" fmla="*/ 6056908 h 6858000"/>
              <a:gd name="connsiteX1990" fmla="*/ 5844070 w 7735930"/>
              <a:gd name="connsiteY1990" fmla="*/ 6056908 h 6858000"/>
              <a:gd name="connsiteX1991" fmla="*/ 5842928 w 7735930"/>
              <a:gd name="connsiteY1991" fmla="*/ 6064195 h 6858000"/>
              <a:gd name="connsiteX1992" fmla="*/ 5833104 w 7735930"/>
              <a:gd name="connsiteY1992" fmla="*/ 6064770 h 6858000"/>
              <a:gd name="connsiteX1993" fmla="*/ 5827661 w 7735930"/>
              <a:gd name="connsiteY1993" fmla="*/ 6064464 h 6858000"/>
              <a:gd name="connsiteX1994" fmla="*/ 5822885 w 7735930"/>
              <a:gd name="connsiteY1994" fmla="*/ 6064195 h 6858000"/>
              <a:gd name="connsiteX1995" fmla="*/ 5821005 w 7735930"/>
              <a:gd name="connsiteY1995" fmla="*/ 6060479 h 6858000"/>
              <a:gd name="connsiteX1996" fmla="*/ 5817874 w 7735930"/>
              <a:gd name="connsiteY1996" fmla="*/ 6058634 h 6858000"/>
              <a:gd name="connsiteX1997" fmla="*/ 5818314 w 7735930"/>
              <a:gd name="connsiteY1997" fmla="*/ 6058442 h 6858000"/>
              <a:gd name="connsiteX1998" fmla="*/ 5816907 w 7735930"/>
              <a:gd name="connsiteY1998" fmla="*/ 6057292 h 6858000"/>
              <a:gd name="connsiteX1999" fmla="*/ 5816906 w 7735930"/>
              <a:gd name="connsiteY1999" fmla="*/ 6057292 h 6858000"/>
              <a:gd name="connsiteX2000" fmla="*/ 5816730 w 7735930"/>
              <a:gd name="connsiteY2000" fmla="*/ 6057292 h 6858000"/>
              <a:gd name="connsiteX2001" fmla="*/ 5815500 w 7735930"/>
              <a:gd name="connsiteY2001" fmla="*/ 6062468 h 6858000"/>
              <a:gd name="connsiteX2002" fmla="*/ 5813676 w 7735930"/>
              <a:gd name="connsiteY2002" fmla="*/ 6061031 h 6858000"/>
              <a:gd name="connsiteX2003" fmla="*/ 5813675 w 7735930"/>
              <a:gd name="connsiteY2003" fmla="*/ 6061031 h 6858000"/>
              <a:gd name="connsiteX2004" fmla="*/ 5811719 w 7735930"/>
              <a:gd name="connsiteY2004" fmla="*/ 6064194 h 6858000"/>
              <a:gd name="connsiteX2005" fmla="*/ 5810412 w 7735930"/>
              <a:gd name="connsiteY2005" fmla="*/ 6061055 h 6858000"/>
              <a:gd name="connsiteX2006" fmla="*/ 5806797 w 7735930"/>
              <a:gd name="connsiteY2006" fmla="*/ 6060360 h 6858000"/>
              <a:gd name="connsiteX2007" fmla="*/ 5806796 w 7735930"/>
              <a:gd name="connsiteY2007" fmla="*/ 6060360 h 6858000"/>
              <a:gd name="connsiteX2008" fmla="*/ 5806796 w 7735930"/>
              <a:gd name="connsiteY2008" fmla="*/ 6065921 h 6858000"/>
              <a:gd name="connsiteX2009" fmla="*/ 5806005 w 7735930"/>
              <a:gd name="connsiteY2009" fmla="*/ 6066880 h 6858000"/>
              <a:gd name="connsiteX2010" fmla="*/ 5805390 w 7735930"/>
              <a:gd name="connsiteY2010" fmla="*/ 6068030 h 6858000"/>
              <a:gd name="connsiteX2011" fmla="*/ 5804247 w 7735930"/>
              <a:gd name="connsiteY2011" fmla="*/ 6075317 h 6858000"/>
              <a:gd name="connsiteX2012" fmla="*/ 5804247 w 7735930"/>
              <a:gd name="connsiteY2012" fmla="*/ 6077043 h 6858000"/>
              <a:gd name="connsiteX2013" fmla="*/ 5804248 w 7735930"/>
              <a:gd name="connsiteY2013" fmla="*/ 6077043 h 6858000"/>
              <a:gd name="connsiteX2014" fmla="*/ 5805390 w 7735930"/>
              <a:gd name="connsiteY2014" fmla="*/ 6077043 h 6858000"/>
              <a:gd name="connsiteX2015" fmla="*/ 5806796 w 7735930"/>
              <a:gd name="connsiteY2015" fmla="*/ 6080879 h 6858000"/>
              <a:gd name="connsiteX2016" fmla="*/ 5806796 w 7735930"/>
              <a:gd name="connsiteY2016" fmla="*/ 6081454 h 6858000"/>
              <a:gd name="connsiteX2017" fmla="*/ 5806797 w 7735930"/>
              <a:gd name="connsiteY2017" fmla="*/ 6081451 h 6858000"/>
              <a:gd name="connsiteX2018" fmla="*/ 5806797 w 7735930"/>
              <a:gd name="connsiteY2018" fmla="*/ 6081454 h 6858000"/>
              <a:gd name="connsiteX2019" fmla="*/ 5810402 w 7735930"/>
              <a:gd name="connsiteY2019" fmla="*/ 6073975 h 6858000"/>
              <a:gd name="connsiteX2020" fmla="*/ 5807419 w 7735930"/>
              <a:gd name="connsiteY2020" fmla="*/ 6072444 h 6858000"/>
              <a:gd name="connsiteX2021" fmla="*/ 5810401 w 7735930"/>
              <a:gd name="connsiteY2021" fmla="*/ 6073783 h 6858000"/>
              <a:gd name="connsiteX2022" fmla="*/ 5810401 w 7735930"/>
              <a:gd name="connsiteY2022" fmla="*/ 6073782 h 6858000"/>
              <a:gd name="connsiteX2023" fmla="*/ 5810402 w 7735930"/>
              <a:gd name="connsiteY2023" fmla="*/ 6073783 h 6858000"/>
              <a:gd name="connsiteX2024" fmla="*/ 5810752 w 7735930"/>
              <a:gd name="connsiteY2024" fmla="*/ 6073592 h 6858000"/>
              <a:gd name="connsiteX2025" fmla="*/ 5811719 w 7735930"/>
              <a:gd name="connsiteY2025" fmla="*/ 6073975 h 6858000"/>
              <a:gd name="connsiteX2026" fmla="*/ 5811719 w 7735930"/>
              <a:gd name="connsiteY2026" fmla="*/ 6074167 h 6858000"/>
              <a:gd name="connsiteX2027" fmla="*/ 5811720 w 7735930"/>
              <a:gd name="connsiteY2027" fmla="*/ 6074166 h 6858000"/>
              <a:gd name="connsiteX2028" fmla="*/ 5811720 w 7735930"/>
              <a:gd name="connsiteY2028" fmla="*/ 6074167 h 6858000"/>
              <a:gd name="connsiteX2029" fmla="*/ 5812949 w 7735930"/>
              <a:gd name="connsiteY2029" fmla="*/ 6073592 h 6858000"/>
              <a:gd name="connsiteX2030" fmla="*/ 5812335 w 7735930"/>
              <a:gd name="connsiteY2030" fmla="*/ 6075317 h 6858000"/>
              <a:gd name="connsiteX2031" fmla="*/ 5812950 w 7735930"/>
              <a:gd name="connsiteY2031" fmla="*/ 6077043 h 6858000"/>
              <a:gd name="connsiteX2032" fmla="*/ 5810578 w 7735930"/>
              <a:gd name="connsiteY2032" fmla="*/ 6077043 h 6858000"/>
              <a:gd name="connsiteX2033" fmla="*/ 5810753 w 7735930"/>
              <a:gd name="connsiteY2033" fmla="*/ 6076084 h 6858000"/>
              <a:gd name="connsiteX2034" fmla="*/ 5810751 w 7735930"/>
              <a:gd name="connsiteY2034" fmla="*/ 6076088 h 6858000"/>
              <a:gd name="connsiteX2035" fmla="*/ 5810752 w 7735930"/>
              <a:gd name="connsiteY2035" fmla="*/ 6076084 h 6858000"/>
              <a:gd name="connsiteX2036" fmla="*/ 5808203 w 7735930"/>
              <a:gd name="connsiteY2036" fmla="*/ 6081262 h 6858000"/>
              <a:gd name="connsiteX2037" fmla="*/ 5808204 w 7735930"/>
              <a:gd name="connsiteY2037" fmla="*/ 6081262 h 6858000"/>
              <a:gd name="connsiteX2038" fmla="*/ 5810482 w 7735930"/>
              <a:gd name="connsiteY2038" fmla="*/ 6081302 h 6858000"/>
              <a:gd name="connsiteX2039" fmla="*/ 5810939 w 7735930"/>
              <a:gd name="connsiteY2039" fmla="*/ 6081310 h 6858000"/>
              <a:gd name="connsiteX2040" fmla="*/ 5810940 w 7735930"/>
              <a:gd name="connsiteY2040" fmla="*/ 6081310 h 6858000"/>
              <a:gd name="connsiteX2041" fmla="*/ 5812950 w 7735930"/>
              <a:gd name="connsiteY2041" fmla="*/ 6077043 h 6858000"/>
              <a:gd name="connsiteX2042" fmla="*/ 5814972 w 7735930"/>
              <a:gd name="connsiteY2042" fmla="*/ 6078002 h 6858000"/>
              <a:gd name="connsiteX2043" fmla="*/ 5814971 w 7735930"/>
              <a:gd name="connsiteY2043" fmla="*/ 6078001 h 6858000"/>
              <a:gd name="connsiteX2044" fmla="*/ 5814973 w 7735930"/>
              <a:gd name="connsiteY2044" fmla="*/ 6078002 h 6858000"/>
              <a:gd name="connsiteX2045" fmla="*/ 5814182 w 7735930"/>
              <a:gd name="connsiteY2045" fmla="*/ 6075317 h 6858000"/>
              <a:gd name="connsiteX2046" fmla="*/ 5814709 w 7735930"/>
              <a:gd name="connsiteY2046" fmla="*/ 6073256 h 6858000"/>
              <a:gd name="connsiteX2047" fmla="*/ 5815500 w 7735930"/>
              <a:gd name="connsiteY2047" fmla="*/ 6071483 h 6858000"/>
              <a:gd name="connsiteX2048" fmla="*/ 5823576 w 7735930"/>
              <a:gd name="connsiteY2048" fmla="*/ 6080039 h 6858000"/>
              <a:gd name="connsiteX2049" fmla="*/ 5831587 w 7735930"/>
              <a:gd name="connsiteY2049" fmla="*/ 6088166 h 6858000"/>
              <a:gd name="connsiteX2050" fmla="*/ 5831587 w 7735930"/>
              <a:gd name="connsiteY2050" fmla="*/ 6097562 h 6858000"/>
              <a:gd name="connsiteX2051" fmla="*/ 5836774 w 7735930"/>
              <a:gd name="connsiteY2051" fmla="*/ 6106767 h 6858000"/>
              <a:gd name="connsiteX2052" fmla="*/ 5836774 w 7735930"/>
              <a:gd name="connsiteY2052" fmla="*/ 6106766 h 6858000"/>
              <a:gd name="connsiteX2053" fmla="*/ 5836775 w 7735930"/>
              <a:gd name="connsiteY2053" fmla="*/ 6106767 h 6858000"/>
              <a:gd name="connsiteX2054" fmla="*/ 5838663 w 7735930"/>
              <a:gd name="connsiteY2054" fmla="*/ 6105210 h 6858000"/>
              <a:gd name="connsiteX2055" fmla="*/ 5837917 w 7735930"/>
              <a:gd name="connsiteY2055" fmla="*/ 6108685 h 6858000"/>
              <a:gd name="connsiteX2056" fmla="*/ 5837567 w 7735930"/>
              <a:gd name="connsiteY2056" fmla="*/ 6108875 h 6858000"/>
              <a:gd name="connsiteX2057" fmla="*/ 5837567 w 7735930"/>
              <a:gd name="connsiteY2057" fmla="*/ 6108875 h 6858000"/>
              <a:gd name="connsiteX2058" fmla="*/ 5837565 w 7735930"/>
              <a:gd name="connsiteY2058" fmla="*/ 6108876 h 6858000"/>
              <a:gd name="connsiteX2059" fmla="*/ 5837567 w 7735930"/>
              <a:gd name="connsiteY2059" fmla="*/ 6108875 h 6858000"/>
              <a:gd name="connsiteX2060" fmla="*/ 5837566 w 7735930"/>
              <a:gd name="connsiteY2060" fmla="*/ 6108876 h 6858000"/>
              <a:gd name="connsiteX2061" fmla="*/ 5839764 w 7735930"/>
              <a:gd name="connsiteY2061" fmla="*/ 6108493 h 6858000"/>
              <a:gd name="connsiteX2062" fmla="*/ 5842312 w 7735930"/>
              <a:gd name="connsiteY2062" fmla="*/ 6108109 h 6858000"/>
              <a:gd name="connsiteX2063" fmla="*/ 5843279 w 7735930"/>
              <a:gd name="connsiteY2063" fmla="*/ 6109643 h 6858000"/>
              <a:gd name="connsiteX2064" fmla="*/ 5842136 w 7735930"/>
              <a:gd name="connsiteY2064" fmla="*/ 6111177 h 6858000"/>
              <a:gd name="connsiteX2065" fmla="*/ 5840115 w 7735930"/>
              <a:gd name="connsiteY2065" fmla="*/ 6111561 h 6858000"/>
              <a:gd name="connsiteX2066" fmla="*/ 5836598 w 7735930"/>
              <a:gd name="connsiteY2066" fmla="*/ 6111561 h 6858000"/>
              <a:gd name="connsiteX2067" fmla="*/ 5836774 w 7735930"/>
              <a:gd name="connsiteY2067" fmla="*/ 6112328 h 6858000"/>
              <a:gd name="connsiteX2068" fmla="*/ 5835367 w 7735930"/>
              <a:gd name="connsiteY2068" fmla="*/ 6117889 h 6858000"/>
              <a:gd name="connsiteX2069" fmla="*/ 5835192 w 7735930"/>
              <a:gd name="connsiteY2069" fmla="*/ 6118273 h 6858000"/>
              <a:gd name="connsiteX2070" fmla="*/ 5835193 w 7735930"/>
              <a:gd name="connsiteY2070" fmla="*/ 6118273 h 6858000"/>
              <a:gd name="connsiteX2071" fmla="*/ 5835367 w 7735930"/>
              <a:gd name="connsiteY2071" fmla="*/ 6118273 h 6858000"/>
              <a:gd name="connsiteX2072" fmla="*/ 5837917 w 7735930"/>
              <a:gd name="connsiteY2072" fmla="*/ 6118656 h 6858000"/>
              <a:gd name="connsiteX2073" fmla="*/ 5838532 w 7735930"/>
              <a:gd name="connsiteY2073" fmla="*/ 6118848 h 6858000"/>
              <a:gd name="connsiteX2074" fmla="*/ 5838708 w 7735930"/>
              <a:gd name="connsiteY2074" fmla="*/ 6119423 h 6858000"/>
              <a:gd name="connsiteX2075" fmla="*/ 5839148 w 7735930"/>
              <a:gd name="connsiteY2075" fmla="*/ 6121725 h 6858000"/>
              <a:gd name="connsiteX2076" fmla="*/ 5836598 w 7735930"/>
              <a:gd name="connsiteY2076" fmla="*/ 6126710 h 6858000"/>
              <a:gd name="connsiteX2077" fmla="*/ 5834576 w 7735930"/>
              <a:gd name="connsiteY2077" fmla="*/ 6129970 h 6858000"/>
              <a:gd name="connsiteX2078" fmla="*/ 5834400 w 7735930"/>
              <a:gd name="connsiteY2078" fmla="*/ 6130546 h 6858000"/>
              <a:gd name="connsiteX2079" fmla="*/ 5835367 w 7735930"/>
              <a:gd name="connsiteY2079" fmla="*/ 6130929 h 6858000"/>
              <a:gd name="connsiteX2080" fmla="*/ 5829214 w 7735930"/>
              <a:gd name="connsiteY2080" fmla="*/ 6136489 h 6858000"/>
              <a:gd name="connsiteX2081" fmla="*/ 5825533 w 7735930"/>
              <a:gd name="connsiteY2081" fmla="*/ 6130473 h 6858000"/>
              <a:gd name="connsiteX2082" fmla="*/ 5825532 w 7735930"/>
              <a:gd name="connsiteY2082" fmla="*/ 6130473 h 6858000"/>
              <a:gd name="connsiteX2083" fmla="*/ 5819281 w 7735930"/>
              <a:gd name="connsiteY2083" fmla="*/ 6130929 h 6858000"/>
              <a:gd name="connsiteX2084" fmla="*/ 5817874 w 7735930"/>
              <a:gd name="connsiteY2084" fmla="*/ 6121533 h 6858000"/>
              <a:gd name="connsiteX2085" fmla="*/ 5817873 w 7735930"/>
              <a:gd name="connsiteY2085" fmla="*/ 6121535 h 6858000"/>
              <a:gd name="connsiteX2086" fmla="*/ 5817873 w 7735930"/>
              <a:gd name="connsiteY2086" fmla="*/ 6121533 h 6858000"/>
              <a:gd name="connsiteX2087" fmla="*/ 5814181 w 7735930"/>
              <a:gd name="connsiteY2087" fmla="*/ 6129012 h 6858000"/>
              <a:gd name="connsiteX2088" fmla="*/ 5830444 w 7735930"/>
              <a:gd name="connsiteY2088" fmla="*/ 6154900 h 6858000"/>
              <a:gd name="connsiteX2089" fmla="*/ 5829214 w 7735930"/>
              <a:gd name="connsiteY2089" fmla="*/ 6158543 h 6858000"/>
              <a:gd name="connsiteX2090" fmla="*/ 5826664 w 7735930"/>
              <a:gd name="connsiteY2090" fmla="*/ 6162379 h 6858000"/>
              <a:gd name="connsiteX2091" fmla="*/ 5820511 w 7735930"/>
              <a:gd name="connsiteY2091" fmla="*/ 6160461 h 6858000"/>
              <a:gd name="connsiteX2092" fmla="*/ 5820510 w 7735930"/>
              <a:gd name="connsiteY2092" fmla="*/ 6160461 h 6858000"/>
              <a:gd name="connsiteX2093" fmla="*/ 5815500 w 7735930"/>
              <a:gd name="connsiteY2093" fmla="*/ 6171583 h 6858000"/>
              <a:gd name="connsiteX2094" fmla="*/ 5817873 w 7735930"/>
              <a:gd name="connsiteY2094" fmla="*/ 6173501 h 6858000"/>
              <a:gd name="connsiteX2095" fmla="*/ 5814181 w 7735930"/>
              <a:gd name="connsiteY2095" fmla="*/ 6175227 h 6858000"/>
              <a:gd name="connsiteX2096" fmla="*/ 5816730 w 7735930"/>
              <a:gd name="connsiteY2096" fmla="*/ 6184623 h 6858000"/>
              <a:gd name="connsiteX2097" fmla="*/ 5814182 w 7735930"/>
              <a:gd name="connsiteY2097" fmla="*/ 6186348 h 6858000"/>
              <a:gd name="connsiteX2098" fmla="*/ 5814182 w 7735930"/>
              <a:gd name="connsiteY2098" fmla="*/ 6186349 h 6858000"/>
              <a:gd name="connsiteX2099" fmla="*/ 5822149 w 7735930"/>
              <a:gd name="connsiteY2099" fmla="*/ 6185150 h 6858000"/>
              <a:gd name="connsiteX2100" fmla="*/ 5828071 w 7735930"/>
              <a:gd name="connsiteY2100" fmla="*/ 6180789 h 6858000"/>
              <a:gd name="connsiteX2101" fmla="*/ 5828071 w 7735930"/>
              <a:gd name="connsiteY2101" fmla="*/ 6186349 h 6858000"/>
              <a:gd name="connsiteX2102" fmla="*/ 5828072 w 7735930"/>
              <a:gd name="connsiteY2102" fmla="*/ 6186347 h 6858000"/>
              <a:gd name="connsiteX2103" fmla="*/ 5828072 w 7735930"/>
              <a:gd name="connsiteY2103" fmla="*/ 6186349 h 6858000"/>
              <a:gd name="connsiteX2104" fmla="*/ 5831587 w 7735930"/>
              <a:gd name="connsiteY2104" fmla="*/ 6182707 h 6858000"/>
              <a:gd name="connsiteX2105" fmla="*/ 5832818 w 7735930"/>
              <a:gd name="connsiteY2105" fmla="*/ 6187883 h 6858000"/>
              <a:gd name="connsiteX2106" fmla="*/ 5833609 w 7735930"/>
              <a:gd name="connsiteY2106" fmla="*/ 6188267 h 6858000"/>
              <a:gd name="connsiteX2107" fmla="*/ 5838972 w 7735930"/>
              <a:gd name="connsiteY2107" fmla="*/ 6192294 h 6858000"/>
              <a:gd name="connsiteX2108" fmla="*/ 5839323 w 7735930"/>
              <a:gd name="connsiteY2108" fmla="*/ 6193828 h 6858000"/>
              <a:gd name="connsiteX2109" fmla="*/ 5838972 w 7735930"/>
              <a:gd name="connsiteY2109" fmla="*/ 6195362 h 6858000"/>
              <a:gd name="connsiteX2110" fmla="*/ 5836951 w 7735930"/>
              <a:gd name="connsiteY2110" fmla="*/ 6195362 h 6858000"/>
              <a:gd name="connsiteX2111" fmla="*/ 5832819 w 7735930"/>
              <a:gd name="connsiteY2111" fmla="*/ 6192294 h 6858000"/>
              <a:gd name="connsiteX2112" fmla="*/ 5831588 w 7735930"/>
              <a:gd name="connsiteY2112" fmla="*/ 6191719 h 6858000"/>
              <a:gd name="connsiteX2113" fmla="*/ 5831587 w 7735930"/>
              <a:gd name="connsiteY2113" fmla="*/ 6191719 h 6858000"/>
              <a:gd name="connsiteX2114" fmla="*/ 5831587 w 7735930"/>
              <a:gd name="connsiteY2114" fmla="*/ 6191911 h 6858000"/>
              <a:gd name="connsiteX2115" fmla="*/ 5829214 w 7735930"/>
              <a:gd name="connsiteY2115" fmla="*/ 6206868 h 6858000"/>
              <a:gd name="connsiteX2116" fmla="*/ 5840378 w 7735930"/>
              <a:gd name="connsiteY2116" fmla="*/ 6215881 h 6858000"/>
              <a:gd name="connsiteX2117" fmla="*/ 5835367 w 7735930"/>
              <a:gd name="connsiteY2117" fmla="*/ 6225278 h 6858000"/>
              <a:gd name="connsiteX2118" fmla="*/ 5841697 w 7735930"/>
              <a:gd name="connsiteY2118" fmla="*/ 6232565 h 6858000"/>
              <a:gd name="connsiteX2119" fmla="*/ 5840554 w 7735930"/>
              <a:gd name="connsiteY2119" fmla="*/ 6235441 h 6858000"/>
              <a:gd name="connsiteX2120" fmla="*/ 5842136 w 7735930"/>
              <a:gd name="connsiteY2120" fmla="*/ 6238701 h 6858000"/>
              <a:gd name="connsiteX2121" fmla="*/ 5846884 w 7735930"/>
              <a:gd name="connsiteY2121" fmla="*/ 6243879 h 6858000"/>
              <a:gd name="connsiteX2122" fmla="*/ 5848290 w 7735930"/>
              <a:gd name="connsiteY2122" fmla="*/ 6246564 h 6858000"/>
              <a:gd name="connsiteX2123" fmla="*/ 5848906 w 7735930"/>
              <a:gd name="connsiteY2123" fmla="*/ 6247714 h 6858000"/>
              <a:gd name="connsiteX2124" fmla="*/ 5848906 w 7735930"/>
              <a:gd name="connsiteY2124" fmla="*/ 6247713 h 6858000"/>
              <a:gd name="connsiteX2125" fmla="*/ 5848907 w 7735930"/>
              <a:gd name="connsiteY2125" fmla="*/ 6247714 h 6858000"/>
              <a:gd name="connsiteX2126" fmla="*/ 5849081 w 7735930"/>
              <a:gd name="connsiteY2126" fmla="*/ 6247523 h 6858000"/>
              <a:gd name="connsiteX2127" fmla="*/ 5850488 w 7735930"/>
              <a:gd name="connsiteY2127" fmla="*/ 6256919 h 6858000"/>
              <a:gd name="connsiteX2128" fmla="*/ 5845477 w 7735930"/>
              <a:gd name="connsiteY2128" fmla="*/ 6258645 h 6858000"/>
              <a:gd name="connsiteX2129" fmla="*/ 5845477 w 7735930"/>
              <a:gd name="connsiteY2129" fmla="*/ 6260369 h 6858000"/>
              <a:gd name="connsiteX2130" fmla="*/ 5841698 w 7735930"/>
              <a:gd name="connsiteY2130" fmla="*/ 6253083 h 6858000"/>
              <a:gd name="connsiteX2131" fmla="*/ 5841962 w 7735930"/>
              <a:gd name="connsiteY2131" fmla="*/ 6253083 h 6858000"/>
              <a:gd name="connsiteX2132" fmla="*/ 5839500 w 7735930"/>
              <a:gd name="connsiteY2132" fmla="*/ 6249248 h 6858000"/>
              <a:gd name="connsiteX2133" fmla="*/ 5839324 w 7735930"/>
              <a:gd name="connsiteY2133" fmla="*/ 6248673 h 6858000"/>
              <a:gd name="connsiteX2134" fmla="*/ 5839324 w 7735930"/>
              <a:gd name="connsiteY2134" fmla="*/ 6247906 h 6858000"/>
              <a:gd name="connsiteX2135" fmla="*/ 5839764 w 7735930"/>
              <a:gd name="connsiteY2135" fmla="*/ 6242920 h 6858000"/>
              <a:gd name="connsiteX2136" fmla="*/ 5839764 w 7735930"/>
              <a:gd name="connsiteY2136" fmla="*/ 6242728 h 6858000"/>
              <a:gd name="connsiteX2137" fmla="*/ 5837742 w 7735930"/>
              <a:gd name="connsiteY2137" fmla="*/ 6238701 h 6858000"/>
              <a:gd name="connsiteX2138" fmla="*/ 5837742 w 7735930"/>
              <a:gd name="connsiteY2138" fmla="*/ 6238703 h 6858000"/>
              <a:gd name="connsiteX2139" fmla="*/ 5837741 w 7735930"/>
              <a:gd name="connsiteY2139" fmla="*/ 6238701 h 6858000"/>
              <a:gd name="connsiteX2140" fmla="*/ 5842928 w 7735930"/>
              <a:gd name="connsiteY2140" fmla="*/ 6268041 h 6858000"/>
              <a:gd name="connsiteX2141" fmla="*/ 5837917 w 7735930"/>
              <a:gd name="connsiteY2141" fmla="*/ 6275328 h 6858000"/>
              <a:gd name="connsiteX2142" fmla="*/ 5835367 w 7735930"/>
              <a:gd name="connsiteY2142" fmla="*/ 6293738 h 6858000"/>
              <a:gd name="connsiteX2143" fmla="*/ 5835368 w 7735930"/>
              <a:gd name="connsiteY2143" fmla="*/ 6293737 h 6858000"/>
              <a:gd name="connsiteX2144" fmla="*/ 5835368 w 7735930"/>
              <a:gd name="connsiteY2144" fmla="*/ 6293738 h 6858000"/>
              <a:gd name="connsiteX2145" fmla="*/ 5839587 w 7735930"/>
              <a:gd name="connsiteY2145" fmla="*/ 6292755 h 6858000"/>
              <a:gd name="connsiteX2146" fmla="*/ 5841697 w 7735930"/>
              <a:gd name="connsiteY2146" fmla="*/ 6295655 h 6858000"/>
              <a:gd name="connsiteX2147" fmla="*/ 5839148 w 7735930"/>
              <a:gd name="connsiteY2147" fmla="*/ 6297573 h 6858000"/>
              <a:gd name="connsiteX2148" fmla="*/ 5839148 w 7735930"/>
              <a:gd name="connsiteY2148" fmla="*/ 6298148 h 6858000"/>
              <a:gd name="connsiteX2149" fmla="*/ 5839149 w 7735930"/>
              <a:gd name="connsiteY2149" fmla="*/ 6298147 h 6858000"/>
              <a:gd name="connsiteX2150" fmla="*/ 5839149 w 7735930"/>
              <a:gd name="connsiteY2150" fmla="*/ 6298148 h 6858000"/>
              <a:gd name="connsiteX2151" fmla="*/ 5841962 w 7735930"/>
              <a:gd name="connsiteY2151" fmla="*/ 6297573 h 6858000"/>
              <a:gd name="connsiteX2152" fmla="*/ 5842312 w 7735930"/>
              <a:gd name="connsiteY2152" fmla="*/ 6297573 h 6858000"/>
              <a:gd name="connsiteX2153" fmla="*/ 5842752 w 7735930"/>
              <a:gd name="connsiteY2153" fmla="*/ 6297957 h 6858000"/>
              <a:gd name="connsiteX2154" fmla="*/ 5843895 w 7735930"/>
              <a:gd name="connsiteY2154" fmla="*/ 6299874 h 6858000"/>
              <a:gd name="connsiteX2155" fmla="*/ 5846708 w 7735930"/>
              <a:gd name="connsiteY2155" fmla="*/ 6304860 h 6858000"/>
              <a:gd name="connsiteX2156" fmla="*/ 5850224 w 7735930"/>
              <a:gd name="connsiteY2156" fmla="*/ 6306778 h 6858000"/>
              <a:gd name="connsiteX2157" fmla="*/ 5850224 w 7735930"/>
              <a:gd name="connsiteY2157" fmla="*/ 6306777 h 6858000"/>
              <a:gd name="connsiteX2158" fmla="*/ 5850225 w 7735930"/>
              <a:gd name="connsiteY2158" fmla="*/ 6306778 h 6858000"/>
              <a:gd name="connsiteX2159" fmla="*/ 5852863 w 7735930"/>
              <a:gd name="connsiteY2159" fmla="*/ 6303134 h 6858000"/>
              <a:gd name="connsiteX2160" fmla="*/ 5850489 w 7735930"/>
              <a:gd name="connsiteY2160" fmla="*/ 6297573 h 6858000"/>
              <a:gd name="connsiteX2161" fmla="*/ 5852863 w 7735930"/>
              <a:gd name="connsiteY2161" fmla="*/ 6290286 h 6858000"/>
              <a:gd name="connsiteX2162" fmla="*/ 5853214 w 7735930"/>
              <a:gd name="connsiteY2162" fmla="*/ 6289519 h 6858000"/>
              <a:gd name="connsiteX2163" fmla="*/ 5849698 w 7735930"/>
              <a:gd name="connsiteY2163" fmla="*/ 6285300 h 6858000"/>
              <a:gd name="connsiteX2164" fmla="*/ 5850049 w 7735930"/>
              <a:gd name="connsiteY2164" fmla="*/ 6281656 h 6858000"/>
              <a:gd name="connsiteX2165" fmla="*/ 5851332 w 7735930"/>
              <a:gd name="connsiteY2165" fmla="*/ 6281880 h 6858000"/>
              <a:gd name="connsiteX2166" fmla="*/ 5852246 w 7735930"/>
              <a:gd name="connsiteY2166" fmla="*/ 6282040 h 6858000"/>
              <a:gd name="connsiteX2167" fmla="*/ 5854268 w 7735930"/>
              <a:gd name="connsiteY2167" fmla="*/ 6284725 h 6858000"/>
              <a:gd name="connsiteX2168" fmla="*/ 5854269 w 7735930"/>
              <a:gd name="connsiteY2168" fmla="*/ 6284725 h 6858000"/>
              <a:gd name="connsiteX2169" fmla="*/ 5857609 w 7735930"/>
              <a:gd name="connsiteY2169" fmla="*/ 6284725 h 6858000"/>
              <a:gd name="connsiteX2170" fmla="*/ 5857610 w 7735930"/>
              <a:gd name="connsiteY2170" fmla="*/ 6284725 h 6858000"/>
              <a:gd name="connsiteX2171" fmla="*/ 5857610 w 7735930"/>
              <a:gd name="connsiteY2171" fmla="*/ 6283766 h 6858000"/>
              <a:gd name="connsiteX2172" fmla="*/ 5858577 w 7735930"/>
              <a:gd name="connsiteY2172" fmla="*/ 6277438 h 6858000"/>
              <a:gd name="connsiteX2173" fmla="*/ 5859016 w 7735930"/>
              <a:gd name="connsiteY2173" fmla="*/ 6276479 h 6858000"/>
              <a:gd name="connsiteX2174" fmla="*/ 5859807 w 7735930"/>
              <a:gd name="connsiteY2174" fmla="*/ 6276287 h 6858000"/>
              <a:gd name="connsiteX2175" fmla="*/ 5864730 w 7735930"/>
              <a:gd name="connsiteY2175" fmla="*/ 6277438 h 6858000"/>
              <a:gd name="connsiteX2176" fmla="*/ 5865345 w 7735930"/>
              <a:gd name="connsiteY2176" fmla="*/ 6277629 h 6858000"/>
              <a:gd name="connsiteX2177" fmla="*/ 5866312 w 7735930"/>
              <a:gd name="connsiteY2177" fmla="*/ 6280122 h 6858000"/>
              <a:gd name="connsiteX2178" fmla="*/ 5866312 w 7735930"/>
              <a:gd name="connsiteY2178" fmla="*/ 6280698 h 6858000"/>
              <a:gd name="connsiteX2179" fmla="*/ 5864114 w 7735930"/>
              <a:gd name="connsiteY2179" fmla="*/ 6282231 h 6858000"/>
              <a:gd name="connsiteX2180" fmla="*/ 5863763 w 7735930"/>
              <a:gd name="connsiteY2180" fmla="*/ 6281848 h 6858000"/>
              <a:gd name="connsiteX2181" fmla="*/ 5860950 w 7735930"/>
              <a:gd name="connsiteY2181" fmla="*/ 6280889 h 6858000"/>
              <a:gd name="connsiteX2182" fmla="*/ 5860949 w 7735930"/>
              <a:gd name="connsiteY2182" fmla="*/ 6280889 h 6858000"/>
              <a:gd name="connsiteX2183" fmla="*/ 5860774 w 7735930"/>
              <a:gd name="connsiteY2183" fmla="*/ 6282807 h 6858000"/>
              <a:gd name="connsiteX2184" fmla="*/ 5866751 w 7735930"/>
              <a:gd name="connsiteY2184" fmla="*/ 6292012 h 6858000"/>
              <a:gd name="connsiteX2185" fmla="*/ 5865960 w 7735930"/>
              <a:gd name="connsiteY2185" fmla="*/ 6294696 h 6858000"/>
              <a:gd name="connsiteX2186" fmla="*/ 5865961 w 7735930"/>
              <a:gd name="connsiteY2186" fmla="*/ 6294695 h 6858000"/>
              <a:gd name="connsiteX2187" fmla="*/ 5865961 w 7735930"/>
              <a:gd name="connsiteY2187" fmla="*/ 6294696 h 6858000"/>
              <a:gd name="connsiteX2188" fmla="*/ 5867894 w 7735930"/>
              <a:gd name="connsiteY2188" fmla="*/ 6293738 h 6858000"/>
              <a:gd name="connsiteX2189" fmla="*/ 5870937 w 7735930"/>
              <a:gd name="connsiteY2189" fmla="*/ 6296182 h 6858000"/>
              <a:gd name="connsiteX2190" fmla="*/ 5870938 w 7735930"/>
              <a:gd name="connsiteY2190" fmla="*/ 6296181 h 6858000"/>
              <a:gd name="connsiteX2191" fmla="*/ 5870939 w 7735930"/>
              <a:gd name="connsiteY2191" fmla="*/ 6296182 h 6858000"/>
              <a:gd name="connsiteX2192" fmla="*/ 5871675 w 7735930"/>
              <a:gd name="connsiteY2192" fmla="*/ 6292012 h 6858000"/>
              <a:gd name="connsiteX2193" fmla="*/ 5871675 w 7735930"/>
              <a:gd name="connsiteY2193" fmla="*/ 6290286 h 6858000"/>
              <a:gd name="connsiteX2194" fmla="*/ 5871674 w 7735930"/>
              <a:gd name="connsiteY2194" fmla="*/ 6290286 h 6858000"/>
              <a:gd name="connsiteX2195" fmla="*/ 5870269 w 7735930"/>
              <a:gd name="connsiteY2195" fmla="*/ 6290286 h 6858000"/>
              <a:gd name="connsiteX2196" fmla="*/ 5870434 w 7735930"/>
              <a:gd name="connsiteY2196" fmla="*/ 6287888 h 6858000"/>
              <a:gd name="connsiteX2197" fmla="*/ 5870432 w 7735930"/>
              <a:gd name="connsiteY2197" fmla="*/ 6287889 h 6858000"/>
              <a:gd name="connsiteX2198" fmla="*/ 5870432 w 7735930"/>
              <a:gd name="connsiteY2198" fmla="*/ 6287888 h 6858000"/>
              <a:gd name="connsiteX2199" fmla="*/ 5867895 w 7735930"/>
              <a:gd name="connsiteY2199" fmla="*/ 6288367 h 6858000"/>
              <a:gd name="connsiteX2200" fmla="*/ 5870269 w 7735930"/>
              <a:gd name="connsiteY2200" fmla="*/ 6275328 h 6858000"/>
              <a:gd name="connsiteX2201" fmla="*/ 5862972 w 7735930"/>
              <a:gd name="connsiteY2201" fmla="*/ 6254809 h 6858000"/>
              <a:gd name="connsiteX2202" fmla="*/ 5862971 w 7735930"/>
              <a:gd name="connsiteY2202" fmla="*/ 6254809 h 6858000"/>
              <a:gd name="connsiteX2203" fmla="*/ 5860334 w 7735930"/>
              <a:gd name="connsiteY2203" fmla="*/ 6254881 h 6858000"/>
              <a:gd name="connsiteX2204" fmla="*/ 5856643 w 7735930"/>
              <a:gd name="connsiteY2204" fmla="*/ 6254809 h 6858000"/>
              <a:gd name="connsiteX2205" fmla="*/ 5856972 w 7735930"/>
              <a:gd name="connsiteY2205" fmla="*/ 6250806 h 6858000"/>
              <a:gd name="connsiteX2206" fmla="*/ 5854269 w 7735930"/>
              <a:gd name="connsiteY2206" fmla="*/ 6247522 h 6858000"/>
              <a:gd name="connsiteX2207" fmla="*/ 5856555 w 7735930"/>
              <a:gd name="connsiteY2207" fmla="*/ 6245533 h 6858000"/>
              <a:gd name="connsiteX2208" fmla="*/ 5857786 w 7735930"/>
              <a:gd name="connsiteY2208" fmla="*/ 6241961 h 6858000"/>
              <a:gd name="connsiteX2209" fmla="*/ 5861565 w 7735930"/>
              <a:gd name="connsiteY2209" fmla="*/ 6243687 h 6858000"/>
              <a:gd name="connsiteX2210" fmla="*/ 5860949 w 7735930"/>
              <a:gd name="connsiteY2210" fmla="*/ 6246564 h 6858000"/>
              <a:gd name="connsiteX2211" fmla="*/ 5860950 w 7735930"/>
              <a:gd name="connsiteY2211" fmla="*/ 6246563 h 6858000"/>
              <a:gd name="connsiteX2212" fmla="*/ 5860950 w 7735930"/>
              <a:gd name="connsiteY2212" fmla="*/ 6246564 h 6858000"/>
              <a:gd name="connsiteX2213" fmla="*/ 5862971 w 7735930"/>
              <a:gd name="connsiteY2213" fmla="*/ 6245796 h 6858000"/>
              <a:gd name="connsiteX2214" fmla="*/ 5864114 w 7735930"/>
              <a:gd name="connsiteY2214" fmla="*/ 6247522 h 6858000"/>
              <a:gd name="connsiteX2215" fmla="*/ 5864114 w 7735930"/>
              <a:gd name="connsiteY2215" fmla="*/ 6247521 h 6858000"/>
              <a:gd name="connsiteX2216" fmla="*/ 5864115 w 7735930"/>
              <a:gd name="connsiteY2216" fmla="*/ 6247522 h 6858000"/>
              <a:gd name="connsiteX2217" fmla="*/ 5864379 w 7735930"/>
              <a:gd name="connsiteY2217" fmla="*/ 6240235 h 6858000"/>
              <a:gd name="connsiteX2218" fmla="*/ 5864731 w 7735930"/>
              <a:gd name="connsiteY2218" fmla="*/ 6239276 h 6858000"/>
              <a:gd name="connsiteX2219" fmla="*/ 5865346 w 7735930"/>
              <a:gd name="connsiteY2219" fmla="*/ 6238126 h 6858000"/>
              <a:gd name="connsiteX2220" fmla="*/ 5865346 w 7735930"/>
              <a:gd name="connsiteY2220" fmla="*/ 6234674 h 6858000"/>
              <a:gd name="connsiteX2221" fmla="*/ 5865961 w 7735930"/>
              <a:gd name="connsiteY2221" fmla="*/ 6231798 h 6858000"/>
              <a:gd name="connsiteX2222" fmla="*/ 5865960 w 7735930"/>
              <a:gd name="connsiteY2222" fmla="*/ 6231798 h 6858000"/>
              <a:gd name="connsiteX2223" fmla="*/ 5863939 w 7735930"/>
              <a:gd name="connsiteY2223" fmla="*/ 6232180 h 6858000"/>
              <a:gd name="connsiteX2224" fmla="*/ 5863477 w 7735930"/>
              <a:gd name="connsiteY2224" fmla="*/ 6226380 h 6858000"/>
              <a:gd name="connsiteX2225" fmla="*/ 5861566 w 7735930"/>
              <a:gd name="connsiteY2225" fmla="*/ 6221442 h 6858000"/>
              <a:gd name="connsiteX2226" fmla="*/ 5861565 w 7735930"/>
              <a:gd name="connsiteY2226" fmla="*/ 6221444 h 6858000"/>
              <a:gd name="connsiteX2227" fmla="*/ 5861565 w 7735930"/>
              <a:gd name="connsiteY2227" fmla="*/ 6221442 h 6858000"/>
              <a:gd name="connsiteX2228" fmla="*/ 5860334 w 7735930"/>
              <a:gd name="connsiteY2228" fmla="*/ 6227002 h 6858000"/>
              <a:gd name="connsiteX2229" fmla="*/ 5855016 w 7735930"/>
              <a:gd name="connsiteY2229" fmla="*/ 6218470 h 6858000"/>
              <a:gd name="connsiteX2230" fmla="*/ 5852863 w 7735930"/>
              <a:gd name="connsiteY2230" fmla="*/ 6210512 h 6858000"/>
              <a:gd name="connsiteX2231" fmla="*/ 5854796 w 7735930"/>
              <a:gd name="connsiteY2231" fmla="*/ 6211471 h 6858000"/>
              <a:gd name="connsiteX2232" fmla="*/ 5854795 w 7735930"/>
              <a:gd name="connsiteY2232" fmla="*/ 6211470 h 6858000"/>
              <a:gd name="connsiteX2233" fmla="*/ 5854797 w 7735930"/>
              <a:gd name="connsiteY2233" fmla="*/ 6211471 h 6858000"/>
              <a:gd name="connsiteX2234" fmla="*/ 5854269 w 7735930"/>
              <a:gd name="connsiteY2234" fmla="*/ 6208594 h 6858000"/>
              <a:gd name="connsiteX2235" fmla="*/ 5857038 w 7735930"/>
              <a:gd name="connsiteY2235" fmla="*/ 6207227 h 6858000"/>
              <a:gd name="connsiteX2236" fmla="*/ 5860334 w 7735930"/>
              <a:gd name="connsiteY2236" fmla="*/ 6208594 h 6858000"/>
              <a:gd name="connsiteX2237" fmla="*/ 5860334 w 7735930"/>
              <a:gd name="connsiteY2237" fmla="*/ 6208593 h 6858000"/>
              <a:gd name="connsiteX2238" fmla="*/ 5860335 w 7735930"/>
              <a:gd name="connsiteY2238" fmla="*/ 6208594 h 6858000"/>
              <a:gd name="connsiteX2239" fmla="*/ 5860950 w 7735930"/>
              <a:gd name="connsiteY2239" fmla="*/ 6207635 h 6858000"/>
              <a:gd name="connsiteX2240" fmla="*/ 5861565 w 7735930"/>
              <a:gd name="connsiteY2240" fmla="*/ 6206869 h 6858000"/>
              <a:gd name="connsiteX2241" fmla="*/ 5861565 w 7735930"/>
              <a:gd name="connsiteY2241" fmla="*/ 6208594 h 6858000"/>
              <a:gd name="connsiteX2242" fmla="*/ 5861566 w 7735930"/>
              <a:gd name="connsiteY2242" fmla="*/ 6208593 h 6858000"/>
              <a:gd name="connsiteX2243" fmla="*/ 5861566 w 7735930"/>
              <a:gd name="connsiteY2243" fmla="*/ 6208594 h 6858000"/>
              <a:gd name="connsiteX2244" fmla="*/ 5869126 w 7735930"/>
              <a:gd name="connsiteY2244" fmla="*/ 6204951 h 6858000"/>
              <a:gd name="connsiteX2245" fmla="*/ 5869125 w 7735930"/>
              <a:gd name="connsiteY2245" fmla="*/ 6204951 h 6858000"/>
              <a:gd name="connsiteX2246" fmla="*/ 5865884 w 7735930"/>
              <a:gd name="connsiteY2246" fmla="*/ 6205430 h 6858000"/>
              <a:gd name="connsiteX2247" fmla="*/ 5862972 w 7735930"/>
              <a:gd name="connsiteY2247" fmla="*/ 6203033 h 6858000"/>
              <a:gd name="connsiteX2248" fmla="*/ 5862971 w 7735930"/>
              <a:gd name="connsiteY2248" fmla="*/ 6203033 h 6858000"/>
              <a:gd name="connsiteX2249" fmla="*/ 5862180 w 7735930"/>
              <a:gd name="connsiteY2249" fmla="*/ 6203992 h 6858000"/>
              <a:gd name="connsiteX2250" fmla="*/ 5861565 w 7735930"/>
              <a:gd name="connsiteY2250" fmla="*/ 6204950 h 6858000"/>
              <a:gd name="connsiteX2251" fmla="*/ 5860708 w 7735930"/>
              <a:gd name="connsiteY2251" fmla="*/ 6203944 h 6858000"/>
              <a:gd name="connsiteX2252" fmla="*/ 5860707 w 7735930"/>
              <a:gd name="connsiteY2252" fmla="*/ 6203943 h 6858000"/>
              <a:gd name="connsiteX2253" fmla="*/ 5859192 w 7735930"/>
              <a:gd name="connsiteY2253" fmla="*/ 6204950 h 6858000"/>
              <a:gd name="connsiteX2254" fmla="*/ 5858181 w 7735930"/>
              <a:gd name="connsiteY2254" fmla="*/ 6198886 h 6858000"/>
              <a:gd name="connsiteX2255" fmla="*/ 5856643 w 7735930"/>
              <a:gd name="connsiteY2255" fmla="*/ 6193828 h 6858000"/>
              <a:gd name="connsiteX2256" fmla="*/ 5861565 w 7735930"/>
              <a:gd name="connsiteY2256" fmla="*/ 6188268 h 6858000"/>
              <a:gd name="connsiteX2257" fmla="*/ 5862971 w 7735930"/>
              <a:gd name="connsiteY2257" fmla="*/ 6191911 h 6858000"/>
              <a:gd name="connsiteX2258" fmla="*/ 5862971 w 7735930"/>
              <a:gd name="connsiteY2258" fmla="*/ 6191910 h 6858000"/>
              <a:gd name="connsiteX2259" fmla="*/ 5862972 w 7735930"/>
              <a:gd name="connsiteY2259" fmla="*/ 6191911 h 6858000"/>
              <a:gd name="connsiteX2260" fmla="*/ 5866487 w 7735930"/>
              <a:gd name="connsiteY2260" fmla="*/ 6190185 h 6858000"/>
              <a:gd name="connsiteX2261" fmla="*/ 5865960 w 7735930"/>
              <a:gd name="connsiteY2261" fmla="*/ 6192869 h 6858000"/>
              <a:gd name="connsiteX2262" fmla="*/ 5865961 w 7735930"/>
              <a:gd name="connsiteY2262" fmla="*/ 6192868 h 6858000"/>
              <a:gd name="connsiteX2263" fmla="*/ 5865961 w 7735930"/>
              <a:gd name="connsiteY2263" fmla="*/ 6192869 h 6858000"/>
              <a:gd name="connsiteX2264" fmla="*/ 5867894 w 7735930"/>
              <a:gd name="connsiteY2264" fmla="*/ 6191911 h 6858000"/>
              <a:gd name="connsiteX2265" fmla="*/ 5868509 w 7735930"/>
              <a:gd name="connsiteY2265" fmla="*/ 6195033 h 6858000"/>
              <a:gd name="connsiteX2266" fmla="*/ 5868510 w 7735930"/>
              <a:gd name="connsiteY2266" fmla="*/ 6195030 h 6858000"/>
              <a:gd name="connsiteX2267" fmla="*/ 5868510 w 7735930"/>
              <a:gd name="connsiteY2267" fmla="*/ 6195033 h 6858000"/>
              <a:gd name="connsiteX2268" fmla="*/ 5871675 w 7735930"/>
              <a:gd name="connsiteY2268" fmla="*/ 6186349 h 6858000"/>
              <a:gd name="connsiteX2269" fmla="*/ 5871675 w 7735930"/>
              <a:gd name="connsiteY2269" fmla="*/ 6179062 h 6858000"/>
              <a:gd name="connsiteX2270" fmla="*/ 5871673 w 7735930"/>
              <a:gd name="connsiteY2270" fmla="*/ 6179063 h 6858000"/>
              <a:gd name="connsiteX2271" fmla="*/ 5871674 w 7735930"/>
              <a:gd name="connsiteY2271" fmla="*/ 6179062 h 6858000"/>
              <a:gd name="connsiteX2272" fmla="*/ 5866355 w 7735930"/>
              <a:gd name="connsiteY2272" fmla="*/ 6182250 h 6858000"/>
              <a:gd name="connsiteX2273" fmla="*/ 5859192 w 7735930"/>
              <a:gd name="connsiteY2273" fmla="*/ 6182705 h 6858000"/>
              <a:gd name="connsiteX2274" fmla="*/ 5857895 w 7735930"/>
              <a:gd name="connsiteY2274" fmla="*/ 6178103 h 6858000"/>
              <a:gd name="connsiteX2275" fmla="*/ 5855412 w 7735930"/>
              <a:gd name="connsiteY2275" fmla="*/ 6175227 h 6858000"/>
              <a:gd name="connsiteX2276" fmla="*/ 5855412 w 7735930"/>
              <a:gd name="connsiteY2276" fmla="*/ 6166022 h 6858000"/>
              <a:gd name="connsiteX2277" fmla="*/ 5860334 w 7735930"/>
              <a:gd name="connsiteY2277" fmla="*/ 6156818 h 6858000"/>
              <a:gd name="connsiteX2278" fmla="*/ 5861565 w 7735930"/>
              <a:gd name="connsiteY2278" fmla="*/ 6158543 h 6858000"/>
              <a:gd name="connsiteX2279" fmla="*/ 5861563 w 7735930"/>
              <a:gd name="connsiteY2279" fmla="*/ 6158539 h 6858000"/>
              <a:gd name="connsiteX2280" fmla="*/ 5861566 w 7735930"/>
              <a:gd name="connsiteY2280" fmla="*/ 6158543 h 6858000"/>
              <a:gd name="connsiteX2281" fmla="*/ 5859192 w 7735930"/>
              <a:gd name="connsiteY2281" fmla="*/ 6129012 h 6858000"/>
              <a:gd name="connsiteX2282" fmla="*/ 5859192 w 7735930"/>
              <a:gd name="connsiteY2282" fmla="*/ 6125368 h 6858000"/>
              <a:gd name="connsiteX2283" fmla="*/ 5854269 w 7735930"/>
              <a:gd name="connsiteY2283" fmla="*/ 6115972 h 6858000"/>
              <a:gd name="connsiteX2284" fmla="*/ 5861564 w 7735930"/>
              <a:gd name="connsiteY2284" fmla="*/ 6114246 h 6858000"/>
              <a:gd name="connsiteX2285" fmla="*/ 5860949 w 7735930"/>
              <a:gd name="connsiteY2285" fmla="*/ 6116930 h 6858000"/>
              <a:gd name="connsiteX2286" fmla="*/ 5860950 w 7735930"/>
              <a:gd name="connsiteY2286" fmla="*/ 6116929 h 6858000"/>
              <a:gd name="connsiteX2287" fmla="*/ 5860950 w 7735930"/>
              <a:gd name="connsiteY2287" fmla="*/ 6116930 h 6858000"/>
              <a:gd name="connsiteX2288" fmla="*/ 5862972 w 7735930"/>
              <a:gd name="connsiteY2288" fmla="*/ 6115972 h 6858000"/>
              <a:gd name="connsiteX2289" fmla="*/ 5864555 w 7735930"/>
              <a:gd name="connsiteY2289" fmla="*/ 6115780 h 6858000"/>
              <a:gd name="connsiteX2290" fmla="*/ 5862972 w 7735930"/>
              <a:gd name="connsiteY2290" fmla="*/ 6114246 h 6858000"/>
              <a:gd name="connsiteX2291" fmla="*/ 5863588 w 7735930"/>
              <a:gd name="connsiteY2291" fmla="*/ 6111369 h 6858000"/>
              <a:gd name="connsiteX2292" fmla="*/ 5863587 w 7735930"/>
              <a:gd name="connsiteY2292" fmla="*/ 6111369 h 6858000"/>
              <a:gd name="connsiteX2293" fmla="*/ 5861565 w 7735930"/>
              <a:gd name="connsiteY2293" fmla="*/ 6112327 h 6858000"/>
              <a:gd name="connsiteX2294" fmla="*/ 5855797 w 7735930"/>
              <a:gd name="connsiteY2294" fmla="*/ 6102308 h 6858000"/>
              <a:gd name="connsiteX2295" fmla="*/ 5852863 w 7735930"/>
              <a:gd name="connsiteY2295" fmla="*/ 6093727 h 6858000"/>
              <a:gd name="connsiteX2296" fmla="*/ 5854269 w 7735930"/>
              <a:gd name="connsiteY2296" fmla="*/ 6084522 h 6858000"/>
              <a:gd name="connsiteX2297" fmla="*/ 5854268 w 7735930"/>
              <a:gd name="connsiteY2297" fmla="*/ 6084523 h 6858000"/>
              <a:gd name="connsiteX2298" fmla="*/ 5854268 w 7735930"/>
              <a:gd name="connsiteY2298" fmla="*/ 6084522 h 6858000"/>
              <a:gd name="connsiteX2299" fmla="*/ 5852864 w 7735930"/>
              <a:gd name="connsiteY2299" fmla="*/ 6086436 h 6858000"/>
              <a:gd name="connsiteX2300" fmla="*/ 5854269 w 7735930"/>
              <a:gd name="connsiteY2300" fmla="*/ 6082604 h 6858000"/>
              <a:gd name="connsiteX2301" fmla="*/ 5855412 w 7735930"/>
              <a:gd name="connsiteY2301" fmla="*/ 6082604 h 6858000"/>
              <a:gd name="connsiteX2302" fmla="*/ 5855412 w 7735930"/>
              <a:gd name="connsiteY2302" fmla="*/ 6080879 h 6858000"/>
              <a:gd name="connsiteX2303" fmla="*/ 5852863 w 7735930"/>
              <a:gd name="connsiteY2303" fmla="*/ 6049237 h 6858000"/>
              <a:gd name="connsiteX2304" fmla="*/ 5853390 w 7735930"/>
              <a:gd name="connsiteY2304" fmla="*/ 6047512 h 6858000"/>
              <a:gd name="connsiteX2305" fmla="*/ 5852863 w 7735930"/>
              <a:gd name="connsiteY2305" fmla="*/ 6045786 h 6858000"/>
              <a:gd name="connsiteX2306" fmla="*/ 5849082 w 7735930"/>
              <a:gd name="connsiteY2306" fmla="*/ 6036389 h 6858000"/>
              <a:gd name="connsiteX2307" fmla="*/ 5849083 w 7735930"/>
              <a:gd name="connsiteY2307" fmla="*/ 6036390 h 6858000"/>
              <a:gd name="connsiteX2308" fmla="*/ 5849081 w 7735930"/>
              <a:gd name="connsiteY2308" fmla="*/ 6036389 h 6858000"/>
              <a:gd name="connsiteX2309" fmla="*/ 5850484 w 7735930"/>
              <a:gd name="connsiteY2309" fmla="*/ 6038110 h 6858000"/>
              <a:gd name="connsiteX2310" fmla="*/ 5847818 w 7735930"/>
              <a:gd name="connsiteY2310" fmla="*/ 6035526 h 6858000"/>
              <a:gd name="connsiteX2311" fmla="*/ 5847852 w 7735930"/>
              <a:gd name="connsiteY2311" fmla="*/ 6028910 h 6858000"/>
              <a:gd name="connsiteX2312" fmla="*/ 5855412 w 7735930"/>
              <a:gd name="connsiteY2312" fmla="*/ 6023541 h 6858000"/>
              <a:gd name="connsiteX2313" fmla="*/ 5855412 w 7735930"/>
              <a:gd name="connsiteY2313" fmla="*/ 6010309 h 6858000"/>
              <a:gd name="connsiteX2314" fmla="*/ 5857786 w 7735930"/>
              <a:gd name="connsiteY2314" fmla="*/ 5997461 h 6858000"/>
              <a:gd name="connsiteX2315" fmla="*/ 5851632 w 7735930"/>
              <a:gd name="connsiteY2315" fmla="*/ 5988256 h 6858000"/>
              <a:gd name="connsiteX2316" fmla="*/ 5851631 w 7735930"/>
              <a:gd name="connsiteY2316" fmla="*/ 5988256 h 6858000"/>
              <a:gd name="connsiteX2317" fmla="*/ 5848412 w 7735930"/>
              <a:gd name="connsiteY2317" fmla="*/ 5989382 h 6858000"/>
              <a:gd name="connsiteX2318" fmla="*/ 5846709 w 7735930"/>
              <a:gd name="connsiteY2318" fmla="*/ 5986338 h 6858000"/>
              <a:gd name="connsiteX2319" fmla="*/ 5847676 w 7735930"/>
              <a:gd name="connsiteY2319" fmla="*/ 5984421 h 6858000"/>
              <a:gd name="connsiteX2320" fmla="*/ 5845346 w 7735930"/>
              <a:gd name="connsiteY2320" fmla="*/ 5983366 h 6858000"/>
              <a:gd name="connsiteX2321" fmla="*/ 2073494 w 7735930"/>
              <a:gd name="connsiteY2321" fmla="*/ 5981992 h 6858000"/>
              <a:gd name="connsiteX2322" fmla="*/ 2050115 w 7735930"/>
              <a:gd name="connsiteY2322" fmla="*/ 5999790 h 6858000"/>
              <a:gd name="connsiteX2323" fmla="*/ 2068298 w 7735930"/>
              <a:gd name="connsiteY2323" fmla="*/ 6022511 h 6858000"/>
              <a:gd name="connsiteX2324" fmla="*/ 2068298 w 7735930"/>
              <a:gd name="connsiteY2324" fmla="*/ 6022510 h 6858000"/>
              <a:gd name="connsiteX2325" fmla="*/ 2068299 w 7735930"/>
              <a:gd name="connsiteY2325" fmla="*/ 6022511 h 6858000"/>
              <a:gd name="connsiteX2326" fmla="*/ 2090703 w 7735930"/>
              <a:gd name="connsiteY2326" fmla="*/ 6005092 h 6858000"/>
              <a:gd name="connsiteX2327" fmla="*/ 2073495 w 7735930"/>
              <a:gd name="connsiteY2327" fmla="*/ 5981992 h 6858000"/>
              <a:gd name="connsiteX2328" fmla="*/ 5808027 w 7735930"/>
              <a:gd name="connsiteY2328" fmla="*/ 5979051 h 6858000"/>
              <a:gd name="connsiteX2329" fmla="*/ 5813741 w 7735930"/>
              <a:gd name="connsiteY2329" fmla="*/ 5985763 h 6858000"/>
              <a:gd name="connsiteX2330" fmla="*/ 5813741 w 7735930"/>
              <a:gd name="connsiteY2330" fmla="*/ 5985762 h 6858000"/>
              <a:gd name="connsiteX2331" fmla="*/ 5813742 w 7735930"/>
              <a:gd name="connsiteY2331" fmla="*/ 5985763 h 6858000"/>
              <a:gd name="connsiteX2332" fmla="*/ 5815501 w 7735930"/>
              <a:gd name="connsiteY2332" fmla="*/ 5984613 h 6858000"/>
              <a:gd name="connsiteX2333" fmla="*/ 5811731 w 7735930"/>
              <a:gd name="connsiteY2333" fmla="*/ 5979531 h 6858000"/>
              <a:gd name="connsiteX2334" fmla="*/ 5810891 w 7735930"/>
              <a:gd name="connsiteY2334" fmla="*/ 5979422 h 6858000"/>
              <a:gd name="connsiteX2335" fmla="*/ 5766709 w 7735930"/>
              <a:gd name="connsiteY2335" fmla="*/ 5979051 h 6858000"/>
              <a:gd name="connsiteX2336" fmla="*/ 5764336 w 7735930"/>
              <a:gd name="connsiteY2336" fmla="*/ 5999379 h 6858000"/>
              <a:gd name="connsiteX2337" fmla="*/ 5773039 w 7735930"/>
              <a:gd name="connsiteY2337" fmla="*/ 6010309 h 6858000"/>
              <a:gd name="connsiteX2338" fmla="*/ 5775061 w 7735930"/>
              <a:gd name="connsiteY2338" fmla="*/ 6012035 h 6858000"/>
              <a:gd name="connsiteX2339" fmla="*/ 5775412 w 7735930"/>
              <a:gd name="connsiteY2339" fmla="*/ 6012419 h 6858000"/>
              <a:gd name="connsiteX2340" fmla="*/ 5775412 w 7735930"/>
              <a:gd name="connsiteY2340" fmla="*/ 6012418 h 6858000"/>
              <a:gd name="connsiteX2341" fmla="*/ 5775413 w 7735930"/>
              <a:gd name="connsiteY2341" fmla="*/ 6012419 h 6858000"/>
              <a:gd name="connsiteX2342" fmla="*/ 5780600 w 7735930"/>
              <a:gd name="connsiteY2342" fmla="*/ 6008583 h 6858000"/>
              <a:gd name="connsiteX2343" fmla="*/ 5778051 w 7735930"/>
              <a:gd name="connsiteY2343" fmla="*/ 6006857 h 6858000"/>
              <a:gd name="connsiteX2344" fmla="*/ 5780600 w 7735930"/>
              <a:gd name="connsiteY2344" fmla="*/ 5993817 h 6858000"/>
              <a:gd name="connsiteX2345" fmla="*/ 5782358 w 7735930"/>
              <a:gd name="connsiteY2345" fmla="*/ 5992859 h 6858000"/>
              <a:gd name="connsiteX2346" fmla="*/ 5781831 w 7735930"/>
              <a:gd name="connsiteY2346" fmla="*/ 5989982 h 6858000"/>
              <a:gd name="connsiteX2347" fmla="*/ 5775413 w 7735930"/>
              <a:gd name="connsiteY2347" fmla="*/ 5982695 h 6858000"/>
              <a:gd name="connsiteX2348" fmla="*/ 5775412 w 7735930"/>
              <a:gd name="connsiteY2348" fmla="*/ 5982695 h 6858000"/>
              <a:gd name="connsiteX2349" fmla="*/ 5774269 w 7735930"/>
              <a:gd name="connsiteY2349" fmla="*/ 5986336 h 6858000"/>
              <a:gd name="connsiteX2350" fmla="*/ 5773655 w 7735930"/>
              <a:gd name="connsiteY2350" fmla="*/ 5983654 h 6858000"/>
              <a:gd name="connsiteX2351" fmla="*/ 5773654 w 7735930"/>
              <a:gd name="connsiteY2351" fmla="*/ 5983656 h 6858000"/>
              <a:gd name="connsiteX2352" fmla="*/ 5773654 w 7735930"/>
              <a:gd name="connsiteY2352" fmla="*/ 5983654 h 6858000"/>
              <a:gd name="connsiteX2353" fmla="*/ 5773039 w 7735930"/>
              <a:gd name="connsiteY2353" fmla="*/ 5986337 h 6858000"/>
              <a:gd name="connsiteX2354" fmla="*/ 5766710 w 7735930"/>
              <a:gd name="connsiteY2354" fmla="*/ 5979051 h 6858000"/>
              <a:gd name="connsiteX2355" fmla="*/ 5766710 w 7735930"/>
              <a:gd name="connsiteY2355" fmla="*/ 5979052 h 6858000"/>
              <a:gd name="connsiteX2356" fmla="*/ 5843895 w 7735930"/>
              <a:gd name="connsiteY2356" fmla="*/ 5977901 h 6858000"/>
              <a:gd name="connsiteX2357" fmla="*/ 5844070 w 7735930"/>
              <a:gd name="connsiteY2357" fmla="*/ 5979051 h 6858000"/>
              <a:gd name="connsiteX2358" fmla="*/ 5847675 w 7735930"/>
              <a:gd name="connsiteY2358" fmla="*/ 5984229 h 6858000"/>
              <a:gd name="connsiteX2359" fmla="*/ 5847675 w 7735930"/>
              <a:gd name="connsiteY2359" fmla="*/ 5984228 h 6858000"/>
              <a:gd name="connsiteX2360" fmla="*/ 5847676 w 7735930"/>
              <a:gd name="connsiteY2360" fmla="*/ 5984229 h 6858000"/>
              <a:gd name="connsiteX2361" fmla="*/ 5849082 w 7735930"/>
              <a:gd name="connsiteY2361" fmla="*/ 5981353 h 6858000"/>
              <a:gd name="connsiteX2362" fmla="*/ 5847060 w 7735930"/>
              <a:gd name="connsiteY2362" fmla="*/ 5980202 h 6858000"/>
              <a:gd name="connsiteX2363" fmla="*/ 5843896 w 7735930"/>
              <a:gd name="connsiteY2363" fmla="*/ 5977901 h 6858000"/>
              <a:gd name="connsiteX2364" fmla="*/ 5843896 w 7735930"/>
              <a:gd name="connsiteY2364" fmla="*/ 5977902 h 6858000"/>
              <a:gd name="connsiteX2365" fmla="*/ 5615942 w 7735930"/>
              <a:gd name="connsiteY2365" fmla="*/ 5975216 h 6858000"/>
              <a:gd name="connsiteX2366" fmla="*/ 5624646 w 7735930"/>
              <a:gd name="connsiteY2366" fmla="*/ 5988256 h 6858000"/>
              <a:gd name="connsiteX2367" fmla="*/ 5624646 w 7735930"/>
              <a:gd name="connsiteY2367" fmla="*/ 5988255 h 6858000"/>
              <a:gd name="connsiteX2368" fmla="*/ 5624647 w 7735930"/>
              <a:gd name="connsiteY2368" fmla="*/ 5988256 h 6858000"/>
              <a:gd name="connsiteX2369" fmla="*/ 5625789 w 7735930"/>
              <a:gd name="connsiteY2369" fmla="*/ 5977134 h 6858000"/>
              <a:gd name="connsiteX2370" fmla="*/ 5625788 w 7735930"/>
              <a:gd name="connsiteY2370" fmla="*/ 5977134 h 6858000"/>
              <a:gd name="connsiteX2371" fmla="*/ 5617086 w 7735930"/>
              <a:gd name="connsiteY2371" fmla="*/ 5979050 h 6858000"/>
              <a:gd name="connsiteX2372" fmla="*/ 5615943 w 7735930"/>
              <a:gd name="connsiteY2372" fmla="*/ 5975216 h 6858000"/>
              <a:gd name="connsiteX2373" fmla="*/ 5615948 w 7735930"/>
              <a:gd name="connsiteY2373" fmla="*/ 5975237 h 6858000"/>
              <a:gd name="connsiteX2374" fmla="*/ 5580778 w 7735930"/>
              <a:gd name="connsiteY2374" fmla="*/ 5973298 h 6858000"/>
              <a:gd name="connsiteX2375" fmla="*/ 5570844 w 7735930"/>
              <a:gd name="connsiteY2375" fmla="*/ 5980777 h 6858000"/>
              <a:gd name="connsiteX2376" fmla="*/ 5577173 w 7735930"/>
              <a:gd name="connsiteY2376" fmla="*/ 5999379 h 6858000"/>
              <a:gd name="connsiteX2377" fmla="*/ 5577175 w 7735930"/>
              <a:gd name="connsiteY2377" fmla="*/ 5999379 h 6858000"/>
              <a:gd name="connsiteX2378" fmla="*/ 5580779 w 7735930"/>
              <a:gd name="connsiteY2378" fmla="*/ 5999379 h 6858000"/>
              <a:gd name="connsiteX2379" fmla="*/ 5581053 w 7735930"/>
              <a:gd name="connsiteY2379" fmla="*/ 5987297 h 6858000"/>
              <a:gd name="connsiteX2380" fmla="*/ 5580198 w 7735930"/>
              <a:gd name="connsiteY2380" fmla="*/ 5982335 h 6858000"/>
              <a:gd name="connsiteX2381" fmla="*/ 5582185 w 7735930"/>
              <a:gd name="connsiteY2381" fmla="*/ 5982695 h 6858000"/>
              <a:gd name="connsiteX2382" fmla="*/ 5582186 w 7735930"/>
              <a:gd name="connsiteY2382" fmla="*/ 5982695 h 6858000"/>
              <a:gd name="connsiteX2383" fmla="*/ 5580779 w 7735930"/>
              <a:gd name="connsiteY2383" fmla="*/ 5973298 h 6858000"/>
              <a:gd name="connsiteX2384" fmla="*/ 3662893 w 7735930"/>
              <a:gd name="connsiteY2384" fmla="*/ 5969118 h 6858000"/>
              <a:gd name="connsiteX2385" fmla="*/ 3671659 w 7735930"/>
              <a:gd name="connsiteY2385" fmla="*/ 5980477 h 6858000"/>
              <a:gd name="connsiteX2386" fmla="*/ 3666140 w 7735930"/>
              <a:gd name="connsiteY2386" fmla="*/ 5982371 h 6858000"/>
              <a:gd name="connsiteX2387" fmla="*/ 3660296 w 7735930"/>
              <a:gd name="connsiteY2387" fmla="*/ 5980856 h 6858000"/>
              <a:gd name="connsiteX2388" fmla="*/ 3658429 w 7735930"/>
              <a:gd name="connsiteY2388" fmla="*/ 5976548 h 6858000"/>
              <a:gd name="connsiteX2389" fmla="*/ 5850488 w 7735930"/>
              <a:gd name="connsiteY2389" fmla="*/ 5962368 h 6858000"/>
              <a:gd name="connsiteX2390" fmla="*/ 5846708 w 7735930"/>
              <a:gd name="connsiteY2390" fmla="*/ 5964094 h 6858000"/>
              <a:gd name="connsiteX2391" fmla="*/ 5847851 w 7735930"/>
              <a:gd name="connsiteY2391" fmla="*/ 5967929 h 6858000"/>
              <a:gd name="connsiteX2392" fmla="*/ 5846092 w 7735930"/>
              <a:gd name="connsiteY2392" fmla="*/ 5968696 h 6858000"/>
              <a:gd name="connsiteX2393" fmla="*/ 5847851 w 7735930"/>
              <a:gd name="connsiteY2393" fmla="*/ 5969655 h 6858000"/>
              <a:gd name="connsiteX2394" fmla="*/ 5845653 w 7735930"/>
              <a:gd name="connsiteY2394" fmla="*/ 5976750 h 6858000"/>
              <a:gd name="connsiteX2395" fmla="*/ 5847675 w 7735930"/>
              <a:gd name="connsiteY2395" fmla="*/ 5978093 h 6858000"/>
              <a:gd name="connsiteX2396" fmla="*/ 5850664 w 7735930"/>
              <a:gd name="connsiteY2396" fmla="*/ 5980010 h 6858000"/>
              <a:gd name="connsiteX2397" fmla="*/ 5850663 w 7735930"/>
              <a:gd name="connsiteY2397" fmla="*/ 5980009 h 6858000"/>
              <a:gd name="connsiteX2398" fmla="*/ 5850665 w 7735930"/>
              <a:gd name="connsiteY2398" fmla="*/ 5980010 h 6858000"/>
              <a:gd name="connsiteX2399" fmla="*/ 5850489 w 7735930"/>
              <a:gd name="connsiteY2399" fmla="*/ 5979051 h 6858000"/>
              <a:gd name="connsiteX2400" fmla="*/ 5849082 w 7735930"/>
              <a:gd name="connsiteY2400" fmla="*/ 5969655 h 6858000"/>
              <a:gd name="connsiteX2401" fmla="*/ 5851016 w 7735930"/>
              <a:gd name="connsiteY2401" fmla="*/ 5968696 h 6858000"/>
              <a:gd name="connsiteX2402" fmla="*/ 5849082 w 7735930"/>
              <a:gd name="connsiteY2402" fmla="*/ 5967929 h 6858000"/>
              <a:gd name="connsiteX2403" fmla="*/ 5850489 w 7735930"/>
              <a:gd name="connsiteY2403" fmla="*/ 5962368 h 6858000"/>
              <a:gd name="connsiteX2404" fmla="*/ 1891012 w 7735930"/>
              <a:gd name="connsiteY2404" fmla="*/ 5958514 h 6858000"/>
              <a:gd name="connsiteX2405" fmla="*/ 1888090 w 7735930"/>
              <a:gd name="connsiteY2405" fmla="*/ 5978963 h 6858000"/>
              <a:gd name="connsiteX2406" fmla="*/ 1888090 w 7735930"/>
              <a:gd name="connsiteY2406" fmla="*/ 5978962 h 6858000"/>
              <a:gd name="connsiteX2407" fmla="*/ 1888091 w 7735930"/>
              <a:gd name="connsiteY2407" fmla="*/ 5978963 h 6858000"/>
              <a:gd name="connsiteX2408" fmla="*/ 1891013 w 7735930"/>
              <a:gd name="connsiteY2408" fmla="*/ 5958514 h 6858000"/>
              <a:gd name="connsiteX2409" fmla="*/ 1891012 w 7735930"/>
              <a:gd name="connsiteY2409" fmla="*/ 5958515 h 6858000"/>
              <a:gd name="connsiteX2410" fmla="*/ 1540826 w 7735930"/>
              <a:gd name="connsiteY2410" fmla="*/ 5955058 h 6858000"/>
              <a:gd name="connsiteX2411" fmla="*/ 1551378 w 7735930"/>
              <a:gd name="connsiteY2411" fmla="*/ 5958514 h 6858000"/>
              <a:gd name="connsiteX2412" fmla="*/ 1553569 w 7735930"/>
              <a:gd name="connsiteY2412" fmla="*/ 5966845 h 6858000"/>
              <a:gd name="connsiteX2413" fmla="*/ 1550405 w 7735930"/>
              <a:gd name="connsiteY2413" fmla="*/ 5970631 h 6858000"/>
              <a:gd name="connsiteX2414" fmla="*/ 1540015 w 7735930"/>
              <a:gd name="connsiteY2414" fmla="*/ 5967224 h 6858000"/>
              <a:gd name="connsiteX2415" fmla="*/ 1537773 w 7735930"/>
              <a:gd name="connsiteY2415" fmla="*/ 5958887 h 6858000"/>
              <a:gd name="connsiteX2416" fmla="*/ 5729435 w 7735930"/>
              <a:gd name="connsiteY2416" fmla="*/ 5952971 h 6858000"/>
              <a:gd name="connsiteX2417" fmla="*/ 5724424 w 7735930"/>
              <a:gd name="connsiteY2417" fmla="*/ 5954889 h 6858000"/>
              <a:gd name="connsiteX2418" fmla="*/ 5725655 w 7735930"/>
              <a:gd name="connsiteY2418" fmla="*/ 5962368 h 6858000"/>
              <a:gd name="connsiteX2419" fmla="*/ 5725039 w 7735930"/>
              <a:gd name="connsiteY2419" fmla="*/ 5965053 h 6858000"/>
              <a:gd name="connsiteX2420" fmla="*/ 5726798 w 7735930"/>
              <a:gd name="connsiteY2420" fmla="*/ 5966011 h 6858000"/>
              <a:gd name="connsiteX2421" fmla="*/ 5729435 w 7735930"/>
              <a:gd name="connsiteY2421" fmla="*/ 5982695 h 6858000"/>
              <a:gd name="connsiteX2422" fmla="*/ 5725655 w 7735930"/>
              <a:gd name="connsiteY2422" fmla="*/ 5988256 h 6858000"/>
              <a:gd name="connsiteX2423" fmla="*/ 5725656 w 7735930"/>
              <a:gd name="connsiteY2423" fmla="*/ 5988256 h 6858000"/>
              <a:gd name="connsiteX2424" fmla="*/ 5725832 w 7735930"/>
              <a:gd name="connsiteY2424" fmla="*/ 5988256 h 6858000"/>
              <a:gd name="connsiteX2425" fmla="*/ 5726123 w 7735930"/>
              <a:gd name="connsiteY2425" fmla="*/ 5988287 h 6858000"/>
              <a:gd name="connsiteX2426" fmla="*/ 5729436 w 7735930"/>
              <a:gd name="connsiteY2426" fmla="*/ 5988640 h 6858000"/>
              <a:gd name="connsiteX2427" fmla="*/ 5729436 w 7735930"/>
              <a:gd name="connsiteY2427" fmla="*/ 5988256 h 6858000"/>
              <a:gd name="connsiteX2428" fmla="*/ 5731810 w 7735930"/>
              <a:gd name="connsiteY2428" fmla="*/ 5986338 h 6858000"/>
              <a:gd name="connsiteX2429" fmla="*/ 5731810 w 7735930"/>
              <a:gd name="connsiteY2429" fmla="*/ 5967929 h 6858000"/>
              <a:gd name="connsiteX2430" fmla="*/ 5729436 w 7735930"/>
              <a:gd name="connsiteY2430" fmla="*/ 5952971 h 6858000"/>
              <a:gd name="connsiteX2431" fmla="*/ 5594316 w 7735930"/>
              <a:gd name="connsiteY2431" fmla="*/ 5951246 h 6858000"/>
              <a:gd name="connsiteX2432" fmla="*/ 5597042 w 7735930"/>
              <a:gd name="connsiteY2432" fmla="*/ 5956807 h 6858000"/>
              <a:gd name="connsiteX2433" fmla="*/ 5597042 w 7735930"/>
              <a:gd name="connsiteY2433" fmla="*/ 5956806 h 6858000"/>
              <a:gd name="connsiteX2434" fmla="*/ 5597043 w 7735930"/>
              <a:gd name="connsiteY2434" fmla="*/ 5956807 h 6858000"/>
              <a:gd name="connsiteX2435" fmla="*/ 5597218 w 7735930"/>
              <a:gd name="connsiteY2435" fmla="*/ 5956615 h 6858000"/>
              <a:gd name="connsiteX2436" fmla="*/ 5597043 w 7735930"/>
              <a:gd name="connsiteY2436" fmla="*/ 5956423 h 6858000"/>
              <a:gd name="connsiteX2437" fmla="*/ 5596076 w 7735930"/>
              <a:gd name="connsiteY2437" fmla="*/ 5955273 h 6858000"/>
              <a:gd name="connsiteX2438" fmla="*/ 5595109 w 7735930"/>
              <a:gd name="connsiteY2438" fmla="*/ 5954314 h 6858000"/>
              <a:gd name="connsiteX2439" fmla="*/ 5594845 w 7735930"/>
              <a:gd name="connsiteY2439" fmla="*/ 5954122 h 6858000"/>
              <a:gd name="connsiteX2440" fmla="*/ 5594845 w 7735930"/>
              <a:gd name="connsiteY2440" fmla="*/ 5953738 h 6858000"/>
              <a:gd name="connsiteX2441" fmla="*/ 5594317 w 7735930"/>
              <a:gd name="connsiteY2441" fmla="*/ 5951246 h 6858000"/>
              <a:gd name="connsiteX2442" fmla="*/ 5594316 w 7735930"/>
              <a:gd name="connsiteY2442" fmla="*/ 5951249 h 6858000"/>
              <a:gd name="connsiteX2443" fmla="*/ 5724610 w 7735930"/>
              <a:gd name="connsiteY2443" fmla="*/ 5942904 h 6858000"/>
              <a:gd name="connsiteX2444" fmla="*/ 5723105 w 7735930"/>
              <a:gd name="connsiteY2444" fmla="*/ 5943767 h 6858000"/>
              <a:gd name="connsiteX2445" fmla="*/ 5725831 w 7735930"/>
              <a:gd name="connsiteY2445" fmla="*/ 5945684 h 6858000"/>
              <a:gd name="connsiteX2446" fmla="*/ 5725831 w 7735930"/>
              <a:gd name="connsiteY2446" fmla="*/ 5945683 h 6858000"/>
              <a:gd name="connsiteX2447" fmla="*/ 5725832 w 7735930"/>
              <a:gd name="connsiteY2447" fmla="*/ 5945684 h 6858000"/>
              <a:gd name="connsiteX2448" fmla="*/ 5728029 w 7735930"/>
              <a:gd name="connsiteY2448" fmla="*/ 5943767 h 6858000"/>
              <a:gd name="connsiteX2449" fmla="*/ 5724611 w 7735930"/>
              <a:gd name="connsiteY2449" fmla="*/ 5942904 h 6858000"/>
              <a:gd name="connsiteX2450" fmla="*/ 5195027 w 7735930"/>
              <a:gd name="connsiteY2450" fmla="*/ 5940696 h 6858000"/>
              <a:gd name="connsiteX2451" fmla="*/ 5195027 w 7735930"/>
              <a:gd name="connsiteY2451" fmla="*/ 5940698 h 6858000"/>
              <a:gd name="connsiteX2452" fmla="*/ 5195026 w 7735930"/>
              <a:gd name="connsiteY2452" fmla="*/ 5940700 h 6858000"/>
              <a:gd name="connsiteX2453" fmla="*/ 5195025 w 7735930"/>
              <a:gd name="connsiteY2453" fmla="*/ 5940698 h 6858000"/>
              <a:gd name="connsiteX2454" fmla="*/ 4356448 w 7735930"/>
              <a:gd name="connsiteY2454" fmla="*/ 5938822 h 6858000"/>
              <a:gd name="connsiteX2455" fmla="*/ 4305145 w 7735930"/>
              <a:gd name="connsiteY2455" fmla="*/ 6014180 h 6858000"/>
              <a:gd name="connsiteX2456" fmla="*/ 4305147 w 7735930"/>
              <a:gd name="connsiteY2456" fmla="*/ 6014180 h 6858000"/>
              <a:gd name="connsiteX2457" fmla="*/ 4319759 w 7735930"/>
              <a:gd name="connsiteY2457" fmla="*/ 6014180 h 6858000"/>
              <a:gd name="connsiteX2458" fmla="*/ 4330392 w 7735930"/>
              <a:gd name="connsiteY2458" fmla="*/ 5999932 h 6858000"/>
              <a:gd name="connsiteX2459" fmla="*/ 4339565 w 7735930"/>
              <a:gd name="connsiteY2459" fmla="*/ 5987672 h 6858000"/>
              <a:gd name="connsiteX2460" fmla="*/ 4350233 w 7735930"/>
              <a:gd name="connsiteY2460" fmla="*/ 5989376 h 6858000"/>
              <a:gd name="connsiteX2461" fmla="*/ 4363794 w 7735930"/>
              <a:gd name="connsiteY2461" fmla="*/ 5994488 h 6858000"/>
              <a:gd name="connsiteX2462" fmla="*/ 4363795 w 7735930"/>
              <a:gd name="connsiteY2462" fmla="*/ 5994488 h 6858000"/>
              <a:gd name="connsiteX2463" fmla="*/ 4391192 w 7735930"/>
              <a:gd name="connsiteY2463" fmla="*/ 5984264 h 6858000"/>
              <a:gd name="connsiteX2464" fmla="*/ 4356449 w 7735930"/>
              <a:gd name="connsiteY2464" fmla="*/ 5938822 h 6858000"/>
              <a:gd name="connsiteX2465" fmla="*/ 5584184 w 7735930"/>
              <a:gd name="connsiteY2465" fmla="*/ 5935880 h 6858000"/>
              <a:gd name="connsiteX2466" fmla="*/ 5582185 w 7735930"/>
              <a:gd name="connsiteY2466" fmla="*/ 5936288 h 6858000"/>
              <a:gd name="connsiteX2467" fmla="*/ 5587108 w 7735930"/>
              <a:gd name="connsiteY2467" fmla="*/ 5939931 h 6858000"/>
              <a:gd name="connsiteX2468" fmla="*/ 5587107 w 7735930"/>
              <a:gd name="connsiteY2468" fmla="*/ 5939930 h 6858000"/>
              <a:gd name="connsiteX2469" fmla="*/ 5587109 w 7735930"/>
              <a:gd name="connsiteY2469" fmla="*/ 5939931 h 6858000"/>
              <a:gd name="connsiteX2470" fmla="*/ 5584185 w 7735930"/>
              <a:gd name="connsiteY2470" fmla="*/ 5935880 h 6858000"/>
              <a:gd name="connsiteX2471" fmla="*/ 5199599 w 7735930"/>
              <a:gd name="connsiteY2471" fmla="*/ 5935329 h 6858000"/>
              <a:gd name="connsiteX2472" fmla="*/ 5199595 w 7735930"/>
              <a:gd name="connsiteY2472" fmla="*/ 5935341 h 6858000"/>
              <a:gd name="connsiteX2473" fmla="*/ 5199597 w 7735930"/>
              <a:gd name="connsiteY2473" fmla="*/ 5935332 h 6858000"/>
              <a:gd name="connsiteX2474" fmla="*/ 3717274 w 7735930"/>
              <a:gd name="connsiteY2474" fmla="*/ 5935014 h 6858000"/>
              <a:gd name="connsiteX2475" fmla="*/ 3674257 w 7735930"/>
              <a:gd name="connsiteY2475" fmla="*/ 5952834 h 6858000"/>
              <a:gd name="connsiteX2476" fmla="*/ 3628799 w 7735930"/>
              <a:gd name="connsiteY2476" fmla="*/ 5988430 h 6858000"/>
              <a:gd name="connsiteX2477" fmla="*/ 3701532 w 7735930"/>
              <a:gd name="connsiteY2477" fmla="*/ 6059621 h 6858000"/>
              <a:gd name="connsiteX2478" fmla="*/ 3701533 w 7735930"/>
              <a:gd name="connsiteY2478" fmla="*/ 6059620 h 6858000"/>
              <a:gd name="connsiteX2479" fmla="*/ 3701533 w 7735930"/>
              <a:gd name="connsiteY2479" fmla="*/ 6059621 h 6858000"/>
              <a:gd name="connsiteX2480" fmla="*/ 3772966 w 7735930"/>
              <a:gd name="connsiteY2480" fmla="*/ 5986536 h 6858000"/>
              <a:gd name="connsiteX2481" fmla="*/ 3750927 w 7735930"/>
              <a:gd name="connsiteY2481" fmla="*/ 5981678 h 6858000"/>
              <a:gd name="connsiteX2482" fmla="*/ 3747842 w 7735930"/>
              <a:gd name="connsiteY2482" fmla="*/ 5980998 h 6858000"/>
              <a:gd name="connsiteX2483" fmla="*/ 3735021 w 7735930"/>
              <a:gd name="connsiteY2483" fmla="*/ 5980838 h 6858000"/>
              <a:gd name="connsiteX2484" fmla="*/ 3721014 w 7735930"/>
              <a:gd name="connsiteY2484" fmla="*/ 5989944 h 6858000"/>
              <a:gd name="connsiteX2485" fmla="*/ 3711111 w 7735930"/>
              <a:gd name="connsiteY2485" fmla="*/ 5986991 h 6858000"/>
              <a:gd name="connsiteX2486" fmla="*/ 3711111 w 7735930"/>
              <a:gd name="connsiteY2486" fmla="*/ 5986992 h 6858000"/>
              <a:gd name="connsiteX2487" fmla="*/ 3711110 w 7735930"/>
              <a:gd name="connsiteY2487" fmla="*/ 5986991 h 6858000"/>
              <a:gd name="connsiteX2488" fmla="*/ 3700476 w 7735930"/>
              <a:gd name="connsiteY2488" fmla="*/ 5989329 h 6858000"/>
              <a:gd name="connsiteX2489" fmla="*/ 3689965 w 7735930"/>
              <a:gd name="connsiteY2489" fmla="*/ 5990743 h 6858000"/>
              <a:gd name="connsiteX2490" fmla="*/ 3680427 w 7735930"/>
              <a:gd name="connsiteY2490" fmla="*/ 5985021 h 6858000"/>
              <a:gd name="connsiteX2491" fmla="*/ 3746666 w 7735930"/>
              <a:gd name="connsiteY2491" fmla="*/ 5952455 h 6858000"/>
              <a:gd name="connsiteX2492" fmla="*/ 3730603 w 7735930"/>
              <a:gd name="connsiteY2492" fmla="*/ 5936911 h 6858000"/>
              <a:gd name="connsiteX2493" fmla="*/ 3730602 w 7735930"/>
              <a:gd name="connsiteY2493" fmla="*/ 5936911 h 6858000"/>
              <a:gd name="connsiteX2494" fmla="*/ 3717274 w 7735930"/>
              <a:gd name="connsiteY2494" fmla="*/ 5935014 h 6858000"/>
              <a:gd name="connsiteX2495" fmla="*/ 5597042 w 7735930"/>
              <a:gd name="connsiteY2495" fmla="*/ 5932644 h 6858000"/>
              <a:gd name="connsiteX2496" fmla="*/ 5595899 w 7735930"/>
              <a:gd name="connsiteY2496" fmla="*/ 5938206 h 6858000"/>
              <a:gd name="connsiteX2497" fmla="*/ 5600822 w 7735930"/>
              <a:gd name="connsiteY2497" fmla="*/ 5945684 h 6858000"/>
              <a:gd name="connsiteX2498" fmla="*/ 5598360 w 7735930"/>
              <a:gd name="connsiteY2498" fmla="*/ 5947506 h 6858000"/>
              <a:gd name="connsiteX2499" fmla="*/ 5595899 w 7735930"/>
              <a:gd name="connsiteY2499" fmla="*/ 5949327 h 6858000"/>
              <a:gd name="connsiteX2500" fmla="*/ 5595109 w 7735930"/>
              <a:gd name="connsiteY2500" fmla="*/ 5948944 h 6858000"/>
              <a:gd name="connsiteX2501" fmla="*/ 5595108 w 7735930"/>
              <a:gd name="connsiteY2501" fmla="*/ 5948944 h 6858000"/>
              <a:gd name="connsiteX2502" fmla="*/ 5596250 w 7735930"/>
              <a:gd name="connsiteY2502" fmla="*/ 5952780 h 6858000"/>
              <a:gd name="connsiteX2503" fmla="*/ 5596866 w 7735930"/>
              <a:gd name="connsiteY2503" fmla="*/ 5953163 h 6858000"/>
              <a:gd name="connsiteX2504" fmla="*/ 5598272 w 7735930"/>
              <a:gd name="connsiteY2504" fmla="*/ 5954889 h 6858000"/>
              <a:gd name="connsiteX2505" fmla="*/ 5598272 w 7735930"/>
              <a:gd name="connsiteY2505" fmla="*/ 5954888 h 6858000"/>
              <a:gd name="connsiteX2506" fmla="*/ 5598273 w 7735930"/>
              <a:gd name="connsiteY2506" fmla="*/ 5954889 h 6858000"/>
              <a:gd name="connsiteX2507" fmla="*/ 5603372 w 7735930"/>
              <a:gd name="connsiteY2507" fmla="*/ 5952971 h 6858000"/>
              <a:gd name="connsiteX2508" fmla="*/ 5604603 w 7735930"/>
              <a:gd name="connsiteY2508" fmla="*/ 5949328 h 6858000"/>
              <a:gd name="connsiteX2509" fmla="*/ 5604603 w 7735930"/>
              <a:gd name="connsiteY2509" fmla="*/ 5945684 h 6858000"/>
              <a:gd name="connsiteX2510" fmla="*/ 5606360 w 7735930"/>
              <a:gd name="connsiteY2510" fmla="*/ 5946451 h 6858000"/>
              <a:gd name="connsiteX2511" fmla="*/ 5606359 w 7735930"/>
              <a:gd name="connsiteY2511" fmla="*/ 5946450 h 6858000"/>
              <a:gd name="connsiteX2512" fmla="*/ 5606361 w 7735930"/>
              <a:gd name="connsiteY2512" fmla="*/ 5946451 h 6858000"/>
              <a:gd name="connsiteX2513" fmla="*/ 5605746 w 7735930"/>
              <a:gd name="connsiteY2513" fmla="*/ 5943767 h 6858000"/>
              <a:gd name="connsiteX2514" fmla="*/ 5608382 w 7735930"/>
              <a:gd name="connsiteY2514" fmla="*/ 5943767 h 6858000"/>
              <a:gd name="connsiteX2515" fmla="*/ 5607766 w 7735930"/>
              <a:gd name="connsiteY2515" fmla="*/ 5946451 h 6858000"/>
              <a:gd name="connsiteX2516" fmla="*/ 5607768 w 7735930"/>
              <a:gd name="connsiteY2516" fmla="*/ 5946450 h 6858000"/>
              <a:gd name="connsiteX2517" fmla="*/ 5607768 w 7735930"/>
              <a:gd name="connsiteY2517" fmla="*/ 5946451 h 6858000"/>
              <a:gd name="connsiteX2518" fmla="*/ 5609525 w 7735930"/>
              <a:gd name="connsiteY2518" fmla="*/ 5945684 h 6858000"/>
              <a:gd name="connsiteX2519" fmla="*/ 5613305 w 7735930"/>
              <a:gd name="connsiteY2519" fmla="*/ 5949328 h 6858000"/>
              <a:gd name="connsiteX2520" fmla="*/ 5612162 w 7735930"/>
              <a:gd name="connsiteY2520" fmla="*/ 5952780 h 6858000"/>
              <a:gd name="connsiteX2521" fmla="*/ 5612162 w 7735930"/>
              <a:gd name="connsiteY2521" fmla="*/ 5952971 h 6858000"/>
              <a:gd name="connsiteX2522" fmla="*/ 5615942 w 7735930"/>
              <a:gd name="connsiteY2522" fmla="*/ 5964094 h 6858000"/>
              <a:gd name="connsiteX2523" fmla="*/ 5615942 w 7735930"/>
              <a:gd name="connsiteY2523" fmla="*/ 5964093 h 6858000"/>
              <a:gd name="connsiteX2524" fmla="*/ 5615943 w 7735930"/>
              <a:gd name="connsiteY2524" fmla="*/ 5964094 h 6858000"/>
              <a:gd name="connsiteX2525" fmla="*/ 5619460 w 7735930"/>
              <a:gd name="connsiteY2525" fmla="*/ 5962368 h 6858000"/>
              <a:gd name="connsiteX2526" fmla="*/ 5620163 w 7735930"/>
              <a:gd name="connsiteY2526" fmla="*/ 5958940 h 6858000"/>
              <a:gd name="connsiteX2527" fmla="*/ 5620865 w 7735930"/>
              <a:gd name="connsiteY2527" fmla="*/ 5956808 h 6858000"/>
              <a:gd name="connsiteX2528" fmla="*/ 5622964 w 7735930"/>
              <a:gd name="connsiteY2528" fmla="*/ 5960953 h 6858000"/>
              <a:gd name="connsiteX2529" fmla="*/ 5622963 w 7735930"/>
              <a:gd name="connsiteY2529" fmla="*/ 5960951 h 6858000"/>
              <a:gd name="connsiteX2530" fmla="*/ 5622965 w 7735930"/>
              <a:gd name="connsiteY2530" fmla="*/ 5960953 h 6858000"/>
              <a:gd name="connsiteX2531" fmla="*/ 5622097 w 7735930"/>
              <a:gd name="connsiteY2531" fmla="*/ 5954889 h 6858000"/>
              <a:gd name="connsiteX2532" fmla="*/ 5623240 w 7735930"/>
              <a:gd name="connsiteY2532" fmla="*/ 5954889 h 6858000"/>
              <a:gd name="connsiteX2533" fmla="*/ 5623240 w 7735930"/>
              <a:gd name="connsiteY2533" fmla="*/ 5952971 h 6858000"/>
              <a:gd name="connsiteX2534" fmla="*/ 5624647 w 7735930"/>
              <a:gd name="connsiteY2534" fmla="*/ 5951054 h 6858000"/>
              <a:gd name="connsiteX2535" fmla="*/ 5626403 w 7735930"/>
              <a:gd name="connsiteY2535" fmla="*/ 5952013 h 6858000"/>
              <a:gd name="connsiteX2536" fmla="*/ 5626403 w 7735930"/>
              <a:gd name="connsiteY2536" fmla="*/ 5952012 h 6858000"/>
              <a:gd name="connsiteX2537" fmla="*/ 5626405 w 7735930"/>
              <a:gd name="connsiteY2537" fmla="*/ 5952013 h 6858000"/>
              <a:gd name="connsiteX2538" fmla="*/ 5625789 w 7735930"/>
              <a:gd name="connsiteY2538" fmla="*/ 5949328 h 6858000"/>
              <a:gd name="connsiteX2539" fmla="*/ 5613306 w 7735930"/>
              <a:gd name="connsiteY2539" fmla="*/ 5938206 h 6858000"/>
              <a:gd name="connsiteX2540" fmla="*/ 5613305 w 7735930"/>
              <a:gd name="connsiteY2540" fmla="*/ 5938206 h 6858000"/>
              <a:gd name="connsiteX2541" fmla="*/ 5610757 w 7735930"/>
              <a:gd name="connsiteY2541" fmla="*/ 5941847 h 6858000"/>
              <a:gd name="connsiteX2542" fmla="*/ 5610757 w 7735930"/>
              <a:gd name="connsiteY2542" fmla="*/ 5939931 h 6858000"/>
              <a:gd name="connsiteX2543" fmla="*/ 5610756 w 7735930"/>
              <a:gd name="connsiteY2543" fmla="*/ 5939931 h 6858000"/>
              <a:gd name="connsiteX2544" fmla="*/ 5609526 w 7735930"/>
              <a:gd name="connsiteY2544" fmla="*/ 5939931 h 6858000"/>
              <a:gd name="connsiteX2545" fmla="*/ 5608064 w 7735930"/>
              <a:gd name="connsiteY2545" fmla="*/ 5939236 h 6858000"/>
              <a:gd name="connsiteX2546" fmla="*/ 5608063 w 7735930"/>
              <a:gd name="connsiteY2546" fmla="*/ 5939236 h 6858000"/>
              <a:gd name="connsiteX2547" fmla="*/ 5605746 w 7735930"/>
              <a:gd name="connsiteY2547" fmla="*/ 5941848 h 6858000"/>
              <a:gd name="connsiteX2548" fmla="*/ 5605746 w 7735930"/>
              <a:gd name="connsiteY2548" fmla="*/ 5939931 h 6858000"/>
              <a:gd name="connsiteX2549" fmla="*/ 5605745 w 7735930"/>
              <a:gd name="connsiteY2549" fmla="*/ 5939931 h 6858000"/>
              <a:gd name="connsiteX2550" fmla="*/ 5604603 w 7735930"/>
              <a:gd name="connsiteY2550" fmla="*/ 5939931 h 6858000"/>
              <a:gd name="connsiteX2551" fmla="*/ 5597043 w 7735930"/>
              <a:gd name="connsiteY2551" fmla="*/ 5932644 h 6858000"/>
              <a:gd name="connsiteX2552" fmla="*/ 575010 w 7735930"/>
              <a:gd name="connsiteY2552" fmla="*/ 5932006 h 6858000"/>
              <a:gd name="connsiteX2553" fmla="*/ 572737 w 7735930"/>
              <a:gd name="connsiteY2553" fmla="*/ 5952455 h 6858000"/>
              <a:gd name="connsiteX2554" fmla="*/ 572737 w 7735930"/>
              <a:gd name="connsiteY2554" fmla="*/ 5952454 h 6858000"/>
              <a:gd name="connsiteX2555" fmla="*/ 572738 w 7735930"/>
              <a:gd name="connsiteY2555" fmla="*/ 5952455 h 6858000"/>
              <a:gd name="connsiteX2556" fmla="*/ 575011 w 7735930"/>
              <a:gd name="connsiteY2556" fmla="*/ 5932006 h 6858000"/>
              <a:gd name="connsiteX2557" fmla="*/ 575010 w 7735930"/>
              <a:gd name="connsiteY2557" fmla="*/ 5932007 h 6858000"/>
              <a:gd name="connsiteX2558" fmla="*/ 5197839 w 7735930"/>
              <a:gd name="connsiteY2558" fmla="*/ 5928809 h 6858000"/>
              <a:gd name="connsiteX2559" fmla="*/ 5192828 w 7735930"/>
              <a:gd name="connsiteY2559" fmla="*/ 5936288 h 6858000"/>
              <a:gd name="connsiteX2560" fmla="*/ 5192829 w 7735930"/>
              <a:gd name="connsiteY2560" fmla="*/ 5936286 h 6858000"/>
              <a:gd name="connsiteX2561" fmla="*/ 5192829 w 7735930"/>
              <a:gd name="connsiteY2561" fmla="*/ 5936288 h 6858000"/>
              <a:gd name="connsiteX2562" fmla="*/ 5196004 w 7735930"/>
              <a:gd name="connsiteY2562" fmla="*/ 5933723 h 6858000"/>
              <a:gd name="connsiteX2563" fmla="*/ 5196609 w 7735930"/>
              <a:gd name="connsiteY2563" fmla="*/ 5938206 h 6858000"/>
              <a:gd name="connsiteX2564" fmla="*/ 5195202 w 7735930"/>
              <a:gd name="connsiteY2564" fmla="*/ 5938206 h 6858000"/>
              <a:gd name="connsiteX2565" fmla="*/ 5195202 w 7735930"/>
              <a:gd name="connsiteY2565" fmla="*/ 5939931 h 6858000"/>
              <a:gd name="connsiteX2566" fmla="*/ 5195025 w 7735930"/>
              <a:gd name="connsiteY2566" fmla="*/ 5940698 h 6858000"/>
              <a:gd name="connsiteX2567" fmla="*/ 5194059 w 7735930"/>
              <a:gd name="connsiteY2567" fmla="*/ 5952971 h 6858000"/>
              <a:gd name="connsiteX2568" fmla="*/ 5194060 w 7735930"/>
              <a:gd name="connsiteY2568" fmla="*/ 5952970 h 6858000"/>
              <a:gd name="connsiteX2569" fmla="*/ 5194060 w 7735930"/>
              <a:gd name="connsiteY2569" fmla="*/ 5952971 h 6858000"/>
              <a:gd name="connsiteX2570" fmla="*/ 5197840 w 7735930"/>
              <a:gd name="connsiteY2570" fmla="*/ 5949328 h 6858000"/>
              <a:gd name="connsiteX2571" fmla="*/ 5195027 w 7735930"/>
              <a:gd name="connsiteY2571" fmla="*/ 5940698 h 6858000"/>
              <a:gd name="connsiteX2572" fmla="*/ 5195993 w 7735930"/>
              <a:gd name="connsiteY2572" fmla="*/ 5939740 h 6858000"/>
              <a:gd name="connsiteX2573" fmla="*/ 5196433 w 7735930"/>
              <a:gd name="connsiteY2573" fmla="*/ 5940123 h 6858000"/>
              <a:gd name="connsiteX2574" fmla="*/ 5196433 w 7735930"/>
              <a:gd name="connsiteY2574" fmla="*/ 5940122 h 6858000"/>
              <a:gd name="connsiteX2575" fmla="*/ 5196434 w 7735930"/>
              <a:gd name="connsiteY2575" fmla="*/ 5940123 h 6858000"/>
              <a:gd name="connsiteX2576" fmla="*/ 5199596 w 7735930"/>
              <a:gd name="connsiteY2576" fmla="*/ 5935333 h 6858000"/>
              <a:gd name="connsiteX2577" fmla="*/ 5198015 w 7735930"/>
              <a:gd name="connsiteY2577" fmla="*/ 5940315 h 6858000"/>
              <a:gd name="connsiteX2578" fmla="*/ 5196609 w 7735930"/>
              <a:gd name="connsiteY2578" fmla="*/ 5940890 h 6858000"/>
              <a:gd name="connsiteX2579" fmla="*/ 5196784 w 7735930"/>
              <a:gd name="connsiteY2579" fmla="*/ 5941082 h 6858000"/>
              <a:gd name="connsiteX2580" fmla="*/ 5198982 w 7735930"/>
              <a:gd name="connsiteY2580" fmla="*/ 5947410 h 6858000"/>
              <a:gd name="connsiteX2581" fmla="*/ 5198982 w 7735930"/>
              <a:gd name="connsiteY2581" fmla="*/ 5947408 h 6858000"/>
              <a:gd name="connsiteX2582" fmla="*/ 5198983 w 7735930"/>
              <a:gd name="connsiteY2582" fmla="*/ 5947410 h 6858000"/>
              <a:gd name="connsiteX2583" fmla="*/ 5198983 w 7735930"/>
              <a:gd name="connsiteY2583" fmla="*/ 5938206 h 6858000"/>
              <a:gd name="connsiteX2584" fmla="*/ 5199599 w 7735930"/>
              <a:gd name="connsiteY2584" fmla="*/ 5935329 h 6858000"/>
              <a:gd name="connsiteX2585" fmla="*/ 5199597 w 7735930"/>
              <a:gd name="connsiteY2585" fmla="*/ 5935330 h 6858000"/>
              <a:gd name="connsiteX2586" fmla="*/ 5199598 w 7735930"/>
              <a:gd name="connsiteY2586" fmla="*/ 5935329 h 6858000"/>
              <a:gd name="connsiteX2587" fmla="*/ 5197840 w 7735930"/>
              <a:gd name="connsiteY2587" fmla="*/ 5936287 h 6858000"/>
              <a:gd name="connsiteX2588" fmla="*/ 5197840 w 7735930"/>
              <a:gd name="connsiteY2588" fmla="*/ 5928809 h 6858000"/>
              <a:gd name="connsiteX2589" fmla="*/ 5197839 w 7735930"/>
              <a:gd name="connsiteY2589" fmla="*/ 5928810 h 6858000"/>
              <a:gd name="connsiteX2590" fmla="*/ 5838708 w 7735930"/>
              <a:gd name="connsiteY2590" fmla="*/ 5923440 h 6858000"/>
              <a:gd name="connsiteX2591" fmla="*/ 5839499 w 7735930"/>
              <a:gd name="connsiteY2591" fmla="*/ 5926508 h 6858000"/>
              <a:gd name="connsiteX2592" fmla="*/ 5839500 w 7735930"/>
              <a:gd name="connsiteY2592" fmla="*/ 5926508 h 6858000"/>
              <a:gd name="connsiteX2593" fmla="*/ 5843544 w 7735930"/>
              <a:gd name="connsiteY2593" fmla="*/ 5926124 h 6858000"/>
              <a:gd name="connsiteX2594" fmla="*/ 5844071 w 7735930"/>
              <a:gd name="connsiteY2594" fmla="*/ 5923440 h 6858000"/>
              <a:gd name="connsiteX2595" fmla="*/ 5844070 w 7735930"/>
              <a:gd name="connsiteY2595" fmla="*/ 5923440 h 6858000"/>
              <a:gd name="connsiteX2596" fmla="*/ 5839148 w 7735930"/>
              <a:gd name="connsiteY2596" fmla="*/ 5923440 h 6858000"/>
              <a:gd name="connsiteX2597" fmla="*/ 1936795 w 7735930"/>
              <a:gd name="connsiteY2597" fmla="*/ 5923297 h 6858000"/>
              <a:gd name="connsiteX2598" fmla="*/ 1911144 w 7735930"/>
              <a:gd name="connsiteY2598" fmla="*/ 5961165 h 6858000"/>
              <a:gd name="connsiteX2599" fmla="*/ 1911145 w 7735930"/>
              <a:gd name="connsiteY2599" fmla="*/ 5961164 h 6858000"/>
              <a:gd name="connsiteX2600" fmla="*/ 1911145 w 7735930"/>
              <a:gd name="connsiteY2600" fmla="*/ 5961165 h 6858000"/>
              <a:gd name="connsiteX2601" fmla="*/ 1936796 w 7735930"/>
              <a:gd name="connsiteY2601" fmla="*/ 5923297 h 6858000"/>
              <a:gd name="connsiteX2602" fmla="*/ 1936795 w 7735930"/>
              <a:gd name="connsiteY2602" fmla="*/ 5923298 h 6858000"/>
              <a:gd name="connsiteX2603" fmla="*/ 5723105 w 7735930"/>
              <a:gd name="connsiteY2603" fmla="*/ 5921714 h 6858000"/>
              <a:gd name="connsiteX2604" fmla="*/ 5721875 w 7735930"/>
              <a:gd name="connsiteY2604" fmla="*/ 5928809 h 6858000"/>
              <a:gd name="connsiteX2605" fmla="*/ 5721876 w 7735930"/>
              <a:gd name="connsiteY2605" fmla="*/ 5928807 h 6858000"/>
              <a:gd name="connsiteX2606" fmla="*/ 5721876 w 7735930"/>
              <a:gd name="connsiteY2606" fmla="*/ 5928809 h 6858000"/>
              <a:gd name="connsiteX2607" fmla="*/ 5723105 w 7735930"/>
              <a:gd name="connsiteY2607" fmla="*/ 5927084 h 6858000"/>
              <a:gd name="connsiteX2608" fmla="*/ 5724446 w 7735930"/>
              <a:gd name="connsiteY2608" fmla="*/ 5929240 h 6858000"/>
              <a:gd name="connsiteX2609" fmla="*/ 5724864 w 7735930"/>
              <a:gd name="connsiteY2609" fmla="*/ 5932836 h 6858000"/>
              <a:gd name="connsiteX2610" fmla="*/ 5724864 w 7735930"/>
              <a:gd name="connsiteY2610" fmla="*/ 5932834 h 6858000"/>
              <a:gd name="connsiteX2611" fmla="*/ 5724865 w 7735930"/>
              <a:gd name="connsiteY2611" fmla="*/ 5932836 h 6858000"/>
              <a:gd name="connsiteX2612" fmla="*/ 5725656 w 7735930"/>
              <a:gd name="connsiteY2612" fmla="*/ 5930918 h 6858000"/>
              <a:gd name="connsiteX2613" fmla="*/ 5723106 w 7735930"/>
              <a:gd name="connsiteY2613" fmla="*/ 5921714 h 6858000"/>
              <a:gd name="connsiteX2614" fmla="*/ 5723105 w 7735930"/>
              <a:gd name="connsiteY2614" fmla="*/ 5921716 h 6858000"/>
              <a:gd name="connsiteX2615" fmla="*/ 6339623 w 7735930"/>
              <a:gd name="connsiteY2615" fmla="*/ 5919796 h 6858000"/>
              <a:gd name="connsiteX2616" fmla="*/ 6339624 w 7735930"/>
              <a:gd name="connsiteY2616" fmla="*/ 5919798 h 6858000"/>
              <a:gd name="connsiteX2617" fmla="*/ 6339624 w 7735930"/>
              <a:gd name="connsiteY2617" fmla="*/ 5919798 h 6858000"/>
              <a:gd name="connsiteX2618" fmla="*/ 6343139 w 7735930"/>
              <a:gd name="connsiteY2618" fmla="*/ 5926891 h 6858000"/>
              <a:gd name="connsiteX2619" fmla="*/ 6343138 w 7735930"/>
              <a:gd name="connsiteY2619" fmla="*/ 5926888 h 6858000"/>
              <a:gd name="connsiteX2620" fmla="*/ 6343140 w 7735930"/>
              <a:gd name="connsiteY2620" fmla="*/ 5926891 h 6858000"/>
              <a:gd name="connsiteX2621" fmla="*/ 6340591 w 7735930"/>
              <a:gd name="connsiteY2621" fmla="*/ 5921522 h 6858000"/>
              <a:gd name="connsiteX2622" fmla="*/ 6339624 w 7735930"/>
              <a:gd name="connsiteY2622" fmla="*/ 5919796 h 6858000"/>
              <a:gd name="connsiteX2623" fmla="*/ 6339624 w 7735930"/>
              <a:gd name="connsiteY2623" fmla="*/ 5919798 h 6858000"/>
              <a:gd name="connsiteX2624" fmla="*/ 5597042 w 7735930"/>
              <a:gd name="connsiteY2624" fmla="*/ 5917878 h 6858000"/>
              <a:gd name="connsiteX2625" fmla="*/ 5598272 w 7735930"/>
              <a:gd name="connsiteY2625" fmla="*/ 5919796 h 6858000"/>
              <a:gd name="connsiteX2626" fmla="*/ 5595899 w 7735930"/>
              <a:gd name="connsiteY2626" fmla="*/ 5923440 h 6858000"/>
              <a:gd name="connsiteX2627" fmla="*/ 5597042 w 7735930"/>
              <a:gd name="connsiteY2627" fmla="*/ 5925357 h 6858000"/>
              <a:gd name="connsiteX2628" fmla="*/ 5597042 w 7735930"/>
              <a:gd name="connsiteY2628" fmla="*/ 5925356 h 6858000"/>
              <a:gd name="connsiteX2629" fmla="*/ 5597043 w 7735930"/>
              <a:gd name="connsiteY2629" fmla="*/ 5925357 h 6858000"/>
              <a:gd name="connsiteX2630" fmla="*/ 5599680 w 7735930"/>
              <a:gd name="connsiteY2630" fmla="*/ 5923440 h 6858000"/>
              <a:gd name="connsiteX2631" fmla="*/ 5597043 w 7735930"/>
              <a:gd name="connsiteY2631" fmla="*/ 5917878 h 6858000"/>
              <a:gd name="connsiteX2632" fmla="*/ 4483081 w 7735930"/>
              <a:gd name="connsiteY2632" fmla="*/ 5913830 h 6858000"/>
              <a:gd name="connsiteX2633" fmla="*/ 4460027 w 7735930"/>
              <a:gd name="connsiteY2633" fmla="*/ 5931249 h 6858000"/>
              <a:gd name="connsiteX2634" fmla="*/ 4477886 w 7735930"/>
              <a:gd name="connsiteY2634" fmla="*/ 5954348 h 6858000"/>
              <a:gd name="connsiteX2635" fmla="*/ 4477886 w 7735930"/>
              <a:gd name="connsiteY2635" fmla="*/ 5954347 h 6858000"/>
              <a:gd name="connsiteX2636" fmla="*/ 4477887 w 7735930"/>
              <a:gd name="connsiteY2636" fmla="*/ 5954348 h 6858000"/>
              <a:gd name="connsiteX2637" fmla="*/ 4500615 w 7735930"/>
              <a:gd name="connsiteY2637" fmla="*/ 5936929 h 6858000"/>
              <a:gd name="connsiteX2638" fmla="*/ 4483082 w 7735930"/>
              <a:gd name="connsiteY2638" fmla="*/ 5913830 h 6858000"/>
              <a:gd name="connsiteX2639" fmla="*/ 5772863 w 7735930"/>
              <a:gd name="connsiteY2639" fmla="*/ 5913660 h 6858000"/>
              <a:gd name="connsiteX2640" fmla="*/ 5774269 w 7735930"/>
              <a:gd name="connsiteY2640" fmla="*/ 5915769 h 6858000"/>
              <a:gd name="connsiteX2641" fmla="*/ 5776028 w 7735930"/>
              <a:gd name="connsiteY2641" fmla="*/ 5918262 h 6858000"/>
              <a:gd name="connsiteX2642" fmla="*/ 5776028 w 7735930"/>
              <a:gd name="connsiteY2642" fmla="*/ 5918261 h 6858000"/>
              <a:gd name="connsiteX2643" fmla="*/ 5776029 w 7735930"/>
              <a:gd name="connsiteY2643" fmla="*/ 5918262 h 6858000"/>
              <a:gd name="connsiteX2644" fmla="*/ 5776204 w 7735930"/>
              <a:gd name="connsiteY2644" fmla="*/ 5917303 h 6858000"/>
              <a:gd name="connsiteX2645" fmla="*/ 5776468 w 7735930"/>
              <a:gd name="connsiteY2645" fmla="*/ 5915961 h 6858000"/>
              <a:gd name="connsiteX2646" fmla="*/ 5775853 w 7735930"/>
              <a:gd name="connsiteY2646" fmla="*/ 5914810 h 6858000"/>
              <a:gd name="connsiteX2647" fmla="*/ 5775853 w 7735930"/>
              <a:gd name="connsiteY2647" fmla="*/ 5914618 h 6858000"/>
              <a:gd name="connsiteX2648" fmla="*/ 5772864 w 7735930"/>
              <a:gd name="connsiteY2648" fmla="*/ 5913660 h 6858000"/>
              <a:gd name="connsiteX2649" fmla="*/ 5817873 w 7735930"/>
              <a:gd name="connsiteY2649" fmla="*/ 5908674 h 6858000"/>
              <a:gd name="connsiteX2650" fmla="*/ 5821653 w 7735930"/>
              <a:gd name="connsiteY2650" fmla="*/ 5914235 h 6858000"/>
              <a:gd name="connsiteX2651" fmla="*/ 5820664 w 7735930"/>
              <a:gd name="connsiteY2651" fmla="*/ 5919053 h 6858000"/>
              <a:gd name="connsiteX2652" fmla="*/ 5819280 w 7735930"/>
              <a:gd name="connsiteY2652" fmla="*/ 5923438 h 6858000"/>
              <a:gd name="connsiteX2653" fmla="*/ 5816929 w 7735930"/>
              <a:gd name="connsiteY2653" fmla="*/ 5919029 h 6858000"/>
              <a:gd name="connsiteX2654" fmla="*/ 5816928 w 7735930"/>
              <a:gd name="connsiteY2654" fmla="*/ 5919029 h 6858000"/>
              <a:gd name="connsiteX2655" fmla="*/ 5814181 w 7735930"/>
              <a:gd name="connsiteY2655" fmla="*/ 5919796 h 6858000"/>
              <a:gd name="connsiteX2656" fmla="*/ 5816356 w 7735930"/>
              <a:gd name="connsiteY2656" fmla="*/ 5923368 h 6858000"/>
              <a:gd name="connsiteX2657" fmla="*/ 5815500 w 7735930"/>
              <a:gd name="connsiteY2657" fmla="*/ 5927081 h 6858000"/>
              <a:gd name="connsiteX2658" fmla="*/ 5814182 w 7735930"/>
              <a:gd name="connsiteY2658" fmla="*/ 5923440 h 6858000"/>
              <a:gd name="connsiteX2659" fmla="*/ 5814181 w 7735930"/>
              <a:gd name="connsiteY2659" fmla="*/ 5923441 h 6858000"/>
              <a:gd name="connsiteX2660" fmla="*/ 5814181 w 7735930"/>
              <a:gd name="connsiteY2660" fmla="*/ 5923440 h 6858000"/>
              <a:gd name="connsiteX2661" fmla="*/ 5811719 w 7735930"/>
              <a:gd name="connsiteY2661" fmla="*/ 5928809 h 6858000"/>
              <a:gd name="connsiteX2662" fmla="*/ 5810577 w 7735930"/>
              <a:gd name="connsiteY2662" fmla="*/ 5930918 h 6858000"/>
              <a:gd name="connsiteX2663" fmla="*/ 5812950 w 7735930"/>
              <a:gd name="connsiteY2663" fmla="*/ 5938206 h 6858000"/>
              <a:gd name="connsiteX2664" fmla="*/ 5826664 w 7735930"/>
              <a:gd name="connsiteY2664" fmla="*/ 5943767 h 6858000"/>
              <a:gd name="connsiteX2665" fmla="*/ 5826665 w 7735930"/>
              <a:gd name="connsiteY2665" fmla="*/ 5943767 h 6858000"/>
              <a:gd name="connsiteX2666" fmla="*/ 5826665 w 7735930"/>
              <a:gd name="connsiteY2666" fmla="*/ 5939931 h 6858000"/>
              <a:gd name="connsiteX2667" fmla="*/ 5828598 w 7735930"/>
              <a:gd name="connsiteY2667" fmla="*/ 5940890 h 6858000"/>
              <a:gd name="connsiteX2668" fmla="*/ 5828597 w 7735930"/>
              <a:gd name="connsiteY2668" fmla="*/ 5940889 h 6858000"/>
              <a:gd name="connsiteX2669" fmla="*/ 5828599 w 7735930"/>
              <a:gd name="connsiteY2669" fmla="*/ 5940890 h 6858000"/>
              <a:gd name="connsiteX2670" fmla="*/ 5828072 w 7735930"/>
              <a:gd name="connsiteY2670" fmla="*/ 5938206 h 6858000"/>
              <a:gd name="connsiteX2671" fmla="*/ 5829193 w 7735930"/>
              <a:gd name="connsiteY2671" fmla="*/ 5935496 h 6858000"/>
              <a:gd name="connsiteX2672" fmla="*/ 5830444 w 7735930"/>
              <a:gd name="connsiteY2672" fmla="*/ 5930920 h 6858000"/>
              <a:gd name="connsiteX2673" fmla="*/ 5831587 w 7735930"/>
              <a:gd name="connsiteY2673" fmla="*/ 5936288 h 6858000"/>
              <a:gd name="connsiteX2674" fmla="*/ 5844070 w 7735930"/>
              <a:gd name="connsiteY2674" fmla="*/ 5949328 h 6858000"/>
              <a:gd name="connsiteX2675" fmla="*/ 5844070 w 7735930"/>
              <a:gd name="connsiteY2675" fmla="*/ 5951054 h 6858000"/>
              <a:gd name="connsiteX2676" fmla="*/ 5846708 w 7735930"/>
              <a:gd name="connsiteY2676" fmla="*/ 5952204 h 6858000"/>
              <a:gd name="connsiteX2677" fmla="*/ 5846708 w 7735930"/>
              <a:gd name="connsiteY2677" fmla="*/ 5952203 h 6858000"/>
              <a:gd name="connsiteX2678" fmla="*/ 5846709 w 7735930"/>
              <a:gd name="connsiteY2678" fmla="*/ 5952204 h 6858000"/>
              <a:gd name="connsiteX2679" fmla="*/ 5847852 w 7735930"/>
              <a:gd name="connsiteY2679" fmla="*/ 5951054 h 6858000"/>
              <a:gd name="connsiteX2680" fmla="*/ 5850489 w 7735930"/>
              <a:gd name="connsiteY2680" fmla="*/ 5945684 h 6858000"/>
              <a:gd name="connsiteX2681" fmla="*/ 5845478 w 7735930"/>
              <a:gd name="connsiteY2681" fmla="*/ 5939931 h 6858000"/>
              <a:gd name="connsiteX2682" fmla="*/ 5849082 w 7735930"/>
              <a:gd name="connsiteY2682" fmla="*/ 5938206 h 6858000"/>
              <a:gd name="connsiteX2683" fmla="*/ 5847852 w 7735930"/>
              <a:gd name="connsiteY2683" fmla="*/ 5932644 h 6858000"/>
              <a:gd name="connsiteX2684" fmla="*/ 5844071 w 7735930"/>
              <a:gd name="connsiteY2684" fmla="*/ 5928809 h 6858000"/>
              <a:gd name="connsiteX2685" fmla="*/ 5844071 w 7735930"/>
              <a:gd name="connsiteY2685" fmla="*/ 5928234 h 6858000"/>
              <a:gd name="connsiteX2686" fmla="*/ 5844070 w 7735930"/>
              <a:gd name="connsiteY2686" fmla="*/ 5928234 h 6858000"/>
              <a:gd name="connsiteX2687" fmla="*/ 5838708 w 7735930"/>
              <a:gd name="connsiteY2687" fmla="*/ 5928425 h 6858000"/>
              <a:gd name="connsiteX2688" fmla="*/ 5838357 w 7735930"/>
              <a:gd name="connsiteY2688" fmla="*/ 5928234 h 6858000"/>
              <a:gd name="connsiteX2689" fmla="*/ 5838181 w 7735930"/>
              <a:gd name="connsiteY2689" fmla="*/ 5927658 h 6858000"/>
              <a:gd name="connsiteX2690" fmla="*/ 5837566 w 7735930"/>
              <a:gd name="connsiteY2690" fmla="*/ 5925165 h 6858000"/>
              <a:gd name="connsiteX2691" fmla="*/ 5834214 w 7735930"/>
              <a:gd name="connsiteY2691" fmla="*/ 5921330 h 6858000"/>
              <a:gd name="connsiteX2692" fmla="*/ 5834213 w 7735930"/>
              <a:gd name="connsiteY2692" fmla="*/ 5921330 h 6858000"/>
              <a:gd name="connsiteX2693" fmla="*/ 5831587 w 7735930"/>
              <a:gd name="connsiteY2693" fmla="*/ 5921522 h 6858000"/>
              <a:gd name="connsiteX2694" fmla="*/ 5831587 w 7735930"/>
              <a:gd name="connsiteY2694" fmla="*/ 5923437 h 6858000"/>
              <a:gd name="connsiteX2695" fmla="*/ 5828401 w 7735930"/>
              <a:gd name="connsiteY2695" fmla="*/ 5915769 h 6858000"/>
              <a:gd name="connsiteX2696" fmla="*/ 5826665 w 7735930"/>
              <a:gd name="connsiteY2696" fmla="*/ 5910400 h 6858000"/>
              <a:gd name="connsiteX2697" fmla="*/ 5826664 w 7735930"/>
              <a:gd name="connsiteY2697" fmla="*/ 5910400 h 6858000"/>
              <a:gd name="connsiteX2698" fmla="*/ 5822532 w 7735930"/>
              <a:gd name="connsiteY2698" fmla="*/ 5910615 h 6858000"/>
              <a:gd name="connsiteX2699" fmla="*/ 5817874 w 7735930"/>
              <a:gd name="connsiteY2699" fmla="*/ 5908674 h 6858000"/>
              <a:gd name="connsiteX2700" fmla="*/ 5188444 w 7735930"/>
              <a:gd name="connsiteY2700" fmla="*/ 5907427 h 6858000"/>
              <a:gd name="connsiteX2701" fmla="*/ 5184125 w 7735930"/>
              <a:gd name="connsiteY2701" fmla="*/ 5914235 h 6858000"/>
              <a:gd name="connsiteX2702" fmla="*/ 5184126 w 7735930"/>
              <a:gd name="connsiteY2702" fmla="*/ 5914234 h 6858000"/>
              <a:gd name="connsiteX2703" fmla="*/ 5184126 w 7735930"/>
              <a:gd name="connsiteY2703" fmla="*/ 5914235 h 6858000"/>
              <a:gd name="connsiteX2704" fmla="*/ 5188377 w 7735930"/>
              <a:gd name="connsiteY2704" fmla="*/ 5913564 h 6858000"/>
              <a:gd name="connsiteX2705" fmla="*/ 5186499 w 7735930"/>
              <a:gd name="connsiteY2705" fmla="*/ 5919796 h 6858000"/>
              <a:gd name="connsiteX2706" fmla="*/ 5190631 w 7735930"/>
              <a:gd name="connsiteY2706" fmla="*/ 5921905 h 6858000"/>
              <a:gd name="connsiteX2707" fmla="*/ 5190631 w 7735930"/>
              <a:gd name="connsiteY2707" fmla="*/ 5921904 h 6858000"/>
              <a:gd name="connsiteX2708" fmla="*/ 5190632 w 7735930"/>
              <a:gd name="connsiteY2708" fmla="*/ 5921905 h 6858000"/>
              <a:gd name="connsiteX2709" fmla="*/ 5192829 w 7735930"/>
              <a:gd name="connsiteY2709" fmla="*/ 5919796 h 6858000"/>
              <a:gd name="connsiteX2710" fmla="*/ 5190577 w 7735930"/>
              <a:gd name="connsiteY2710" fmla="*/ 5915457 h 6858000"/>
              <a:gd name="connsiteX2711" fmla="*/ 5191392 w 7735930"/>
              <a:gd name="connsiteY2711" fmla="*/ 5910586 h 6858000"/>
              <a:gd name="connsiteX2712" fmla="*/ 5192828 w 7735930"/>
              <a:gd name="connsiteY2712" fmla="*/ 5912125 h 6858000"/>
              <a:gd name="connsiteX2713" fmla="*/ 5192820 w 7735930"/>
              <a:gd name="connsiteY2713" fmla="*/ 5912116 h 6858000"/>
              <a:gd name="connsiteX2714" fmla="*/ 5192829 w 7735930"/>
              <a:gd name="connsiteY2714" fmla="*/ 5912125 h 6858000"/>
              <a:gd name="connsiteX2715" fmla="*/ 5191423 w 7735930"/>
              <a:gd name="connsiteY2715" fmla="*/ 5910400 h 6858000"/>
              <a:gd name="connsiteX2716" fmla="*/ 5191423 w 7735930"/>
              <a:gd name="connsiteY2716" fmla="*/ 5910401 h 6858000"/>
              <a:gd name="connsiteX2717" fmla="*/ 5191422 w 7735930"/>
              <a:gd name="connsiteY2717" fmla="*/ 5910400 h 6858000"/>
              <a:gd name="connsiteX2718" fmla="*/ 5191391 w 7735930"/>
              <a:gd name="connsiteY2718" fmla="*/ 5910584 h 6858000"/>
              <a:gd name="connsiteX2719" fmla="*/ 5188445 w 7735930"/>
              <a:gd name="connsiteY2719" fmla="*/ 5907427 h 6858000"/>
              <a:gd name="connsiteX2720" fmla="*/ 5915102 w 7735930"/>
              <a:gd name="connsiteY2720" fmla="*/ 5899469 h 6858000"/>
              <a:gd name="connsiteX2721" fmla="*/ 5914739 w 7735930"/>
              <a:gd name="connsiteY2721" fmla="*/ 5902225 h 6858000"/>
              <a:gd name="connsiteX2722" fmla="*/ 5912729 w 7735930"/>
              <a:gd name="connsiteY2722" fmla="*/ 5904837 h 6858000"/>
              <a:gd name="connsiteX2723" fmla="*/ 5911113 w 7735930"/>
              <a:gd name="connsiteY2723" fmla="*/ 5901009 h 6858000"/>
              <a:gd name="connsiteX2724" fmla="*/ 5911112 w 7735930"/>
              <a:gd name="connsiteY2724" fmla="*/ 5901010 h 6858000"/>
              <a:gd name="connsiteX2725" fmla="*/ 5911112 w 7735930"/>
              <a:gd name="connsiteY2725" fmla="*/ 5901009 h 6858000"/>
              <a:gd name="connsiteX2726" fmla="*/ 5910080 w 7735930"/>
              <a:gd name="connsiteY2726" fmla="*/ 5902537 h 6858000"/>
              <a:gd name="connsiteX2727" fmla="*/ 5908834 w 7735930"/>
              <a:gd name="connsiteY2727" fmla="*/ 5904784 h 6858000"/>
              <a:gd name="connsiteX2728" fmla="*/ 5906576 w 7735930"/>
              <a:gd name="connsiteY2728" fmla="*/ 5903113 h 6858000"/>
              <a:gd name="connsiteX2729" fmla="*/ 5906575 w 7735930"/>
              <a:gd name="connsiteY2729" fmla="*/ 5903113 h 6858000"/>
              <a:gd name="connsiteX2730" fmla="*/ 5902883 w 7735930"/>
              <a:gd name="connsiteY2730" fmla="*/ 5910398 h 6858000"/>
              <a:gd name="connsiteX2731" fmla="*/ 5901653 w 7735930"/>
              <a:gd name="connsiteY2731" fmla="*/ 5906756 h 6858000"/>
              <a:gd name="connsiteX2732" fmla="*/ 5901653 w 7735930"/>
              <a:gd name="connsiteY2732" fmla="*/ 5906759 h 6858000"/>
              <a:gd name="connsiteX2733" fmla="*/ 5901652 w 7735930"/>
              <a:gd name="connsiteY2733" fmla="*/ 5906756 h 6858000"/>
              <a:gd name="connsiteX2734" fmla="*/ 5901652 w 7735930"/>
              <a:gd name="connsiteY2734" fmla="*/ 5912124 h 6858000"/>
              <a:gd name="connsiteX2735" fmla="*/ 5899631 w 7735930"/>
              <a:gd name="connsiteY2735" fmla="*/ 5911358 h 6858000"/>
              <a:gd name="connsiteX2736" fmla="*/ 5899630 w 7735930"/>
              <a:gd name="connsiteY2736" fmla="*/ 5911358 h 6858000"/>
              <a:gd name="connsiteX2737" fmla="*/ 5900245 w 7735930"/>
              <a:gd name="connsiteY2737" fmla="*/ 5914235 h 6858000"/>
              <a:gd name="connsiteX2738" fmla="*/ 5900245 w 7735930"/>
              <a:gd name="connsiteY2738" fmla="*/ 5917878 h 6858000"/>
              <a:gd name="connsiteX2739" fmla="*/ 5890312 w 7735930"/>
              <a:gd name="connsiteY2739" fmla="*/ 5921522 h 6858000"/>
              <a:gd name="connsiteX2740" fmla="*/ 5893685 w 7735930"/>
              <a:gd name="connsiteY2740" fmla="*/ 5922888 h 6858000"/>
              <a:gd name="connsiteX2741" fmla="*/ 5893686 w 7735930"/>
              <a:gd name="connsiteY2741" fmla="*/ 5922888 h 6858000"/>
              <a:gd name="connsiteX2742" fmla="*/ 5896465 w 7735930"/>
              <a:gd name="connsiteY2742" fmla="*/ 5921522 h 6858000"/>
              <a:gd name="connsiteX2743" fmla="*/ 5897872 w 7735930"/>
              <a:gd name="connsiteY2743" fmla="*/ 5927083 h 6858000"/>
              <a:gd name="connsiteX2744" fmla="*/ 5895323 w 7735930"/>
              <a:gd name="connsiteY2744" fmla="*/ 5928808 h 6858000"/>
              <a:gd name="connsiteX2745" fmla="*/ 5895323 w 7735930"/>
              <a:gd name="connsiteY2745" fmla="*/ 5928809 h 6858000"/>
              <a:gd name="connsiteX2746" fmla="*/ 5902664 w 7735930"/>
              <a:gd name="connsiteY2746" fmla="*/ 5928281 h 6858000"/>
              <a:gd name="connsiteX2747" fmla="*/ 5906575 w 7735930"/>
              <a:gd name="connsiteY2747" fmla="*/ 5923441 h 6858000"/>
              <a:gd name="connsiteX2748" fmla="*/ 5909417 w 7735930"/>
              <a:gd name="connsiteY2748" fmla="*/ 5928494 h 6858000"/>
              <a:gd name="connsiteX2749" fmla="*/ 5919146 w 7735930"/>
              <a:gd name="connsiteY2749" fmla="*/ 5936288 h 6858000"/>
              <a:gd name="connsiteX2750" fmla="*/ 5919146 w 7735930"/>
              <a:gd name="connsiteY2750" fmla="*/ 5936287 h 6858000"/>
              <a:gd name="connsiteX2751" fmla="*/ 5919147 w 7735930"/>
              <a:gd name="connsiteY2751" fmla="*/ 5936288 h 6858000"/>
              <a:gd name="connsiteX2752" fmla="*/ 5927850 w 7735930"/>
              <a:gd name="connsiteY2752" fmla="*/ 5928809 h 6858000"/>
              <a:gd name="connsiteX2753" fmla="*/ 5927850 w 7735930"/>
              <a:gd name="connsiteY2753" fmla="*/ 5915961 h 6858000"/>
              <a:gd name="connsiteX2754" fmla="*/ 5928466 w 7735930"/>
              <a:gd name="connsiteY2754" fmla="*/ 5913084 h 6858000"/>
              <a:gd name="connsiteX2755" fmla="*/ 5928465 w 7735930"/>
              <a:gd name="connsiteY2755" fmla="*/ 5913085 h 6858000"/>
              <a:gd name="connsiteX2756" fmla="*/ 5928465 w 7735930"/>
              <a:gd name="connsiteY2756" fmla="*/ 5913084 h 6858000"/>
              <a:gd name="connsiteX2757" fmla="*/ 5926444 w 7735930"/>
              <a:gd name="connsiteY2757" fmla="*/ 5914234 h 6858000"/>
              <a:gd name="connsiteX2758" fmla="*/ 5919147 w 7735930"/>
              <a:gd name="connsiteY2758" fmla="*/ 5901195 h 6858000"/>
              <a:gd name="connsiteX2759" fmla="*/ 5915982 w 7735930"/>
              <a:gd name="connsiteY2759" fmla="*/ 5900620 h 6858000"/>
              <a:gd name="connsiteX2760" fmla="*/ 5915981 w 7735930"/>
              <a:gd name="connsiteY2760" fmla="*/ 5900620 h 6858000"/>
              <a:gd name="connsiteX2761" fmla="*/ 5915719 w 7735930"/>
              <a:gd name="connsiteY2761" fmla="*/ 5900620 h 6858000"/>
              <a:gd name="connsiteX2762" fmla="*/ 5915543 w 7735930"/>
              <a:gd name="connsiteY2762" fmla="*/ 5900236 h 6858000"/>
              <a:gd name="connsiteX2763" fmla="*/ 5915103 w 7735930"/>
              <a:gd name="connsiteY2763" fmla="*/ 5899469 h 6858000"/>
              <a:gd name="connsiteX2764" fmla="*/ 5915103 w 7735930"/>
              <a:gd name="connsiteY2764" fmla="*/ 5899470 h 6858000"/>
              <a:gd name="connsiteX2765" fmla="*/ 976662 w 7735930"/>
              <a:gd name="connsiteY2765" fmla="*/ 5894897 h 6858000"/>
              <a:gd name="connsiteX2766" fmla="*/ 981491 w 7735930"/>
              <a:gd name="connsiteY2766" fmla="*/ 5905640 h 6858000"/>
              <a:gd name="connsiteX2767" fmla="*/ 974390 w 7735930"/>
              <a:gd name="connsiteY2767" fmla="*/ 5914965 h 6858000"/>
              <a:gd name="connsiteX2768" fmla="*/ 969439 w 7735930"/>
              <a:gd name="connsiteY2768" fmla="*/ 5904220 h 6858000"/>
              <a:gd name="connsiteX2769" fmla="*/ 5921520 w 7735930"/>
              <a:gd name="connsiteY2769" fmla="*/ 5893716 h 6858000"/>
              <a:gd name="connsiteX2770" fmla="*/ 5919014 w 7735930"/>
              <a:gd name="connsiteY2770" fmla="*/ 5895634 h 6858000"/>
              <a:gd name="connsiteX2771" fmla="*/ 5916509 w 7735930"/>
              <a:gd name="connsiteY2771" fmla="*/ 5897550 h 6858000"/>
              <a:gd name="connsiteX2772" fmla="*/ 5915982 w 7735930"/>
              <a:gd name="connsiteY2772" fmla="*/ 5897168 h 6858000"/>
              <a:gd name="connsiteX2773" fmla="*/ 5915982 w 7735930"/>
              <a:gd name="connsiteY2773" fmla="*/ 5897169 h 6858000"/>
              <a:gd name="connsiteX2774" fmla="*/ 5915981 w 7735930"/>
              <a:gd name="connsiteY2774" fmla="*/ 5897168 h 6858000"/>
              <a:gd name="connsiteX2775" fmla="*/ 5916509 w 7735930"/>
              <a:gd name="connsiteY2775" fmla="*/ 5898702 h 6858000"/>
              <a:gd name="connsiteX2776" fmla="*/ 5919146 w 7735930"/>
              <a:gd name="connsiteY2776" fmla="*/ 5899085 h 6858000"/>
              <a:gd name="connsiteX2777" fmla="*/ 5919147 w 7735930"/>
              <a:gd name="connsiteY2777" fmla="*/ 5899085 h 6858000"/>
              <a:gd name="connsiteX2778" fmla="*/ 5920970 w 7735930"/>
              <a:gd name="connsiteY2778" fmla="*/ 5898103 h 6858000"/>
              <a:gd name="connsiteX2779" fmla="*/ 5922926 w 7735930"/>
              <a:gd name="connsiteY2779" fmla="*/ 5901003 h 6858000"/>
              <a:gd name="connsiteX2780" fmla="*/ 5922925 w 7735930"/>
              <a:gd name="connsiteY2780" fmla="*/ 5901000 h 6858000"/>
              <a:gd name="connsiteX2781" fmla="*/ 5922927 w 7735930"/>
              <a:gd name="connsiteY2781" fmla="*/ 5901003 h 6858000"/>
              <a:gd name="connsiteX2782" fmla="*/ 5921521 w 7735930"/>
              <a:gd name="connsiteY2782" fmla="*/ 5893716 h 6858000"/>
              <a:gd name="connsiteX2783" fmla="*/ 5921520 w 7735930"/>
              <a:gd name="connsiteY2783" fmla="*/ 5893717 h 6858000"/>
              <a:gd name="connsiteX2784" fmla="*/ 5611547 w 7735930"/>
              <a:gd name="connsiteY2784" fmla="*/ 5893716 h 6858000"/>
              <a:gd name="connsiteX2785" fmla="*/ 5609349 w 7735930"/>
              <a:gd name="connsiteY2785" fmla="*/ 5894291 h 6858000"/>
              <a:gd name="connsiteX2786" fmla="*/ 5608559 w 7735930"/>
              <a:gd name="connsiteY2786" fmla="*/ 5894291 h 6858000"/>
              <a:gd name="connsiteX2787" fmla="*/ 5608557 w 7735930"/>
              <a:gd name="connsiteY2787" fmla="*/ 5894291 h 6858000"/>
              <a:gd name="connsiteX2788" fmla="*/ 5608382 w 7735930"/>
              <a:gd name="connsiteY2788" fmla="*/ 5895442 h 6858000"/>
              <a:gd name="connsiteX2789" fmla="*/ 5606151 w 7735930"/>
              <a:gd name="connsiteY2789" fmla="*/ 5904023 h 6858000"/>
              <a:gd name="connsiteX2790" fmla="*/ 5606152 w 7735930"/>
              <a:gd name="connsiteY2790" fmla="*/ 5904023 h 6858000"/>
              <a:gd name="connsiteX2791" fmla="*/ 5609525 w 7735930"/>
              <a:gd name="connsiteY2791" fmla="*/ 5903113 h 6858000"/>
              <a:gd name="connsiteX2792" fmla="*/ 5610756 w 7735930"/>
              <a:gd name="connsiteY2792" fmla="*/ 5912125 h 6858000"/>
              <a:gd name="connsiteX2793" fmla="*/ 5609525 w 7735930"/>
              <a:gd name="connsiteY2793" fmla="*/ 5912125 h 6858000"/>
              <a:gd name="connsiteX2794" fmla="*/ 5609525 w 7735930"/>
              <a:gd name="connsiteY2794" fmla="*/ 5914235 h 6858000"/>
              <a:gd name="connsiteX2795" fmla="*/ 5608382 w 7735930"/>
              <a:gd name="connsiteY2795" fmla="*/ 5917878 h 6858000"/>
              <a:gd name="connsiteX2796" fmla="*/ 5613305 w 7735930"/>
              <a:gd name="connsiteY2796" fmla="*/ 5921522 h 6858000"/>
              <a:gd name="connsiteX2797" fmla="*/ 5613304 w 7735930"/>
              <a:gd name="connsiteY2797" fmla="*/ 5921521 h 6858000"/>
              <a:gd name="connsiteX2798" fmla="*/ 5613306 w 7735930"/>
              <a:gd name="connsiteY2798" fmla="*/ 5921522 h 6858000"/>
              <a:gd name="connsiteX2799" fmla="*/ 5612031 w 7735930"/>
              <a:gd name="connsiteY2799" fmla="*/ 5917878 h 6858000"/>
              <a:gd name="connsiteX2800" fmla="*/ 5610757 w 7735930"/>
              <a:gd name="connsiteY2800" fmla="*/ 5914235 h 6858000"/>
              <a:gd name="connsiteX2801" fmla="*/ 5612690 w 7735930"/>
              <a:gd name="connsiteY2801" fmla="*/ 5915194 h 6858000"/>
              <a:gd name="connsiteX2802" fmla="*/ 5612690 w 7735930"/>
              <a:gd name="connsiteY2802" fmla="*/ 5915193 h 6858000"/>
              <a:gd name="connsiteX2803" fmla="*/ 5612691 w 7735930"/>
              <a:gd name="connsiteY2803" fmla="*/ 5915194 h 6858000"/>
              <a:gd name="connsiteX2804" fmla="*/ 5613306 w 7735930"/>
              <a:gd name="connsiteY2804" fmla="*/ 5912125 h 6858000"/>
              <a:gd name="connsiteX2805" fmla="*/ 5613306 w 7735930"/>
              <a:gd name="connsiteY2805" fmla="*/ 5897551 h 6858000"/>
              <a:gd name="connsiteX2806" fmla="*/ 5612954 w 7735930"/>
              <a:gd name="connsiteY2806" fmla="*/ 5896593 h 6858000"/>
              <a:gd name="connsiteX2807" fmla="*/ 5611548 w 7735930"/>
              <a:gd name="connsiteY2807" fmla="*/ 5893716 h 6858000"/>
              <a:gd name="connsiteX2808" fmla="*/ 5193883 w 7735930"/>
              <a:gd name="connsiteY2808" fmla="*/ 5892949 h 6858000"/>
              <a:gd name="connsiteX2809" fmla="*/ 5194059 w 7735930"/>
              <a:gd name="connsiteY2809" fmla="*/ 5893716 h 6858000"/>
              <a:gd name="connsiteX2810" fmla="*/ 5193777 w 7735930"/>
              <a:gd name="connsiteY2810" fmla="*/ 5897247 h 6858000"/>
              <a:gd name="connsiteX2811" fmla="*/ 5192533 w 7735930"/>
              <a:gd name="connsiteY2811" fmla="*/ 5895945 h 6858000"/>
              <a:gd name="connsiteX2812" fmla="*/ 5190434 w 7735930"/>
              <a:gd name="connsiteY2812" fmla="*/ 5895476 h 6858000"/>
              <a:gd name="connsiteX2813" fmla="*/ 5190279 w 7735930"/>
              <a:gd name="connsiteY2813" fmla="*/ 5895442 h 6858000"/>
              <a:gd name="connsiteX2814" fmla="*/ 5194059 w 7735930"/>
              <a:gd name="connsiteY2814" fmla="*/ 5901003 h 6858000"/>
              <a:gd name="connsiteX2815" fmla="*/ 5194059 w 7735930"/>
              <a:gd name="connsiteY2815" fmla="*/ 5901002 h 6858000"/>
              <a:gd name="connsiteX2816" fmla="*/ 5194060 w 7735930"/>
              <a:gd name="connsiteY2816" fmla="*/ 5901003 h 6858000"/>
              <a:gd name="connsiteX2817" fmla="*/ 5195005 w 7735930"/>
              <a:gd name="connsiteY2817" fmla="*/ 5900068 h 6858000"/>
              <a:gd name="connsiteX2818" fmla="*/ 5196609 w 7735930"/>
              <a:gd name="connsiteY2818" fmla="*/ 5901003 h 6858000"/>
              <a:gd name="connsiteX2819" fmla="*/ 5196608 w 7735930"/>
              <a:gd name="connsiteY2819" fmla="*/ 5901002 h 6858000"/>
              <a:gd name="connsiteX2820" fmla="*/ 5196610 w 7735930"/>
              <a:gd name="connsiteY2820" fmla="*/ 5901003 h 6858000"/>
              <a:gd name="connsiteX2821" fmla="*/ 5196258 w 7735930"/>
              <a:gd name="connsiteY2821" fmla="*/ 5894483 h 6858000"/>
              <a:gd name="connsiteX2822" fmla="*/ 5194412 w 7735930"/>
              <a:gd name="connsiteY2822" fmla="*/ 5893333 h 6858000"/>
              <a:gd name="connsiteX2823" fmla="*/ 5193884 w 7735930"/>
              <a:gd name="connsiteY2823" fmla="*/ 5892949 h 6858000"/>
              <a:gd name="connsiteX2824" fmla="*/ 5193884 w 7735930"/>
              <a:gd name="connsiteY2824" fmla="*/ 5892950 h 6858000"/>
              <a:gd name="connsiteX2825" fmla="*/ 6139978 w 7735930"/>
              <a:gd name="connsiteY2825" fmla="*/ 5891031 h 6858000"/>
              <a:gd name="connsiteX2826" fmla="*/ 6139978 w 7735930"/>
              <a:gd name="connsiteY2826" fmla="*/ 5891990 h 6858000"/>
              <a:gd name="connsiteX2827" fmla="*/ 6137428 w 7735930"/>
              <a:gd name="connsiteY2827" fmla="*/ 5895442 h 6858000"/>
              <a:gd name="connsiteX2828" fmla="*/ 6138571 w 7735930"/>
              <a:gd name="connsiteY2828" fmla="*/ 5899277 h 6858000"/>
              <a:gd name="connsiteX2829" fmla="*/ 6138571 w 7735930"/>
              <a:gd name="connsiteY2829" fmla="*/ 5901003 h 6858000"/>
              <a:gd name="connsiteX2830" fmla="*/ 6138572 w 7735930"/>
              <a:gd name="connsiteY2830" fmla="*/ 5901003 h 6858000"/>
              <a:gd name="connsiteX2831" fmla="*/ 6140594 w 7735930"/>
              <a:gd name="connsiteY2831" fmla="*/ 5901195 h 6858000"/>
              <a:gd name="connsiteX2832" fmla="*/ 6142352 w 7735930"/>
              <a:gd name="connsiteY2832" fmla="*/ 5895442 h 6858000"/>
              <a:gd name="connsiteX2833" fmla="*/ 6142528 w 7735930"/>
              <a:gd name="connsiteY2833" fmla="*/ 5895442 h 6858000"/>
              <a:gd name="connsiteX2834" fmla="*/ 6141122 w 7735930"/>
              <a:gd name="connsiteY2834" fmla="*/ 5892757 h 6858000"/>
              <a:gd name="connsiteX2835" fmla="*/ 6139979 w 7735930"/>
              <a:gd name="connsiteY2835" fmla="*/ 5891031 h 6858000"/>
              <a:gd name="connsiteX2836" fmla="*/ 6139979 w 7735930"/>
              <a:gd name="connsiteY2836" fmla="*/ 5891032 h 6858000"/>
              <a:gd name="connsiteX2837" fmla="*/ 487992 w 7735930"/>
              <a:gd name="connsiteY2837" fmla="*/ 5889973 h 6858000"/>
              <a:gd name="connsiteX2838" fmla="*/ 465262 w 7735930"/>
              <a:gd name="connsiteY2838" fmla="*/ 5907392 h 6858000"/>
              <a:gd name="connsiteX2839" fmla="*/ 473704 w 7735930"/>
              <a:gd name="connsiteY2839" fmla="*/ 5911936 h 6858000"/>
              <a:gd name="connsiteX2840" fmla="*/ 473704 w 7735930"/>
              <a:gd name="connsiteY2840" fmla="*/ 5911935 h 6858000"/>
              <a:gd name="connsiteX2841" fmla="*/ 473706 w 7735930"/>
              <a:gd name="connsiteY2841" fmla="*/ 5911936 h 6858000"/>
              <a:gd name="connsiteX2842" fmla="*/ 487992 w 7735930"/>
              <a:gd name="connsiteY2842" fmla="*/ 5889973 h 6858000"/>
              <a:gd name="connsiteX2843" fmla="*/ 5599679 w 7735930"/>
              <a:gd name="connsiteY2843" fmla="*/ 5889881 h 6858000"/>
              <a:gd name="connsiteX2844" fmla="*/ 5594668 w 7735930"/>
              <a:gd name="connsiteY2844" fmla="*/ 5901003 h 6858000"/>
              <a:gd name="connsiteX2845" fmla="*/ 5594669 w 7735930"/>
              <a:gd name="connsiteY2845" fmla="*/ 5901003 h 6858000"/>
              <a:gd name="connsiteX2846" fmla="*/ 5599680 w 7735930"/>
              <a:gd name="connsiteY2846" fmla="*/ 5897551 h 6858000"/>
              <a:gd name="connsiteX2847" fmla="*/ 5599680 w 7735930"/>
              <a:gd name="connsiteY2847" fmla="*/ 5889881 h 6858000"/>
              <a:gd name="connsiteX2848" fmla="*/ 5599678 w 7735930"/>
              <a:gd name="connsiteY2848" fmla="*/ 5889883 h 6858000"/>
              <a:gd name="connsiteX2849" fmla="*/ 6141912 w 7735930"/>
              <a:gd name="connsiteY2849" fmla="*/ 5887388 h 6858000"/>
              <a:gd name="connsiteX2850" fmla="*/ 6141912 w 7735930"/>
              <a:gd name="connsiteY2850" fmla="*/ 5887580 h 6858000"/>
              <a:gd name="connsiteX2851" fmla="*/ 6143582 w 7735930"/>
              <a:gd name="connsiteY2851" fmla="*/ 5890840 h 6858000"/>
              <a:gd name="connsiteX2852" fmla="*/ 6144110 w 7735930"/>
              <a:gd name="connsiteY2852" fmla="*/ 5891990 h 6858000"/>
              <a:gd name="connsiteX2853" fmla="*/ 6144110 w 7735930"/>
              <a:gd name="connsiteY2853" fmla="*/ 5891988 h 6858000"/>
              <a:gd name="connsiteX2854" fmla="*/ 6144111 w 7735930"/>
              <a:gd name="connsiteY2854" fmla="*/ 5891990 h 6858000"/>
              <a:gd name="connsiteX2855" fmla="*/ 6145341 w 7735930"/>
              <a:gd name="connsiteY2855" fmla="*/ 5887388 h 6858000"/>
              <a:gd name="connsiteX2856" fmla="*/ 6145340 w 7735930"/>
              <a:gd name="connsiteY2856" fmla="*/ 5887388 h 6858000"/>
              <a:gd name="connsiteX2857" fmla="*/ 6141912 w 7735930"/>
              <a:gd name="connsiteY2857" fmla="*/ 5887388 h 6858000"/>
              <a:gd name="connsiteX2858" fmla="*/ 5617360 w 7735930"/>
              <a:gd name="connsiteY2858" fmla="*/ 5885398 h 6858000"/>
              <a:gd name="connsiteX2859" fmla="*/ 5609525 w 7735930"/>
              <a:gd name="connsiteY2859" fmla="*/ 5889881 h 6858000"/>
              <a:gd name="connsiteX2860" fmla="*/ 5609349 w 7735930"/>
              <a:gd name="connsiteY2860" fmla="*/ 5891031 h 6858000"/>
              <a:gd name="connsiteX2861" fmla="*/ 5609350 w 7735930"/>
              <a:gd name="connsiteY2861" fmla="*/ 5891030 h 6858000"/>
              <a:gd name="connsiteX2862" fmla="*/ 5609350 w 7735930"/>
              <a:gd name="connsiteY2862" fmla="*/ 5891031 h 6858000"/>
              <a:gd name="connsiteX2863" fmla="*/ 5611899 w 7735930"/>
              <a:gd name="connsiteY2863" fmla="*/ 5890456 h 6858000"/>
              <a:gd name="connsiteX2864" fmla="*/ 5612338 w 7735930"/>
              <a:gd name="connsiteY2864" fmla="*/ 5890456 h 6858000"/>
              <a:gd name="connsiteX2865" fmla="*/ 5612690 w 7735930"/>
              <a:gd name="connsiteY2865" fmla="*/ 5891031 h 6858000"/>
              <a:gd name="connsiteX2866" fmla="*/ 5614712 w 7735930"/>
              <a:gd name="connsiteY2866" fmla="*/ 5894675 h 6858000"/>
              <a:gd name="connsiteX2867" fmla="*/ 5615679 w 7735930"/>
              <a:gd name="connsiteY2867" fmla="*/ 5896593 h 6858000"/>
              <a:gd name="connsiteX2868" fmla="*/ 5615679 w 7735930"/>
              <a:gd name="connsiteY2868" fmla="*/ 5896591 h 6858000"/>
              <a:gd name="connsiteX2869" fmla="*/ 5615680 w 7735930"/>
              <a:gd name="connsiteY2869" fmla="*/ 5896593 h 6858000"/>
              <a:gd name="connsiteX2870" fmla="*/ 5615943 w 7735930"/>
              <a:gd name="connsiteY2870" fmla="*/ 5895442 h 6858000"/>
              <a:gd name="connsiteX2871" fmla="*/ 5625789 w 7735930"/>
              <a:gd name="connsiteY2871" fmla="*/ 5891990 h 6858000"/>
              <a:gd name="connsiteX2872" fmla="*/ 5617361 w 7735930"/>
              <a:gd name="connsiteY2872" fmla="*/ 5885398 h 6858000"/>
              <a:gd name="connsiteX2873" fmla="*/ 1010431 w 7735930"/>
              <a:gd name="connsiteY2873" fmla="*/ 5883536 h 6858000"/>
              <a:gd name="connsiteX2874" fmla="*/ 1015220 w 7735930"/>
              <a:gd name="connsiteY2874" fmla="*/ 5894611 h 6858000"/>
              <a:gd name="connsiteX2875" fmla="*/ 1007834 w 7735930"/>
              <a:gd name="connsiteY2875" fmla="*/ 5903983 h 6858000"/>
              <a:gd name="connsiteX2876" fmla="*/ 1003166 w 7735930"/>
              <a:gd name="connsiteY2876" fmla="*/ 5893049 h 6858000"/>
              <a:gd name="connsiteX2877" fmla="*/ 6047496 w 7735930"/>
              <a:gd name="connsiteY2877" fmla="*/ 5877033 h 6858000"/>
              <a:gd name="connsiteX2878" fmla="*/ 6045122 w 7735930"/>
              <a:gd name="connsiteY2878" fmla="*/ 5880868 h 6858000"/>
              <a:gd name="connsiteX2879" fmla="*/ 6048902 w 7735930"/>
              <a:gd name="connsiteY2879" fmla="*/ 5887771 h 6858000"/>
              <a:gd name="connsiteX2880" fmla="*/ 6048902 w 7735930"/>
              <a:gd name="connsiteY2880" fmla="*/ 5887770 h 6858000"/>
              <a:gd name="connsiteX2881" fmla="*/ 6048903 w 7735930"/>
              <a:gd name="connsiteY2881" fmla="*/ 5887771 h 6858000"/>
              <a:gd name="connsiteX2882" fmla="*/ 6050046 w 7735930"/>
              <a:gd name="connsiteY2882" fmla="*/ 5886429 h 6858000"/>
              <a:gd name="connsiteX2883" fmla="*/ 6047497 w 7735930"/>
              <a:gd name="connsiteY2883" fmla="*/ 5878758 h 6858000"/>
              <a:gd name="connsiteX2884" fmla="*/ 6047497 w 7735930"/>
              <a:gd name="connsiteY2884" fmla="*/ 5877033 h 6858000"/>
              <a:gd name="connsiteX2885" fmla="*/ 6047496 w 7735930"/>
              <a:gd name="connsiteY2885" fmla="*/ 5877035 h 6858000"/>
              <a:gd name="connsiteX2886" fmla="*/ 5973915 w 7735930"/>
              <a:gd name="connsiteY2886" fmla="*/ 5877033 h 6858000"/>
              <a:gd name="connsiteX2887" fmla="*/ 5970750 w 7735930"/>
              <a:gd name="connsiteY2887" fmla="*/ 5884895 h 6858000"/>
              <a:gd name="connsiteX2888" fmla="*/ 5970751 w 7735930"/>
              <a:gd name="connsiteY2888" fmla="*/ 5884894 h 6858000"/>
              <a:gd name="connsiteX2889" fmla="*/ 5970751 w 7735930"/>
              <a:gd name="connsiteY2889" fmla="*/ 5884895 h 6858000"/>
              <a:gd name="connsiteX2890" fmla="*/ 5971542 w 7735930"/>
              <a:gd name="connsiteY2890" fmla="*/ 5884511 h 6858000"/>
              <a:gd name="connsiteX2891" fmla="*/ 5973916 w 7735930"/>
              <a:gd name="connsiteY2891" fmla="*/ 5877033 h 6858000"/>
              <a:gd name="connsiteX2892" fmla="*/ 5973915 w 7735930"/>
              <a:gd name="connsiteY2892" fmla="*/ 5877034 h 6858000"/>
              <a:gd name="connsiteX2893" fmla="*/ 6146131 w 7735930"/>
              <a:gd name="connsiteY2893" fmla="*/ 5875307 h 6858000"/>
              <a:gd name="connsiteX2894" fmla="*/ 6138571 w 7735930"/>
              <a:gd name="connsiteY2894" fmla="*/ 5877033 h 6858000"/>
              <a:gd name="connsiteX2895" fmla="*/ 6138571 w 7735930"/>
              <a:gd name="connsiteY2895" fmla="*/ 5886429 h 6858000"/>
              <a:gd name="connsiteX2896" fmla="*/ 6139011 w 7735930"/>
              <a:gd name="connsiteY2896" fmla="*/ 5886813 h 6858000"/>
              <a:gd name="connsiteX2897" fmla="*/ 6139011 w 7735930"/>
              <a:gd name="connsiteY2897" fmla="*/ 5886812 h 6858000"/>
              <a:gd name="connsiteX2898" fmla="*/ 6139012 w 7735930"/>
              <a:gd name="connsiteY2898" fmla="*/ 5886813 h 6858000"/>
              <a:gd name="connsiteX2899" fmla="*/ 6139363 w 7735930"/>
              <a:gd name="connsiteY2899" fmla="*/ 5884703 h 6858000"/>
              <a:gd name="connsiteX2900" fmla="*/ 6139539 w 7735930"/>
              <a:gd name="connsiteY2900" fmla="*/ 5883936 h 6858000"/>
              <a:gd name="connsiteX2901" fmla="*/ 6140155 w 7735930"/>
              <a:gd name="connsiteY2901" fmla="*/ 5883553 h 6858000"/>
              <a:gd name="connsiteX2902" fmla="*/ 6146132 w 7735930"/>
              <a:gd name="connsiteY2902" fmla="*/ 5882785 h 6858000"/>
              <a:gd name="connsiteX2903" fmla="*/ 6146132 w 7735930"/>
              <a:gd name="connsiteY2903" fmla="*/ 5882594 h 6858000"/>
              <a:gd name="connsiteX2904" fmla="*/ 6146132 w 7735930"/>
              <a:gd name="connsiteY2904" fmla="*/ 5875307 h 6858000"/>
              <a:gd name="connsiteX2905" fmla="*/ 5770489 w 7735930"/>
              <a:gd name="connsiteY2905" fmla="*/ 5873197 h 6858000"/>
              <a:gd name="connsiteX2906" fmla="*/ 5771896 w 7735930"/>
              <a:gd name="connsiteY2906" fmla="*/ 5886429 h 6858000"/>
              <a:gd name="connsiteX2907" fmla="*/ 5762930 w 7735930"/>
              <a:gd name="connsiteY2907" fmla="*/ 5884511 h 6858000"/>
              <a:gd name="connsiteX2908" fmla="*/ 5762929 w 7735930"/>
              <a:gd name="connsiteY2908" fmla="*/ 5884511 h 6858000"/>
              <a:gd name="connsiteX2909" fmla="*/ 5758006 w 7735930"/>
              <a:gd name="connsiteY2909" fmla="*/ 5897551 h 6858000"/>
              <a:gd name="connsiteX2910" fmla="*/ 5758007 w 7735930"/>
              <a:gd name="connsiteY2910" fmla="*/ 5897551 h 6858000"/>
              <a:gd name="connsiteX2911" fmla="*/ 5765500 w 7735930"/>
              <a:gd name="connsiteY2911" fmla="*/ 5897407 h 6858000"/>
              <a:gd name="connsiteX2912" fmla="*/ 5770489 w 7735930"/>
              <a:gd name="connsiteY2912" fmla="*/ 5901003 h 6858000"/>
              <a:gd name="connsiteX2913" fmla="*/ 5770489 w 7735930"/>
              <a:gd name="connsiteY2913" fmla="*/ 5906756 h 6858000"/>
              <a:gd name="connsiteX2914" fmla="*/ 5773039 w 7735930"/>
              <a:gd name="connsiteY2914" fmla="*/ 5908674 h 6858000"/>
              <a:gd name="connsiteX2915" fmla="*/ 5772511 w 7735930"/>
              <a:gd name="connsiteY2915" fmla="*/ 5909633 h 6858000"/>
              <a:gd name="connsiteX2916" fmla="*/ 5776995 w 7735930"/>
              <a:gd name="connsiteY2916" fmla="*/ 5910975 h 6858000"/>
              <a:gd name="connsiteX2917" fmla="*/ 5777434 w 7735930"/>
              <a:gd name="connsiteY2917" fmla="*/ 5911167 h 6858000"/>
              <a:gd name="connsiteX2918" fmla="*/ 5778050 w 7735930"/>
              <a:gd name="connsiteY2918" fmla="*/ 5912317 h 6858000"/>
              <a:gd name="connsiteX2919" fmla="*/ 5779192 w 7735930"/>
              <a:gd name="connsiteY2919" fmla="*/ 5915002 h 6858000"/>
              <a:gd name="connsiteX2920" fmla="*/ 5779456 w 7735930"/>
              <a:gd name="connsiteY2920" fmla="*/ 5915577 h 6858000"/>
              <a:gd name="connsiteX2921" fmla="*/ 5779192 w 7735930"/>
              <a:gd name="connsiteY2921" fmla="*/ 5916536 h 6858000"/>
              <a:gd name="connsiteX2922" fmla="*/ 5778841 w 7735930"/>
              <a:gd name="connsiteY2922" fmla="*/ 5918262 h 6858000"/>
              <a:gd name="connsiteX2923" fmla="*/ 5776819 w 7735930"/>
              <a:gd name="connsiteY2923" fmla="*/ 5923248 h 6858000"/>
              <a:gd name="connsiteX2924" fmla="*/ 5776995 w 7735930"/>
              <a:gd name="connsiteY2924" fmla="*/ 5925933 h 6858000"/>
              <a:gd name="connsiteX2925" fmla="*/ 5777434 w 7735930"/>
              <a:gd name="connsiteY2925" fmla="*/ 5930918 h 6858000"/>
              <a:gd name="connsiteX2926" fmla="*/ 5777435 w 7735930"/>
              <a:gd name="connsiteY2926" fmla="*/ 5930917 h 6858000"/>
              <a:gd name="connsiteX2927" fmla="*/ 5777435 w 7735930"/>
              <a:gd name="connsiteY2927" fmla="*/ 5930918 h 6858000"/>
              <a:gd name="connsiteX2928" fmla="*/ 5778402 w 7735930"/>
              <a:gd name="connsiteY2928" fmla="*/ 5930535 h 6858000"/>
              <a:gd name="connsiteX2929" fmla="*/ 5779808 w 7735930"/>
              <a:gd name="connsiteY2929" fmla="*/ 5930151 h 6858000"/>
              <a:gd name="connsiteX2930" fmla="*/ 5780775 w 7735930"/>
              <a:gd name="connsiteY2930" fmla="*/ 5931686 h 6858000"/>
              <a:gd name="connsiteX2931" fmla="*/ 5780775 w 7735930"/>
              <a:gd name="connsiteY2931" fmla="*/ 5931877 h 6858000"/>
              <a:gd name="connsiteX2932" fmla="*/ 5779984 w 7735930"/>
              <a:gd name="connsiteY2932" fmla="*/ 5933220 h 6858000"/>
              <a:gd name="connsiteX2933" fmla="*/ 5778841 w 7735930"/>
              <a:gd name="connsiteY2933" fmla="*/ 5933411 h 6858000"/>
              <a:gd name="connsiteX2934" fmla="*/ 5776029 w 7735930"/>
              <a:gd name="connsiteY2934" fmla="*/ 5933220 h 6858000"/>
              <a:gd name="connsiteX2935" fmla="*/ 5775677 w 7735930"/>
              <a:gd name="connsiteY2935" fmla="*/ 5932836 h 6858000"/>
              <a:gd name="connsiteX2936" fmla="*/ 5775677 w 7735930"/>
              <a:gd name="connsiteY2936" fmla="*/ 5932261 h 6858000"/>
              <a:gd name="connsiteX2937" fmla="*/ 5775062 w 7735930"/>
              <a:gd name="connsiteY2937" fmla="*/ 5925933 h 6858000"/>
              <a:gd name="connsiteX2938" fmla="*/ 5774886 w 7735930"/>
              <a:gd name="connsiteY2938" fmla="*/ 5923056 h 6858000"/>
              <a:gd name="connsiteX2939" fmla="*/ 5774446 w 7735930"/>
              <a:gd name="connsiteY2939" fmla="*/ 5922289 h 6858000"/>
              <a:gd name="connsiteX2940" fmla="*/ 5774446 w 7735930"/>
              <a:gd name="connsiteY2940" fmla="*/ 5921330 h 6858000"/>
              <a:gd name="connsiteX2941" fmla="*/ 5772864 w 7735930"/>
              <a:gd name="connsiteY2941" fmla="*/ 5918070 h 6858000"/>
              <a:gd name="connsiteX2942" fmla="*/ 5770490 w 7735930"/>
              <a:gd name="connsiteY2942" fmla="*/ 5912509 h 6858000"/>
              <a:gd name="connsiteX2943" fmla="*/ 5770314 w 7735930"/>
              <a:gd name="connsiteY2943" fmla="*/ 5911742 h 6858000"/>
              <a:gd name="connsiteX2944" fmla="*/ 5770313 w 7735930"/>
              <a:gd name="connsiteY2944" fmla="*/ 5911742 h 6858000"/>
              <a:gd name="connsiteX2945" fmla="*/ 5769259 w 7735930"/>
              <a:gd name="connsiteY2945" fmla="*/ 5912125 h 6858000"/>
              <a:gd name="connsiteX2946" fmla="*/ 5766040 w 7735930"/>
              <a:gd name="connsiteY2946" fmla="*/ 5911094 h 6858000"/>
              <a:gd name="connsiteX2947" fmla="*/ 5766039 w 7735930"/>
              <a:gd name="connsiteY2947" fmla="*/ 5911095 h 6858000"/>
              <a:gd name="connsiteX2948" fmla="*/ 5766038 w 7735930"/>
              <a:gd name="connsiteY2948" fmla="*/ 5911094 h 6858000"/>
              <a:gd name="connsiteX2949" fmla="*/ 5764336 w 7735930"/>
              <a:gd name="connsiteY2949" fmla="*/ 5914234 h 6858000"/>
              <a:gd name="connsiteX2950" fmla="*/ 5762315 w 7735930"/>
              <a:gd name="connsiteY2950" fmla="*/ 5913084 h 6858000"/>
              <a:gd name="connsiteX2951" fmla="*/ 5762314 w 7735930"/>
              <a:gd name="connsiteY2951" fmla="*/ 5913084 h 6858000"/>
              <a:gd name="connsiteX2952" fmla="*/ 5762929 w 7735930"/>
              <a:gd name="connsiteY2952" fmla="*/ 5915961 h 6858000"/>
              <a:gd name="connsiteX2953" fmla="*/ 5759413 w 7735930"/>
              <a:gd name="connsiteY2953" fmla="*/ 5930918 h 6858000"/>
              <a:gd name="connsiteX2954" fmla="*/ 5768116 w 7735930"/>
              <a:gd name="connsiteY2954" fmla="*/ 5949328 h 6858000"/>
              <a:gd name="connsiteX2955" fmla="*/ 5764336 w 7735930"/>
              <a:gd name="connsiteY2955" fmla="*/ 5956807 h 6858000"/>
              <a:gd name="connsiteX2956" fmla="*/ 5765566 w 7735930"/>
              <a:gd name="connsiteY2956" fmla="*/ 5964094 h 6858000"/>
              <a:gd name="connsiteX2957" fmla="*/ 5765567 w 7735930"/>
              <a:gd name="connsiteY2957" fmla="*/ 5964093 h 6858000"/>
              <a:gd name="connsiteX2958" fmla="*/ 5765567 w 7735930"/>
              <a:gd name="connsiteY2958" fmla="*/ 5964094 h 6858000"/>
              <a:gd name="connsiteX2959" fmla="*/ 5767710 w 7735930"/>
              <a:gd name="connsiteY2959" fmla="*/ 5962775 h 6858000"/>
              <a:gd name="connsiteX2960" fmla="*/ 5769259 w 7735930"/>
              <a:gd name="connsiteY2960" fmla="*/ 5960451 h 6858000"/>
              <a:gd name="connsiteX2961" fmla="*/ 5770379 w 7735930"/>
              <a:gd name="connsiteY2961" fmla="*/ 5966275 h 6858000"/>
              <a:gd name="connsiteX2962" fmla="*/ 5774269 w 7735930"/>
              <a:gd name="connsiteY2962" fmla="*/ 5967929 h 6858000"/>
              <a:gd name="connsiteX2963" fmla="*/ 5774269 w 7735930"/>
              <a:gd name="connsiteY2963" fmla="*/ 5967928 h 6858000"/>
              <a:gd name="connsiteX2964" fmla="*/ 5774270 w 7735930"/>
              <a:gd name="connsiteY2964" fmla="*/ 5967929 h 6858000"/>
              <a:gd name="connsiteX2965" fmla="*/ 5776820 w 7735930"/>
              <a:gd name="connsiteY2965" fmla="*/ 5964094 h 6858000"/>
              <a:gd name="connsiteX2966" fmla="*/ 5775413 w 7735930"/>
              <a:gd name="connsiteY2966" fmla="*/ 5960450 h 6858000"/>
              <a:gd name="connsiteX2967" fmla="*/ 5785611 w 7735930"/>
              <a:gd name="connsiteY2967" fmla="*/ 5956807 h 6858000"/>
              <a:gd name="connsiteX2968" fmla="*/ 5787985 w 7735930"/>
              <a:gd name="connsiteY2968" fmla="*/ 5943767 h 6858000"/>
              <a:gd name="connsiteX2969" fmla="*/ 5787985 w 7735930"/>
              <a:gd name="connsiteY2969" fmla="*/ 5936288 h 6858000"/>
              <a:gd name="connsiteX2970" fmla="*/ 5784853 w 7735930"/>
              <a:gd name="connsiteY2970" fmla="*/ 5933483 h 6858000"/>
              <a:gd name="connsiteX2971" fmla="*/ 5782974 w 7735930"/>
              <a:gd name="connsiteY2971" fmla="*/ 5928809 h 6858000"/>
              <a:gd name="connsiteX2972" fmla="*/ 5786753 w 7735930"/>
              <a:gd name="connsiteY2972" fmla="*/ 5930918 h 6858000"/>
              <a:gd name="connsiteX2973" fmla="*/ 5786752 w 7735930"/>
              <a:gd name="connsiteY2973" fmla="*/ 5930917 h 6858000"/>
              <a:gd name="connsiteX2974" fmla="*/ 5786754 w 7735930"/>
              <a:gd name="connsiteY2974" fmla="*/ 5930918 h 6858000"/>
              <a:gd name="connsiteX2975" fmla="*/ 5786754 w 7735930"/>
              <a:gd name="connsiteY2975" fmla="*/ 5921522 h 6858000"/>
              <a:gd name="connsiteX2976" fmla="*/ 5781831 w 7735930"/>
              <a:gd name="connsiteY2976" fmla="*/ 5915961 h 6858000"/>
              <a:gd name="connsiteX2977" fmla="*/ 5786754 w 7735930"/>
              <a:gd name="connsiteY2977" fmla="*/ 5886429 h 6858000"/>
              <a:gd name="connsiteX2978" fmla="*/ 5785611 w 7735930"/>
              <a:gd name="connsiteY2978" fmla="*/ 5877033 h 6858000"/>
              <a:gd name="connsiteX2979" fmla="*/ 5770490 w 7735930"/>
              <a:gd name="connsiteY2979" fmla="*/ 5873197 h 6858000"/>
              <a:gd name="connsiteX2980" fmla="*/ 416090 w 7735930"/>
              <a:gd name="connsiteY2980" fmla="*/ 5872689 h 6858000"/>
              <a:gd name="connsiteX2981" fmla="*/ 407917 w 7735930"/>
              <a:gd name="connsiteY2981" fmla="*/ 5875824 h 6858000"/>
              <a:gd name="connsiteX2982" fmla="*/ 395453 w 7735930"/>
              <a:gd name="connsiteY2982" fmla="*/ 5888078 h 6858000"/>
              <a:gd name="connsiteX2983" fmla="*/ 386685 w 7735930"/>
              <a:gd name="connsiteY2983" fmla="*/ 5876719 h 6858000"/>
              <a:gd name="connsiteX2984" fmla="*/ 386684 w 7735930"/>
              <a:gd name="connsiteY2984" fmla="*/ 5876719 h 6858000"/>
              <a:gd name="connsiteX2985" fmla="*/ 365863 w 7735930"/>
              <a:gd name="connsiteY2985" fmla="*/ 5879701 h 6858000"/>
              <a:gd name="connsiteX2986" fmla="*/ 343824 w 7735930"/>
              <a:gd name="connsiteY2986" fmla="*/ 5891488 h 6858000"/>
              <a:gd name="connsiteX2987" fmla="*/ 333643 w 7735930"/>
              <a:gd name="connsiteY2987" fmla="*/ 5888505 h 6858000"/>
              <a:gd name="connsiteX2988" fmla="*/ 333643 w 7735930"/>
              <a:gd name="connsiteY2988" fmla="*/ 5888506 h 6858000"/>
              <a:gd name="connsiteX2989" fmla="*/ 333642 w 7735930"/>
              <a:gd name="connsiteY2989" fmla="*/ 5888505 h 6858000"/>
              <a:gd name="connsiteX2990" fmla="*/ 335560 w 7735930"/>
              <a:gd name="connsiteY2990" fmla="*/ 5894896 h 6858000"/>
              <a:gd name="connsiteX2991" fmla="*/ 335560 w 7735930"/>
              <a:gd name="connsiteY2991" fmla="*/ 5894896 h 6858000"/>
              <a:gd name="connsiteX2992" fmla="*/ 343824 w 7735930"/>
              <a:gd name="connsiteY2992" fmla="*/ 5891488 h 6858000"/>
              <a:gd name="connsiteX2993" fmla="*/ 368176 w 7735930"/>
              <a:gd name="connsiteY2993" fmla="*/ 5899818 h 6858000"/>
              <a:gd name="connsiteX2994" fmla="*/ 368177 w 7735930"/>
              <a:gd name="connsiteY2994" fmla="*/ 5899818 h 6858000"/>
              <a:gd name="connsiteX2995" fmla="*/ 395453 w 7735930"/>
              <a:gd name="connsiteY2995" fmla="*/ 5888079 h 6858000"/>
              <a:gd name="connsiteX2996" fmla="*/ 405361 w 7735930"/>
              <a:gd name="connsiteY2996" fmla="*/ 5895488 h 6858000"/>
              <a:gd name="connsiteX2997" fmla="*/ 416091 w 7735930"/>
              <a:gd name="connsiteY2997" fmla="*/ 5872689 h 6858000"/>
              <a:gd name="connsiteX2998" fmla="*/ 6309645 w 7735930"/>
              <a:gd name="connsiteY2998" fmla="*/ 5871471 h 6858000"/>
              <a:gd name="connsiteX2999" fmla="*/ 6309645 w 7735930"/>
              <a:gd name="connsiteY2999" fmla="*/ 5875307 h 6858000"/>
              <a:gd name="connsiteX3000" fmla="*/ 6309646 w 7735930"/>
              <a:gd name="connsiteY3000" fmla="*/ 5875307 h 6858000"/>
              <a:gd name="connsiteX3001" fmla="*/ 6312020 w 7735930"/>
              <a:gd name="connsiteY3001" fmla="*/ 5875307 h 6858000"/>
              <a:gd name="connsiteX3002" fmla="*/ 6312020 w 7735930"/>
              <a:gd name="connsiteY3002" fmla="*/ 5871471 h 6858000"/>
              <a:gd name="connsiteX3003" fmla="*/ 6312019 w 7735930"/>
              <a:gd name="connsiteY3003" fmla="*/ 5871471 h 6858000"/>
              <a:gd name="connsiteX3004" fmla="*/ 6309645 w 7735930"/>
              <a:gd name="connsiteY3004" fmla="*/ 5871471 h 6858000"/>
              <a:gd name="connsiteX3005" fmla="*/ 5192653 w 7735930"/>
              <a:gd name="connsiteY3005" fmla="*/ 5871471 h 6858000"/>
              <a:gd name="connsiteX3006" fmla="*/ 5191422 w 7735930"/>
              <a:gd name="connsiteY3006" fmla="*/ 5875307 h 6858000"/>
              <a:gd name="connsiteX3007" fmla="*/ 5185268 w 7735930"/>
              <a:gd name="connsiteY3007" fmla="*/ 5878758 h 6858000"/>
              <a:gd name="connsiteX3008" fmla="*/ 5186499 w 7735930"/>
              <a:gd name="connsiteY3008" fmla="*/ 5880868 h 6858000"/>
              <a:gd name="connsiteX3009" fmla="*/ 5191422 w 7735930"/>
              <a:gd name="connsiteY3009" fmla="*/ 5889881 h 6858000"/>
              <a:gd name="connsiteX3010" fmla="*/ 5191423 w 7735930"/>
              <a:gd name="connsiteY3010" fmla="*/ 5889881 h 6858000"/>
              <a:gd name="connsiteX3011" fmla="*/ 5195202 w 7735930"/>
              <a:gd name="connsiteY3011" fmla="*/ 5889881 h 6858000"/>
              <a:gd name="connsiteX3012" fmla="*/ 5194850 w 7735930"/>
              <a:gd name="connsiteY3012" fmla="*/ 5890073 h 6858000"/>
              <a:gd name="connsiteX3013" fmla="*/ 5195202 w 7735930"/>
              <a:gd name="connsiteY3013" fmla="*/ 5890264 h 6858000"/>
              <a:gd name="connsiteX3014" fmla="*/ 5197839 w 7735930"/>
              <a:gd name="connsiteY3014" fmla="*/ 5892565 h 6858000"/>
              <a:gd name="connsiteX3015" fmla="*/ 5197839 w 7735930"/>
              <a:gd name="connsiteY3015" fmla="*/ 5892564 h 6858000"/>
              <a:gd name="connsiteX3016" fmla="*/ 5197840 w 7735930"/>
              <a:gd name="connsiteY3016" fmla="*/ 5892565 h 6858000"/>
              <a:gd name="connsiteX3017" fmla="*/ 5197840 w 7735930"/>
              <a:gd name="connsiteY3017" fmla="*/ 5891990 h 6858000"/>
              <a:gd name="connsiteX3018" fmla="*/ 5200214 w 7735930"/>
              <a:gd name="connsiteY3018" fmla="*/ 5878758 h 6858000"/>
              <a:gd name="connsiteX3019" fmla="*/ 5200214 w 7735930"/>
              <a:gd name="connsiteY3019" fmla="*/ 5875307 h 6858000"/>
              <a:gd name="connsiteX3020" fmla="*/ 5200566 w 7735930"/>
              <a:gd name="connsiteY3020" fmla="*/ 5874156 h 6858000"/>
              <a:gd name="connsiteX3021" fmla="*/ 5200565 w 7735930"/>
              <a:gd name="connsiteY3021" fmla="*/ 5874156 h 6858000"/>
              <a:gd name="connsiteX3022" fmla="*/ 5194850 w 7735930"/>
              <a:gd name="connsiteY3022" fmla="*/ 5875115 h 6858000"/>
              <a:gd name="connsiteX3023" fmla="*/ 5194412 w 7735930"/>
              <a:gd name="connsiteY3023" fmla="*/ 5874923 h 6858000"/>
              <a:gd name="connsiteX3024" fmla="*/ 5194412 w 7735930"/>
              <a:gd name="connsiteY3024" fmla="*/ 5874731 h 6858000"/>
              <a:gd name="connsiteX3025" fmla="*/ 5193621 w 7735930"/>
              <a:gd name="connsiteY3025" fmla="*/ 5873197 h 6858000"/>
              <a:gd name="connsiteX3026" fmla="*/ 5192654 w 7735930"/>
              <a:gd name="connsiteY3026" fmla="*/ 5871471 h 6858000"/>
              <a:gd name="connsiteX3027" fmla="*/ 5192653 w 7735930"/>
              <a:gd name="connsiteY3027" fmla="*/ 5871472 h 6858000"/>
              <a:gd name="connsiteX3028" fmla="*/ 892565 w 7735930"/>
              <a:gd name="connsiteY3028" fmla="*/ 5870281 h 6858000"/>
              <a:gd name="connsiteX3029" fmla="*/ 875320 w 7735930"/>
              <a:gd name="connsiteY3029" fmla="*/ 5883464 h 6858000"/>
              <a:gd name="connsiteX3030" fmla="*/ 860055 w 7735930"/>
              <a:gd name="connsiteY3030" fmla="*/ 5882020 h 6858000"/>
              <a:gd name="connsiteX3031" fmla="*/ 845216 w 7735930"/>
              <a:gd name="connsiteY3031" fmla="*/ 5877736 h 6858000"/>
              <a:gd name="connsiteX3032" fmla="*/ 845216 w 7735930"/>
              <a:gd name="connsiteY3032" fmla="*/ 5877737 h 6858000"/>
              <a:gd name="connsiteX3033" fmla="*/ 845214 w 7735930"/>
              <a:gd name="connsiteY3033" fmla="*/ 5877736 h 6858000"/>
              <a:gd name="connsiteX3034" fmla="*/ 829248 w 7735930"/>
              <a:gd name="connsiteY3034" fmla="*/ 5882399 h 6858000"/>
              <a:gd name="connsiteX3035" fmla="*/ 783142 w 7735930"/>
              <a:gd name="connsiteY3035" fmla="*/ 5917616 h 6858000"/>
              <a:gd name="connsiteX3036" fmla="*/ 746450 w 7735930"/>
              <a:gd name="connsiteY3036" fmla="*/ 5964573 h 6858000"/>
              <a:gd name="connsiteX3037" fmla="*/ 657483 w 7735930"/>
              <a:gd name="connsiteY3037" fmla="*/ 6014937 h 6858000"/>
              <a:gd name="connsiteX3038" fmla="*/ 658132 w 7735930"/>
              <a:gd name="connsiteY3038" fmla="*/ 6087265 h 6858000"/>
              <a:gd name="connsiteX3039" fmla="*/ 658132 w 7735930"/>
              <a:gd name="connsiteY3039" fmla="*/ 6087264 h 6858000"/>
              <a:gd name="connsiteX3040" fmla="*/ 658133 w 7735930"/>
              <a:gd name="connsiteY3040" fmla="*/ 6087265 h 6858000"/>
              <a:gd name="connsiteX3041" fmla="*/ 795482 w 7735930"/>
              <a:gd name="connsiteY3041" fmla="*/ 5981235 h 6858000"/>
              <a:gd name="connsiteX3042" fmla="*/ 892566 w 7735930"/>
              <a:gd name="connsiteY3042" fmla="*/ 5870281 h 6858000"/>
              <a:gd name="connsiteX3043" fmla="*/ 892565 w 7735930"/>
              <a:gd name="connsiteY3043" fmla="*/ 5870282 h 6858000"/>
              <a:gd name="connsiteX3044" fmla="*/ 1177650 w 7735930"/>
              <a:gd name="connsiteY3044" fmla="*/ 5868388 h 6858000"/>
              <a:gd name="connsiteX3045" fmla="*/ 1182075 w 7735930"/>
              <a:gd name="connsiteY3045" fmla="*/ 5884434 h 6858000"/>
              <a:gd name="connsiteX3046" fmla="*/ 1183820 w 7735930"/>
              <a:gd name="connsiteY3046" fmla="*/ 5900197 h 6858000"/>
              <a:gd name="connsiteX3047" fmla="*/ 1161618 w 7735930"/>
              <a:gd name="connsiteY3047" fmla="*/ 5911983 h 6858000"/>
              <a:gd name="connsiteX3048" fmla="*/ 1140635 w 7735930"/>
              <a:gd name="connsiteY3048" fmla="*/ 5914966 h 6858000"/>
              <a:gd name="connsiteX3049" fmla="*/ 1139433 w 7735930"/>
              <a:gd name="connsiteY3049" fmla="*/ 5901936 h 6858000"/>
              <a:gd name="connsiteX3050" fmla="*/ 1148551 w 7735930"/>
              <a:gd name="connsiteY3050" fmla="*/ 5890256 h 6858000"/>
              <a:gd name="connsiteX3051" fmla="*/ 5194059 w 7735930"/>
              <a:gd name="connsiteY3051" fmla="*/ 5867636 h 6858000"/>
              <a:gd name="connsiteX3052" fmla="*/ 5194059 w 7735930"/>
              <a:gd name="connsiteY3052" fmla="*/ 5869744 h 6858000"/>
              <a:gd name="connsiteX3053" fmla="*/ 5193445 w 7735930"/>
              <a:gd name="connsiteY3053" fmla="*/ 5869362 h 6858000"/>
              <a:gd name="connsiteX3054" fmla="*/ 5193444 w 7735930"/>
              <a:gd name="connsiteY3054" fmla="*/ 5869362 h 6858000"/>
              <a:gd name="connsiteX3055" fmla="*/ 5194850 w 7735930"/>
              <a:gd name="connsiteY3055" fmla="*/ 5871855 h 6858000"/>
              <a:gd name="connsiteX3056" fmla="*/ 5195465 w 7735930"/>
              <a:gd name="connsiteY3056" fmla="*/ 5872814 h 6858000"/>
              <a:gd name="connsiteX3057" fmla="*/ 5195467 w 7735930"/>
              <a:gd name="connsiteY3057" fmla="*/ 5872814 h 6858000"/>
              <a:gd name="connsiteX3058" fmla="*/ 5198190 w 7735930"/>
              <a:gd name="connsiteY3058" fmla="*/ 5872814 h 6858000"/>
              <a:gd name="connsiteX3059" fmla="*/ 5198192 w 7735930"/>
              <a:gd name="connsiteY3059" fmla="*/ 5872814 h 6858000"/>
              <a:gd name="connsiteX3060" fmla="*/ 5194060 w 7735930"/>
              <a:gd name="connsiteY3060" fmla="*/ 5867636 h 6858000"/>
              <a:gd name="connsiteX3061" fmla="*/ 5194060 w 7735930"/>
              <a:gd name="connsiteY3061" fmla="*/ 5867637 h 6858000"/>
              <a:gd name="connsiteX3062" fmla="*/ 5721061 w 7735930"/>
              <a:gd name="connsiteY3062" fmla="*/ 5864256 h 6858000"/>
              <a:gd name="connsiteX3063" fmla="*/ 5718095 w 7735930"/>
              <a:gd name="connsiteY3063" fmla="*/ 5867636 h 6858000"/>
              <a:gd name="connsiteX3064" fmla="*/ 5723633 w 7735930"/>
              <a:gd name="connsiteY3064" fmla="*/ 5874923 h 6858000"/>
              <a:gd name="connsiteX3065" fmla="*/ 5723633 w 7735930"/>
              <a:gd name="connsiteY3065" fmla="*/ 5874922 h 6858000"/>
              <a:gd name="connsiteX3066" fmla="*/ 5723634 w 7735930"/>
              <a:gd name="connsiteY3066" fmla="*/ 5874923 h 6858000"/>
              <a:gd name="connsiteX3067" fmla="*/ 5725656 w 7735930"/>
              <a:gd name="connsiteY3067" fmla="*/ 5873197 h 6858000"/>
              <a:gd name="connsiteX3068" fmla="*/ 5722820 w 7735930"/>
              <a:gd name="connsiteY3068" fmla="*/ 5870057 h 6858000"/>
              <a:gd name="connsiteX3069" fmla="*/ 5720645 w 7735930"/>
              <a:gd name="connsiteY3069" fmla="*/ 5865911 h 6858000"/>
              <a:gd name="connsiteX3070" fmla="*/ 5723105 w 7735930"/>
              <a:gd name="connsiteY3070" fmla="*/ 5867636 h 6858000"/>
              <a:gd name="connsiteX3071" fmla="*/ 5723104 w 7735930"/>
              <a:gd name="connsiteY3071" fmla="*/ 5867634 h 6858000"/>
              <a:gd name="connsiteX3072" fmla="*/ 5723106 w 7735930"/>
              <a:gd name="connsiteY3072" fmla="*/ 5867636 h 6858000"/>
              <a:gd name="connsiteX3073" fmla="*/ 5721062 w 7735930"/>
              <a:gd name="connsiteY3073" fmla="*/ 5864256 h 6858000"/>
              <a:gd name="connsiteX3074" fmla="*/ 5721062 w 7735930"/>
              <a:gd name="connsiteY3074" fmla="*/ 5864257 h 6858000"/>
              <a:gd name="connsiteX3075" fmla="*/ 4098313 w 7735930"/>
              <a:gd name="connsiteY3075" fmla="*/ 5863465 h 6858000"/>
              <a:gd name="connsiteX3076" fmla="*/ 4095391 w 7735930"/>
              <a:gd name="connsiteY3076" fmla="*/ 5883914 h 6858000"/>
              <a:gd name="connsiteX3077" fmla="*/ 4095391 w 7735930"/>
              <a:gd name="connsiteY3077" fmla="*/ 5883913 h 6858000"/>
              <a:gd name="connsiteX3078" fmla="*/ 4095392 w 7735930"/>
              <a:gd name="connsiteY3078" fmla="*/ 5883914 h 6858000"/>
              <a:gd name="connsiteX3079" fmla="*/ 4098314 w 7735930"/>
              <a:gd name="connsiteY3079" fmla="*/ 5863465 h 6858000"/>
              <a:gd name="connsiteX3080" fmla="*/ 4098313 w 7735930"/>
              <a:gd name="connsiteY3080" fmla="*/ 5863466 h 6858000"/>
              <a:gd name="connsiteX3081" fmla="*/ 5857609 w 7735930"/>
              <a:gd name="connsiteY3081" fmla="*/ 5862458 h 6858000"/>
              <a:gd name="connsiteX3082" fmla="*/ 5854268 w 7735930"/>
              <a:gd name="connsiteY3082" fmla="*/ 5866294 h 6858000"/>
              <a:gd name="connsiteX3083" fmla="*/ 5859191 w 7735930"/>
              <a:gd name="connsiteY3083" fmla="*/ 5869745 h 6858000"/>
              <a:gd name="connsiteX3084" fmla="*/ 5859191 w 7735930"/>
              <a:gd name="connsiteY3084" fmla="*/ 5869744 h 6858000"/>
              <a:gd name="connsiteX3085" fmla="*/ 5859192 w 7735930"/>
              <a:gd name="connsiteY3085" fmla="*/ 5869745 h 6858000"/>
              <a:gd name="connsiteX3086" fmla="*/ 5859808 w 7735930"/>
              <a:gd name="connsiteY3086" fmla="*/ 5868787 h 6858000"/>
              <a:gd name="connsiteX3087" fmla="*/ 5860334 w 7735930"/>
              <a:gd name="connsiteY3087" fmla="*/ 5867636 h 6858000"/>
              <a:gd name="connsiteX3088" fmla="*/ 5863587 w 7735930"/>
              <a:gd name="connsiteY3088" fmla="*/ 5869937 h 6858000"/>
              <a:gd name="connsiteX3089" fmla="*/ 5863587 w 7735930"/>
              <a:gd name="connsiteY3089" fmla="*/ 5869936 h 6858000"/>
              <a:gd name="connsiteX3090" fmla="*/ 5863588 w 7735930"/>
              <a:gd name="connsiteY3090" fmla="*/ 5869937 h 6858000"/>
              <a:gd name="connsiteX3091" fmla="*/ 5864379 w 7735930"/>
              <a:gd name="connsiteY3091" fmla="*/ 5868020 h 6858000"/>
              <a:gd name="connsiteX3092" fmla="*/ 5860599 w 7735930"/>
              <a:gd name="connsiteY3092" fmla="*/ 5865335 h 6858000"/>
              <a:gd name="connsiteX3093" fmla="*/ 5860598 w 7735930"/>
              <a:gd name="connsiteY3093" fmla="*/ 5865335 h 6858000"/>
              <a:gd name="connsiteX3094" fmla="*/ 5860334 w 7735930"/>
              <a:gd name="connsiteY3094" fmla="*/ 5865526 h 6858000"/>
              <a:gd name="connsiteX3095" fmla="*/ 5859983 w 7735930"/>
              <a:gd name="connsiteY3095" fmla="*/ 5865335 h 6858000"/>
              <a:gd name="connsiteX3096" fmla="*/ 5859982 w 7735930"/>
              <a:gd name="connsiteY3096" fmla="*/ 5865335 h 6858000"/>
              <a:gd name="connsiteX3097" fmla="*/ 5859807 w 7735930"/>
              <a:gd name="connsiteY3097" fmla="*/ 5868779 h 6858000"/>
              <a:gd name="connsiteX3098" fmla="*/ 5859544 w 7735930"/>
              <a:gd name="connsiteY3098" fmla="*/ 5865335 h 6858000"/>
              <a:gd name="connsiteX3099" fmla="*/ 5858577 w 7735930"/>
              <a:gd name="connsiteY3099" fmla="*/ 5864184 h 6858000"/>
              <a:gd name="connsiteX3100" fmla="*/ 5857610 w 7735930"/>
              <a:gd name="connsiteY3100" fmla="*/ 5862458 h 6858000"/>
              <a:gd name="connsiteX3101" fmla="*/ 5857609 w 7735930"/>
              <a:gd name="connsiteY3101" fmla="*/ 5862459 h 6858000"/>
              <a:gd name="connsiteX3102" fmla="*/ 5851268 w 7735930"/>
              <a:gd name="connsiteY3102" fmla="*/ 5858119 h 6858000"/>
              <a:gd name="connsiteX3103" fmla="*/ 5847851 w 7735930"/>
              <a:gd name="connsiteY3103" fmla="*/ 5858623 h 6858000"/>
              <a:gd name="connsiteX3104" fmla="*/ 5852862 w 7735930"/>
              <a:gd name="connsiteY3104" fmla="*/ 5862075 h 6858000"/>
              <a:gd name="connsiteX3105" fmla="*/ 5852862 w 7735930"/>
              <a:gd name="connsiteY3105" fmla="*/ 5862842 h 6858000"/>
              <a:gd name="connsiteX3106" fmla="*/ 5852863 w 7735930"/>
              <a:gd name="connsiteY3106" fmla="*/ 5862840 h 6858000"/>
              <a:gd name="connsiteX3107" fmla="*/ 5852863 w 7735930"/>
              <a:gd name="connsiteY3107" fmla="*/ 5862842 h 6858000"/>
              <a:gd name="connsiteX3108" fmla="*/ 5855588 w 7735930"/>
              <a:gd name="connsiteY3108" fmla="*/ 5859582 h 6858000"/>
              <a:gd name="connsiteX3109" fmla="*/ 5856027 w 7735930"/>
              <a:gd name="connsiteY3109" fmla="*/ 5858623 h 6858000"/>
              <a:gd name="connsiteX3110" fmla="*/ 5856026 w 7735930"/>
              <a:gd name="connsiteY3110" fmla="*/ 5858623 h 6858000"/>
              <a:gd name="connsiteX3111" fmla="*/ 5855411 w 7735930"/>
              <a:gd name="connsiteY3111" fmla="*/ 5858623 h 6858000"/>
              <a:gd name="connsiteX3112" fmla="*/ 5851269 w 7735930"/>
              <a:gd name="connsiteY3112" fmla="*/ 5858120 h 6858000"/>
              <a:gd name="connsiteX3113" fmla="*/ 791259 w 7735930"/>
              <a:gd name="connsiteY3113" fmla="*/ 5857028 h 6858000"/>
              <a:gd name="connsiteX3114" fmla="*/ 767881 w 7735930"/>
              <a:gd name="connsiteY3114" fmla="*/ 5874447 h 6858000"/>
              <a:gd name="connsiteX3115" fmla="*/ 776972 w 7735930"/>
              <a:gd name="connsiteY3115" fmla="*/ 5878991 h 6858000"/>
              <a:gd name="connsiteX3116" fmla="*/ 776974 w 7735930"/>
              <a:gd name="connsiteY3116" fmla="*/ 5878991 h 6858000"/>
              <a:gd name="connsiteX3117" fmla="*/ 791260 w 7735930"/>
              <a:gd name="connsiteY3117" fmla="*/ 5857028 h 6858000"/>
              <a:gd name="connsiteX3118" fmla="*/ 5894092 w 7735930"/>
              <a:gd name="connsiteY3118" fmla="*/ 5856705 h 6858000"/>
              <a:gd name="connsiteX3119" fmla="*/ 5896465 w 7735930"/>
              <a:gd name="connsiteY3119" fmla="*/ 5871471 h 6858000"/>
              <a:gd name="connsiteX3120" fmla="*/ 5896465 w 7735930"/>
              <a:gd name="connsiteY3120" fmla="*/ 5871468 h 6858000"/>
              <a:gd name="connsiteX3121" fmla="*/ 5896466 w 7735930"/>
              <a:gd name="connsiteY3121" fmla="*/ 5871471 h 6858000"/>
              <a:gd name="connsiteX3122" fmla="*/ 5894093 w 7735930"/>
              <a:gd name="connsiteY3122" fmla="*/ 5856705 h 6858000"/>
              <a:gd name="connsiteX3123" fmla="*/ 5894093 w 7735930"/>
              <a:gd name="connsiteY3123" fmla="*/ 5856708 h 6858000"/>
              <a:gd name="connsiteX3124" fmla="*/ 5627459 w 7735930"/>
              <a:gd name="connsiteY3124" fmla="*/ 5855363 h 6858000"/>
              <a:gd name="connsiteX3125" fmla="*/ 5623677 w 7735930"/>
              <a:gd name="connsiteY3125" fmla="*/ 5856897 h 6858000"/>
              <a:gd name="connsiteX3126" fmla="*/ 5622624 w 7735930"/>
              <a:gd name="connsiteY3126" fmla="*/ 5858815 h 6858000"/>
              <a:gd name="connsiteX3127" fmla="*/ 5622625 w 7735930"/>
              <a:gd name="connsiteY3127" fmla="*/ 5858814 h 6858000"/>
              <a:gd name="connsiteX3128" fmla="*/ 5622625 w 7735930"/>
              <a:gd name="connsiteY3128" fmla="*/ 5858815 h 6858000"/>
              <a:gd name="connsiteX3129" fmla="*/ 5623239 w 7735930"/>
              <a:gd name="connsiteY3129" fmla="*/ 5858623 h 6858000"/>
              <a:gd name="connsiteX3130" fmla="*/ 5626052 w 7735930"/>
              <a:gd name="connsiteY3130" fmla="*/ 5860349 h 6858000"/>
              <a:gd name="connsiteX3131" fmla="*/ 5626052 w 7735930"/>
              <a:gd name="connsiteY3131" fmla="*/ 5860348 h 6858000"/>
              <a:gd name="connsiteX3132" fmla="*/ 5626053 w 7735930"/>
              <a:gd name="connsiteY3132" fmla="*/ 5860349 h 6858000"/>
              <a:gd name="connsiteX3133" fmla="*/ 5627020 w 7735930"/>
              <a:gd name="connsiteY3133" fmla="*/ 5856705 h 6858000"/>
              <a:gd name="connsiteX3134" fmla="*/ 5627460 w 7735930"/>
              <a:gd name="connsiteY3134" fmla="*/ 5855363 h 6858000"/>
              <a:gd name="connsiteX3135" fmla="*/ 6340996 w 7735930"/>
              <a:gd name="connsiteY3135" fmla="*/ 5852989 h 6858000"/>
              <a:gd name="connsiteX3136" fmla="*/ 6336986 w 7735930"/>
              <a:gd name="connsiteY3136" fmla="*/ 5856705 h 6858000"/>
              <a:gd name="connsiteX3137" fmla="*/ 6344546 w 7735930"/>
              <a:gd name="connsiteY3137" fmla="*/ 5858623 h 6858000"/>
              <a:gd name="connsiteX3138" fmla="*/ 6344545 w 7735930"/>
              <a:gd name="connsiteY3138" fmla="*/ 5858622 h 6858000"/>
              <a:gd name="connsiteX3139" fmla="*/ 6344547 w 7735930"/>
              <a:gd name="connsiteY3139" fmla="*/ 5858623 h 6858000"/>
              <a:gd name="connsiteX3140" fmla="*/ 6340997 w 7735930"/>
              <a:gd name="connsiteY3140" fmla="*/ 5852989 h 6858000"/>
              <a:gd name="connsiteX3141" fmla="*/ 6340997 w 7735930"/>
              <a:gd name="connsiteY3141" fmla="*/ 5852990 h 6858000"/>
              <a:gd name="connsiteX3142" fmla="*/ 5866751 w 7735930"/>
              <a:gd name="connsiteY3142" fmla="*/ 5851336 h 6858000"/>
              <a:gd name="connsiteX3143" fmla="*/ 5861565 w 7735930"/>
              <a:gd name="connsiteY3143" fmla="*/ 5854788 h 6858000"/>
              <a:gd name="connsiteX3144" fmla="*/ 5860949 w 7735930"/>
              <a:gd name="connsiteY3144" fmla="*/ 5855747 h 6858000"/>
              <a:gd name="connsiteX3145" fmla="*/ 5860334 w 7735930"/>
              <a:gd name="connsiteY3145" fmla="*/ 5856705 h 6858000"/>
              <a:gd name="connsiteX3146" fmla="*/ 5860334 w 7735930"/>
              <a:gd name="connsiteY3146" fmla="*/ 5858623 h 6858000"/>
              <a:gd name="connsiteX3147" fmla="*/ 5861389 w 7735930"/>
              <a:gd name="connsiteY3147" fmla="*/ 5860732 h 6858000"/>
              <a:gd name="connsiteX3148" fmla="*/ 5861389 w 7735930"/>
              <a:gd name="connsiteY3148" fmla="*/ 5860731 h 6858000"/>
              <a:gd name="connsiteX3149" fmla="*/ 5861390 w 7735930"/>
              <a:gd name="connsiteY3149" fmla="*/ 5860732 h 6858000"/>
              <a:gd name="connsiteX3150" fmla="*/ 5861565 w 7735930"/>
              <a:gd name="connsiteY3150" fmla="*/ 5860350 h 6858000"/>
              <a:gd name="connsiteX3151" fmla="*/ 5862971 w 7735930"/>
              <a:gd name="connsiteY3151" fmla="*/ 5862075 h 6858000"/>
              <a:gd name="connsiteX3152" fmla="*/ 5862532 w 7735930"/>
              <a:gd name="connsiteY3152" fmla="*/ 5862458 h 6858000"/>
              <a:gd name="connsiteX3153" fmla="*/ 5864114 w 7735930"/>
              <a:gd name="connsiteY3153" fmla="*/ 5863801 h 6858000"/>
              <a:gd name="connsiteX3154" fmla="*/ 5864113 w 7735930"/>
              <a:gd name="connsiteY3154" fmla="*/ 5863800 h 6858000"/>
              <a:gd name="connsiteX3155" fmla="*/ 5864115 w 7735930"/>
              <a:gd name="connsiteY3155" fmla="*/ 5863801 h 6858000"/>
              <a:gd name="connsiteX3156" fmla="*/ 5862972 w 7735930"/>
              <a:gd name="connsiteY3156" fmla="*/ 5858623 h 6858000"/>
              <a:gd name="connsiteX3157" fmla="*/ 5863588 w 7735930"/>
              <a:gd name="connsiteY3157" fmla="*/ 5856705 h 6858000"/>
              <a:gd name="connsiteX3158" fmla="*/ 5862972 w 7735930"/>
              <a:gd name="connsiteY3158" fmla="*/ 5854788 h 6858000"/>
              <a:gd name="connsiteX3159" fmla="*/ 5866752 w 7735930"/>
              <a:gd name="connsiteY3159" fmla="*/ 5851336 h 6858000"/>
              <a:gd name="connsiteX3160" fmla="*/ 5912729 w 7735930"/>
              <a:gd name="connsiteY3160" fmla="*/ 5849227 h 6858000"/>
              <a:gd name="connsiteX3161" fmla="*/ 5907806 w 7735930"/>
              <a:gd name="connsiteY3161" fmla="*/ 5856705 h 6858000"/>
              <a:gd name="connsiteX3162" fmla="*/ 5906048 w 7735930"/>
              <a:gd name="connsiteY3162" fmla="*/ 5857664 h 6858000"/>
              <a:gd name="connsiteX3163" fmla="*/ 5907806 w 7735930"/>
              <a:gd name="connsiteY3163" fmla="*/ 5858623 h 6858000"/>
              <a:gd name="connsiteX3164" fmla="*/ 5906575 w 7735930"/>
              <a:gd name="connsiteY3164" fmla="*/ 5864184 h 6858000"/>
              <a:gd name="connsiteX3165" fmla="*/ 5906576 w 7735930"/>
              <a:gd name="connsiteY3165" fmla="*/ 5864184 h 6858000"/>
              <a:gd name="connsiteX3166" fmla="*/ 5915719 w 7735930"/>
              <a:gd name="connsiteY3166" fmla="*/ 5864376 h 6858000"/>
              <a:gd name="connsiteX3167" fmla="*/ 5919147 w 7735930"/>
              <a:gd name="connsiteY3167" fmla="*/ 5856705 h 6858000"/>
              <a:gd name="connsiteX3168" fmla="*/ 5925300 w 7735930"/>
              <a:gd name="connsiteY3168" fmla="*/ 5856705 h 6858000"/>
              <a:gd name="connsiteX3169" fmla="*/ 5924025 w 7735930"/>
              <a:gd name="connsiteY3169" fmla="*/ 5860540 h 6858000"/>
              <a:gd name="connsiteX3170" fmla="*/ 5926443 w 7735930"/>
              <a:gd name="connsiteY3170" fmla="*/ 5862075 h 6858000"/>
              <a:gd name="connsiteX3171" fmla="*/ 5926443 w 7735930"/>
              <a:gd name="connsiteY3171" fmla="*/ 5862074 h 6858000"/>
              <a:gd name="connsiteX3172" fmla="*/ 5926444 w 7735930"/>
              <a:gd name="connsiteY3172" fmla="*/ 5862075 h 6858000"/>
              <a:gd name="connsiteX3173" fmla="*/ 5926444 w 7735930"/>
              <a:gd name="connsiteY3173" fmla="*/ 5851336 h 6858000"/>
              <a:gd name="connsiteX3174" fmla="*/ 5916465 w 7735930"/>
              <a:gd name="connsiteY3174" fmla="*/ 5849801 h 6858000"/>
              <a:gd name="connsiteX3175" fmla="*/ 6202306 w 7735930"/>
              <a:gd name="connsiteY3175" fmla="*/ 5843665 h 6858000"/>
              <a:gd name="connsiteX3176" fmla="*/ 6201076 w 7735930"/>
              <a:gd name="connsiteY3176" fmla="*/ 5864184 h 6858000"/>
              <a:gd name="connsiteX3177" fmla="*/ 6200460 w 7735930"/>
              <a:gd name="connsiteY3177" fmla="*/ 5866869 h 6858000"/>
              <a:gd name="connsiteX3178" fmla="*/ 6200461 w 7735930"/>
              <a:gd name="connsiteY3178" fmla="*/ 5866868 h 6858000"/>
              <a:gd name="connsiteX3179" fmla="*/ 6200461 w 7735930"/>
              <a:gd name="connsiteY3179" fmla="*/ 5866869 h 6858000"/>
              <a:gd name="connsiteX3180" fmla="*/ 6202306 w 7735930"/>
              <a:gd name="connsiteY3180" fmla="*/ 5865910 h 6858000"/>
              <a:gd name="connsiteX3181" fmla="*/ 6209779 w 7735930"/>
              <a:gd name="connsiteY3181" fmla="*/ 5875307 h 6858000"/>
              <a:gd name="connsiteX3182" fmla="*/ 6209779 w 7735930"/>
              <a:gd name="connsiteY3182" fmla="*/ 5875306 h 6858000"/>
              <a:gd name="connsiteX3183" fmla="*/ 6209780 w 7735930"/>
              <a:gd name="connsiteY3183" fmla="*/ 5875307 h 6858000"/>
              <a:gd name="connsiteX3184" fmla="*/ 6213560 w 7735930"/>
              <a:gd name="connsiteY3184" fmla="*/ 5860349 h 6858000"/>
              <a:gd name="connsiteX3185" fmla="*/ 6214791 w 7735930"/>
              <a:gd name="connsiteY3185" fmla="*/ 5851336 h 6858000"/>
              <a:gd name="connsiteX3186" fmla="*/ 6202307 w 7735930"/>
              <a:gd name="connsiteY3186" fmla="*/ 5843665 h 6858000"/>
              <a:gd name="connsiteX3187" fmla="*/ 6304634 w 7735930"/>
              <a:gd name="connsiteY3187" fmla="*/ 5836378 h 6858000"/>
              <a:gd name="connsiteX3188" fmla="*/ 6304634 w 7735930"/>
              <a:gd name="connsiteY3188" fmla="*/ 5851336 h 6858000"/>
              <a:gd name="connsiteX3189" fmla="*/ 6304635 w 7735930"/>
              <a:gd name="connsiteY3189" fmla="*/ 5851335 h 6858000"/>
              <a:gd name="connsiteX3190" fmla="*/ 6304635 w 7735930"/>
              <a:gd name="connsiteY3190" fmla="*/ 5851336 h 6858000"/>
              <a:gd name="connsiteX3191" fmla="*/ 6312020 w 7735930"/>
              <a:gd name="connsiteY3191" fmla="*/ 5849227 h 6858000"/>
              <a:gd name="connsiteX3192" fmla="*/ 6312020 w 7735930"/>
              <a:gd name="connsiteY3192" fmla="*/ 5843665 h 6858000"/>
              <a:gd name="connsiteX3193" fmla="*/ 6310789 w 7735930"/>
              <a:gd name="connsiteY3193" fmla="*/ 5836378 h 6858000"/>
              <a:gd name="connsiteX3194" fmla="*/ 6310788 w 7735930"/>
              <a:gd name="connsiteY3194" fmla="*/ 5836379 h 6858000"/>
              <a:gd name="connsiteX3195" fmla="*/ 6310788 w 7735930"/>
              <a:gd name="connsiteY3195" fmla="*/ 5836378 h 6858000"/>
              <a:gd name="connsiteX3196" fmla="*/ 6308239 w 7735930"/>
              <a:gd name="connsiteY3196" fmla="*/ 5839326 h 6858000"/>
              <a:gd name="connsiteX3197" fmla="*/ 6304635 w 7735930"/>
              <a:gd name="connsiteY3197" fmla="*/ 5836378 h 6858000"/>
              <a:gd name="connsiteX3198" fmla="*/ 6304635 w 7735930"/>
              <a:gd name="connsiteY3198" fmla="*/ 5836379 h 6858000"/>
              <a:gd name="connsiteX3199" fmla="*/ 5141663 w 7735930"/>
              <a:gd name="connsiteY3199" fmla="*/ 5834461 h 6858000"/>
              <a:gd name="connsiteX3200" fmla="*/ 5142807 w 7735930"/>
              <a:gd name="connsiteY3200" fmla="*/ 5858623 h 6858000"/>
              <a:gd name="connsiteX3201" fmla="*/ 5142807 w 7735930"/>
              <a:gd name="connsiteY3201" fmla="*/ 5858619 h 6858000"/>
              <a:gd name="connsiteX3202" fmla="*/ 5142808 w 7735930"/>
              <a:gd name="connsiteY3202" fmla="*/ 5858623 h 6858000"/>
              <a:gd name="connsiteX3203" fmla="*/ 5141665 w 7735930"/>
              <a:gd name="connsiteY3203" fmla="*/ 5834461 h 6858000"/>
              <a:gd name="connsiteX3204" fmla="*/ 5141664 w 7735930"/>
              <a:gd name="connsiteY3204" fmla="*/ 5834464 h 6858000"/>
              <a:gd name="connsiteX3205" fmla="*/ 1319545 w 7735930"/>
              <a:gd name="connsiteY3205" fmla="*/ 5832792 h 6858000"/>
              <a:gd name="connsiteX3206" fmla="*/ 1225382 w 7735930"/>
              <a:gd name="connsiteY3206" fmla="*/ 5923675 h 6858000"/>
              <a:gd name="connsiteX3207" fmla="*/ 1212027 w 7735930"/>
              <a:gd name="connsiteY3207" fmla="*/ 5950940 h 6858000"/>
              <a:gd name="connsiteX3208" fmla="*/ 1197456 w 7735930"/>
              <a:gd name="connsiteY3208" fmla="*/ 5981613 h 6858000"/>
              <a:gd name="connsiteX3209" fmla="*/ 1194313 w 7735930"/>
              <a:gd name="connsiteY3209" fmla="*/ 5980648 h 6858000"/>
              <a:gd name="connsiteX3210" fmla="*/ 1194311 w 7735930"/>
              <a:gd name="connsiteY3210" fmla="*/ 5980648 h 6858000"/>
              <a:gd name="connsiteX3211" fmla="*/ 1165636 w 7735930"/>
              <a:gd name="connsiteY3211" fmla="*/ 5988051 h 6858000"/>
              <a:gd name="connsiteX3212" fmla="*/ 1160441 w 7735930"/>
              <a:gd name="connsiteY3212" fmla="*/ 6028570 h 6858000"/>
              <a:gd name="connsiteX3213" fmla="*/ 1160442 w 7735930"/>
              <a:gd name="connsiteY3213" fmla="*/ 6028569 h 6858000"/>
              <a:gd name="connsiteX3214" fmla="*/ 1160442 w 7735930"/>
              <a:gd name="connsiteY3214" fmla="*/ 6028570 h 6858000"/>
              <a:gd name="connsiteX3215" fmla="*/ 1319545 w 7735930"/>
              <a:gd name="connsiteY3215" fmla="*/ 5832792 h 6858000"/>
              <a:gd name="connsiteX3216" fmla="*/ 753269 w 7735930"/>
              <a:gd name="connsiteY3216" fmla="*/ 5831656 h 6858000"/>
              <a:gd name="connsiteX3217" fmla="*/ 663978 w 7735930"/>
              <a:gd name="connsiteY3217" fmla="*/ 5882021 h 6858000"/>
              <a:gd name="connsiteX3218" fmla="*/ 685732 w 7735930"/>
              <a:gd name="connsiteY3218" fmla="*/ 5897168 h 6858000"/>
              <a:gd name="connsiteX3219" fmla="*/ 685733 w 7735930"/>
              <a:gd name="connsiteY3219" fmla="*/ 5897168 h 6858000"/>
              <a:gd name="connsiteX3220" fmla="*/ 753270 w 7735930"/>
              <a:gd name="connsiteY3220" fmla="*/ 5831656 h 6858000"/>
              <a:gd name="connsiteX3221" fmla="*/ 1343166 w 7735930"/>
              <a:gd name="connsiteY3221" fmla="*/ 5824319 h 6858000"/>
              <a:gd name="connsiteX3222" fmla="*/ 1340000 w 7735930"/>
              <a:gd name="connsiteY3222" fmla="*/ 5835822 h 6858000"/>
              <a:gd name="connsiteX3223" fmla="*/ 1357208 w 7735930"/>
              <a:gd name="connsiteY3223" fmla="*/ 5849454 h 6858000"/>
              <a:gd name="connsiteX3224" fmla="*/ 1357208 w 7735930"/>
              <a:gd name="connsiteY3224" fmla="*/ 5849453 h 6858000"/>
              <a:gd name="connsiteX3225" fmla="*/ 1357210 w 7735930"/>
              <a:gd name="connsiteY3225" fmla="*/ 5849454 h 6858000"/>
              <a:gd name="connsiteX3226" fmla="*/ 1360457 w 7735930"/>
              <a:gd name="connsiteY3226" fmla="*/ 5838094 h 6858000"/>
              <a:gd name="connsiteX3227" fmla="*/ 1343166 w 7735930"/>
              <a:gd name="connsiteY3227" fmla="*/ 5824319 h 6858000"/>
              <a:gd name="connsiteX3228" fmla="*/ 5625788 w 7735930"/>
              <a:gd name="connsiteY3228" fmla="*/ 5823338 h 6858000"/>
              <a:gd name="connsiteX3229" fmla="*/ 5619459 w 7735930"/>
              <a:gd name="connsiteY3229" fmla="*/ 5836377 h 6858000"/>
              <a:gd name="connsiteX3230" fmla="*/ 5610757 w 7735930"/>
              <a:gd name="connsiteY3230" fmla="*/ 5826982 h 6858000"/>
              <a:gd name="connsiteX3231" fmla="*/ 5610757 w 7735930"/>
              <a:gd name="connsiteY3231" fmla="*/ 5826983 h 6858000"/>
              <a:gd name="connsiteX3232" fmla="*/ 5610756 w 7735930"/>
              <a:gd name="connsiteY3232" fmla="*/ 5826982 h 6858000"/>
              <a:gd name="connsiteX3233" fmla="*/ 5609525 w 7735930"/>
              <a:gd name="connsiteY3233" fmla="*/ 5834458 h 6858000"/>
              <a:gd name="connsiteX3234" fmla="*/ 5608383 w 7735930"/>
              <a:gd name="connsiteY3234" fmla="*/ 5828900 h 6858000"/>
              <a:gd name="connsiteX3235" fmla="*/ 5608382 w 7735930"/>
              <a:gd name="connsiteY3235" fmla="*/ 5828901 h 6858000"/>
              <a:gd name="connsiteX3236" fmla="*/ 5608382 w 7735930"/>
              <a:gd name="connsiteY3236" fmla="*/ 5828900 h 6858000"/>
              <a:gd name="connsiteX3237" fmla="*/ 5606206 w 7735930"/>
              <a:gd name="connsiteY3237" fmla="*/ 5833118 h 6858000"/>
              <a:gd name="connsiteX3238" fmla="*/ 5602053 w 7735930"/>
              <a:gd name="connsiteY3238" fmla="*/ 5834460 h 6858000"/>
              <a:gd name="connsiteX3239" fmla="*/ 5602845 w 7735930"/>
              <a:gd name="connsiteY3239" fmla="*/ 5831584 h 6858000"/>
              <a:gd name="connsiteX3240" fmla="*/ 5602843 w 7735930"/>
              <a:gd name="connsiteY3240" fmla="*/ 5831584 h 6858000"/>
              <a:gd name="connsiteX3241" fmla="*/ 5600822 w 7735930"/>
              <a:gd name="connsiteY3241" fmla="*/ 5832542 h 6858000"/>
              <a:gd name="connsiteX3242" fmla="*/ 5598449 w 7735930"/>
              <a:gd name="connsiteY3242" fmla="*/ 5831201 h 6858000"/>
              <a:gd name="connsiteX3243" fmla="*/ 5598448 w 7735930"/>
              <a:gd name="connsiteY3243" fmla="*/ 5831201 h 6858000"/>
              <a:gd name="connsiteX3244" fmla="*/ 5594668 w 7735930"/>
              <a:gd name="connsiteY3244" fmla="*/ 5834461 h 6858000"/>
              <a:gd name="connsiteX3245" fmla="*/ 5600822 w 7735930"/>
              <a:gd name="connsiteY3245" fmla="*/ 5836378 h 6858000"/>
              <a:gd name="connsiteX3246" fmla="*/ 5600206 w 7735930"/>
              <a:gd name="connsiteY3246" fmla="*/ 5839063 h 6858000"/>
              <a:gd name="connsiteX3247" fmla="*/ 5600207 w 7735930"/>
              <a:gd name="connsiteY3247" fmla="*/ 5839062 h 6858000"/>
              <a:gd name="connsiteX3248" fmla="*/ 5600207 w 7735930"/>
              <a:gd name="connsiteY3248" fmla="*/ 5839063 h 6858000"/>
              <a:gd name="connsiteX3249" fmla="*/ 5602053 w 7735930"/>
              <a:gd name="connsiteY3249" fmla="*/ 5838104 h 6858000"/>
              <a:gd name="connsiteX3250" fmla="*/ 5604602 w 7735930"/>
              <a:gd name="connsiteY3250" fmla="*/ 5836378 h 6858000"/>
              <a:gd name="connsiteX3251" fmla="*/ 5607151 w 7735930"/>
              <a:gd name="connsiteY3251" fmla="*/ 5845583 h 6858000"/>
              <a:gd name="connsiteX3252" fmla="*/ 5607151 w 7735930"/>
              <a:gd name="connsiteY3252" fmla="*/ 5847501 h 6858000"/>
              <a:gd name="connsiteX3253" fmla="*/ 5607152 w 7735930"/>
              <a:gd name="connsiteY3253" fmla="*/ 5847501 h 6858000"/>
              <a:gd name="connsiteX3254" fmla="*/ 5608382 w 7735930"/>
              <a:gd name="connsiteY3254" fmla="*/ 5847501 h 6858000"/>
              <a:gd name="connsiteX3255" fmla="*/ 5605745 w 7735930"/>
              <a:gd name="connsiteY3255" fmla="*/ 5853060 h 6858000"/>
              <a:gd name="connsiteX3256" fmla="*/ 5604603 w 7735930"/>
              <a:gd name="connsiteY3256" fmla="*/ 5849227 h 6858000"/>
              <a:gd name="connsiteX3257" fmla="*/ 5604604 w 7735930"/>
              <a:gd name="connsiteY3257" fmla="*/ 5849233 h 6858000"/>
              <a:gd name="connsiteX3258" fmla="*/ 5604602 w 7735930"/>
              <a:gd name="connsiteY3258" fmla="*/ 5849227 h 6858000"/>
              <a:gd name="connsiteX3259" fmla="*/ 5605745 w 7735930"/>
              <a:gd name="connsiteY3259" fmla="*/ 5856705 h 6858000"/>
              <a:gd name="connsiteX3260" fmla="*/ 5605746 w 7735930"/>
              <a:gd name="connsiteY3260" fmla="*/ 5856705 h 6858000"/>
              <a:gd name="connsiteX3261" fmla="*/ 5611273 w 7735930"/>
              <a:gd name="connsiteY3261" fmla="*/ 5856393 h 6858000"/>
              <a:gd name="connsiteX3262" fmla="*/ 5615942 w 7735930"/>
              <a:gd name="connsiteY3262" fmla="*/ 5853062 h 6858000"/>
              <a:gd name="connsiteX3263" fmla="*/ 5621657 w 7735930"/>
              <a:gd name="connsiteY3263" fmla="*/ 5856705 h 6858000"/>
              <a:gd name="connsiteX3264" fmla="*/ 5621657 w 7735930"/>
              <a:gd name="connsiteY3264" fmla="*/ 5856704 h 6858000"/>
              <a:gd name="connsiteX3265" fmla="*/ 5621658 w 7735930"/>
              <a:gd name="connsiteY3265" fmla="*/ 5856705 h 6858000"/>
              <a:gd name="connsiteX3266" fmla="*/ 5622888 w 7735930"/>
              <a:gd name="connsiteY3266" fmla="*/ 5854596 h 6858000"/>
              <a:gd name="connsiteX3267" fmla="*/ 5623064 w 7735930"/>
              <a:gd name="connsiteY3267" fmla="*/ 5854212 h 6858000"/>
              <a:gd name="connsiteX3268" fmla="*/ 5623677 w 7735930"/>
              <a:gd name="connsiteY3268" fmla="*/ 5854404 h 6858000"/>
              <a:gd name="connsiteX3269" fmla="*/ 5623678 w 7735930"/>
              <a:gd name="connsiteY3269" fmla="*/ 5854404 h 6858000"/>
              <a:gd name="connsiteX3270" fmla="*/ 5623679 w 7735930"/>
              <a:gd name="connsiteY3270" fmla="*/ 5854404 h 6858000"/>
              <a:gd name="connsiteX3271" fmla="*/ 5625789 w 7735930"/>
              <a:gd name="connsiteY3271" fmla="*/ 5854021 h 6858000"/>
              <a:gd name="connsiteX3272" fmla="*/ 5624647 w 7735930"/>
              <a:gd name="connsiteY3272" fmla="*/ 5849227 h 6858000"/>
              <a:gd name="connsiteX3273" fmla="*/ 5625789 w 7735930"/>
              <a:gd name="connsiteY3273" fmla="*/ 5849227 h 6858000"/>
              <a:gd name="connsiteX3274" fmla="*/ 5625789 w 7735930"/>
              <a:gd name="connsiteY3274" fmla="*/ 5847501 h 6858000"/>
              <a:gd name="connsiteX3275" fmla="*/ 5627020 w 7735930"/>
              <a:gd name="connsiteY3275" fmla="*/ 5834461 h 6858000"/>
              <a:gd name="connsiteX3276" fmla="*/ 5627019 w 7735930"/>
              <a:gd name="connsiteY3276" fmla="*/ 5834462 h 6858000"/>
              <a:gd name="connsiteX3277" fmla="*/ 5627019 w 7735930"/>
              <a:gd name="connsiteY3277" fmla="*/ 5834461 h 6858000"/>
              <a:gd name="connsiteX3278" fmla="*/ 5623799 w 7735930"/>
              <a:gd name="connsiteY3278" fmla="*/ 5836570 h 6858000"/>
              <a:gd name="connsiteX3279" fmla="*/ 5622097 w 7735930"/>
              <a:gd name="connsiteY3279" fmla="*/ 5836378 h 6858000"/>
              <a:gd name="connsiteX3280" fmla="*/ 5625788 w 7735930"/>
              <a:gd name="connsiteY3280" fmla="*/ 5828900 h 6858000"/>
              <a:gd name="connsiteX3281" fmla="*/ 5627019 w 7735930"/>
              <a:gd name="connsiteY3281" fmla="*/ 5830817 h 6858000"/>
              <a:gd name="connsiteX3282" fmla="*/ 5627019 w 7735930"/>
              <a:gd name="connsiteY3282" fmla="*/ 5830815 h 6858000"/>
              <a:gd name="connsiteX3283" fmla="*/ 5627020 w 7735930"/>
              <a:gd name="connsiteY3283" fmla="*/ 5830817 h 6858000"/>
              <a:gd name="connsiteX3284" fmla="*/ 5625789 w 7735930"/>
              <a:gd name="connsiteY3284" fmla="*/ 5823338 h 6858000"/>
              <a:gd name="connsiteX3285" fmla="*/ 5625788 w 7735930"/>
              <a:gd name="connsiteY3285" fmla="*/ 5823339 h 6858000"/>
              <a:gd name="connsiteX3286" fmla="*/ 1069202 w 7735930"/>
              <a:gd name="connsiteY3286" fmla="*/ 5818782 h 6858000"/>
              <a:gd name="connsiteX3287" fmla="*/ 1071585 w 7735930"/>
              <a:gd name="connsiteY3287" fmla="*/ 5826798 h 6858000"/>
              <a:gd name="connsiteX3288" fmla="*/ 1068064 w 7735930"/>
              <a:gd name="connsiteY3288" fmla="*/ 5834070 h 6858000"/>
              <a:gd name="connsiteX3289" fmla="*/ 1055241 w 7735930"/>
              <a:gd name="connsiteY3289" fmla="*/ 5847938 h 6858000"/>
              <a:gd name="connsiteX3290" fmla="*/ 1053038 w 7735930"/>
              <a:gd name="connsiteY3290" fmla="*/ 5839922 h 6858000"/>
              <a:gd name="connsiteX3291" fmla="*/ 1056621 w 7735930"/>
              <a:gd name="connsiteY3291" fmla="*/ 5832650 h 6858000"/>
              <a:gd name="connsiteX3292" fmla="*/ 5820510 w 7735930"/>
              <a:gd name="connsiteY3292" fmla="*/ 5814134 h 6858000"/>
              <a:gd name="connsiteX3293" fmla="*/ 5820335 w 7735930"/>
              <a:gd name="connsiteY3293" fmla="*/ 5830434 h 6858000"/>
              <a:gd name="connsiteX3294" fmla="*/ 5820336 w 7735930"/>
              <a:gd name="connsiteY3294" fmla="*/ 5830433 h 6858000"/>
              <a:gd name="connsiteX3295" fmla="*/ 5820336 w 7735930"/>
              <a:gd name="connsiteY3295" fmla="*/ 5830434 h 6858000"/>
              <a:gd name="connsiteX3296" fmla="*/ 5823237 w 7735930"/>
              <a:gd name="connsiteY3296" fmla="*/ 5827557 h 6858000"/>
              <a:gd name="connsiteX3297" fmla="*/ 5823851 w 7735930"/>
              <a:gd name="connsiteY3297" fmla="*/ 5827557 h 6858000"/>
              <a:gd name="connsiteX3298" fmla="*/ 5823851 w 7735930"/>
              <a:gd name="connsiteY3298" fmla="*/ 5828516 h 6858000"/>
              <a:gd name="connsiteX3299" fmla="*/ 5824291 w 7735930"/>
              <a:gd name="connsiteY3299" fmla="*/ 5831584 h 6858000"/>
              <a:gd name="connsiteX3300" fmla="*/ 5823675 w 7735930"/>
              <a:gd name="connsiteY3300" fmla="*/ 5832734 h 6858000"/>
              <a:gd name="connsiteX3301" fmla="*/ 5822885 w 7735930"/>
              <a:gd name="connsiteY3301" fmla="*/ 5831776 h 6858000"/>
              <a:gd name="connsiteX3302" fmla="*/ 5822709 w 7735930"/>
              <a:gd name="connsiteY3302" fmla="*/ 5830242 h 6858000"/>
              <a:gd name="connsiteX3303" fmla="*/ 5822708 w 7735930"/>
              <a:gd name="connsiteY3303" fmla="*/ 5830243 h 6858000"/>
              <a:gd name="connsiteX3304" fmla="*/ 5822708 w 7735930"/>
              <a:gd name="connsiteY3304" fmla="*/ 5830242 h 6858000"/>
              <a:gd name="connsiteX3305" fmla="*/ 5820862 w 7735930"/>
              <a:gd name="connsiteY3305" fmla="*/ 5832927 h 6858000"/>
              <a:gd name="connsiteX3306" fmla="*/ 5820863 w 7735930"/>
              <a:gd name="connsiteY3306" fmla="*/ 5832926 h 6858000"/>
              <a:gd name="connsiteX3307" fmla="*/ 5820863 w 7735930"/>
              <a:gd name="connsiteY3307" fmla="*/ 5832927 h 6858000"/>
              <a:gd name="connsiteX3308" fmla="*/ 5821653 w 7735930"/>
              <a:gd name="connsiteY3308" fmla="*/ 5832543 h 6858000"/>
              <a:gd name="connsiteX3309" fmla="*/ 5822499 w 7735930"/>
              <a:gd name="connsiteY3309" fmla="*/ 5837408 h 6858000"/>
              <a:gd name="connsiteX3310" fmla="*/ 5820511 w 7735930"/>
              <a:gd name="connsiteY3310" fmla="*/ 5836378 h 6858000"/>
              <a:gd name="connsiteX3311" fmla="*/ 5820510 w 7735930"/>
              <a:gd name="connsiteY3311" fmla="*/ 5836378 h 6858000"/>
              <a:gd name="connsiteX3312" fmla="*/ 5817873 w 7735930"/>
              <a:gd name="connsiteY3312" fmla="*/ 5853058 h 6858000"/>
              <a:gd name="connsiteX3313" fmla="*/ 5817082 w 7735930"/>
              <a:gd name="connsiteY3313" fmla="*/ 5848340 h 6858000"/>
              <a:gd name="connsiteX3314" fmla="*/ 5817081 w 7735930"/>
              <a:gd name="connsiteY3314" fmla="*/ 5848340 h 6858000"/>
              <a:gd name="connsiteX3315" fmla="*/ 5815500 w 7735930"/>
              <a:gd name="connsiteY3315" fmla="*/ 5849227 h 6858000"/>
              <a:gd name="connsiteX3316" fmla="*/ 5815500 w 7735930"/>
              <a:gd name="connsiteY3316" fmla="*/ 5853062 h 6858000"/>
              <a:gd name="connsiteX3317" fmla="*/ 5814181 w 7735930"/>
              <a:gd name="connsiteY3317" fmla="*/ 5853062 h 6858000"/>
              <a:gd name="connsiteX3318" fmla="*/ 5825433 w 7735930"/>
              <a:gd name="connsiteY3318" fmla="*/ 5862075 h 6858000"/>
              <a:gd name="connsiteX3319" fmla="*/ 5824818 w 7735930"/>
              <a:gd name="connsiteY3319" fmla="*/ 5864184 h 6858000"/>
              <a:gd name="connsiteX3320" fmla="*/ 5824291 w 7735930"/>
              <a:gd name="connsiteY3320" fmla="*/ 5865910 h 6858000"/>
              <a:gd name="connsiteX3321" fmla="*/ 5819280 w 7735930"/>
              <a:gd name="connsiteY3321" fmla="*/ 5869745 h 6858000"/>
              <a:gd name="connsiteX3322" fmla="*/ 5819280 w 7735930"/>
              <a:gd name="connsiteY3322" fmla="*/ 5877033 h 6858000"/>
              <a:gd name="connsiteX3323" fmla="*/ 5817873 w 7735930"/>
              <a:gd name="connsiteY3323" fmla="*/ 5877033 h 6858000"/>
              <a:gd name="connsiteX3324" fmla="*/ 5825082 w 7735930"/>
              <a:gd name="connsiteY3324" fmla="*/ 5886621 h 6858000"/>
              <a:gd name="connsiteX3325" fmla="*/ 5825083 w 7735930"/>
              <a:gd name="connsiteY3325" fmla="*/ 5886621 h 6858000"/>
              <a:gd name="connsiteX3326" fmla="*/ 5828072 w 7735930"/>
              <a:gd name="connsiteY3326" fmla="*/ 5886429 h 6858000"/>
              <a:gd name="connsiteX3327" fmla="*/ 5828324 w 7735930"/>
              <a:gd name="connsiteY3327" fmla="*/ 5882641 h 6858000"/>
              <a:gd name="connsiteX3328" fmla="*/ 5832994 w 7735930"/>
              <a:gd name="connsiteY3328" fmla="*/ 5880868 h 6858000"/>
              <a:gd name="connsiteX3329" fmla="*/ 5834225 w 7735930"/>
              <a:gd name="connsiteY3329" fmla="*/ 5884511 h 6858000"/>
              <a:gd name="connsiteX3330" fmla="*/ 5834225 w 7735930"/>
              <a:gd name="connsiteY3330" fmla="*/ 5884510 h 6858000"/>
              <a:gd name="connsiteX3331" fmla="*/ 5834226 w 7735930"/>
              <a:gd name="connsiteY3331" fmla="*/ 5884511 h 6858000"/>
              <a:gd name="connsiteX3332" fmla="*/ 5836773 w 7735930"/>
              <a:gd name="connsiteY3332" fmla="*/ 5880871 h 6858000"/>
              <a:gd name="connsiteX3333" fmla="*/ 5835983 w 7735930"/>
              <a:gd name="connsiteY3333" fmla="*/ 5883553 h 6858000"/>
              <a:gd name="connsiteX3334" fmla="*/ 5835984 w 7735930"/>
              <a:gd name="connsiteY3334" fmla="*/ 5883552 h 6858000"/>
              <a:gd name="connsiteX3335" fmla="*/ 5835984 w 7735930"/>
              <a:gd name="connsiteY3335" fmla="*/ 5883553 h 6858000"/>
              <a:gd name="connsiteX3336" fmla="*/ 5837917 w 7735930"/>
              <a:gd name="connsiteY3336" fmla="*/ 5882594 h 6858000"/>
              <a:gd name="connsiteX3337" fmla="*/ 5842928 w 7735930"/>
              <a:gd name="connsiteY3337" fmla="*/ 5886429 h 6858000"/>
              <a:gd name="connsiteX3338" fmla="*/ 5842928 w 7735930"/>
              <a:gd name="connsiteY3338" fmla="*/ 5886428 h 6858000"/>
              <a:gd name="connsiteX3339" fmla="*/ 5842929 w 7735930"/>
              <a:gd name="connsiteY3339" fmla="*/ 5886429 h 6858000"/>
              <a:gd name="connsiteX3340" fmla="*/ 5846708 w 7735930"/>
              <a:gd name="connsiteY3340" fmla="*/ 5878759 h 6858000"/>
              <a:gd name="connsiteX3341" fmla="*/ 5848466 w 7735930"/>
              <a:gd name="connsiteY3341" fmla="*/ 5880676 h 6858000"/>
              <a:gd name="connsiteX3342" fmla="*/ 5848466 w 7735930"/>
              <a:gd name="connsiteY3342" fmla="*/ 5883553 h 6858000"/>
              <a:gd name="connsiteX3343" fmla="*/ 5848467 w 7735930"/>
              <a:gd name="connsiteY3343" fmla="*/ 5883552 h 6858000"/>
              <a:gd name="connsiteX3344" fmla="*/ 5848467 w 7735930"/>
              <a:gd name="connsiteY3344" fmla="*/ 5883553 h 6858000"/>
              <a:gd name="connsiteX3345" fmla="*/ 5850488 w 7735930"/>
              <a:gd name="connsiteY3345" fmla="*/ 5882594 h 6858000"/>
              <a:gd name="connsiteX3346" fmla="*/ 5852971 w 7735930"/>
              <a:gd name="connsiteY3346" fmla="*/ 5883672 h 6858000"/>
              <a:gd name="connsiteX3347" fmla="*/ 5852972 w 7735930"/>
              <a:gd name="connsiteY3347" fmla="*/ 5883672 h 6858000"/>
              <a:gd name="connsiteX3348" fmla="*/ 5854269 w 7735930"/>
              <a:gd name="connsiteY3348" fmla="*/ 5882594 h 6858000"/>
              <a:gd name="connsiteX3349" fmla="*/ 5855412 w 7735930"/>
              <a:gd name="connsiteY3349" fmla="*/ 5878758 h 6858000"/>
              <a:gd name="connsiteX3350" fmla="*/ 5850489 w 7735930"/>
              <a:gd name="connsiteY3350" fmla="*/ 5877033 h 6858000"/>
              <a:gd name="connsiteX3351" fmla="*/ 5848467 w 7735930"/>
              <a:gd name="connsiteY3351" fmla="*/ 5876265 h 6858000"/>
              <a:gd name="connsiteX3352" fmla="*/ 5848466 w 7735930"/>
              <a:gd name="connsiteY3352" fmla="*/ 5876265 h 6858000"/>
              <a:gd name="connsiteX3353" fmla="*/ 5848466 w 7735930"/>
              <a:gd name="connsiteY3353" fmla="*/ 5877799 h 6858000"/>
              <a:gd name="connsiteX3354" fmla="*/ 5842522 w 7735930"/>
              <a:gd name="connsiteY3354" fmla="*/ 5873437 h 6858000"/>
              <a:gd name="connsiteX3355" fmla="*/ 5839149 w 7735930"/>
              <a:gd name="connsiteY3355" fmla="*/ 5865910 h 6858000"/>
              <a:gd name="connsiteX3356" fmla="*/ 5842929 w 7735930"/>
              <a:gd name="connsiteY3356" fmla="*/ 5864184 h 6858000"/>
              <a:gd name="connsiteX3357" fmla="*/ 5834226 w 7735930"/>
              <a:gd name="connsiteY3357" fmla="*/ 5858623 h 6858000"/>
              <a:gd name="connsiteX3358" fmla="*/ 5834226 w 7735930"/>
              <a:gd name="connsiteY3358" fmla="*/ 5856705 h 6858000"/>
              <a:gd name="connsiteX3359" fmla="*/ 5834225 w 7735930"/>
              <a:gd name="connsiteY3359" fmla="*/ 5856705 h 6858000"/>
              <a:gd name="connsiteX3360" fmla="*/ 5832995 w 7735930"/>
              <a:gd name="connsiteY3360" fmla="*/ 5856705 h 6858000"/>
              <a:gd name="connsiteX3361" fmla="*/ 5829215 w 7735930"/>
              <a:gd name="connsiteY3361" fmla="*/ 5849227 h 6858000"/>
              <a:gd name="connsiteX3362" fmla="*/ 5831588 w 7735930"/>
              <a:gd name="connsiteY3362" fmla="*/ 5841940 h 6858000"/>
              <a:gd name="connsiteX3363" fmla="*/ 5830445 w 7735930"/>
              <a:gd name="connsiteY3363" fmla="*/ 5836378 h 6858000"/>
              <a:gd name="connsiteX3364" fmla="*/ 5826665 w 7735930"/>
              <a:gd name="connsiteY3364" fmla="*/ 5832543 h 6858000"/>
              <a:gd name="connsiteX3365" fmla="*/ 5825434 w 7735930"/>
              <a:gd name="connsiteY3365" fmla="*/ 5828900 h 6858000"/>
              <a:gd name="connsiteX3366" fmla="*/ 5830445 w 7735930"/>
              <a:gd name="connsiteY3366" fmla="*/ 5826982 h 6858000"/>
              <a:gd name="connsiteX3367" fmla="*/ 5822885 w 7735930"/>
              <a:gd name="connsiteY3367" fmla="*/ 5815860 h 6858000"/>
              <a:gd name="connsiteX3368" fmla="*/ 5822884 w 7735930"/>
              <a:gd name="connsiteY3368" fmla="*/ 5815860 h 6858000"/>
              <a:gd name="connsiteX3369" fmla="*/ 5822883 w 7735930"/>
              <a:gd name="connsiteY3369" fmla="*/ 5817296 h 6858000"/>
              <a:gd name="connsiteX3370" fmla="*/ 5820511 w 7735930"/>
              <a:gd name="connsiteY3370" fmla="*/ 5814134 h 6858000"/>
              <a:gd name="connsiteX3371" fmla="*/ 5820511 w 7735930"/>
              <a:gd name="connsiteY3371" fmla="*/ 5814135 h 6858000"/>
              <a:gd name="connsiteX3372" fmla="*/ 5899584 w 7735930"/>
              <a:gd name="connsiteY3372" fmla="*/ 5811779 h 6858000"/>
              <a:gd name="connsiteX3373" fmla="*/ 5895322 w 7735930"/>
              <a:gd name="connsiteY3373" fmla="*/ 5815860 h 6858000"/>
              <a:gd name="connsiteX3374" fmla="*/ 5897872 w 7735930"/>
              <a:gd name="connsiteY3374" fmla="*/ 5817777 h 6858000"/>
              <a:gd name="connsiteX3375" fmla="*/ 5895322 w 7735930"/>
              <a:gd name="connsiteY3375" fmla="*/ 5817777 h 6858000"/>
              <a:gd name="connsiteX3376" fmla="*/ 5893477 w 7735930"/>
              <a:gd name="connsiteY3376" fmla="*/ 5817010 h 6858000"/>
              <a:gd name="connsiteX3377" fmla="*/ 5893476 w 7735930"/>
              <a:gd name="connsiteY3377" fmla="*/ 5817010 h 6858000"/>
              <a:gd name="connsiteX3378" fmla="*/ 5894092 w 7735930"/>
              <a:gd name="connsiteY3378" fmla="*/ 5819695 h 6858000"/>
              <a:gd name="connsiteX3379" fmla="*/ 5890312 w 7735930"/>
              <a:gd name="connsiteY3379" fmla="*/ 5821421 h 6858000"/>
              <a:gd name="connsiteX3380" fmla="*/ 5892949 w 7735930"/>
              <a:gd name="connsiteY3380" fmla="*/ 5832543 h 6858000"/>
              <a:gd name="connsiteX3381" fmla="*/ 5892950 w 7735930"/>
              <a:gd name="connsiteY3381" fmla="*/ 5832543 h 6858000"/>
              <a:gd name="connsiteX3382" fmla="*/ 5899104 w 7735930"/>
              <a:gd name="connsiteY3382" fmla="*/ 5832543 h 6858000"/>
              <a:gd name="connsiteX3383" fmla="*/ 5899585 w 7735930"/>
              <a:gd name="connsiteY3383" fmla="*/ 5811779 h 6858000"/>
              <a:gd name="connsiteX3384" fmla="*/ 5190279 w 7735930"/>
              <a:gd name="connsiteY3384" fmla="*/ 5810298 h 6858000"/>
              <a:gd name="connsiteX3385" fmla="*/ 5190279 w 7735930"/>
              <a:gd name="connsiteY3385" fmla="*/ 5814134 h 6858000"/>
              <a:gd name="connsiteX3386" fmla="*/ 5190280 w 7735930"/>
              <a:gd name="connsiteY3386" fmla="*/ 5814134 h 6858000"/>
              <a:gd name="connsiteX3387" fmla="*/ 5192829 w 7735930"/>
              <a:gd name="connsiteY3387" fmla="*/ 5814134 h 6858000"/>
              <a:gd name="connsiteX3388" fmla="*/ 5192829 w 7735930"/>
              <a:gd name="connsiteY3388" fmla="*/ 5810298 h 6858000"/>
              <a:gd name="connsiteX3389" fmla="*/ 5192828 w 7735930"/>
              <a:gd name="connsiteY3389" fmla="*/ 5810298 h 6858000"/>
              <a:gd name="connsiteX3390" fmla="*/ 5190279 w 7735930"/>
              <a:gd name="connsiteY3390" fmla="*/ 5810298 h 6858000"/>
              <a:gd name="connsiteX3391" fmla="*/ 6305250 w 7735930"/>
              <a:gd name="connsiteY3391" fmla="*/ 5806847 h 6858000"/>
              <a:gd name="connsiteX3392" fmla="*/ 6305074 w 7735930"/>
              <a:gd name="connsiteY3392" fmla="*/ 5808381 h 6858000"/>
              <a:gd name="connsiteX3393" fmla="*/ 6305074 w 7735930"/>
              <a:gd name="connsiteY3393" fmla="*/ 5808572 h 6858000"/>
              <a:gd name="connsiteX3394" fmla="*/ 6306041 w 7735930"/>
              <a:gd name="connsiteY3394" fmla="*/ 5810298 h 6858000"/>
              <a:gd name="connsiteX3395" fmla="*/ 6306042 w 7735930"/>
              <a:gd name="connsiteY3395" fmla="*/ 5810298 h 6858000"/>
              <a:gd name="connsiteX3396" fmla="*/ 6308416 w 7735930"/>
              <a:gd name="connsiteY3396" fmla="*/ 5810298 h 6858000"/>
              <a:gd name="connsiteX3397" fmla="*/ 6305251 w 7735930"/>
              <a:gd name="connsiteY3397" fmla="*/ 5806847 h 6858000"/>
              <a:gd name="connsiteX3398" fmla="*/ 6305251 w 7735930"/>
              <a:gd name="connsiteY3398" fmla="*/ 5806848 h 6858000"/>
              <a:gd name="connsiteX3399" fmla="*/ 5756775 w 7735930"/>
              <a:gd name="connsiteY3399" fmla="*/ 5806655 h 6858000"/>
              <a:gd name="connsiteX3400" fmla="*/ 5754402 w 7735930"/>
              <a:gd name="connsiteY3400" fmla="*/ 5810298 h 6858000"/>
              <a:gd name="connsiteX3401" fmla="*/ 5754403 w 7735930"/>
              <a:gd name="connsiteY3401" fmla="*/ 5810297 h 6858000"/>
              <a:gd name="connsiteX3402" fmla="*/ 5754403 w 7735930"/>
              <a:gd name="connsiteY3402" fmla="*/ 5810298 h 6858000"/>
              <a:gd name="connsiteX3403" fmla="*/ 5758007 w 7735930"/>
              <a:gd name="connsiteY3403" fmla="*/ 5808572 h 6858000"/>
              <a:gd name="connsiteX3404" fmla="*/ 5756776 w 7735930"/>
              <a:gd name="connsiteY3404" fmla="*/ 5806655 h 6858000"/>
              <a:gd name="connsiteX3405" fmla="*/ 5756775 w 7735930"/>
              <a:gd name="connsiteY3405" fmla="*/ 5806656 h 6858000"/>
              <a:gd name="connsiteX3406" fmla="*/ 5599855 w 7735930"/>
              <a:gd name="connsiteY3406" fmla="*/ 5806271 h 6858000"/>
              <a:gd name="connsiteX3407" fmla="*/ 5599679 w 7735930"/>
              <a:gd name="connsiteY3407" fmla="*/ 5806655 h 6858000"/>
              <a:gd name="connsiteX3408" fmla="*/ 5598272 w 7735930"/>
              <a:gd name="connsiteY3408" fmla="*/ 5810298 h 6858000"/>
              <a:gd name="connsiteX3409" fmla="*/ 5589481 w 7735930"/>
              <a:gd name="connsiteY3409" fmla="*/ 5817777 h 6858000"/>
              <a:gd name="connsiteX3410" fmla="*/ 5594668 w 7735930"/>
              <a:gd name="connsiteY3410" fmla="*/ 5826982 h 6858000"/>
              <a:gd name="connsiteX3411" fmla="*/ 5593261 w 7735930"/>
              <a:gd name="connsiteY3411" fmla="*/ 5832543 h 6858000"/>
              <a:gd name="connsiteX3412" fmla="*/ 5593261 w 7735930"/>
              <a:gd name="connsiteY3412" fmla="*/ 5833118 h 6858000"/>
              <a:gd name="connsiteX3413" fmla="*/ 5593262 w 7735930"/>
              <a:gd name="connsiteY3413" fmla="*/ 5833117 h 6858000"/>
              <a:gd name="connsiteX3414" fmla="*/ 5593262 w 7735930"/>
              <a:gd name="connsiteY3414" fmla="*/ 5833118 h 6858000"/>
              <a:gd name="connsiteX3415" fmla="*/ 5599680 w 7735930"/>
              <a:gd name="connsiteY3415" fmla="*/ 5829667 h 6858000"/>
              <a:gd name="connsiteX3416" fmla="*/ 5599680 w 7735930"/>
              <a:gd name="connsiteY3416" fmla="*/ 5828900 h 6858000"/>
              <a:gd name="connsiteX3417" fmla="*/ 5603372 w 7735930"/>
              <a:gd name="connsiteY3417" fmla="*/ 5814134 h 6858000"/>
              <a:gd name="connsiteX3418" fmla="*/ 5601614 w 7735930"/>
              <a:gd name="connsiteY3418" fmla="*/ 5809723 h 6858000"/>
              <a:gd name="connsiteX3419" fmla="*/ 5601262 w 7735930"/>
              <a:gd name="connsiteY3419" fmla="*/ 5809339 h 6858000"/>
              <a:gd name="connsiteX3420" fmla="*/ 5599856 w 7735930"/>
              <a:gd name="connsiteY3420" fmla="*/ 5806271 h 6858000"/>
              <a:gd name="connsiteX3421" fmla="*/ 5599855 w 7735930"/>
              <a:gd name="connsiteY3421" fmla="*/ 5806272 h 6858000"/>
              <a:gd name="connsiteX3422" fmla="*/ 5614536 w 7735930"/>
              <a:gd name="connsiteY3422" fmla="*/ 5801094 h 6858000"/>
              <a:gd name="connsiteX3423" fmla="*/ 5603634 w 7735930"/>
              <a:gd name="connsiteY3423" fmla="*/ 5804354 h 6858000"/>
              <a:gd name="connsiteX3424" fmla="*/ 5604162 w 7735930"/>
              <a:gd name="connsiteY3424" fmla="*/ 5805888 h 6858000"/>
              <a:gd name="connsiteX3425" fmla="*/ 5604425 w 7735930"/>
              <a:gd name="connsiteY3425" fmla="*/ 5806847 h 6858000"/>
              <a:gd name="connsiteX3426" fmla="*/ 5604426 w 7735930"/>
              <a:gd name="connsiteY3426" fmla="*/ 5806846 h 6858000"/>
              <a:gd name="connsiteX3427" fmla="*/ 5604427 w 7735930"/>
              <a:gd name="connsiteY3427" fmla="*/ 5806847 h 6858000"/>
              <a:gd name="connsiteX3428" fmla="*/ 5604603 w 7735930"/>
              <a:gd name="connsiteY3428" fmla="*/ 5806655 h 6858000"/>
              <a:gd name="connsiteX3429" fmla="*/ 5615943 w 7735930"/>
              <a:gd name="connsiteY3429" fmla="*/ 5804737 h 6858000"/>
              <a:gd name="connsiteX3430" fmla="*/ 5614537 w 7735930"/>
              <a:gd name="connsiteY3430" fmla="*/ 5801094 h 6858000"/>
              <a:gd name="connsiteX3431" fmla="*/ 1293568 w 7735930"/>
              <a:gd name="connsiteY3431" fmla="*/ 5798711 h 6858000"/>
              <a:gd name="connsiteX3432" fmla="*/ 1290645 w 7735930"/>
              <a:gd name="connsiteY3432" fmla="*/ 5818781 h 6858000"/>
              <a:gd name="connsiteX3433" fmla="*/ 1290645 w 7735930"/>
              <a:gd name="connsiteY3433" fmla="*/ 5818780 h 6858000"/>
              <a:gd name="connsiteX3434" fmla="*/ 1290646 w 7735930"/>
              <a:gd name="connsiteY3434" fmla="*/ 5818781 h 6858000"/>
              <a:gd name="connsiteX3435" fmla="*/ 1293569 w 7735930"/>
              <a:gd name="connsiteY3435" fmla="*/ 5798711 h 6858000"/>
              <a:gd name="connsiteX3436" fmla="*/ 1293568 w 7735930"/>
              <a:gd name="connsiteY3436" fmla="*/ 5798712 h 6858000"/>
              <a:gd name="connsiteX3437" fmla="*/ 6045199 w 7735930"/>
              <a:gd name="connsiteY3437" fmla="*/ 5794022 h 6858000"/>
              <a:gd name="connsiteX3438" fmla="*/ 6041342 w 7735930"/>
              <a:gd name="connsiteY3438" fmla="*/ 5795532 h 6858000"/>
              <a:gd name="connsiteX3439" fmla="*/ 6041342 w 7735930"/>
              <a:gd name="connsiteY3439" fmla="*/ 5801094 h 6858000"/>
              <a:gd name="connsiteX3440" fmla="*/ 6046353 w 7735930"/>
              <a:gd name="connsiteY3440" fmla="*/ 5803011 h 6858000"/>
              <a:gd name="connsiteX3441" fmla="*/ 6046353 w 7735930"/>
              <a:gd name="connsiteY3441" fmla="*/ 5803010 h 6858000"/>
              <a:gd name="connsiteX3442" fmla="*/ 6046354 w 7735930"/>
              <a:gd name="connsiteY3442" fmla="*/ 5803011 h 6858000"/>
              <a:gd name="connsiteX3443" fmla="*/ 6050046 w 7735930"/>
              <a:gd name="connsiteY3443" fmla="*/ 5795532 h 6858000"/>
              <a:gd name="connsiteX3444" fmla="*/ 6045200 w 7735930"/>
              <a:gd name="connsiteY3444" fmla="*/ 5794022 h 6858000"/>
              <a:gd name="connsiteX3445" fmla="*/ 6312232 w 7735930"/>
              <a:gd name="connsiteY3445" fmla="*/ 5788981 h 6858000"/>
              <a:gd name="connsiteX3446" fmla="*/ 6312232 w 7735930"/>
              <a:gd name="connsiteY3446" fmla="*/ 5788982 h 6858000"/>
              <a:gd name="connsiteX3447" fmla="*/ 6312231 w 7735930"/>
              <a:gd name="connsiteY3447" fmla="*/ 5788982 h 6858000"/>
              <a:gd name="connsiteX3448" fmla="*/ 6345502 w 7735930"/>
              <a:gd name="connsiteY3448" fmla="*/ 5783882 h 6858000"/>
              <a:gd name="connsiteX3449" fmla="*/ 6345777 w 7735930"/>
              <a:gd name="connsiteY3449" fmla="*/ 5788243 h 6858000"/>
              <a:gd name="connsiteX3450" fmla="*/ 6342942 w 7735930"/>
              <a:gd name="connsiteY3450" fmla="*/ 5783978 h 6858000"/>
              <a:gd name="connsiteX3451" fmla="*/ 6342942 w 7735930"/>
              <a:gd name="connsiteY3451" fmla="*/ 5783979 h 6858000"/>
              <a:gd name="connsiteX3452" fmla="*/ 6342941 w 7735930"/>
              <a:gd name="connsiteY3452" fmla="*/ 5783978 h 6858000"/>
              <a:gd name="connsiteX3453" fmla="*/ 6340766 w 7735930"/>
              <a:gd name="connsiteY3453" fmla="*/ 5786328 h 6858000"/>
              <a:gd name="connsiteX3454" fmla="*/ 6343403 w 7735930"/>
              <a:gd name="connsiteY3454" fmla="*/ 5789971 h 6858000"/>
              <a:gd name="connsiteX3455" fmla="*/ 6346545 w 7735930"/>
              <a:gd name="connsiteY3455" fmla="*/ 5791721 h 6858000"/>
              <a:gd name="connsiteX3456" fmla="*/ 6346546 w 7735930"/>
              <a:gd name="connsiteY3456" fmla="*/ 5791721 h 6858000"/>
              <a:gd name="connsiteX3457" fmla="*/ 6349558 w 7735930"/>
              <a:gd name="connsiteY3457" fmla="*/ 5791889 h 6858000"/>
              <a:gd name="connsiteX3458" fmla="*/ 6349909 w 7735930"/>
              <a:gd name="connsiteY3458" fmla="*/ 5791889 h 6858000"/>
              <a:gd name="connsiteX3459" fmla="*/ 6349294 w 7735930"/>
              <a:gd name="connsiteY3459" fmla="*/ 5789204 h 6858000"/>
              <a:gd name="connsiteX3460" fmla="*/ 6348327 w 7735930"/>
              <a:gd name="connsiteY3460" fmla="*/ 5784410 h 6858000"/>
              <a:gd name="connsiteX3461" fmla="*/ 6345503 w 7735930"/>
              <a:gd name="connsiteY3461" fmla="*/ 5783882 h 6858000"/>
              <a:gd name="connsiteX3462" fmla="*/ 5194059 w 7735930"/>
              <a:gd name="connsiteY3462" fmla="*/ 5782684 h 6858000"/>
              <a:gd name="connsiteX3463" fmla="*/ 5189047 w 7735930"/>
              <a:gd name="connsiteY3463" fmla="*/ 5788245 h 6858000"/>
              <a:gd name="connsiteX3464" fmla="*/ 5190279 w 7735930"/>
              <a:gd name="connsiteY3464" fmla="*/ 5799176 h 6858000"/>
              <a:gd name="connsiteX3465" fmla="*/ 5190280 w 7735930"/>
              <a:gd name="connsiteY3465" fmla="*/ 5799175 h 6858000"/>
              <a:gd name="connsiteX3466" fmla="*/ 5190280 w 7735930"/>
              <a:gd name="connsiteY3466" fmla="*/ 5799176 h 6858000"/>
              <a:gd name="connsiteX3467" fmla="*/ 5192532 w 7735930"/>
              <a:gd name="connsiteY3467" fmla="*/ 5798098 h 6858000"/>
              <a:gd name="connsiteX3468" fmla="*/ 5194850 w 7735930"/>
              <a:gd name="connsiteY3468" fmla="*/ 5800902 h 6858000"/>
              <a:gd name="connsiteX3469" fmla="*/ 5194850 w 7735930"/>
              <a:gd name="connsiteY3469" fmla="*/ 5800901 h 6858000"/>
              <a:gd name="connsiteX3470" fmla="*/ 5194851 w 7735930"/>
              <a:gd name="connsiteY3470" fmla="*/ 5800902 h 6858000"/>
              <a:gd name="connsiteX3471" fmla="*/ 5195203 w 7735930"/>
              <a:gd name="connsiteY3471" fmla="*/ 5797450 h 6858000"/>
              <a:gd name="connsiteX3472" fmla="*/ 5197224 w 7735930"/>
              <a:gd name="connsiteY3472" fmla="*/ 5798217 h 6858000"/>
              <a:gd name="connsiteX3473" fmla="*/ 5197224 w 7735930"/>
              <a:gd name="connsiteY3473" fmla="*/ 5798216 h 6858000"/>
              <a:gd name="connsiteX3474" fmla="*/ 5197225 w 7735930"/>
              <a:gd name="connsiteY3474" fmla="*/ 5798217 h 6858000"/>
              <a:gd name="connsiteX3475" fmla="*/ 5196610 w 7735930"/>
              <a:gd name="connsiteY3475" fmla="*/ 5795532 h 6858000"/>
              <a:gd name="connsiteX3476" fmla="*/ 5195203 w 7735930"/>
              <a:gd name="connsiteY3476" fmla="*/ 5786328 h 6858000"/>
              <a:gd name="connsiteX3477" fmla="*/ 5195202 w 7735930"/>
              <a:gd name="connsiteY3477" fmla="*/ 5786328 h 6858000"/>
              <a:gd name="connsiteX3478" fmla="*/ 5192719 w 7735930"/>
              <a:gd name="connsiteY3478" fmla="*/ 5787406 h 6858000"/>
              <a:gd name="connsiteX3479" fmla="*/ 5191423 w 7735930"/>
              <a:gd name="connsiteY3479" fmla="*/ 5786328 h 6858000"/>
              <a:gd name="connsiteX3480" fmla="*/ 5194060 w 7735930"/>
              <a:gd name="connsiteY3480" fmla="*/ 5782684 h 6858000"/>
              <a:gd name="connsiteX3481" fmla="*/ 5137884 w 7735930"/>
              <a:gd name="connsiteY3481" fmla="*/ 5782684 h 6858000"/>
              <a:gd name="connsiteX3482" fmla="*/ 5137884 w 7735930"/>
              <a:gd name="connsiteY3482" fmla="*/ 5791889 h 6858000"/>
              <a:gd name="connsiteX3483" fmla="*/ 5137885 w 7735930"/>
              <a:gd name="connsiteY3483" fmla="*/ 5791885 h 6858000"/>
              <a:gd name="connsiteX3484" fmla="*/ 5137885 w 7735930"/>
              <a:gd name="connsiteY3484" fmla="*/ 5791889 h 6858000"/>
              <a:gd name="connsiteX3485" fmla="*/ 5137885 w 7735930"/>
              <a:gd name="connsiteY3485" fmla="*/ 5782684 h 6858000"/>
              <a:gd name="connsiteX3486" fmla="*/ 5137885 w 7735930"/>
              <a:gd name="connsiteY3486" fmla="*/ 5782686 h 6858000"/>
              <a:gd name="connsiteX3487" fmla="*/ 1203303 w 7735930"/>
              <a:gd name="connsiteY3487" fmla="*/ 5776369 h 6858000"/>
              <a:gd name="connsiteX3488" fmla="*/ 1200704 w 7735930"/>
              <a:gd name="connsiteY3488" fmla="*/ 5796818 h 6858000"/>
              <a:gd name="connsiteX3489" fmla="*/ 1200704 w 7735930"/>
              <a:gd name="connsiteY3489" fmla="*/ 5796817 h 6858000"/>
              <a:gd name="connsiteX3490" fmla="*/ 1200705 w 7735930"/>
              <a:gd name="connsiteY3490" fmla="*/ 5796818 h 6858000"/>
              <a:gd name="connsiteX3491" fmla="*/ 1203303 w 7735930"/>
              <a:gd name="connsiteY3491" fmla="*/ 5776369 h 6858000"/>
              <a:gd name="connsiteX3492" fmla="*/ 1203303 w 7735930"/>
              <a:gd name="connsiteY3492" fmla="*/ 5776370 h 6858000"/>
              <a:gd name="connsiteX3493" fmla="*/ 1966668 w 7735930"/>
              <a:gd name="connsiteY3493" fmla="*/ 5772582 h 6858000"/>
              <a:gd name="connsiteX3494" fmla="*/ 1963745 w 7735930"/>
              <a:gd name="connsiteY3494" fmla="*/ 5793031 h 6858000"/>
              <a:gd name="connsiteX3495" fmla="*/ 1963745 w 7735930"/>
              <a:gd name="connsiteY3495" fmla="*/ 5793030 h 6858000"/>
              <a:gd name="connsiteX3496" fmla="*/ 1963746 w 7735930"/>
              <a:gd name="connsiteY3496" fmla="*/ 5793031 h 6858000"/>
              <a:gd name="connsiteX3497" fmla="*/ 1966669 w 7735930"/>
              <a:gd name="connsiteY3497" fmla="*/ 5772582 h 6858000"/>
              <a:gd name="connsiteX3498" fmla="*/ 1966668 w 7735930"/>
              <a:gd name="connsiteY3498" fmla="*/ 5772583 h 6858000"/>
              <a:gd name="connsiteX3499" fmla="*/ 6312810 w 7735930"/>
              <a:gd name="connsiteY3499" fmla="*/ 5768684 h 6858000"/>
              <a:gd name="connsiteX3500" fmla="*/ 6312811 w 7735930"/>
              <a:gd name="connsiteY3500" fmla="*/ 5768685 h 6858000"/>
              <a:gd name="connsiteX3501" fmla="*/ 6312810 w 7735930"/>
              <a:gd name="connsiteY3501" fmla="*/ 5768685 h 6858000"/>
              <a:gd name="connsiteX3502" fmla="*/ 1052576 w 7735930"/>
              <a:gd name="connsiteY3502" fmla="*/ 5763938 h 6858000"/>
              <a:gd name="connsiteX3503" fmla="*/ 1058764 w 7735930"/>
              <a:gd name="connsiteY3503" fmla="*/ 5772992 h 6858000"/>
              <a:gd name="connsiteX3504" fmla="*/ 1060110 w 7735930"/>
              <a:gd name="connsiteY3504" fmla="*/ 5791895 h 6858000"/>
              <a:gd name="connsiteX3505" fmla="*/ 1040467 w 7735930"/>
              <a:gd name="connsiteY3505" fmla="*/ 5788556 h 6858000"/>
              <a:gd name="connsiteX3506" fmla="*/ 1036122 w 7735930"/>
              <a:gd name="connsiteY3506" fmla="*/ 5766476 h 6858000"/>
              <a:gd name="connsiteX3507" fmla="*/ 5912069 w 7735930"/>
              <a:gd name="connsiteY3507" fmla="*/ 5762884 h 6858000"/>
              <a:gd name="connsiteX3508" fmla="*/ 5912729 w 7735930"/>
              <a:gd name="connsiteY3508" fmla="*/ 5766000 h 6858000"/>
              <a:gd name="connsiteX3509" fmla="*/ 5908158 w 7735930"/>
              <a:gd name="connsiteY3509" fmla="*/ 5764083 h 6858000"/>
              <a:gd name="connsiteX3510" fmla="*/ 5908157 w 7735930"/>
              <a:gd name="connsiteY3510" fmla="*/ 5764083 h 6858000"/>
              <a:gd name="connsiteX3511" fmla="*/ 5907190 w 7735930"/>
              <a:gd name="connsiteY3511" fmla="*/ 5765042 h 6858000"/>
              <a:gd name="connsiteX3512" fmla="*/ 5906575 w 7735930"/>
              <a:gd name="connsiteY3512" fmla="*/ 5769644 h 6858000"/>
              <a:gd name="connsiteX3513" fmla="*/ 5909036 w 7735930"/>
              <a:gd name="connsiteY3513" fmla="*/ 5773288 h 6858000"/>
              <a:gd name="connsiteX3514" fmla="*/ 5909036 w 7735930"/>
              <a:gd name="connsiteY3514" fmla="*/ 5773287 h 6858000"/>
              <a:gd name="connsiteX3515" fmla="*/ 5909037 w 7735930"/>
              <a:gd name="connsiteY3515" fmla="*/ 5773288 h 6858000"/>
              <a:gd name="connsiteX3516" fmla="*/ 5912730 w 7735930"/>
              <a:gd name="connsiteY3516" fmla="*/ 5771562 h 6858000"/>
              <a:gd name="connsiteX3517" fmla="*/ 5915366 w 7735930"/>
              <a:gd name="connsiteY3517" fmla="*/ 5766003 h 6858000"/>
              <a:gd name="connsiteX3518" fmla="*/ 5915366 w 7735930"/>
              <a:gd name="connsiteY3518" fmla="*/ 5767727 h 6858000"/>
              <a:gd name="connsiteX3519" fmla="*/ 5915367 w 7735930"/>
              <a:gd name="connsiteY3519" fmla="*/ 5767727 h 6858000"/>
              <a:gd name="connsiteX3520" fmla="*/ 5916509 w 7735930"/>
              <a:gd name="connsiteY3520" fmla="*/ 5767727 h 6858000"/>
              <a:gd name="connsiteX3521" fmla="*/ 5919245 w 7735930"/>
              <a:gd name="connsiteY3521" fmla="*/ 5769668 h 6858000"/>
              <a:gd name="connsiteX3522" fmla="*/ 5919246 w 7735930"/>
              <a:gd name="connsiteY3522" fmla="*/ 5769668 h 6858000"/>
              <a:gd name="connsiteX3523" fmla="*/ 5921521 w 7735930"/>
              <a:gd name="connsiteY3523" fmla="*/ 5767727 h 6858000"/>
              <a:gd name="connsiteX3524" fmla="*/ 5916510 w 7735930"/>
              <a:gd name="connsiteY3524" fmla="*/ 5766001 h 6858000"/>
              <a:gd name="connsiteX3525" fmla="*/ 5917125 w 7735930"/>
              <a:gd name="connsiteY3525" fmla="*/ 5763124 h 6858000"/>
              <a:gd name="connsiteX3526" fmla="*/ 5917124 w 7735930"/>
              <a:gd name="connsiteY3526" fmla="*/ 5763124 h 6858000"/>
              <a:gd name="connsiteX3527" fmla="*/ 5915366 w 7735930"/>
              <a:gd name="connsiteY3527" fmla="*/ 5764082 h 6858000"/>
              <a:gd name="connsiteX3528" fmla="*/ 5912071 w 7735930"/>
              <a:gd name="connsiteY3528" fmla="*/ 5762884 h 6858000"/>
              <a:gd name="connsiteX3529" fmla="*/ 5803016 w 7735930"/>
              <a:gd name="connsiteY3529" fmla="*/ 5762165 h 6858000"/>
              <a:gd name="connsiteX3530" fmla="*/ 5798093 w 7735930"/>
              <a:gd name="connsiteY3530" fmla="*/ 5767727 h 6858000"/>
              <a:gd name="connsiteX3531" fmla="*/ 5806796 w 7735930"/>
              <a:gd name="connsiteY3531" fmla="*/ 5778849 h 6858000"/>
              <a:gd name="connsiteX3532" fmla="*/ 5806796 w 7735930"/>
              <a:gd name="connsiteY3532" fmla="*/ 5778848 h 6858000"/>
              <a:gd name="connsiteX3533" fmla="*/ 5806797 w 7735930"/>
              <a:gd name="connsiteY3533" fmla="*/ 5778849 h 6858000"/>
              <a:gd name="connsiteX3534" fmla="*/ 5808028 w 7735930"/>
              <a:gd name="connsiteY3534" fmla="*/ 5777123 h 6858000"/>
              <a:gd name="connsiteX3535" fmla="*/ 5806797 w 7735930"/>
              <a:gd name="connsiteY3535" fmla="*/ 5773288 h 6858000"/>
              <a:gd name="connsiteX3536" fmla="*/ 5805391 w 7735930"/>
              <a:gd name="connsiteY3536" fmla="*/ 5766001 h 6858000"/>
              <a:gd name="connsiteX3537" fmla="*/ 5803017 w 7735930"/>
              <a:gd name="connsiteY3537" fmla="*/ 5762165 h 6858000"/>
              <a:gd name="connsiteX3538" fmla="*/ 5803016 w 7735930"/>
              <a:gd name="connsiteY3538" fmla="*/ 5762166 h 6858000"/>
              <a:gd name="connsiteX3539" fmla="*/ 5897872 w 7735930"/>
              <a:gd name="connsiteY3539" fmla="*/ 5760439 h 6858000"/>
              <a:gd name="connsiteX3540" fmla="*/ 5902883 w 7735930"/>
              <a:gd name="connsiteY3540" fmla="*/ 5769644 h 6858000"/>
              <a:gd name="connsiteX3541" fmla="*/ 5903059 w 7735930"/>
              <a:gd name="connsiteY3541" fmla="*/ 5769836 h 6858000"/>
              <a:gd name="connsiteX3542" fmla="*/ 5903059 w 7735930"/>
              <a:gd name="connsiteY3542" fmla="*/ 5769835 h 6858000"/>
              <a:gd name="connsiteX3543" fmla="*/ 5903060 w 7735930"/>
              <a:gd name="connsiteY3543" fmla="*/ 5769836 h 6858000"/>
              <a:gd name="connsiteX3544" fmla="*/ 5904027 w 7735930"/>
              <a:gd name="connsiteY3544" fmla="*/ 5764275 h 6858000"/>
              <a:gd name="connsiteX3545" fmla="*/ 5897873 w 7735930"/>
              <a:gd name="connsiteY3545" fmla="*/ 5760439 h 6858000"/>
              <a:gd name="connsiteX3546" fmla="*/ 5770490 w 7735930"/>
              <a:gd name="connsiteY3546" fmla="*/ 5760437 h 6858000"/>
              <a:gd name="connsiteX3547" fmla="*/ 5770490 w 7735930"/>
              <a:gd name="connsiteY3547" fmla="*/ 5760438 h 6858000"/>
              <a:gd name="connsiteX3548" fmla="*/ 5770489 w 7735930"/>
              <a:gd name="connsiteY3548" fmla="*/ 5760439 h 6858000"/>
              <a:gd name="connsiteX3549" fmla="*/ 6339007 w 7735930"/>
              <a:gd name="connsiteY3549" fmla="*/ 5759289 h 6858000"/>
              <a:gd name="connsiteX3550" fmla="*/ 6338216 w 7735930"/>
              <a:gd name="connsiteY3550" fmla="*/ 5762164 h 6858000"/>
              <a:gd name="connsiteX3551" fmla="*/ 6334382 w 7735930"/>
              <a:gd name="connsiteY3551" fmla="*/ 5760751 h 6858000"/>
              <a:gd name="connsiteX3552" fmla="*/ 6334381 w 7735930"/>
              <a:gd name="connsiteY3552" fmla="*/ 5760751 h 6858000"/>
              <a:gd name="connsiteX3553" fmla="*/ 6332063 w 7735930"/>
              <a:gd name="connsiteY3553" fmla="*/ 5764083 h 6858000"/>
              <a:gd name="connsiteX3554" fmla="*/ 6336986 w 7735930"/>
              <a:gd name="connsiteY3554" fmla="*/ 5773288 h 6858000"/>
              <a:gd name="connsiteX3555" fmla="*/ 6335843 w 7735930"/>
              <a:gd name="connsiteY3555" fmla="*/ 5775205 h 6858000"/>
              <a:gd name="connsiteX3556" fmla="*/ 6335844 w 7735930"/>
              <a:gd name="connsiteY3556" fmla="*/ 5775204 h 6858000"/>
              <a:gd name="connsiteX3557" fmla="*/ 6335844 w 7735930"/>
              <a:gd name="connsiteY3557" fmla="*/ 5775205 h 6858000"/>
              <a:gd name="connsiteX3558" fmla="*/ 6345778 w 7735930"/>
              <a:gd name="connsiteY3558" fmla="*/ 5773288 h 6858000"/>
              <a:gd name="connsiteX3559" fmla="*/ 6344547 w 7735930"/>
              <a:gd name="connsiteY3559" fmla="*/ 5766384 h 6858000"/>
              <a:gd name="connsiteX3560" fmla="*/ 6343756 w 7735930"/>
              <a:gd name="connsiteY3560" fmla="*/ 5765617 h 6858000"/>
              <a:gd name="connsiteX3561" fmla="*/ 6343580 w 7735930"/>
              <a:gd name="connsiteY3561" fmla="*/ 5765425 h 6858000"/>
              <a:gd name="connsiteX3562" fmla="*/ 6343580 w 7735930"/>
              <a:gd name="connsiteY3562" fmla="*/ 5764658 h 6858000"/>
              <a:gd name="connsiteX3563" fmla="*/ 6342789 w 7735930"/>
              <a:gd name="connsiteY3563" fmla="*/ 5760439 h 6858000"/>
              <a:gd name="connsiteX3564" fmla="*/ 6342788 w 7735930"/>
              <a:gd name="connsiteY3564" fmla="*/ 5760439 h 6858000"/>
              <a:gd name="connsiteX3565" fmla="*/ 6339624 w 7735930"/>
              <a:gd name="connsiteY3565" fmla="*/ 5762164 h 6858000"/>
              <a:gd name="connsiteX3566" fmla="*/ 6339008 w 7735930"/>
              <a:gd name="connsiteY3566" fmla="*/ 5759289 h 6858000"/>
              <a:gd name="connsiteX3567" fmla="*/ 6339007 w 7735930"/>
              <a:gd name="connsiteY3567" fmla="*/ 5759291 h 6858000"/>
              <a:gd name="connsiteX3568" fmla="*/ 6343755 w 7735930"/>
              <a:gd name="connsiteY3568" fmla="*/ 5758138 h 6858000"/>
              <a:gd name="connsiteX3569" fmla="*/ 6345161 w 7735930"/>
              <a:gd name="connsiteY3569" fmla="*/ 5763891 h 6858000"/>
              <a:gd name="connsiteX3570" fmla="*/ 6345952 w 7735930"/>
              <a:gd name="connsiteY3570" fmla="*/ 5764850 h 6858000"/>
              <a:gd name="connsiteX3571" fmla="*/ 6345951 w 7735930"/>
              <a:gd name="connsiteY3571" fmla="*/ 5764848 h 6858000"/>
              <a:gd name="connsiteX3572" fmla="*/ 6345953 w 7735930"/>
              <a:gd name="connsiteY3572" fmla="*/ 5764850 h 6858000"/>
              <a:gd name="connsiteX3573" fmla="*/ 6345778 w 7735930"/>
              <a:gd name="connsiteY3573" fmla="*/ 5764083 h 6858000"/>
              <a:gd name="connsiteX3574" fmla="*/ 6348327 w 7735930"/>
              <a:gd name="connsiteY3574" fmla="*/ 5760439 h 6858000"/>
              <a:gd name="connsiteX3575" fmla="*/ 6344547 w 7735930"/>
              <a:gd name="connsiteY3575" fmla="*/ 5758522 h 6858000"/>
              <a:gd name="connsiteX3576" fmla="*/ 6343756 w 7735930"/>
              <a:gd name="connsiteY3576" fmla="*/ 5758138 h 6858000"/>
              <a:gd name="connsiteX3577" fmla="*/ 6304634 w 7735930"/>
              <a:gd name="connsiteY3577" fmla="*/ 5756604 h 6858000"/>
              <a:gd name="connsiteX3578" fmla="*/ 6304634 w 7735930"/>
              <a:gd name="connsiteY3578" fmla="*/ 5766001 h 6858000"/>
              <a:gd name="connsiteX3579" fmla="*/ 6304459 w 7735930"/>
              <a:gd name="connsiteY3579" fmla="*/ 5766576 h 6858000"/>
              <a:gd name="connsiteX3580" fmla="*/ 6304460 w 7735930"/>
              <a:gd name="connsiteY3580" fmla="*/ 5766576 h 6858000"/>
              <a:gd name="connsiteX3581" fmla="*/ 6308678 w 7735930"/>
              <a:gd name="connsiteY3581" fmla="*/ 5766384 h 6858000"/>
              <a:gd name="connsiteX3582" fmla="*/ 6309206 w 7735930"/>
              <a:gd name="connsiteY3582" fmla="*/ 5767343 h 6858000"/>
              <a:gd name="connsiteX3583" fmla="*/ 6312810 w 7735930"/>
              <a:gd name="connsiteY3583" fmla="*/ 5768685 h 6858000"/>
              <a:gd name="connsiteX3584" fmla="*/ 6309469 w 7735930"/>
              <a:gd name="connsiteY3584" fmla="*/ 5768302 h 6858000"/>
              <a:gd name="connsiteX3585" fmla="*/ 6309469 w 7735930"/>
              <a:gd name="connsiteY3585" fmla="*/ 5768685 h 6858000"/>
              <a:gd name="connsiteX3586" fmla="*/ 6308415 w 7735930"/>
              <a:gd name="connsiteY3586" fmla="*/ 5769836 h 6858000"/>
              <a:gd name="connsiteX3587" fmla="*/ 6307623 w 7735930"/>
              <a:gd name="connsiteY3587" fmla="*/ 5769836 h 6858000"/>
              <a:gd name="connsiteX3588" fmla="*/ 6305865 w 7735930"/>
              <a:gd name="connsiteY3588" fmla="*/ 5770028 h 6858000"/>
              <a:gd name="connsiteX3589" fmla="*/ 6305349 w 7735930"/>
              <a:gd name="connsiteY3589" fmla="*/ 5774747 h 6858000"/>
              <a:gd name="connsiteX3590" fmla="*/ 6304635 w 7735930"/>
              <a:gd name="connsiteY3590" fmla="*/ 5771562 h 6858000"/>
              <a:gd name="connsiteX3591" fmla="*/ 6304634 w 7735930"/>
              <a:gd name="connsiteY3591" fmla="*/ 5771562 h 6858000"/>
              <a:gd name="connsiteX3592" fmla="*/ 6301549 w 7735930"/>
              <a:gd name="connsiteY3592" fmla="*/ 5771078 h 6858000"/>
              <a:gd name="connsiteX3593" fmla="*/ 6298668 w 7735930"/>
              <a:gd name="connsiteY3593" fmla="*/ 5770627 h 6858000"/>
              <a:gd name="connsiteX3594" fmla="*/ 6298667 w 7735930"/>
              <a:gd name="connsiteY3594" fmla="*/ 5770627 h 6858000"/>
              <a:gd name="connsiteX3595" fmla="*/ 6298305 w 7735930"/>
              <a:gd name="connsiteY3595" fmla="*/ 5773287 h 6858000"/>
              <a:gd name="connsiteX3596" fmla="*/ 6292152 w 7735930"/>
              <a:gd name="connsiteY3596" fmla="*/ 5769644 h 6858000"/>
              <a:gd name="connsiteX3597" fmla="*/ 6290218 w 7735930"/>
              <a:gd name="connsiteY3597" fmla="*/ 5768685 h 6858000"/>
              <a:gd name="connsiteX3598" fmla="*/ 6290217 w 7735930"/>
              <a:gd name="connsiteY3598" fmla="*/ 5768685 h 6858000"/>
              <a:gd name="connsiteX3599" fmla="*/ 6291008 w 7735930"/>
              <a:gd name="connsiteY3599" fmla="*/ 5771562 h 6858000"/>
              <a:gd name="connsiteX3600" fmla="*/ 6285822 w 7735930"/>
              <a:gd name="connsiteY3600" fmla="*/ 5778848 h 6858000"/>
              <a:gd name="connsiteX3601" fmla="*/ 6283449 w 7735930"/>
              <a:gd name="connsiteY3601" fmla="*/ 5775205 h 6858000"/>
              <a:gd name="connsiteX3602" fmla="*/ 6283448 w 7735930"/>
              <a:gd name="connsiteY3602" fmla="*/ 5775206 h 6858000"/>
              <a:gd name="connsiteX3603" fmla="*/ 6283448 w 7735930"/>
              <a:gd name="connsiteY3603" fmla="*/ 5775205 h 6858000"/>
              <a:gd name="connsiteX3604" fmla="*/ 6282217 w 7735930"/>
              <a:gd name="connsiteY3604" fmla="*/ 5782684 h 6858000"/>
              <a:gd name="connsiteX3605" fmla="*/ 6275889 w 7735930"/>
              <a:gd name="connsiteY3605" fmla="*/ 5786327 h 6858000"/>
              <a:gd name="connsiteX3606" fmla="*/ 6274021 w 7735930"/>
              <a:gd name="connsiteY3606" fmla="*/ 5782205 h 6858000"/>
              <a:gd name="connsiteX3607" fmla="*/ 6274020 w 7735930"/>
              <a:gd name="connsiteY3607" fmla="*/ 5782205 h 6858000"/>
              <a:gd name="connsiteX3608" fmla="*/ 6274019 w 7735930"/>
              <a:gd name="connsiteY3608" fmla="*/ 5782204 h 6858000"/>
              <a:gd name="connsiteX3609" fmla="*/ 6270965 w 7735930"/>
              <a:gd name="connsiteY3609" fmla="*/ 5784410 h 6858000"/>
              <a:gd name="connsiteX3610" fmla="*/ 6268327 w 7735930"/>
              <a:gd name="connsiteY3610" fmla="*/ 5786328 h 6858000"/>
              <a:gd name="connsiteX3611" fmla="*/ 6269734 w 7735930"/>
              <a:gd name="connsiteY3611" fmla="*/ 5789971 h 6858000"/>
              <a:gd name="connsiteX3612" fmla="*/ 6271679 w 7735930"/>
              <a:gd name="connsiteY3612" fmla="*/ 5790187 h 6858000"/>
              <a:gd name="connsiteX3613" fmla="*/ 6271680 w 7735930"/>
              <a:gd name="connsiteY3613" fmla="*/ 5790187 h 6858000"/>
              <a:gd name="connsiteX3614" fmla="*/ 6274745 w 7735930"/>
              <a:gd name="connsiteY3614" fmla="*/ 5789971 h 6858000"/>
              <a:gd name="connsiteX3615" fmla="*/ 6274745 w 7735930"/>
              <a:gd name="connsiteY3615" fmla="*/ 5795532 h 6858000"/>
              <a:gd name="connsiteX3616" fmla="*/ 6274481 w 7735930"/>
              <a:gd name="connsiteY3616" fmla="*/ 5795724 h 6858000"/>
              <a:gd name="connsiteX3617" fmla="*/ 6278701 w 7735930"/>
              <a:gd name="connsiteY3617" fmla="*/ 5801669 h 6858000"/>
              <a:gd name="connsiteX3618" fmla="*/ 6278877 w 7735930"/>
              <a:gd name="connsiteY3618" fmla="*/ 5802052 h 6858000"/>
              <a:gd name="connsiteX3619" fmla="*/ 6278085 w 7735930"/>
              <a:gd name="connsiteY3619" fmla="*/ 5803394 h 6858000"/>
              <a:gd name="connsiteX3620" fmla="*/ 6276856 w 7735930"/>
              <a:gd name="connsiteY3620" fmla="*/ 5802436 h 6858000"/>
              <a:gd name="connsiteX3621" fmla="*/ 6273075 w 7735930"/>
              <a:gd name="connsiteY3621" fmla="*/ 5798217 h 6858000"/>
              <a:gd name="connsiteX3622" fmla="*/ 6273076 w 7735930"/>
              <a:gd name="connsiteY3622" fmla="*/ 5798219 h 6858000"/>
              <a:gd name="connsiteX3623" fmla="*/ 6273074 w 7735930"/>
              <a:gd name="connsiteY3623" fmla="*/ 5798217 h 6858000"/>
              <a:gd name="connsiteX3624" fmla="*/ 6273514 w 7735930"/>
              <a:gd name="connsiteY3624" fmla="*/ 5799176 h 6858000"/>
              <a:gd name="connsiteX3625" fmla="*/ 6270537 w 7735930"/>
              <a:gd name="connsiteY3625" fmla="*/ 5800541 h 6858000"/>
              <a:gd name="connsiteX3626" fmla="*/ 6269735 w 7735930"/>
              <a:gd name="connsiteY3626" fmla="*/ 5797450 h 6858000"/>
              <a:gd name="connsiteX3627" fmla="*/ 6269734 w 7735930"/>
              <a:gd name="connsiteY3627" fmla="*/ 5797450 h 6858000"/>
              <a:gd name="connsiteX3628" fmla="*/ 6262174 w 7735930"/>
              <a:gd name="connsiteY3628" fmla="*/ 5801094 h 6858000"/>
              <a:gd name="connsiteX3629" fmla="*/ 6268327 w 7735930"/>
              <a:gd name="connsiteY3629" fmla="*/ 5803011 h 6858000"/>
              <a:gd name="connsiteX3630" fmla="*/ 6266569 w 7735930"/>
              <a:gd name="connsiteY3630" fmla="*/ 5803778 h 6858000"/>
              <a:gd name="connsiteX3631" fmla="*/ 6268327 w 7735930"/>
              <a:gd name="connsiteY3631" fmla="*/ 5804737 h 6858000"/>
              <a:gd name="connsiteX3632" fmla="*/ 6269734 w 7735930"/>
              <a:gd name="connsiteY3632" fmla="*/ 5808572 h 6858000"/>
              <a:gd name="connsiteX3633" fmla="*/ 6269735 w 7735930"/>
              <a:gd name="connsiteY3633" fmla="*/ 5808571 h 6858000"/>
              <a:gd name="connsiteX3634" fmla="*/ 6269735 w 7735930"/>
              <a:gd name="connsiteY3634" fmla="*/ 5808572 h 6858000"/>
              <a:gd name="connsiteX3635" fmla="*/ 6271229 w 7735930"/>
              <a:gd name="connsiteY3635" fmla="*/ 5807542 h 6858000"/>
              <a:gd name="connsiteX3636" fmla="*/ 6273514 w 7735930"/>
              <a:gd name="connsiteY3636" fmla="*/ 5806655 h 6858000"/>
              <a:gd name="connsiteX3637" fmla="*/ 6278711 w 7735930"/>
              <a:gd name="connsiteY3637" fmla="*/ 5809794 h 6858000"/>
              <a:gd name="connsiteX3638" fmla="*/ 6285822 w 7735930"/>
              <a:gd name="connsiteY3638" fmla="*/ 5812216 h 6858000"/>
              <a:gd name="connsiteX3639" fmla="*/ 6285822 w 7735930"/>
              <a:gd name="connsiteY3639" fmla="*/ 5812215 h 6858000"/>
              <a:gd name="connsiteX3640" fmla="*/ 6285823 w 7735930"/>
              <a:gd name="connsiteY3640" fmla="*/ 5812216 h 6858000"/>
              <a:gd name="connsiteX3641" fmla="*/ 6287229 w 7735930"/>
              <a:gd name="connsiteY3641" fmla="*/ 5806656 h 6858000"/>
              <a:gd name="connsiteX3642" fmla="*/ 6291008 w 7735930"/>
              <a:gd name="connsiteY3642" fmla="*/ 5812216 h 6858000"/>
              <a:gd name="connsiteX3643" fmla="*/ 6292766 w 7735930"/>
              <a:gd name="connsiteY3643" fmla="*/ 5813175 h 6858000"/>
              <a:gd name="connsiteX3644" fmla="*/ 6292766 w 7735930"/>
              <a:gd name="connsiteY3644" fmla="*/ 5813174 h 6858000"/>
              <a:gd name="connsiteX3645" fmla="*/ 6292767 w 7735930"/>
              <a:gd name="connsiteY3645" fmla="*/ 5813175 h 6858000"/>
              <a:gd name="connsiteX3646" fmla="*/ 6293383 w 7735930"/>
              <a:gd name="connsiteY3646" fmla="*/ 5810298 h 6858000"/>
              <a:gd name="connsiteX3647" fmla="*/ 6296206 w 7735930"/>
              <a:gd name="connsiteY3647" fmla="*/ 5810849 h 6858000"/>
              <a:gd name="connsiteX3648" fmla="*/ 6296207 w 7735930"/>
              <a:gd name="connsiteY3648" fmla="*/ 5810849 h 6858000"/>
              <a:gd name="connsiteX3649" fmla="*/ 6295932 w 7735930"/>
              <a:gd name="connsiteY3649" fmla="*/ 5806656 h 6858000"/>
              <a:gd name="connsiteX3650" fmla="*/ 6303316 w 7735930"/>
              <a:gd name="connsiteY3650" fmla="*/ 5814134 h 6858000"/>
              <a:gd name="connsiteX3651" fmla="*/ 6303316 w 7735930"/>
              <a:gd name="connsiteY3651" fmla="*/ 5815860 h 6858000"/>
              <a:gd name="connsiteX3652" fmla="*/ 6303317 w 7735930"/>
              <a:gd name="connsiteY3652" fmla="*/ 5815857 h 6858000"/>
              <a:gd name="connsiteX3653" fmla="*/ 6303317 w 7735930"/>
              <a:gd name="connsiteY3653" fmla="*/ 5815860 h 6858000"/>
              <a:gd name="connsiteX3654" fmla="*/ 6304635 w 7735930"/>
              <a:gd name="connsiteY3654" fmla="*/ 5812216 h 6858000"/>
              <a:gd name="connsiteX3655" fmla="*/ 6305250 w 7735930"/>
              <a:gd name="connsiteY3655" fmla="*/ 5812599 h 6858000"/>
              <a:gd name="connsiteX3656" fmla="*/ 6305249 w 7735930"/>
              <a:gd name="connsiteY3656" fmla="*/ 5812598 h 6858000"/>
              <a:gd name="connsiteX3657" fmla="*/ 6305251 w 7735930"/>
              <a:gd name="connsiteY3657" fmla="*/ 5812599 h 6858000"/>
              <a:gd name="connsiteX3658" fmla="*/ 6303668 w 7735930"/>
              <a:gd name="connsiteY3658" fmla="*/ 5809723 h 6858000"/>
              <a:gd name="connsiteX3659" fmla="*/ 6303493 w 7735930"/>
              <a:gd name="connsiteY3659" fmla="*/ 5809531 h 6858000"/>
              <a:gd name="connsiteX3660" fmla="*/ 6303493 w 7735930"/>
              <a:gd name="connsiteY3660" fmla="*/ 5809339 h 6858000"/>
              <a:gd name="connsiteX3661" fmla="*/ 6304284 w 7735930"/>
              <a:gd name="connsiteY3661" fmla="*/ 5804354 h 6858000"/>
              <a:gd name="connsiteX3662" fmla="*/ 6304283 w 7735930"/>
              <a:gd name="connsiteY3662" fmla="*/ 5804354 h 6858000"/>
              <a:gd name="connsiteX3663" fmla="*/ 6303316 w 7735930"/>
              <a:gd name="connsiteY3663" fmla="*/ 5804737 h 6858000"/>
              <a:gd name="connsiteX3664" fmla="*/ 6301338 w 7735930"/>
              <a:gd name="connsiteY3664" fmla="*/ 5805216 h 6858000"/>
              <a:gd name="connsiteX3665" fmla="*/ 6300942 w 7735930"/>
              <a:gd name="connsiteY3665" fmla="*/ 5810296 h 6858000"/>
              <a:gd name="connsiteX3666" fmla="*/ 6297921 w 7735930"/>
              <a:gd name="connsiteY3666" fmla="*/ 5806079 h 6858000"/>
              <a:gd name="connsiteX3667" fmla="*/ 6293383 w 7735930"/>
              <a:gd name="connsiteY3667" fmla="*/ 5804737 h 6858000"/>
              <a:gd name="connsiteX3668" fmla="*/ 6293383 w 7735930"/>
              <a:gd name="connsiteY3668" fmla="*/ 5797450 h 6858000"/>
              <a:gd name="connsiteX3669" fmla="*/ 6292767 w 7735930"/>
              <a:gd name="connsiteY3669" fmla="*/ 5794765 h 6858000"/>
              <a:gd name="connsiteX3670" fmla="*/ 6292766 w 7735930"/>
              <a:gd name="connsiteY3670" fmla="*/ 5794765 h 6858000"/>
              <a:gd name="connsiteX3671" fmla="*/ 6291009 w 7735930"/>
              <a:gd name="connsiteY3671" fmla="*/ 5795531 h 6858000"/>
              <a:gd name="connsiteX3672" fmla="*/ 6289603 w 7735930"/>
              <a:gd name="connsiteY3672" fmla="*/ 5788246 h 6858000"/>
              <a:gd name="connsiteX3673" fmla="*/ 6291733 w 7735930"/>
              <a:gd name="connsiteY3673" fmla="*/ 5790570 h 6858000"/>
              <a:gd name="connsiteX3674" fmla="*/ 6294525 w 7735930"/>
              <a:gd name="connsiteY3674" fmla="*/ 5791889 h 6858000"/>
              <a:gd name="connsiteX3675" fmla="*/ 6294525 w 7735930"/>
              <a:gd name="connsiteY3675" fmla="*/ 5791888 h 6858000"/>
              <a:gd name="connsiteX3676" fmla="*/ 6294526 w 7735930"/>
              <a:gd name="connsiteY3676" fmla="*/ 5791889 h 6858000"/>
              <a:gd name="connsiteX3677" fmla="*/ 6297679 w 7735930"/>
              <a:gd name="connsiteY3677" fmla="*/ 5787526 h 6858000"/>
              <a:gd name="connsiteX3678" fmla="*/ 6302085 w 7735930"/>
              <a:gd name="connsiteY3678" fmla="*/ 5786328 h 6858000"/>
              <a:gd name="connsiteX3679" fmla="*/ 6302876 w 7735930"/>
              <a:gd name="connsiteY3679" fmla="*/ 5789588 h 6858000"/>
              <a:gd name="connsiteX3680" fmla="*/ 6302876 w 7735930"/>
              <a:gd name="connsiteY3680" fmla="*/ 5789586 h 6858000"/>
              <a:gd name="connsiteX3681" fmla="*/ 6302877 w 7735930"/>
              <a:gd name="connsiteY3681" fmla="*/ 5789588 h 6858000"/>
              <a:gd name="connsiteX3682" fmla="*/ 6303493 w 7735930"/>
              <a:gd name="connsiteY3682" fmla="*/ 5788437 h 6858000"/>
              <a:gd name="connsiteX3683" fmla="*/ 6303668 w 7735930"/>
              <a:gd name="connsiteY3683" fmla="*/ 5787862 h 6858000"/>
              <a:gd name="connsiteX3684" fmla="*/ 6303844 w 7735930"/>
              <a:gd name="connsiteY3684" fmla="*/ 5787670 h 6858000"/>
              <a:gd name="connsiteX3685" fmla="*/ 6309207 w 7735930"/>
              <a:gd name="connsiteY3685" fmla="*/ 5787287 h 6858000"/>
              <a:gd name="connsiteX3686" fmla="*/ 6310130 w 7735930"/>
              <a:gd name="connsiteY3686" fmla="*/ 5787448 h 6858000"/>
              <a:gd name="connsiteX3687" fmla="*/ 6311404 w 7735930"/>
              <a:gd name="connsiteY3687" fmla="*/ 5787670 h 6858000"/>
              <a:gd name="connsiteX3688" fmla="*/ 6312231 w 7735930"/>
              <a:gd name="connsiteY3688" fmla="*/ 5788982 h 6858000"/>
              <a:gd name="connsiteX3689" fmla="*/ 6309112 w 7735930"/>
              <a:gd name="connsiteY3689" fmla="*/ 5790175 h 6858000"/>
              <a:gd name="connsiteX3690" fmla="*/ 6309031 w 7735930"/>
              <a:gd name="connsiteY3690" fmla="*/ 5790163 h 6858000"/>
              <a:gd name="connsiteX3691" fmla="*/ 6309030 w 7735930"/>
              <a:gd name="connsiteY3691" fmla="*/ 5790163 h 6858000"/>
              <a:gd name="connsiteX3692" fmla="*/ 6304898 w 7735930"/>
              <a:gd name="connsiteY3692" fmla="*/ 5790163 h 6858000"/>
              <a:gd name="connsiteX3693" fmla="*/ 6304107 w 7735930"/>
              <a:gd name="connsiteY3693" fmla="*/ 5792081 h 6858000"/>
              <a:gd name="connsiteX3694" fmla="*/ 6304108 w 7735930"/>
              <a:gd name="connsiteY3694" fmla="*/ 5792080 h 6858000"/>
              <a:gd name="connsiteX3695" fmla="*/ 6304108 w 7735930"/>
              <a:gd name="connsiteY3695" fmla="*/ 5792081 h 6858000"/>
              <a:gd name="connsiteX3696" fmla="*/ 6304635 w 7735930"/>
              <a:gd name="connsiteY3696" fmla="*/ 5791889 h 6858000"/>
              <a:gd name="connsiteX3697" fmla="*/ 6309113 w 7735930"/>
              <a:gd name="connsiteY3697" fmla="*/ 5790175 h 6858000"/>
              <a:gd name="connsiteX3698" fmla="*/ 6309812 w 7735930"/>
              <a:gd name="connsiteY3698" fmla="*/ 5790280 h 6858000"/>
              <a:gd name="connsiteX3699" fmla="*/ 6311580 w 7735930"/>
              <a:gd name="connsiteY3699" fmla="*/ 5790547 h 6858000"/>
              <a:gd name="connsiteX3700" fmla="*/ 6312372 w 7735930"/>
              <a:gd name="connsiteY3700" fmla="*/ 5789204 h 6858000"/>
              <a:gd name="connsiteX3701" fmla="*/ 6312232 w 7735930"/>
              <a:gd name="connsiteY3701" fmla="*/ 5788982 h 6858000"/>
              <a:gd name="connsiteX3702" fmla="*/ 6313218 w 7735930"/>
              <a:gd name="connsiteY3702" fmla="*/ 5788605 h 6858000"/>
              <a:gd name="connsiteX3703" fmla="*/ 6310789 w 7735930"/>
              <a:gd name="connsiteY3703" fmla="*/ 5769644 h 6858000"/>
              <a:gd name="connsiteX3704" fmla="*/ 6312811 w 7735930"/>
              <a:gd name="connsiteY3704" fmla="*/ 5768685 h 6858000"/>
              <a:gd name="connsiteX3705" fmla="*/ 6312020 w 7735930"/>
              <a:gd name="connsiteY3705" fmla="*/ 5766001 h 6858000"/>
              <a:gd name="connsiteX3706" fmla="*/ 6304635 w 7735930"/>
              <a:gd name="connsiteY3706" fmla="*/ 5756604 h 6858000"/>
              <a:gd name="connsiteX3707" fmla="*/ 6304635 w 7735930"/>
              <a:gd name="connsiteY3707" fmla="*/ 5756605 h 6858000"/>
              <a:gd name="connsiteX3708" fmla="*/ 5817873 w 7735930"/>
              <a:gd name="connsiteY3708" fmla="*/ 5752961 h 6858000"/>
              <a:gd name="connsiteX3709" fmla="*/ 5821653 w 7735930"/>
              <a:gd name="connsiteY3709" fmla="*/ 5769644 h 6858000"/>
              <a:gd name="connsiteX3710" fmla="*/ 5821651 w 7735930"/>
              <a:gd name="connsiteY3710" fmla="*/ 5769639 h 6858000"/>
              <a:gd name="connsiteX3711" fmla="*/ 5821654 w 7735930"/>
              <a:gd name="connsiteY3711" fmla="*/ 5769644 h 6858000"/>
              <a:gd name="connsiteX3712" fmla="*/ 5819281 w 7735930"/>
              <a:gd name="connsiteY3712" fmla="*/ 5764083 h 6858000"/>
              <a:gd name="connsiteX3713" fmla="*/ 5821654 w 7735930"/>
              <a:gd name="connsiteY3713" fmla="*/ 5756604 h 6858000"/>
              <a:gd name="connsiteX3714" fmla="*/ 5822270 w 7735930"/>
              <a:gd name="connsiteY3714" fmla="*/ 5753919 h 6858000"/>
              <a:gd name="connsiteX3715" fmla="*/ 5822268 w 7735930"/>
              <a:gd name="connsiteY3715" fmla="*/ 5753920 h 6858000"/>
              <a:gd name="connsiteX3716" fmla="*/ 5822269 w 7735930"/>
              <a:gd name="connsiteY3716" fmla="*/ 5753919 h 6858000"/>
              <a:gd name="connsiteX3717" fmla="*/ 5820510 w 7735930"/>
              <a:gd name="connsiteY3717" fmla="*/ 5754877 h 6858000"/>
              <a:gd name="connsiteX3718" fmla="*/ 5817874 w 7735930"/>
              <a:gd name="connsiteY3718" fmla="*/ 5752961 h 6858000"/>
              <a:gd name="connsiteX3719" fmla="*/ 6141121 w 7735930"/>
              <a:gd name="connsiteY3719" fmla="*/ 5751043 h 6858000"/>
              <a:gd name="connsiteX3720" fmla="*/ 6136198 w 7735930"/>
              <a:gd name="connsiteY3720" fmla="*/ 5762165 h 6858000"/>
              <a:gd name="connsiteX3721" fmla="*/ 6136199 w 7735930"/>
              <a:gd name="connsiteY3721" fmla="*/ 5762164 h 6858000"/>
              <a:gd name="connsiteX3722" fmla="*/ 6136199 w 7735930"/>
              <a:gd name="connsiteY3722" fmla="*/ 5762165 h 6858000"/>
              <a:gd name="connsiteX3723" fmla="*/ 6144320 w 7735930"/>
              <a:gd name="connsiteY3723" fmla="*/ 5760391 h 6858000"/>
              <a:gd name="connsiteX3724" fmla="*/ 6148681 w 7735930"/>
              <a:gd name="connsiteY3724" fmla="*/ 5756605 h 6858000"/>
              <a:gd name="connsiteX3725" fmla="*/ 6151054 w 7735930"/>
              <a:gd name="connsiteY3725" fmla="*/ 5762165 h 6858000"/>
              <a:gd name="connsiteX3726" fmla="*/ 6151054 w 7735930"/>
              <a:gd name="connsiteY3726" fmla="*/ 5762163 h 6858000"/>
              <a:gd name="connsiteX3727" fmla="*/ 6151055 w 7735930"/>
              <a:gd name="connsiteY3727" fmla="*/ 5762165 h 6858000"/>
              <a:gd name="connsiteX3728" fmla="*/ 6151055 w 7735930"/>
              <a:gd name="connsiteY3728" fmla="*/ 5754878 h 6858000"/>
              <a:gd name="connsiteX3729" fmla="*/ 6151054 w 7735930"/>
              <a:gd name="connsiteY3729" fmla="*/ 5754879 h 6858000"/>
              <a:gd name="connsiteX3730" fmla="*/ 6151054 w 7735930"/>
              <a:gd name="connsiteY3730" fmla="*/ 5754878 h 6858000"/>
              <a:gd name="connsiteX3731" fmla="*/ 6149912 w 7735930"/>
              <a:gd name="connsiteY3731" fmla="*/ 5758520 h 6858000"/>
              <a:gd name="connsiteX3732" fmla="*/ 6148280 w 7735930"/>
              <a:gd name="connsiteY3732" fmla="*/ 5752796 h 6858000"/>
              <a:gd name="connsiteX3733" fmla="*/ 6141122 w 7735930"/>
              <a:gd name="connsiteY3733" fmla="*/ 5751043 h 6858000"/>
              <a:gd name="connsiteX3734" fmla="*/ 6036419 w 7735930"/>
              <a:gd name="connsiteY3734" fmla="*/ 5749317 h 6858000"/>
              <a:gd name="connsiteX3735" fmla="*/ 6035012 w 7735930"/>
              <a:gd name="connsiteY3735" fmla="*/ 5754878 h 6858000"/>
              <a:gd name="connsiteX3736" fmla="*/ 6037562 w 7735930"/>
              <a:gd name="connsiteY3736" fmla="*/ 5756604 h 6858000"/>
              <a:gd name="connsiteX3737" fmla="*/ 6035012 w 7735930"/>
              <a:gd name="connsiteY3737" fmla="*/ 5760439 h 6858000"/>
              <a:gd name="connsiteX3738" fmla="*/ 6035013 w 7735930"/>
              <a:gd name="connsiteY3738" fmla="*/ 5760438 h 6858000"/>
              <a:gd name="connsiteX3739" fmla="*/ 6035013 w 7735930"/>
              <a:gd name="connsiteY3739" fmla="*/ 5760439 h 6858000"/>
              <a:gd name="connsiteX3740" fmla="*/ 6037562 w 7735930"/>
              <a:gd name="connsiteY3740" fmla="*/ 5758522 h 6858000"/>
              <a:gd name="connsiteX3741" fmla="*/ 6038793 w 7735930"/>
              <a:gd name="connsiteY3741" fmla="*/ 5764083 h 6858000"/>
              <a:gd name="connsiteX3742" fmla="*/ 6035012 w 7735930"/>
              <a:gd name="connsiteY3742" fmla="*/ 5766001 h 6858000"/>
              <a:gd name="connsiteX3743" fmla="*/ 6040199 w 7735930"/>
              <a:gd name="connsiteY3743" fmla="*/ 5767727 h 6858000"/>
              <a:gd name="connsiteX3744" fmla="*/ 6040199 w 7735930"/>
              <a:gd name="connsiteY3744" fmla="*/ 5767726 h 6858000"/>
              <a:gd name="connsiteX3745" fmla="*/ 6040200 w 7735930"/>
              <a:gd name="connsiteY3745" fmla="*/ 5767727 h 6858000"/>
              <a:gd name="connsiteX3746" fmla="*/ 6041342 w 7735930"/>
              <a:gd name="connsiteY3746" fmla="*/ 5764085 h 6858000"/>
              <a:gd name="connsiteX3747" fmla="*/ 6042573 w 7735930"/>
              <a:gd name="connsiteY3747" fmla="*/ 5769644 h 6858000"/>
              <a:gd name="connsiteX3748" fmla="*/ 6042574 w 7735930"/>
              <a:gd name="connsiteY3748" fmla="*/ 5769643 h 6858000"/>
              <a:gd name="connsiteX3749" fmla="*/ 6042574 w 7735930"/>
              <a:gd name="connsiteY3749" fmla="*/ 5769644 h 6858000"/>
              <a:gd name="connsiteX3750" fmla="*/ 6045345 w 7735930"/>
              <a:gd name="connsiteY3750" fmla="*/ 5768245 h 6858000"/>
              <a:gd name="connsiteX3751" fmla="*/ 6045910 w 7735930"/>
              <a:gd name="connsiteY3751" fmla="*/ 5772691 h 6858000"/>
              <a:gd name="connsiteX3752" fmla="*/ 6045911 w 7735930"/>
              <a:gd name="connsiteY3752" fmla="*/ 5772688 h 6858000"/>
              <a:gd name="connsiteX3753" fmla="*/ 6045911 w 7735930"/>
              <a:gd name="connsiteY3753" fmla="*/ 5772691 h 6858000"/>
              <a:gd name="connsiteX3754" fmla="*/ 6046354 w 7735930"/>
              <a:gd name="connsiteY3754" fmla="*/ 5771562 h 6858000"/>
              <a:gd name="connsiteX3755" fmla="*/ 6053826 w 7735930"/>
              <a:gd name="connsiteY3755" fmla="*/ 5766001 h 6858000"/>
              <a:gd name="connsiteX3756" fmla="*/ 6048903 w 7735930"/>
              <a:gd name="connsiteY3756" fmla="*/ 5762165 h 6858000"/>
              <a:gd name="connsiteX3757" fmla="*/ 6048903 w 7735930"/>
              <a:gd name="connsiteY3757" fmla="*/ 5760439 h 6858000"/>
              <a:gd name="connsiteX3758" fmla="*/ 6049519 w 7735930"/>
              <a:gd name="connsiteY3758" fmla="*/ 5757563 h 6858000"/>
              <a:gd name="connsiteX3759" fmla="*/ 6049518 w 7735930"/>
              <a:gd name="connsiteY3759" fmla="*/ 5757563 h 6858000"/>
              <a:gd name="connsiteX3760" fmla="*/ 6047496 w 7735930"/>
              <a:gd name="connsiteY3760" fmla="*/ 5758522 h 6858000"/>
              <a:gd name="connsiteX3761" fmla="*/ 6043244 w 7735930"/>
              <a:gd name="connsiteY3761" fmla="*/ 5758066 h 6858000"/>
              <a:gd name="connsiteX3762" fmla="*/ 6045123 w 7735930"/>
              <a:gd name="connsiteY3762" fmla="*/ 5756604 h 6858000"/>
              <a:gd name="connsiteX3763" fmla="*/ 6042518 w 7735930"/>
              <a:gd name="connsiteY3763" fmla="*/ 5751211 h 6858000"/>
              <a:gd name="connsiteX3764" fmla="*/ 6042517 w 7735930"/>
              <a:gd name="connsiteY3764" fmla="*/ 5751211 h 6858000"/>
              <a:gd name="connsiteX3765" fmla="*/ 6038794 w 7735930"/>
              <a:gd name="connsiteY3765" fmla="*/ 5754876 h 6858000"/>
              <a:gd name="connsiteX3766" fmla="*/ 6040200 w 7735930"/>
              <a:gd name="connsiteY3766" fmla="*/ 5749317 h 6858000"/>
              <a:gd name="connsiteX3767" fmla="*/ 6040199 w 7735930"/>
              <a:gd name="connsiteY3767" fmla="*/ 5749317 h 6858000"/>
              <a:gd name="connsiteX3768" fmla="*/ 6039760 w 7735930"/>
              <a:gd name="connsiteY3768" fmla="*/ 5749317 h 6858000"/>
              <a:gd name="connsiteX3769" fmla="*/ 6039408 w 7735930"/>
              <a:gd name="connsiteY3769" fmla="*/ 5749317 h 6858000"/>
              <a:gd name="connsiteX3770" fmla="*/ 6036946 w 7735930"/>
              <a:gd name="connsiteY3770" fmla="*/ 5749317 h 6858000"/>
              <a:gd name="connsiteX3771" fmla="*/ 6036419 w 7735930"/>
              <a:gd name="connsiteY3771" fmla="*/ 5749317 h 6858000"/>
              <a:gd name="connsiteX3772" fmla="*/ 6300942 w 7735930"/>
              <a:gd name="connsiteY3772" fmla="*/ 5745482 h 6858000"/>
              <a:gd name="connsiteX3773" fmla="*/ 6295931 w 7735930"/>
              <a:gd name="connsiteY3773" fmla="*/ 5751043 h 6858000"/>
              <a:gd name="connsiteX3774" fmla="*/ 6295932 w 7735930"/>
              <a:gd name="connsiteY3774" fmla="*/ 5751041 h 6858000"/>
              <a:gd name="connsiteX3775" fmla="*/ 6295932 w 7735930"/>
              <a:gd name="connsiteY3775" fmla="*/ 5751043 h 6858000"/>
              <a:gd name="connsiteX3776" fmla="*/ 6297162 w 7735930"/>
              <a:gd name="connsiteY3776" fmla="*/ 5749317 h 6858000"/>
              <a:gd name="connsiteX3777" fmla="*/ 6300942 w 7735930"/>
              <a:gd name="connsiteY3777" fmla="*/ 5752961 h 6858000"/>
              <a:gd name="connsiteX3778" fmla="*/ 6300942 w 7735930"/>
              <a:gd name="connsiteY3778" fmla="*/ 5752960 h 6858000"/>
              <a:gd name="connsiteX3779" fmla="*/ 6300943 w 7735930"/>
              <a:gd name="connsiteY3779" fmla="*/ 5752961 h 6858000"/>
              <a:gd name="connsiteX3780" fmla="*/ 6300943 w 7735930"/>
              <a:gd name="connsiteY3780" fmla="*/ 5745482 h 6858000"/>
              <a:gd name="connsiteX3781" fmla="*/ 5896399 w 7735930"/>
              <a:gd name="connsiteY3781" fmla="*/ 5738746 h 6858000"/>
              <a:gd name="connsiteX3782" fmla="*/ 5892949 w 7735930"/>
              <a:gd name="connsiteY3782" fmla="*/ 5739921 h 6858000"/>
              <a:gd name="connsiteX3783" fmla="*/ 5900245 w 7735930"/>
              <a:gd name="connsiteY3783" fmla="*/ 5754878 h 6858000"/>
              <a:gd name="connsiteX3784" fmla="*/ 5899278 w 7735930"/>
              <a:gd name="connsiteY3784" fmla="*/ 5757563 h 6858000"/>
              <a:gd name="connsiteX3785" fmla="*/ 5904641 w 7735930"/>
              <a:gd name="connsiteY3785" fmla="*/ 5761207 h 6858000"/>
              <a:gd name="connsiteX3786" fmla="*/ 5904641 w 7735930"/>
              <a:gd name="connsiteY3786" fmla="*/ 5761206 h 6858000"/>
              <a:gd name="connsiteX3787" fmla="*/ 5904642 w 7735930"/>
              <a:gd name="connsiteY3787" fmla="*/ 5761207 h 6858000"/>
              <a:gd name="connsiteX3788" fmla="*/ 5904642 w 7735930"/>
              <a:gd name="connsiteY3788" fmla="*/ 5761015 h 6858000"/>
              <a:gd name="connsiteX3789" fmla="*/ 5906840 w 7735930"/>
              <a:gd name="connsiteY3789" fmla="*/ 5758714 h 6858000"/>
              <a:gd name="connsiteX3790" fmla="*/ 5906576 w 7735930"/>
              <a:gd name="connsiteY3790" fmla="*/ 5758522 h 6858000"/>
              <a:gd name="connsiteX3791" fmla="*/ 5904027 w 7735930"/>
              <a:gd name="connsiteY3791" fmla="*/ 5752961 h 6858000"/>
              <a:gd name="connsiteX3792" fmla="*/ 5907807 w 7735930"/>
              <a:gd name="connsiteY3792" fmla="*/ 5745482 h 6858000"/>
              <a:gd name="connsiteX3793" fmla="*/ 5902884 w 7735930"/>
              <a:gd name="connsiteY3793" fmla="*/ 5739921 h 6858000"/>
              <a:gd name="connsiteX3794" fmla="*/ 5902883 w 7735930"/>
              <a:gd name="connsiteY3794" fmla="*/ 5739922 h 6858000"/>
              <a:gd name="connsiteX3795" fmla="*/ 5902883 w 7735930"/>
              <a:gd name="connsiteY3795" fmla="*/ 5739921 h 6858000"/>
              <a:gd name="connsiteX3796" fmla="*/ 5901135 w 7735930"/>
              <a:gd name="connsiteY3796" fmla="*/ 5741406 h 6858000"/>
              <a:gd name="connsiteX3797" fmla="*/ 5900245 w 7735930"/>
              <a:gd name="connsiteY3797" fmla="*/ 5745480 h 6858000"/>
              <a:gd name="connsiteX3798" fmla="*/ 5896400 w 7735930"/>
              <a:gd name="connsiteY3798" fmla="*/ 5738746 h 6858000"/>
              <a:gd name="connsiteX3799" fmla="*/ 5922926 w 7735930"/>
              <a:gd name="connsiteY3799" fmla="*/ 5738195 h 6858000"/>
              <a:gd name="connsiteX3800" fmla="*/ 5917740 w 7735930"/>
              <a:gd name="connsiteY3800" fmla="*/ 5741838 h 6858000"/>
              <a:gd name="connsiteX3801" fmla="*/ 5921520 w 7735930"/>
              <a:gd name="connsiteY3801" fmla="*/ 5745482 h 6858000"/>
              <a:gd name="connsiteX3802" fmla="*/ 5921520 w 7735930"/>
              <a:gd name="connsiteY3802" fmla="*/ 5745481 h 6858000"/>
              <a:gd name="connsiteX3803" fmla="*/ 5921521 w 7735930"/>
              <a:gd name="connsiteY3803" fmla="*/ 5745482 h 6858000"/>
              <a:gd name="connsiteX3804" fmla="*/ 5922927 w 7735930"/>
              <a:gd name="connsiteY3804" fmla="*/ 5738195 h 6858000"/>
              <a:gd name="connsiteX3805" fmla="*/ 5922925 w 7735930"/>
              <a:gd name="connsiteY3805" fmla="*/ 5738196 h 6858000"/>
              <a:gd name="connsiteX3806" fmla="*/ 6037562 w 7735930"/>
              <a:gd name="connsiteY3806" fmla="*/ 5734359 h 6858000"/>
              <a:gd name="connsiteX3807" fmla="*/ 6035012 w 7735930"/>
              <a:gd name="connsiteY3807" fmla="*/ 5741838 h 6858000"/>
              <a:gd name="connsiteX3808" fmla="*/ 6037386 w 7735930"/>
              <a:gd name="connsiteY3808" fmla="*/ 5743756 h 6858000"/>
              <a:gd name="connsiteX3809" fmla="*/ 6037387 w 7735930"/>
              <a:gd name="connsiteY3809" fmla="*/ 5743756 h 6858000"/>
              <a:gd name="connsiteX3810" fmla="*/ 6039408 w 7735930"/>
              <a:gd name="connsiteY3810" fmla="*/ 5743756 h 6858000"/>
              <a:gd name="connsiteX3811" fmla="*/ 6039935 w 7735930"/>
              <a:gd name="connsiteY3811" fmla="*/ 5743948 h 6858000"/>
              <a:gd name="connsiteX3812" fmla="*/ 6039936 w 7735930"/>
              <a:gd name="connsiteY3812" fmla="*/ 5743948 h 6858000"/>
              <a:gd name="connsiteX3813" fmla="*/ 6040200 w 7735930"/>
              <a:gd name="connsiteY3813" fmla="*/ 5743756 h 6858000"/>
              <a:gd name="connsiteX3814" fmla="*/ 6037563 w 7735930"/>
              <a:gd name="connsiteY3814" fmla="*/ 5734359 h 6858000"/>
              <a:gd name="connsiteX3815" fmla="*/ 6037562 w 7735930"/>
              <a:gd name="connsiteY3815" fmla="*/ 5734360 h 6858000"/>
              <a:gd name="connsiteX3816" fmla="*/ 5712908 w 7735930"/>
              <a:gd name="connsiteY3816" fmla="*/ 5730332 h 6858000"/>
              <a:gd name="connsiteX3817" fmla="*/ 5713172 w 7735930"/>
              <a:gd name="connsiteY3817" fmla="*/ 5730716 h 6858000"/>
              <a:gd name="connsiteX3818" fmla="*/ 5707018 w 7735930"/>
              <a:gd name="connsiteY3818" fmla="*/ 5734359 h 6858000"/>
              <a:gd name="connsiteX3819" fmla="*/ 5705611 w 7735930"/>
              <a:gd name="connsiteY3819" fmla="*/ 5734359 h 6858000"/>
              <a:gd name="connsiteX3820" fmla="*/ 5710534 w 7735930"/>
              <a:gd name="connsiteY3820" fmla="*/ 5739921 h 6858000"/>
              <a:gd name="connsiteX3821" fmla="*/ 5705611 w 7735930"/>
              <a:gd name="connsiteY3821" fmla="*/ 5741838 h 6858000"/>
              <a:gd name="connsiteX3822" fmla="*/ 5703238 w 7735930"/>
              <a:gd name="connsiteY3822" fmla="*/ 5751043 h 6858000"/>
              <a:gd name="connsiteX3823" fmla="*/ 5704380 w 7735930"/>
              <a:gd name="connsiteY3823" fmla="*/ 5764083 h 6858000"/>
              <a:gd name="connsiteX3824" fmla="*/ 5716952 w 7735930"/>
              <a:gd name="connsiteY3824" fmla="*/ 5766001 h 6858000"/>
              <a:gd name="connsiteX3825" fmla="*/ 5716953 w 7735930"/>
              <a:gd name="connsiteY3825" fmla="*/ 5766001 h 6858000"/>
              <a:gd name="connsiteX3826" fmla="*/ 5719326 w 7735930"/>
              <a:gd name="connsiteY3826" fmla="*/ 5743756 h 6858000"/>
              <a:gd name="connsiteX3827" fmla="*/ 5719325 w 7735930"/>
              <a:gd name="connsiteY3827" fmla="*/ 5743756 h 6858000"/>
              <a:gd name="connsiteX3828" fmla="*/ 5715502 w 7735930"/>
              <a:gd name="connsiteY3828" fmla="*/ 5743780 h 6858000"/>
              <a:gd name="connsiteX3829" fmla="*/ 5714315 w 7735930"/>
              <a:gd name="connsiteY3829" fmla="*/ 5739921 h 6858000"/>
              <a:gd name="connsiteX3830" fmla="*/ 5718096 w 7735930"/>
              <a:gd name="connsiteY3830" fmla="*/ 5738195 h 6858000"/>
              <a:gd name="connsiteX3831" fmla="*/ 5714315 w 7735930"/>
              <a:gd name="connsiteY3831" fmla="*/ 5734359 h 6858000"/>
              <a:gd name="connsiteX3832" fmla="*/ 5717314 w 7735930"/>
              <a:gd name="connsiteY3832" fmla="*/ 5734911 h 6858000"/>
              <a:gd name="connsiteX3833" fmla="*/ 5717314 w 7735930"/>
              <a:gd name="connsiteY3833" fmla="*/ 5734910 h 6858000"/>
              <a:gd name="connsiteX3834" fmla="*/ 5717315 w 7735930"/>
              <a:gd name="connsiteY3834" fmla="*/ 5734911 h 6858000"/>
              <a:gd name="connsiteX3835" fmla="*/ 5716953 w 7735930"/>
              <a:gd name="connsiteY3835" fmla="*/ 5730716 h 6858000"/>
              <a:gd name="connsiteX3836" fmla="*/ 5716952 w 7735930"/>
              <a:gd name="connsiteY3836" fmla="*/ 5730716 h 6858000"/>
              <a:gd name="connsiteX3837" fmla="*/ 5716688 w 7735930"/>
              <a:gd name="connsiteY3837" fmla="*/ 5730716 h 6858000"/>
              <a:gd name="connsiteX3838" fmla="*/ 5712908 w 7735930"/>
              <a:gd name="connsiteY3838" fmla="*/ 5730332 h 6858000"/>
              <a:gd name="connsiteX3839" fmla="*/ 5600822 w 7735930"/>
              <a:gd name="connsiteY3839" fmla="*/ 5728798 h 6858000"/>
              <a:gd name="connsiteX3840" fmla="*/ 5589481 w 7735930"/>
              <a:gd name="connsiteY3840" fmla="*/ 5732634 h 6858000"/>
              <a:gd name="connsiteX3841" fmla="*/ 5590888 w 7735930"/>
              <a:gd name="connsiteY3841" fmla="*/ 5738195 h 6858000"/>
              <a:gd name="connsiteX3842" fmla="*/ 5590272 w 7735930"/>
              <a:gd name="connsiteY3842" fmla="*/ 5740879 h 6858000"/>
              <a:gd name="connsiteX3843" fmla="*/ 5590273 w 7735930"/>
              <a:gd name="connsiteY3843" fmla="*/ 5740878 h 6858000"/>
              <a:gd name="connsiteX3844" fmla="*/ 5590273 w 7735930"/>
              <a:gd name="connsiteY3844" fmla="*/ 5740879 h 6858000"/>
              <a:gd name="connsiteX3845" fmla="*/ 5592119 w 7735930"/>
              <a:gd name="connsiteY3845" fmla="*/ 5739921 h 6858000"/>
              <a:gd name="connsiteX3846" fmla="*/ 5593865 w 7735930"/>
              <a:gd name="connsiteY3846" fmla="*/ 5749916 h 6858000"/>
              <a:gd name="connsiteX3847" fmla="*/ 5589481 w 7735930"/>
              <a:gd name="connsiteY3847" fmla="*/ 5754878 h 6858000"/>
              <a:gd name="connsiteX3848" fmla="*/ 5589481 w 7735930"/>
              <a:gd name="connsiteY3848" fmla="*/ 5762165 h 6858000"/>
              <a:gd name="connsiteX3849" fmla="*/ 5593261 w 7735930"/>
              <a:gd name="connsiteY3849" fmla="*/ 5764083 h 6858000"/>
              <a:gd name="connsiteX3850" fmla="*/ 5589481 w 7735930"/>
              <a:gd name="connsiteY3850" fmla="*/ 5767727 h 6858000"/>
              <a:gd name="connsiteX3851" fmla="*/ 5594668 w 7735930"/>
              <a:gd name="connsiteY3851" fmla="*/ 5771562 h 6858000"/>
              <a:gd name="connsiteX3852" fmla="*/ 5594668 w 7735930"/>
              <a:gd name="connsiteY3852" fmla="*/ 5771560 h 6858000"/>
              <a:gd name="connsiteX3853" fmla="*/ 5594669 w 7735930"/>
              <a:gd name="connsiteY3853" fmla="*/ 5771562 h 6858000"/>
              <a:gd name="connsiteX3854" fmla="*/ 5594669 w 7735930"/>
              <a:gd name="connsiteY3854" fmla="*/ 5762165 h 6858000"/>
              <a:gd name="connsiteX3855" fmla="*/ 5598273 w 7735930"/>
              <a:gd name="connsiteY3855" fmla="*/ 5741838 h 6858000"/>
              <a:gd name="connsiteX3856" fmla="*/ 5600823 w 7735930"/>
              <a:gd name="connsiteY3856" fmla="*/ 5736277 h 6858000"/>
              <a:gd name="connsiteX3857" fmla="*/ 5598273 w 7735930"/>
              <a:gd name="connsiteY3857" fmla="*/ 5730716 h 6858000"/>
              <a:gd name="connsiteX3858" fmla="*/ 5600823 w 7735930"/>
              <a:gd name="connsiteY3858" fmla="*/ 5728798 h 6858000"/>
              <a:gd name="connsiteX3859" fmla="*/ 4529513 w 7735930"/>
              <a:gd name="connsiteY3859" fmla="*/ 5726763 h 6858000"/>
              <a:gd name="connsiteX3860" fmla="*/ 4534017 w 7735930"/>
              <a:gd name="connsiteY3860" fmla="*/ 5737649 h 6858000"/>
              <a:gd name="connsiteX3861" fmla="*/ 4530928 w 7735930"/>
              <a:gd name="connsiteY3861" fmla="*/ 5744335 h 6858000"/>
              <a:gd name="connsiteX3862" fmla="*/ 4526590 w 7735930"/>
              <a:gd name="connsiteY3862" fmla="*/ 5746831 h 6858000"/>
              <a:gd name="connsiteX3863" fmla="*/ 4521964 w 7735930"/>
              <a:gd name="connsiteY3863" fmla="*/ 5736087 h 6858000"/>
              <a:gd name="connsiteX3864" fmla="*/ 1280620 w 7735930"/>
              <a:gd name="connsiteY3864" fmla="*/ 5722691 h 6858000"/>
              <a:gd name="connsiteX3865" fmla="*/ 1261098 w 7735930"/>
              <a:gd name="connsiteY3865" fmla="*/ 5732442 h 6858000"/>
              <a:gd name="connsiteX3866" fmla="*/ 1276358 w 7735930"/>
              <a:gd name="connsiteY3866" fmla="*/ 5746832 h 6858000"/>
              <a:gd name="connsiteX3867" fmla="*/ 1276359 w 7735930"/>
              <a:gd name="connsiteY3867" fmla="*/ 5746832 h 6858000"/>
              <a:gd name="connsiteX3868" fmla="*/ 1280906 w 7735930"/>
              <a:gd name="connsiteY3868" fmla="*/ 5735093 h 6858000"/>
              <a:gd name="connsiteX3869" fmla="*/ 1280621 w 7735930"/>
              <a:gd name="connsiteY3869" fmla="*/ 5722691 h 6858000"/>
              <a:gd name="connsiteX3870" fmla="*/ 5718271 w 7735930"/>
              <a:gd name="connsiteY3870" fmla="*/ 5720552 h 6858000"/>
              <a:gd name="connsiteX3871" fmla="*/ 5718269 w 7735930"/>
              <a:gd name="connsiteY3871" fmla="*/ 5720553 h 6858000"/>
              <a:gd name="connsiteX3872" fmla="*/ 5717303 w 7735930"/>
              <a:gd name="connsiteY3872" fmla="*/ 5721703 h 6858000"/>
              <a:gd name="connsiteX3873" fmla="*/ 5714490 w 7735930"/>
              <a:gd name="connsiteY3873" fmla="*/ 5724963 h 6858000"/>
              <a:gd name="connsiteX3874" fmla="*/ 5714491 w 7735930"/>
              <a:gd name="connsiteY3874" fmla="*/ 5724963 h 6858000"/>
              <a:gd name="connsiteX3875" fmla="*/ 5716953 w 7735930"/>
              <a:gd name="connsiteY3875" fmla="*/ 5724963 h 6858000"/>
              <a:gd name="connsiteX3876" fmla="*/ 5718096 w 7735930"/>
              <a:gd name="connsiteY3876" fmla="*/ 5721511 h 6858000"/>
              <a:gd name="connsiteX3877" fmla="*/ 5714314 w 7735930"/>
              <a:gd name="connsiteY3877" fmla="*/ 5716334 h 6858000"/>
              <a:gd name="connsiteX3878" fmla="*/ 5711941 w 7735930"/>
              <a:gd name="connsiteY3878" fmla="*/ 5725346 h 6858000"/>
              <a:gd name="connsiteX3879" fmla="*/ 5711765 w 7735930"/>
              <a:gd name="connsiteY3879" fmla="*/ 5725730 h 6858000"/>
              <a:gd name="connsiteX3880" fmla="*/ 5711767 w 7735930"/>
              <a:gd name="connsiteY3880" fmla="*/ 5725728 h 6858000"/>
              <a:gd name="connsiteX3881" fmla="*/ 5711766 w 7735930"/>
              <a:gd name="connsiteY3881" fmla="*/ 5725730 h 6858000"/>
              <a:gd name="connsiteX3882" fmla="*/ 5712733 w 7735930"/>
              <a:gd name="connsiteY3882" fmla="*/ 5724771 h 6858000"/>
              <a:gd name="connsiteX3883" fmla="*/ 5716513 w 7735930"/>
              <a:gd name="connsiteY3883" fmla="*/ 5719785 h 6858000"/>
              <a:gd name="connsiteX3884" fmla="*/ 5716953 w 7735930"/>
              <a:gd name="connsiteY3884" fmla="*/ 5719210 h 6858000"/>
              <a:gd name="connsiteX3885" fmla="*/ 5716953 w 7735930"/>
              <a:gd name="connsiteY3885" fmla="*/ 5717868 h 6858000"/>
              <a:gd name="connsiteX3886" fmla="*/ 5714315 w 7735930"/>
              <a:gd name="connsiteY3886" fmla="*/ 5716334 h 6858000"/>
              <a:gd name="connsiteX3887" fmla="*/ 6040199 w 7735930"/>
              <a:gd name="connsiteY3887" fmla="*/ 5715950 h 6858000"/>
              <a:gd name="connsiteX3888" fmla="*/ 6036419 w 7735930"/>
              <a:gd name="connsiteY3888" fmla="*/ 5721511 h 6858000"/>
              <a:gd name="connsiteX3889" fmla="*/ 6037562 w 7735930"/>
              <a:gd name="connsiteY3889" fmla="*/ 5728223 h 6858000"/>
              <a:gd name="connsiteX3890" fmla="*/ 6038793 w 7735930"/>
              <a:gd name="connsiteY3890" fmla="*/ 5728798 h 6858000"/>
              <a:gd name="connsiteX3891" fmla="*/ 6038793 w 7735930"/>
              <a:gd name="connsiteY3891" fmla="*/ 5728797 h 6858000"/>
              <a:gd name="connsiteX3892" fmla="*/ 6038794 w 7735930"/>
              <a:gd name="connsiteY3892" fmla="*/ 5728798 h 6858000"/>
              <a:gd name="connsiteX3893" fmla="*/ 6043717 w 7735930"/>
              <a:gd name="connsiteY3893" fmla="*/ 5725346 h 6858000"/>
              <a:gd name="connsiteX3894" fmla="*/ 6040200 w 7735930"/>
              <a:gd name="connsiteY3894" fmla="*/ 5715950 h 6858000"/>
              <a:gd name="connsiteX3895" fmla="*/ 6040199 w 7735930"/>
              <a:gd name="connsiteY3895" fmla="*/ 5715951 h 6858000"/>
              <a:gd name="connsiteX3896" fmla="*/ 5804313 w 7735930"/>
              <a:gd name="connsiteY3896" fmla="*/ 5715230 h 6858000"/>
              <a:gd name="connsiteX3897" fmla="*/ 5803016 w 7735930"/>
              <a:gd name="connsiteY3897" fmla="*/ 5715950 h 6858000"/>
              <a:gd name="connsiteX3898" fmla="*/ 5801302 w 7735930"/>
              <a:gd name="connsiteY3898" fmla="*/ 5718610 h 6858000"/>
              <a:gd name="connsiteX3899" fmla="*/ 5796688 w 7735930"/>
              <a:gd name="connsiteY3899" fmla="*/ 5717676 h 6858000"/>
              <a:gd name="connsiteX3900" fmla="*/ 5796687 w 7735930"/>
              <a:gd name="connsiteY3900" fmla="*/ 5717676 h 6858000"/>
              <a:gd name="connsiteX3901" fmla="*/ 5796687 w 7735930"/>
              <a:gd name="connsiteY3901" fmla="*/ 5734359 h 6858000"/>
              <a:gd name="connsiteX3902" fmla="*/ 5800027 w 7735930"/>
              <a:gd name="connsiteY3902" fmla="*/ 5736277 h 6858000"/>
              <a:gd name="connsiteX3903" fmla="*/ 5800027 w 7735930"/>
              <a:gd name="connsiteY3903" fmla="*/ 5736276 h 6858000"/>
              <a:gd name="connsiteX3904" fmla="*/ 5800028 w 7735930"/>
              <a:gd name="connsiteY3904" fmla="*/ 5736277 h 6858000"/>
              <a:gd name="connsiteX3905" fmla="*/ 5808028 w 7735930"/>
              <a:gd name="connsiteY3905" fmla="*/ 5728798 h 6858000"/>
              <a:gd name="connsiteX3906" fmla="*/ 5806797 w 7735930"/>
              <a:gd name="connsiteY3906" fmla="*/ 5715950 h 6858000"/>
              <a:gd name="connsiteX3907" fmla="*/ 5804314 w 7735930"/>
              <a:gd name="connsiteY3907" fmla="*/ 5715230 h 6858000"/>
              <a:gd name="connsiteX3908" fmla="*/ 5804314 w 7735930"/>
              <a:gd name="connsiteY3908" fmla="*/ 5715231 h 6858000"/>
              <a:gd name="connsiteX3909" fmla="*/ 2046868 w 7735930"/>
              <a:gd name="connsiteY3909" fmla="*/ 5711236 h 6858000"/>
              <a:gd name="connsiteX3910" fmla="*/ 2044067 w 7735930"/>
              <a:gd name="connsiteY3910" fmla="*/ 5724063 h 6858000"/>
              <a:gd name="connsiteX3911" fmla="*/ 2034951 w 7735930"/>
              <a:gd name="connsiteY3911" fmla="*/ 5730672 h 6858000"/>
              <a:gd name="connsiteX3912" fmla="*/ 2023491 w 7735930"/>
              <a:gd name="connsiteY3912" fmla="*/ 5728655 h 6858000"/>
              <a:gd name="connsiteX3913" fmla="*/ 2023490 w 7735930"/>
              <a:gd name="connsiteY3913" fmla="*/ 5728655 h 6858000"/>
              <a:gd name="connsiteX3914" fmla="*/ 2045894 w 7735930"/>
              <a:gd name="connsiteY3914" fmla="*/ 5746832 h 6858000"/>
              <a:gd name="connsiteX3915" fmla="*/ 2045895 w 7735930"/>
              <a:gd name="connsiteY3915" fmla="*/ 5746832 h 6858000"/>
              <a:gd name="connsiteX3916" fmla="*/ 2046869 w 7735930"/>
              <a:gd name="connsiteY3916" fmla="*/ 5711236 h 6858000"/>
              <a:gd name="connsiteX3917" fmla="*/ 6349557 w 7735930"/>
              <a:gd name="connsiteY3917" fmla="*/ 5710772 h 6858000"/>
              <a:gd name="connsiteX3918" fmla="*/ 6348502 w 7735930"/>
              <a:gd name="connsiteY3918" fmla="*/ 5710964 h 6858000"/>
              <a:gd name="connsiteX3919" fmla="*/ 6347886 w 7735930"/>
              <a:gd name="connsiteY3919" fmla="*/ 5712115 h 6858000"/>
              <a:gd name="connsiteX3920" fmla="*/ 6347887 w 7735930"/>
              <a:gd name="connsiteY3920" fmla="*/ 5712115 h 6858000"/>
              <a:gd name="connsiteX3921" fmla="*/ 6348326 w 7735930"/>
              <a:gd name="connsiteY3921" fmla="*/ 5712115 h 6858000"/>
              <a:gd name="connsiteX3922" fmla="*/ 6350084 w 7735930"/>
              <a:gd name="connsiteY3922" fmla="*/ 5716717 h 6858000"/>
              <a:gd name="connsiteX3923" fmla="*/ 6350084 w 7735930"/>
              <a:gd name="connsiteY3923" fmla="*/ 5716715 h 6858000"/>
              <a:gd name="connsiteX3924" fmla="*/ 6350085 w 7735930"/>
              <a:gd name="connsiteY3924" fmla="*/ 5716717 h 6858000"/>
              <a:gd name="connsiteX3925" fmla="*/ 6350701 w 7735930"/>
              <a:gd name="connsiteY3925" fmla="*/ 5712498 h 6858000"/>
              <a:gd name="connsiteX3926" fmla="*/ 6349558 w 7735930"/>
              <a:gd name="connsiteY3926" fmla="*/ 5710772 h 6858000"/>
              <a:gd name="connsiteX3927" fmla="*/ 367202 w 7735930"/>
              <a:gd name="connsiteY3927" fmla="*/ 5709342 h 6858000"/>
              <a:gd name="connsiteX3928" fmla="*/ 364606 w 7735930"/>
              <a:gd name="connsiteY3928" fmla="*/ 5729412 h 6858000"/>
              <a:gd name="connsiteX3929" fmla="*/ 364606 w 7735930"/>
              <a:gd name="connsiteY3929" fmla="*/ 5729411 h 6858000"/>
              <a:gd name="connsiteX3930" fmla="*/ 364606 w 7735930"/>
              <a:gd name="connsiteY3930" fmla="*/ 5729412 h 6858000"/>
              <a:gd name="connsiteX3931" fmla="*/ 367203 w 7735930"/>
              <a:gd name="connsiteY3931" fmla="*/ 5709342 h 6858000"/>
              <a:gd name="connsiteX3932" fmla="*/ 367202 w 7735930"/>
              <a:gd name="connsiteY3932" fmla="*/ 5709343 h 6858000"/>
              <a:gd name="connsiteX3933" fmla="*/ 5609525 w 7735930"/>
              <a:gd name="connsiteY3933" fmla="*/ 5704828 h 6858000"/>
              <a:gd name="connsiteX3934" fmla="*/ 5612162 w 7735930"/>
              <a:gd name="connsiteY3934" fmla="*/ 5719785 h 6858000"/>
              <a:gd name="connsiteX3935" fmla="*/ 5605745 w 7735930"/>
              <a:gd name="connsiteY3935" fmla="*/ 5730716 h 6858000"/>
              <a:gd name="connsiteX3936" fmla="*/ 5607151 w 7735930"/>
              <a:gd name="connsiteY3936" fmla="*/ 5736277 h 6858000"/>
              <a:gd name="connsiteX3937" fmla="*/ 5612337 w 7735930"/>
              <a:gd name="connsiteY3937" fmla="*/ 5739537 h 6858000"/>
              <a:gd name="connsiteX3938" fmla="*/ 5612338 w 7735930"/>
              <a:gd name="connsiteY3938" fmla="*/ 5739536 h 6858000"/>
              <a:gd name="connsiteX3939" fmla="*/ 5612339 w 7735930"/>
              <a:gd name="connsiteY3939" fmla="*/ 5739537 h 6858000"/>
              <a:gd name="connsiteX3940" fmla="*/ 5613306 w 7735930"/>
              <a:gd name="connsiteY3940" fmla="*/ 5738195 h 6858000"/>
              <a:gd name="connsiteX3941" fmla="*/ 5612833 w 7735930"/>
              <a:gd name="connsiteY3941" fmla="*/ 5735174 h 6858000"/>
              <a:gd name="connsiteX3942" fmla="*/ 5614537 w 7735930"/>
              <a:gd name="connsiteY3942" fmla="*/ 5730716 h 6858000"/>
              <a:gd name="connsiteX3943" fmla="*/ 5616469 w 7735930"/>
              <a:gd name="connsiteY3943" fmla="*/ 5731675 h 6858000"/>
              <a:gd name="connsiteX3944" fmla="*/ 5616469 w 7735930"/>
              <a:gd name="connsiteY3944" fmla="*/ 5731674 h 6858000"/>
              <a:gd name="connsiteX3945" fmla="*/ 5616471 w 7735930"/>
              <a:gd name="connsiteY3945" fmla="*/ 5731675 h 6858000"/>
              <a:gd name="connsiteX3946" fmla="*/ 5615943 w 7735930"/>
              <a:gd name="connsiteY3946" fmla="*/ 5728798 h 6858000"/>
              <a:gd name="connsiteX3947" fmla="*/ 5623240 w 7735930"/>
              <a:gd name="connsiteY3947" fmla="*/ 5725346 h 6858000"/>
              <a:gd name="connsiteX3948" fmla="*/ 5623240 w 7735930"/>
              <a:gd name="connsiteY3948" fmla="*/ 5721511 h 6858000"/>
              <a:gd name="connsiteX3949" fmla="*/ 5625030 w 7735930"/>
              <a:gd name="connsiteY3949" fmla="*/ 5722805 h 6858000"/>
              <a:gd name="connsiteX3950" fmla="*/ 5625030 w 7735930"/>
              <a:gd name="connsiteY3950" fmla="*/ 5722804 h 6858000"/>
              <a:gd name="connsiteX3951" fmla="*/ 5625031 w 7735930"/>
              <a:gd name="connsiteY3951" fmla="*/ 5722805 h 6858000"/>
              <a:gd name="connsiteX3952" fmla="*/ 5624647 w 7735930"/>
              <a:gd name="connsiteY3952" fmla="*/ 5721511 h 6858000"/>
              <a:gd name="connsiteX3953" fmla="*/ 5614537 w 7735930"/>
              <a:gd name="connsiteY3953" fmla="*/ 5710389 h 6858000"/>
              <a:gd name="connsiteX3954" fmla="*/ 5613306 w 7735930"/>
              <a:gd name="connsiteY3954" fmla="*/ 5704828 h 6858000"/>
              <a:gd name="connsiteX3955" fmla="*/ 5613305 w 7735930"/>
              <a:gd name="connsiteY3955" fmla="*/ 5704828 h 6858000"/>
              <a:gd name="connsiteX3956" fmla="*/ 5609525 w 7735930"/>
              <a:gd name="connsiteY3956" fmla="*/ 5704828 h 6858000"/>
              <a:gd name="connsiteX3957" fmla="*/ 5186499 w 7735930"/>
              <a:gd name="connsiteY3957" fmla="*/ 5702718 h 6858000"/>
              <a:gd name="connsiteX3958" fmla="*/ 5186499 w 7735930"/>
              <a:gd name="connsiteY3958" fmla="*/ 5703102 h 6858000"/>
              <a:gd name="connsiteX3959" fmla="*/ 5184125 w 7735930"/>
              <a:gd name="connsiteY3959" fmla="*/ 5706554 h 6858000"/>
              <a:gd name="connsiteX3960" fmla="*/ 5182103 w 7735930"/>
              <a:gd name="connsiteY3960" fmla="*/ 5707512 h 6858000"/>
              <a:gd name="connsiteX3961" fmla="*/ 5184125 w 7735930"/>
              <a:gd name="connsiteY3961" fmla="*/ 5708663 h 6858000"/>
              <a:gd name="connsiteX3962" fmla="*/ 5184125 w 7735930"/>
              <a:gd name="connsiteY3962" fmla="*/ 5714224 h 6858000"/>
              <a:gd name="connsiteX3963" fmla="*/ 5184126 w 7735930"/>
              <a:gd name="connsiteY3963" fmla="*/ 5714224 h 6858000"/>
              <a:gd name="connsiteX3964" fmla="*/ 5188806 w 7735930"/>
              <a:gd name="connsiteY3964" fmla="*/ 5713721 h 6858000"/>
              <a:gd name="connsiteX3965" fmla="*/ 5192828 w 7735930"/>
              <a:gd name="connsiteY3965" fmla="*/ 5717676 h 6858000"/>
              <a:gd name="connsiteX3966" fmla="*/ 5192828 w 7735930"/>
              <a:gd name="connsiteY3966" fmla="*/ 5717675 h 6858000"/>
              <a:gd name="connsiteX3967" fmla="*/ 5192829 w 7735930"/>
              <a:gd name="connsiteY3967" fmla="*/ 5717676 h 6858000"/>
              <a:gd name="connsiteX3968" fmla="*/ 5192829 w 7735930"/>
              <a:gd name="connsiteY3968" fmla="*/ 5710389 h 6858000"/>
              <a:gd name="connsiteX3969" fmla="*/ 5192828 w 7735930"/>
              <a:gd name="connsiteY3969" fmla="*/ 5710389 h 6858000"/>
              <a:gd name="connsiteX3970" fmla="*/ 5190280 w 7735930"/>
              <a:gd name="connsiteY3970" fmla="*/ 5710389 h 6858000"/>
              <a:gd name="connsiteX3971" fmla="*/ 5192730 w 7735930"/>
              <a:gd name="connsiteY3971" fmla="*/ 5707177 h 6858000"/>
              <a:gd name="connsiteX3972" fmla="*/ 5191423 w 7735930"/>
              <a:gd name="connsiteY3972" fmla="*/ 5703102 h 6858000"/>
              <a:gd name="connsiteX3973" fmla="*/ 5191687 w 7735930"/>
              <a:gd name="connsiteY3973" fmla="*/ 5702718 h 6858000"/>
              <a:gd name="connsiteX3974" fmla="*/ 5191686 w 7735930"/>
              <a:gd name="connsiteY3974" fmla="*/ 5702718 h 6858000"/>
              <a:gd name="connsiteX3975" fmla="*/ 5191685 w 7735930"/>
              <a:gd name="connsiteY3975" fmla="*/ 5702718 h 6858000"/>
              <a:gd name="connsiteX3976" fmla="*/ 6285777 w 7735930"/>
              <a:gd name="connsiteY3976" fmla="*/ 5701879 h 6858000"/>
              <a:gd name="connsiteX3977" fmla="*/ 6284591 w 7735930"/>
              <a:gd name="connsiteY3977" fmla="*/ 5703102 h 6858000"/>
              <a:gd name="connsiteX3978" fmla="*/ 6285821 w 7735930"/>
              <a:gd name="connsiteY3978" fmla="*/ 5706552 h 6858000"/>
              <a:gd name="connsiteX3979" fmla="*/ 6282932 w 7735930"/>
              <a:gd name="connsiteY3979" fmla="*/ 5703677 h 6858000"/>
              <a:gd name="connsiteX3980" fmla="*/ 6282931 w 7735930"/>
              <a:gd name="connsiteY3980" fmla="*/ 5703677 h 6858000"/>
              <a:gd name="connsiteX3981" fmla="*/ 6280899 w 7735930"/>
              <a:gd name="connsiteY3981" fmla="*/ 5706554 h 6858000"/>
              <a:gd name="connsiteX3982" fmla="*/ 6289602 w 7735930"/>
              <a:gd name="connsiteY3982" fmla="*/ 5717676 h 6858000"/>
              <a:gd name="connsiteX3983" fmla="*/ 6289602 w 7735930"/>
              <a:gd name="connsiteY3983" fmla="*/ 5717675 h 6858000"/>
              <a:gd name="connsiteX3984" fmla="*/ 6289603 w 7735930"/>
              <a:gd name="connsiteY3984" fmla="*/ 5717676 h 6858000"/>
              <a:gd name="connsiteX3985" fmla="*/ 6292592 w 7735930"/>
              <a:gd name="connsiteY3985" fmla="*/ 5707704 h 6858000"/>
              <a:gd name="connsiteX3986" fmla="*/ 6288020 w 7735930"/>
              <a:gd name="connsiteY3986" fmla="*/ 5703102 h 6858000"/>
              <a:gd name="connsiteX3987" fmla="*/ 6285778 w 7735930"/>
              <a:gd name="connsiteY3987" fmla="*/ 5701879 h 6858000"/>
              <a:gd name="connsiteX3988" fmla="*/ 6285778 w 7735930"/>
              <a:gd name="connsiteY3988" fmla="*/ 5701880 h 6858000"/>
              <a:gd name="connsiteX3989" fmla="*/ 5743061 w 7735930"/>
              <a:gd name="connsiteY3989" fmla="*/ 5700992 h 6858000"/>
              <a:gd name="connsiteX3990" fmla="*/ 5736732 w 7735930"/>
              <a:gd name="connsiteY3990" fmla="*/ 5712115 h 6858000"/>
              <a:gd name="connsiteX3991" fmla="*/ 5744292 w 7735930"/>
              <a:gd name="connsiteY3991" fmla="*/ 5715950 h 6858000"/>
              <a:gd name="connsiteX3992" fmla="*/ 5745698 w 7735930"/>
              <a:gd name="connsiteY3992" fmla="*/ 5728798 h 6858000"/>
              <a:gd name="connsiteX3993" fmla="*/ 5745699 w 7735930"/>
              <a:gd name="connsiteY3993" fmla="*/ 5728798 h 6858000"/>
              <a:gd name="connsiteX3994" fmla="*/ 5750622 w 7735930"/>
              <a:gd name="connsiteY3994" fmla="*/ 5728798 h 6858000"/>
              <a:gd name="connsiteX3995" fmla="*/ 5746842 w 7735930"/>
              <a:gd name="connsiteY3995" fmla="*/ 5712115 h 6858000"/>
              <a:gd name="connsiteX3996" fmla="*/ 5750622 w 7735930"/>
              <a:gd name="connsiteY3996" fmla="*/ 5712115 h 6858000"/>
              <a:gd name="connsiteX3997" fmla="*/ 5750622 w 7735930"/>
              <a:gd name="connsiteY3997" fmla="*/ 5704828 h 6858000"/>
              <a:gd name="connsiteX3998" fmla="*/ 5743062 w 7735930"/>
              <a:gd name="connsiteY3998" fmla="*/ 5700992 h 6858000"/>
              <a:gd name="connsiteX3999" fmla="*/ 6354481 w 7735930"/>
              <a:gd name="connsiteY3999" fmla="*/ 5699266 h 6858000"/>
              <a:gd name="connsiteX4000" fmla="*/ 6354479 w 7735930"/>
              <a:gd name="connsiteY4000" fmla="*/ 5699267 h 6858000"/>
              <a:gd name="connsiteX4001" fmla="*/ 6346919 w 7735930"/>
              <a:gd name="connsiteY4001" fmla="*/ 5706553 h 6858000"/>
              <a:gd name="connsiteX4002" fmla="*/ 6346305 w 7735930"/>
              <a:gd name="connsiteY4002" fmla="*/ 5705786 h 6858000"/>
              <a:gd name="connsiteX4003" fmla="*/ 6346304 w 7735930"/>
              <a:gd name="connsiteY4003" fmla="*/ 5705786 h 6858000"/>
              <a:gd name="connsiteX4004" fmla="*/ 6345778 w 7735930"/>
              <a:gd name="connsiteY4004" fmla="*/ 5706552 h 6858000"/>
              <a:gd name="connsiteX4005" fmla="*/ 6345444 w 7735930"/>
              <a:gd name="connsiteY4005" fmla="*/ 5703512 h 6858000"/>
              <a:gd name="connsiteX4006" fmla="*/ 6345443 w 7735930"/>
              <a:gd name="connsiteY4006" fmla="*/ 5703514 h 6858000"/>
              <a:gd name="connsiteX4007" fmla="*/ 6345443 w 7735930"/>
              <a:gd name="connsiteY4007" fmla="*/ 5703512 h 6858000"/>
              <a:gd name="connsiteX4008" fmla="*/ 6343403 w 7735930"/>
              <a:gd name="connsiteY4008" fmla="*/ 5710389 h 6858000"/>
              <a:gd name="connsiteX4009" fmla="*/ 6341996 w 7735930"/>
              <a:gd name="connsiteY4009" fmla="*/ 5714224 h 6858000"/>
              <a:gd name="connsiteX4010" fmla="*/ 6341381 w 7735930"/>
              <a:gd name="connsiteY4010" fmla="*/ 5716909 h 6858000"/>
              <a:gd name="connsiteX4011" fmla="*/ 6341382 w 7735930"/>
              <a:gd name="connsiteY4011" fmla="*/ 5716908 h 6858000"/>
              <a:gd name="connsiteX4012" fmla="*/ 6341382 w 7735930"/>
              <a:gd name="connsiteY4012" fmla="*/ 5716909 h 6858000"/>
              <a:gd name="connsiteX4013" fmla="*/ 6343403 w 7735930"/>
              <a:gd name="connsiteY4013" fmla="*/ 5716142 h 6858000"/>
              <a:gd name="connsiteX4014" fmla="*/ 6343930 w 7735930"/>
              <a:gd name="connsiteY4014" fmla="*/ 5722470 h 6858000"/>
              <a:gd name="connsiteX4015" fmla="*/ 6343930 w 7735930"/>
              <a:gd name="connsiteY4015" fmla="*/ 5722463 h 6858000"/>
              <a:gd name="connsiteX4016" fmla="*/ 6343931 w 7735930"/>
              <a:gd name="connsiteY4016" fmla="*/ 5722470 h 6858000"/>
              <a:gd name="connsiteX4017" fmla="*/ 6344547 w 7735930"/>
              <a:gd name="connsiteY4017" fmla="*/ 5715950 h 6858000"/>
              <a:gd name="connsiteX4018" fmla="*/ 6346305 w 7735930"/>
              <a:gd name="connsiteY4018" fmla="*/ 5714991 h 6858000"/>
              <a:gd name="connsiteX4019" fmla="*/ 6344547 w 7735930"/>
              <a:gd name="connsiteY4019" fmla="*/ 5714224 h 6858000"/>
              <a:gd name="connsiteX4020" fmla="*/ 6346920 w 7735930"/>
              <a:gd name="connsiteY4020" fmla="*/ 5710389 h 6858000"/>
              <a:gd name="connsiteX4021" fmla="*/ 6347360 w 7735930"/>
              <a:gd name="connsiteY4021" fmla="*/ 5709622 h 6858000"/>
              <a:gd name="connsiteX4022" fmla="*/ 6347536 w 7735930"/>
              <a:gd name="connsiteY4022" fmla="*/ 5709238 h 6858000"/>
              <a:gd name="connsiteX4023" fmla="*/ 6347712 w 7735930"/>
              <a:gd name="connsiteY4023" fmla="*/ 5709046 h 6858000"/>
              <a:gd name="connsiteX4024" fmla="*/ 6350085 w 7735930"/>
              <a:gd name="connsiteY4024" fmla="*/ 5708855 h 6858000"/>
              <a:gd name="connsiteX4025" fmla="*/ 6350348 w 7735930"/>
              <a:gd name="connsiteY4025" fmla="*/ 5708855 h 6858000"/>
              <a:gd name="connsiteX4026" fmla="*/ 6350524 w 7735930"/>
              <a:gd name="connsiteY4026" fmla="*/ 5709046 h 6858000"/>
              <a:gd name="connsiteX4027" fmla="*/ 6352282 w 7735930"/>
              <a:gd name="connsiteY4027" fmla="*/ 5711348 h 6858000"/>
              <a:gd name="connsiteX4028" fmla="*/ 6352281 w 7735930"/>
              <a:gd name="connsiteY4028" fmla="*/ 5711346 h 6858000"/>
              <a:gd name="connsiteX4029" fmla="*/ 6352283 w 7735930"/>
              <a:gd name="connsiteY4029" fmla="*/ 5711348 h 6858000"/>
              <a:gd name="connsiteX4030" fmla="*/ 6352107 w 7735930"/>
              <a:gd name="connsiteY4030" fmla="*/ 5710389 h 6858000"/>
              <a:gd name="connsiteX4031" fmla="*/ 6354481 w 7735930"/>
              <a:gd name="connsiteY4031" fmla="*/ 5699266 h 6858000"/>
              <a:gd name="connsiteX4032" fmla="*/ 6292151 w 7735930"/>
              <a:gd name="connsiteY4032" fmla="*/ 5696965 h 6858000"/>
              <a:gd name="connsiteX4033" fmla="*/ 6292151 w 7735930"/>
              <a:gd name="connsiteY4033" fmla="*/ 5697541 h 6858000"/>
              <a:gd name="connsiteX4034" fmla="*/ 6289602 w 7735930"/>
              <a:gd name="connsiteY4034" fmla="*/ 5700991 h 6858000"/>
              <a:gd name="connsiteX4035" fmla="*/ 6288811 w 7735930"/>
              <a:gd name="connsiteY4035" fmla="*/ 5700609 h 6858000"/>
              <a:gd name="connsiteX4036" fmla="*/ 6288810 w 7735930"/>
              <a:gd name="connsiteY4036" fmla="*/ 5700609 h 6858000"/>
              <a:gd name="connsiteX4037" fmla="*/ 6293733 w 7735930"/>
              <a:gd name="connsiteY4037" fmla="*/ 5706170 h 6858000"/>
              <a:gd name="connsiteX4038" fmla="*/ 6293732 w 7735930"/>
              <a:gd name="connsiteY4038" fmla="*/ 5706168 h 6858000"/>
              <a:gd name="connsiteX4039" fmla="*/ 6293734 w 7735930"/>
              <a:gd name="connsiteY4039" fmla="*/ 5706170 h 6858000"/>
              <a:gd name="connsiteX4040" fmla="*/ 6293383 w 7735930"/>
              <a:gd name="connsiteY4040" fmla="*/ 5704828 h 6858000"/>
              <a:gd name="connsiteX4041" fmla="*/ 6293383 w 7735930"/>
              <a:gd name="connsiteY4041" fmla="*/ 5700992 h 6858000"/>
              <a:gd name="connsiteX4042" fmla="*/ 6293733 w 7735930"/>
              <a:gd name="connsiteY4042" fmla="*/ 5701184 h 6858000"/>
              <a:gd name="connsiteX4043" fmla="*/ 6293733 w 7735930"/>
              <a:gd name="connsiteY4043" fmla="*/ 5701183 h 6858000"/>
              <a:gd name="connsiteX4044" fmla="*/ 6293734 w 7735930"/>
              <a:gd name="connsiteY4044" fmla="*/ 5701184 h 6858000"/>
              <a:gd name="connsiteX4045" fmla="*/ 6293559 w 7735930"/>
              <a:gd name="connsiteY4045" fmla="*/ 5700609 h 6858000"/>
              <a:gd name="connsiteX4046" fmla="*/ 6292152 w 7735930"/>
              <a:gd name="connsiteY4046" fmla="*/ 5696965 h 6858000"/>
              <a:gd name="connsiteX4047" fmla="*/ 6292152 w 7735930"/>
              <a:gd name="connsiteY4047" fmla="*/ 5696967 h 6858000"/>
              <a:gd name="connsiteX4048" fmla="*/ 2089728 w 7735930"/>
              <a:gd name="connsiteY4048" fmla="*/ 5696089 h 6858000"/>
              <a:gd name="connsiteX4049" fmla="*/ 2087130 w 7735930"/>
              <a:gd name="connsiteY4049" fmla="*/ 5716159 h 6858000"/>
              <a:gd name="connsiteX4050" fmla="*/ 2087130 w 7735930"/>
              <a:gd name="connsiteY4050" fmla="*/ 5716158 h 6858000"/>
              <a:gd name="connsiteX4051" fmla="*/ 2087131 w 7735930"/>
              <a:gd name="connsiteY4051" fmla="*/ 5716159 h 6858000"/>
              <a:gd name="connsiteX4052" fmla="*/ 2089729 w 7735930"/>
              <a:gd name="connsiteY4052" fmla="*/ 5696089 h 6858000"/>
              <a:gd name="connsiteX4053" fmla="*/ 2089728 w 7735930"/>
              <a:gd name="connsiteY4053" fmla="*/ 5696090 h 6858000"/>
              <a:gd name="connsiteX4054" fmla="*/ 812365 w 7735930"/>
              <a:gd name="connsiteY4054" fmla="*/ 5694953 h 6858000"/>
              <a:gd name="connsiteX4055" fmla="*/ 697746 w 7735930"/>
              <a:gd name="connsiteY4055" fmla="*/ 5783185 h 6858000"/>
              <a:gd name="connsiteX4056" fmla="*/ 706138 w 7735930"/>
              <a:gd name="connsiteY4056" fmla="*/ 5797060 h 6858000"/>
              <a:gd name="connsiteX4057" fmla="*/ 727791 w 7735930"/>
              <a:gd name="connsiteY4057" fmla="*/ 5791013 h 6858000"/>
              <a:gd name="connsiteX4058" fmla="*/ 738008 w 7735930"/>
              <a:gd name="connsiteY4058" fmla="*/ 5788487 h 6858000"/>
              <a:gd name="connsiteX4059" fmla="*/ 745593 w 7735930"/>
              <a:gd name="connsiteY4059" fmla="*/ 5792824 h 6858000"/>
              <a:gd name="connsiteX4060" fmla="*/ 776322 w 7735930"/>
              <a:gd name="connsiteY4060" fmla="*/ 5813858 h 6858000"/>
              <a:gd name="connsiteX4061" fmla="*/ 776323 w 7735930"/>
              <a:gd name="connsiteY4061" fmla="*/ 5813858 h 6858000"/>
              <a:gd name="connsiteX4062" fmla="*/ 822065 w 7735930"/>
              <a:gd name="connsiteY4062" fmla="*/ 5787255 h 6858000"/>
              <a:gd name="connsiteX4063" fmla="*/ 847108 w 7735930"/>
              <a:gd name="connsiteY4063" fmla="*/ 5740773 h 6858000"/>
              <a:gd name="connsiteX4064" fmla="*/ 857426 w 7735930"/>
              <a:gd name="connsiteY4064" fmla="*/ 5743914 h 6858000"/>
              <a:gd name="connsiteX4065" fmla="*/ 857427 w 7735930"/>
              <a:gd name="connsiteY4065" fmla="*/ 5743915 h 6858000"/>
              <a:gd name="connsiteX4066" fmla="*/ 855418 w 7735930"/>
              <a:gd name="connsiteY4066" fmla="*/ 5737418 h 6858000"/>
              <a:gd name="connsiteX4067" fmla="*/ 855417 w 7735930"/>
              <a:gd name="connsiteY4067" fmla="*/ 5737418 h 6858000"/>
              <a:gd name="connsiteX4068" fmla="*/ 847108 w 7735930"/>
              <a:gd name="connsiteY4068" fmla="*/ 5740772 h 6858000"/>
              <a:gd name="connsiteX4069" fmla="*/ 6295316 w 7735930"/>
              <a:gd name="connsiteY4069" fmla="*/ 5693705 h 6858000"/>
              <a:gd name="connsiteX4070" fmla="*/ 6294525 w 7735930"/>
              <a:gd name="connsiteY4070" fmla="*/ 5693897 h 6858000"/>
              <a:gd name="connsiteX4071" fmla="*/ 6294525 w 7735930"/>
              <a:gd name="connsiteY4071" fmla="*/ 5695239 h 6858000"/>
              <a:gd name="connsiteX4072" fmla="*/ 6295931 w 7735930"/>
              <a:gd name="connsiteY4072" fmla="*/ 5699266 h 6858000"/>
              <a:gd name="connsiteX4073" fmla="*/ 6295932 w 7735930"/>
              <a:gd name="connsiteY4073" fmla="*/ 5699265 h 6858000"/>
              <a:gd name="connsiteX4074" fmla="*/ 6295932 w 7735930"/>
              <a:gd name="connsiteY4074" fmla="*/ 5699266 h 6858000"/>
              <a:gd name="connsiteX4075" fmla="*/ 6298306 w 7735930"/>
              <a:gd name="connsiteY4075" fmla="*/ 5697541 h 6858000"/>
              <a:gd name="connsiteX4076" fmla="*/ 6298482 w 7735930"/>
              <a:gd name="connsiteY4076" fmla="*/ 5697541 h 6858000"/>
              <a:gd name="connsiteX4077" fmla="*/ 6295756 w 7735930"/>
              <a:gd name="connsiteY4077" fmla="*/ 5693705 h 6858000"/>
              <a:gd name="connsiteX4078" fmla="*/ 6295755 w 7735930"/>
              <a:gd name="connsiteY4078" fmla="*/ 5693705 h 6858000"/>
              <a:gd name="connsiteX4079" fmla="*/ 6295316 w 7735930"/>
              <a:gd name="connsiteY4079" fmla="*/ 5693705 h 6858000"/>
              <a:gd name="connsiteX4080" fmla="*/ 5190279 w 7735930"/>
              <a:gd name="connsiteY4080" fmla="*/ 5693705 h 6858000"/>
              <a:gd name="connsiteX4081" fmla="*/ 5187730 w 7735930"/>
              <a:gd name="connsiteY4081" fmla="*/ 5698691 h 6858000"/>
              <a:gd name="connsiteX4082" fmla="*/ 5187731 w 7735930"/>
              <a:gd name="connsiteY4082" fmla="*/ 5698691 h 6858000"/>
              <a:gd name="connsiteX4083" fmla="*/ 5190632 w 7735930"/>
              <a:gd name="connsiteY4083" fmla="*/ 5698691 h 6858000"/>
              <a:gd name="connsiteX4084" fmla="*/ 5190280 w 7735930"/>
              <a:gd name="connsiteY4084" fmla="*/ 5693705 h 6858000"/>
              <a:gd name="connsiteX4085" fmla="*/ 5190279 w 7735930"/>
              <a:gd name="connsiteY4085" fmla="*/ 5693707 h 6858000"/>
              <a:gd name="connsiteX4086" fmla="*/ 6140380 w 7735930"/>
              <a:gd name="connsiteY4086" fmla="*/ 5690852 h 6858000"/>
              <a:gd name="connsiteX4087" fmla="*/ 6138571 w 7735930"/>
              <a:gd name="connsiteY4087" fmla="*/ 5691979 h 6858000"/>
              <a:gd name="connsiteX4088" fmla="*/ 6134791 w 7735930"/>
              <a:gd name="connsiteY4088" fmla="*/ 5697541 h 6858000"/>
              <a:gd name="connsiteX4089" fmla="*/ 6143582 w 7735930"/>
              <a:gd name="connsiteY4089" fmla="*/ 5700992 h 6858000"/>
              <a:gd name="connsiteX4090" fmla="*/ 6143582 w 7735930"/>
              <a:gd name="connsiteY4090" fmla="*/ 5700991 h 6858000"/>
              <a:gd name="connsiteX4091" fmla="*/ 6143583 w 7735930"/>
              <a:gd name="connsiteY4091" fmla="*/ 5700992 h 6858000"/>
              <a:gd name="connsiteX4092" fmla="*/ 6143583 w 7735930"/>
              <a:gd name="connsiteY4092" fmla="*/ 5697542 h 6858000"/>
              <a:gd name="connsiteX4093" fmla="*/ 6144097 w 7735930"/>
              <a:gd name="connsiteY4093" fmla="*/ 5698235 h 6858000"/>
              <a:gd name="connsiteX4094" fmla="*/ 6144095 w 7735930"/>
              <a:gd name="connsiteY4094" fmla="*/ 5698232 h 6858000"/>
              <a:gd name="connsiteX4095" fmla="*/ 6144098 w 7735930"/>
              <a:gd name="connsiteY4095" fmla="*/ 5698236 h 6858000"/>
              <a:gd name="connsiteX4096" fmla="*/ 6140381 w 7735930"/>
              <a:gd name="connsiteY4096" fmla="*/ 5690853 h 6858000"/>
              <a:gd name="connsiteX4097" fmla="*/ 6140380 w 7735930"/>
              <a:gd name="connsiteY4097" fmla="*/ 5690853 h 6858000"/>
              <a:gd name="connsiteX4098" fmla="*/ 6254701 w 7735930"/>
              <a:gd name="connsiteY4098" fmla="*/ 5690637 h 6858000"/>
              <a:gd name="connsiteX4099" fmla="*/ 6248547 w 7735930"/>
              <a:gd name="connsiteY4099" fmla="*/ 5694089 h 6858000"/>
              <a:gd name="connsiteX4100" fmla="*/ 6250910 w 7735930"/>
              <a:gd name="connsiteY4100" fmla="*/ 5695551 h 6858000"/>
              <a:gd name="connsiteX4101" fmla="*/ 6250911 w 7735930"/>
              <a:gd name="connsiteY4101" fmla="*/ 5695551 h 6858000"/>
              <a:gd name="connsiteX4102" fmla="*/ 6253470 w 7735930"/>
              <a:gd name="connsiteY4102" fmla="*/ 5693706 h 6858000"/>
              <a:gd name="connsiteX4103" fmla="*/ 6254701 w 7735930"/>
              <a:gd name="connsiteY4103" fmla="*/ 5697541 h 6858000"/>
              <a:gd name="connsiteX4104" fmla="*/ 6254701 w 7735930"/>
              <a:gd name="connsiteY4104" fmla="*/ 5697538 h 6858000"/>
              <a:gd name="connsiteX4105" fmla="*/ 6254702 w 7735930"/>
              <a:gd name="connsiteY4105" fmla="*/ 5697541 h 6858000"/>
              <a:gd name="connsiteX4106" fmla="*/ 6254702 w 7735930"/>
              <a:gd name="connsiteY4106" fmla="*/ 5691979 h 6858000"/>
              <a:gd name="connsiteX4107" fmla="*/ 6255054 w 7735930"/>
              <a:gd name="connsiteY4107" fmla="*/ 5691979 h 6858000"/>
              <a:gd name="connsiteX4108" fmla="*/ 6254702 w 7735930"/>
              <a:gd name="connsiteY4108" fmla="*/ 5690637 h 6858000"/>
              <a:gd name="connsiteX4109" fmla="*/ 5619459 w 7735930"/>
              <a:gd name="connsiteY4109" fmla="*/ 5689870 h 6858000"/>
              <a:gd name="connsiteX4110" fmla="*/ 5617525 w 7735930"/>
              <a:gd name="connsiteY4110" fmla="*/ 5694472 h 6858000"/>
              <a:gd name="connsiteX4111" fmla="*/ 5619106 w 7735930"/>
              <a:gd name="connsiteY4111" fmla="*/ 5697157 h 6858000"/>
              <a:gd name="connsiteX4112" fmla="*/ 5619108 w 7735930"/>
              <a:gd name="connsiteY4112" fmla="*/ 5697157 h 6858000"/>
              <a:gd name="connsiteX4113" fmla="*/ 5623416 w 7735930"/>
              <a:gd name="connsiteY4113" fmla="*/ 5696965 h 6858000"/>
              <a:gd name="connsiteX4114" fmla="*/ 5619460 w 7735930"/>
              <a:gd name="connsiteY4114" fmla="*/ 5689870 h 6858000"/>
              <a:gd name="connsiteX4115" fmla="*/ 5619459 w 7735930"/>
              <a:gd name="connsiteY4115" fmla="*/ 5689871 h 6858000"/>
              <a:gd name="connsiteX4116" fmla="*/ 5609525 w 7735930"/>
              <a:gd name="connsiteY4116" fmla="*/ 5688144 h 6858000"/>
              <a:gd name="connsiteX4117" fmla="*/ 5608382 w 7735930"/>
              <a:gd name="connsiteY4117" fmla="*/ 5693705 h 6858000"/>
              <a:gd name="connsiteX4118" fmla="*/ 5612514 w 7735930"/>
              <a:gd name="connsiteY4118" fmla="*/ 5694856 h 6858000"/>
              <a:gd name="connsiteX4119" fmla="*/ 5612515 w 7735930"/>
              <a:gd name="connsiteY4119" fmla="*/ 5694856 h 6858000"/>
              <a:gd name="connsiteX4120" fmla="*/ 5615861 w 7735930"/>
              <a:gd name="connsiteY4120" fmla="*/ 5692047 h 6858000"/>
              <a:gd name="connsiteX4121" fmla="*/ 5617085 w 7735930"/>
              <a:gd name="connsiteY4121" fmla="*/ 5693897 h 6858000"/>
              <a:gd name="connsiteX4122" fmla="*/ 5617077 w 7735930"/>
              <a:gd name="connsiteY4122" fmla="*/ 5693884 h 6858000"/>
              <a:gd name="connsiteX4123" fmla="*/ 5617086 w 7735930"/>
              <a:gd name="connsiteY4123" fmla="*/ 5693897 h 6858000"/>
              <a:gd name="connsiteX4124" fmla="*/ 5615943 w 7735930"/>
              <a:gd name="connsiteY4124" fmla="*/ 5691979 h 6858000"/>
              <a:gd name="connsiteX4125" fmla="*/ 5615942 w 7735930"/>
              <a:gd name="connsiteY4125" fmla="*/ 5691979 h 6858000"/>
              <a:gd name="connsiteX4126" fmla="*/ 5615861 w 7735930"/>
              <a:gd name="connsiteY4126" fmla="*/ 5692046 h 6858000"/>
              <a:gd name="connsiteX4127" fmla="*/ 5614548 w 7735930"/>
              <a:gd name="connsiteY4127" fmla="*/ 5690062 h 6858000"/>
              <a:gd name="connsiteX4128" fmla="*/ 5614547 w 7735930"/>
              <a:gd name="connsiteY4128" fmla="*/ 5690062 h 6858000"/>
              <a:gd name="connsiteX4129" fmla="*/ 5614546 w 7735930"/>
              <a:gd name="connsiteY4129" fmla="*/ 5690062 h 6858000"/>
              <a:gd name="connsiteX4130" fmla="*/ 5610757 w 7735930"/>
              <a:gd name="connsiteY4130" fmla="*/ 5691978 h 6858000"/>
              <a:gd name="connsiteX4131" fmla="*/ 5609526 w 7735930"/>
              <a:gd name="connsiteY4131" fmla="*/ 5688144 h 6858000"/>
              <a:gd name="connsiteX4132" fmla="*/ 5609525 w 7735930"/>
              <a:gd name="connsiteY4132" fmla="*/ 5688146 h 6858000"/>
              <a:gd name="connsiteX4133" fmla="*/ 6043056 w 7735930"/>
              <a:gd name="connsiteY4133" fmla="*/ 5684213 h 6858000"/>
              <a:gd name="connsiteX4134" fmla="*/ 6040199 w 7735930"/>
              <a:gd name="connsiteY4134" fmla="*/ 5686418 h 6858000"/>
              <a:gd name="connsiteX4135" fmla="*/ 6043716 w 7735930"/>
              <a:gd name="connsiteY4135" fmla="*/ 5689870 h 6858000"/>
              <a:gd name="connsiteX4136" fmla="*/ 6043716 w 7735930"/>
              <a:gd name="connsiteY4136" fmla="*/ 5689869 h 6858000"/>
              <a:gd name="connsiteX4137" fmla="*/ 6043717 w 7735930"/>
              <a:gd name="connsiteY4137" fmla="*/ 5689870 h 6858000"/>
              <a:gd name="connsiteX4138" fmla="*/ 6047497 w 7735930"/>
              <a:gd name="connsiteY4138" fmla="*/ 5684309 h 6858000"/>
              <a:gd name="connsiteX4139" fmla="*/ 6047496 w 7735930"/>
              <a:gd name="connsiteY4139" fmla="*/ 5684309 h 6858000"/>
              <a:gd name="connsiteX4140" fmla="*/ 6043056 w 7735930"/>
              <a:gd name="connsiteY4140" fmla="*/ 5684213 h 6858000"/>
              <a:gd name="connsiteX4141" fmla="*/ 6278261 w 7735930"/>
              <a:gd name="connsiteY4141" fmla="*/ 5679131 h 6858000"/>
              <a:gd name="connsiteX4142" fmla="*/ 6276503 w 7735930"/>
              <a:gd name="connsiteY4142" fmla="*/ 5686035 h 6858000"/>
              <a:gd name="connsiteX4143" fmla="*/ 6276504 w 7735930"/>
              <a:gd name="connsiteY4143" fmla="*/ 5686033 h 6858000"/>
              <a:gd name="connsiteX4144" fmla="*/ 6276504 w 7735930"/>
              <a:gd name="connsiteY4144" fmla="*/ 5686035 h 6858000"/>
              <a:gd name="connsiteX4145" fmla="*/ 6280900 w 7735930"/>
              <a:gd name="connsiteY4145" fmla="*/ 5682583 h 6858000"/>
              <a:gd name="connsiteX4146" fmla="*/ 6281251 w 7735930"/>
              <a:gd name="connsiteY4146" fmla="*/ 5682583 h 6858000"/>
              <a:gd name="connsiteX4147" fmla="*/ 6278878 w 7735930"/>
              <a:gd name="connsiteY4147" fmla="*/ 5679131 h 6858000"/>
              <a:gd name="connsiteX4148" fmla="*/ 6278877 w 7735930"/>
              <a:gd name="connsiteY4148" fmla="*/ 5679131 h 6858000"/>
              <a:gd name="connsiteX4149" fmla="*/ 6278261 w 7735930"/>
              <a:gd name="connsiteY4149" fmla="*/ 5679131 h 6858000"/>
              <a:gd name="connsiteX4150" fmla="*/ 5743061 w 7735930"/>
              <a:gd name="connsiteY4150" fmla="*/ 5676638 h 6858000"/>
              <a:gd name="connsiteX4151" fmla="*/ 5741479 w 7735930"/>
              <a:gd name="connsiteY4151" fmla="*/ 5677022 h 6858000"/>
              <a:gd name="connsiteX4152" fmla="*/ 5740512 w 7735930"/>
              <a:gd name="connsiteY4152" fmla="*/ 5677022 h 6858000"/>
              <a:gd name="connsiteX4153" fmla="*/ 5744292 w 7735930"/>
              <a:gd name="connsiteY4153" fmla="*/ 5680857 h 6858000"/>
              <a:gd name="connsiteX4154" fmla="*/ 5743677 w 7735930"/>
              <a:gd name="connsiteY4154" fmla="*/ 5682199 h 6858000"/>
              <a:gd name="connsiteX4155" fmla="*/ 5743681 w 7735930"/>
              <a:gd name="connsiteY4155" fmla="*/ 5682192 h 6858000"/>
              <a:gd name="connsiteX4156" fmla="*/ 5743678 w 7735930"/>
              <a:gd name="connsiteY4156" fmla="*/ 5682199 h 6858000"/>
              <a:gd name="connsiteX4157" fmla="*/ 5743062 w 7735930"/>
              <a:gd name="connsiteY4157" fmla="*/ 5677022 h 6858000"/>
              <a:gd name="connsiteX4158" fmla="*/ 5743062 w 7735930"/>
              <a:gd name="connsiteY4158" fmla="*/ 5676638 h 6858000"/>
              <a:gd name="connsiteX4159" fmla="*/ 6256020 w 7735930"/>
              <a:gd name="connsiteY4159" fmla="*/ 5675296 h 6858000"/>
              <a:gd name="connsiteX4160" fmla="*/ 6256020 w 7735930"/>
              <a:gd name="connsiteY4160" fmla="*/ 5686418 h 6858000"/>
              <a:gd name="connsiteX4161" fmla="*/ 6247141 w 7735930"/>
              <a:gd name="connsiteY4161" fmla="*/ 5691979 h 6858000"/>
              <a:gd name="connsiteX4162" fmla="*/ 6246965 w 7735930"/>
              <a:gd name="connsiteY4162" fmla="*/ 5693130 h 6858000"/>
              <a:gd name="connsiteX4163" fmla="*/ 6246966 w 7735930"/>
              <a:gd name="connsiteY4163" fmla="*/ 5693129 h 6858000"/>
              <a:gd name="connsiteX4164" fmla="*/ 6246966 w 7735930"/>
              <a:gd name="connsiteY4164" fmla="*/ 5693130 h 6858000"/>
              <a:gd name="connsiteX4165" fmla="*/ 6254878 w 7735930"/>
              <a:gd name="connsiteY4165" fmla="*/ 5688336 h 6858000"/>
              <a:gd name="connsiteX4166" fmla="*/ 6255492 w 7735930"/>
              <a:gd name="connsiteY4166" fmla="*/ 5688336 h 6858000"/>
              <a:gd name="connsiteX4167" fmla="*/ 6255668 w 7735930"/>
              <a:gd name="connsiteY4167" fmla="*/ 5688911 h 6858000"/>
              <a:gd name="connsiteX4168" fmla="*/ 6256020 w 7735930"/>
              <a:gd name="connsiteY4168" fmla="*/ 5690062 h 6858000"/>
              <a:gd name="connsiteX4169" fmla="*/ 6258393 w 7735930"/>
              <a:gd name="connsiteY4169" fmla="*/ 5691979 h 6858000"/>
              <a:gd name="connsiteX4170" fmla="*/ 6258393 w 7735930"/>
              <a:gd name="connsiteY4170" fmla="*/ 5691978 h 6858000"/>
              <a:gd name="connsiteX4171" fmla="*/ 6258394 w 7735930"/>
              <a:gd name="connsiteY4171" fmla="*/ 5691979 h 6858000"/>
              <a:gd name="connsiteX4172" fmla="*/ 6256021 w 7735930"/>
              <a:gd name="connsiteY4172" fmla="*/ 5675296 h 6858000"/>
              <a:gd name="connsiteX4173" fmla="*/ 6256020 w 7735930"/>
              <a:gd name="connsiteY4173" fmla="*/ 5675298 h 6858000"/>
              <a:gd name="connsiteX4174" fmla="*/ 6394392 w 7735930"/>
              <a:gd name="connsiteY4174" fmla="*/ 5672761 h 6858000"/>
              <a:gd name="connsiteX4175" fmla="*/ 6394392 w 7735930"/>
              <a:gd name="connsiteY4175" fmla="*/ 5672762 h 6858000"/>
              <a:gd name="connsiteX4176" fmla="*/ 6394391 w 7735930"/>
              <a:gd name="connsiteY4176" fmla="*/ 5672762 h 6858000"/>
              <a:gd name="connsiteX4177" fmla="*/ 6395312 w 7735930"/>
              <a:gd name="connsiteY4177" fmla="*/ 5672445 h 6858000"/>
              <a:gd name="connsiteX4178" fmla="*/ 6395709 w 7735930"/>
              <a:gd name="connsiteY4178" fmla="*/ 5674527 h 6858000"/>
              <a:gd name="connsiteX4179" fmla="*/ 6394392 w 7735930"/>
              <a:gd name="connsiteY4179" fmla="*/ 5673186 h 6858000"/>
              <a:gd name="connsiteX4180" fmla="*/ 6394392 w 7735930"/>
              <a:gd name="connsiteY4180" fmla="*/ 5672762 h 6858000"/>
              <a:gd name="connsiteX4181" fmla="*/ 5708161 w 7735930"/>
              <a:gd name="connsiteY4181" fmla="*/ 5671461 h 6858000"/>
              <a:gd name="connsiteX4182" fmla="*/ 5705611 w 7735930"/>
              <a:gd name="connsiteY4182" fmla="*/ 5678748 h 6858000"/>
              <a:gd name="connsiteX4183" fmla="*/ 5707018 w 7735930"/>
              <a:gd name="connsiteY4183" fmla="*/ 5697541 h 6858000"/>
              <a:gd name="connsiteX4184" fmla="*/ 5711941 w 7735930"/>
              <a:gd name="connsiteY4184" fmla="*/ 5703102 h 6858000"/>
              <a:gd name="connsiteX4185" fmla="*/ 5710534 w 7735930"/>
              <a:gd name="connsiteY4185" fmla="*/ 5708663 h 6858000"/>
              <a:gd name="connsiteX4186" fmla="*/ 5710535 w 7735930"/>
              <a:gd name="connsiteY4186" fmla="*/ 5708663 h 6858000"/>
              <a:gd name="connsiteX4187" fmla="*/ 5712534 w 7735930"/>
              <a:gd name="connsiteY4187" fmla="*/ 5708351 h 6858000"/>
              <a:gd name="connsiteX4188" fmla="*/ 5714139 w 7735930"/>
              <a:gd name="connsiteY4188" fmla="*/ 5713649 h 6858000"/>
              <a:gd name="connsiteX4189" fmla="*/ 5718270 w 7735930"/>
              <a:gd name="connsiteY4189" fmla="*/ 5716717 h 6858000"/>
              <a:gd name="connsiteX4190" fmla="*/ 5718269 w 7735930"/>
              <a:gd name="connsiteY4190" fmla="*/ 5716716 h 6858000"/>
              <a:gd name="connsiteX4191" fmla="*/ 5718271 w 7735930"/>
              <a:gd name="connsiteY4191" fmla="*/ 5716717 h 6858000"/>
              <a:gd name="connsiteX4192" fmla="*/ 5718096 w 7735930"/>
              <a:gd name="connsiteY4192" fmla="*/ 5715950 h 6858000"/>
              <a:gd name="connsiteX4193" fmla="*/ 5721876 w 7735930"/>
              <a:gd name="connsiteY4193" fmla="*/ 5714224 h 6858000"/>
              <a:gd name="connsiteX4194" fmla="*/ 5723106 w 7735930"/>
              <a:gd name="connsiteY4194" fmla="*/ 5706554 h 6858000"/>
              <a:gd name="connsiteX4195" fmla="*/ 5716953 w 7735930"/>
              <a:gd name="connsiteY4195" fmla="*/ 5699266 h 6858000"/>
              <a:gd name="connsiteX4196" fmla="*/ 5714315 w 7735930"/>
              <a:gd name="connsiteY4196" fmla="*/ 5693705 h 6858000"/>
              <a:gd name="connsiteX4197" fmla="*/ 5708162 w 7735930"/>
              <a:gd name="connsiteY4197" fmla="*/ 5671461 h 6858000"/>
              <a:gd name="connsiteX4198" fmla="*/ 6041342 w 7735930"/>
              <a:gd name="connsiteY4198" fmla="*/ 5669735 h 6858000"/>
              <a:gd name="connsiteX4199" fmla="*/ 6036419 w 7735930"/>
              <a:gd name="connsiteY4199" fmla="*/ 5671461 h 6858000"/>
              <a:gd name="connsiteX4200" fmla="*/ 6039408 w 7735930"/>
              <a:gd name="connsiteY4200" fmla="*/ 5676446 h 6858000"/>
              <a:gd name="connsiteX4201" fmla="*/ 6039409 w 7735930"/>
              <a:gd name="connsiteY4201" fmla="*/ 5676444 h 6858000"/>
              <a:gd name="connsiteX4202" fmla="*/ 6039409 w 7735930"/>
              <a:gd name="connsiteY4202" fmla="*/ 5676446 h 6858000"/>
              <a:gd name="connsiteX4203" fmla="*/ 6040200 w 7735930"/>
              <a:gd name="connsiteY4203" fmla="*/ 5675296 h 6858000"/>
              <a:gd name="connsiteX4204" fmla="*/ 6041343 w 7735930"/>
              <a:gd name="connsiteY4204" fmla="*/ 5669735 h 6858000"/>
              <a:gd name="connsiteX4205" fmla="*/ 5186850 w 7735930"/>
              <a:gd name="connsiteY4205" fmla="*/ 5668728 h 6858000"/>
              <a:gd name="connsiteX4206" fmla="*/ 5184125 w 7735930"/>
              <a:gd name="connsiteY4206" fmla="*/ 5669735 h 6858000"/>
              <a:gd name="connsiteX4207" fmla="*/ 5185190 w 7735930"/>
              <a:gd name="connsiteY4207" fmla="*/ 5672466 h 6858000"/>
              <a:gd name="connsiteX4208" fmla="*/ 5181577 w 7735930"/>
              <a:gd name="connsiteY4208" fmla="*/ 5669735 h 6858000"/>
              <a:gd name="connsiteX4209" fmla="*/ 5181576 w 7735930"/>
              <a:gd name="connsiteY4209" fmla="*/ 5669735 h 6858000"/>
              <a:gd name="connsiteX4210" fmla="*/ 5184125 w 7735930"/>
              <a:gd name="connsiteY4210" fmla="*/ 5682583 h 6858000"/>
              <a:gd name="connsiteX4211" fmla="*/ 5184126 w 7735930"/>
              <a:gd name="connsiteY4211" fmla="*/ 5682582 h 6858000"/>
              <a:gd name="connsiteX4212" fmla="*/ 5184126 w 7735930"/>
              <a:gd name="connsiteY4212" fmla="*/ 5682583 h 6858000"/>
              <a:gd name="connsiteX4213" fmla="*/ 5187971 w 7735930"/>
              <a:gd name="connsiteY4213" fmla="*/ 5681336 h 6858000"/>
              <a:gd name="connsiteX4214" fmla="*/ 5189047 w 7735930"/>
              <a:gd name="connsiteY4214" fmla="*/ 5686418 h 6858000"/>
              <a:gd name="connsiteX4215" fmla="*/ 5192828 w 7735930"/>
              <a:gd name="connsiteY4215" fmla="*/ 5689870 h 6858000"/>
              <a:gd name="connsiteX4216" fmla="*/ 5192828 w 7735930"/>
              <a:gd name="connsiteY4216" fmla="*/ 5689868 h 6858000"/>
              <a:gd name="connsiteX4217" fmla="*/ 5192829 w 7735930"/>
              <a:gd name="connsiteY4217" fmla="*/ 5689870 h 6858000"/>
              <a:gd name="connsiteX4218" fmla="*/ 5192829 w 7735930"/>
              <a:gd name="connsiteY4218" fmla="*/ 5670310 h 6858000"/>
              <a:gd name="connsiteX4219" fmla="*/ 5191423 w 7735930"/>
              <a:gd name="connsiteY4219" fmla="*/ 5669735 h 6858000"/>
              <a:gd name="connsiteX4220" fmla="*/ 5186851 w 7735930"/>
              <a:gd name="connsiteY4220" fmla="*/ 5668728 h 6858000"/>
              <a:gd name="connsiteX4221" fmla="*/ 6339623 w 7735930"/>
              <a:gd name="connsiteY4221" fmla="*/ 5667625 h 6858000"/>
              <a:gd name="connsiteX4222" fmla="*/ 6338216 w 7735930"/>
              <a:gd name="connsiteY4222" fmla="*/ 5677022 h 6858000"/>
              <a:gd name="connsiteX4223" fmla="*/ 6338217 w 7735930"/>
              <a:gd name="connsiteY4223" fmla="*/ 5677022 h 6858000"/>
              <a:gd name="connsiteX4224" fmla="*/ 6341490 w 7735930"/>
              <a:gd name="connsiteY4224" fmla="*/ 5676854 h 6858000"/>
              <a:gd name="connsiteX4225" fmla="*/ 6341996 w 7735930"/>
              <a:gd name="connsiteY4225" fmla="*/ 5680857 h 6858000"/>
              <a:gd name="connsiteX4226" fmla="*/ 6341997 w 7735930"/>
              <a:gd name="connsiteY4226" fmla="*/ 5680857 h 6858000"/>
              <a:gd name="connsiteX4227" fmla="*/ 6344547 w 7735930"/>
              <a:gd name="connsiteY4227" fmla="*/ 5680857 h 6858000"/>
              <a:gd name="connsiteX4228" fmla="*/ 6346799 w 7735930"/>
              <a:gd name="connsiteY4228" fmla="*/ 5676207 h 6858000"/>
              <a:gd name="connsiteX4229" fmla="*/ 6350700 w 7735930"/>
              <a:gd name="connsiteY4229" fmla="*/ 5678748 h 6858000"/>
              <a:gd name="connsiteX4230" fmla="*/ 6350700 w 7735930"/>
              <a:gd name="connsiteY4230" fmla="*/ 5678747 h 6858000"/>
              <a:gd name="connsiteX4231" fmla="*/ 6350701 w 7735930"/>
              <a:gd name="connsiteY4231" fmla="*/ 5678748 h 6858000"/>
              <a:gd name="connsiteX4232" fmla="*/ 6348327 w 7735930"/>
              <a:gd name="connsiteY4232" fmla="*/ 5671461 h 6858000"/>
              <a:gd name="connsiteX4233" fmla="*/ 6348326 w 7735930"/>
              <a:gd name="connsiteY4233" fmla="*/ 5671461 h 6858000"/>
              <a:gd name="connsiteX4234" fmla="*/ 6347590 w 7735930"/>
              <a:gd name="connsiteY4234" fmla="*/ 5674408 h 6858000"/>
              <a:gd name="connsiteX4235" fmla="*/ 6344547 w 7735930"/>
              <a:gd name="connsiteY4235" fmla="*/ 5673186 h 6858000"/>
              <a:gd name="connsiteX4236" fmla="*/ 6345667 w 7735930"/>
              <a:gd name="connsiteY4236" fmla="*/ 5669231 h 6858000"/>
              <a:gd name="connsiteX4237" fmla="*/ 6345666 w 7735930"/>
              <a:gd name="connsiteY4237" fmla="*/ 5669232 h 6858000"/>
              <a:gd name="connsiteX4238" fmla="*/ 6345666 w 7735930"/>
              <a:gd name="connsiteY4238" fmla="*/ 5669231 h 6858000"/>
              <a:gd name="connsiteX4239" fmla="*/ 6344546 w 7735930"/>
              <a:gd name="connsiteY4239" fmla="*/ 5669735 h 6858000"/>
              <a:gd name="connsiteX4240" fmla="*/ 6341162 w 7735930"/>
              <a:gd name="connsiteY4240" fmla="*/ 5672419 h 6858000"/>
              <a:gd name="connsiteX4241" fmla="*/ 6339624 w 7735930"/>
              <a:gd name="connsiteY4241" fmla="*/ 5667625 h 6858000"/>
              <a:gd name="connsiteX4242" fmla="*/ 6339623 w 7735930"/>
              <a:gd name="connsiteY4242" fmla="*/ 5667627 h 6858000"/>
              <a:gd name="connsiteX4243" fmla="*/ 5620865 w 7735930"/>
              <a:gd name="connsiteY4243" fmla="*/ 5664365 h 6858000"/>
              <a:gd name="connsiteX4244" fmla="*/ 5619106 w 7735930"/>
              <a:gd name="connsiteY4244" fmla="*/ 5669735 h 6858000"/>
              <a:gd name="connsiteX4245" fmla="*/ 5619108 w 7735930"/>
              <a:gd name="connsiteY4245" fmla="*/ 5669735 h 6858000"/>
              <a:gd name="connsiteX4246" fmla="*/ 5619459 w 7735930"/>
              <a:gd name="connsiteY4246" fmla="*/ 5669735 h 6858000"/>
              <a:gd name="connsiteX4247" fmla="*/ 5620865 w 7735930"/>
              <a:gd name="connsiteY4247" fmla="*/ 5671461 h 6858000"/>
              <a:gd name="connsiteX4248" fmla="*/ 5620865 w 7735930"/>
              <a:gd name="connsiteY4248" fmla="*/ 5671460 h 6858000"/>
              <a:gd name="connsiteX4249" fmla="*/ 5620866 w 7735930"/>
              <a:gd name="connsiteY4249" fmla="*/ 5671461 h 6858000"/>
              <a:gd name="connsiteX4250" fmla="*/ 5620866 w 7735930"/>
              <a:gd name="connsiteY4250" fmla="*/ 5664365 h 6858000"/>
              <a:gd name="connsiteX4251" fmla="*/ 5620865 w 7735930"/>
              <a:gd name="connsiteY4251" fmla="*/ 5664368 h 6858000"/>
              <a:gd name="connsiteX4252" fmla="*/ 5738567 w 7735930"/>
              <a:gd name="connsiteY4252" fmla="*/ 5661969 h 6858000"/>
              <a:gd name="connsiteX4253" fmla="*/ 5734358 w 7735930"/>
              <a:gd name="connsiteY4253" fmla="*/ 5664173 h 6858000"/>
              <a:gd name="connsiteX4254" fmla="*/ 5741918 w 7735930"/>
              <a:gd name="connsiteY4254" fmla="*/ 5669735 h 6858000"/>
              <a:gd name="connsiteX4255" fmla="*/ 5741742 w 7735930"/>
              <a:gd name="connsiteY4255" fmla="*/ 5671269 h 6858000"/>
              <a:gd name="connsiteX4256" fmla="*/ 5741743 w 7735930"/>
              <a:gd name="connsiteY4256" fmla="*/ 5671267 h 6858000"/>
              <a:gd name="connsiteX4257" fmla="*/ 5741743 w 7735930"/>
              <a:gd name="connsiteY4257" fmla="*/ 5671269 h 6858000"/>
              <a:gd name="connsiteX4258" fmla="*/ 5741919 w 7735930"/>
              <a:gd name="connsiteY4258" fmla="*/ 5671077 h 6858000"/>
              <a:gd name="connsiteX4259" fmla="*/ 5744293 w 7735930"/>
              <a:gd name="connsiteY4259" fmla="*/ 5662064 h 6858000"/>
              <a:gd name="connsiteX4260" fmla="*/ 5744292 w 7735930"/>
              <a:gd name="connsiteY4260" fmla="*/ 5662064 h 6858000"/>
              <a:gd name="connsiteX4261" fmla="*/ 5738567 w 7735930"/>
              <a:gd name="connsiteY4261" fmla="*/ 5661969 h 6858000"/>
              <a:gd name="connsiteX4262" fmla="*/ 5873081 w 7735930"/>
              <a:gd name="connsiteY4262" fmla="*/ 5655736 h 6858000"/>
              <a:gd name="connsiteX4263" fmla="*/ 5872905 w 7735930"/>
              <a:gd name="connsiteY4263" fmla="*/ 5656503 h 6858000"/>
              <a:gd name="connsiteX4264" fmla="*/ 5871674 w 7735930"/>
              <a:gd name="connsiteY4264" fmla="*/ 5662064 h 6858000"/>
              <a:gd name="connsiteX4265" fmla="*/ 5875455 w 7735930"/>
              <a:gd name="connsiteY4265" fmla="*/ 5664173 h 6858000"/>
              <a:gd name="connsiteX4266" fmla="*/ 5890312 w 7735930"/>
              <a:gd name="connsiteY4266" fmla="*/ 5684309 h 6858000"/>
              <a:gd name="connsiteX4267" fmla="*/ 5894092 w 7735930"/>
              <a:gd name="connsiteY4267" fmla="*/ 5691979 h 6858000"/>
              <a:gd name="connsiteX4268" fmla="*/ 5894092 w 7735930"/>
              <a:gd name="connsiteY4268" fmla="*/ 5691978 h 6858000"/>
              <a:gd name="connsiteX4269" fmla="*/ 5894093 w 7735930"/>
              <a:gd name="connsiteY4269" fmla="*/ 5691979 h 6858000"/>
              <a:gd name="connsiteX4270" fmla="*/ 5905257 w 7735930"/>
              <a:gd name="connsiteY4270" fmla="*/ 5682583 h 6858000"/>
              <a:gd name="connsiteX4271" fmla="*/ 5905257 w 7735930"/>
              <a:gd name="connsiteY4271" fmla="*/ 5673186 h 6858000"/>
              <a:gd name="connsiteX4272" fmla="*/ 5883983 w 7735930"/>
              <a:gd name="connsiteY4272" fmla="*/ 5662064 h 6858000"/>
              <a:gd name="connsiteX4273" fmla="*/ 5883983 w 7735930"/>
              <a:gd name="connsiteY4273" fmla="*/ 5658996 h 6858000"/>
              <a:gd name="connsiteX4274" fmla="*/ 5880379 w 7735930"/>
              <a:gd name="connsiteY4274" fmla="*/ 5656311 h 6858000"/>
              <a:gd name="connsiteX4275" fmla="*/ 5880379 w 7735930"/>
              <a:gd name="connsiteY4275" fmla="*/ 5656312 h 6858000"/>
              <a:gd name="connsiteX4276" fmla="*/ 5880378 w 7735930"/>
              <a:gd name="connsiteY4276" fmla="*/ 5656311 h 6858000"/>
              <a:gd name="connsiteX4277" fmla="*/ 5880378 w 7735930"/>
              <a:gd name="connsiteY4277" fmla="*/ 5656503 h 6858000"/>
              <a:gd name="connsiteX4278" fmla="*/ 5879060 w 7735930"/>
              <a:gd name="connsiteY4278" fmla="*/ 5656503 h 6858000"/>
              <a:gd name="connsiteX4279" fmla="*/ 5879236 w 7735930"/>
              <a:gd name="connsiteY4279" fmla="*/ 5656311 h 6858000"/>
              <a:gd name="connsiteX4280" fmla="*/ 5878005 w 7735930"/>
              <a:gd name="connsiteY4280" fmla="*/ 5655736 h 6858000"/>
              <a:gd name="connsiteX4281" fmla="*/ 5878004 w 7735930"/>
              <a:gd name="connsiteY4281" fmla="*/ 5655736 h 6858000"/>
              <a:gd name="connsiteX4282" fmla="*/ 5875455 w 7735930"/>
              <a:gd name="connsiteY4282" fmla="*/ 5655928 h 6858000"/>
              <a:gd name="connsiteX4283" fmla="*/ 5873696 w 7735930"/>
              <a:gd name="connsiteY4283" fmla="*/ 5656119 h 6858000"/>
              <a:gd name="connsiteX4284" fmla="*/ 5873082 w 7735930"/>
              <a:gd name="connsiteY4284" fmla="*/ 5655736 h 6858000"/>
              <a:gd name="connsiteX4285" fmla="*/ 1156830 w 7735930"/>
              <a:gd name="connsiteY4285" fmla="*/ 5655001 h 6858000"/>
              <a:gd name="connsiteX4286" fmla="*/ 1155898 w 7735930"/>
              <a:gd name="connsiteY4286" fmla="*/ 5667309 h 6858000"/>
              <a:gd name="connsiteX4287" fmla="*/ 1166286 w 7735930"/>
              <a:gd name="connsiteY4287" fmla="*/ 5670717 h 6858000"/>
              <a:gd name="connsiteX4288" fmla="*/ 1166288 w 7735930"/>
              <a:gd name="connsiteY4288" fmla="*/ 5670717 h 6858000"/>
              <a:gd name="connsiteX4289" fmla="*/ 1167261 w 7735930"/>
              <a:gd name="connsiteY4289" fmla="*/ 5658599 h 6858000"/>
              <a:gd name="connsiteX4290" fmla="*/ 1156830 w 7735930"/>
              <a:gd name="connsiteY4290" fmla="*/ 5655002 h 6858000"/>
              <a:gd name="connsiteX4291" fmla="*/ 5609525 w 7735930"/>
              <a:gd name="connsiteY4291" fmla="*/ 5654777 h 6858000"/>
              <a:gd name="connsiteX4292" fmla="*/ 5609525 w 7735930"/>
              <a:gd name="connsiteY4292" fmla="*/ 5662064 h 6858000"/>
              <a:gd name="connsiteX4293" fmla="*/ 5613304 w 7735930"/>
              <a:gd name="connsiteY4293" fmla="*/ 5667624 h 6858000"/>
              <a:gd name="connsiteX4294" fmla="*/ 5611372 w 7735930"/>
              <a:gd name="connsiteY4294" fmla="*/ 5666858 h 6858000"/>
              <a:gd name="connsiteX4295" fmla="*/ 5611371 w 7735930"/>
              <a:gd name="connsiteY4295" fmla="*/ 5666858 h 6858000"/>
              <a:gd name="connsiteX4296" fmla="*/ 5610756 w 7735930"/>
              <a:gd name="connsiteY4296" fmla="*/ 5669735 h 6858000"/>
              <a:gd name="connsiteX4297" fmla="*/ 5608382 w 7735930"/>
              <a:gd name="connsiteY4297" fmla="*/ 5671461 h 6858000"/>
              <a:gd name="connsiteX4298" fmla="*/ 5612162 w 7735930"/>
              <a:gd name="connsiteY4298" fmla="*/ 5673186 h 6858000"/>
              <a:gd name="connsiteX4299" fmla="*/ 5613919 w 7735930"/>
              <a:gd name="connsiteY4299" fmla="*/ 5674337 h 6858000"/>
              <a:gd name="connsiteX4300" fmla="*/ 5613919 w 7735930"/>
              <a:gd name="connsiteY4300" fmla="*/ 5674336 h 6858000"/>
              <a:gd name="connsiteX4301" fmla="*/ 5613921 w 7735930"/>
              <a:gd name="connsiteY4301" fmla="*/ 5674337 h 6858000"/>
              <a:gd name="connsiteX4302" fmla="*/ 5613306 w 7735930"/>
              <a:gd name="connsiteY4302" fmla="*/ 5671461 h 6858000"/>
              <a:gd name="connsiteX4303" fmla="*/ 5617086 w 7735930"/>
              <a:gd name="connsiteY4303" fmla="*/ 5669735 h 6858000"/>
              <a:gd name="connsiteX4304" fmla="*/ 5614537 w 7735930"/>
              <a:gd name="connsiteY4304" fmla="*/ 5665899 h 6858000"/>
              <a:gd name="connsiteX4305" fmla="*/ 5618051 w 7735930"/>
              <a:gd name="connsiteY4305" fmla="*/ 5667625 h 6858000"/>
              <a:gd name="connsiteX4306" fmla="*/ 5618052 w 7735930"/>
              <a:gd name="connsiteY4306" fmla="*/ 5667624 h 6858000"/>
              <a:gd name="connsiteX4307" fmla="*/ 5618053 w 7735930"/>
              <a:gd name="connsiteY4307" fmla="*/ 5667625 h 6858000"/>
              <a:gd name="connsiteX4308" fmla="*/ 5620251 w 7735930"/>
              <a:gd name="connsiteY4308" fmla="*/ 5661872 h 6858000"/>
              <a:gd name="connsiteX4309" fmla="*/ 5620250 w 7735930"/>
              <a:gd name="connsiteY4309" fmla="*/ 5661872 h 6858000"/>
              <a:gd name="connsiteX4310" fmla="*/ 5619459 w 7735930"/>
              <a:gd name="connsiteY4310" fmla="*/ 5662064 h 6858000"/>
              <a:gd name="connsiteX4311" fmla="*/ 5617075 w 7735930"/>
              <a:gd name="connsiteY4311" fmla="*/ 5661057 h 6858000"/>
              <a:gd name="connsiteX4312" fmla="*/ 5617075 w 7735930"/>
              <a:gd name="connsiteY4312" fmla="*/ 5661058 h 6858000"/>
              <a:gd name="connsiteX4313" fmla="*/ 5617074 w 7735930"/>
              <a:gd name="connsiteY4313" fmla="*/ 5661057 h 6858000"/>
              <a:gd name="connsiteX4314" fmla="*/ 5615942 w 7735930"/>
              <a:gd name="connsiteY4314" fmla="*/ 5662064 h 6858000"/>
              <a:gd name="connsiteX4315" fmla="*/ 5615942 w 7735930"/>
              <a:gd name="connsiteY4315" fmla="*/ 5664170 h 6858000"/>
              <a:gd name="connsiteX4316" fmla="*/ 5614042 w 7735930"/>
              <a:gd name="connsiteY4316" fmla="*/ 5659954 h 6858000"/>
              <a:gd name="connsiteX4317" fmla="*/ 5614041 w 7735930"/>
              <a:gd name="connsiteY4317" fmla="*/ 5659954 h 6858000"/>
              <a:gd name="connsiteX4318" fmla="*/ 5610757 w 7735930"/>
              <a:gd name="connsiteY4318" fmla="*/ 5660338 h 6858000"/>
              <a:gd name="connsiteX4319" fmla="*/ 5610372 w 7735930"/>
              <a:gd name="connsiteY4319" fmla="*/ 5654969 h 6858000"/>
              <a:gd name="connsiteX4320" fmla="*/ 5609526 w 7735930"/>
              <a:gd name="connsiteY4320" fmla="*/ 5654777 h 6858000"/>
              <a:gd name="connsiteX4321" fmla="*/ 415259 w 7735930"/>
              <a:gd name="connsiteY4321" fmla="*/ 5654055 h 6858000"/>
              <a:gd name="connsiteX4322" fmla="*/ 392855 w 7735930"/>
              <a:gd name="connsiteY4322" fmla="*/ 5671474 h 6858000"/>
              <a:gd name="connsiteX4323" fmla="*/ 410389 w 7735930"/>
              <a:gd name="connsiteY4323" fmla="*/ 5694195 h 6858000"/>
              <a:gd name="connsiteX4324" fmla="*/ 410389 w 7735930"/>
              <a:gd name="connsiteY4324" fmla="*/ 5694194 h 6858000"/>
              <a:gd name="connsiteX4325" fmla="*/ 410389 w 7735930"/>
              <a:gd name="connsiteY4325" fmla="*/ 5694195 h 6858000"/>
              <a:gd name="connsiteX4326" fmla="*/ 433118 w 7735930"/>
              <a:gd name="connsiteY4326" fmla="*/ 5676776 h 6858000"/>
              <a:gd name="connsiteX4327" fmla="*/ 415259 w 7735930"/>
              <a:gd name="connsiteY4327" fmla="*/ 5654055 h 6858000"/>
              <a:gd name="connsiteX4328" fmla="*/ 5641271 w 7735930"/>
              <a:gd name="connsiteY4328" fmla="*/ 5653554 h 6858000"/>
              <a:gd name="connsiteX4329" fmla="*/ 5638360 w 7735930"/>
              <a:gd name="connsiteY4329" fmla="*/ 5656503 h 6858000"/>
              <a:gd name="connsiteX4330" fmla="*/ 5638360 w 7735930"/>
              <a:gd name="connsiteY4330" fmla="*/ 5671461 h 6858000"/>
              <a:gd name="connsiteX4331" fmla="*/ 5642798 w 7735930"/>
              <a:gd name="connsiteY4331" fmla="*/ 5672179 h 6858000"/>
              <a:gd name="connsiteX4332" fmla="*/ 5642799 w 7735930"/>
              <a:gd name="connsiteY4332" fmla="*/ 5672179 h 6858000"/>
              <a:gd name="connsiteX4333" fmla="*/ 5642800 w 7735930"/>
              <a:gd name="connsiteY4333" fmla="*/ 5672179 h 6858000"/>
              <a:gd name="connsiteX4334" fmla="*/ 5645656 w 7735930"/>
              <a:gd name="connsiteY4334" fmla="*/ 5671461 h 6858000"/>
              <a:gd name="connsiteX4335" fmla="*/ 5647678 w 7735930"/>
              <a:gd name="connsiteY4335" fmla="*/ 5672419 h 6858000"/>
              <a:gd name="connsiteX4336" fmla="*/ 5647677 w 7735930"/>
              <a:gd name="connsiteY4336" fmla="*/ 5672418 h 6858000"/>
              <a:gd name="connsiteX4337" fmla="*/ 5647679 w 7735930"/>
              <a:gd name="connsiteY4337" fmla="*/ 5672419 h 6858000"/>
              <a:gd name="connsiteX4338" fmla="*/ 5647064 w 7735930"/>
              <a:gd name="connsiteY4338" fmla="*/ 5669735 h 6858000"/>
              <a:gd name="connsiteX4339" fmla="*/ 5649437 w 7735930"/>
              <a:gd name="connsiteY4339" fmla="*/ 5667625 h 6858000"/>
              <a:gd name="connsiteX4340" fmla="*/ 5640734 w 7735930"/>
              <a:gd name="connsiteY4340" fmla="*/ 5656503 h 6858000"/>
              <a:gd name="connsiteX4341" fmla="*/ 5644514 w 7735930"/>
              <a:gd name="connsiteY4341" fmla="*/ 5654777 h 6858000"/>
              <a:gd name="connsiteX4342" fmla="*/ 5641272 w 7735930"/>
              <a:gd name="connsiteY4342" fmla="*/ 5653554 h 6858000"/>
              <a:gd name="connsiteX4343" fmla="*/ 5641272 w 7735930"/>
              <a:gd name="connsiteY4343" fmla="*/ 5653555 h 6858000"/>
              <a:gd name="connsiteX4344" fmla="*/ 4376215 w 7735930"/>
              <a:gd name="connsiteY4344" fmla="*/ 5652493 h 6858000"/>
              <a:gd name="connsiteX4345" fmla="*/ 4386646 w 7735930"/>
              <a:gd name="connsiteY4345" fmla="*/ 5655949 h 6858000"/>
              <a:gd name="connsiteX4346" fmla="*/ 4388837 w 7735930"/>
              <a:gd name="connsiteY4346" fmla="*/ 5664279 h 6858000"/>
              <a:gd name="connsiteX4347" fmla="*/ 4385671 w 7735930"/>
              <a:gd name="connsiteY4347" fmla="*/ 5668066 h 6858000"/>
              <a:gd name="connsiteX4348" fmla="*/ 4375282 w 7735930"/>
              <a:gd name="connsiteY4348" fmla="*/ 5664658 h 6858000"/>
              <a:gd name="connsiteX4349" fmla="*/ 4373085 w 7735930"/>
              <a:gd name="connsiteY4349" fmla="*/ 5656321 h 6858000"/>
              <a:gd name="connsiteX4350" fmla="*/ 5834225 w 7735930"/>
              <a:gd name="connsiteY4350" fmla="*/ 5650942 h 6858000"/>
              <a:gd name="connsiteX4351" fmla="*/ 5833609 w 7735930"/>
              <a:gd name="connsiteY4351" fmla="*/ 5652092 h 6858000"/>
              <a:gd name="connsiteX4352" fmla="*/ 5832994 w 7735930"/>
              <a:gd name="connsiteY4352" fmla="*/ 5653050 h 6858000"/>
              <a:gd name="connsiteX4353" fmla="*/ 5831489 w 7735930"/>
              <a:gd name="connsiteY4353" fmla="*/ 5652188 h 6858000"/>
              <a:gd name="connsiteX4354" fmla="*/ 5831488 w 7735930"/>
              <a:gd name="connsiteY4354" fmla="*/ 5652188 h 6858000"/>
              <a:gd name="connsiteX4355" fmla="*/ 5828071 w 7735930"/>
              <a:gd name="connsiteY4355" fmla="*/ 5653051 h 6858000"/>
              <a:gd name="connsiteX4356" fmla="*/ 5826664 w 7735930"/>
              <a:gd name="connsiteY4356" fmla="*/ 5658610 h 6858000"/>
              <a:gd name="connsiteX4357" fmla="*/ 5825434 w 7735930"/>
              <a:gd name="connsiteY4357" fmla="*/ 5654777 h 6858000"/>
              <a:gd name="connsiteX4358" fmla="*/ 5825433 w 7735930"/>
              <a:gd name="connsiteY4358" fmla="*/ 5654777 h 6858000"/>
              <a:gd name="connsiteX4359" fmla="*/ 5817873 w 7735930"/>
              <a:gd name="connsiteY4359" fmla="*/ 5658037 h 6858000"/>
              <a:gd name="connsiteX4360" fmla="*/ 5817346 w 7735930"/>
              <a:gd name="connsiteY4360" fmla="*/ 5658229 h 6858000"/>
              <a:gd name="connsiteX4361" fmla="*/ 5819104 w 7735930"/>
              <a:gd name="connsiteY4361" fmla="*/ 5663406 h 6858000"/>
              <a:gd name="connsiteX4362" fmla="*/ 5819105 w 7735930"/>
              <a:gd name="connsiteY4362" fmla="*/ 5663405 h 6858000"/>
              <a:gd name="connsiteX4363" fmla="*/ 5819105 w 7735930"/>
              <a:gd name="connsiteY4363" fmla="*/ 5663406 h 6858000"/>
              <a:gd name="connsiteX4364" fmla="*/ 5822094 w 7735930"/>
              <a:gd name="connsiteY4364" fmla="*/ 5663023 h 6858000"/>
              <a:gd name="connsiteX4365" fmla="*/ 5821654 w 7735930"/>
              <a:gd name="connsiteY4365" fmla="*/ 5662064 h 6858000"/>
              <a:gd name="connsiteX4366" fmla="*/ 5829532 w 7735930"/>
              <a:gd name="connsiteY4366" fmla="*/ 5666187 h 6858000"/>
              <a:gd name="connsiteX4367" fmla="*/ 5835367 w 7735930"/>
              <a:gd name="connsiteY4367" fmla="*/ 5673186 h 6858000"/>
              <a:gd name="connsiteX4368" fmla="*/ 5834752 w 7735930"/>
              <a:gd name="connsiteY4368" fmla="*/ 5676063 h 6858000"/>
              <a:gd name="connsiteX4369" fmla="*/ 5834753 w 7735930"/>
              <a:gd name="connsiteY4369" fmla="*/ 5676062 h 6858000"/>
              <a:gd name="connsiteX4370" fmla="*/ 5834753 w 7735930"/>
              <a:gd name="connsiteY4370" fmla="*/ 5676063 h 6858000"/>
              <a:gd name="connsiteX4371" fmla="*/ 5836774 w 7735930"/>
              <a:gd name="connsiteY4371" fmla="*/ 5675296 h 6858000"/>
              <a:gd name="connsiteX4372" fmla="*/ 5839938 w 7735930"/>
              <a:gd name="connsiteY4372" fmla="*/ 5678555 h 6858000"/>
              <a:gd name="connsiteX4373" fmla="*/ 5839940 w 7735930"/>
              <a:gd name="connsiteY4373" fmla="*/ 5678556 h 6858000"/>
              <a:gd name="connsiteX4374" fmla="*/ 5839149 w 7735930"/>
              <a:gd name="connsiteY4374" fmla="*/ 5673186 h 6858000"/>
              <a:gd name="connsiteX4375" fmla="*/ 5839764 w 7735930"/>
              <a:gd name="connsiteY4375" fmla="*/ 5672419 h 6858000"/>
              <a:gd name="connsiteX4376" fmla="*/ 5840379 w 7735930"/>
              <a:gd name="connsiteY4376" fmla="*/ 5671461 h 6858000"/>
              <a:gd name="connsiteX4377" fmla="*/ 5841698 w 7735930"/>
              <a:gd name="connsiteY4377" fmla="*/ 5660338 h 6858000"/>
              <a:gd name="connsiteX4378" fmla="*/ 5840379 w 7735930"/>
              <a:gd name="connsiteY4378" fmla="*/ 5654777 h 6858000"/>
              <a:gd name="connsiteX4379" fmla="*/ 5834226 w 7735930"/>
              <a:gd name="connsiteY4379" fmla="*/ 5650942 h 6858000"/>
              <a:gd name="connsiteX4380" fmla="*/ 5808027 w 7735930"/>
              <a:gd name="connsiteY4380" fmla="*/ 5650942 h 6858000"/>
              <a:gd name="connsiteX4381" fmla="*/ 5805390 w 7735930"/>
              <a:gd name="connsiteY4381" fmla="*/ 5653051 h 6858000"/>
              <a:gd name="connsiteX4382" fmla="*/ 5803016 w 7735930"/>
              <a:gd name="connsiteY4382" fmla="*/ 5671461 h 6858000"/>
              <a:gd name="connsiteX4383" fmla="*/ 5809170 w 7735930"/>
              <a:gd name="connsiteY4383" fmla="*/ 5673186 h 6858000"/>
              <a:gd name="connsiteX4384" fmla="*/ 5810577 w 7735930"/>
              <a:gd name="connsiteY4384" fmla="*/ 5678748 h 6858000"/>
              <a:gd name="connsiteX4385" fmla="*/ 5808555 w 7735930"/>
              <a:gd name="connsiteY4385" fmla="*/ 5679898 h 6858000"/>
              <a:gd name="connsiteX4386" fmla="*/ 5810577 w 7735930"/>
              <a:gd name="connsiteY4386" fmla="*/ 5680857 h 6858000"/>
              <a:gd name="connsiteX4387" fmla="*/ 5812950 w 7735930"/>
              <a:gd name="connsiteY4387" fmla="*/ 5689870 h 6858000"/>
              <a:gd name="connsiteX4388" fmla="*/ 5810577 w 7735930"/>
              <a:gd name="connsiteY4388" fmla="*/ 5695431 h 6858000"/>
              <a:gd name="connsiteX4389" fmla="*/ 5812950 w 7735930"/>
              <a:gd name="connsiteY4389" fmla="*/ 5725346 h 6858000"/>
              <a:gd name="connsiteX4390" fmla="*/ 5815500 w 7735930"/>
              <a:gd name="connsiteY4390" fmla="*/ 5736277 h 6858000"/>
              <a:gd name="connsiteX4391" fmla="*/ 5815501 w 7735930"/>
              <a:gd name="connsiteY4391" fmla="*/ 5736276 h 6858000"/>
              <a:gd name="connsiteX4392" fmla="*/ 5815501 w 7735930"/>
              <a:gd name="connsiteY4392" fmla="*/ 5736277 h 6858000"/>
              <a:gd name="connsiteX4393" fmla="*/ 5819005 w 7735930"/>
              <a:gd name="connsiteY4393" fmla="*/ 5735582 h 6858000"/>
              <a:gd name="connsiteX4394" fmla="*/ 5819280 w 7735930"/>
              <a:gd name="connsiteY4394" fmla="*/ 5738195 h 6858000"/>
              <a:gd name="connsiteX4395" fmla="*/ 5819281 w 7735930"/>
              <a:gd name="connsiteY4395" fmla="*/ 5738193 h 6858000"/>
              <a:gd name="connsiteX4396" fmla="*/ 5819281 w 7735930"/>
              <a:gd name="connsiteY4396" fmla="*/ 5738195 h 6858000"/>
              <a:gd name="connsiteX4397" fmla="*/ 5822907 w 7735930"/>
              <a:gd name="connsiteY4397" fmla="*/ 5731003 h 6858000"/>
              <a:gd name="connsiteX4398" fmla="*/ 5824292 w 7735930"/>
              <a:gd name="connsiteY4398" fmla="*/ 5721511 h 6858000"/>
              <a:gd name="connsiteX4399" fmla="*/ 5830422 w 7735930"/>
              <a:gd name="connsiteY4399" fmla="*/ 5725394 h 6858000"/>
              <a:gd name="connsiteX4400" fmla="*/ 5830423 w 7735930"/>
              <a:gd name="connsiteY4400" fmla="*/ 5725394 h 6858000"/>
              <a:gd name="connsiteX4401" fmla="*/ 5835368 w 7735930"/>
              <a:gd name="connsiteY4401" fmla="*/ 5719785 h 6858000"/>
              <a:gd name="connsiteX4402" fmla="*/ 5832995 w 7735930"/>
              <a:gd name="connsiteY4402" fmla="*/ 5714224 h 6858000"/>
              <a:gd name="connsiteX4403" fmla="*/ 5832994 w 7735930"/>
              <a:gd name="connsiteY4403" fmla="*/ 5714224 h 6858000"/>
              <a:gd name="connsiteX4404" fmla="*/ 5829215 w 7735930"/>
              <a:gd name="connsiteY4404" fmla="*/ 5715949 h 6858000"/>
              <a:gd name="connsiteX4405" fmla="*/ 5827214 w 7735930"/>
              <a:gd name="connsiteY4405" fmla="*/ 5705259 h 6858000"/>
              <a:gd name="connsiteX4406" fmla="*/ 5821654 w 7735930"/>
              <a:gd name="connsiteY4406" fmla="*/ 5695431 h 6858000"/>
              <a:gd name="connsiteX4407" fmla="*/ 5824292 w 7735930"/>
              <a:gd name="connsiteY4407" fmla="*/ 5684309 h 6858000"/>
              <a:gd name="connsiteX4408" fmla="*/ 5820511 w 7735930"/>
              <a:gd name="connsiteY4408" fmla="*/ 5677022 h 6858000"/>
              <a:gd name="connsiteX4409" fmla="*/ 5821654 w 7735930"/>
              <a:gd name="connsiteY4409" fmla="*/ 5665899 h 6858000"/>
              <a:gd name="connsiteX4410" fmla="*/ 5821918 w 7735930"/>
              <a:gd name="connsiteY4410" fmla="*/ 5665516 h 6858000"/>
              <a:gd name="connsiteX4411" fmla="*/ 5821917 w 7735930"/>
              <a:gd name="connsiteY4411" fmla="*/ 5665516 h 6858000"/>
              <a:gd name="connsiteX4412" fmla="*/ 5818314 w 7735930"/>
              <a:gd name="connsiteY4412" fmla="*/ 5665516 h 6858000"/>
              <a:gd name="connsiteX4413" fmla="*/ 5818138 w 7735930"/>
              <a:gd name="connsiteY4413" fmla="*/ 5665324 h 6858000"/>
              <a:gd name="connsiteX4414" fmla="*/ 5817874 w 7735930"/>
              <a:gd name="connsiteY4414" fmla="*/ 5665132 h 6858000"/>
              <a:gd name="connsiteX4415" fmla="*/ 5815764 w 7735930"/>
              <a:gd name="connsiteY4415" fmla="*/ 5657845 h 6858000"/>
              <a:gd name="connsiteX4416" fmla="*/ 5814973 w 7735930"/>
              <a:gd name="connsiteY4416" fmla="*/ 5657462 h 6858000"/>
              <a:gd name="connsiteX4417" fmla="*/ 5808380 w 7735930"/>
              <a:gd name="connsiteY4417" fmla="*/ 5650942 h 6858000"/>
              <a:gd name="connsiteX4418" fmla="*/ 5808379 w 7735930"/>
              <a:gd name="connsiteY4418" fmla="*/ 5650942 h 6858000"/>
              <a:gd name="connsiteX4419" fmla="*/ 5808027 w 7735930"/>
              <a:gd name="connsiteY4419" fmla="*/ 5650942 h 6858000"/>
              <a:gd name="connsiteX4420" fmla="*/ 5707703 w 7735930"/>
              <a:gd name="connsiteY4420" fmla="*/ 5647969 h 6858000"/>
              <a:gd name="connsiteX4421" fmla="*/ 5707704 w 7735930"/>
              <a:gd name="connsiteY4421" fmla="*/ 5647970 h 6858000"/>
              <a:gd name="connsiteX4422" fmla="*/ 5707703 w 7735930"/>
              <a:gd name="connsiteY4422" fmla="*/ 5647970 h 6858000"/>
              <a:gd name="connsiteX4423" fmla="*/ 5709391 w 7735930"/>
              <a:gd name="connsiteY4423" fmla="*/ 5645572 h 6858000"/>
              <a:gd name="connsiteX4424" fmla="*/ 5707018 w 7735930"/>
              <a:gd name="connsiteY4424" fmla="*/ 5647490 h 6858000"/>
              <a:gd name="connsiteX4425" fmla="*/ 5707703 w 7735930"/>
              <a:gd name="connsiteY4425" fmla="*/ 5647970 h 6858000"/>
              <a:gd name="connsiteX4426" fmla="*/ 5705611 w 7735930"/>
              <a:gd name="connsiteY4426" fmla="*/ 5650942 h 6858000"/>
              <a:gd name="connsiteX4427" fmla="*/ 5708600 w 7735930"/>
              <a:gd name="connsiteY4427" fmla="*/ 5653435 h 6858000"/>
              <a:gd name="connsiteX4428" fmla="*/ 5708600 w 7735930"/>
              <a:gd name="connsiteY4428" fmla="*/ 5653434 h 6858000"/>
              <a:gd name="connsiteX4429" fmla="*/ 5708601 w 7735930"/>
              <a:gd name="connsiteY4429" fmla="*/ 5653435 h 6858000"/>
              <a:gd name="connsiteX4430" fmla="*/ 5710535 w 7735930"/>
              <a:gd name="connsiteY4430" fmla="*/ 5650942 h 6858000"/>
              <a:gd name="connsiteX4431" fmla="*/ 5711942 w 7735930"/>
              <a:gd name="connsiteY4431" fmla="*/ 5650942 h 6858000"/>
              <a:gd name="connsiteX4432" fmla="*/ 5707704 w 7735930"/>
              <a:gd name="connsiteY4432" fmla="*/ 5647970 h 6858000"/>
              <a:gd name="connsiteX4433" fmla="*/ 5709392 w 7735930"/>
              <a:gd name="connsiteY4433" fmla="*/ 5645572 h 6858000"/>
              <a:gd name="connsiteX4434" fmla="*/ 5709389 w 7735930"/>
              <a:gd name="connsiteY4434" fmla="*/ 5645574 h 6858000"/>
              <a:gd name="connsiteX4435" fmla="*/ 5872740 w 7735930"/>
              <a:gd name="connsiteY4435" fmla="*/ 5638501 h 6858000"/>
              <a:gd name="connsiteX4436" fmla="*/ 5871674 w 7735930"/>
              <a:gd name="connsiteY4436" fmla="*/ 5640011 h 6858000"/>
              <a:gd name="connsiteX4437" fmla="*/ 5874663 w 7735930"/>
              <a:gd name="connsiteY4437" fmla="*/ 5642696 h 6858000"/>
              <a:gd name="connsiteX4438" fmla="*/ 5875455 w 7735930"/>
              <a:gd name="connsiteY4438" fmla="*/ 5643655 h 6858000"/>
              <a:gd name="connsiteX4439" fmla="*/ 5872905 w 7735930"/>
              <a:gd name="connsiteY4439" fmla="*/ 5645572 h 6858000"/>
              <a:gd name="connsiteX4440" fmla="*/ 5875103 w 7735930"/>
              <a:gd name="connsiteY4440" fmla="*/ 5651517 h 6858000"/>
              <a:gd name="connsiteX4441" fmla="*/ 5875104 w 7735930"/>
              <a:gd name="connsiteY4441" fmla="*/ 5651517 h 6858000"/>
              <a:gd name="connsiteX4442" fmla="*/ 5875456 w 7735930"/>
              <a:gd name="connsiteY4442" fmla="*/ 5651517 h 6858000"/>
              <a:gd name="connsiteX4443" fmla="*/ 5877038 w 7735930"/>
              <a:gd name="connsiteY4443" fmla="*/ 5651517 h 6858000"/>
              <a:gd name="connsiteX4444" fmla="*/ 5877829 w 7735930"/>
              <a:gd name="connsiteY4444" fmla="*/ 5649408 h 6858000"/>
              <a:gd name="connsiteX4445" fmla="*/ 5879850 w 7735930"/>
              <a:gd name="connsiteY4445" fmla="*/ 5648449 h 6858000"/>
              <a:gd name="connsiteX4446" fmla="*/ 5881433 w 7735930"/>
              <a:gd name="connsiteY4446" fmla="*/ 5649408 h 6858000"/>
              <a:gd name="connsiteX4447" fmla="*/ 5881433 w 7735930"/>
              <a:gd name="connsiteY4447" fmla="*/ 5649407 h 6858000"/>
              <a:gd name="connsiteX4448" fmla="*/ 5881434 w 7735930"/>
              <a:gd name="connsiteY4448" fmla="*/ 5649408 h 6858000"/>
              <a:gd name="connsiteX4449" fmla="*/ 5881608 w 7735930"/>
              <a:gd name="connsiteY4449" fmla="*/ 5649216 h 6858000"/>
              <a:gd name="connsiteX4450" fmla="*/ 5882839 w 7735930"/>
              <a:gd name="connsiteY4450" fmla="*/ 5650942 h 6858000"/>
              <a:gd name="connsiteX4451" fmla="*/ 5882575 w 7735930"/>
              <a:gd name="connsiteY4451" fmla="*/ 5651325 h 6858000"/>
              <a:gd name="connsiteX4452" fmla="*/ 5885389 w 7735930"/>
              <a:gd name="connsiteY4452" fmla="*/ 5653051 h 6858000"/>
              <a:gd name="connsiteX4453" fmla="*/ 5885390 w 7735930"/>
              <a:gd name="connsiteY4453" fmla="*/ 5653051 h 6858000"/>
              <a:gd name="connsiteX4454" fmla="*/ 5886532 w 7735930"/>
              <a:gd name="connsiteY4454" fmla="*/ 5653051 h 6858000"/>
              <a:gd name="connsiteX4455" fmla="*/ 5890313 w 7735930"/>
              <a:gd name="connsiteY4455" fmla="*/ 5643655 h 6858000"/>
              <a:gd name="connsiteX4456" fmla="*/ 5883664 w 7735930"/>
              <a:gd name="connsiteY4456" fmla="*/ 5640634 h 6858000"/>
              <a:gd name="connsiteX4457" fmla="*/ 5883663 w 7735930"/>
              <a:gd name="connsiteY4457" fmla="*/ 5640634 h 6858000"/>
              <a:gd name="connsiteX4458" fmla="*/ 5876685 w 7735930"/>
              <a:gd name="connsiteY4458" fmla="*/ 5641929 h 6858000"/>
              <a:gd name="connsiteX4459" fmla="*/ 5876071 w 7735930"/>
              <a:gd name="connsiteY4459" fmla="*/ 5640970 h 6858000"/>
              <a:gd name="connsiteX4460" fmla="*/ 5876070 w 7735930"/>
              <a:gd name="connsiteY4460" fmla="*/ 5640971 h 6858000"/>
              <a:gd name="connsiteX4461" fmla="*/ 5876070 w 7735930"/>
              <a:gd name="connsiteY4461" fmla="*/ 5640970 h 6858000"/>
              <a:gd name="connsiteX4462" fmla="*/ 5875455 w 7735930"/>
              <a:gd name="connsiteY4462" fmla="*/ 5641736 h 6858000"/>
              <a:gd name="connsiteX4463" fmla="*/ 5872741 w 7735930"/>
              <a:gd name="connsiteY4463" fmla="*/ 5638501 h 6858000"/>
              <a:gd name="connsiteX4464" fmla="*/ 5191422 w 7735930"/>
              <a:gd name="connsiteY4464" fmla="*/ 5628889 h 6858000"/>
              <a:gd name="connsiteX4465" fmla="*/ 5187905 w 7735930"/>
              <a:gd name="connsiteY4465" fmla="*/ 5636368 h 6858000"/>
              <a:gd name="connsiteX4466" fmla="*/ 5185883 w 7735930"/>
              <a:gd name="connsiteY4466" fmla="*/ 5637135 h 6858000"/>
              <a:gd name="connsiteX4467" fmla="*/ 5187905 w 7735930"/>
              <a:gd name="connsiteY4467" fmla="*/ 5638093 h 6858000"/>
              <a:gd name="connsiteX4468" fmla="*/ 5185268 w 7735930"/>
              <a:gd name="connsiteY4468" fmla="*/ 5641929 h 6858000"/>
              <a:gd name="connsiteX4469" fmla="*/ 5185718 w 7735930"/>
              <a:gd name="connsiteY4469" fmla="*/ 5646722 h 6858000"/>
              <a:gd name="connsiteX4470" fmla="*/ 5186499 w 7735930"/>
              <a:gd name="connsiteY4470" fmla="*/ 5650941 h 6858000"/>
              <a:gd name="connsiteX4471" fmla="*/ 5182720 w 7735930"/>
              <a:gd name="connsiteY4471" fmla="*/ 5649216 h 6858000"/>
              <a:gd name="connsiteX4472" fmla="*/ 5182719 w 7735930"/>
              <a:gd name="connsiteY4472" fmla="*/ 5649216 h 6858000"/>
              <a:gd name="connsiteX4473" fmla="*/ 5181576 w 7735930"/>
              <a:gd name="connsiteY4473" fmla="*/ 5658612 h 6858000"/>
              <a:gd name="connsiteX4474" fmla="*/ 5184125 w 7735930"/>
              <a:gd name="connsiteY4474" fmla="*/ 5660338 h 6858000"/>
              <a:gd name="connsiteX4475" fmla="*/ 5184126 w 7735930"/>
              <a:gd name="connsiteY4475" fmla="*/ 5660338 h 6858000"/>
              <a:gd name="connsiteX4476" fmla="*/ 5189960 w 7735930"/>
              <a:gd name="connsiteY4476" fmla="*/ 5659451 h 6858000"/>
              <a:gd name="connsiteX4477" fmla="*/ 5192828 w 7735930"/>
              <a:gd name="connsiteY4477" fmla="*/ 5664173 h 6858000"/>
              <a:gd name="connsiteX4478" fmla="*/ 5192828 w 7735930"/>
              <a:gd name="connsiteY4478" fmla="*/ 5664171 h 6858000"/>
              <a:gd name="connsiteX4479" fmla="*/ 5192829 w 7735930"/>
              <a:gd name="connsiteY4479" fmla="*/ 5664173 h 6858000"/>
              <a:gd name="connsiteX4480" fmla="*/ 5192829 w 7735930"/>
              <a:gd name="connsiteY4480" fmla="*/ 5653051 h 6858000"/>
              <a:gd name="connsiteX4481" fmla="*/ 5196610 w 7735930"/>
              <a:gd name="connsiteY4481" fmla="*/ 5653051 h 6858000"/>
              <a:gd name="connsiteX4482" fmla="*/ 5196610 w 7735930"/>
              <a:gd name="connsiteY4482" fmla="*/ 5641929 h 6858000"/>
              <a:gd name="connsiteX4483" fmla="*/ 5196609 w 7735930"/>
              <a:gd name="connsiteY4483" fmla="*/ 5641930 h 6858000"/>
              <a:gd name="connsiteX4484" fmla="*/ 5196609 w 7735930"/>
              <a:gd name="connsiteY4484" fmla="*/ 5641929 h 6858000"/>
              <a:gd name="connsiteX4485" fmla="*/ 5195213 w 7735930"/>
              <a:gd name="connsiteY4485" fmla="*/ 5642911 h 6858000"/>
              <a:gd name="connsiteX4486" fmla="*/ 5192829 w 7735930"/>
              <a:gd name="connsiteY4486" fmla="*/ 5640011 h 6858000"/>
              <a:gd name="connsiteX4487" fmla="*/ 5191423 w 7735930"/>
              <a:gd name="connsiteY4487" fmla="*/ 5628889 h 6858000"/>
              <a:gd name="connsiteX4488" fmla="*/ 5191422 w 7735930"/>
              <a:gd name="connsiteY4488" fmla="*/ 5628890 h 6858000"/>
              <a:gd name="connsiteX4489" fmla="*/ 5922926 w 7735930"/>
              <a:gd name="connsiteY4489" fmla="*/ 5626971 h 6858000"/>
              <a:gd name="connsiteX4490" fmla="*/ 5919146 w 7735930"/>
              <a:gd name="connsiteY4490" fmla="*/ 5632532 h 6858000"/>
              <a:gd name="connsiteX4491" fmla="*/ 5921520 w 7735930"/>
              <a:gd name="connsiteY4491" fmla="*/ 5636368 h 6858000"/>
              <a:gd name="connsiteX4492" fmla="*/ 5921520 w 7735930"/>
              <a:gd name="connsiteY4492" fmla="*/ 5636366 h 6858000"/>
              <a:gd name="connsiteX4493" fmla="*/ 5921521 w 7735930"/>
              <a:gd name="connsiteY4493" fmla="*/ 5636368 h 6858000"/>
              <a:gd name="connsiteX4494" fmla="*/ 5922389 w 7735930"/>
              <a:gd name="connsiteY4494" fmla="*/ 5631814 h 6858000"/>
              <a:gd name="connsiteX4495" fmla="*/ 5925300 w 7735930"/>
              <a:gd name="connsiteY4495" fmla="*/ 5634450 h 6858000"/>
              <a:gd name="connsiteX4496" fmla="*/ 5925299 w 7735930"/>
              <a:gd name="connsiteY4496" fmla="*/ 5634448 h 6858000"/>
              <a:gd name="connsiteX4497" fmla="*/ 5925301 w 7735930"/>
              <a:gd name="connsiteY4497" fmla="*/ 5634450 h 6858000"/>
              <a:gd name="connsiteX4498" fmla="*/ 5922927 w 7735930"/>
              <a:gd name="connsiteY4498" fmla="*/ 5628889 h 6858000"/>
              <a:gd name="connsiteX4499" fmla="*/ 5922927 w 7735930"/>
              <a:gd name="connsiteY4499" fmla="*/ 5626971 h 6858000"/>
              <a:gd name="connsiteX4500" fmla="*/ 5922926 w 7735930"/>
              <a:gd name="connsiteY4500" fmla="*/ 5626973 h 6858000"/>
              <a:gd name="connsiteX4501" fmla="*/ 6344546 w 7735930"/>
              <a:gd name="connsiteY4501" fmla="*/ 5626012 h 6858000"/>
              <a:gd name="connsiteX4502" fmla="*/ 6342788 w 7735930"/>
              <a:gd name="connsiteY4502" fmla="*/ 5626204 h 6858000"/>
              <a:gd name="connsiteX4503" fmla="*/ 6342348 w 7735930"/>
              <a:gd name="connsiteY4503" fmla="*/ 5630039 h 6858000"/>
              <a:gd name="connsiteX4504" fmla="*/ 6343579 w 7735930"/>
              <a:gd name="connsiteY4504" fmla="*/ 5630231 h 6858000"/>
              <a:gd name="connsiteX4505" fmla="*/ 6343580 w 7735930"/>
              <a:gd name="connsiteY4505" fmla="*/ 5630231 h 6858000"/>
              <a:gd name="connsiteX4506" fmla="*/ 6344547 w 7735930"/>
              <a:gd name="connsiteY4506" fmla="*/ 5626012 h 6858000"/>
              <a:gd name="connsiteX4507" fmla="*/ 6041342 w 7735930"/>
              <a:gd name="connsiteY4507" fmla="*/ 5625053 h 6858000"/>
              <a:gd name="connsiteX4508" fmla="*/ 6035012 w 7735930"/>
              <a:gd name="connsiteY4508" fmla="*/ 5626971 h 6858000"/>
              <a:gd name="connsiteX4509" fmla="*/ 6036419 w 7735930"/>
              <a:gd name="connsiteY4509" fmla="*/ 5632532 h 6858000"/>
              <a:gd name="connsiteX4510" fmla="*/ 6039760 w 7735930"/>
              <a:gd name="connsiteY4510" fmla="*/ 5633108 h 6858000"/>
              <a:gd name="connsiteX4511" fmla="*/ 6039761 w 7735930"/>
              <a:gd name="connsiteY4511" fmla="*/ 5633108 h 6858000"/>
              <a:gd name="connsiteX4512" fmla="*/ 6042574 w 7735930"/>
              <a:gd name="connsiteY4512" fmla="*/ 5628889 h 6858000"/>
              <a:gd name="connsiteX4513" fmla="*/ 6041343 w 7735930"/>
              <a:gd name="connsiteY4513" fmla="*/ 5625053 h 6858000"/>
              <a:gd name="connsiteX4514" fmla="*/ 5828071 w 7735930"/>
              <a:gd name="connsiteY4514" fmla="*/ 5618917 h 6858000"/>
              <a:gd name="connsiteX4515" fmla="*/ 5828071 w 7735930"/>
              <a:gd name="connsiteY4515" fmla="*/ 5619684 h 6858000"/>
              <a:gd name="connsiteX4516" fmla="*/ 5824291 w 7735930"/>
              <a:gd name="connsiteY4516" fmla="*/ 5621410 h 6858000"/>
              <a:gd name="connsiteX4517" fmla="*/ 5826664 w 7735930"/>
              <a:gd name="connsiteY4517" fmla="*/ 5625053 h 6858000"/>
              <a:gd name="connsiteX4518" fmla="*/ 5820510 w 7735930"/>
              <a:gd name="connsiteY4518" fmla="*/ 5634450 h 6858000"/>
              <a:gd name="connsiteX4519" fmla="*/ 5820070 w 7735930"/>
              <a:gd name="connsiteY4519" fmla="*/ 5640323 h 6858000"/>
              <a:gd name="connsiteX4520" fmla="*/ 5816730 w 7735930"/>
              <a:gd name="connsiteY4520" fmla="*/ 5650940 h 6858000"/>
              <a:gd name="connsiteX4521" fmla="*/ 5815819 w 7735930"/>
              <a:gd name="connsiteY4521" fmla="*/ 5647409 h 6858000"/>
              <a:gd name="connsiteX4522" fmla="*/ 5815818 w 7735930"/>
              <a:gd name="connsiteY4522" fmla="*/ 5647410 h 6858000"/>
              <a:gd name="connsiteX4523" fmla="*/ 5815818 w 7735930"/>
              <a:gd name="connsiteY4523" fmla="*/ 5647409 h 6858000"/>
              <a:gd name="connsiteX4524" fmla="*/ 5810577 w 7735930"/>
              <a:gd name="connsiteY4524" fmla="*/ 5649216 h 6858000"/>
              <a:gd name="connsiteX4525" fmla="*/ 5815500 w 7735930"/>
              <a:gd name="connsiteY4525" fmla="*/ 5654393 h 6858000"/>
              <a:gd name="connsiteX4526" fmla="*/ 5816730 w 7735930"/>
              <a:gd name="connsiteY4526" fmla="*/ 5655161 h 6858000"/>
              <a:gd name="connsiteX4527" fmla="*/ 5816731 w 7735930"/>
              <a:gd name="connsiteY4527" fmla="*/ 5655161 h 6858000"/>
              <a:gd name="connsiteX4528" fmla="*/ 5817698 w 7735930"/>
              <a:gd name="connsiteY4528" fmla="*/ 5654969 h 6858000"/>
              <a:gd name="connsiteX4529" fmla="*/ 5824292 w 7735930"/>
              <a:gd name="connsiteY4529" fmla="*/ 5652476 h 6858000"/>
              <a:gd name="connsiteX4530" fmla="*/ 5821654 w 7735930"/>
              <a:gd name="connsiteY4530" fmla="*/ 5647490 h 6858000"/>
              <a:gd name="connsiteX4531" fmla="*/ 5825434 w 7735930"/>
              <a:gd name="connsiteY4531" fmla="*/ 5645572 h 6858000"/>
              <a:gd name="connsiteX4532" fmla="*/ 5824006 w 7735930"/>
              <a:gd name="connsiteY4532" fmla="*/ 5638548 h 6858000"/>
              <a:gd name="connsiteX4533" fmla="*/ 5826664 w 7735930"/>
              <a:gd name="connsiteY4533" fmla="*/ 5630807 h 6858000"/>
              <a:gd name="connsiteX4534" fmla="*/ 5828071 w 7735930"/>
              <a:gd name="connsiteY4534" fmla="*/ 5634450 h 6858000"/>
              <a:gd name="connsiteX4535" fmla="*/ 5828071 w 7735930"/>
              <a:gd name="connsiteY4535" fmla="*/ 5634448 h 6858000"/>
              <a:gd name="connsiteX4536" fmla="*/ 5828072 w 7735930"/>
              <a:gd name="connsiteY4536" fmla="*/ 5634450 h 6858000"/>
              <a:gd name="connsiteX4537" fmla="*/ 5829698 w 7735930"/>
              <a:gd name="connsiteY4537" fmla="*/ 5628865 h 6858000"/>
              <a:gd name="connsiteX4538" fmla="*/ 5831587 w 7735930"/>
              <a:gd name="connsiteY4538" fmla="*/ 5628889 h 6858000"/>
              <a:gd name="connsiteX4539" fmla="*/ 5832378 w 7735930"/>
              <a:gd name="connsiteY4539" fmla="*/ 5629272 h 6858000"/>
              <a:gd name="connsiteX4540" fmla="*/ 5832377 w 7735930"/>
              <a:gd name="connsiteY4540" fmla="*/ 5629271 h 6858000"/>
              <a:gd name="connsiteX4541" fmla="*/ 5832379 w 7735930"/>
              <a:gd name="connsiteY4541" fmla="*/ 5629272 h 6858000"/>
              <a:gd name="connsiteX4542" fmla="*/ 5829215 w 7735930"/>
              <a:gd name="connsiteY4542" fmla="*/ 5619876 h 6858000"/>
              <a:gd name="connsiteX4543" fmla="*/ 5828072 w 7735930"/>
              <a:gd name="connsiteY4543" fmla="*/ 5618917 h 6858000"/>
              <a:gd name="connsiteX4544" fmla="*/ 5828072 w 7735930"/>
              <a:gd name="connsiteY4544" fmla="*/ 5618918 h 6858000"/>
              <a:gd name="connsiteX4545" fmla="*/ 5730324 w 7735930"/>
              <a:gd name="connsiteY4545" fmla="*/ 5610167 h 6858000"/>
              <a:gd name="connsiteX4546" fmla="*/ 5733215 w 7735930"/>
              <a:gd name="connsiteY4546" fmla="*/ 5615849 h 6858000"/>
              <a:gd name="connsiteX4547" fmla="*/ 5732600 w 7735930"/>
              <a:gd name="connsiteY4547" fmla="*/ 5618725 h 6858000"/>
              <a:gd name="connsiteX4548" fmla="*/ 5734358 w 7735930"/>
              <a:gd name="connsiteY4548" fmla="*/ 5619684 h 6858000"/>
              <a:gd name="connsiteX4549" fmla="*/ 5738138 w 7735930"/>
              <a:gd name="connsiteY4549" fmla="*/ 5630806 h 6858000"/>
              <a:gd name="connsiteX4550" fmla="*/ 5738138 w 7735930"/>
              <a:gd name="connsiteY4550" fmla="*/ 5630805 h 6858000"/>
              <a:gd name="connsiteX4551" fmla="*/ 5738139 w 7735930"/>
              <a:gd name="connsiteY4551" fmla="*/ 5630806 h 6858000"/>
              <a:gd name="connsiteX4552" fmla="*/ 5740886 w 7735930"/>
              <a:gd name="connsiteY4552" fmla="*/ 5629464 h 6858000"/>
              <a:gd name="connsiteX4553" fmla="*/ 5741918 w 7735930"/>
              <a:gd name="connsiteY4553" fmla="*/ 5626972 h 6858000"/>
              <a:gd name="connsiteX4554" fmla="*/ 5745698 w 7735930"/>
              <a:gd name="connsiteY4554" fmla="*/ 5630806 h 6858000"/>
              <a:gd name="connsiteX4555" fmla="*/ 5750621 w 7735930"/>
              <a:gd name="connsiteY4555" fmla="*/ 5643655 h 6858000"/>
              <a:gd name="connsiteX4556" fmla="*/ 5750619 w 7735930"/>
              <a:gd name="connsiteY4556" fmla="*/ 5643649 h 6858000"/>
              <a:gd name="connsiteX4557" fmla="*/ 5750622 w 7735930"/>
              <a:gd name="connsiteY4557" fmla="*/ 5643655 h 6858000"/>
              <a:gd name="connsiteX4558" fmla="*/ 5749216 w 7735930"/>
              <a:gd name="connsiteY4558" fmla="*/ 5636368 h 6858000"/>
              <a:gd name="connsiteX4559" fmla="*/ 5751853 w 7735930"/>
              <a:gd name="connsiteY4559" fmla="*/ 5634450 h 6858000"/>
              <a:gd name="connsiteX4560" fmla="*/ 5741919 w 7735930"/>
              <a:gd name="connsiteY4560" fmla="*/ 5621410 h 6858000"/>
              <a:gd name="connsiteX4561" fmla="*/ 5734974 w 7735930"/>
              <a:gd name="connsiteY4561" fmla="*/ 5617766 h 6858000"/>
              <a:gd name="connsiteX4562" fmla="*/ 5734359 w 7735930"/>
              <a:gd name="connsiteY4562" fmla="*/ 5615849 h 6858000"/>
              <a:gd name="connsiteX4563" fmla="*/ 5730326 w 7735930"/>
              <a:gd name="connsiteY4563" fmla="*/ 5610167 h 6858000"/>
              <a:gd name="connsiteX4564" fmla="*/ 5730328 w 7735930"/>
              <a:gd name="connsiteY4564" fmla="*/ 5610173 h 6858000"/>
              <a:gd name="connsiteX4565" fmla="*/ 5923718 w 7735930"/>
              <a:gd name="connsiteY4565" fmla="*/ 5606260 h 6858000"/>
              <a:gd name="connsiteX4566" fmla="*/ 5923102 w 7735930"/>
              <a:gd name="connsiteY4566" fmla="*/ 5608753 h 6858000"/>
              <a:gd name="connsiteX4567" fmla="*/ 5923103 w 7735930"/>
              <a:gd name="connsiteY4567" fmla="*/ 5608752 h 6858000"/>
              <a:gd name="connsiteX4568" fmla="*/ 5923103 w 7735930"/>
              <a:gd name="connsiteY4568" fmla="*/ 5608753 h 6858000"/>
              <a:gd name="connsiteX4569" fmla="*/ 5925301 w 7735930"/>
              <a:gd name="connsiteY4569" fmla="*/ 5607219 h 6858000"/>
              <a:gd name="connsiteX4570" fmla="*/ 5923719 w 7735930"/>
              <a:gd name="connsiteY4570" fmla="*/ 5606260 h 6858000"/>
              <a:gd name="connsiteX4571" fmla="*/ 782223 w 7735930"/>
              <a:gd name="connsiteY4571" fmla="*/ 5605803 h 6858000"/>
              <a:gd name="connsiteX4572" fmla="*/ 762036 w 7735930"/>
              <a:gd name="connsiteY4572" fmla="*/ 5605963 h 6858000"/>
              <a:gd name="connsiteX4573" fmla="*/ 764390 w 7735930"/>
              <a:gd name="connsiteY4573" fmla="*/ 5626932 h 6858000"/>
              <a:gd name="connsiteX4574" fmla="*/ 756516 w 7735930"/>
              <a:gd name="connsiteY4574" fmla="*/ 5646482 h 6858000"/>
              <a:gd name="connsiteX4575" fmla="*/ 737953 w 7735930"/>
              <a:gd name="connsiteY4575" fmla="*/ 5641298 h 6858000"/>
              <a:gd name="connsiteX4576" fmla="*/ 737952 w 7735930"/>
              <a:gd name="connsiteY4576" fmla="*/ 5641298 h 6858000"/>
              <a:gd name="connsiteX4577" fmla="*/ 719825 w 7735930"/>
              <a:gd name="connsiteY4577" fmla="*/ 5693059 h 6858000"/>
              <a:gd name="connsiteX4578" fmla="*/ 719827 w 7735930"/>
              <a:gd name="connsiteY4578" fmla="*/ 5693059 h 6858000"/>
              <a:gd name="connsiteX4579" fmla="*/ 748731 w 7735930"/>
              <a:gd name="connsiteY4579" fmla="*/ 5664889 h 6858000"/>
              <a:gd name="connsiteX4580" fmla="*/ 756517 w 7735930"/>
              <a:gd name="connsiteY4580" fmla="*/ 5646483 h 6858000"/>
              <a:gd name="connsiteX4581" fmla="*/ 770275 w 7735930"/>
              <a:gd name="connsiteY4581" fmla="*/ 5660587 h 6858000"/>
              <a:gd name="connsiteX4582" fmla="*/ 770276 w 7735930"/>
              <a:gd name="connsiteY4582" fmla="*/ 5660587 h 6858000"/>
              <a:gd name="connsiteX4583" fmla="*/ 785742 w 7735930"/>
              <a:gd name="connsiteY4583" fmla="*/ 5660493 h 6858000"/>
              <a:gd name="connsiteX4584" fmla="*/ 782225 w 7735930"/>
              <a:gd name="connsiteY4584" fmla="*/ 5605803 h 6858000"/>
              <a:gd name="connsiteX4585" fmla="*/ 4588122 w 7735930"/>
              <a:gd name="connsiteY4585" fmla="*/ 5604822 h 6858000"/>
              <a:gd name="connsiteX4586" fmla="*/ 4587308 w 7735930"/>
              <a:gd name="connsiteY4586" fmla="*/ 5606121 h 6858000"/>
              <a:gd name="connsiteX4587" fmla="*/ 4588393 w 7735930"/>
              <a:gd name="connsiteY4587" fmla="*/ 5607827 h 6858000"/>
              <a:gd name="connsiteX4588" fmla="*/ 4588393 w 7735930"/>
              <a:gd name="connsiteY4588" fmla="*/ 5607825 h 6858000"/>
              <a:gd name="connsiteX4589" fmla="*/ 4588394 w 7735930"/>
              <a:gd name="connsiteY4589" fmla="*/ 5607827 h 6858000"/>
              <a:gd name="connsiteX4590" fmla="*/ 4588158 w 7735930"/>
              <a:gd name="connsiteY4590" fmla="*/ 5605373 h 6858000"/>
              <a:gd name="connsiteX4591" fmla="*/ 4588123 w 7735930"/>
              <a:gd name="connsiteY4591" fmla="*/ 5604822 h 6858000"/>
              <a:gd name="connsiteX4592" fmla="*/ 4588122 w 7735930"/>
              <a:gd name="connsiteY4592" fmla="*/ 5604823 h 6858000"/>
              <a:gd name="connsiteX4593" fmla="*/ 4589818 w 7735930"/>
              <a:gd name="connsiteY4593" fmla="*/ 5602114 h 6858000"/>
              <a:gd name="connsiteX4594" fmla="*/ 4589417 w 7735930"/>
              <a:gd name="connsiteY4594" fmla="*/ 5602755 h 6858000"/>
              <a:gd name="connsiteX4595" fmla="*/ 4590025 w 7735930"/>
              <a:gd name="connsiteY4595" fmla="*/ 5603000 h 6858000"/>
              <a:gd name="connsiteX4596" fmla="*/ 4590025 w 7735930"/>
              <a:gd name="connsiteY4596" fmla="*/ 5602999 h 6858000"/>
              <a:gd name="connsiteX4597" fmla="*/ 4590026 w 7735930"/>
              <a:gd name="connsiteY4597" fmla="*/ 5603000 h 6858000"/>
              <a:gd name="connsiteX4598" fmla="*/ 4589819 w 7735930"/>
              <a:gd name="connsiteY4598" fmla="*/ 5602114 h 6858000"/>
              <a:gd name="connsiteX4599" fmla="*/ 4589818 w 7735930"/>
              <a:gd name="connsiteY4599" fmla="*/ 5602115 h 6858000"/>
              <a:gd name="connsiteX4600" fmla="*/ 6343788 w 7735930"/>
              <a:gd name="connsiteY4600" fmla="*/ 5597224 h 6858000"/>
              <a:gd name="connsiteX4601" fmla="*/ 6340766 w 7735930"/>
              <a:gd name="connsiteY4601" fmla="*/ 5599164 h 6858000"/>
              <a:gd name="connsiteX4602" fmla="*/ 6344546 w 7735930"/>
              <a:gd name="connsiteY4602" fmla="*/ 5603000 h 6858000"/>
              <a:gd name="connsiteX4603" fmla="*/ 6344546 w 7735930"/>
              <a:gd name="connsiteY4603" fmla="*/ 5602999 h 6858000"/>
              <a:gd name="connsiteX4604" fmla="*/ 6344547 w 7735930"/>
              <a:gd name="connsiteY4604" fmla="*/ 5603000 h 6858000"/>
              <a:gd name="connsiteX4605" fmla="*/ 6346918 w 7735930"/>
              <a:gd name="connsiteY4605" fmla="*/ 5599167 h 6858000"/>
              <a:gd name="connsiteX4606" fmla="*/ 6346051 w 7735930"/>
              <a:gd name="connsiteY4606" fmla="*/ 5604726 h 6858000"/>
              <a:gd name="connsiteX4607" fmla="*/ 6345777 w 7735930"/>
              <a:gd name="connsiteY4607" fmla="*/ 5608562 h 6858000"/>
              <a:gd name="connsiteX4608" fmla="*/ 6343403 w 7735930"/>
              <a:gd name="connsiteY4608" fmla="*/ 5608562 h 6858000"/>
              <a:gd name="connsiteX4609" fmla="*/ 6341996 w 7735930"/>
              <a:gd name="connsiteY4609" fmla="*/ 5615849 h 6858000"/>
              <a:gd name="connsiteX4610" fmla="*/ 6341997 w 7735930"/>
              <a:gd name="connsiteY4610" fmla="*/ 5615845 h 6858000"/>
              <a:gd name="connsiteX4611" fmla="*/ 6341997 w 7735930"/>
              <a:gd name="connsiteY4611" fmla="*/ 5615849 h 6858000"/>
              <a:gd name="connsiteX4612" fmla="*/ 6343854 w 7735930"/>
              <a:gd name="connsiteY4612" fmla="*/ 5611798 h 6858000"/>
              <a:gd name="connsiteX4613" fmla="*/ 6345777 w 7735930"/>
              <a:gd name="connsiteY4613" fmla="*/ 5612205 h 6858000"/>
              <a:gd name="connsiteX4614" fmla="*/ 6344721 w 7735930"/>
              <a:gd name="connsiteY4614" fmla="*/ 5617095 h 6858000"/>
              <a:gd name="connsiteX4615" fmla="*/ 6343403 w 7735930"/>
              <a:gd name="connsiteY4615" fmla="*/ 5621409 h 6858000"/>
              <a:gd name="connsiteX4616" fmla="*/ 6340767 w 7735930"/>
              <a:gd name="connsiteY4616" fmla="*/ 5619684 h 6858000"/>
              <a:gd name="connsiteX4617" fmla="*/ 6340766 w 7735930"/>
              <a:gd name="connsiteY4617" fmla="*/ 5619684 h 6858000"/>
              <a:gd name="connsiteX4618" fmla="*/ 6339392 w 7735930"/>
              <a:gd name="connsiteY4618" fmla="*/ 5628217 h 6858000"/>
              <a:gd name="connsiteX4619" fmla="*/ 6333206 w 7735930"/>
              <a:gd name="connsiteY4619" fmla="*/ 5634449 h 6858000"/>
              <a:gd name="connsiteX4620" fmla="*/ 6332679 w 7735930"/>
              <a:gd name="connsiteY4620" fmla="*/ 5631573 h 6858000"/>
              <a:gd name="connsiteX4621" fmla="*/ 6332678 w 7735930"/>
              <a:gd name="connsiteY4621" fmla="*/ 5631573 h 6858000"/>
              <a:gd name="connsiteX4622" fmla="*/ 6330832 w 7735930"/>
              <a:gd name="connsiteY4622" fmla="*/ 5632531 h 6858000"/>
              <a:gd name="connsiteX4623" fmla="*/ 6327053 w 7735930"/>
              <a:gd name="connsiteY4623" fmla="*/ 5628889 h 6858000"/>
              <a:gd name="connsiteX4624" fmla="*/ 6325119 w 7735930"/>
              <a:gd name="connsiteY4624" fmla="*/ 5627930 h 6858000"/>
              <a:gd name="connsiteX4625" fmla="*/ 6325118 w 7735930"/>
              <a:gd name="connsiteY4625" fmla="*/ 5627930 h 6858000"/>
              <a:gd name="connsiteX4626" fmla="*/ 6324502 w 7735930"/>
              <a:gd name="connsiteY4626" fmla="*/ 5630804 h 6858000"/>
              <a:gd name="connsiteX4627" fmla="*/ 6322657 w 7735930"/>
              <a:gd name="connsiteY4627" fmla="*/ 5627930 h 6858000"/>
              <a:gd name="connsiteX4628" fmla="*/ 6322130 w 7735930"/>
              <a:gd name="connsiteY4628" fmla="*/ 5625053 h 6858000"/>
              <a:gd name="connsiteX4629" fmla="*/ 6322130 w 7735930"/>
              <a:gd name="connsiteY4629" fmla="*/ 5624862 h 6858000"/>
              <a:gd name="connsiteX4630" fmla="*/ 6322129 w 7735930"/>
              <a:gd name="connsiteY4630" fmla="*/ 5624862 h 6858000"/>
              <a:gd name="connsiteX4631" fmla="*/ 6319931 w 7735930"/>
              <a:gd name="connsiteY4631" fmla="*/ 5625053 h 6858000"/>
              <a:gd name="connsiteX4632" fmla="*/ 6319579 w 7735930"/>
              <a:gd name="connsiteY4632" fmla="*/ 5625245 h 6858000"/>
              <a:gd name="connsiteX4633" fmla="*/ 6322129 w 7735930"/>
              <a:gd name="connsiteY4633" fmla="*/ 5630806 h 6858000"/>
              <a:gd name="connsiteX4634" fmla="*/ 6324502 w 7735930"/>
              <a:gd name="connsiteY4634" fmla="*/ 5634450 h 6858000"/>
              <a:gd name="connsiteX4635" fmla="*/ 6324503 w 7735930"/>
              <a:gd name="connsiteY4635" fmla="*/ 5634450 h 6858000"/>
              <a:gd name="connsiteX4636" fmla="*/ 6325910 w 7735930"/>
              <a:gd name="connsiteY4636" fmla="*/ 5634450 h 6858000"/>
              <a:gd name="connsiteX4637" fmla="*/ 6325910 w 7735930"/>
              <a:gd name="connsiteY4637" fmla="*/ 5632532 h 6858000"/>
              <a:gd name="connsiteX4638" fmla="*/ 6328040 w 7735930"/>
              <a:gd name="connsiteY4638" fmla="*/ 5633610 h 6858000"/>
              <a:gd name="connsiteX4639" fmla="*/ 6328041 w 7735930"/>
              <a:gd name="connsiteY4639" fmla="*/ 5633610 h 6858000"/>
              <a:gd name="connsiteX4640" fmla="*/ 6330832 w 7735930"/>
              <a:gd name="connsiteY4640" fmla="*/ 5632532 h 6858000"/>
              <a:gd name="connsiteX4641" fmla="*/ 6331447 w 7735930"/>
              <a:gd name="connsiteY4641" fmla="*/ 5635409 h 6858000"/>
              <a:gd name="connsiteX4642" fmla="*/ 6331448 w 7735930"/>
              <a:gd name="connsiteY4642" fmla="*/ 5635408 h 6858000"/>
              <a:gd name="connsiteX4643" fmla="*/ 6331448 w 7735930"/>
              <a:gd name="connsiteY4643" fmla="*/ 5635409 h 6858000"/>
              <a:gd name="connsiteX4644" fmla="*/ 6333205 w 7735930"/>
              <a:gd name="connsiteY4644" fmla="*/ 5634450 h 6858000"/>
              <a:gd name="connsiteX4645" fmla="*/ 6336227 w 7735930"/>
              <a:gd name="connsiteY4645" fmla="*/ 5637662 h 6858000"/>
              <a:gd name="connsiteX4646" fmla="*/ 6340766 w 7735930"/>
              <a:gd name="connsiteY4646" fmla="*/ 5640011 h 6858000"/>
              <a:gd name="connsiteX4647" fmla="*/ 6340766 w 7735930"/>
              <a:gd name="connsiteY4647" fmla="*/ 5640010 h 6858000"/>
              <a:gd name="connsiteX4648" fmla="*/ 6340767 w 7735930"/>
              <a:gd name="connsiteY4648" fmla="*/ 5640011 h 6858000"/>
              <a:gd name="connsiteX4649" fmla="*/ 6343404 w 7735930"/>
              <a:gd name="connsiteY4649" fmla="*/ 5632532 h 6858000"/>
              <a:gd name="connsiteX4650" fmla="*/ 6341558 w 7735930"/>
              <a:gd name="connsiteY4650" fmla="*/ 5632149 h 6858000"/>
              <a:gd name="connsiteX4651" fmla="*/ 6341557 w 7735930"/>
              <a:gd name="connsiteY4651" fmla="*/ 5632149 h 6858000"/>
              <a:gd name="connsiteX4652" fmla="*/ 6341206 w 7735930"/>
              <a:gd name="connsiteY4652" fmla="*/ 5632149 h 6858000"/>
              <a:gd name="connsiteX4653" fmla="*/ 6340943 w 7735930"/>
              <a:gd name="connsiteY4653" fmla="*/ 5631382 h 6858000"/>
              <a:gd name="connsiteX4654" fmla="*/ 6341382 w 7735930"/>
              <a:gd name="connsiteY4654" fmla="*/ 5624670 h 6858000"/>
              <a:gd name="connsiteX4655" fmla="*/ 6341558 w 7735930"/>
              <a:gd name="connsiteY4655" fmla="*/ 5624286 h 6858000"/>
              <a:gd name="connsiteX4656" fmla="*/ 6341734 w 7735930"/>
              <a:gd name="connsiteY4656" fmla="*/ 5624286 h 6858000"/>
              <a:gd name="connsiteX4657" fmla="*/ 6345953 w 7735930"/>
              <a:gd name="connsiteY4657" fmla="*/ 5624478 h 6858000"/>
              <a:gd name="connsiteX4658" fmla="*/ 6345778 w 7735930"/>
              <a:gd name="connsiteY4658" fmla="*/ 5623328 h 6858000"/>
              <a:gd name="connsiteX4659" fmla="*/ 6352107 w 7735930"/>
              <a:gd name="connsiteY4659" fmla="*/ 5610287 h 6858000"/>
              <a:gd name="connsiteX4660" fmla="*/ 6348327 w 7735930"/>
              <a:gd name="connsiteY4660" fmla="*/ 5597439 h 6858000"/>
              <a:gd name="connsiteX4661" fmla="*/ 6348326 w 7735930"/>
              <a:gd name="connsiteY4661" fmla="*/ 5597439 h 6858000"/>
              <a:gd name="connsiteX4662" fmla="*/ 6343788 w 7735930"/>
              <a:gd name="connsiteY4662" fmla="*/ 5597224 h 6858000"/>
              <a:gd name="connsiteX4663" fmla="*/ 5889169 w 7735930"/>
              <a:gd name="connsiteY4663" fmla="*/ 5593604 h 6858000"/>
              <a:gd name="connsiteX4664" fmla="*/ 5870268 w 7735930"/>
              <a:gd name="connsiteY4664" fmla="*/ 5595522 h 6858000"/>
              <a:gd name="connsiteX4665" fmla="*/ 5869125 w 7735930"/>
              <a:gd name="connsiteY4665" fmla="*/ 5608562 h 6858000"/>
              <a:gd name="connsiteX4666" fmla="*/ 5875455 w 7735930"/>
              <a:gd name="connsiteY4666" fmla="*/ 5612205 h 6858000"/>
              <a:gd name="connsiteX4667" fmla="*/ 5874048 w 7735930"/>
              <a:gd name="connsiteY4667" fmla="*/ 5615849 h 6858000"/>
              <a:gd name="connsiteX4668" fmla="*/ 5887762 w 7735930"/>
              <a:gd name="connsiteY4668" fmla="*/ 5619684 h 6858000"/>
              <a:gd name="connsiteX4669" fmla="*/ 5889169 w 7735930"/>
              <a:gd name="connsiteY4669" fmla="*/ 5623328 h 6858000"/>
              <a:gd name="connsiteX4670" fmla="*/ 5889168 w 7735930"/>
              <a:gd name="connsiteY4670" fmla="*/ 5623323 h 6858000"/>
              <a:gd name="connsiteX4671" fmla="*/ 5889170 w 7735930"/>
              <a:gd name="connsiteY4671" fmla="*/ 5623328 h 6858000"/>
              <a:gd name="connsiteX4672" fmla="*/ 5885390 w 7735930"/>
              <a:gd name="connsiteY4672" fmla="*/ 5604726 h 6858000"/>
              <a:gd name="connsiteX4673" fmla="*/ 5889170 w 7735930"/>
              <a:gd name="connsiteY4673" fmla="*/ 5603000 h 6858000"/>
              <a:gd name="connsiteX4674" fmla="*/ 5889170 w 7735930"/>
              <a:gd name="connsiteY4674" fmla="*/ 5593604 h 6858000"/>
              <a:gd name="connsiteX4675" fmla="*/ 5396254 w 7735930"/>
              <a:gd name="connsiteY4675" fmla="*/ 5593604 h 6858000"/>
              <a:gd name="connsiteX4676" fmla="*/ 5395309 w 7735930"/>
              <a:gd name="connsiteY4676" fmla="*/ 5599764 h 6858000"/>
              <a:gd name="connsiteX4677" fmla="*/ 5395310 w 7735930"/>
              <a:gd name="connsiteY4677" fmla="*/ 5599763 h 6858000"/>
              <a:gd name="connsiteX4678" fmla="*/ 5395310 w 7735930"/>
              <a:gd name="connsiteY4678" fmla="*/ 5599764 h 6858000"/>
              <a:gd name="connsiteX4679" fmla="*/ 5397395 w 7735930"/>
              <a:gd name="connsiteY4679" fmla="*/ 5597440 h 6858000"/>
              <a:gd name="connsiteX4680" fmla="*/ 5395814 w 7735930"/>
              <a:gd name="connsiteY4680" fmla="*/ 5604007 h 6858000"/>
              <a:gd name="connsiteX4681" fmla="*/ 5393704 w 7735930"/>
              <a:gd name="connsiteY4681" fmla="*/ 5608562 h 6858000"/>
              <a:gd name="connsiteX4682" fmla="*/ 5395023 w 7735930"/>
              <a:gd name="connsiteY4682" fmla="*/ 5612205 h 6858000"/>
              <a:gd name="connsiteX4683" fmla="*/ 5393704 w 7735930"/>
              <a:gd name="connsiteY4683" fmla="*/ 5612205 h 6858000"/>
              <a:gd name="connsiteX4684" fmla="*/ 5395023 w 7735930"/>
              <a:gd name="connsiteY4684" fmla="*/ 5615849 h 6858000"/>
              <a:gd name="connsiteX4685" fmla="*/ 5402407 w 7735930"/>
              <a:gd name="connsiteY4685" fmla="*/ 5623328 h 6858000"/>
              <a:gd name="connsiteX4686" fmla="*/ 5403023 w 7735930"/>
              <a:gd name="connsiteY4686" fmla="*/ 5626012 h 6858000"/>
              <a:gd name="connsiteX4687" fmla="*/ 5403023 w 7735930"/>
              <a:gd name="connsiteY4687" fmla="*/ 5626010 h 6858000"/>
              <a:gd name="connsiteX4688" fmla="*/ 5403024 w 7735930"/>
              <a:gd name="connsiteY4688" fmla="*/ 5626012 h 6858000"/>
              <a:gd name="connsiteX4689" fmla="*/ 5403550 w 7735930"/>
              <a:gd name="connsiteY4689" fmla="*/ 5623329 h 6858000"/>
              <a:gd name="connsiteX4690" fmla="*/ 5405803 w 7735930"/>
              <a:gd name="connsiteY4690" fmla="*/ 5626563 h 6858000"/>
              <a:gd name="connsiteX4691" fmla="*/ 5407330 w 7735930"/>
              <a:gd name="connsiteY4691" fmla="*/ 5630806 h 6858000"/>
              <a:gd name="connsiteX4692" fmla="*/ 5406803 w 7735930"/>
              <a:gd name="connsiteY4692" fmla="*/ 5633491 h 6858000"/>
              <a:gd name="connsiteX4693" fmla="*/ 5406804 w 7735930"/>
              <a:gd name="connsiteY4693" fmla="*/ 5633490 h 6858000"/>
              <a:gd name="connsiteX4694" fmla="*/ 5406804 w 7735930"/>
              <a:gd name="connsiteY4694" fmla="*/ 5633491 h 6858000"/>
              <a:gd name="connsiteX4695" fmla="*/ 5408737 w 7735930"/>
              <a:gd name="connsiteY4695" fmla="*/ 5632532 h 6858000"/>
              <a:gd name="connsiteX4696" fmla="*/ 5409176 w 7735930"/>
              <a:gd name="connsiteY4696" fmla="*/ 5637710 h 6858000"/>
              <a:gd name="connsiteX4697" fmla="*/ 5409178 w 7735930"/>
              <a:gd name="connsiteY4697" fmla="*/ 5637709 h 6858000"/>
              <a:gd name="connsiteX4698" fmla="*/ 5409178 w 7735930"/>
              <a:gd name="connsiteY4698" fmla="*/ 5637710 h 6858000"/>
              <a:gd name="connsiteX4699" fmla="*/ 5411112 w 7735930"/>
              <a:gd name="connsiteY4699" fmla="*/ 5636368 h 6858000"/>
              <a:gd name="connsiteX4700" fmla="*/ 5409969 w 7735930"/>
              <a:gd name="connsiteY4700" fmla="*/ 5632532 h 6858000"/>
              <a:gd name="connsiteX4701" fmla="*/ 5410496 w 7735930"/>
              <a:gd name="connsiteY4701" fmla="*/ 5629848 h 6858000"/>
              <a:gd name="connsiteX4702" fmla="*/ 5410495 w 7735930"/>
              <a:gd name="connsiteY4702" fmla="*/ 5629848 h 6858000"/>
              <a:gd name="connsiteX4703" fmla="*/ 5408738 w 7735930"/>
              <a:gd name="connsiteY4703" fmla="*/ 5630805 h 6858000"/>
              <a:gd name="connsiteX4704" fmla="*/ 5406189 w 7735930"/>
              <a:gd name="connsiteY4704" fmla="*/ 5619684 h 6858000"/>
              <a:gd name="connsiteX4705" fmla="*/ 5409969 w 7735930"/>
              <a:gd name="connsiteY4705" fmla="*/ 5619684 h 6858000"/>
              <a:gd name="connsiteX4706" fmla="*/ 5408738 w 7735930"/>
              <a:gd name="connsiteY4706" fmla="*/ 5606644 h 6858000"/>
              <a:gd name="connsiteX4707" fmla="*/ 5408737 w 7735930"/>
              <a:gd name="connsiteY4707" fmla="*/ 5606645 h 6858000"/>
              <a:gd name="connsiteX4708" fmla="*/ 5408737 w 7735930"/>
              <a:gd name="connsiteY4708" fmla="*/ 5606644 h 6858000"/>
              <a:gd name="connsiteX4709" fmla="*/ 5406189 w 7735930"/>
              <a:gd name="connsiteY4709" fmla="*/ 5610285 h 6858000"/>
              <a:gd name="connsiteX4710" fmla="*/ 5406287 w 7735930"/>
              <a:gd name="connsiteY4710" fmla="*/ 5605901 h 6858000"/>
              <a:gd name="connsiteX4711" fmla="*/ 5406189 w 7735930"/>
              <a:gd name="connsiteY4711" fmla="*/ 5601083 h 6858000"/>
              <a:gd name="connsiteX4712" fmla="*/ 5398628 w 7735930"/>
              <a:gd name="connsiteY4712" fmla="*/ 5595522 h 6858000"/>
              <a:gd name="connsiteX4713" fmla="*/ 5398627 w 7735930"/>
              <a:gd name="connsiteY4713" fmla="*/ 5595522 h 6858000"/>
              <a:gd name="connsiteX4714" fmla="*/ 5398626 w 7735930"/>
              <a:gd name="connsiteY4714" fmla="*/ 5595522 h 6858000"/>
              <a:gd name="connsiteX4715" fmla="*/ 5397705 w 7735930"/>
              <a:gd name="connsiteY4715" fmla="*/ 5595856 h 6858000"/>
              <a:gd name="connsiteX4716" fmla="*/ 5396255 w 7735930"/>
              <a:gd name="connsiteY4716" fmla="*/ 5593604 h 6858000"/>
              <a:gd name="connsiteX4717" fmla="*/ 5396255 w 7735930"/>
              <a:gd name="connsiteY4717" fmla="*/ 5593605 h 6858000"/>
              <a:gd name="connsiteX4718" fmla="*/ 5597042 w 7735930"/>
              <a:gd name="connsiteY4718" fmla="*/ 5588043 h 6858000"/>
              <a:gd name="connsiteX4719" fmla="*/ 5592514 w 7735930"/>
              <a:gd name="connsiteY4719" fmla="*/ 5593771 h 6858000"/>
              <a:gd name="connsiteX4720" fmla="*/ 5595898 w 7735930"/>
              <a:gd name="connsiteY4720" fmla="*/ 5601082 h 6858000"/>
              <a:gd name="connsiteX4721" fmla="*/ 5593262 w 7735930"/>
              <a:gd name="connsiteY4721" fmla="*/ 5599165 h 6858000"/>
              <a:gd name="connsiteX4722" fmla="*/ 5593261 w 7735930"/>
              <a:gd name="connsiteY4722" fmla="*/ 5599164 h 6858000"/>
              <a:gd name="connsiteX4723" fmla="*/ 5593262 w 7735930"/>
              <a:gd name="connsiteY4723" fmla="*/ 5599166 h 6858000"/>
              <a:gd name="connsiteX4724" fmla="*/ 5593262 w 7735930"/>
              <a:gd name="connsiteY4724" fmla="*/ 5599165 h 6858000"/>
              <a:gd name="connsiteX4725" fmla="*/ 5597183 w 7735930"/>
              <a:gd name="connsiteY4725" fmla="*/ 5605325 h 6858000"/>
              <a:gd name="connsiteX4726" fmla="*/ 5598272 w 7735930"/>
              <a:gd name="connsiteY4726" fmla="*/ 5612205 h 6858000"/>
              <a:gd name="connsiteX4727" fmla="*/ 5598273 w 7735930"/>
              <a:gd name="connsiteY4727" fmla="*/ 5612204 h 6858000"/>
              <a:gd name="connsiteX4728" fmla="*/ 5598273 w 7735930"/>
              <a:gd name="connsiteY4728" fmla="*/ 5612205 h 6858000"/>
              <a:gd name="connsiteX4729" fmla="*/ 5601975 w 7735930"/>
              <a:gd name="connsiteY4729" fmla="*/ 5611150 h 6858000"/>
              <a:gd name="connsiteX4730" fmla="*/ 5603371 w 7735930"/>
              <a:gd name="connsiteY4730" fmla="*/ 5615848 h 6858000"/>
              <a:gd name="connsiteX4731" fmla="*/ 5598273 w 7735930"/>
              <a:gd name="connsiteY4731" fmla="*/ 5614123 h 6858000"/>
              <a:gd name="connsiteX4732" fmla="*/ 5598272 w 7735930"/>
              <a:gd name="connsiteY4732" fmla="*/ 5614123 h 6858000"/>
              <a:gd name="connsiteX4733" fmla="*/ 5603371 w 7735930"/>
              <a:gd name="connsiteY4733" fmla="*/ 5619684 h 6858000"/>
              <a:gd name="connsiteX4734" fmla="*/ 5602228 w 7735930"/>
              <a:gd name="connsiteY4734" fmla="*/ 5624862 h 6858000"/>
              <a:gd name="connsiteX4735" fmla="*/ 5606624 w 7735930"/>
              <a:gd name="connsiteY4735" fmla="*/ 5626012 h 6858000"/>
              <a:gd name="connsiteX4736" fmla="*/ 5606625 w 7735930"/>
              <a:gd name="connsiteY4736" fmla="*/ 5626012 h 6858000"/>
              <a:gd name="connsiteX4737" fmla="*/ 5606976 w 7735930"/>
              <a:gd name="connsiteY4737" fmla="*/ 5626012 h 6858000"/>
              <a:gd name="connsiteX4738" fmla="*/ 5606362 w 7735930"/>
              <a:gd name="connsiteY4738" fmla="*/ 5622378 h 6858000"/>
              <a:gd name="connsiteX4739" fmla="*/ 5607415 w 7735930"/>
              <a:gd name="connsiteY4739" fmla="*/ 5626012 h 6858000"/>
              <a:gd name="connsiteX4740" fmla="*/ 5607766 w 7735930"/>
              <a:gd name="connsiteY4740" fmla="*/ 5626396 h 6858000"/>
              <a:gd name="connsiteX4741" fmla="*/ 5607766 w 7735930"/>
              <a:gd name="connsiteY4741" fmla="*/ 5626971 h 6858000"/>
              <a:gd name="connsiteX4742" fmla="*/ 5607415 w 7735930"/>
              <a:gd name="connsiteY4742" fmla="*/ 5627929 h 6858000"/>
              <a:gd name="connsiteX4743" fmla="*/ 5600647 w 7735930"/>
              <a:gd name="connsiteY4743" fmla="*/ 5626012 h 6858000"/>
              <a:gd name="connsiteX4744" fmla="*/ 5600646 w 7735930"/>
              <a:gd name="connsiteY4744" fmla="*/ 5626012 h 6858000"/>
              <a:gd name="connsiteX4745" fmla="*/ 5600822 w 7735930"/>
              <a:gd name="connsiteY4745" fmla="*/ 5626971 h 6858000"/>
              <a:gd name="connsiteX4746" fmla="*/ 5602052 w 7735930"/>
              <a:gd name="connsiteY4746" fmla="*/ 5634450 h 6858000"/>
              <a:gd name="connsiteX4747" fmla="*/ 5607151 w 7735930"/>
              <a:gd name="connsiteY4747" fmla="*/ 5638093 h 6858000"/>
              <a:gd name="connsiteX4748" fmla="*/ 5607151 w 7735930"/>
              <a:gd name="connsiteY4748" fmla="*/ 5638092 h 6858000"/>
              <a:gd name="connsiteX4749" fmla="*/ 5607152 w 7735930"/>
              <a:gd name="connsiteY4749" fmla="*/ 5638093 h 6858000"/>
              <a:gd name="connsiteX4750" fmla="*/ 5608382 w 7735930"/>
              <a:gd name="connsiteY4750" fmla="*/ 5637710 h 6858000"/>
              <a:gd name="connsiteX4751" fmla="*/ 5608382 w 7735930"/>
              <a:gd name="connsiteY4751" fmla="*/ 5637902 h 6858000"/>
              <a:gd name="connsiteX4752" fmla="*/ 5605217 w 7735930"/>
              <a:gd name="connsiteY4752" fmla="*/ 5638861 h 6858000"/>
              <a:gd name="connsiteX4753" fmla="*/ 5607151 w 7735930"/>
              <a:gd name="connsiteY4753" fmla="*/ 5640011 h 6858000"/>
              <a:gd name="connsiteX4754" fmla="*/ 5607151 w 7735930"/>
              <a:gd name="connsiteY4754" fmla="*/ 5645572 h 6858000"/>
              <a:gd name="connsiteX4755" fmla="*/ 5607152 w 7735930"/>
              <a:gd name="connsiteY4755" fmla="*/ 5645570 h 6858000"/>
              <a:gd name="connsiteX4756" fmla="*/ 5607152 w 7735930"/>
              <a:gd name="connsiteY4756" fmla="*/ 5645572 h 6858000"/>
              <a:gd name="connsiteX4757" fmla="*/ 5609526 w 7735930"/>
              <a:gd name="connsiteY4757" fmla="*/ 5640011 h 6858000"/>
              <a:gd name="connsiteX4758" fmla="*/ 5610141 w 7735930"/>
              <a:gd name="connsiteY4758" fmla="*/ 5637135 h 6858000"/>
              <a:gd name="connsiteX4759" fmla="*/ 5610140 w 7735930"/>
              <a:gd name="connsiteY4759" fmla="*/ 5637135 h 6858000"/>
              <a:gd name="connsiteX4760" fmla="*/ 5608383 w 7735930"/>
              <a:gd name="connsiteY4760" fmla="*/ 5637709 h 6858000"/>
              <a:gd name="connsiteX4761" fmla="*/ 5606811 w 7735930"/>
              <a:gd name="connsiteY4761" fmla="*/ 5633251 h 6858000"/>
              <a:gd name="connsiteX4762" fmla="*/ 5607152 w 7735930"/>
              <a:gd name="connsiteY4762" fmla="*/ 5630806 h 6858000"/>
              <a:gd name="connsiteX4763" fmla="*/ 5608996 w 7735930"/>
              <a:gd name="connsiteY4763" fmla="*/ 5631573 h 6858000"/>
              <a:gd name="connsiteX4764" fmla="*/ 5608996 w 7735930"/>
              <a:gd name="connsiteY4764" fmla="*/ 5631572 h 6858000"/>
              <a:gd name="connsiteX4765" fmla="*/ 5608998 w 7735930"/>
              <a:gd name="connsiteY4765" fmla="*/ 5631573 h 6858000"/>
              <a:gd name="connsiteX4766" fmla="*/ 5608383 w 7735930"/>
              <a:gd name="connsiteY4766" fmla="*/ 5628889 h 6858000"/>
              <a:gd name="connsiteX4767" fmla="*/ 5608383 w 7735930"/>
              <a:gd name="connsiteY4767" fmla="*/ 5612205 h 6858000"/>
              <a:gd name="connsiteX4768" fmla="*/ 5607768 w 7735930"/>
              <a:gd name="connsiteY4768" fmla="*/ 5608753 h 6858000"/>
              <a:gd name="connsiteX4769" fmla="*/ 5607767 w 7735930"/>
              <a:gd name="connsiteY4769" fmla="*/ 5608756 h 6858000"/>
              <a:gd name="connsiteX4770" fmla="*/ 5607766 w 7735930"/>
              <a:gd name="connsiteY4770" fmla="*/ 5608753 h 6858000"/>
              <a:gd name="connsiteX4771" fmla="*/ 5607151 w 7735930"/>
              <a:gd name="connsiteY4771" fmla="*/ 5612204 h 6858000"/>
              <a:gd name="connsiteX4772" fmla="*/ 5603372 w 7735930"/>
              <a:gd name="connsiteY4772" fmla="*/ 5606644 h 6858000"/>
              <a:gd name="connsiteX4773" fmla="*/ 5605746 w 7735930"/>
              <a:gd name="connsiteY4773" fmla="*/ 5604726 h 6858000"/>
              <a:gd name="connsiteX4774" fmla="*/ 5614536 w 7735930"/>
              <a:gd name="connsiteY4774" fmla="*/ 5608562 h 6858000"/>
              <a:gd name="connsiteX4775" fmla="*/ 5614536 w 7735930"/>
              <a:gd name="connsiteY4775" fmla="*/ 5608561 h 6858000"/>
              <a:gd name="connsiteX4776" fmla="*/ 5614537 w 7735930"/>
              <a:gd name="connsiteY4776" fmla="*/ 5608562 h 6858000"/>
              <a:gd name="connsiteX4777" fmla="*/ 5614537 w 7735930"/>
              <a:gd name="connsiteY4777" fmla="*/ 5597439 h 6858000"/>
              <a:gd name="connsiteX4778" fmla="*/ 5606548 w 7735930"/>
              <a:gd name="connsiteY4778" fmla="*/ 5592357 h 6858000"/>
              <a:gd name="connsiteX4779" fmla="*/ 5606547 w 7735930"/>
              <a:gd name="connsiteY4779" fmla="*/ 5592357 h 6858000"/>
              <a:gd name="connsiteX4780" fmla="*/ 5599680 w 7735930"/>
              <a:gd name="connsiteY4780" fmla="*/ 5593603 h 6858000"/>
              <a:gd name="connsiteX4781" fmla="*/ 5598273 w 7735930"/>
              <a:gd name="connsiteY4781" fmla="*/ 5588043 h 6858000"/>
              <a:gd name="connsiteX4782" fmla="*/ 5598272 w 7735930"/>
              <a:gd name="connsiteY4782" fmla="*/ 5588045 h 6858000"/>
              <a:gd name="connsiteX4783" fmla="*/ 5598272 w 7735930"/>
              <a:gd name="connsiteY4783" fmla="*/ 5588043 h 6858000"/>
              <a:gd name="connsiteX4784" fmla="*/ 5597624 w 7735930"/>
              <a:gd name="connsiteY4784" fmla="*/ 5590988 h 6858000"/>
              <a:gd name="connsiteX4785" fmla="*/ 5597043 w 7735930"/>
              <a:gd name="connsiteY4785" fmla="*/ 5588043 h 6858000"/>
              <a:gd name="connsiteX4786" fmla="*/ 5597042 w 7735930"/>
              <a:gd name="connsiteY4786" fmla="*/ 5588044 h 6858000"/>
              <a:gd name="connsiteX4787" fmla="*/ 5915542 w 7735930"/>
              <a:gd name="connsiteY4787" fmla="*/ 5582290 h 6858000"/>
              <a:gd name="connsiteX4788" fmla="*/ 5915366 w 7735930"/>
              <a:gd name="connsiteY4788" fmla="*/ 5582482 h 6858000"/>
              <a:gd name="connsiteX4789" fmla="*/ 5914575 w 7735930"/>
              <a:gd name="connsiteY4789" fmla="*/ 5582482 h 6858000"/>
              <a:gd name="connsiteX4790" fmla="*/ 5914311 w 7735930"/>
              <a:gd name="connsiteY4790" fmla="*/ 5583249 h 6858000"/>
              <a:gd name="connsiteX4791" fmla="*/ 5913784 w 7735930"/>
              <a:gd name="connsiteY4791" fmla="*/ 5585358 h 6858000"/>
              <a:gd name="connsiteX4792" fmla="*/ 5913520 w 7735930"/>
              <a:gd name="connsiteY4792" fmla="*/ 5585742 h 6858000"/>
              <a:gd name="connsiteX4793" fmla="*/ 5913168 w 7735930"/>
              <a:gd name="connsiteY4793" fmla="*/ 5585933 h 6858000"/>
              <a:gd name="connsiteX4794" fmla="*/ 5911586 w 7735930"/>
              <a:gd name="connsiteY4794" fmla="*/ 5586700 h 6858000"/>
              <a:gd name="connsiteX4795" fmla="*/ 5914135 w 7735930"/>
              <a:gd name="connsiteY4795" fmla="*/ 5599164 h 6858000"/>
              <a:gd name="connsiteX4796" fmla="*/ 5907806 w 7735930"/>
              <a:gd name="connsiteY4796" fmla="*/ 5603000 h 6858000"/>
              <a:gd name="connsiteX4797" fmla="*/ 5906575 w 7735930"/>
              <a:gd name="connsiteY4797" fmla="*/ 5608562 h 6858000"/>
              <a:gd name="connsiteX4798" fmla="*/ 5910355 w 7735930"/>
              <a:gd name="connsiteY4798" fmla="*/ 5610287 h 6858000"/>
              <a:gd name="connsiteX4799" fmla="*/ 5906575 w 7735930"/>
              <a:gd name="connsiteY4799" fmla="*/ 5612205 h 6858000"/>
              <a:gd name="connsiteX4800" fmla="*/ 5909036 w 7735930"/>
              <a:gd name="connsiteY4800" fmla="*/ 5615849 h 6858000"/>
              <a:gd name="connsiteX4801" fmla="*/ 5909037 w 7735930"/>
              <a:gd name="connsiteY4801" fmla="*/ 5615849 h 6858000"/>
              <a:gd name="connsiteX4802" fmla="*/ 5921521 w 7735930"/>
              <a:gd name="connsiteY4802" fmla="*/ 5614123 h 6858000"/>
              <a:gd name="connsiteX4803" fmla="*/ 5921521 w 7735930"/>
              <a:gd name="connsiteY4803" fmla="*/ 5610287 h 6858000"/>
              <a:gd name="connsiteX4804" fmla="*/ 5921872 w 7735930"/>
              <a:gd name="connsiteY4804" fmla="*/ 5610287 h 6858000"/>
              <a:gd name="connsiteX4805" fmla="*/ 5921697 w 7735930"/>
              <a:gd name="connsiteY4805" fmla="*/ 5609520 h 6858000"/>
              <a:gd name="connsiteX4806" fmla="*/ 5921697 w 7735930"/>
              <a:gd name="connsiteY4806" fmla="*/ 5609329 h 6858000"/>
              <a:gd name="connsiteX4807" fmla="*/ 5921697 w 7735930"/>
              <a:gd name="connsiteY4807" fmla="*/ 5608370 h 6858000"/>
              <a:gd name="connsiteX4808" fmla="*/ 5922927 w 7735930"/>
              <a:gd name="connsiteY4808" fmla="*/ 5603959 h 6858000"/>
              <a:gd name="connsiteX4809" fmla="*/ 5923279 w 7735930"/>
              <a:gd name="connsiteY4809" fmla="*/ 5603576 h 6858000"/>
              <a:gd name="connsiteX4810" fmla="*/ 5923718 w 7735930"/>
              <a:gd name="connsiteY4810" fmla="*/ 5603767 h 6858000"/>
              <a:gd name="connsiteX4811" fmla="*/ 5926882 w 7735930"/>
              <a:gd name="connsiteY4811" fmla="*/ 5606069 h 6858000"/>
              <a:gd name="connsiteX4812" fmla="*/ 5926881 w 7735930"/>
              <a:gd name="connsiteY4812" fmla="*/ 5606068 h 6858000"/>
              <a:gd name="connsiteX4813" fmla="*/ 5926883 w 7735930"/>
              <a:gd name="connsiteY4813" fmla="*/ 5606069 h 6858000"/>
              <a:gd name="connsiteX4814" fmla="*/ 5926444 w 7735930"/>
              <a:gd name="connsiteY4814" fmla="*/ 5604726 h 6858000"/>
              <a:gd name="connsiteX4815" fmla="*/ 5924070 w 7735930"/>
              <a:gd name="connsiteY4815" fmla="*/ 5586892 h 6858000"/>
              <a:gd name="connsiteX4816" fmla="*/ 5921257 w 7735930"/>
              <a:gd name="connsiteY4816" fmla="*/ 5586317 h 6858000"/>
              <a:gd name="connsiteX4817" fmla="*/ 5917125 w 7735930"/>
              <a:gd name="connsiteY4817" fmla="*/ 5585358 h 6858000"/>
              <a:gd name="connsiteX4818" fmla="*/ 5916510 w 7735930"/>
              <a:gd name="connsiteY4818" fmla="*/ 5584975 h 6858000"/>
              <a:gd name="connsiteX4819" fmla="*/ 5915543 w 7735930"/>
              <a:gd name="connsiteY4819" fmla="*/ 5583249 h 6858000"/>
              <a:gd name="connsiteX4820" fmla="*/ 5915543 w 7735930"/>
              <a:gd name="connsiteY4820" fmla="*/ 5582290 h 6858000"/>
              <a:gd name="connsiteX4821" fmla="*/ 5915542 w 7735930"/>
              <a:gd name="connsiteY4821" fmla="*/ 5582291 h 6858000"/>
              <a:gd name="connsiteX4822" fmla="*/ 5408385 w 7735930"/>
              <a:gd name="connsiteY4822" fmla="*/ 5581331 h 6858000"/>
              <a:gd name="connsiteX4823" fmla="*/ 5403550 w 7735930"/>
              <a:gd name="connsiteY4823" fmla="*/ 5582864 h 6858000"/>
              <a:gd name="connsiteX4824" fmla="*/ 5402408 w 7735930"/>
              <a:gd name="connsiteY4824" fmla="*/ 5582482 h 6858000"/>
              <a:gd name="connsiteX4825" fmla="*/ 5402407 w 7735930"/>
              <a:gd name="connsiteY4825" fmla="*/ 5582482 h 6858000"/>
              <a:gd name="connsiteX4826" fmla="*/ 5407330 w 7735930"/>
              <a:gd name="connsiteY4826" fmla="*/ 5591686 h 6858000"/>
              <a:gd name="connsiteX4827" fmla="*/ 5407330 w 7735930"/>
              <a:gd name="connsiteY4827" fmla="*/ 5591685 h 6858000"/>
              <a:gd name="connsiteX4828" fmla="*/ 5407331 w 7735930"/>
              <a:gd name="connsiteY4828" fmla="*/ 5591686 h 6858000"/>
              <a:gd name="connsiteX4829" fmla="*/ 5408738 w 7735930"/>
              <a:gd name="connsiteY4829" fmla="*/ 5582482 h 6858000"/>
              <a:gd name="connsiteX4830" fmla="*/ 5408386 w 7735930"/>
              <a:gd name="connsiteY4830" fmla="*/ 5581331 h 6858000"/>
              <a:gd name="connsiteX4831" fmla="*/ 5909036 w 7735930"/>
              <a:gd name="connsiteY4831" fmla="*/ 5578838 h 6858000"/>
              <a:gd name="connsiteX4832" fmla="*/ 5908377 w 7735930"/>
              <a:gd name="connsiteY4832" fmla="*/ 5585070 h 6858000"/>
              <a:gd name="connsiteX4833" fmla="*/ 5908378 w 7735930"/>
              <a:gd name="connsiteY4833" fmla="*/ 5585070 h 6858000"/>
              <a:gd name="connsiteX4834" fmla="*/ 5910355 w 7735930"/>
              <a:gd name="connsiteY4834" fmla="*/ 5584399 h 6858000"/>
              <a:gd name="connsiteX4835" fmla="*/ 5910355 w 7735930"/>
              <a:gd name="connsiteY4835" fmla="*/ 5585166 h 6858000"/>
              <a:gd name="connsiteX4836" fmla="*/ 5910356 w 7735930"/>
              <a:gd name="connsiteY4836" fmla="*/ 5585165 h 6858000"/>
              <a:gd name="connsiteX4837" fmla="*/ 5910356 w 7735930"/>
              <a:gd name="connsiteY4837" fmla="*/ 5585166 h 6858000"/>
              <a:gd name="connsiteX4838" fmla="*/ 5912554 w 7735930"/>
              <a:gd name="connsiteY4838" fmla="*/ 5583824 h 6858000"/>
              <a:gd name="connsiteX4839" fmla="*/ 5912993 w 7735930"/>
              <a:gd name="connsiteY4839" fmla="*/ 5582098 h 6858000"/>
              <a:gd name="connsiteX4840" fmla="*/ 5913785 w 7735930"/>
              <a:gd name="connsiteY4840" fmla="*/ 5580180 h 6858000"/>
              <a:gd name="connsiteX4841" fmla="*/ 5913784 w 7735930"/>
              <a:gd name="connsiteY4841" fmla="*/ 5580180 h 6858000"/>
              <a:gd name="connsiteX4842" fmla="*/ 5912729 w 7735930"/>
              <a:gd name="connsiteY4842" fmla="*/ 5580755 h 6858000"/>
              <a:gd name="connsiteX4843" fmla="*/ 5909037 w 7735930"/>
              <a:gd name="connsiteY4843" fmla="*/ 5578838 h 6858000"/>
              <a:gd name="connsiteX4844" fmla="*/ 5760555 w 7735930"/>
              <a:gd name="connsiteY4844" fmla="*/ 5578838 h 6858000"/>
              <a:gd name="connsiteX4845" fmla="*/ 5761786 w 7735930"/>
              <a:gd name="connsiteY4845" fmla="*/ 5597439 h 6858000"/>
              <a:gd name="connsiteX4846" fmla="*/ 5762929 w 7735930"/>
              <a:gd name="connsiteY4846" fmla="*/ 5617766 h 6858000"/>
              <a:gd name="connsiteX4847" fmla="*/ 5759413 w 7735930"/>
              <a:gd name="connsiteY4847" fmla="*/ 5628889 h 6858000"/>
              <a:gd name="connsiteX4848" fmla="*/ 5761401 w 7735930"/>
              <a:gd name="connsiteY4848" fmla="*/ 5650198 h 6858000"/>
              <a:gd name="connsiteX4849" fmla="*/ 5765565 w 7735930"/>
              <a:gd name="connsiteY4849" fmla="*/ 5665898 h 6858000"/>
              <a:gd name="connsiteX4850" fmla="*/ 5762902 w 7735930"/>
              <a:gd name="connsiteY4850" fmla="*/ 5664919 h 6858000"/>
              <a:gd name="connsiteX4851" fmla="*/ 5762902 w 7735930"/>
              <a:gd name="connsiteY4851" fmla="*/ 5664920 h 6858000"/>
              <a:gd name="connsiteX4852" fmla="*/ 5762901 w 7735930"/>
              <a:gd name="connsiteY4852" fmla="*/ 5664919 h 6858000"/>
              <a:gd name="connsiteX4853" fmla="*/ 5764336 w 7735930"/>
              <a:gd name="connsiteY4853" fmla="*/ 5680857 h 6858000"/>
              <a:gd name="connsiteX4854" fmla="*/ 5760555 w 7735930"/>
              <a:gd name="connsiteY4854" fmla="*/ 5684309 h 6858000"/>
              <a:gd name="connsiteX4855" fmla="*/ 5758006 w 7735930"/>
              <a:gd name="connsiteY4855" fmla="*/ 5693705 h 6858000"/>
              <a:gd name="connsiteX4856" fmla="*/ 5762929 w 7735930"/>
              <a:gd name="connsiteY4856" fmla="*/ 5719785 h 6858000"/>
              <a:gd name="connsiteX4857" fmla="*/ 5766709 w 7735930"/>
              <a:gd name="connsiteY4857" fmla="*/ 5721511 h 6858000"/>
              <a:gd name="connsiteX4858" fmla="*/ 5765566 w 7735930"/>
              <a:gd name="connsiteY4858" fmla="*/ 5741838 h 6858000"/>
              <a:gd name="connsiteX4859" fmla="*/ 5765567 w 7735930"/>
              <a:gd name="connsiteY4859" fmla="*/ 5741838 h 6858000"/>
              <a:gd name="connsiteX4860" fmla="*/ 5766708 w 7735930"/>
              <a:gd name="connsiteY4860" fmla="*/ 5741838 h 6858000"/>
              <a:gd name="connsiteX4861" fmla="*/ 5764324 w 7735930"/>
              <a:gd name="connsiteY4861" fmla="*/ 5744714 h 6858000"/>
              <a:gd name="connsiteX4862" fmla="*/ 5765566 w 7735930"/>
              <a:gd name="connsiteY4862" fmla="*/ 5751043 h 6858000"/>
              <a:gd name="connsiteX4863" fmla="*/ 5769324 w 7735930"/>
              <a:gd name="connsiteY4863" fmla="*/ 5751906 h 6858000"/>
              <a:gd name="connsiteX4864" fmla="*/ 5769325 w 7735930"/>
              <a:gd name="connsiteY4864" fmla="*/ 5751906 h 6858000"/>
              <a:gd name="connsiteX4865" fmla="*/ 5771896 w 7735930"/>
              <a:gd name="connsiteY4865" fmla="*/ 5751043 h 6858000"/>
              <a:gd name="connsiteX4866" fmla="*/ 5771896 w 7735930"/>
              <a:gd name="connsiteY4866" fmla="*/ 5752961 h 6858000"/>
              <a:gd name="connsiteX4867" fmla="*/ 5771897 w 7735930"/>
              <a:gd name="connsiteY4867" fmla="*/ 5752961 h 6858000"/>
              <a:gd name="connsiteX4868" fmla="*/ 5773038 w 7735930"/>
              <a:gd name="connsiteY4868" fmla="*/ 5752961 h 6858000"/>
              <a:gd name="connsiteX4869" fmla="*/ 5770489 w 7735930"/>
              <a:gd name="connsiteY4869" fmla="*/ 5758522 h 6858000"/>
              <a:gd name="connsiteX4870" fmla="*/ 5770489 w 7735930"/>
              <a:gd name="connsiteY4870" fmla="*/ 5760439 h 6858000"/>
              <a:gd name="connsiteX4871" fmla="*/ 5770490 w 7735930"/>
              <a:gd name="connsiteY4871" fmla="*/ 5760439 h 6858000"/>
              <a:gd name="connsiteX4872" fmla="*/ 5771895 w 7735930"/>
              <a:gd name="connsiteY4872" fmla="*/ 5760439 h 6858000"/>
              <a:gd name="connsiteX4873" fmla="*/ 5762929 w 7735930"/>
              <a:gd name="connsiteY4873" fmla="*/ 5762165 h 6858000"/>
              <a:gd name="connsiteX4874" fmla="*/ 5758116 w 7735930"/>
              <a:gd name="connsiteY4874" fmla="*/ 5769044 h 6858000"/>
              <a:gd name="connsiteX4875" fmla="*/ 5751853 w 7735930"/>
              <a:gd name="connsiteY4875" fmla="*/ 5767727 h 6858000"/>
              <a:gd name="connsiteX4876" fmla="*/ 5751853 w 7735930"/>
              <a:gd name="connsiteY4876" fmla="*/ 5764083 h 6858000"/>
              <a:gd name="connsiteX4877" fmla="*/ 5751852 w 7735930"/>
              <a:gd name="connsiteY4877" fmla="*/ 5764084 h 6858000"/>
              <a:gd name="connsiteX4878" fmla="*/ 5751852 w 7735930"/>
              <a:gd name="connsiteY4878" fmla="*/ 5764083 h 6858000"/>
              <a:gd name="connsiteX4879" fmla="*/ 5750973 w 7735930"/>
              <a:gd name="connsiteY4879" fmla="*/ 5764920 h 6858000"/>
              <a:gd name="connsiteX4880" fmla="*/ 5750622 w 7735930"/>
              <a:gd name="connsiteY4880" fmla="*/ 5762165 h 6858000"/>
              <a:gd name="connsiteX4881" fmla="*/ 5752469 w 7735930"/>
              <a:gd name="connsiteY4881" fmla="*/ 5761398 h 6858000"/>
              <a:gd name="connsiteX4882" fmla="*/ 5751853 w 7735930"/>
              <a:gd name="connsiteY4882" fmla="*/ 5758522 h 6858000"/>
              <a:gd name="connsiteX4883" fmla="*/ 5747897 w 7735930"/>
              <a:gd name="connsiteY4883" fmla="*/ 5742605 h 6858000"/>
              <a:gd name="connsiteX4884" fmla="*/ 5747896 w 7735930"/>
              <a:gd name="connsiteY4884" fmla="*/ 5742605 h 6858000"/>
              <a:gd name="connsiteX4885" fmla="*/ 5743061 w 7735930"/>
              <a:gd name="connsiteY4885" fmla="*/ 5743756 h 6858000"/>
              <a:gd name="connsiteX4886" fmla="*/ 5749215 w 7735930"/>
              <a:gd name="connsiteY4886" fmla="*/ 5758522 h 6858000"/>
              <a:gd name="connsiteX4887" fmla="*/ 5748687 w 7735930"/>
              <a:gd name="connsiteY4887" fmla="*/ 5760439 h 6858000"/>
              <a:gd name="connsiteX4888" fmla="*/ 5749215 w 7735930"/>
              <a:gd name="connsiteY4888" fmla="*/ 5762165 h 6858000"/>
              <a:gd name="connsiteX4889" fmla="*/ 5746841 w 7735930"/>
              <a:gd name="connsiteY4889" fmla="*/ 5766001 h 6858000"/>
              <a:gd name="connsiteX4890" fmla="*/ 5749215 w 7735930"/>
              <a:gd name="connsiteY4890" fmla="*/ 5795532 h 6858000"/>
              <a:gd name="connsiteX4891" fmla="*/ 5749216 w 7735930"/>
              <a:gd name="connsiteY4891" fmla="*/ 5795531 h 6858000"/>
              <a:gd name="connsiteX4892" fmla="*/ 5749216 w 7735930"/>
              <a:gd name="connsiteY4892" fmla="*/ 5795532 h 6858000"/>
              <a:gd name="connsiteX4893" fmla="*/ 5750545 w 7735930"/>
              <a:gd name="connsiteY4893" fmla="*/ 5794813 h 6858000"/>
              <a:gd name="connsiteX4894" fmla="*/ 5752995 w 7735930"/>
              <a:gd name="connsiteY4894" fmla="*/ 5795532 h 6858000"/>
              <a:gd name="connsiteX4895" fmla="*/ 5752994 w 7735930"/>
              <a:gd name="connsiteY4895" fmla="*/ 5795531 h 6858000"/>
              <a:gd name="connsiteX4896" fmla="*/ 5752996 w 7735930"/>
              <a:gd name="connsiteY4896" fmla="*/ 5795532 h 6858000"/>
              <a:gd name="connsiteX4897" fmla="*/ 5750622 w 7735930"/>
              <a:gd name="connsiteY4897" fmla="*/ 5789971 h 6858000"/>
              <a:gd name="connsiteX4898" fmla="*/ 5752996 w 7735930"/>
              <a:gd name="connsiteY4898" fmla="*/ 5784410 h 6858000"/>
              <a:gd name="connsiteX4899" fmla="*/ 5759577 w 7735930"/>
              <a:gd name="connsiteY4899" fmla="*/ 5784745 h 6858000"/>
              <a:gd name="connsiteX4900" fmla="*/ 5765566 w 7735930"/>
              <a:gd name="connsiteY4900" fmla="*/ 5789971 h 6858000"/>
              <a:gd name="connsiteX4901" fmla="*/ 5769259 w 7735930"/>
              <a:gd name="connsiteY4901" fmla="*/ 5808572 h 6858000"/>
              <a:gd name="connsiteX4902" fmla="*/ 5766709 w 7735930"/>
              <a:gd name="connsiteY4902" fmla="*/ 5817777 h 6858000"/>
              <a:gd name="connsiteX4903" fmla="*/ 5769259 w 7735930"/>
              <a:gd name="connsiteY4903" fmla="*/ 5819695 h 6858000"/>
              <a:gd name="connsiteX4904" fmla="*/ 5766709 w 7735930"/>
              <a:gd name="connsiteY4904" fmla="*/ 5853062 h 6858000"/>
              <a:gd name="connsiteX4905" fmla="*/ 5769259 w 7735930"/>
              <a:gd name="connsiteY4905" fmla="*/ 5862075 h 6858000"/>
              <a:gd name="connsiteX4906" fmla="*/ 5769260 w 7735930"/>
              <a:gd name="connsiteY4906" fmla="*/ 5862074 h 6858000"/>
              <a:gd name="connsiteX4907" fmla="*/ 5769260 w 7735930"/>
              <a:gd name="connsiteY4907" fmla="*/ 5862075 h 6858000"/>
              <a:gd name="connsiteX4908" fmla="*/ 5779193 w 7735930"/>
              <a:gd name="connsiteY4908" fmla="*/ 5860349 h 6858000"/>
              <a:gd name="connsiteX4909" fmla="*/ 5780600 w 7735930"/>
              <a:gd name="connsiteY4909" fmla="*/ 5815860 h 6858000"/>
              <a:gd name="connsiteX4910" fmla="*/ 5778051 w 7735930"/>
              <a:gd name="connsiteY4910" fmla="*/ 5795532 h 6858000"/>
              <a:gd name="connsiteX4911" fmla="*/ 5778051 w 7735930"/>
              <a:gd name="connsiteY4911" fmla="*/ 5778849 h 6858000"/>
              <a:gd name="connsiteX4912" fmla="*/ 5775413 w 7735930"/>
              <a:gd name="connsiteY4912" fmla="*/ 5775205 h 6858000"/>
              <a:gd name="connsiteX4913" fmla="*/ 5774446 w 7735930"/>
              <a:gd name="connsiteY4913" fmla="*/ 5758905 h 6858000"/>
              <a:gd name="connsiteX4914" fmla="*/ 5774445 w 7735930"/>
              <a:gd name="connsiteY4914" fmla="*/ 5758905 h 6858000"/>
              <a:gd name="connsiteX4915" fmla="*/ 5770490 w 7735930"/>
              <a:gd name="connsiteY4915" fmla="*/ 5760438 h 6858000"/>
              <a:gd name="connsiteX4916" fmla="*/ 5772688 w 7735930"/>
              <a:gd name="connsiteY4916" fmla="*/ 5757947 h 6858000"/>
              <a:gd name="connsiteX4917" fmla="*/ 5775399 w 7735930"/>
              <a:gd name="connsiteY4917" fmla="*/ 5758519 h 6858000"/>
              <a:gd name="connsiteX4918" fmla="*/ 5775413 w 7735930"/>
              <a:gd name="connsiteY4918" fmla="*/ 5758522 h 6858000"/>
              <a:gd name="connsiteX4919" fmla="*/ 5775413 w 7735930"/>
              <a:gd name="connsiteY4919" fmla="*/ 5756604 h 6858000"/>
              <a:gd name="connsiteX4920" fmla="*/ 5774270 w 7735930"/>
              <a:gd name="connsiteY4920" fmla="*/ 5752961 h 6858000"/>
              <a:gd name="connsiteX4921" fmla="*/ 5776204 w 7735930"/>
              <a:gd name="connsiteY4921" fmla="*/ 5752002 h 6858000"/>
              <a:gd name="connsiteX4922" fmla="*/ 5774270 w 7735930"/>
              <a:gd name="connsiteY4922" fmla="*/ 5751043 h 6858000"/>
              <a:gd name="connsiteX4923" fmla="*/ 5776820 w 7735930"/>
              <a:gd name="connsiteY4923" fmla="*/ 5747399 h 6858000"/>
              <a:gd name="connsiteX4924" fmla="*/ 5778051 w 7735930"/>
              <a:gd name="connsiteY4924" fmla="*/ 5728798 h 6858000"/>
              <a:gd name="connsiteX4925" fmla="*/ 5783313 w 7735930"/>
              <a:gd name="connsiteY4925" fmla="*/ 5729325 h 6858000"/>
              <a:gd name="connsiteX4926" fmla="*/ 5787984 w 7735930"/>
              <a:gd name="connsiteY4926" fmla="*/ 5730716 h 6858000"/>
              <a:gd name="connsiteX4927" fmla="*/ 5787983 w 7735930"/>
              <a:gd name="connsiteY4927" fmla="*/ 5730715 h 6858000"/>
              <a:gd name="connsiteX4928" fmla="*/ 5787985 w 7735930"/>
              <a:gd name="connsiteY4928" fmla="*/ 5730716 h 6858000"/>
              <a:gd name="connsiteX4929" fmla="*/ 5784204 w 7735930"/>
              <a:gd name="connsiteY4929" fmla="*/ 5715950 h 6858000"/>
              <a:gd name="connsiteX4930" fmla="*/ 5784203 w 7735930"/>
              <a:gd name="connsiteY4930" fmla="*/ 5715950 h 6858000"/>
              <a:gd name="connsiteX4931" fmla="*/ 5778676 w 7735930"/>
              <a:gd name="connsiteY4931" fmla="*/ 5717843 h 6858000"/>
              <a:gd name="connsiteX4932" fmla="*/ 5771897 w 7735930"/>
              <a:gd name="connsiteY4932" fmla="*/ 5710389 h 6858000"/>
              <a:gd name="connsiteX4933" fmla="*/ 5769260 w 7735930"/>
              <a:gd name="connsiteY4933" fmla="*/ 5669735 h 6858000"/>
              <a:gd name="connsiteX4934" fmla="*/ 5776820 w 7735930"/>
              <a:gd name="connsiteY4934" fmla="*/ 5665899 h 6858000"/>
              <a:gd name="connsiteX4935" fmla="*/ 5779193 w 7735930"/>
              <a:gd name="connsiteY4935" fmla="*/ 5658612 h 6858000"/>
              <a:gd name="connsiteX4936" fmla="*/ 5775413 w 7735930"/>
              <a:gd name="connsiteY4936" fmla="*/ 5654777 h 6858000"/>
              <a:gd name="connsiteX4937" fmla="*/ 5769529 w 7735930"/>
              <a:gd name="connsiteY4937" fmla="*/ 5635900 h 6858000"/>
              <a:gd name="connsiteX4938" fmla="*/ 5775411 w 7735930"/>
              <a:gd name="connsiteY4938" fmla="*/ 5632533 h 6858000"/>
              <a:gd name="connsiteX4939" fmla="*/ 5774885 w 7735930"/>
              <a:gd name="connsiteY4939" fmla="*/ 5635409 h 6858000"/>
              <a:gd name="connsiteX4940" fmla="*/ 5774886 w 7735930"/>
              <a:gd name="connsiteY4940" fmla="*/ 5635408 h 6858000"/>
              <a:gd name="connsiteX4941" fmla="*/ 5774886 w 7735930"/>
              <a:gd name="connsiteY4941" fmla="*/ 5635409 h 6858000"/>
              <a:gd name="connsiteX4942" fmla="*/ 5776819 w 7735930"/>
              <a:gd name="connsiteY4942" fmla="*/ 5634450 h 6858000"/>
              <a:gd name="connsiteX4943" fmla="*/ 5777807 w 7735930"/>
              <a:gd name="connsiteY4943" fmla="*/ 5638477 h 6858000"/>
              <a:gd name="connsiteX4944" fmla="*/ 5779192 w 7735930"/>
              <a:gd name="connsiteY4944" fmla="*/ 5641929 h 6858000"/>
              <a:gd name="connsiteX4945" fmla="*/ 5779192 w 7735930"/>
              <a:gd name="connsiteY4945" fmla="*/ 5641928 h 6858000"/>
              <a:gd name="connsiteX4946" fmla="*/ 5779193 w 7735930"/>
              <a:gd name="connsiteY4946" fmla="*/ 5641929 h 6858000"/>
              <a:gd name="connsiteX4947" fmla="*/ 5781831 w 7735930"/>
              <a:gd name="connsiteY4947" fmla="*/ 5640011 h 6858000"/>
              <a:gd name="connsiteX4948" fmla="*/ 5778051 w 7735930"/>
              <a:gd name="connsiteY4948" fmla="*/ 5634450 h 6858000"/>
              <a:gd name="connsiteX4949" fmla="*/ 5778666 w 7735930"/>
              <a:gd name="connsiteY4949" fmla="*/ 5631573 h 6858000"/>
              <a:gd name="connsiteX4950" fmla="*/ 5776820 w 7735930"/>
              <a:gd name="connsiteY4950" fmla="*/ 5630806 h 6858000"/>
              <a:gd name="connsiteX4951" fmla="*/ 5774270 w 7735930"/>
              <a:gd name="connsiteY4951" fmla="*/ 5623328 h 6858000"/>
              <a:gd name="connsiteX4952" fmla="*/ 5778051 w 7735930"/>
              <a:gd name="connsiteY4952" fmla="*/ 5621410 h 6858000"/>
              <a:gd name="connsiteX4953" fmla="*/ 5778051 w 7735930"/>
              <a:gd name="connsiteY4953" fmla="*/ 5614123 h 6858000"/>
              <a:gd name="connsiteX4954" fmla="*/ 5775413 w 7735930"/>
              <a:gd name="connsiteY4954" fmla="*/ 5588043 h 6858000"/>
              <a:gd name="connsiteX4955" fmla="*/ 5760556 w 7735930"/>
              <a:gd name="connsiteY4955" fmla="*/ 5578838 h 6858000"/>
              <a:gd name="connsiteX4956" fmla="*/ 5406188 w 7735930"/>
              <a:gd name="connsiteY4956" fmla="*/ 5570209 h 6858000"/>
              <a:gd name="connsiteX4957" fmla="*/ 5402583 w 7735930"/>
              <a:gd name="connsiteY4957" fmla="*/ 5571935 h 6858000"/>
              <a:gd name="connsiteX4958" fmla="*/ 5402407 w 7735930"/>
              <a:gd name="connsiteY4958" fmla="*/ 5578838 h 6858000"/>
              <a:gd name="connsiteX4959" fmla="*/ 5402407 w 7735930"/>
              <a:gd name="connsiteY4959" fmla="*/ 5579222 h 6858000"/>
              <a:gd name="connsiteX4960" fmla="*/ 5403989 w 7735930"/>
              <a:gd name="connsiteY4960" fmla="*/ 5579604 h 6858000"/>
              <a:gd name="connsiteX4961" fmla="*/ 5405924 w 7735930"/>
              <a:gd name="connsiteY4961" fmla="*/ 5579989 h 6858000"/>
              <a:gd name="connsiteX4962" fmla="*/ 5405925 w 7735930"/>
              <a:gd name="connsiteY4962" fmla="*/ 5579989 h 6858000"/>
              <a:gd name="connsiteX4963" fmla="*/ 5408738 w 7735930"/>
              <a:gd name="connsiteY4963" fmla="*/ 5571551 h 6858000"/>
              <a:gd name="connsiteX4964" fmla="*/ 5406540 w 7735930"/>
              <a:gd name="connsiteY4964" fmla="*/ 5570209 h 6858000"/>
              <a:gd name="connsiteX4965" fmla="*/ 5406539 w 7735930"/>
              <a:gd name="connsiteY4965" fmla="*/ 5570209 h 6858000"/>
              <a:gd name="connsiteX4966" fmla="*/ 5406188 w 7735930"/>
              <a:gd name="connsiteY4966" fmla="*/ 5570209 h 6858000"/>
              <a:gd name="connsiteX4967" fmla="*/ 91535 w 7735930"/>
              <a:gd name="connsiteY4967" fmla="*/ 5569609 h 6858000"/>
              <a:gd name="connsiteX4968" fmla="*/ 96484 w 7735930"/>
              <a:gd name="connsiteY4968" fmla="*/ 5580685 h 6858000"/>
              <a:gd name="connsiteX4969" fmla="*/ 89260 w 7735930"/>
              <a:gd name="connsiteY4969" fmla="*/ 5590057 h 6858000"/>
              <a:gd name="connsiteX4970" fmla="*/ 84431 w 7735930"/>
              <a:gd name="connsiteY4970" fmla="*/ 5579123 h 6858000"/>
              <a:gd name="connsiteX4971" fmla="*/ 5402100 w 7735930"/>
              <a:gd name="connsiteY4971" fmla="*/ 5566062 h 6858000"/>
              <a:gd name="connsiteX4972" fmla="*/ 5401177 w 7735930"/>
              <a:gd name="connsiteY4972" fmla="*/ 5569442 h 6858000"/>
              <a:gd name="connsiteX4973" fmla="*/ 5401001 w 7735930"/>
              <a:gd name="connsiteY4973" fmla="*/ 5570784 h 6858000"/>
              <a:gd name="connsiteX4974" fmla="*/ 5401002 w 7735930"/>
              <a:gd name="connsiteY4974" fmla="*/ 5570783 h 6858000"/>
              <a:gd name="connsiteX4975" fmla="*/ 5401002 w 7735930"/>
              <a:gd name="connsiteY4975" fmla="*/ 5570784 h 6858000"/>
              <a:gd name="connsiteX4976" fmla="*/ 5405925 w 7735930"/>
              <a:gd name="connsiteY4976" fmla="*/ 5568291 h 6858000"/>
              <a:gd name="connsiteX4977" fmla="*/ 5406804 w 7735930"/>
              <a:gd name="connsiteY4977" fmla="*/ 5568099 h 6858000"/>
              <a:gd name="connsiteX4978" fmla="*/ 5406189 w 7735930"/>
              <a:gd name="connsiteY4978" fmla="*/ 5567716 h 6858000"/>
              <a:gd name="connsiteX4979" fmla="*/ 5402101 w 7735930"/>
              <a:gd name="connsiteY4979" fmla="*/ 5566062 h 6858000"/>
              <a:gd name="connsiteX4980" fmla="*/ 5883982 w 7735930"/>
              <a:gd name="connsiteY4980" fmla="*/ 5565990 h 6858000"/>
              <a:gd name="connsiteX4981" fmla="*/ 5882839 w 7735930"/>
              <a:gd name="connsiteY4981" fmla="*/ 5577112 h 6858000"/>
              <a:gd name="connsiteX4982" fmla="*/ 5882840 w 7735930"/>
              <a:gd name="connsiteY4982" fmla="*/ 5577112 h 6858000"/>
              <a:gd name="connsiteX4983" fmla="*/ 5886532 w 7735930"/>
              <a:gd name="connsiteY4983" fmla="*/ 5577112 h 6858000"/>
              <a:gd name="connsiteX4984" fmla="*/ 5883983 w 7735930"/>
              <a:gd name="connsiteY4984" fmla="*/ 5571551 h 6858000"/>
              <a:gd name="connsiteX4985" fmla="*/ 5883983 w 7735930"/>
              <a:gd name="connsiteY4985" fmla="*/ 5565990 h 6858000"/>
              <a:gd name="connsiteX4986" fmla="*/ 5883982 w 7735930"/>
              <a:gd name="connsiteY4986" fmla="*/ 5565994 h 6858000"/>
              <a:gd name="connsiteX4987" fmla="*/ 5190279 w 7735930"/>
              <a:gd name="connsiteY4987" fmla="*/ 5564072 h 6858000"/>
              <a:gd name="connsiteX4988" fmla="*/ 5187905 w 7735930"/>
              <a:gd name="connsiteY4988" fmla="*/ 5575194 h 6858000"/>
              <a:gd name="connsiteX4989" fmla="*/ 5185884 w 7735930"/>
              <a:gd name="connsiteY4989" fmla="*/ 5574236 h 6858000"/>
              <a:gd name="connsiteX4990" fmla="*/ 5185883 w 7735930"/>
              <a:gd name="connsiteY4990" fmla="*/ 5574236 h 6858000"/>
              <a:gd name="connsiteX4991" fmla="*/ 5185268 w 7735930"/>
              <a:gd name="connsiteY4991" fmla="*/ 5577111 h 6858000"/>
              <a:gd name="connsiteX4992" fmla="*/ 5182148 w 7735930"/>
              <a:gd name="connsiteY4992" fmla="*/ 5575674 h 6858000"/>
              <a:gd name="connsiteX4993" fmla="*/ 5182147 w 7735930"/>
              <a:gd name="connsiteY4993" fmla="*/ 5575674 h 6858000"/>
              <a:gd name="connsiteX4994" fmla="*/ 5182719 w 7735930"/>
              <a:gd name="connsiteY4994" fmla="*/ 5578838 h 6858000"/>
              <a:gd name="connsiteX4995" fmla="*/ 5182720 w 7735930"/>
              <a:gd name="connsiteY4995" fmla="*/ 5578837 h 6858000"/>
              <a:gd name="connsiteX4996" fmla="*/ 5182720 w 7735930"/>
              <a:gd name="connsiteY4996" fmla="*/ 5578838 h 6858000"/>
              <a:gd name="connsiteX4997" fmla="*/ 5184125 w 7735930"/>
              <a:gd name="connsiteY4997" fmla="*/ 5577113 h 6858000"/>
              <a:gd name="connsiteX4998" fmla="*/ 5185268 w 7735930"/>
              <a:gd name="connsiteY4998" fmla="*/ 5580756 h 6858000"/>
              <a:gd name="connsiteX4999" fmla="*/ 5185269 w 7735930"/>
              <a:gd name="connsiteY4999" fmla="*/ 5580755 h 6858000"/>
              <a:gd name="connsiteX5000" fmla="*/ 5185269 w 7735930"/>
              <a:gd name="connsiteY5000" fmla="*/ 5580756 h 6858000"/>
              <a:gd name="connsiteX5001" fmla="*/ 5186500 w 7735930"/>
              <a:gd name="connsiteY5001" fmla="*/ 5579797 h 6858000"/>
              <a:gd name="connsiteX5002" fmla="*/ 5187905 w 7735930"/>
              <a:gd name="connsiteY5002" fmla="*/ 5578838 h 6858000"/>
              <a:gd name="connsiteX5003" fmla="*/ 5189047 w 7735930"/>
              <a:gd name="connsiteY5003" fmla="*/ 5581139 h 6858000"/>
              <a:gd name="connsiteX5004" fmla="*/ 5189048 w 7735930"/>
              <a:gd name="connsiteY5004" fmla="*/ 5581138 h 6858000"/>
              <a:gd name="connsiteX5005" fmla="*/ 5189049 w 7735930"/>
              <a:gd name="connsiteY5005" fmla="*/ 5581139 h 6858000"/>
              <a:gd name="connsiteX5006" fmla="*/ 5192828 w 7735930"/>
              <a:gd name="connsiteY5006" fmla="*/ 5577112 h 6858000"/>
              <a:gd name="connsiteX5007" fmla="*/ 5194674 w 7735930"/>
              <a:gd name="connsiteY5007" fmla="*/ 5577879 h 6858000"/>
              <a:gd name="connsiteX5008" fmla="*/ 5194674 w 7735930"/>
              <a:gd name="connsiteY5008" fmla="*/ 5577878 h 6858000"/>
              <a:gd name="connsiteX5009" fmla="*/ 5194676 w 7735930"/>
              <a:gd name="connsiteY5009" fmla="*/ 5577879 h 6858000"/>
              <a:gd name="connsiteX5010" fmla="*/ 5194060 w 7735930"/>
              <a:gd name="connsiteY5010" fmla="*/ 5575195 h 6858000"/>
              <a:gd name="connsiteX5011" fmla="*/ 5194060 w 7735930"/>
              <a:gd name="connsiteY5011" fmla="*/ 5571551 h 6858000"/>
              <a:gd name="connsiteX5012" fmla="*/ 5197278 w 7735930"/>
              <a:gd name="connsiteY5012" fmla="*/ 5574379 h 6858000"/>
              <a:gd name="connsiteX5013" fmla="*/ 5197279 w 7735930"/>
              <a:gd name="connsiteY5013" fmla="*/ 5574379 h 6858000"/>
              <a:gd name="connsiteX5014" fmla="*/ 5198983 w 7735930"/>
              <a:gd name="connsiteY5014" fmla="*/ 5569442 h 6858000"/>
              <a:gd name="connsiteX5015" fmla="*/ 5190280 w 7735930"/>
              <a:gd name="connsiteY5015" fmla="*/ 5564072 h 6858000"/>
              <a:gd name="connsiteX5016" fmla="*/ 6027628 w 7735930"/>
              <a:gd name="connsiteY5016" fmla="*/ 5560429 h 6858000"/>
              <a:gd name="connsiteX5017" fmla="*/ 6028859 w 7735930"/>
              <a:gd name="connsiteY5017" fmla="*/ 5571550 h 6858000"/>
              <a:gd name="connsiteX5018" fmla="*/ 6026958 w 7735930"/>
              <a:gd name="connsiteY5018" fmla="*/ 5570472 h 6858000"/>
              <a:gd name="connsiteX5019" fmla="*/ 6026957 w 7735930"/>
              <a:gd name="connsiteY5019" fmla="*/ 5570472 h 6858000"/>
              <a:gd name="connsiteX5020" fmla="*/ 6026309 w 7735930"/>
              <a:gd name="connsiteY5020" fmla="*/ 5573277 h 6858000"/>
              <a:gd name="connsiteX5021" fmla="*/ 6026310 w 7735930"/>
              <a:gd name="connsiteY5021" fmla="*/ 5573276 h 6858000"/>
              <a:gd name="connsiteX5022" fmla="*/ 6026310 w 7735930"/>
              <a:gd name="connsiteY5022" fmla="*/ 5573277 h 6858000"/>
              <a:gd name="connsiteX5023" fmla="*/ 6030003 w 7735930"/>
              <a:gd name="connsiteY5023" fmla="*/ 5571551 h 6858000"/>
              <a:gd name="connsiteX5024" fmla="*/ 6028860 w 7735930"/>
              <a:gd name="connsiteY5024" fmla="*/ 5564072 h 6858000"/>
              <a:gd name="connsiteX5025" fmla="*/ 6030913 w 7735930"/>
              <a:gd name="connsiteY5025" fmla="*/ 5565438 h 6858000"/>
              <a:gd name="connsiteX5026" fmla="*/ 6030914 w 7735930"/>
              <a:gd name="connsiteY5026" fmla="*/ 5565438 h 6858000"/>
              <a:gd name="connsiteX5027" fmla="*/ 6032640 w 7735930"/>
              <a:gd name="connsiteY5027" fmla="*/ 5564072 h 6858000"/>
              <a:gd name="connsiteX5028" fmla="*/ 6027629 w 7735930"/>
              <a:gd name="connsiteY5028" fmla="*/ 5560429 h 6858000"/>
              <a:gd name="connsiteX5029" fmla="*/ 6277624 w 7735930"/>
              <a:gd name="connsiteY5029" fmla="*/ 5560404 h 6858000"/>
              <a:gd name="connsiteX5030" fmla="*/ 6278437 w 7735930"/>
              <a:gd name="connsiteY5030" fmla="*/ 5565990 h 6858000"/>
              <a:gd name="connsiteX5031" fmla="*/ 6278438 w 7735930"/>
              <a:gd name="connsiteY5031" fmla="*/ 5565988 h 6858000"/>
              <a:gd name="connsiteX5032" fmla="*/ 6278438 w 7735930"/>
              <a:gd name="connsiteY5032" fmla="*/ 5565990 h 6858000"/>
              <a:gd name="connsiteX5033" fmla="*/ 6280900 w 7735930"/>
              <a:gd name="connsiteY5033" fmla="*/ 5560429 h 6858000"/>
              <a:gd name="connsiteX5034" fmla="*/ 6280899 w 7735930"/>
              <a:gd name="connsiteY5034" fmla="*/ 5560429 h 6858000"/>
              <a:gd name="connsiteX5035" fmla="*/ 6277624 w 7735930"/>
              <a:gd name="connsiteY5035" fmla="*/ 5560404 h 6858000"/>
              <a:gd name="connsiteX5036" fmla="*/ 5924069 w 7735930"/>
              <a:gd name="connsiteY5036" fmla="*/ 5558319 h 6858000"/>
              <a:gd name="connsiteX5037" fmla="*/ 5920289 w 7735930"/>
              <a:gd name="connsiteY5037" fmla="*/ 5565990 h 6858000"/>
              <a:gd name="connsiteX5038" fmla="*/ 5920289 w 7735930"/>
              <a:gd name="connsiteY5038" fmla="*/ 5571550 h 6858000"/>
              <a:gd name="connsiteX5039" fmla="*/ 5918356 w 7735930"/>
              <a:gd name="connsiteY5039" fmla="*/ 5570400 h 6858000"/>
              <a:gd name="connsiteX5040" fmla="*/ 5918355 w 7735930"/>
              <a:gd name="connsiteY5040" fmla="*/ 5570399 h 6858000"/>
              <a:gd name="connsiteX5041" fmla="*/ 5919146 w 7735930"/>
              <a:gd name="connsiteY5041" fmla="*/ 5573277 h 6858000"/>
              <a:gd name="connsiteX5042" fmla="*/ 5918882 w 7735930"/>
              <a:gd name="connsiteY5042" fmla="*/ 5580372 h 6858000"/>
              <a:gd name="connsiteX5043" fmla="*/ 5921696 w 7735930"/>
              <a:gd name="connsiteY5043" fmla="*/ 5580947 h 6858000"/>
              <a:gd name="connsiteX5044" fmla="*/ 5925036 w 7735930"/>
              <a:gd name="connsiteY5044" fmla="*/ 5581715 h 6858000"/>
              <a:gd name="connsiteX5045" fmla="*/ 5925036 w 7735930"/>
              <a:gd name="connsiteY5045" fmla="*/ 5581714 h 6858000"/>
              <a:gd name="connsiteX5046" fmla="*/ 5925037 w 7735930"/>
              <a:gd name="connsiteY5046" fmla="*/ 5581715 h 6858000"/>
              <a:gd name="connsiteX5047" fmla="*/ 5921521 w 7735930"/>
              <a:gd name="connsiteY5047" fmla="*/ 5573277 h 6858000"/>
              <a:gd name="connsiteX5048" fmla="*/ 5922927 w 7735930"/>
              <a:gd name="connsiteY5048" fmla="*/ 5573277 h 6858000"/>
              <a:gd name="connsiteX5049" fmla="*/ 5922927 w 7735930"/>
              <a:gd name="connsiteY5049" fmla="*/ 5571551 h 6858000"/>
              <a:gd name="connsiteX5050" fmla="*/ 5924070 w 7735930"/>
              <a:gd name="connsiteY5050" fmla="*/ 5558319 h 6858000"/>
              <a:gd name="connsiteX5051" fmla="*/ 5924069 w 7735930"/>
              <a:gd name="connsiteY5051" fmla="*/ 5558323 h 6858000"/>
              <a:gd name="connsiteX5052" fmla="*/ 6296860 w 7735930"/>
              <a:gd name="connsiteY5052" fmla="*/ 5557924 h 6858000"/>
              <a:gd name="connsiteX5053" fmla="*/ 6296861 w 7735930"/>
              <a:gd name="connsiteY5053" fmla="*/ 5557925 h 6858000"/>
              <a:gd name="connsiteX5054" fmla="*/ 6296860 w 7735930"/>
              <a:gd name="connsiteY5054" fmla="*/ 5557925 h 6858000"/>
              <a:gd name="connsiteX5055" fmla="*/ 6309645 w 7735930"/>
              <a:gd name="connsiteY5055" fmla="*/ 5557744 h 6858000"/>
              <a:gd name="connsiteX5056" fmla="*/ 6309645 w 7735930"/>
              <a:gd name="connsiteY5056" fmla="*/ 5558318 h 6858000"/>
              <a:gd name="connsiteX5057" fmla="*/ 6309207 w 7735930"/>
              <a:gd name="connsiteY5057" fmla="*/ 5558127 h 6858000"/>
              <a:gd name="connsiteX5058" fmla="*/ 6309206 w 7735930"/>
              <a:gd name="connsiteY5058" fmla="*/ 5558127 h 6858000"/>
              <a:gd name="connsiteX5059" fmla="*/ 6309030 w 7735930"/>
              <a:gd name="connsiteY5059" fmla="*/ 5558319 h 6858000"/>
              <a:gd name="connsiteX5060" fmla="*/ 6310259 w 7735930"/>
              <a:gd name="connsiteY5060" fmla="*/ 5559276 h 6858000"/>
              <a:gd name="connsiteX5061" fmla="*/ 6308855 w 7735930"/>
              <a:gd name="connsiteY5061" fmla="*/ 5558511 h 6858000"/>
              <a:gd name="connsiteX5062" fmla="*/ 6308854 w 7735930"/>
              <a:gd name="connsiteY5062" fmla="*/ 5558511 h 6858000"/>
              <a:gd name="connsiteX5063" fmla="*/ 6308415 w 7735930"/>
              <a:gd name="connsiteY5063" fmla="*/ 5558895 h 6858000"/>
              <a:gd name="connsiteX5064" fmla="*/ 6307448 w 7735930"/>
              <a:gd name="connsiteY5064" fmla="*/ 5559086 h 6858000"/>
              <a:gd name="connsiteX5065" fmla="*/ 6307008 w 7735930"/>
              <a:gd name="connsiteY5065" fmla="*/ 5560429 h 6858000"/>
              <a:gd name="connsiteX5066" fmla="*/ 6312019 w 7735930"/>
              <a:gd name="connsiteY5066" fmla="*/ 5569442 h 6858000"/>
              <a:gd name="connsiteX5067" fmla="*/ 6304491 w 7735930"/>
              <a:gd name="connsiteY5067" fmla="*/ 5575170 h 6858000"/>
              <a:gd name="connsiteX5068" fmla="*/ 6297163 w 7735930"/>
              <a:gd name="connsiteY5068" fmla="*/ 5573277 h 6858000"/>
              <a:gd name="connsiteX5069" fmla="*/ 6297162 w 7735930"/>
              <a:gd name="connsiteY5069" fmla="*/ 5573277 h 6858000"/>
              <a:gd name="connsiteX5070" fmla="*/ 6289854 w 7735930"/>
              <a:gd name="connsiteY5070" fmla="*/ 5581546 h 6858000"/>
              <a:gd name="connsiteX5071" fmla="*/ 6280900 w 7735930"/>
              <a:gd name="connsiteY5071" fmla="*/ 5580756 h 6858000"/>
              <a:gd name="connsiteX5072" fmla="*/ 6281427 w 7735930"/>
              <a:gd name="connsiteY5072" fmla="*/ 5577879 h 6858000"/>
              <a:gd name="connsiteX5073" fmla="*/ 6279669 w 7735930"/>
              <a:gd name="connsiteY5073" fmla="*/ 5577112 h 6858000"/>
              <a:gd name="connsiteX5074" fmla="*/ 6276713 w 7735930"/>
              <a:gd name="connsiteY5074" fmla="*/ 5574092 h 6858000"/>
              <a:gd name="connsiteX5075" fmla="*/ 6276713 w 7735930"/>
              <a:gd name="connsiteY5075" fmla="*/ 5574093 h 6858000"/>
              <a:gd name="connsiteX5076" fmla="*/ 6276712 w 7735930"/>
              <a:gd name="connsiteY5076" fmla="*/ 5574092 h 6858000"/>
              <a:gd name="connsiteX5077" fmla="*/ 6277118 w 7735930"/>
              <a:gd name="connsiteY5077" fmla="*/ 5577112 h 6858000"/>
              <a:gd name="connsiteX5078" fmla="*/ 6276503 w 7735930"/>
              <a:gd name="connsiteY5078" fmla="*/ 5578838 h 6858000"/>
              <a:gd name="connsiteX5079" fmla="*/ 6277118 w 7735930"/>
              <a:gd name="connsiteY5079" fmla="*/ 5580756 h 6858000"/>
              <a:gd name="connsiteX5080" fmla="*/ 6278437 w 7735930"/>
              <a:gd name="connsiteY5080" fmla="*/ 5588043 h 6858000"/>
              <a:gd name="connsiteX5081" fmla="*/ 6278261 w 7735930"/>
              <a:gd name="connsiteY5081" fmla="*/ 5589193 h 6858000"/>
              <a:gd name="connsiteX5082" fmla="*/ 6278262 w 7735930"/>
              <a:gd name="connsiteY5082" fmla="*/ 5589191 h 6858000"/>
              <a:gd name="connsiteX5083" fmla="*/ 6278262 w 7735930"/>
              <a:gd name="connsiteY5083" fmla="*/ 5589193 h 6858000"/>
              <a:gd name="connsiteX5084" fmla="*/ 6279229 w 7735930"/>
              <a:gd name="connsiteY5084" fmla="*/ 5587851 h 6858000"/>
              <a:gd name="connsiteX5085" fmla="*/ 6279493 w 7735930"/>
              <a:gd name="connsiteY5085" fmla="*/ 5585550 h 6858000"/>
              <a:gd name="connsiteX5086" fmla="*/ 6278262 w 7735930"/>
              <a:gd name="connsiteY5086" fmla="*/ 5578838 h 6858000"/>
              <a:gd name="connsiteX5087" fmla="*/ 6278877 w 7735930"/>
              <a:gd name="connsiteY5087" fmla="*/ 5577879 h 6858000"/>
              <a:gd name="connsiteX5088" fmla="*/ 6279668 w 7735930"/>
              <a:gd name="connsiteY5088" fmla="*/ 5578646 h 6858000"/>
              <a:gd name="connsiteX5089" fmla="*/ 6279844 w 7735930"/>
              <a:gd name="connsiteY5089" fmla="*/ 5578838 h 6858000"/>
              <a:gd name="connsiteX5090" fmla="*/ 6280899 w 7735930"/>
              <a:gd name="connsiteY5090" fmla="*/ 5584591 h 6858000"/>
              <a:gd name="connsiteX5091" fmla="*/ 6281074 w 7735930"/>
              <a:gd name="connsiteY5091" fmla="*/ 5584975 h 6858000"/>
              <a:gd name="connsiteX5092" fmla="*/ 6281074 w 7735930"/>
              <a:gd name="connsiteY5092" fmla="*/ 5585358 h 6858000"/>
              <a:gd name="connsiteX5093" fmla="*/ 6280635 w 7735930"/>
              <a:gd name="connsiteY5093" fmla="*/ 5589002 h 6858000"/>
              <a:gd name="connsiteX5094" fmla="*/ 6280459 w 7735930"/>
              <a:gd name="connsiteY5094" fmla="*/ 5589384 h 6858000"/>
              <a:gd name="connsiteX5095" fmla="*/ 6280283 w 7735930"/>
              <a:gd name="connsiteY5095" fmla="*/ 5589577 h 6858000"/>
              <a:gd name="connsiteX5096" fmla="*/ 6279668 w 7735930"/>
              <a:gd name="connsiteY5096" fmla="*/ 5590344 h 6858000"/>
              <a:gd name="connsiteX5097" fmla="*/ 6279668 w 7735930"/>
              <a:gd name="connsiteY5097" fmla="*/ 5591495 h 6858000"/>
              <a:gd name="connsiteX5098" fmla="*/ 6279669 w 7735930"/>
              <a:gd name="connsiteY5098" fmla="*/ 5591494 h 6858000"/>
              <a:gd name="connsiteX5099" fmla="*/ 6279669 w 7735930"/>
              <a:gd name="connsiteY5099" fmla="*/ 5591495 h 6858000"/>
              <a:gd name="connsiteX5100" fmla="*/ 6282482 w 7735930"/>
              <a:gd name="connsiteY5100" fmla="*/ 5590727 h 6858000"/>
              <a:gd name="connsiteX5101" fmla="*/ 6285031 w 7735930"/>
              <a:gd name="connsiteY5101" fmla="*/ 5589769 h 6858000"/>
              <a:gd name="connsiteX5102" fmla="*/ 6285383 w 7735930"/>
              <a:gd name="connsiteY5102" fmla="*/ 5588810 h 6858000"/>
              <a:gd name="connsiteX5103" fmla="*/ 6286173 w 7735930"/>
              <a:gd name="connsiteY5103" fmla="*/ 5589193 h 6858000"/>
              <a:gd name="connsiteX5104" fmla="*/ 6289162 w 7735930"/>
              <a:gd name="connsiteY5104" fmla="*/ 5591686 h 6858000"/>
              <a:gd name="connsiteX5105" fmla="*/ 6289778 w 7735930"/>
              <a:gd name="connsiteY5105" fmla="*/ 5592070 h 6858000"/>
              <a:gd name="connsiteX5106" fmla="*/ 6290217 w 7735930"/>
              <a:gd name="connsiteY5106" fmla="*/ 5593604 h 6858000"/>
              <a:gd name="connsiteX5107" fmla="*/ 6289953 w 7735930"/>
              <a:gd name="connsiteY5107" fmla="*/ 5594755 h 6858000"/>
              <a:gd name="connsiteX5108" fmla="*/ 6288371 w 7735930"/>
              <a:gd name="connsiteY5108" fmla="*/ 5595329 h 6858000"/>
              <a:gd name="connsiteX5109" fmla="*/ 6287844 w 7735930"/>
              <a:gd name="connsiteY5109" fmla="*/ 5594755 h 6858000"/>
              <a:gd name="connsiteX5110" fmla="*/ 6285998 w 7735930"/>
              <a:gd name="connsiteY5110" fmla="*/ 5593029 h 6858000"/>
              <a:gd name="connsiteX5111" fmla="*/ 6285997 w 7735930"/>
              <a:gd name="connsiteY5111" fmla="*/ 5593029 h 6858000"/>
              <a:gd name="connsiteX5112" fmla="*/ 6282657 w 7735930"/>
              <a:gd name="connsiteY5112" fmla="*/ 5594563 h 6858000"/>
              <a:gd name="connsiteX5113" fmla="*/ 6280459 w 7735930"/>
              <a:gd name="connsiteY5113" fmla="*/ 5595138 h 6858000"/>
              <a:gd name="connsiteX5114" fmla="*/ 6280283 w 7735930"/>
              <a:gd name="connsiteY5114" fmla="*/ 5595330 h 6858000"/>
              <a:gd name="connsiteX5115" fmla="*/ 6279668 w 7735930"/>
              <a:gd name="connsiteY5115" fmla="*/ 5597439 h 6858000"/>
              <a:gd name="connsiteX5116" fmla="*/ 6287228 w 7735930"/>
              <a:gd name="connsiteY5116" fmla="*/ 5604726 h 6858000"/>
              <a:gd name="connsiteX5117" fmla="*/ 6287228 w 7735930"/>
              <a:gd name="connsiteY5117" fmla="*/ 5625053 h 6858000"/>
              <a:gd name="connsiteX5118" fmla="*/ 6293382 w 7735930"/>
              <a:gd name="connsiteY5118" fmla="*/ 5628889 h 6858000"/>
              <a:gd name="connsiteX5119" fmla="*/ 6293448 w 7735930"/>
              <a:gd name="connsiteY5119" fmla="*/ 5633706 h 6858000"/>
              <a:gd name="connsiteX5120" fmla="*/ 6293382 w 7735930"/>
              <a:gd name="connsiteY5120" fmla="*/ 5638090 h 6858000"/>
              <a:gd name="connsiteX5121" fmla="*/ 6292526 w 7735930"/>
              <a:gd name="connsiteY5121" fmla="*/ 5635840 h 6858000"/>
              <a:gd name="connsiteX5122" fmla="*/ 6292526 w 7735930"/>
              <a:gd name="connsiteY5122" fmla="*/ 5635844 h 6858000"/>
              <a:gd name="connsiteX5123" fmla="*/ 6292525 w 7735930"/>
              <a:gd name="connsiteY5123" fmla="*/ 5635840 h 6858000"/>
              <a:gd name="connsiteX5124" fmla="*/ 6293382 w 7735930"/>
              <a:gd name="connsiteY5124" fmla="*/ 5641929 h 6858000"/>
              <a:gd name="connsiteX5125" fmla="*/ 6291295 w 7735930"/>
              <a:gd name="connsiteY5125" fmla="*/ 5642839 h 6858000"/>
              <a:gd name="connsiteX5126" fmla="*/ 6289603 w 7735930"/>
              <a:gd name="connsiteY5126" fmla="*/ 5640011 h 6858000"/>
              <a:gd name="connsiteX5127" fmla="*/ 6289603 w 7735930"/>
              <a:gd name="connsiteY5127" fmla="*/ 5640012 h 6858000"/>
              <a:gd name="connsiteX5128" fmla="*/ 6289602 w 7735930"/>
              <a:gd name="connsiteY5128" fmla="*/ 5640011 h 6858000"/>
              <a:gd name="connsiteX5129" fmla="*/ 6287843 w 7735930"/>
              <a:gd name="connsiteY5129" fmla="*/ 5656023 h 6858000"/>
              <a:gd name="connsiteX5130" fmla="*/ 6283448 w 7735930"/>
              <a:gd name="connsiteY5130" fmla="*/ 5671459 h 6858000"/>
              <a:gd name="connsiteX5131" fmla="*/ 6282218 w 7735930"/>
              <a:gd name="connsiteY5131" fmla="*/ 5665899 h 6858000"/>
              <a:gd name="connsiteX5132" fmla="*/ 6282217 w 7735930"/>
              <a:gd name="connsiteY5132" fmla="*/ 5665901 h 6858000"/>
              <a:gd name="connsiteX5133" fmla="*/ 6282217 w 7735930"/>
              <a:gd name="connsiteY5133" fmla="*/ 5665899 h 6858000"/>
              <a:gd name="connsiteX5134" fmla="*/ 6277118 w 7735930"/>
              <a:gd name="connsiteY5134" fmla="*/ 5677022 h 6858000"/>
              <a:gd name="connsiteX5135" fmla="*/ 6277118 w 7735930"/>
              <a:gd name="connsiteY5135" fmla="*/ 5677597 h 6858000"/>
              <a:gd name="connsiteX5136" fmla="*/ 6277119 w 7735930"/>
              <a:gd name="connsiteY5136" fmla="*/ 5677596 h 6858000"/>
              <a:gd name="connsiteX5137" fmla="*/ 6277119 w 7735930"/>
              <a:gd name="connsiteY5137" fmla="*/ 5677597 h 6858000"/>
              <a:gd name="connsiteX5138" fmla="*/ 6279228 w 7735930"/>
              <a:gd name="connsiteY5138" fmla="*/ 5677022 h 6858000"/>
              <a:gd name="connsiteX5139" fmla="*/ 6282481 w 7735930"/>
              <a:gd name="connsiteY5139" fmla="*/ 5680857 h 6858000"/>
              <a:gd name="connsiteX5140" fmla="*/ 6283448 w 7735930"/>
              <a:gd name="connsiteY5140" fmla="*/ 5688144 h 6858000"/>
              <a:gd name="connsiteX5141" fmla="*/ 6283449 w 7735930"/>
              <a:gd name="connsiteY5141" fmla="*/ 5688143 h 6858000"/>
              <a:gd name="connsiteX5142" fmla="*/ 6283449 w 7735930"/>
              <a:gd name="connsiteY5142" fmla="*/ 5688144 h 6858000"/>
              <a:gd name="connsiteX5143" fmla="*/ 6284371 w 7735930"/>
              <a:gd name="connsiteY5143" fmla="*/ 5687785 h 6858000"/>
              <a:gd name="connsiteX5144" fmla="*/ 6285822 w 7735930"/>
              <a:gd name="connsiteY5144" fmla="*/ 5689870 h 6858000"/>
              <a:gd name="connsiteX5145" fmla="*/ 6285822 w 7735930"/>
              <a:gd name="connsiteY5145" fmla="*/ 5689869 h 6858000"/>
              <a:gd name="connsiteX5146" fmla="*/ 6285823 w 7735930"/>
              <a:gd name="connsiteY5146" fmla="*/ 5689870 h 6858000"/>
              <a:gd name="connsiteX5147" fmla="*/ 6288844 w 7735930"/>
              <a:gd name="connsiteY5147" fmla="*/ 5687928 h 6858000"/>
              <a:gd name="connsiteX5148" fmla="*/ 6293382 w 7735930"/>
              <a:gd name="connsiteY5148" fmla="*/ 5688144 h 6858000"/>
              <a:gd name="connsiteX5149" fmla="*/ 6293382 w 7735930"/>
              <a:gd name="connsiteY5149" fmla="*/ 5688528 h 6858000"/>
              <a:gd name="connsiteX5150" fmla="*/ 6293383 w 7735930"/>
              <a:gd name="connsiteY5150" fmla="*/ 5688527 h 6858000"/>
              <a:gd name="connsiteX5151" fmla="*/ 6293383 w 7735930"/>
              <a:gd name="connsiteY5151" fmla="*/ 5688528 h 6858000"/>
              <a:gd name="connsiteX5152" fmla="*/ 6295141 w 7735930"/>
              <a:gd name="connsiteY5152" fmla="*/ 5688144 h 6858000"/>
              <a:gd name="connsiteX5153" fmla="*/ 6296107 w 7735930"/>
              <a:gd name="connsiteY5153" fmla="*/ 5688336 h 6858000"/>
              <a:gd name="connsiteX5154" fmla="*/ 6296722 w 7735930"/>
              <a:gd name="connsiteY5154" fmla="*/ 5689103 h 6858000"/>
              <a:gd name="connsiteX5155" fmla="*/ 6301733 w 7735930"/>
              <a:gd name="connsiteY5155" fmla="*/ 5696198 h 6858000"/>
              <a:gd name="connsiteX5156" fmla="*/ 6301733 w 7735930"/>
              <a:gd name="connsiteY5156" fmla="*/ 5696197 h 6858000"/>
              <a:gd name="connsiteX5157" fmla="*/ 6301734 w 7735930"/>
              <a:gd name="connsiteY5157" fmla="*/ 5696198 h 6858000"/>
              <a:gd name="connsiteX5158" fmla="*/ 6302086 w 7735930"/>
              <a:gd name="connsiteY5158" fmla="*/ 5695431 h 6858000"/>
              <a:gd name="connsiteX5159" fmla="*/ 6304734 w 7735930"/>
              <a:gd name="connsiteY5159" fmla="*/ 5692938 h 6858000"/>
              <a:gd name="connsiteX5160" fmla="*/ 6305866 w 7735930"/>
              <a:gd name="connsiteY5160" fmla="*/ 5688144 h 6858000"/>
              <a:gd name="connsiteX5161" fmla="*/ 6307623 w 7735930"/>
              <a:gd name="connsiteY5161" fmla="*/ 5689103 h 6858000"/>
              <a:gd name="connsiteX5162" fmla="*/ 6307623 w 7735930"/>
              <a:gd name="connsiteY5162" fmla="*/ 5689102 h 6858000"/>
              <a:gd name="connsiteX5163" fmla="*/ 6307624 w 7735930"/>
              <a:gd name="connsiteY5163" fmla="*/ 5689103 h 6858000"/>
              <a:gd name="connsiteX5164" fmla="*/ 6308416 w 7735930"/>
              <a:gd name="connsiteY5164" fmla="*/ 5686418 h 6858000"/>
              <a:gd name="connsiteX5165" fmla="*/ 6309645 w 7735930"/>
              <a:gd name="connsiteY5165" fmla="*/ 5682584 h 6858000"/>
              <a:gd name="connsiteX5166" fmla="*/ 6310788 w 7735930"/>
              <a:gd name="connsiteY5166" fmla="*/ 5686418 h 6858000"/>
              <a:gd name="connsiteX5167" fmla="*/ 6310789 w 7735930"/>
              <a:gd name="connsiteY5167" fmla="*/ 5686417 h 6858000"/>
              <a:gd name="connsiteX5168" fmla="*/ 6310789 w 7735930"/>
              <a:gd name="connsiteY5168" fmla="*/ 5686418 h 6858000"/>
              <a:gd name="connsiteX5169" fmla="*/ 6315800 w 7735930"/>
              <a:gd name="connsiteY5169" fmla="*/ 5684309 h 6858000"/>
              <a:gd name="connsiteX5170" fmla="*/ 6317207 w 7735930"/>
              <a:gd name="connsiteY5170" fmla="*/ 5684309 h 6858000"/>
              <a:gd name="connsiteX5171" fmla="*/ 6317207 w 7735930"/>
              <a:gd name="connsiteY5171" fmla="*/ 5667625 h 6858000"/>
              <a:gd name="connsiteX5172" fmla="*/ 6313426 w 7735930"/>
              <a:gd name="connsiteY5172" fmla="*/ 5660338 h 6858000"/>
              <a:gd name="connsiteX5173" fmla="*/ 6315800 w 7735930"/>
              <a:gd name="connsiteY5173" fmla="*/ 5656886 h 6858000"/>
              <a:gd name="connsiteX5174" fmla="*/ 6315799 w 7735930"/>
              <a:gd name="connsiteY5174" fmla="*/ 5656886 h 6858000"/>
              <a:gd name="connsiteX5175" fmla="*/ 6312019 w 7735930"/>
              <a:gd name="connsiteY5175" fmla="*/ 5656886 h 6858000"/>
              <a:gd name="connsiteX5176" fmla="*/ 6308415 w 7735930"/>
              <a:gd name="connsiteY5176" fmla="*/ 5656886 h 6858000"/>
              <a:gd name="connsiteX5177" fmla="*/ 6307008 w 7735930"/>
              <a:gd name="connsiteY5177" fmla="*/ 5678748 h 6858000"/>
              <a:gd name="connsiteX5178" fmla="*/ 6305250 w 7735930"/>
              <a:gd name="connsiteY5178" fmla="*/ 5679898 h 6858000"/>
              <a:gd name="connsiteX5179" fmla="*/ 6307008 w 7735930"/>
              <a:gd name="connsiteY5179" fmla="*/ 5680857 h 6858000"/>
              <a:gd name="connsiteX5180" fmla="*/ 6304634 w 7735930"/>
              <a:gd name="connsiteY5180" fmla="*/ 5684309 h 6858000"/>
              <a:gd name="connsiteX5181" fmla="*/ 6302876 w 7735930"/>
              <a:gd name="connsiteY5181" fmla="*/ 5686418 h 6858000"/>
              <a:gd name="connsiteX5182" fmla="*/ 6304634 w 7735930"/>
              <a:gd name="connsiteY5182" fmla="*/ 5688144 h 6858000"/>
              <a:gd name="connsiteX5183" fmla="*/ 6302173 w 7735930"/>
              <a:gd name="connsiteY5183" fmla="*/ 5690444 h 6858000"/>
              <a:gd name="connsiteX5184" fmla="*/ 6299712 w 7735930"/>
              <a:gd name="connsiteY5184" fmla="*/ 5688144 h 6858000"/>
              <a:gd name="connsiteX5185" fmla="*/ 6300943 w 7735930"/>
              <a:gd name="connsiteY5185" fmla="*/ 5686418 h 6858000"/>
              <a:gd name="connsiteX5186" fmla="*/ 6300942 w 7735930"/>
              <a:gd name="connsiteY5186" fmla="*/ 5686418 h 6858000"/>
              <a:gd name="connsiteX5187" fmla="*/ 6297163 w 7735930"/>
              <a:gd name="connsiteY5187" fmla="*/ 5686418 h 6858000"/>
              <a:gd name="connsiteX5188" fmla="*/ 6297690 w 7735930"/>
              <a:gd name="connsiteY5188" fmla="*/ 5683542 h 6858000"/>
              <a:gd name="connsiteX5189" fmla="*/ 6297689 w 7735930"/>
              <a:gd name="connsiteY5189" fmla="*/ 5683542 h 6858000"/>
              <a:gd name="connsiteX5190" fmla="*/ 6295932 w 7735930"/>
              <a:gd name="connsiteY5190" fmla="*/ 5684308 h 6858000"/>
              <a:gd name="connsiteX5191" fmla="*/ 6294240 w 7735930"/>
              <a:gd name="connsiteY5191" fmla="*/ 5681240 h 6858000"/>
              <a:gd name="connsiteX5192" fmla="*/ 6292152 w 7735930"/>
              <a:gd name="connsiteY5192" fmla="*/ 5678748 h 6858000"/>
              <a:gd name="connsiteX5193" fmla="*/ 6292152 w 7735930"/>
              <a:gd name="connsiteY5193" fmla="*/ 5678749 h 6858000"/>
              <a:gd name="connsiteX5194" fmla="*/ 6292151 w 7735930"/>
              <a:gd name="connsiteY5194" fmla="*/ 5678748 h 6858000"/>
              <a:gd name="connsiteX5195" fmla="*/ 6291010 w 7735930"/>
              <a:gd name="connsiteY5195" fmla="*/ 5682574 h 6858000"/>
              <a:gd name="connsiteX5196" fmla="*/ 6293108 w 7735930"/>
              <a:gd name="connsiteY5196" fmla="*/ 5670142 h 6858000"/>
              <a:gd name="connsiteX5197" fmla="*/ 6298306 w 7735930"/>
              <a:gd name="connsiteY5197" fmla="*/ 5665899 h 6858000"/>
              <a:gd name="connsiteX5198" fmla="*/ 6294526 w 7735930"/>
              <a:gd name="connsiteY5198" fmla="*/ 5650942 h 6858000"/>
              <a:gd name="connsiteX5199" fmla="*/ 6297734 w 7735930"/>
              <a:gd name="connsiteY5199" fmla="*/ 5648544 h 6858000"/>
              <a:gd name="connsiteX5200" fmla="*/ 6298306 w 7735930"/>
              <a:gd name="connsiteY5200" fmla="*/ 5645572 h 6858000"/>
              <a:gd name="connsiteX5201" fmla="*/ 6300133 w 7735930"/>
              <a:gd name="connsiteY5201" fmla="*/ 5645808 h 6858000"/>
              <a:gd name="connsiteX5202" fmla="*/ 6306458 w 7735930"/>
              <a:gd name="connsiteY5202" fmla="*/ 5646627 h 6858000"/>
              <a:gd name="connsiteX5203" fmla="*/ 6308415 w 7735930"/>
              <a:gd name="connsiteY5203" fmla="*/ 5652859 h 6858000"/>
              <a:gd name="connsiteX5204" fmla="*/ 6308416 w 7735930"/>
              <a:gd name="connsiteY5204" fmla="*/ 5652859 h 6858000"/>
              <a:gd name="connsiteX5205" fmla="*/ 6312196 w 7735930"/>
              <a:gd name="connsiteY5205" fmla="*/ 5652859 h 6858000"/>
              <a:gd name="connsiteX5206" fmla="*/ 6315976 w 7735930"/>
              <a:gd name="connsiteY5206" fmla="*/ 5652859 h 6858000"/>
              <a:gd name="connsiteX5207" fmla="*/ 6313426 w 7735930"/>
              <a:gd name="connsiteY5207" fmla="*/ 5645572 h 6858000"/>
              <a:gd name="connsiteX5208" fmla="*/ 6317207 w 7735930"/>
              <a:gd name="connsiteY5208" fmla="*/ 5643655 h 6858000"/>
              <a:gd name="connsiteX5209" fmla="*/ 6310789 w 7735930"/>
              <a:gd name="connsiteY5209" fmla="*/ 5641929 h 6858000"/>
              <a:gd name="connsiteX5210" fmla="*/ 6310788 w 7735930"/>
              <a:gd name="connsiteY5210" fmla="*/ 5641929 h 6858000"/>
              <a:gd name="connsiteX5211" fmla="*/ 6309645 w 7735930"/>
              <a:gd name="connsiteY5211" fmla="*/ 5647488 h 6858000"/>
              <a:gd name="connsiteX5212" fmla="*/ 6308063 w 7735930"/>
              <a:gd name="connsiteY5212" fmla="*/ 5642552 h 6858000"/>
              <a:gd name="connsiteX5213" fmla="*/ 6303053 w 7735930"/>
              <a:gd name="connsiteY5213" fmla="*/ 5640778 h 6858000"/>
              <a:gd name="connsiteX5214" fmla="*/ 6303052 w 7735930"/>
              <a:gd name="connsiteY5214" fmla="*/ 5640778 h 6858000"/>
              <a:gd name="connsiteX5215" fmla="*/ 6297163 w 7735930"/>
              <a:gd name="connsiteY5215" fmla="*/ 5640970 h 6858000"/>
              <a:gd name="connsiteX5216" fmla="*/ 6295317 w 7735930"/>
              <a:gd name="connsiteY5216" fmla="*/ 5640011 h 6858000"/>
              <a:gd name="connsiteX5217" fmla="*/ 6295932 w 7735930"/>
              <a:gd name="connsiteY5217" fmla="*/ 5637326 h 6858000"/>
              <a:gd name="connsiteX5218" fmla="*/ 6304460 w 7735930"/>
              <a:gd name="connsiteY5218" fmla="*/ 5637135 h 6858000"/>
              <a:gd name="connsiteX5219" fmla="*/ 6304635 w 7735930"/>
              <a:gd name="connsiteY5219" fmla="*/ 5636368 h 6858000"/>
              <a:gd name="connsiteX5220" fmla="*/ 6309646 w 7735930"/>
              <a:gd name="connsiteY5220" fmla="*/ 5630806 h 6858000"/>
              <a:gd name="connsiteX5221" fmla="*/ 6307273 w 7735930"/>
              <a:gd name="connsiteY5221" fmla="*/ 5625437 h 6858000"/>
              <a:gd name="connsiteX5222" fmla="*/ 6303493 w 7735930"/>
              <a:gd name="connsiteY5222" fmla="*/ 5623328 h 6858000"/>
              <a:gd name="connsiteX5223" fmla="*/ 6301295 w 7735930"/>
              <a:gd name="connsiteY5223" fmla="*/ 5621602 h 6858000"/>
              <a:gd name="connsiteX5224" fmla="*/ 6300679 w 7735930"/>
              <a:gd name="connsiteY5224" fmla="*/ 5620259 h 6858000"/>
              <a:gd name="connsiteX5225" fmla="*/ 6301733 w 7735930"/>
              <a:gd name="connsiteY5225" fmla="*/ 5619492 h 6858000"/>
              <a:gd name="connsiteX5226" fmla="*/ 6304283 w 7735930"/>
              <a:gd name="connsiteY5226" fmla="*/ 5621218 h 6858000"/>
              <a:gd name="connsiteX5227" fmla="*/ 6307008 w 7735930"/>
              <a:gd name="connsiteY5227" fmla="*/ 5623328 h 6858000"/>
              <a:gd name="connsiteX5228" fmla="*/ 6307008 w 7735930"/>
              <a:gd name="connsiteY5228" fmla="*/ 5623327 h 6858000"/>
              <a:gd name="connsiteX5229" fmla="*/ 6307009 w 7735930"/>
              <a:gd name="connsiteY5229" fmla="*/ 5623328 h 6858000"/>
              <a:gd name="connsiteX5230" fmla="*/ 6308306 w 7735930"/>
              <a:gd name="connsiteY5230" fmla="*/ 5616831 h 6858000"/>
              <a:gd name="connsiteX5231" fmla="*/ 6310789 w 7735930"/>
              <a:gd name="connsiteY5231" fmla="*/ 5612205 h 6858000"/>
              <a:gd name="connsiteX5232" fmla="*/ 6315908 w 7735930"/>
              <a:gd name="connsiteY5232" fmla="*/ 5614770 h 6858000"/>
              <a:gd name="connsiteX5233" fmla="*/ 6319579 w 7735930"/>
              <a:gd name="connsiteY5233" fmla="*/ 5619492 h 6858000"/>
              <a:gd name="connsiteX5234" fmla="*/ 6319580 w 7735930"/>
              <a:gd name="connsiteY5234" fmla="*/ 5619492 h 6858000"/>
              <a:gd name="connsiteX5235" fmla="*/ 6319932 w 7735930"/>
              <a:gd name="connsiteY5235" fmla="*/ 5619492 h 6858000"/>
              <a:gd name="connsiteX5236" fmla="*/ 6320899 w 7735930"/>
              <a:gd name="connsiteY5236" fmla="*/ 5619300 h 6858000"/>
              <a:gd name="connsiteX5237" fmla="*/ 6318349 w 7735930"/>
              <a:gd name="connsiteY5237" fmla="*/ 5614123 h 6858000"/>
              <a:gd name="connsiteX5238" fmla="*/ 6322130 w 7735930"/>
              <a:gd name="connsiteY5238" fmla="*/ 5612205 h 6858000"/>
              <a:gd name="connsiteX5239" fmla="*/ 6319580 w 7735930"/>
              <a:gd name="connsiteY5239" fmla="*/ 5604726 h 6858000"/>
              <a:gd name="connsiteX5240" fmla="*/ 6323360 w 7735930"/>
              <a:gd name="connsiteY5240" fmla="*/ 5601083 h 6858000"/>
              <a:gd name="connsiteX5241" fmla="*/ 6323360 w 7735930"/>
              <a:gd name="connsiteY5241" fmla="*/ 5558703 h 6858000"/>
              <a:gd name="connsiteX5242" fmla="*/ 6323359 w 7735930"/>
              <a:gd name="connsiteY5242" fmla="*/ 5558704 h 6858000"/>
              <a:gd name="connsiteX5243" fmla="*/ 6323359 w 7735930"/>
              <a:gd name="connsiteY5243" fmla="*/ 5558703 h 6858000"/>
              <a:gd name="connsiteX5244" fmla="*/ 6322920 w 7735930"/>
              <a:gd name="connsiteY5244" fmla="*/ 5559086 h 6858000"/>
              <a:gd name="connsiteX5245" fmla="*/ 6319579 w 7735930"/>
              <a:gd name="connsiteY5245" fmla="*/ 5561579 h 6858000"/>
              <a:gd name="connsiteX5246" fmla="*/ 6319140 w 7735930"/>
              <a:gd name="connsiteY5246" fmla="*/ 5561962 h 6858000"/>
              <a:gd name="connsiteX5247" fmla="*/ 6317998 w 7735930"/>
              <a:gd name="connsiteY5247" fmla="*/ 5561004 h 6858000"/>
              <a:gd name="connsiteX5248" fmla="*/ 6309646 w 7735930"/>
              <a:gd name="connsiteY5248" fmla="*/ 5557744 h 6858000"/>
              <a:gd name="connsiteX5249" fmla="*/ 4499315 w 7735930"/>
              <a:gd name="connsiteY5249" fmla="*/ 5556734 h 6858000"/>
              <a:gd name="connsiteX5250" fmla="*/ 4498016 w 7735930"/>
              <a:gd name="connsiteY5250" fmla="*/ 5572733 h 6858000"/>
              <a:gd name="connsiteX5251" fmla="*/ 4485029 w 7735930"/>
              <a:gd name="connsiteY5251" fmla="*/ 5579075 h 6858000"/>
              <a:gd name="connsiteX5252" fmla="*/ 4476263 w 7735930"/>
              <a:gd name="connsiteY5252" fmla="*/ 5574154 h 6858000"/>
              <a:gd name="connsiteX5253" fmla="*/ 4489550 w 7735930"/>
              <a:gd name="connsiteY5253" fmla="*/ 5561213 h 6858000"/>
              <a:gd name="connsiteX5254" fmla="*/ 6296161 w 7735930"/>
              <a:gd name="connsiteY5254" fmla="*/ 5554004 h 6858000"/>
              <a:gd name="connsiteX5255" fmla="*/ 6294525 w 7735930"/>
              <a:gd name="connsiteY5255" fmla="*/ 5554867 h 6858000"/>
              <a:gd name="connsiteX5256" fmla="*/ 6296860 w 7735930"/>
              <a:gd name="connsiteY5256" fmla="*/ 5557925 h 6858000"/>
              <a:gd name="connsiteX5257" fmla="*/ 6296663 w 7735930"/>
              <a:gd name="connsiteY5257" fmla="*/ 5558134 h 6858000"/>
              <a:gd name="connsiteX5258" fmla="*/ 6293460 w 7735930"/>
              <a:gd name="connsiteY5258" fmla="*/ 5556953 h 6858000"/>
              <a:gd name="connsiteX5259" fmla="*/ 6293459 w 7735930"/>
              <a:gd name="connsiteY5259" fmla="*/ 5556953 h 6858000"/>
              <a:gd name="connsiteX5260" fmla="*/ 6293382 w 7735930"/>
              <a:gd name="connsiteY5260" fmla="*/ 5558319 h 6858000"/>
              <a:gd name="connsiteX5261" fmla="*/ 6294525 w 7735930"/>
              <a:gd name="connsiteY5261" fmla="*/ 5560429 h 6858000"/>
              <a:gd name="connsiteX5262" fmla="*/ 6294525 w 7735930"/>
              <a:gd name="connsiteY5262" fmla="*/ 5560428 h 6858000"/>
              <a:gd name="connsiteX5263" fmla="*/ 6294526 w 7735930"/>
              <a:gd name="connsiteY5263" fmla="*/ 5560429 h 6858000"/>
              <a:gd name="connsiteX5264" fmla="*/ 6296664 w 7735930"/>
              <a:gd name="connsiteY5264" fmla="*/ 5558135 h 6858000"/>
              <a:gd name="connsiteX5265" fmla="*/ 6297162 w 7735930"/>
              <a:gd name="connsiteY5265" fmla="*/ 5558319 h 6858000"/>
              <a:gd name="connsiteX5266" fmla="*/ 6297161 w 7735930"/>
              <a:gd name="connsiteY5266" fmla="*/ 5558318 h 6858000"/>
              <a:gd name="connsiteX5267" fmla="*/ 6297163 w 7735930"/>
              <a:gd name="connsiteY5267" fmla="*/ 5558319 h 6858000"/>
              <a:gd name="connsiteX5268" fmla="*/ 6296861 w 7735930"/>
              <a:gd name="connsiteY5268" fmla="*/ 5557925 h 6858000"/>
              <a:gd name="connsiteX5269" fmla="*/ 6299712 w 7735930"/>
              <a:gd name="connsiteY5269" fmla="*/ 5554867 h 6858000"/>
              <a:gd name="connsiteX5270" fmla="*/ 6296163 w 7735930"/>
              <a:gd name="connsiteY5270" fmla="*/ 5554004 h 6858000"/>
              <a:gd name="connsiteX5271" fmla="*/ 6296162 w 7735930"/>
              <a:gd name="connsiteY5271" fmla="*/ 5554004 h 6858000"/>
              <a:gd name="connsiteX5272" fmla="*/ 5795456 w 7735930"/>
              <a:gd name="connsiteY5272" fmla="*/ 5552758 h 6858000"/>
              <a:gd name="connsiteX5273" fmla="*/ 5786753 w 7735930"/>
              <a:gd name="connsiteY5273" fmla="*/ 5560429 h 6858000"/>
              <a:gd name="connsiteX5274" fmla="*/ 5781830 w 7735930"/>
              <a:gd name="connsiteY5274" fmla="*/ 5575195 h 6858000"/>
              <a:gd name="connsiteX5275" fmla="*/ 5787984 w 7735930"/>
              <a:gd name="connsiteY5275" fmla="*/ 5582482 h 6858000"/>
              <a:gd name="connsiteX5276" fmla="*/ 5784203 w 7735930"/>
              <a:gd name="connsiteY5276" fmla="*/ 5582482 h 6858000"/>
              <a:gd name="connsiteX5277" fmla="*/ 5786753 w 7735930"/>
              <a:gd name="connsiteY5277" fmla="*/ 5589960 h 6858000"/>
              <a:gd name="connsiteX5278" fmla="*/ 5786753 w 7735930"/>
              <a:gd name="connsiteY5278" fmla="*/ 5589959 h 6858000"/>
              <a:gd name="connsiteX5279" fmla="*/ 5786754 w 7735930"/>
              <a:gd name="connsiteY5279" fmla="*/ 5589960 h 6858000"/>
              <a:gd name="connsiteX5280" fmla="*/ 5789303 w 7735930"/>
              <a:gd name="connsiteY5280" fmla="*/ 5588043 h 6858000"/>
              <a:gd name="connsiteX5281" fmla="*/ 5792907 w 7735930"/>
              <a:gd name="connsiteY5281" fmla="*/ 5578838 h 6858000"/>
              <a:gd name="connsiteX5282" fmla="*/ 5796258 w 7735930"/>
              <a:gd name="connsiteY5282" fmla="*/ 5576752 h 6858000"/>
              <a:gd name="connsiteX5283" fmla="*/ 5798093 w 7735930"/>
              <a:gd name="connsiteY5283" fmla="*/ 5577112 h 6858000"/>
              <a:gd name="connsiteX5284" fmla="*/ 5799236 w 7735930"/>
              <a:gd name="connsiteY5284" fmla="*/ 5578838 h 6858000"/>
              <a:gd name="connsiteX5285" fmla="*/ 5799235 w 7735930"/>
              <a:gd name="connsiteY5285" fmla="*/ 5578835 h 6858000"/>
              <a:gd name="connsiteX5286" fmla="*/ 5799237 w 7735930"/>
              <a:gd name="connsiteY5286" fmla="*/ 5578838 h 6858000"/>
              <a:gd name="connsiteX5287" fmla="*/ 5792907 w 7735930"/>
              <a:gd name="connsiteY5287" fmla="*/ 5564072 h 6858000"/>
              <a:gd name="connsiteX5288" fmla="*/ 5799237 w 7735930"/>
              <a:gd name="connsiteY5288" fmla="*/ 5558319 h 6858000"/>
              <a:gd name="connsiteX5289" fmla="*/ 5795457 w 7735930"/>
              <a:gd name="connsiteY5289" fmla="*/ 5552758 h 6858000"/>
              <a:gd name="connsiteX5290" fmla="*/ 6131275 w 7735930"/>
              <a:gd name="connsiteY5290" fmla="*/ 5551032 h 6858000"/>
              <a:gd name="connsiteX5291" fmla="*/ 6128637 w 7735930"/>
              <a:gd name="connsiteY5291" fmla="*/ 5558319 h 6858000"/>
              <a:gd name="connsiteX5292" fmla="*/ 6128022 w 7735930"/>
              <a:gd name="connsiteY5292" fmla="*/ 5560429 h 6858000"/>
              <a:gd name="connsiteX5293" fmla="*/ 6128637 w 7735930"/>
              <a:gd name="connsiteY5293" fmla="*/ 5562155 h 6858000"/>
              <a:gd name="connsiteX5294" fmla="*/ 6128439 w 7735930"/>
              <a:gd name="connsiteY5294" fmla="*/ 5565989 h 6858000"/>
              <a:gd name="connsiteX5295" fmla="*/ 6128440 w 7735930"/>
              <a:gd name="connsiteY5295" fmla="*/ 5565989 h 6858000"/>
              <a:gd name="connsiteX5296" fmla="*/ 6136023 w 7735930"/>
              <a:gd name="connsiteY5296" fmla="*/ 5564072 h 6858000"/>
              <a:gd name="connsiteX5297" fmla="*/ 6136199 w 7735930"/>
              <a:gd name="connsiteY5297" fmla="*/ 5562922 h 6858000"/>
              <a:gd name="connsiteX5298" fmla="*/ 6138220 w 7735930"/>
              <a:gd name="connsiteY5298" fmla="*/ 5560429 h 6858000"/>
              <a:gd name="connsiteX5299" fmla="*/ 6139802 w 7735930"/>
              <a:gd name="connsiteY5299" fmla="*/ 5563113 h 6858000"/>
              <a:gd name="connsiteX5300" fmla="*/ 6139802 w 7735930"/>
              <a:gd name="connsiteY5300" fmla="*/ 5563305 h 6858000"/>
              <a:gd name="connsiteX5301" fmla="*/ 6139538 w 7735930"/>
              <a:gd name="connsiteY5301" fmla="*/ 5566182 h 6858000"/>
              <a:gd name="connsiteX5302" fmla="*/ 6139539 w 7735930"/>
              <a:gd name="connsiteY5302" fmla="*/ 5566181 h 6858000"/>
              <a:gd name="connsiteX5303" fmla="*/ 6139539 w 7735930"/>
              <a:gd name="connsiteY5303" fmla="*/ 5566182 h 6858000"/>
              <a:gd name="connsiteX5304" fmla="*/ 6139978 w 7735930"/>
              <a:gd name="connsiteY5304" fmla="*/ 5565990 h 6858000"/>
              <a:gd name="connsiteX5305" fmla="*/ 6141384 w 7735930"/>
              <a:gd name="connsiteY5305" fmla="*/ 5566949 h 6858000"/>
              <a:gd name="connsiteX5306" fmla="*/ 6141384 w 7735930"/>
              <a:gd name="connsiteY5306" fmla="*/ 5566948 h 6858000"/>
              <a:gd name="connsiteX5307" fmla="*/ 6141385 w 7735930"/>
              <a:gd name="connsiteY5307" fmla="*/ 5566949 h 6858000"/>
              <a:gd name="connsiteX5308" fmla="*/ 6141122 w 7735930"/>
              <a:gd name="connsiteY5308" fmla="*/ 5554867 h 6858000"/>
              <a:gd name="connsiteX5309" fmla="*/ 6141121 w 7735930"/>
              <a:gd name="connsiteY5309" fmla="*/ 5554867 h 6858000"/>
              <a:gd name="connsiteX5310" fmla="*/ 6135066 w 7735930"/>
              <a:gd name="connsiteY5310" fmla="*/ 5554507 h 6858000"/>
              <a:gd name="connsiteX5311" fmla="*/ 6129869 w 7735930"/>
              <a:gd name="connsiteY5311" fmla="*/ 5556592 h 6858000"/>
              <a:gd name="connsiteX5312" fmla="*/ 6131276 w 7735930"/>
              <a:gd name="connsiteY5312" fmla="*/ 5551032 h 6858000"/>
              <a:gd name="connsiteX5313" fmla="*/ 6131274 w 7735930"/>
              <a:gd name="connsiteY5313" fmla="*/ 5551033 h 6858000"/>
              <a:gd name="connsiteX5314" fmla="*/ 6349557 w 7735930"/>
              <a:gd name="connsiteY5314" fmla="*/ 5549306 h 6858000"/>
              <a:gd name="connsiteX5315" fmla="*/ 6348326 w 7735930"/>
              <a:gd name="connsiteY5315" fmla="*/ 5556589 h 6858000"/>
              <a:gd name="connsiteX5316" fmla="*/ 6347360 w 7735930"/>
              <a:gd name="connsiteY5316" fmla="*/ 5551008 h 6858000"/>
              <a:gd name="connsiteX5317" fmla="*/ 6347359 w 7735930"/>
              <a:gd name="connsiteY5317" fmla="*/ 5551009 h 6858000"/>
              <a:gd name="connsiteX5318" fmla="*/ 6347359 w 7735930"/>
              <a:gd name="connsiteY5318" fmla="*/ 5551008 h 6858000"/>
              <a:gd name="connsiteX5319" fmla="*/ 6344546 w 7735930"/>
              <a:gd name="connsiteY5319" fmla="*/ 5552758 h 6858000"/>
              <a:gd name="connsiteX5320" fmla="*/ 6346919 w 7735930"/>
              <a:gd name="connsiteY5320" fmla="*/ 5556593 h 6858000"/>
              <a:gd name="connsiteX5321" fmla="*/ 6340766 w 7735930"/>
              <a:gd name="connsiteY5321" fmla="*/ 5565990 h 6858000"/>
              <a:gd name="connsiteX5322" fmla="*/ 6341996 w 7735930"/>
              <a:gd name="connsiteY5322" fmla="*/ 5571551 h 6858000"/>
              <a:gd name="connsiteX5323" fmla="*/ 6341996 w 7735930"/>
              <a:gd name="connsiteY5323" fmla="*/ 5575195 h 6858000"/>
              <a:gd name="connsiteX5324" fmla="*/ 6341381 w 7735930"/>
              <a:gd name="connsiteY5324" fmla="*/ 5577879 h 6858000"/>
              <a:gd name="connsiteX5325" fmla="*/ 6341382 w 7735930"/>
              <a:gd name="connsiteY5325" fmla="*/ 5577878 h 6858000"/>
              <a:gd name="connsiteX5326" fmla="*/ 6341382 w 7735930"/>
              <a:gd name="connsiteY5326" fmla="*/ 5577879 h 6858000"/>
              <a:gd name="connsiteX5327" fmla="*/ 6343404 w 7735930"/>
              <a:gd name="connsiteY5327" fmla="*/ 5577112 h 6858000"/>
              <a:gd name="connsiteX5328" fmla="*/ 6352106 w 7735930"/>
              <a:gd name="connsiteY5328" fmla="*/ 5573277 h 6858000"/>
              <a:gd name="connsiteX5329" fmla="*/ 6350700 w 7735930"/>
              <a:gd name="connsiteY5329" fmla="*/ 5578838 h 6858000"/>
              <a:gd name="connsiteX5330" fmla="*/ 6350701 w 7735930"/>
              <a:gd name="connsiteY5330" fmla="*/ 5578838 h 6858000"/>
              <a:gd name="connsiteX5331" fmla="*/ 6353514 w 7735930"/>
              <a:gd name="connsiteY5331" fmla="*/ 5579030 h 6858000"/>
              <a:gd name="connsiteX5332" fmla="*/ 6354481 w 7735930"/>
              <a:gd name="connsiteY5332" fmla="*/ 5571551 h 6858000"/>
              <a:gd name="connsiteX5333" fmla="*/ 6352107 w 7735930"/>
              <a:gd name="connsiteY5333" fmla="*/ 5569442 h 6858000"/>
              <a:gd name="connsiteX5334" fmla="*/ 6354041 w 7735930"/>
              <a:gd name="connsiteY5334" fmla="*/ 5552566 h 6858000"/>
              <a:gd name="connsiteX5335" fmla="*/ 6349558 w 7735930"/>
              <a:gd name="connsiteY5335" fmla="*/ 5549306 h 6858000"/>
              <a:gd name="connsiteX5336" fmla="*/ 6075100 w 7735930"/>
              <a:gd name="connsiteY5336" fmla="*/ 5547389 h 6858000"/>
              <a:gd name="connsiteX5337" fmla="*/ 6072462 w 7735930"/>
              <a:gd name="connsiteY5337" fmla="*/ 5554867 h 6858000"/>
              <a:gd name="connsiteX5338" fmla="*/ 6079407 w 7735930"/>
              <a:gd name="connsiteY5338" fmla="*/ 5556785 h 6858000"/>
              <a:gd name="connsiteX5339" fmla="*/ 6079408 w 7735930"/>
              <a:gd name="connsiteY5339" fmla="*/ 5556785 h 6858000"/>
              <a:gd name="connsiteX5340" fmla="*/ 6085035 w 7735930"/>
              <a:gd name="connsiteY5340" fmla="*/ 5556593 h 6858000"/>
              <a:gd name="connsiteX5341" fmla="*/ 6082397 w 7735930"/>
              <a:gd name="connsiteY5341" fmla="*/ 5551032 h 6858000"/>
              <a:gd name="connsiteX5342" fmla="*/ 6082396 w 7735930"/>
              <a:gd name="connsiteY5342" fmla="*/ 5551032 h 6858000"/>
              <a:gd name="connsiteX5343" fmla="*/ 6077859 w 7735930"/>
              <a:gd name="connsiteY5343" fmla="*/ 5553836 h 6858000"/>
              <a:gd name="connsiteX5344" fmla="*/ 6075101 w 7735930"/>
              <a:gd name="connsiteY5344" fmla="*/ 5549306 h 6858000"/>
              <a:gd name="connsiteX5345" fmla="*/ 6075101 w 7735930"/>
              <a:gd name="connsiteY5345" fmla="*/ 5547389 h 6858000"/>
              <a:gd name="connsiteX5346" fmla="*/ 6075100 w 7735930"/>
              <a:gd name="connsiteY5346" fmla="*/ 5547391 h 6858000"/>
              <a:gd name="connsiteX5347" fmla="*/ 5189047 w 7735930"/>
              <a:gd name="connsiteY5347" fmla="*/ 5544320 h 6858000"/>
              <a:gd name="connsiteX5348" fmla="*/ 5187290 w 7735930"/>
              <a:gd name="connsiteY5348" fmla="*/ 5544512 h 6858000"/>
              <a:gd name="connsiteX5349" fmla="*/ 5184125 w 7735930"/>
              <a:gd name="connsiteY5349" fmla="*/ 5551032 h 6858000"/>
              <a:gd name="connsiteX5350" fmla="*/ 5190279 w 7735930"/>
              <a:gd name="connsiteY5350" fmla="*/ 5556593 h 6858000"/>
              <a:gd name="connsiteX5351" fmla="*/ 5190279 w 7735930"/>
              <a:gd name="connsiteY5351" fmla="*/ 5556591 h 6858000"/>
              <a:gd name="connsiteX5352" fmla="*/ 5190280 w 7735930"/>
              <a:gd name="connsiteY5352" fmla="*/ 5556593 h 6858000"/>
              <a:gd name="connsiteX5353" fmla="*/ 5190280 w 7735930"/>
              <a:gd name="connsiteY5353" fmla="*/ 5545663 h 6858000"/>
              <a:gd name="connsiteX5354" fmla="*/ 5189049 w 7735930"/>
              <a:gd name="connsiteY5354" fmla="*/ 5544320 h 6858000"/>
              <a:gd name="connsiteX5355" fmla="*/ 5189048 w 7735930"/>
              <a:gd name="connsiteY5355" fmla="*/ 5544320 h 6858000"/>
              <a:gd name="connsiteX5356" fmla="*/ 5758006 w 7735930"/>
              <a:gd name="connsiteY5356" fmla="*/ 5541828 h 6858000"/>
              <a:gd name="connsiteX5357" fmla="*/ 5758006 w 7735930"/>
              <a:gd name="connsiteY5357" fmla="*/ 5543745 h 6858000"/>
              <a:gd name="connsiteX5358" fmla="*/ 5756776 w 7735930"/>
              <a:gd name="connsiteY5358" fmla="*/ 5543745 h 6858000"/>
              <a:gd name="connsiteX5359" fmla="*/ 6296550 w 7735930"/>
              <a:gd name="connsiteY5359" fmla="*/ 5537223 h 6858000"/>
              <a:gd name="connsiteX5360" fmla="*/ 6296551 w 7735930"/>
              <a:gd name="connsiteY5360" fmla="*/ 5537223 h 6858000"/>
              <a:gd name="connsiteX5361" fmla="*/ 6296548 w 7735930"/>
              <a:gd name="connsiteY5361" fmla="*/ 5537225 h 6858000"/>
              <a:gd name="connsiteX5362" fmla="*/ 5814181 w 7735930"/>
              <a:gd name="connsiteY5362" fmla="*/ 5536266 h 6858000"/>
              <a:gd name="connsiteX5363" fmla="*/ 5803016 w 7735930"/>
              <a:gd name="connsiteY5363" fmla="*/ 5545471 h 6858000"/>
              <a:gd name="connsiteX5364" fmla="*/ 5803017 w 7735930"/>
              <a:gd name="connsiteY5364" fmla="*/ 5545470 h 6858000"/>
              <a:gd name="connsiteX5365" fmla="*/ 5803017 w 7735930"/>
              <a:gd name="connsiteY5365" fmla="*/ 5545471 h 6858000"/>
              <a:gd name="connsiteX5366" fmla="*/ 5808797 w 7735930"/>
              <a:gd name="connsiteY5366" fmla="*/ 5543888 h 6858000"/>
              <a:gd name="connsiteX5367" fmla="*/ 5814181 w 7735930"/>
              <a:gd name="connsiteY5367" fmla="*/ 5543745 h 6858000"/>
              <a:gd name="connsiteX5368" fmla="*/ 5815500 w 7735930"/>
              <a:gd name="connsiteY5368" fmla="*/ 5547389 h 6858000"/>
              <a:gd name="connsiteX5369" fmla="*/ 5815763 w 7735930"/>
              <a:gd name="connsiteY5369" fmla="*/ 5547579 h 6858000"/>
              <a:gd name="connsiteX5370" fmla="*/ 5815764 w 7735930"/>
              <a:gd name="connsiteY5370" fmla="*/ 5547580 h 6858000"/>
              <a:gd name="connsiteX5371" fmla="*/ 5819105 w 7735930"/>
              <a:gd name="connsiteY5371" fmla="*/ 5540869 h 6858000"/>
              <a:gd name="connsiteX5372" fmla="*/ 5819896 w 7735930"/>
              <a:gd name="connsiteY5372" fmla="*/ 5539910 h 6858000"/>
              <a:gd name="connsiteX5373" fmla="*/ 5819895 w 7735930"/>
              <a:gd name="connsiteY5373" fmla="*/ 5539910 h 6858000"/>
              <a:gd name="connsiteX5374" fmla="*/ 5819894 w 7735930"/>
              <a:gd name="connsiteY5374" fmla="*/ 5539910 h 6858000"/>
              <a:gd name="connsiteX5375" fmla="*/ 5819280 w 7735930"/>
              <a:gd name="connsiteY5375" fmla="*/ 5539910 h 6858000"/>
              <a:gd name="connsiteX5376" fmla="*/ 5816730 w 7735930"/>
              <a:gd name="connsiteY5376" fmla="*/ 5541826 h 6858000"/>
              <a:gd name="connsiteX5377" fmla="*/ 5813742 w 7735930"/>
              <a:gd name="connsiteY5377" fmla="*/ 5539838 h 6858000"/>
              <a:gd name="connsiteX5378" fmla="*/ 5814182 w 7735930"/>
              <a:gd name="connsiteY5378" fmla="*/ 5536266 h 6858000"/>
              <a:gd name="connsiteX5379" fmla="*/ 5724424 w 7735930"/>
              <a:gd name="connsiteY5379" fmla="*/ 5533198 h 6858000"/>
              <a:gd name="connsiteX5380" fmla="*/ 5722842 w 7735930"/>
              <a:gd name="connsiteY5380" fmla="*/ 5534349 h 6858000"/>
              <a:gd name="connsiteX5381" fmla="*/ 5722490 w 7735930"/>
              <a:gd name="connsiteY5381" fmla="*/ 5534349 h 6858000"/>
              <a:gd name="connsiteX5382" fmla="*/ 5722490 w 7735930"/>
              <a:gd name="connsiteY5382" fmla="*/ 5539718 h 6858000"/>
              <a:gd name="connsiteX5383" fmla="*/ 5722491 w 7735930"/>
              <a:gd name="connsiteY5383" fmla="*/ 5539716 h 6858000"/>
              <a:gd name="connsiteX5384" fmla="*/ 5722491 w 7735930"/>
              <a:gd name="connsiteY5384" fmla="*/ 5539718 h 6858000"/>
              <a:gd name="connsiteX5385" fmla="*/ 5724425 w 7735930"/>
              <a:gd name="connsiteY5385" fmla="*/ 5537417 h 6858000"/>
              <a:gd name="connsiteX5386" fmla="*/ 5725480 w 7735930"/>
              <a:gd name="connsiteY5386" fmla="*/ 5536074 h 6858000"/>
              <a:gd name="connsiteX5387" fmla="*/ 5724425 w 7735930"/>
              <a:gd name="connsiteY5387" fmla="*/ 5533198 h 6858000"/>
              <a:gd name="connsiteX5388" fmla="*/ 4589058 w 7735930"/>
              <a:gd name="connsiteY5388" fmla="*/ 5531856 h 6858000"/>
              <a:gd name="connsiteX5389" fmla="*/ 4586860 w 7735930"/>
              <a:gd name="connsiteY5389" fmla="*/ 5536266 h 6858000"/>
              <a:gd name="connsiteX5390" fmla="*/ 4587827 w 7735930"/>
              <a:gd name="connsiteY5390" fmla="*/ 5537417 h 6858000"/>
              <a:gd name="connsiteX5391" fmla="*/ 4587826 w 7735930"/>
              <a:gd name="connsiteY5391" fmla="*/ 5537415 h 6858000"/>
              <a:gd name="connsiteX5392" fmla="*/ 4587828 w 7735930"/>
              <a:gd name="connsiteY5392" fmla="*/ 5537417 h 6858000"/>
              <a:gd name="connsiteX5393" fmla="*/ 4587652 w 7735930"/>
              <a:gd name="connsiteY5393" fmla="*/ 5536266 h 6858000"/>
              <a:gd name="connsiteX5394" fmla="*/ 4588795 w 7735930"/>
              <a:gd name="connsiteY5394" fmla="*/ 5532623 h 6858000"/>
              <a:gd name="connsiteX5395" fmla="*/ 4589059 w 7735930"/>
              <a:gd name="connsiteY5395" fmla="*/ 5531856 h 6858000"/>
              <a:gd name="connsiteX5396" fmla="*/ 4589055 w 7735930"/>
              <a:gd name="connsiteY5396" fmla="*/ 5531864 h 6858000"/>
              <a:gd name="connsiteX5397" fmla="*/ 5879059 w 7735930"/>
              <a:gd name="connsiteY5397" fmla="*/ 5530513 h 6858000"/>
              <a:gd name="connsiteX5398" fmla="*/ 5877773 w 7735930"/>
              <a:gd name="connsiteY5398" fmla="*/ 5531424 h 6858000"/>
              <a:gd name="connsiteX5399" fmla="*/ 5876685 w 7735930"/>
              <a:gd name="connsiteY5399" fmla="*/ 5532622 h 6858000"/>
              <a:gd name="connsiteX5400" fmla="*/ 5874664 w 7735930"/>
              <a:gd name="connsiteY5400" fmla="*/ 5531664 h 6858000"/>
              <a:gd name="connsiteX5401" fmla="*/ 5874663 w 7735930"/>
              <a:gd name="connsiteY5401" fmla="*/ 5531664 h 6858000"/>
              <a:gd name="connsiteX5402" fmla="*/ 5875455 w 7735930"/>
              <a:gd name="connsiteY5402" fmla="*/ 5534349 h 6858000"/>
              <a:gd name="connsiteX5403" fmla="*/ 5875455 w 7735930"/>
              <a:gd name="connsiteY5403" fmla="*/ 5539910 h 6858000"/>
              <a:gd name="connsiteX5404" fmla="*/ 5872905 w 7735930"/>
              <a:gd name="connsiteY5404" fmla="*/ 5547389 h 6858000"/>
              <a:gd name="connsiteX5405" fmla="*/ 5872290 w 7735930"/>
              <a:gd name="connsiteY5405" fmla="*/ 5550265 h 6858000"/>
              <a:gd name="connsiteX5406" fmla="*/ 5872291 w 7735930"/>
              <a:gd name="connsiteY5406" fmla="*/ 5550264 h 6858000"/>
              <a:gd name="connsiteX5407" fmla="*/ 5872291 w 7735930"/>
              <a:gd name="connsiteY5407" fmla="*/ 5550265 h 6858000"/>
              <a:gd name="connsiteX5408" fmla="*/ 5875630 w 7735930"/>
              <a:gd name="connsiteY5408" fmla="*/ 5548923 h 6858000"/>
              <a:gd name="connsiteX5409" fmla="*/ 5876070 w 7735930"/>
              <a:gd name="connsiteY5409" fmla="*/ 5550265 h 6858000"/>
              <a:gd name="connsiteX5410" fmla="*/ 5873872 w 7735930"/>
              <a:gd name="connsiteY5410" fmla="*/ 5550265 h 6858000"/>
              <a:gd name="connsiteX5411" fmla="*/ 5876685 w 7735930"/>
              <a:gd name="connsiteY5411" fmla="*/ 5556593 h 6858000"/>
              <a:gd name="connsiteX5412" fmla="*/ 5876686 w 7735930"/>
              <a:gd name="connsiteY5412" fmla="*/ 5556593 h 6858000"/>
              <a:gd name="connsiteX5413" fmla="*/ 5880379 w 7735930"/>
              <a:gd name="connsiteY5413" fmla="*/ 5556593 h 6858000"/>
              <a:gd name="connsiteX5414" fmla="*/ 5880379 w 7735930"/>
              <a:gd name="connsiteY5414" fmla="*/ 5538184 h 6858000"/>
              <a:gd name="connsiteX5415" fmla="*/ 5877829 w 7735930"/>
              <a:gd name="connsiteY5415" fmla="*/ 5536266 h 6858000"/>
              <a:gd name="connsiteX5416" fmla="*/ 5879060 w 7735930"/>
              <a:gd name="connsiteY5416" fmla="*/ 5536266 h 6858000"/>
              <a:gd name="connsiteX5417" fmla="*/ 5879060 w 7735930"/>
              <a:gd name="connsiteY5417" fmla="*/ 5534349 h 6858000"/>
              <a:gd name="connsiteX5418" fmla="*/ 5879060 w 7735930"/>
              <a:gd name="connsiteY5418" fmla="*/ 5530513 h 6858000"/>
              <a:gd name="connsiteX5419" fmla="*/ 5879059 w 7735930"/>
              <a:gd name="connsiteY5419" fmla="*/ 5530514 h 6858000"/>
              <a:gd name="connsiteX5420" fmla="*/ 5834225 w 7735930"/>
              <a:gd name="connsiteY5420" fmla="*/ 5521500 h 6858000"/>
              <a:gd name="connsiteX5421" fmla="*/ 5832994 w 7735930"/>
              <a:gd name="connsiteY5421" fmla="*/ 5525143 h 6858000"/>
              <a:gd name="connsiteX5422" fmla="*/ 5830973 w 7735930"/>
              <a:gd name="connsiteY5422" fmla="*/ 5524185 h 6858000"/>
              <a:gd name="connsiteX5423" fmla="*/ 5830972 w 7735930"/>
              <a:gd name="connsiteY5423" fmla="*/ 5524185 h 6858000"/>
              <a:gd name="connsiteX5424" fmla="*/ 5831587 w 7735930"/>
              <a:gd name="connsiteY5424" fmla="*/ 5527062 h 6858000"/>
              <a:gd name="connsiteX5425" fmla="*/ 5830444 w 7735930"/>
              <a:gd name="connsiteY5425" fmla="*/ 5532623 h 6858000"/>
              <a:gd name="connsiteX5426" fmla="*/ 5828071 w 7735930"/>
              <a:gd name="connsiteY5426" fmla="*/ 5532623 h 6858000"/>
              <a:gd name="connsiteX5427" fmla="*/ 5824291 w 7735930"/>
              <a:gd name="connsiteY5427" fmla="*/ 5539910 h 6858000"/>
              <a:gd name="connsiteX5428" fmla="*/ 5823851 w 7735930"/>
              <a:gd name="connsiteY5428" fmla="*/ 5539910 h 6858000"/>
              <a:gd name="connsiteX5429" fmla="*/ 5824466 w 7735930"/>
              <a:gd name="connsiteY5429" fmla="*/ 5540485 h 6858000"/>
              <a:gd name="connsiteX5430" fmla="*/ 5827455 w 7735930"/>
              <a:gd name="connsiteY5430" fmla="*/ 5546430 h 6858000"/>
              <a:gd name="connsiteX5431" fmla="*/ 5826049 w 7735930"/>
              <a:gd name="connsiteY5431" fmla="*/ 5548538 h 6858000"/>
              <a:gd name="connsiteX5432" fmla="*/ 5824643 w 7735930"/>
              <a:gd name="connsiteY5432" fmla="*/ 5546430 h 6858000"/>
              <a:gd name="connsiteX5433" fmla="*/ 5823061 w 7735930"/>
              <a:gd name="connsiteY5433" fmla="*/ 5544320 h 6858000"/>
              <a:gd name="connsiteX5434" fmla="*/ 5821478 w 7735930"/>
              <a:gd name="connsiteY5434" fmla="*/ 5542403 h 6858000"/>
              <a:gd name="connsiteX5435" fmla="*/ 5821477 w 7735930"/>
              <a:gd name="connsiteY5435" fmla="*/ 5542403 h 6858000"/>
              <a:gd name="connsiteX5436" fmla="*/ 5820335 w 7735930"/>
              <a:gd name="connsiteY5436" fmla="*/ 5543553 h 6858000"/>
              <a:gd name="connsiteX5437" fmla="*/ 5818137 w 7735930"/>
              <a:gd name="connsiteY5437" fmla="*/ 5547389 h 6858000"/>
              <a:gd name="connsiteX5438" fmla="*/ 5830444 w 7735930"/>
              <a:gd name="connsiteY5438" fmla="*/ 5558319 h 6858000"/>
              <a:gd name="connsiteX5439" fmla="*/ 5826664 w 7735930"/>
              <a:gd name="connsiteY5439" fmla="*/ 5564072 h 6858000"/>
              <a:gd name="connsiteX5440" fmla="*/ 5821653 w 7735930"/>
              <a:gd name="connsiteY5440" fmla="*/ 5565990 h 6858000"/>
              <a:gd name="connsiteX5441" fmla="*/ 5822136 w 7735930"/>
              <a:gd name="connsiteY5441" fmla="*/ 5566995 h 6858000"/>
              <a:gd name="connsiteX5442" fmla="*/ 5820511 w 7735930"/>
              <a:gd name="connsiteY5442" fmla="*/ 5565990 h 6858000"/>
              <a:gd name="connsiteX5443" fmla="*/ 5820510 w 7735930"/>
              <a:gd name="connsiteY5443" fmla="*/ 5565990 h 6858000"/>
              <a:gd name="connsiteX5444" fmla="*/ 5817873 w 7735930"/>
              <a:gd name="connsiteY5444" fmla="*/ 5571551 h 6858000"/>
              <a:gd name="connsiteX5445" fmla="*/ 5817873 w 7735930"/>
              <a:gd name="connsiteY5445" fmla="*/ 5577112 h 6858000"/>
              <a:gd name="connsiteX5446" fmla="*/ 5829214 w 7735930"/>
              <a:gd name="connsiteY5446" fmla="*/ 5582482 h 6858000"/>
              <a:gd name="connsiteX5447" fmla="*/ 5836774 w 7735930"/>
              <a:gd name="connsiteY5447" fmla="*/ 5595522 h 6858000"/>
              <a:gd name="connsiteX5448" fmla="*/ 5834752 w 7735930"/>
              <a:gd name="connsiteY5448" fmla="*/ 5596480 h 6858000"/>
              <a:gd name="connsiteX5449" fmla="*/ 5834225 w 7735930"/>
              <a:gd name="connsiteY5449" fmla="*/ 5599164 h 6858000"/>
              <a:gd name="connsiteX5450" fmla="*/ 5828521 w 7735930"/>
              <a:gd name="connsiteY5450" fmla="*/ 5599236 h 6858000"/>
              <a:gd name="connsiteX5451" fmla="*/ 5822885 w 7735930"/>
              <a:gd name="connsiteY5451" fmla="*/ 5599164 h 6858000"/>
              <a:gd name="connsiteX5452" fmla="*/ 5822885 w 7735930"/>
              <a:gd name="connsiteY5452" fmla="*/ 5595522 h 6858000"/>
              <a:gd name="connsiteX5453" fmla="*/ 5823676 w 7735930"/>
              <a:gd name="connsiteY5453" fmla="*/ 5592645 h 6858000"/>
              <a:gd name="connsiteX5454" fmla="*/ 5823674 w 7735930"/>
              <a:gd name="connsiteY5454" fmla="*/ 5592645 h 6858000"/>
              <a:gd name="connsiteX5455" fmla="*/ 5823675 w 7735930"/>
              <a:gd name="connsiteY5455" fmla="*/ 5592644 h 6858000"/>
              <a:gd name="connsiteX5456" fmla="*/ 5821654 w 7735930"/>
              <a:gd name="connsiteY5456" fmla="*/ 5593603 h 6858000"/>
              <a:gd name="connsiteX5457" fmla="*/ 5821181 w 7735930"/>
              <a:gd name="connsiteY5457" fmla="*/ 5590823 h 6858000"/>
              <a:gd name="connsiteX5458" fmla="*/ 5821180 w 7735930"/>
              <a:gd name="connsiteY5458" fmla="*/ 5590823 h 6858000"/>
              <a:gd name="connsiteX5459" fmla="*/ 5819719 w 7735930"/>
              <a:gd name="connsiteY5459" fmla="*/ 5591495 h 6858000"/>
              <a:gd name="connsiteX5460" fmla="*/ 5820510 w 7735930"/>
              <a:gd name="connsiteY5460" fmla="*/ 5593604 h 6858000"/>
              <a:gd name="connsiteX5461" fmla="*/ 5819895 w 7735930"/>
              <a:gd name="connsiteY5461" fmla="*/ 5595522 h 6858000"/>
              <a:gd name="connsiteX5462" fmla="*/ 5820510 w 7735930"/>
              <a:gd name="connsiteY5462" fmla="*/ 5597439 h 6858000"/>
              <a:gd name="connsiteX5463" fmla="*/ 5819280 w 7735930"/>
              <a:gd name="connsiteY5463" fmla="*/ 5606644 h 6858000"/>
              <a:gd name="connsiteX5464" fmla="*/ 5828071 w 7735930"/>
              <a:gd name="connsiteY5464" fmla="*/ 5615849 h 6858000"/>
              <a:gd name="connsiteX5465" fmla="*/ 5828071 w 7735930"/>
              <a:gd name="connsiteY5465" fmla="*/ 5615848 h 6858000"/>
              <a:gd name="connsiteX5466" fmla="*/ 5828072 w 7735930"/>
              <a:gd name="connsiteY5466" fmla="*/ 5615849 h 6858000"/>
              <a:gd name="connsiteX5467" fmla="*/ 5829214 w 7735930"/>
              <a:gd name="connsiteY5467" fmla="*/ 5614124 h 6858000"/>
              <a:gd name="connsiteX5468" fmla="*/ 5829214 w 7735930"/>
              <a:gd name="connsiteY5468" fmla="*/ 5617575 h 6858000"/>
              <a:gd name="connsiteX5469" fmla="*/ 5830181 w 7735930"/>
              <a:gd name="connsiteY5469" fmla="*/ 5618150 h 6858000"/>
              <a:gd name="connsiteX5470" fmla="*/ 5830620 w 7735930"/>
              <a:gd name="connsiteY5470" fmla="*/ 5618533 h 6858000"/>
              <a:gd name="connsiteX5471" fmla="*/ 5830620 w 7735930"/>
              <a:gd name="connsiteY5471" fmla="*/ 5619109 h 6858000"/>
              <a:gd name="connsiteX5472" fmla="*/ 5832994 w 7735930"/>
              <a:gd name="connsiteY5472" fmla="*/ 5626779 h 6858000"/>
              <a:gd name="connsiteX5473" fmla="*/ 5832994 w 7735930"/>
              <a:gd name="connsiteY5473" fmla="*/ 5626777 h 6858000"/>
              <a:gd name="connsiteX5474" fmla="*/ 5832995 w 7735930"/>
              <a:gd name="connsiteY5474" fmla="*/ 5626779 h 6858000"/>
              <a:gd name="connsiteX5475" fmla="*/ 5834126 w 7735930"/>
              <a:gd name="connsiteY5475" fmla="*/ 5623927 h 6858000"/>
              <a:gd name="connsiteX5476" fmla="*/ 5836774 w 7735930"/>
              <a:gd name="connsiteY5476" fmla="*/ 5626971 h 6858000"/>
              <a:gd name="connsiteX5477" fmla="*/ 5836774 w 7735930"/>
              <a:gd name="connsiteY5477" fmla="*/ 5626970 h 6858000"/>
              <a:gd name="connsiteX5478" fmla="*/ 5836775 w 7735930"/>
              <a:gd name="connsiteY5478" fmla="*/ 5626971 h 6858000"/>
              <a:gd name="connsiteX5479" fmla="*/ 5837918 w 7735930"/>
              <a:gd name="connsiteY5479" fmla="*/ 5599165 h 6858000"/>
              <a:gd name="connsiteX5480" fmla="*/ 5838533 w 7735930"/>
              <a:gd name="connsiteY5480" fmla="*/ 5597439 h 6858000"/>
              <a:gd name="connsiteX5481" fmla="*/ 5837918 w 7735930"/>
              <a:gd name="connsiteY5481" fmla="*/ 5595522 h 6858000"/>
              <a:gd name="connsiteX5482" fmla="*/ 5836775 w 7735930"/>
              <a:gd name="connsiteY5482" fmla="*/ 5564072 h 6858000"/>
              <a:gd name="connsiteX5483" fmla="*/ 5837390 w 7735930"/>
              <a:gd name="connsiteY5483" fmla="*/ 5562155 h 6858000"/>
              <a:gd name="connsiteX5484" fmla="*/ 5836775 w 7735930"/>
              <a:gd name="connsiteY5484" fmla="*/ 5560429 h 6858000"/>
              <a:gd name="connsiteX5485" fmla="*/ 5841698 w 7735930"/>
              <a:gd name="connsiteY5485" fmla="*/ 5534349 h 6858000"/>
              <a:gd name="connsiteX5486" fmla="*/ 5836775 w 7735930"/>
              <a:gd name="connsiteY5486" fmla="*/ 5530513 h 6858000"/>
              <a:gd name="connsiteX5487" fmla="*/ 5834226 w 7735930"/>
              <a:gd name="connsiteY5487" fmla="*/ 5521500 h 6858000"/>
              <a:gd name="connsiteX5488" fmla="*/ 5834225 w 7735930"/>
              <a:gd name="connsiteY5488" fmla="*/ 5521501 h 6858000"/>
              <a:gd name="connsiteX5489" fmla="*/ 5600822 w 7735930"/>
              <a:gd name="connsiteY5489" fmla="*/ 5515939 h 6858000"/>
              <a:gd name="connsiteX5490" fmla="*/ 5595899 w 7735930"/>
              <a:gd name="connsiteY5490" fmla="*/ 5519391 h 6858000"/>
              <a:gd name="connsiteX5491" fmla="*/ 5598272 w 7735930"/>
              <a:gd name="connsiteY5491" fmla="*/ 5530513 h 6858000"/>
              <a:gd name="connsiteX5492" fmla="*/ 5604602 w 7735930"/>
              <a:gd name="connsiteY5492" fmla="*/ 5532623 h 6858000"/>
              <a:gd name="connsiteX5493" fmla="*/ 5604602 w 7735930"/>
              <a:gd name="connsiteY5493" fmla="*/ 5532622 h 6858000"/>
              <a:gd name="connsiteX5494" fmla="*/ 5604603 w 7735930"/>
              <a:gd name="connsiteY5494" fmla="*/ 5532623 h 6858000"/>
              <a:gd name="connsiteX5495" fmla="*/ 5605746 w 7735930"/>
              <a:gd name="connsiteY5495" fmla="*/ 5521500 h 6858000"/>
              <a:gd name="connsiteX5496" fmla="*/ 5605745 w 7735930"/>
              <a:gd name="connsiteY5496" fmla="*/ 5521500 h 6858000"/>
              <a:gd name="connsiteX5497" fmla="*/ 5603448 w 7735930"/>
              <a:gd name="connsiteY5497" fmla="*/ 5522315 h 6858000"/>
              <a:gd name="connsiteX5498" fmla="*/ 5600823 w 7735930"/>
              <a:gd name="connsiteY5498" fmla="*/ 5525143 h 6858000"/>
              <a:gd name="connsiteX5499" fmla="*/ 5600823 w 7735930"/>
              <a:gd name="connsiteY5499" fmla="*/ 5518240 h 6858000"/>
              <a:gd name="connsiteX5500" fmla="*/ 5600823 w 7735930"/>
              <a:gd name="connsiteY5500" fmla="*/ 5515939 h 6858000"/>
              <a:gd name="connsiteX5501" fmla="*/ 5600822 w 7735930"/>
              <a:gd name="connsiteY5501" fmla="*/ 5515940 h 6858000"/>
              <a:gd name="connsiteX5502" fmla="*/ 5184125 w 7735930"/>
              <a:gd name="connsiteY5502" fmla="*/ 5513830 h 6858000"/>
              <a:gd name="connsiteX5503" fmla="*/ 5187114 w 7735930"/>
              <a:gd name="connsiteY5503" fmla="*/ 5521117 h 6858000"/>
              <a:gd name="connsiteX5504" fmla="*/ 5187905 w 7735930"/>
              <a:gd name="connsiteY5504" fmla="*/ 5523226 h 6858000"/>
              <a:gd name="connsiteX5505" fmla="*/ 5187904 w 7735930"/>
              <a:gd name="connsiteY5505" fmla="*/ 5523221 h 6858000"/>
              <a:gd name="connsiteX5506" fmla="*/ 5187906 w 7735930"/>
              <a:gd name="connsiteY5506" fmla="*/ 5523226 h 6858000"/>
              <a:gd name="connsiteX5507" fmla="*/ 5184126 w 7735930"/>
              <a:gd name="connsiteY5507" fmla="*/ 5513830 h 6858000"/>
              <a:gd name="connsiteX5508" fmla="*/ 5184126 w 7735930"/>
              <a:gd name="connsiteY5508" fmla="*/ 5513831 h 6858000"/>
              <a:gd name="connsiteX5509" fmla="*/ 6132417 w 7735930"/>
              <a:gd name="connsiteY5509" fmla="*/ 5512104 h 6858000"/>
              <a:gd name="connsiteX5510" fmla="*/ 6132417 w 7735930"/>
              <a:gd name="connsiteY5510" fmla="*/ 5515939 h 6858000"/>
              <a:gd name="connsiteX5511" fmla="*/ 6134615 w 7735930"/>
              <a:gd name="connsiteY5511" fmla="*/ 5517090 h 6858000"/>
              <a:gd name="connsiteX5512" fmla="*/ 6134615 w 7735930"/>
              <a:gd name="connsiteY5512" fmla="*/ 5517089 h 6858000"/>
              <a:gd name="connsiteX5513" fmla="*/ 6134616 w 7735930"/>
              <a:gd name="connsiteY5513" fmla="*/ 5517090 h 6858000"/>
              <a:gd name="connsiteX5514" fmla="*/ 6136199 w 7735930"/>
              <a:gd name="connsiteY5514" fmla="*/ 5513830 h 6858000"/>
              <a:gd name="connsiteX5515" fmla="*/ 6132418 w 7735930"/>
              <a:gd name="connsiteY5515" fmla="*/ 5512104 h 6858000"/>
              <a:gd name="connsiteX5516" fmla="*/ 5180114 w 7735930"/>
              <a:gd name="connsiteY5516" fmla="*/ 5510233 h 6858000"/>
              <a:gd name="connsiteX5517" fmla="*/ 5179113 w 7735930"/>
              <a:gd name="connsiteY5517" fmla="*/ 5510378 h 6858000"/>
              <a:gd name="connsiteX5518" fmla="*/ 5181752 w 7735930"/>
              <a:gd name="connsiteY5518" fmla="*/ 5524952 h 6858000"/>
              <a:gd name="connsiteX5519" fmla="*/ 5181753 w 7735930"/>
              <a:gd name="connsiteY5519" fmla="*/ 5524951 h 6858000"/>
              <a:gd name="connsiteX5520" fmla="*/ 5181753 w 7735930"/>
              <a:gd name="connsiteY5520" fmla="*/ 5524952 h 6858000"/>
              <a:gd name="connsiteX5521" fmla="*/ 5184125 w 7735930"/>
              <a:gd name="connsiteY5521" fmla="*/ 5523226 h 6858000"/>
              <a:gd name="connsiteX5522" fmla="*/ 5185268 w 7735930"/>
              <a:gd name="connsiteY5522" fmla="*/ 5527062 h 6858000"/>
              <a:gd name="connsiteX5523" fmla="*/ 5184741 w 7735930"/>
              <a:gd name="connsiteY5523" fmla="*/ 5528787 h 6858000"/>
              <a:gd name="connsiteX5524" fmla="*/ 5185268 w 7735930"/>
              <a:gd name="connsiteY5524" fmla="*/ 5530513 h 6858000"/>
              <a:gd name="connsiteX5525" fmla="*/ 5182719 w 7735930"/>
              <a:gd name="connsiteY5525" fmla="*/ 5532623 h 6858000"/>
              <a:gd name="connsiteX5526" fmla="*/ 5182103 w 7735930"/>
              <a:gd name="connsiteY5526" fmla="*/ 5533582 h 6858000"/>
              <a:gd name="connsiteX5527" fmla="*/ 5182719 w 7735930"/>
              <a:gd name="connsiteY5527" fmla="*/ 5534349 h 6858000"/>
              <a:gd name="connsiteX5528" fmla="*/ 5186499 w 7735930"/>
              <a:gd name="connsiteY5528" fmla="*/ 5541827 h 6858000"/>
              <a:gd name="connsiteX5529" fmla="*/ 5186499 w 7735930"/>
              <a:gd name="connsiteY5529" fmla="*/ 5542403 h 6858000"/>
              <a:gd name="connsiteX5530" fmla="*/ 5186500 w 7735930"/>
              <a:gd name="connsiteY5530" fmla="*/ 5542402 h 6858000"/>
              <a:gd name="connsiteX5531" fmla="*/ 5186500 w 7735930"/>
              <a:gd name="connsiteY5531" fmla="*/ 5542403 h 6858000"/>
              <a:gd name="connsiteX5532" fmla="*/ 5189488 w 7735930"/>
              <a:gd name="connsiteY5532" fmla="*/ 5541827 h 6858000"/>
              <a:gd name="connsiteX5533" fmla="*/ 5189839 w 7735930"/>
              <a:gd name="connsiteY5533" fmla="*/ 5542019 h 6858000"/>
              <a:gd name="connsiteX5534" fmla="*/ 5189839 w 7735930"/>
              <a:gd name="connsiteY5534" fmla="*/ 5542211 h 6858000"/>
              <a:gd name="connsiteX5535" fmla="*/ 5191686 w 7735930"/>
              <a:gd name="connsiteY5535" fmla="*/ 5544512 h 6858000"/>
              <a:gd name="connsiteX5536" fmla="*/ 5191685 w 7735930"/>
              <a:gd name="connsiteY5536" fmla="*/ 5544509 h 6858000"/>
              <a:gd name="connsiteX5537" fmla="*/ 5191687 w 7735930"/>
              <a:gd name="connsiteY5537" fmla="*/ 5544512 h 6858000"/>
              <a:gd name="connsiteX5538" fmla="*/ 5191423 w 7735930"/>
              <a:gd name="connsiteY5538" fmla="*/ 5543745 h 6858000"/>
              <a:gd name="connsiteX5539" fmla="*/ 5189049 w 7735930"/>
              <a:gd name="connsiteY5539" fmla="*/ 5536266 h 6858000"/>
              <a:gd name="connsiteX5540" fmla="*/ 5189665 w 7735930"/>
              <a:gd name="connsiteY5540" fmla="*/ 5535307 h 6858000"/>
              <a:gd name="connsiteX5541" fmla="*/ 5189049 w 7735930"/>
              <a:gd name="connsiteY5541" fmla="*/ 5534349 h 6858000"/>
              <a:gd name="connsiteX5542" fmla="*/ 5187906 w 7735930"/>
              <a:gd name="connsiteY5542" fmla="*/ 5527062 h 6858000"/>
              <a:gd name="connsiteX5543" fmla="*/ 5188082 w 7735930"/>
              <a:gd name="connsiteY5543" fmla="*/ 5526294 h 6858000"/>
              <a:gd name="connsiteX5544" fmla="*/ 5187291 w 7735930"/>
              <a:gd name="connsiteY5544" fmla="*/ 5525911 h 6858000"/>
              <a:gd name="connsiteX5545" fmla="*/ 5187115 w 7735930"/>
              <a:gd name="connsiteY5545" fmla="*/ 5525719 h 6858000"/>
              <a:gd name="connsiteX5546" fmla="*/ 5185709 w 7735930"/>
              <a:gd name="connsiteY5546" fmla="*/ 5522267 h 6858000"/>
              <a:gd name="connsiteX5547" fmla="*/ 5182104 w 7735930"/>
              <a:gd name="connsiteY5547" fmla="*/ 5513638 h 6858000"/>
              <a:gd name="connsiteX5548" fmla="*/ 5182104 w 7735930"/>
              <a:gd name="connsiteY5548" fmla="*/ 5513446 h 6858000"/>
              <a:gd name="connsiteX5549" fmla="*/ 5182103 w 7735930"/>
              <a:gd name="connsiteY5549" fmla="*/ 5513447 h 6858000"/>
              <a:gd name="connsiteX5550" fmla="*/ 5182103 w 7735930"/>
              <a:gd name="connsiteY5550" fmla="*/ 5513446 h 6858000"/>
              <a:gd name="connsiteX5551" fmla="*/ 5181576 w 7735930"/>
              <a:gd name="connsiteY5551" fmla="*/ 5513829 h 6858000"/>
              <a:gd name="connsiteX5552" fmla="*/ 5180115 w 7735930"/>
              <a:gd name="connsiteY5552" fmla="*/ 5510234 h 6858000"/>
              <a:gd name="connsiteX5553" fmla="*/ 5180114 w 7735930"/>
              <a:gd name="connsiteY5553" fmla="*/ 5510234 h 6858000"/>
              <a:gd name="connsiteX5554" fmla="*/ 5715721 w 7735930"/>
              <a:gd name="connsiteY5554" fmla="*/ 5503091 h 6858000"/>
              <a:gd name="connsiteX5555" fmla="*/ 5718095 w 7735930"/>
              <a:gd name="connsiteY5555" fmla="*/ 5517665 h 6858000"/>
              <a:gd name="connsiteX5556" fmla="*/ 5721875 w 7735930"/>
              <a:gd name="connsiteY5556" fmla="*/ 5521500 h 6858000"/>
              <a:gd name="connsiteX5557" fmla="*/ 5720644 w 7735930"/>
              <a:gd name="connsiteY5557" fmla="*/ 5527062 h 6858000"/>
              <a:gd name="connsiteX5558" fmla="*/ 5720116 w 7735930"/>
              <a:gd name="connsiteY5558" fmla="*/ 5529746 h 6858000"/>
              <a:gd name="connsiteX5559" fmla="*/ 5720117 w 7735930"/>
              <a:gd name="connsiteY5559" fmla="*/ 5529745 h 6858000"/>
              <a:gd name="connsiteX5560" fmla="*/ 5720117 w 7735930"/>
              <a:gd name="connsiteY5560" fmla="*/ 5529746 h 6858000"/>
              <a:gd name="connsiteX5561" fmla="*/ 5721875 w 7735930"/>
              <a:gd name="connsiteY5561" fmla="*/ 5528787 h 6858000"/>
              <a:gd name="connsiteX5562" fmla="*/ 5722842 w 7735930"/>
              <a:gd name="connsiteY5562" fmla="*/ 5532239 h 6858000"/>
              <a:gd name="connsiteX5563" fmla="*/ 5722842 w 7735930"/>
              <a:gd name="connsiteY5563" fmla="*/ 5532238 h 6858000"/>
              <a:gd name="connsiteX5564" fmla="*/ 5722843 w 7735930"/>
              <a:gd name="connsiteY5564" fmla="*/ 5532239 h 6858000"/>
              <a:gd name="connsiteX5565" fmla="*/ 5724865 w 7735930"/>
              <a:gd name="connsiteY5565" fmla="*/ 5531089 h 6858000"/>
              <a:gd name="connsiteX5566" fmla="*/ 5725215 w 7735930"/>
              <a:gd name="connsiteY5566" fmla="*/ 5531089 h 6858000"/>
              <a:gd name="connsiteX5567" fmla="*/ 5725479 w 7735930"/>
              <a:gd name="connsiteY5567" fmla="*/ 5531664 h 6858000"/>
              <a:gd name="connsiteX5568" fmla="*/ 5726622 w 7735930"/>
              <a:gd name="connsiteY5568" fmla="*/ 5535883 h 6858000"/>
              <a:gd name="connsiteX5569" fmla="*/ 5726622 w 7735930"/>
              <a:gd name="connsiteY5569" fmla="*/ 5537033 h 6858000"/>
              <a:gd name="connsiteX5570" fmla="*/ 5726622 w 7735930"/>
              <a:gd name="connsiteY5570" fmla="*/ 5537417 h 6858000"/>
              <a:gd name="connsiteX5571" fmla="*/ 5726446 w 7735930"/>
              <a:gd name="connsiteY5571" fmla="*/ 5537609 h 6858000"/>
              <a:gd name="connsiteX5572" fmla="*/ 5725479 w 7735930"/>
              <a:gd name="connsiteY5572" fmla="*/ 5538951 h 6858000"/>
              <a:gd name="connsiteX5573" fmla="*/ 5723105 w 7735930"/>
              <a:gd name="connsiteY5573" fmla="*/ 5541444 h 6858000"/>
              <a:gd name="connsiteX5574" fmla="*/ 5723105 w 7735930"/>
              <a:gd name="connsiteY5574" fmla="*/ 5541827 h 6858000"/>
              <a:gd name="connsiteX5575" fmla="*/ 5727479 w 7735930"/>
              <a:gd name="connsiteY5575" fmla="*/ 5548035 h 6858000"/>
              <a:gd name="connsiteX5576" fmla="*/ 5728028 w 7735930"/>
              <a:gd name="connsiteY5576" fmla="*/ 5554675 h 6858000"/>
              <a:gd name="connsiteX5577" fmla="*/ 5726271 w 7735930"/>
              <a:gd name="connsiteY5577" fmla="*/ 5553717 h 6858000"/>
              <a:gd name="connsiteX5578" fmla="*/ 5726270 w 7735930"/>
              <a:gd name="connsiteY5578" fmla="*/ 5553717 h 6858000"/>
              <a:gd name="connsiteX5579" fmla="*/ 5726798 w 7735930"/>
              <a:gd name="connsiteY5579" fmla="*/ 5556593 h 6858000"/>
              <a:gd name="connsiteX5580" fmla="*/ 5730578 w 7735930"/>
              <a:gd name="connsiteY5580" fmla="*/ 5562155 h 6858000"/>
              <a:gd name="connsiteX5581" fmla="*/ 5729435 w 7735930"/>
              <a:gd name="connsiteY5581" fmla="*/ 5564072 h 6858000"/>
              <a:gd name="connsiteX5582" fmla="*/ 5729436 w 7735930"/>
              <a:gd name="connsiteY5582" fmla="*/ 5564072 h 6858000"/>
              <a:gd name="connsiteX5583" fmla="*/ 5730578 w 7735930"/>
              <a:gd name="connsiteY5583" fmla="*/ 5564072 h 6858000"/>
              <a:gd name="connsiteX5584" fmla="*/ 5730050 w 7735930"/>
              <a:gd name="connsiteY5584" fmla="*/ 5565990 h 6858000"/>
              <a:gd name="connsiteX5585" fmla="*/ 5729435 w 7735930"/>
              <a:gd name="connsiteY5585" fmla="*/ 5567716 h 6858000"/>
              <a:gd name="connsiteX5586" fmla="*/ 5726798 w 7735930"/>
              <a:gd name="connsiteY5586" fmla="*/ 5577112 h 6858000"/>
              <a:gd name="connsiteX5587" fmla="*/ 5731809 w 7735930"/>
              <a:gd name="connsiteY5587" fmla="*/ 5591686 h 6858000"/>
              <a:gd name="connsiteX5588" fmla="*/ 5731810 w 7735930"/>
              <a:gd name="connsiteY5588" fmla="*/ 5591686 h 6858000"/>
              <a:gd name="connsiteX5589" fmla="*/ 5734974 w 7735930"/>
              <a:gd name="connsiteY5589" fmla="*/ 5591878 h 6858000"/>
              <a:gd name="connsiteX5590" fmla="*/ 5736733 w 7735930"/>
              <a:gd name="connsiteY5590" fmla="*/ 5589960 h 6858000"/>
              <a:gd name="connsiteX5591" fmla="*/ 5734359 w 7735930"/>
              <a:gd name="connsiteY5591" fmla="*/ 5584399 h 6858000"/>
              <a:gd name="connsiteX5592" fmla="*/ 5736733 w 7735930"/>
              <a:gd name="connsiteY5592" fmla="*/ 5580756 h 6858000"/>
              <a:gd name="connsiteX5593" fmla="*/ 5733216 w 7735930"/>
              <a:gd name="connsiteY5593" fmla="*/ 5575195 h 6858000"/>
              <a:gd name="connsiteX5594" fmla="*/ 5735590 w 7735930"/>
              <a:gd name="connsiteY5594" fmla="*/ 5571551 h 6858000"/>
              <a:gd name="connsiteX5595" fmla="*/ 5731810 w 7735930"/>
              <a:gd name="connsiteY5595" fmla="*/ 5567716 h 6858000"/>
              <a:gd name="connsiteX5596" fmla="*/ 5733744 w 7735930"/>
              <a:gd name="connsiteY5596" fmla="*/ 5566757 h 6858000"/>
              <a:gd name="connsiteX5597" fmla="*/ 5733216 w 7735930"/>
              <a:gd name="connsiteY5597" fmla="*/ 5564072 h 6858000"/>
              <a:gd name="connsiteX5598" fmla="*/ 5736733 w 7735930"/>
              <a:gd name="connsiteY5598" fmla="*/ 5560429 h 6858000"/>
              <a:gd name="connsiteX5599" fmla="*/ 5726799 w 7735930"/>
              <a:gd name="connsiteY5599" fmla="*/ 5545471 h 6858000"/>
              <a:gd name="connsiteX5600" fmla="*/ 5736733 w 7735930"/>
              <a:gd name="connsiteY5600" fmla="*/ 5541827 h 6858000"/>
              <a:gd name="connsiteX5601" fmla="*/ 5734359 w 7735930"/>
              <a:gd name="connsiteY5601" fmla="*/ 5525144 h 6858000"/>
              <a:gd name="connsiteX5602" fmla="*/ 5734358 w 7735930"/>
              <a:gd name="connsiteY5602" fmla="*/ 5525144 h 6858000"/>
              <a:gd name="connsiteX5603" fmla="*/ 5730105 w 7735930"/>
              <a:gd name="connsiteY5603" fmla="*/ 5525863 h 6858000"/>
              <a:gd name="connsiteX5604" fmla="*/ 5728029 w 7735930"/>
              <a:gd name="connsiteY5604" fmla="*/ 5525144 h 6858000"/>
              <a:gd name="connsiteX5605" fmla="*/ 5729436 w 7735930"/>
              <a:gd name="connsiteY5605" fmla="*/ 5523226 h 6858000"/>
              <a:gd name="connsiteX5606" fmla="*/ 5729435 w 7735930"/>
              <a:gd name="connsiteY5606" fmla="*/ 5523226 h 6858000"/>
              <a:gd name="connsiteX5607" fmla="*/ 5728029 w 7735930"/>
              <a:gd name="connsiteY5607" fmla="*/ 5523226 h 6858000"/>
              <a:gd name="connsiteX5608" fmla="*/ 5727414 w 7735930"/>
              <a:gd name="connsiteY5608" fmla="*/ 5520542 h 6858000"/>
              <a:gd name="connsiteX5609" fmla="*/ 5727413 w 7735930"/>
              <a:gd name="connsiteY5609" fmla="*/ 5520542 h 6858000"/>
              <a:gd name="connsiteX5610" fmla="*/ 5725656 w 7735930"/>
              <a:gd name="connsiteY5610" fmla="*/ 5521499 h 6858000"/>
              <a:gd name="connsiteX5611" fmla="*/ 5726799 w 7735930"/>
              <a:gd name="connsiteY5611" fmla="*/ 5515939 h 6858000"/>
              <a:gd name="connsiteX5612" fmla="*/ 5727414 w 7735930"/>
              <a:gd name="connsiteY5612" fmla="*/ 5513063 h 6858000"/>
              <a:gd name="connsiteX5613" fmla="*/ 5727412 w 7735930"/>
              <a:gd name="connsiteY5613" fmla="*/ 5513063 h 6858000"/>
              <a:gd name="connsiteX5614" fmla="*/ 5727413 w 7735930"/>
              <a:gd name="connsiteY5614" fmla="*/ 5513062 h 6858000"/>
              <a:gd name="connsiteX5615" fmla="*/ 5725655 w 7735930"/>
              <a:gd name="connsiteY5615" fmla="*/ 5513829 h 6858000"/>
              <a:gd name="connsiteX5616" fmla="*/ 5723106 w 7735930"/>
              <a:gd name="connsiteY5616" fmla="*/ 5510378 h 6858000"/>
              <a:gd name="connsiteX5617" fmla="*/ 5715722 w 7735930"/>
              <a:gd name="connsiteY5617" fmla="*/ 5503091 h 6858000"/>
              <a:gd name="connsiteX5618" fmla="*/ 6288195 w 7735930"/>
              <a:gd name="connsiteY5618" fmla="*/ 5495420 h 6858000"/>
              <a:gd name="connsiteX5619" fmla="*/ 6287228 w 7735930"/>
              <a:gd name="connsiteY5619" fmla="*/ 5497338 h 6858000"/>
              <a:gd name="connsiteX5620" fmla="*/ 6288371 w 7735930"/>
              <a:gd name="connsiteY5620" fmla="*/ 5500406 h 6858000"/>
              <a:gd name="connsiteX5621" fmla="*/ 6288635 w 7735930"/>
              <a:gd name="connsiteY5621" fmla="*/ 5501173 h 6858000"/>
              <a:gd name="connsiteX5622" fmla="*/ 6288636 w 7735930"/>
              <a:gd name="connsiteY5622" fmla="*/ 5501172 h 6858000"/>
              <a:gd name="connsiteX5623" fmla="*/ 6288636 w 7735930"/>
              <a:gd name="connsiteY5623" fmla="*/ 5501173 h 6858000"/>
              <a:gd name="connsiteX5624" fmla="*/ 6290218 w 7735930"/>
              <a:gd name="connsiteY5624" fmla="*/ 5500790 h 6858000"/>
              <a:gd name="connsiteX5625" fmla="*/ 6288196 w 7735930"/>
              <a:gd name="connsiteY5625" fmla="*/ 5495420 h 6858000"/>
              <a:gd name="connsiteX5626" fmla="*/ 6288195 w 7735930"/>
              <a:gd name="connsiteY5626" fmla="*/ 5495421 h 6858000"/>
              <a:gd name="connsiteX5627" fmla="*/ 5758006 w 7735930"/>
              <a:gd name="connsiteY5627" fmla="*/ 5494653 h 6858000"/>
              <a:gd name="connsiteX5628" fmla="*/ 5756160 w 7735930"/>
              <a:gd name="connsiteY5628" fmla="*/ 5499064 h 6858000"/>
              <a:gd name="connsiteX5629" fmla="*/ 5755193 w 7735930"/>
              <a:gd name="connsiteY5629" fmla="*/ 5500982 h 6858000"/>
              <a:gd name="connsiteX5630" fmla="*/ 5755194 w 7735930"/>
              <a:gd name="connsiteY5630" fmla="*/ 5500982 h 6858000"/>
              <a:gd name="connsiteX5631" fmla="*/ 5755632 w 7735930"/>
              <a:gd name="connsiteY5631" fmla="*/ 5500982 h 6858000"/>
              <a:gd name="connsiteX5632" fmla="*/ 5754906 w 7735930"/>
              <a:gd name="connsiteY5632" fmla="*/ 5503977 h 6858000"/>
              <a:gd name="connsiteX5633" fmla="*/ 5752996 w 7735930"/>
              <a:gd name="connsiteY5633" fmla="*/ 5503091 h 6858000"/>
              <a:gd name="connsiteX5634" fmla="*/ 5753611 w 7735930"/>
              <a:gd name="connsiteY5634" fmla="*/ 5501173 h 6858000"/>
              <a:gd name="connsiteX5635" fmla="*/ 5753611 w 7735930"/>
              <a:gd name="connsiteY5635" fmla="*/ 5500982 h 6858000"/>
              <a:gd name="connsiteX5636" fmla="*/ 5753611 w 7735930"/>
              <a:gd name="connsiteY5636" fmla="*/ 5500598 h 6858000"/>
              <a:gd name="connsiteX5637" fmla="*/ 5754227 w 7735930"/>
              <a:gd name="connsiteY5637" fmla="*/ 5499447 h 6858000"/>
              <a:gd name="connsiteX5638" fmla="*/ 5754403 w 7735930"/>
              <a:gd name="connsiteY5638" fmla="*/ 5499256 h 6858000"/>
              <a:gd name="connsiteX5639" fmla="*/ 5755194 w 7735930"/>
              <a:gd name="connsiteY5639" fmla="*/ 5497722 h 6858000"/>
              <a:gd name="connsiteX5640" fmla="*/ 5756425 w 7735930"/>
              <a:gd name="connsiteY5640" fmla="*/ 5495037 h 6858000"/>
              <a:gd name="connsiteX5641" fmla="*/ 5754710 w 7735930"/>
              <a:gd name="connsiteY5641" fmla="*/ 5494677 h 6858000"/>
              <a:gd name="connsiteX5642" fmla="*/ 5754709 w 7735930"/>
              <a:gd name="connsiteY5642" fmla="*/ 5494677 h 6858000"/>
              <a:gd name="connsiteX5643" fmla="*/ 5752995 w 7735930"/>
              <a:gd name="connsiteY5643" fmla="*/ 5497337 h 6858000"/>
              <a:gd name="connsiteX5644" fmla="*/ 5751238 w 7735930"/>
              <a:gd name="connsiteY5644" fmla="*/ 5496379 h 6858000"/>
              <a:gd name="connsiteX5645" fmla="*/ 5751237 w 7735930"/>
              <a:gd name="connsiteY5645" fmla="*/ 5496379 h 6858000"/>
              <a:gd name="connsiteX5646" fmla="*/ 5751852 w 7735930"/>
              <a:gd name="connsiteY5646" fmla="*/ 5499256 h 6858000"/>
              <a:gd name="connsiteX5647" fmla="*/ 5751632 w 7735930"/>
              <a:gd name="connsiteY5647" fmla="*/ 5505535 h 6858000"/>
              <a:gd name="connsiteX5648" fmla="*/ 5755631 w 7735930"/>
              <a:gd name="connsiteY5648" fmla="*/ 5510377 h 6858000"/>
              <a:gd name="connsiteX5649" fmla="*/ 5750622 w 7735930"/>
              <a:gd name="connsiteY5649" fmla="*/ 5508269 h 6858000"/>
              <a:gd name="connsiteX5650" fmla="*/ 5750621 w 7735930"/>
              <a:gd name="connsiteY5650" fmla="*/ 5508269 h 6858000"/>
              <a:gd name="connsiteX5651" fmla="*/ 5755632 w 7735930"/>
              <a:gd name="connsiteY5651" fmla="*/ 5543745 h 6858000"/>
              <a:gd name="connsiteX5652" fmla="*/ 5754402 w 7735930"/>
              <a:gd name="connsiteY5652" fmla="*/ 5543745 h 6858000"/>
              <a:gd name="connsiteX5653" fmla="*/ 5754402 w 7735930"/>
              <a:gd name="connsiteY5653" fmla="*/ 5545471 h 6858000"/>
              <a:gd name="connsiteX5654" fmla="*/ 5752995 w 7735930"/>
              <a:gd name="connsiteY5654" fmla="*/ 5547389 h 6858000"/>
              <a:gd name="connsiteX5655" fmla="*/ 5758973 w 7735930"/>
              <a:gd name="connsiteY5655" fmla="*/ 5551224 h 6858000"/>
              <a:gd name="connsiteX5656" fmla="*/ 5758973 w 7735930"/>
              <a:gd name="connsiteY5656" fmla="*/ 5551223 h 6858000"/>
              <a:gd name="connsiteX5657" fmla="*/ 5758974 w 7735930"/>
              <a:gd name="connsiteY5657" fmla="*/ 5551224 h 6858000"/>
              <a:gd name="connsiteX5658" fmla="*/ 5760556 w 7735930"/>
              <a:gd name="connsiteY5658" fmla="*/ 5549306 h 6858000"/>
              <a:gd name="connsiteX5659" fmla="*/ 5759414 w 7735930"/>
              <a:gd name="connsiteY5659" fmla="*/ 5543745 h 6858000"/>
              <a:gd name="connsiteX5660" fmla="*/ 5759941 w 7735930"/>
              <a:gd name="connsiteY5660" fmla="*/ 5540869 h 6858000"/>
              <a:gd name="connsiteX5661" fmla="*/ 5759940 w 7735930"/>
              <a:gd name="connsiteY5661" fmla="*/ 5540869 h 6858000"/>
              <a:gd name="connsiteX5662" fmla="*/ 5758007 w 7735930"/>
              <a:gd name="connsiteY5662" fmla="*/ 5541826 h 6858000"/>
              <a:gd name="connsiteX5663" fmla="*/ 5757754 w 7735930"/>
              <a:gd name="connsiteY5663" fmla="*/ 5535882 h 6858000"/>
              <a:gd name="connsiteX5664" fmla="*/ 5756776 w 7735930"/>
              <a:gd name="connsiteY5664" fmla="*/ 5528787 h 6858000"/>
              <a:gd name="connsiteX5665" fmla="*/ 5759160 w 7735930"/>
              <a:gd name="connsiteY5665" fmla="*/ 5529554 h 6858000"/>
              <a:gd name="connsiteX5666" fmla="*/ 5759161 w 7735930"/>
              <a:gd name="connsiteY5666" fmla="*/ 5529554 h 6858000"/>
              <a:gd name="connsiteX5667" fmla="*/ 5760556 w 7735930"/>
              <a:gd name="connsiteY5667" fmla="*/ 5525144 h 6858000"/>
              <a:gd name="connsiteX5668" fmla="*/ 5760555 w 7735930"/>
              <a:gd name="connsiteY5668" fmla="*/ 5525144 h 6858000"/>
              <a:gd name="connsiteX5669" fmla="*/ 5758072 w 7735930"/>
              <a:gd name="connsiteY5669" fmla="*/ 5526222 h 6858000"/>
              <a:gd name="connsiteX5670" fmla="*/ 5756776 w 7735930"/>
              <a:gd name="connsiteY5670" fmla="*/ 5525144 h 6858000"/>
              <a:gd name="connsiteX5671" fmla="*/ 5760556 w 7735930"/>
              <a:gd name="connsiteY5671" fmla="*/ 5523226 h 6858000"/>
              <a:gd name="connsiteX5672" fmla="*/ 5758007 w 7735930"/>
              <a:gd name="connsiteY5672" fmla="*/ 5508269 h 6858000"/>
              <a:gd name="connsiteX5673" fmla="*/ 5760556 w 7735930"/>
              <a:gd name="connsiteY5673" fmla="*/ 5501365 h 6858000"/>
              <a:gd name="connsiteX5674" fmla="*/ 5759941 w 7735930"/>
              <a:gd name="connsiteY5674" fmla="*/ 5500598 h 6858000"/>
              <a:gd name="connsiteX5675" fmla="*/ 5759589 w 7735930"/>
              <a:gd name="connsiteY5675" fmla="*/ 5500406 h 6858000"/>
              <a:gd name="connsiteX5676" fmla="*/ 5759589 w 7735930"/>
              <a:gd name="connsiteY5676" fmla="*/ 5499639 h 6858000"/>
              <a:gd name="connsiteX5677" fmla="*/ 5759941 w 7735930"/>
              <a:gd name="connsiteY5677" fmla="*/ 5495037 h 6858000"/>
              <a:gd name="connsiteX5678" fmla="*/ 5759939 w 7735930"/>
              <a:gd name="connsiteY5678" fmla="*/ 5495038 h 6858000"/>
              <a:gd name="connsiteX5679" fmla="*/ 5759940 w 7735930"/>
              <a:gd name="connsiteY5679" fmla="*/ 5495037 h 6858000"/>
              <a:gd name="connsiteX5680" fmla="*/ 5759413 w 7735930"/>
              <a:gd name="connsiteY5680" fmla="*/ 5495420 h 6858000"/>
              <a:gd name="connsiteX5681" fmla="*/ 5758007 w 7735930"/>
              <a:gd name="connsiteY5681" fmla="*/ 5495420 h 6858000"/>
              <a:gd name="connsiteX5682" fmla="*/ 5758007 w 7735930"/>
              <a:gd name="connsiteY5682" fmla="*/ 5494653 h 6858000"/>
              <a:gd name="connsiteX5683" fmla="*/ 5758006 w 7735930"/>
              <a:gd name="connsiteY5683" fmla="*/ 5494655 h 6858000"/>
              <a:gd name="connsiteX5684" fmla="*/ 5771896 w 7735930"/>
              <a:gd name="connsiteY5684" fmla="*/ 5491777 h 6858000"/>
              <a:gd name="connsiteX5685" fmla="*/ 5766709 w 7735930"/>
              <a:gd name="connsiteY5685" fmla="*/ 5499255 h 6858000"/>
              <a:gd name="connsiteX5686" fmla="*/ 5764886 w 7735930"/>
              <a:gd name="connsiteY5686" fmla="*/ 5497026 h 6858000"/>
              <a:gd name="connsiteX5687" fmla="*/ 5764885 w 7735930"/>
              <a:gd name="connsiteY5687" fmla="*/ 5497026 h 6858000"/>
              <a:gd name="connsiteX5688" fmla="*/ 5764884 w 7735930"/>
              <a:gd name="connsiteY5688" fmla="*/ 5497026 h 6858000"/>
              <a:gd name="connsiteX5689" fmla="*/ 5761347 w 7735930"/>
              <a:gd name="connsiteY5689" fmla="*/ 5497530 h 6858000"/>
              <a:gd name="connsiteX5690" fmla="*/ 5761171 w 7735930"/>
              <a:gd name="connsiteY5690" fmla="*/ 5498872 h 6858000"/>
              <a:gd name="connsiteX5691" fmla="*/ 5762753 w 7735930"/>
              <a:gd name="connsiteY5691" fmla="*/ 5500598 h 6858000"/>
              <a:gd name="connsiteX5692" fmla="*/ 5762753 w 7735930"/>
              <a:gd name="connsiteY5692" fmla="*/ 5500597 h 6858000"/>
              <a:gd name="connsiteX5693" fmla="*/ 5762754 w 7735930"/>
              <a:gd name="connsiteY5693" fmla="*/ 5500598 h 6858000"/>
              <a:gd name="connsiteX5694" fmla="*/ 5762930 w 7735930"/>
              <a:gd name="connsiteY5694" fmla="*/ 5499257 h 6858000"/>
              <a:gd name="connsiteX5695" fmla="*/ 5768863 w 7735930"/>
              <a:gd name="connsiteY5695" fmla="*/ 5506183 h 6858000"/>
              <a:gd name="connsiteX5696" fmla="*/ 5774269 w 7735930"/>
              <a:gd name="connsiteY5696" fmla="*/ 5513830 h 6858000"/>
              <a:gd name="connsiteX5697" fmla="*/ 5773654 w 7735930"/>
              <a:gd name="connsiteY5697" fmla="*/ 5516706 h 6858000"/>
              <a:gd name="connsiteX5698" fmla="*/ 5773655 w 7735930"/>
              <a:gd name="connsiteY5698" fmla="*/ 5516705 h 6858000"/>
              <a:gd name="connsiteX5699" fmla="*/ 5773655 w 7735930"/>
              <a:gd name="connsiteY5699" fmla="*/ 5516706 h 6858000"/>
              <a:gd name="connsiteX5700" fmla="*/ 5775412 w 7735930"/>
              <a:gd name="connsiteY5700" fmla="*/ 5515939 h 6858000"/>
              <a:gd name="connsiteX5701" fmla="*/ 5776577 w 7735930"/>
              <a:gd name="connsiteY5701" fmla="*/ 5519535 h 6858000"/>
              <a:gd name="connsiteX5702" fmla="*/ 5776578 w 7735930"/>
              <a:gd name="connsiteY5702" fmla="*/ 5519534 h 6858000"/>
              <a:gd name="connsiteX5703" fmla="*/ 5776578 w 7735930"/>
              <a:gd name="connsiteY5703" fmla="*/ 5519535 h 6858000"/>
              <a:gd name="connsiteX5704" fmla="*/ 5779191 w 7735930"/>
              <a:gd name="connsiteY5704" fmla="*/ 5517666 h 6858000"/>
              <a:gd name="connsiteX5705" fmla="*/ 5778423 w 7735930"/>
              <a:gd name="connsiteY5705" fmla="*/ 5522075 h 6858000"/>
              <a:gd name="connsiteX5706" fmla="*/ 5778050 w 7735930"/>
              <a:gd name="connsiteY5706" fmla="*/ 5527062 h 6858000"/>
              <a:gd name="connsiteX5707" fmla="*/ 5779192 w 7735930"/>
              <a:gd name="connsiteY5707" fmla="*/ 5530513 h 6858000"/>
              <a:gd name="connsiteX5708" fmla="*/ 5779193 w 7735930"/>
              <a:gd name="connsiteY5708" fmla="*/ 5530512 h 6858000"/>
              <a:gd name="connsiteX5709" fmla="*/ 5779193 w 7735930"/>
              <a:gd name="connsiteY5709" fmla="*/ 5530513 h 6858000"/>
              <a:gd name="connsiteX5710" fmla="*/ 5782071 w 7735930"/>
              <a:gd name="connsiteY5710" fmla="*/ 5529483 h 6858000"/>
              <a:gd name="connsiteX5711" fmla="*/ 5782973 w 7735930"/>
              <a:gd name="connsiteY5711" fmla="*/ 5532623 h 6858000"/>
              <a:gd name="connsiteX5712" fmla="*/ 5782973 w 7735930"/>
              <a:gd name="connsiteY5712" fmla="*/ 5532621 h 6858000"/>
              <a:gd name="connsiteX5713" fmla="*/ 5782974 w 7735930"/>
              <a:gd name="connsiteY5713" fmla="*/ 5532623 h 6858000"/>
              <a:gd name="connsiteX5714" fmla="*/ 5785611 w 7735930"/>
              <a:gd name="connsiteY5714" fmla="*/ 5528787 h 6858000"/>
              <a:gd name="connsiteX5715" fmla="*/ 5786754 w 7735930"/>
              <a:gd name="connsiteY5715" fmla="*/ 5521500 h 6858000"/>
              <a:gd name="connsiteX5716" fmla="*/ 5785611 w 7735930"/>
              <a:gd name="connsiteY5716" fmla="*/ 5515939 h 6858000"/>
              <a:gd name="connsiteX5717" fmla="*/ 5785610 w 7735930"/>
              <a:gd name="connsiteY5717" fmla="*/ 5515939 h 6858000"/>
              <a:gd name="connsiteX5718" fmla="*/ 5780600 w 7735930"/>
              <a:gd name="connsiteY5718" fmla="*/ 5517664 h 6858000"/>
              <a:gd name="connsiteX5719" fmla="*/ 5781831 w 7735930"/>
              <a:gd name="connsiteY5719" fmla="*/ 5513830 h 6858000"/>
              <a:gd name="connsiteX5720" fmla="*/ 5781830 w 7735930"/>
              <a:gd name="connsiteY5720" fmla="*/ 5513830 h 6858000"/>
              <a:gd name="connsiteX5721" fmla="*/ 5780600 w 7735930"/>
              <a:gd name="connsiteY5721" fmla="*/ 5513830 h 6858000"/>
              <a:gd name="connsiteX5722" fmla="*/ 5781215 w 7735930"/>
              <a:gd name="connsiteY5722" fmla="*/ 5511337 h 6858000"/>
              <a:gd name="connsiteX5723" fmla="*/ 5781214 w 7735930"/>
              <a:gd name="connsiteY5723" fmla="*/ 5511337 h 6858000"/>
              <a:gd name="connsiteX5724" fmla="*/ 5779192 w 7735930"/>
              <a:gd name="connsiteY5724" fmla="*/ 5512103 h 6858000"/>
              <a:gd name="connsiteX5725" fmla="*/ 5776732 w 7735930"/>
              <a:gd name="connsiteY5725" fmla="*/ 5509323 h 6858000"/>
              <a:gd name="connsiteX5726" fmla="*/ 5774270 w 7735930"/>
              <a:gd name="connsiteY5726" fmla="*/ 5506543 h 6858000"/>
              <a:gd name="connsiteX5727" fmla="*/ 5773040 w 7735930"/>
              <a:gd name="connsiteY5727" fmla="*/ 5504817 h 6858000"/>
              <a:gd name="connsiteX5728" fmla="*/ 5773040 w 7735930"/>
              <a:gd name="connsiteY5728" fmla="*/ 5493694 h 6858000"/>
              <a:gd name="connsiteX5729" fmla="*/ 5773040 w 7735930"/>
              <a:gd name="connsiteY5729" fmla="*/ 5491777 h 6858000"/>
              <a:gd name="connsiteX5730" fmla="*/ 5773039 w 7735930"/>
              <a:gd name="connsiteY5730" fmla="*/ 5491777 h 6858000"/>
              <a:gd name="connsiteX5731" fmla="*/ 5795720 w 7735930"/>
              <a:gd name="connsiteY5731" fmla="*/ 5490243 h 6858000"/>
              <a:gd name="connsiteX5732" fmla="*/ 5795456 w 7735930"/>
              <a:gd name="connsiteY5732" fmla="*/ 5499256 h 6858000"/>
              <a:gd name="connsiteX5733" fmla="*/ 5794313 w 7735930"/>
              <a:gd name="connsiteY5733" fmla="*/ 5499256 h 6858000"/>
              <a:gd name="connsiteX5734" fmla="*/ 5797651 w 7735930"/>
              <a:gd name="connsiteY5734" fmla="*/ 5504385 h 6858000"/>
              <a:gd name="connsiteX5735" fmla="*/ 5797652 w 7735930"/>
              <a:gd name="connsiteY5735" fmla="*/ 5504385 h 6858000"/>
              <a:gd name="connsiteX5736" fmla="*/ 5800314 w 7735930"/>
              <a:gd name="connsiteY5736" fmla="*/ 5503618 h 6858000"/>
              <a:gd name="connsiteX5737" fmla="*/ 5802745 w 7735930"/>
              <a:gd name="connsiteY5737" fmla="*/ 5502061 h 6858000"/>
              <a:gd name="connsiteX5738" fmla="*/ 5805390 w 7735930"/>
              <a:gd name="connsiteY5738" fmla="*/ 5504817 h 6858000"/>
              <a:gd name="connsiteX5739" fmla="*/ 5805390 w 7735930"/>
              <a:gd name="connsiteY5739" fmla="*/ 5504816 h 6858000"/>
              <a:gd name="connsiteX5740" fmla="*/ 5805391 w 7735930"/>
              <a:gd name="connsiteY5740" fmla="*/ 5504817 h 6858000"/>
              <a:gd name="connsiteX5741" fmla="*/ 5808028 w 7735930"/>
              <a:gd name="connsiteY5741" fmla="*/ 5503091 h 6858000"/>
              <a:gd name="connsiteX5742" fmla="*/ 5808028 w 7735930"/>
              <a:gd name="connsiteY5742" fmla="*/ 5499831 h 6858000"/>
              <a:gd name="connsiteX5743" fmla="*/ 5796072 w 7735930"/>
              <a:gd name="connsiteY5743" fmla="*/ 5490434 h 6858000"/>
              <a:gd name="connsiteX5744" fmla="*/ 5795721 w 7735930"/>
              <a:gd name="connsiteY5744" fmla="*/ 5490243 h 6858000"/>
              <a:gd name="connsiteX5745" fmla="*/ 5129181 w 7735930"/>
              <a:gd name="connsiteY5745" fmla="*/ 5469532 h 6858000"/>
              <a:gd name="connsiteX5746" fmla="*/ 5127950 w 7735930"/>
              <a:gd name="connsiteY5746" fmla="*/ 5471450 h 6858000"/>
              <a:gd name="connsiteX5747" fmla="*/ 5126544 w 7735930"/>
              <a:gd name="connsiteY5747" fmla="*/ 5471450 h 6858000"/>
              <a:gd name="connsiteX5748" fmla="*/ 5127950 w 7735930"/>
              <a:gd name="connsiteY5748" fmla="*/ 5473176 h 6858000"/>
              <a:gd name="connsiteX5749" fmla="*/ 5127950 w 7735930"/>
              <a:gd name="connsiteY5749" fmla="*/ 5475093 h 6858000"/>
              <a:gd name="connsiteX5750" fmla="*/ 5127951 w 7735930"/>
              <a:gd name="connsiteY5750" fmla="*/ 5475090 h 6858000"/>
              <a:gd name="connsiteX5751" fmla="*/ 5127951 w 7735930"/>
              <a:gd name="connsiteY5751" fmla="*/ 5475093 h 6858000"/>
              <a:gd name="connsiteX5752" fmla="*/ 5129182 w 7735930"/>
              <a:gd name="connsiteY5752" fmla="*/ 5469532 h 6858000"/>
              <a:gd name="connsiteX5753" fmla="*/ 5129181 w 7735930"/>
              <a:gd name="connsiteY5753" fmla="*/ 5469533 h 6858000"/>
              <a:gd name="connsiteX5754" fmla="*/ 6336986 w 7735930"/>
              <a:gd name="connsiteY5754" fmla="*/ 5468190 h 6858000"/>
              <a:gd name="connsiteX5755" fmla="*/ 6335051 w 7735930"/>
              <a:gd name="connsiteY5755" fmla="*/ 5469340 h 6858000"/>
              <a:gd name="connsiteX5756" fmla="*/ 6335227 w 7735930"/>
              <a:gd name="connsiteY5756" fmla="*/ 5471450 h 6858000"/>
              <a:gd name="connsiteX5757" fmla="*/ 6335228 w 7735930"/>
              <a:gd name="connsiteY5757" fmla="*/ 5471448 h 6858000"/>
              <a:gd name="connsiteX5758" fmla="*/ 6335228 w 7735930"/>
              <a:gd name="connsiteY5758" fmla="*/ 5471450 h 6858000"/>
              <a:gd name="connsiteX5759" fmla="*/ 6336987 w 7735930"/>
              <a:gd name="connsiteY5759" fmla="*/ 5468190 h 6858000"/>
              <a:gd name="connsiteX5760" fmla="*/ 6336985 w 7735930"/>
              <a:gd name="connsiteY5760" fmla="*/ 5468191 h 6858000"/>
              <a:gd name="connsiteX5761" fmla="*/ 5192828 w 7735930"/>
              <a:gd name="connsiteY5761" fmla="*/ 5467614 h 6858000"/>
              <a:gd name="connsiteX5762" fmla="*/ 5187905 w 7735930"/>
              <a:gd name="connsiteY5762" fmla="*/ 5475093 h 6858000"/>
              <a:gd name="connsiteX5763" fmla="*/ 5192828 w 7735930"/>
              <a:gd name="connsiteY5763" fmla="*/ 5480654 h 6858000"/>
              <a:gd name="connsiteX5764" fmla="*/ 5192828 w 7735930"/>
              <a:gd name="connsiteY5764" fmla="*/ 5480653 h 6858000"/>
              <a:gd name="connsiteX5765" fmla="*/ 5192829 w 7735930"/>
              <a:gd name="connsiteY5765" fmla="*/ 5480654 h 6858000"/>
              <a:gd name="connsiteX5766" fmla="*/ 5194213 w 7735930"/>
              <a:gd name="connsiteY5766" fmla="*/ 5478713 h 6858000"/>
              <a:gd name="connsiteX5767" fmla="*/ 5196257 w 7735930"/>
              <a:gd name="connsiteY5767" fmla="*/ 5480654 h 6858000"/>
              <a:gd name="connsiteX5768" fmla="*/ 5196257 w 7735930"/>
              <a:gd name="connsiteY5768" fmla="*/ 5480653 h 6858000"/>
              <a:gd name="connsiteX5769" fmla="*/ 5196258 w 7735930"/>
              <a:gd name="connsiteY5769" fmla="*/ 5480654 h 6858000"/>
              <a:gd name="connsiteX5770" fmla="*/ 5196610 w 7735930"/>
              <a:gd name="connsiteY5770" fmla="*/ 5478737 h 6858000"/>
              <a:gd name="connsiteX5771" fmla="*/ 5197840 w 7735930"/>
              <a:gd name="connsiteY5771" fmla="*/ 5478737 h 6858000"/>
              <a:gd name="connsiteX5772" fmla="*/ 5198016 w 7735930"/>
              <a:gd name="connsiteY5772" fmla="*/ 5477394 h 6858000"/>
              <a:gd name="connsiteX5773" fmla="*/ 5200312 w 7735930"/>
              <a:gd name="connsiteY5773" fmla="*/ 5478856 h 6858000"/>
              <a:gd name="connsiteX5774" fmla="*/ 5200313 w 7735930"/>
              <a:gd name="connsiteY5774" fmla="*/ 5478857 h 6858000"/>
              <a:gd name="connsiteX5775" fmla="*/ 5198192 w 7735930"/>
              <a:gd name="connsiteY5775" fmla="*/ 5475285 h 6858000"/>
              <a:gd name="connsiteX5776" fmla="*/ 5198368 w 7735930"/>
              <a:gd name="connsiteY5776" fmla="*/ 5472217 h 6858000"/>
              <a:gd name="connsiteX5777" fmla="*/ 5198367 w 7735930"/>
              <a:gd name="connsiteY5777" fmla="*/ 5472217 h 6858000"/>
              <a:gd name="connsiteX5778" fmla="*/ 5196609 w 7735930"/>
              <a:gd name="connsiteY5778" fmla="*/ 5473176 h 6858000"/>
              <a:gd name="connsiteX5779" fmla="*/ 5194368 w 7735930"/>
              <a:gd name="connsiteY5779" fmla="*/ 5473439 h 6858000"/>
              <a:gd name="connsiteX5780" fmla="*/ 5196610 w 7735930"/>
              <a:gd name="connsiteY5780" fmla="*/ 5469532 h 6858000"/>
              <a:gd name="connsiteX5781" fmla="*/ 5192829 w 7735930"/>
              <a:gd name="connsiteY5781" fmla="*/ 5467614 h 6858000"/>
              <a:gd name="connsiteX5782" fmla="*/ 6345777 w 7735930"/>
              <a:gd name="connsiteY5782" fmla="*/ 5458410 h 6858000"/>
              <a:gd name="connsiteX5783" fmla="*/ 6340766 w 7735930"/>
              <a:gd name="connsiteY5783" fmla="*/ 5463971 h 6858000"/>
              <a:gd name="connsiteX5784" fmla="*/ 6340766 w 7735930"/>
              <a:gd name="connsiteY5784" fmla="*/ 5465889 h 6858000"/>
              <a:gd name="connsiteX5785" fmla="*/ 6353249 w 7735930"/>
              <a:gd name="connsiteY5785" fmla="*/ 5484297 h 6858000"/>
              <a:gd name="connsiteX5786" fmla="*/ 6341996 w 7735930"/>
              <a:gd name="connsiteY5786" fmla="*/ 5495420 h 6858000"/>
              <a:gd name="connsiteX5787" fmla="*/ 6342677 w 7735930"/>
              <a:gd name="connsiteY5787" fmla="*/ 5504409 h 6858000"/>
              <a:gd name="connsiteX5788" fmla="*/ 6346919 w 7735930"/>
              <a:gd name="connsiteY5788" fmla="*/ 5512103 h 6858000"/>
              <a:gd name="connsiteX5789" fmla="*/ 6344536 w 7735930"/>
              <a:gd name="connsiteY5789" fmla="*/ 5511097 h 6858000"/>
              <a:gd name="connsiteX5790" fmla="*/ 6344535 w 7735930"/>
              <a:gd name="connsiteY5790" fmla="*/ 5511097 h 6858000"/>
              <a:gd name="connsiteX5791" fmla="*/ 6343403 w 7735930"/>
              <a:gd name="connsiteY5791" fmla="*/ 5512104 h 6858000"/>
              <a:gd name="connsiteX5792" fmla="*/ 6345777 w 7735930"/>
              <a:gd name="connsiteY5792" fmla="*/ 5515939 h 6858000"/>
              <a:gd name="connsiteX5793" fmla="*/ 6348326 w 7735930"/>
              <a:gd name="connsiteY5793" fmla="*/ 5536266 h 6858000"/>
              <a:gd name="connsiteX5794" fmla="*/ 6355710 w 7735930"/>
              <a:gd name="connsiteY5794" fmla="*/ 5538184 h 6858000"/>
              <a:gd name="connsiteX5795" fmla="*/ 6355710 w 7735930"/>
              <a:gd name="connsiteY5795" fmla="*/ 5538183 h 6858000"/>
              <a:gd name="connsiteX5796" fmla="*/ 6355711 w 7735930"/>
              <a:gd name="connsiteY5796" fmla="*/ 5538184 h 6858000"/>
              <a:gd name="connsiteX5797" fmla="*/ 6358261 w 7735930"/>
              <a:gd name="connsiteY5797" fmla="*/ 5532623 h 6858000"/>
              <a:gd name="connsiteX5798" fmla="*/ 6353250 w 7735930"/>
              <a:gd name="connsiteY5798" fmla="*/ 5486216 h 6858000"/>
              <a:gd name="connsiteX5799" fmla="*/ 6365821 w 7735930"/>
              <a:gd name="connsiteY5799" fmla="*/ 5471450 h 6858000"/>
              <a:gd name="connsiteX5800" fmla="*/ 6365818 w 7735930"/>
              <a:gd name="connsiteY5800" fmla="*/ 5471454 h 6858000"/>
              <a:gd name="connsiteX5801" fmla="*/ 6365820 w 7735930"/>
              <a:gd name="connsiteY5801" fmla="*/ 5471450 h 6858000"/>
              <a:gd name="connsiteX5802" fmla="*/ 6364074 w 7735930"/>
              <a:gd name="connsiteY5802" fmla="*/ 5474085 h 6858000"/>
              <a:gd name="connsiteX5803" fmla="*/ 6363184 w 7735930"/>
              <a:gd name="connsiteY5803" fmla="*/ 5469532 h 6858000"/>
              <a:gd name="connsiteX5804" fmla="*/ 6359404 w 7735930"/>
              <a:gd name="connsiteY5804" fmla="*/ 5465889 h 6858000"/>
              <a:gd name="connsiteX5805" fmla="*/ 6359403 w 7735930"/>
              <a:gd name="connsiteY5805" fmla="*/ 5465889 h 6858000"/>
              <a:gd name="connsiteX5806" fmla="*/ 6353249 w 7735930"/>
              <a:gd name="connsiteY5806" fmla="*/ 5469531 h 6858000"/>
              <a:gd name="connsiteX5807" fmla="*/ 6345778 w 7735930"/>
              <a:gd name="connsiteY5807" fmla="*/ 5458410 h 6858000"/>
              <a:gd name="connsiteX5808" fmla="*/ 6345777 w 7735930"/>
              <a:gd name="connsiteY5808" fmla="*/ 5458411 h 6858000"/>
              <a:gd name="connsiteX5809" fmla="*/ 5620865 w 7735930"/>
              <a:gd name="connsiteY5809" fmla="*/ 5456492 h 6858000"/>
              <a:gd name="connsiteX5810" fmla="*/ 5615942 w 7735930"/>
              <a:gd name="connsiteY5810" fmla="*/ 5460327 h 6858000"/>
              <a:gd name="connsiteX5811" fmla="*/ 5622096 w 7735930"/>
              <a:gd name="connsiteY5811" fmla="*/ 5475093 h 6858000"/>
              <a:gd name="connsiteX5812" fmla="*/ 5622096 w 7735930"/>
              <a:gd name="connsiteY5812" fmla="*/ 5475091 h 6858000"/>
              <a:gd name="connsiteX5813" fmla="*/ 5622097 w 7735930"/>
              <a:gd name="connsiteY5813" fmla="*/ 5475093 h 6858000"/>
              <a:gd name="connsiteX5814" fmla="*/ 5625789 w 7735930"/>
              <a:gd name="connsiteY5814" fmla="*/ 5469532 h 6858000"/>
              <a:gd name="connsiteX5815" fmla="*/ 5620866 w 7735930"/>
              <a:gd name="connsiteY5815" fmla="*/ 5456492 h 6858000"/>
              <a:gd name="connsiteX5816" fmla="*/ 5718096 w 7735930"/>
              <a:gd name="connsiteY5816" fmla="*/ 5452849 h 6858000"/>
              <a:gd name="connsiteX5817" fmla="*/ 5718095 w 7735930"/>
              <a:gd name="connsiteY5817" fmla="*/ 5452850 h 6858000"/>
              <a:gd name="connsiteX5818" fmla="*/ 5718095 w 7735930"/>
              <a:gd name="connsiteY5818" fmla="*/ 5467614 h 6858000"/>
              <a:gd name="connsiteX5819" fmla="*/ 5719325 w 7735930"/>
              <a:gd name="connsiteY5819" fmla="*/ 5478737 h 6858000"/>
              <a:gd name="connsiteX5820" fmla="*/ 5717479 w 7735930"/>
              <a:gd name="connsiteY5820" fmla="*/ 5479696 h 6858000"/>
              <a:gd name="connsiteX5821" fmla="*/ 5718095 w 7735930"/>
              <a:gd name="connsiteY5821" fmla="*/ 5482572 h 6858000"/>
              <a:gd name="connsiteX5822" fmla="*/ 5716952 w 7735930"/>
              <a:gd name="connsiteY5822" fmla="*/ 5484297 h 6858000"/>
              <a:gd name="connsiteX5823" fmla="*/ 5721875 w 7735930"/>
              <a:gd name="connsiteY5823" fmla="*/ 5497338 h 6858000"/>
              <a:gd name="connsiteX5824" fmla="*/ 5721875 w 7735930"/>
              <a:gd name="connsiteY5824" fmla="*/ 5497336 h 6858000"/>
              <a:gd name="connsiteX5825" fmla="*/ 5721876 w 7735930"/>
              <a:gd name="connsiteY5825" fmla="*/ 5497338 h 6858000"/>
              <a:gd name="connsiteX5826" fmla="*/ 5724425 w 7735930"/>
              <a:gd name="connsiteY5826" fmla="*/ 5488133 h 6858000"/>
              <a:gd name="connsiteX5827" fmla="*/ 5719326 w 7735930"/>
              <a:gd name="connsiteY5827" fmla="*/ 5482572 h 6858000"/>
              <a:gd name="connsiteX5828" fmla="*/ 5721260 w 7735930"/>
              <a:gd name="connsiteY5828" fmla="*/ 5481613 h 6858000"/>
              <a:gd name="connsiteX5829" fmla="*/ 5720645 w 7735930"/>
              <a:gd name="connsiteY5829" fmla="*/ 5478737 h 6858000"/>
              <a:gd name="connsiteX5830" fmla="*/ 5718096 w 7735930"/>
              <a:gd name="connsiteY5830" fmla="*/ 5469532 h 6858000"/>
              <a:gd name="connsiteX5831" fmla="*/ 5721876 w 7735930"/>
              <a:gd name="connsiteY5831" fmla="*/ 5458410 h 6858000"/>
              <a:gd name="connsiteX5832" fmla="*/ 5718096 w 7735930"/>
              <a:gd name="connsiteY5832" fmla="*/ 5452849 h 6858000"/>
              <a:gd name="connsiteX5833" fmla="*/ 5750138 w 7735930"/>
              <a:gd name="connsiteY5833" fmla="*/ 5445657 h 6858000"/>
              <a:gd name="connsiteX5834" fmla="*/ 5746841 w 7735930"/>
              <a:gd name="connsiteY5834" fmla="*/ 5447287 h 6858000"/>
              <a:gd name="connsiteX5835" fmla="*/ 5746841 w 7735930"/>
              <a:gd name="connsiteY5835" fmla="*/ 5450930 h 6858000"/>
              <a:gd name="connsiteX5836" fmla="*/ 5744908 w 7735930"/>
              <a:gd name="connsiteY5836" fmla="*/ 5449972 h 6858000"/>
              <a:gd name="connsiteX5837" fmla="*/ 5744907 w 7735930"/>
              <a:gd name="connsiteY5837" fmla="*/ 5449972 h 6858000"/>
              <a:gd name="connsiteX5838" fmla="*/ 5745698 w 7735930"/>
              <a:gd name="connsiteY5838" fmla="*/ 5452849 h 6858000"/>
              <a:gd name="connsiteX5839" fmla="*/ 5746841 w 7735930"/>
              <a:gd name="connsiteY5839" fmla="*/ 5463971 h 6858000"/>
              <a:gd name="connsiteX5840" fmla="*/ 5751852 w 7735930"/>
              <a:gd name="connsiteY5840" fmla="*/ 5471450 h 6858000"/>
              <a:gd name="connsiteX5841" fmla="*/ 5749215 w 7735930"/>
              <a:gd name="connsiteY5841" fmla="*/ 5473176 h 6858000"/>
              <a:gd name="connsiteX5842" fmla="*/ 5751851 w 7735930"/>
              <a:gd name="connsiteY5842" fmla="*/ 5478736 h 6858000"/>
              <a:gd name="connsiteX5843" fmla="*/ 5749831 w 7735930"/>
              <a:gd name="connsiteY5843" fmla="*/ 5477778 h 6858000"/>
              <a:gd name="connsiteX5844" fmla="*/ 5749830 w 7735930"/>
              <a:gd name="connsiteY5844" fmla="*/ 5477777 h 6858000"/>
              <a:gd name="connsiteX5845" fmla="*/ 5750621 w 7735930"/>
              <a:gd name="connsiteY5845" fmla="*/ 5480654 h 6858000"/>
              <a:gd name="connsiteX5846" fmla="*/ 5751852 w 7735930"/>
              <a:gd name="connsiteY5846" fmla="*/ 5489859 h 6858000"/>
              <a:gd name="connsiteX5847" fmla="*/ 5751852 w 7735930"/>
              <a:gd name="connsiteY5847" fmla="*/ 5489856 h 6858000"/>
              <a:gd name="connsiteX5848" fmla="*/ 5751853 w 7735930"/>
              <a:gd name="connsiteY5848" fmla="*/ 5489859 h 6858000"/>
              <a:gd name="connsiteX5849" fmla="*/ 5751853 w 7735930"/>
              <a:gd name="connsiteY5849" fmla="*/ 5480654 h 6858000"/>
              <a:gd name="connsiteX5850" fmla="*/ 5753610 w 7735930"/>
              <a:gd name="connsiteY5850" fmla="*/ 5481613 h 6858000"/>
              <a:gd name="connsiteX5851" fmla="*/ 5753610 w 7735930"/>
              <a:gd name="connsiteY5851" fmla="*/ 5481612 h 6858000"/>
              <a:gd name="connsiteX5852" fmla="*/ 5753611 w 7735930"/>
              <a:gd name="connsiteY5852" fmla="*/ 5481613 h 6858000"/>
              <a:gd name="connsiteX5853" fmla="*/ 5752996 w 7735930"/>
              <a:gd name="connsiteY5853" fmla="*/ 5478737 h 6858000"/>
              <a:gd name="connsiteX5854" fmla="*/ 5752996 w 7735930"/>
              <a:gd name="connsiteY5854" fmla="*/ 5469532 h 6858000"/>
              <a:gd name="connsiteX5855" fmla="*/ 5757435 w 7735930"/>
              <a:gd name="connsiteY5855" fmla="*/ 5464249 h 6858000"/>
              <a:gd name="connsiteX5856" fmla="*/ 5762599 w 7735930"/>
              <a:gd name="connsiteY5856" fmla="*/ 5466104 h 6858000"/>
              <a:gd name="connsiteX5857" fmla="*/ 5770489 w 7735930"/>
              <a:gd name="connsiteY5857" fmla="*/ 5473176 h 6858000"/>
              <a:gd name="connsiteX5858" fmla="*/ 5771896 w 7735930"/>
              <a:gd name="connsiteY5858" fmla="*/ 5488133 h 6858000"/>
              <a:gd name="connsiteX5859" fmla="*/ 5771896 w 7735930"/>
              <a:gd name="connsiteY5859" fmla="*/ 5488132 h 6858000"/>
              <a:gd name="connsiteX5860" fmla="*/ 5771897 w 7735930"/>
              <a:gd name="connsiteY5860" fmla="*/ 5488133 h 6858000"/>
              <a:gd name="connsiteX5861" fmla="*/ 5772753 w 7735930"/>
              <a:gd name="connsiteY5861" fmla="*/ 5487199 h 6858000"/>
              <a:gd name="connsiteX5862" fmla="*/ 5774269 w 7735930"/>
              <a:gd name="connsiteY5862" fmla="*/ 5488133 h 6858000"/>
              <a:gd name="connsiteX5863" fmla="*/ 5774269 w 7735930"/>
              <a:gd name="connsiteY5863" fmla="*/ 5488132 h 6858000"/>
              <a:gd name="connsiteX5864" fmla="*/ 5774270 w 7735930"/>
              <a:gd name="connsiteY5864" fmla="*/ 5488133 h 6858000"/>
              <a:gd name="connsiteX5865" fmla="*/ 5774270 w 7735930"/>
              <a:gd name="connsiteY5865" fmla="*/ 5477011 h 6858000"/>
              <a:gd name="connsiteX5866" fmla="*/ 5776203 w 7735930"/>
              <a:gd name="connsiteY5866" fmla="*/ 5477777 h 6858000"/>
              <a:gd name="connsiteX5867" fmla="*/ 5776204 w 7735930"/>
              <a:gd name="connsiteY5867" fmla="*/ 5477778 h 6858000"/>
              <a:gd name="connsiteX5868" fmla="*/ 5775413 w 7735930"/>
              <a:gd name="connsiteY5868" fmla="*/ 5475093 h 6858000"/>
              <a:gd name="connsiteX5869" fmla="*/ 5775413 w 7735930"/>
              <a:gd name="connsiteY5869" fmla="*/ 5462053 h 6858000"/>
              <a:gd name="connsiteX5870" fmla="*/ 5775412 w 7735930"/>
              <a:gd name="connsiteY5870" fmla="*/ 5462053 h 6858000"/>
              <a:gd name="connsiteX5871" fmla="*/ 5766731 w 7735930"/>
              <a:gd name="connsiteY5871" fmla="*/ 5461478 h 6858000"/>
              <a:gd name="connsiteX5872" fmla="*/ 5760556 w 7735930"/>
              <a:gd name="connsiteY5872" fmla="*/ 5460327 h 6858000"/>
              <a:gd name="connsiteX5873" fmla="*/ 5752996 w 7735930"/>
              <a:gd name="connsiteY5873" fmla="*/ 5447287 h 6858000"/>
              <a:gd name="connsiteX5874" fmla="*/ 5752995 w 7735930"/>
              <a:gd name="connsiteY5874" fmla="*/ 5447288 h 6858000"/>
              <a:gd name="connsiteX5875" fmla="*/ 5752995 w 7735930"/>
              <a:gd name="connsiteY5875" fmla="*/ 5447287 h 6858000"/>
              <a:gd name="connsiteX5876" fmla="*/ 5751852 w 7735930"/>
              <a:gd name="connsiteY5876" fmla="*/ 5450929 h 6858000"/>
              <a:gd name="connsiteX5877" fmla="*/ 5750139 w 7735930"/>
              <a:gd name="connsiteY5877" fmla="*/ 5445657 h 6858000"/>
              <a:gd name="connsiteX5878" fmla="*/ 5750138 w 7735930"/>
              <a:gd name="connsiteY5878" fmla="*/ 5445658 h 6858000"/>
              <a:gd name="connsiteX5879" fmla="*/ 5494889 w 7735930"/>
              <a:gd name="connsiteY5879" fmla="*/ 5443644 h 6858000"/>
              <a:gd name="connsiteX5880" fmla="*/ 5488472 w 7735930"/>
              <a:gd name="connsiteY5880" fmla="*/ 5445369 h 6858000"/>
              <a:gd name="connsiteX5881" fmla="*/ 5486715 w 7735930"/>
              <a:gd name="connsiteY5881" fmla="*/ 5444411 h 6858000"/>
              <a:gd name="connsiteX5882" fmla="*/ 5486714 w 7735930"/>
              <a:gd name="connsiteY5882" fmla="*/ 5444411 h 6858000"/>
              <a:gd name="connsiteX5883" fmla="*/ 5487328 w 7735930"/>
              <a:gd name="connsiteY5883" fmla="*/ 5447287 h 6858000"/>
              <a:gd name="connsiteX5884" fmla="*/ 5489527 w 7735930"/>
              <a:gd name="connsiteY5884" fmla="*/ 5453999 h 6858000"/>
              <a:gd name="connsiteX5885" fmla="*/ 5489528 w 7735930"/>
              <a:gd name="connsiteY5885" fmla="*/ 5453998 h 6858000"/>
              <a:gd name="connsiteX5886" fmla="*/ 5489528 w 7735930"/>
              <a:gd name="connsiteY5886" fmla="*/ 5453999 h 6858000"/>
              <a:gd name="connsiteX5887" fmla="*/ 5494627 w 7735930"/>
              <a:gd name="connsiteY5887" fmla="*/ 5452849 h 6858000"/>
              <a:gd name="connsiteX5888" fmla="*/ 5492253 w 7735930"/>
              <a:gd name="connsiteY5888" fmla="*/ 5450931 h 6858000"/>
              <a:gd name="connsiteX5889" fmla="*/ 5494890 w 7735930"/>
              <a:gd name="connsiteY5889" fmla="*/ 5443644 h 6858000"/>
              <a:gd name="connsiteX5890" fmla="*/ 5866751 w 7735930"/>
              <a:gd name="connsiteY5890" fmla="*/ 5441726 h 6858000"/>
              <a:gd name="connsiteX5891" fmla="*/ 5867894 w 7735930"/>
              <a:gd name="connsiteY5891" fmla="*/ 5449205 h 6858000"/>
              <a:gd name="connsiteX5892" fmla="*/ 5867279 w 7735930"/>
              <a:gd name="connsiteY5892" fmla="*/ 5452081 h 6858000"/>
              <a:gd name="connsiteX5893" fmla="*/ 5867280 w 7735930"/>
              <a:gd name="connsiteY5893" fmla="*/ 5452080 h 6858000"/>
              <a:gd name="connsiteX5894" fmla="*/ 5867280 w 7735930"/>
              <a:gd name="connsiteY5894" fmla="*/ 5452081 h 6858000"/>
              <a:gd name="connsiteX5895" fmla="*/ 5869125 w 7735930"/>
              <a:gd name="connsiteY5895" fmla="*/ 5450931 h 6858000"/>
              <a:gd name="connsiteX5896" fmla="*/ 5870850 w 7735930"/>
              <a:gd name="connsiteY5896" fmla="*/ 5458482 h 6858000"/>
              <a:gd name="connsiteX5897" fmla="*/ 5870268 w 7735930"/>
              <a:gd name="connsiteY5897" fmla="*/ 5465889 h 6858000"/>
              <a:gd name="connsiteX5898" fmla="*/ 5873433 w 7735930"/>
              <a:gd name="connsiteY5898" fmla="*/ 5467231 h 6858000"/>
              <a:gd name="connsiteX5899" fmla="*/ 5873433 w 7735930"/>
              <a:gd name="connsiteY5899" fmla="*/ 5467230 h 6858000"/>
              <a:gd name="connsiteX5900" fmla="*/ 5873434 w 7735930"/>
              <a:gd name="connsiteY5900" fmla="*/ 5467231 h 6858000"/>
              <a:gd name="connsiteX5901" fmla="*/ 5875456 w 7735930"/>
              <a:gd name="connsiteY5901" fmla="*/ 5465889 h 6858000"/>
              <a:gd name="connsiteX5902" fmla="*/ 5871675 w 7735930"/>
              <a:gd name="connsiteY5902" fmla="*/ 5462053 h 6858000"/>
              <a:gd name="connsiteX5903" fmla="*/ 5876686 w 7735930"/>
              <a:gd name="connsiteY5903" fmla="*/ 5458410 h 6858000"/>
              <a:gd name="connsiteX5904" fmla="*/ 5874049 w 7735930"/>
              <a:gd name="connsiteY5904" fmla="*/ 5452849 h 6858000"/>
              <a:gd name="connsiteX5905" fmla="*/ 5877829 w 7735930"/>
              <a:gd name="connsiteY5905" fmla="*/ 5450931 h 6858000"/>
              <a:gd name="connsiteX5906" fmla="*/ 5874049 w 7735930"/>
              <a:gd name="connsiteY5906" fmla="*/ 5449205 h 6858000"/>
              <a:gd name="connsiteX5907" fmla="*/ 5874664 w 7735930"/>
              <a:gd name="connsiteY5907" fmla="*/ 5446520 h 6858000"/>
              <a:gd name="connsiteX5908" fmla="*/ 5874663 w 7735930"/>
              <a:gd name="connsiteY5908" fmla="*/ 5446520 h 6858000"/>
              <a:gd name="connsiteX5909" fmla="*/ 5872906 w 7735930"/>
              <a:gd name="connsiteY5909" fmla="*/ 5447286 h 6858000"/>
              <a:gd name="connsiteX5910" fmla="*/ 5872906 w 7735930"/>
              <a:gd name="connsiteY5910" fmla="*/ 5445370 h 6858000"/>
              <a:gd name="connsiteX5911" fmla="*/ 5869466 w 7735930"/>
              <a:gd name="connsiteY5911" fmla="*/ 5441822 h 6858000"/>
              <a:gd name="connsiteX5912" fmla="*/ 5869465 w 7735930"/>
              <a:gd name="connsiteY5912" fmla="*/ 5441822 h 6858000"/>
              <a:gd name="connsiteX5913" fmla="*/ 5869465 w 7735930"/>
              <a:gd name="connsiteY5913" fmla="*/ 5441821 h 6858000"/>
              <a:gd name="connsiteX5914" fmla="*/ 5866751 w 7735930"/>
              <a:gd name="connsiteY5914" fmla="*/ 5441726 h 6858000"/>
              <a:gd name="connsiteX5915" fmla="*/ 5180521 w 7735930"/>
              <a:gd name="connsiteY5915" fmla="*/ 5437507 h 6858000"/>
              <a:gd name="connsiteX5916" fmla="*/ 5176741 w 7735930"/>
              <a:gd name="connsiteY5916" fmla="*/ 5438083 h 6858000"/>
              <a:gd name="connsiteX5917" fmla="*/ 5176565 w 7735930"/>
              <a:gd name="connsiteY5917" fmla="*/ 5438083 h 6858000"/>
              <a:gd name="connsiteX5918" fmla="*/ 5176905 w 7735930"/>
              <a:gd name="connsiteY5918" fmla="*/ 5444458 h 6858000"/>
              <a:gd name="connsiteX5919" fmla="*/ 5176906 w 7735930"/>
              <a:gd name="connsiteY5919" fmla="*/ 5444458 h 6858000"/>
              <a:gd name="connsiteX5920" fmla="*/ 5180344 w 7735930"/>
              <a:gd name="connsiteY5920" fmla="*/ 5443644 h 6858000"/>
              <a:gd name="connsiteX5921" fmla="*/ 5180388 w 7735930"/>
              <a:gd name="connsiteY5921" fmla="*/ 5449852 h 6858000"/>
              <a:gd name="connsiteX5922" fmla="*/ 5184125 w 7735930"/>
              <a:gd name="connsiteY5922" fmla="*/ 5454766 h 6858000"/>
              <a:gd name="connsiteX5923" fmla="*/ 5184125 w 7735930"/>
              <a:gd name="connsiteY5923" fmla="*/ 5454764 h 6858000"/>
              <a:gd name="connsiteX5924" fmla="*/ 5184126 w 7735930"/>
              <a:gd name="connsiteY5924" fmla="*/ 5454766 h 6858000"/>
              <a:gd name="connsiteX5925" fmla="*/ 5184126 w 7735930"/>
              <a:gd name="connsiteY5925" fmla="*/ 5449205 h 6858000"/>
              <a:gd name="connsiteX5926" fmla="*/ 5180346 w 7735930"/>
              <a:gd name="connsiteY5926" fmla="*/ 5438083 h 6858000"/>
              <a:gd name="connsiteX5927" fmla="*/ 5180522 w 7735930"/>
              <a:gd name="connsiteY5927" fmla="*/ 5437507 h 6858000"/>
              <a:gd name="connsiteX5928" fmla="*/ 5821653 w 7735930"/>
              <a:gd name="connsiteY5928" fmla="*/ 5436165 h 6858000"/>
              <a:gd name="connsiteX5929" fmla="*/ 5824291 w 7735930"/>
              <a:gd name="connsiteY5929" fmla="*/ 5450931 h 6858000"/>
              <a:gd name="connsiteX5930" fmla="*/ 5817873 w 7735930"/>
              <a:gd name="connsiteY5930" fmla="*/ 5462052 h 6858000"/>
              <a:gd name="connsiteX5931" fmla="*/ 5814182 w 7735930"/>
              <a:gd name="connsiteY5931" fmla="*/ 5458410 h 6858000"/>
              <a:gd name="connsiteX5932" fmla="*/ 5814973 w 7735930"/>
              <a:gd name="connsiteY5932" fmla="*/ 5455725 h 6858000"/>
              <a:gd name="connsiteX5933" fmla="*/ 5812951 w 7735930"/>
              <a:gd name="connsiteY5933" fmla="*/ 5454766 h 6858000"/>
              <a:gd name="connsiteX5934" fmla="*/ 5815501 w 7735930"/>
              <a:gd name="connsiteY5934" fmla="*/ 5450931 h 6858000"/>
              <a:gd name="connsiteX5935" fmla="*/ 5814182 w 7735930"/>
              <a:gd name="connsiteY5935" fmla="*/ 5445370 h 6858000"/>
              <a:gd name="connsiteX5936" fmla="*/ 5814181 w 7735930"/>
              <a:gd name="connsiteY5936" fmla="*/ 5445370 h 6858000"/>
              <a:gd name="connsiteX5937" fmla="*/ 5798093 w 7735930"/>
              <a:gd name="connsiteY5937" fmla="*/ 5452849 h 6858000"/>
              <a:gd name="connsiteX5938" fmla="*/ 5798093 w 7735930"/>
              <a:gd name="connsiteY5938" fmla="*/ 5458410 h 6858000"/>
              <a:gd name="connsiteX5939" fmla="*/ 5790533 w 7735930"/>
              <a:gd name="connsiteY5939" fmla="*/ 5467614 h 6858000"/>
              <a:gd name="connsiteX5940" fmla="*/ 5794313 w 7735930"/>
              <a:gd name="connsiteY5940" fmla="*/ 5482572 h 6858000"/>
              <a:gd name="connsiteX5941" fmla="*/ 5795720 w 7735930"/>
              <a:gd name="connsiteY5941" fmla="*/ 5485832 h 6858000"/>
              <a:gd name="connsiteX5942" fmla="*/ 5795721 w 7735930"/>
              <a:gd name="connsiteY5942" fmla="*/ 5485830 h 6858000"/>
              <a:gd name="connsiteX5943" fmla="*/ 5795721 w 7735930"/>
              <a:gd name="connsiteY5943" fmla="*/ 5485832 h 6858000"/>
              <a:gd name="connsiteX5944" fmla="*/ 5796071 w 7735930"/>
              <a:gd name="connsiteY5944" fmla="*/ 5485449 h 6858000"/>
              <a:gd name="connsiteX5945" fmla="*/ 5804873 w 7735930"/>
              <a:gd name="connsiteY5945" fmla="*/ 5489404 h 6858000"/>
              <a:gd name="connsiteX5946" fmla="*/ 5811368 w 7735930"/>
              <a:gd name="connsiteY5946" fmla="*/ 5498105 h 6858000"/>
              <a:gd name="connsiteX5947" fmla="*/ 5811368 w 7735930"/>
              <a:gd name="connsiteY5947" fmla="*/ 5498104 h 6858000"/>
              <a:gd name="connsiteX5948" fmla="*/ 5811369 w 7735930"/>
              <a:gd name="connsiteY5948" fmla="*/ 5498105 h 6858000"/>
              <a:gd name="connsiteX5949" fmla="*/ 5811720 w 7735930"/>
              <a:gd name="connsiteY5949" fmla="*/ 5497338 h 6858000"/>
              <a:gd name="connsiteX5950" fmla="*/ 5814182 w 7735930"/>
              <a:gd name="connsiteY5950" fmla="*/ 5497338 h 6858000"/>
              <a:gd name="connsiteX5951" fmla="*/ 5816896 w 7735930"/>
              <a:gd name="connsiteY5951" fmla="*/ 5489068 h 6858000"/>
              <a:gd name="connsiteX5952" fmla="*/ 5821652 w 7735930"/>
              <a:gd name="connsiteY5952" fmla="*/ 5488133 h 6858000"/>
              <a:gd name="connsiteX5953" fmla="*/ 5821302 w 7735930"/>
              <a:gd name="connsiteY5953" fmla="*/ 5489476 h 6858000"/>
              <a:gd name="connsiteX5954" fmla="*/ 5824466 w 7735930"/>
              <a:gd name="connsiteY5954" fmla="*/ 5490243 h 6858000"/>
              <a:gd name="connsiteX5955" fmla="*/ 5825433 w 7735930"/>
              <a:gd name="connsiteY5955" fmla="*/ 5492927 h 6858000"/>
              <a:gd name="connsiteX5956" fmla="*/ 5825433 w 7735930"/>
              <a:gd name="connsiteY5956" fmla="*/ 5493311 h 6858000"/>
              <a:gd name="connsiteX5957" fmla="*/ 5823851 w 7735930"/>
              <a:gd name="connsiteY5957" fmla="*/ 5495611 h 6858000"/>
              <a:gd name="connsiteX5958" fmla="*/ 5822885 w 7735930"/>
              <a:gd name="connsiteY5958" fmla="*/ 5495037 h 6858000"/>
              <a:gd name="connsiteX5959" fmla="*/ 5823237 w 7735930"/>
              <a:gd name="connsiteY5959" fmla="*/ 5493503 h 6858000"/>
              <a:gd name="connsiteX5960" fmla="*/ 5823852 w 7735930"/>
              <a:gd name="connsiteY5960" fmla="*/ 5492927 h 6858000"/>
              <a:gd name="connsiteX5961" fmla="*/ 5823061 w 7735930"/>
              <a:gd name="connsiteY5961" fmla="*/ 5492160 h 6858000"/>
              <a:gd name="connsiteX5962" fmla="*/ 5823060 w 7735930"/>
              <a:gd name="connsiteY5962" fmla="*/ 5492160 h 6858000"/>
              <a:gd name="connsiteX5963" fmla="*/ 5822884 w 7735930"/>
              <a:gd name="connsiteY5963" fmla="*/ 5492160 h 6858000"/>
              <a:gd name="connsiteX5964" fmla="*/ 5819280 w 7735930"/>
              <a:gd name="connsiteY5964" fmla="*/ 5497338 h 6858000"/>
              <a:gd name="connsiteX5965" fmla="*/ 5828071 w 7735930"/>
              <a:gd name="connsiteY5965" fmla="*/ 5506542 h 6858000"/>
              <a:gd name="connsiteX5966" fmla="*/ 5822884 w 7735930"/>
              <a:gd name="connsiteY5966" fmla="*/ 5506542 h 6858000"/>
              <a:gd name="connsiteX5967" fmla="*/ 5834225 w 7735930"/>
              <a:gd name="connsiteY5967" fmla="*/ 5515939 h 6858000"/>
              <a:gd name="connsiteX5968" fmla="*/ 5834225 w 7735930"/>
              <a:gd name="connsiteY5968" fmla="*/ 5515938 h 6858000"/>
              <a:gd name="connsiteX5969" fmla="*/ 5834226 w 7735930"/>
              <a:gd name="connsiteY5969" fmla="*/ 5515939 h 6858000"/>
              <a:gd name="connsiteX5970" fmla="*/ 5836775 w 7735930"/>
              <a:gd name="connsiteY5970" fmla="*/ 5497338 h 6858000"/>
              <a:gd name="connsiteX5971" fmla="*/ 5835368 w 7735930"/>
              <a:gd name="connsiteY5971" fmla="*/ 5469532 h 6858000"/>
              <a:gd name="connsiteX5972" fmla="*/ 5835368 w 7735930"/>
              <a:gd name="connsiteY5972" fmla="*/ 5454766 h 6858000"/>
              <a:gd name="connsiteX5973" fmla="*/ 5831588 w 7735930"/>
              <a:gd name="connsiteY5973" fmla="*/ 5436165 h 6858000"/>
              <a:gd name="connsiteX5974" fmla="*/ 5831587 w 7735930"/>
              <a:gd name="connsiteY5974" fmla="*/ 5436165 h 6858000"/>
              <a:gd name="connsiteX5975" fmla="*/ 5821653 w 7735930"/>
              <a:gd name="connsiteY5975" fmla="*/ 5436165 h 6858000"/>
              <a:gd name="connsiteX5976" fmla="*/ 5692513 w 7735930"/>
              <a:gd name="connsiteY5976" fmla="*/ 5430987 h 6858000"/>
              <a:gd name="connsiteX5977" fmla="*/ 5689699 w 7735930"/>
              <a:gd name="connsiteY5977" fmla="*/ 5433097 h 6858000"/>
              <a:gd name="connsiteX5978" fmla="*/ 5689172 w 7735930"/>
              <a:gd name="connsiteY5978" fmla="*/ 5434823 h 6858000"/>
              <a:gd name="connsiteX5979" fmla="*/ 5688557 w 7735930"/>
              <a:gd name="connsiteY5979" fmla="*/ 5436740 h 6858000"/>
              <a:gd name="connsiteX5980" fmla="*/ 5688558 w 7735930"/>
              <a:gd name="connsiteY5980" fmla="*/ 5436739 h 6858000"/>
              <a:gd name="connsiteX5981" fmla="*/ 5688558 w 7735930"/>
              <a:gd name="connsiteY5981" fmla="*/ 5436740 h 6858000"/>
              <a:gd name="connsiteX5982" fmla="*/ 5689524 w 7735930"/>
              <a:gd name="connsiteY5982" fmla="*/ 5436165 h 6858000"/>
              <a:gd name="connsiteX5983" fmla="*/ 5692337 w 7735930"/>
              <a:gd name="connsiteY5983" fmla="*/ 5438083 h 6858000"/>
              <a:gd name="connsiteX5984" fmla="*/ 5692337 w 7735930"/>
              <a:gd name="connsiteY5984" fmla="*/ 5438082 h 6858000"/>
              <a:gd name="connsiteX5985" fmla="*/ 5692338 w 7735930"/>
              <a:gd name="connsiteY5985" fmla="*/ 5438083 h 6858000"/>
              <a:gd name="connsiteX5986" fmla="*/ 5694448 w 7735930"/>
              <a:gd name="connsiteY5986" fmla="*/ 5434439 h 6858000"/>
              <a:gd name="connsiteX5987" fmla="*/ 5692514 w 7735930"/>
              <a:gd name="connsiteY5987" fmla="*/ 5430987 h 6858000"/>
              <a:gd name="connsiteX5988" fmla="*/ 5177796 w 7735930"/>
              <a:gd name="connsiteY5988" fmla="*/ 5430604 h 6858000"/>
              <a:gd name="connsiteX5989" fmla="*/ 5176389 w 7735930"/>
              <a:gd name="connsiteY5989" fmla="*/ 5434056 h 6858000"/>
              <a:gd name="connsiteX5990" fmla="*/ 5176390 w 7735930"/>
              <a:gd name="connsiteY5990" fmla="*/ 5434056 h 6858000"/>
              <a:gd name="connsiteX5991" fmla="*/ 5176742 w 7735930"/>
              <a:gd name="connsiteY5991" fmla="*/ 5434056 h 6858000"/>
              <a:gd name="connsiteX5992" fmla="*/ 5179115 w 7735930"/>
              <a:gd name="connsiteY5992" fmla="*/ 5433864 h 6858000"/>
              <a:gd name="connsiteX5993" fmla="*/ 5177797 w 7735930"/>
              <a:gd name="connsiteY5993" fmla="*/ 5430604 h 6858000"/>
              <a:gd name="connsiteX5994" fmla="*/ 5177796 w 7735930"/>
              <a:gd name="connsiteY5994" fmla="*/ 5430605 h 6858000"/>
              <a:gd name="connsiteX5995" fmla="*/ 0 w 7735930"/>
              <a:gd name="connsiteY5995" fmla="*/ 5429885 h 6858000"/>
              <a:gd name="connsiteX5996" fmla="*/ 6275 w 7735930"/>
              <a:gd name="connsiteY5996" fmla="*/ 5433983 h 6858000"/>
              <a:gd name="connsiteX5997" fmla="*/ 904 w 7735930"/>
              <a:gd name="connsiteY5997" fmla="*/ 5451651 h 6858000"/>
              <a:gd name="connsiteX5998" fmla="*/ 0 w 7735930"/>
              <a:gd name="connsiteY5998" fmla="*/ 5452527 h 6858000"/>
              <a:gd name="connsiteX5999" fmla="*/ 5187905 w 7735930"/>
              <a:gd name="connsiteY5999" fmla="*/ 5426960 h 6858000"/>
              <a:gd name="connsiteX6000" fmla="*/ 5185268 w 7735930"/>
              <a:gd name="connsiteY6000" fmla="*/ 5428878 h 6858000"/>
              <a:gd name="connsiteX6001" fmla="*/ 5186499 w 7735930"/>
              <a:gd name="connsiteY6001" fmla="*/ 5430604 h 6858000"/>
              <a:gd name="connsiteX6002" fmla="*/ 5186499 w 7735930"/>
              <a:gd name="connsiteY6002" fmla="*/ 5432521 h 6858000"/>
              <a:gd name="connsiteX6003" fmla="*/ 5186500 w 7735930"/>
              <a:gd name="connsiteY6003" fmla="*/ 5432519 h 6858000"/>
              <a:gd name="connsiteX6004" fmla="*/ 5186500 w 7735930"/>
              <a:gd name="connsiteY6004" fmla="*/ 5432521 h 6858000"/>
              <a:gd name="connsiteX6005" fmla="*/ 5189049 w 7735930"/>
              <a:gd name="connsiteY6005" fmla="*/ 5428878 h 6858000"/>
              <a:gd name="connsiteX6006" fmla="*/ 5187906 w 7735930"/>
              <a:gd name="connsiteY6006" fmla="*/ 5426960 h 6858000"/>
              <a:gd name="connsiteX6007" fmla="*/ 5615942 w 7735930"/>
              <a:gd name="connsiteY6007" fmla="*/ 5425041 h 6858000"/>
              <a:gd name="connsiteX6008" fmla="*/ 5615943 w 7735930"/>
              <a:gd name="connsiteY6008" fmla="*/ 5425043 h 6858000"/>
              <a:gd name="connsiteX6009" fmla="*/ 5615942 w 7735930"/>
              <a:gd name="connsiteY6009" fmla="*/ 5425042 h 6858000"/>
              <a:gd name="connsiteX6010" fmla="*/ 5867894 w 7735930"/>
              <a:gd name="connsiteY6010" fmla="*/ 5423317 h 6858000"/>
              <a:gd name="connsiteX6011" fmla="*/ 5861565 w 7735930"/>
              <a:gd name="connsiteY6011" fmla="*/ 5425043 h 6858000"/>
              <a:gd name="connsiteX6012" fmla="*/ 5867894 w 7735930"/>
              <a:gd name="connsiteY6012" fmla="*/ 5438083 h 6858000"/>
              <a:gd name="connsiteX6013" fmla="*/ 5867894 w 7735930"/>
              <a:gd name="connsiteY6013" fmla="*/ 5438082 h 6858000"/>
              <a:gd name="connsiteX6014" fmla="*/ 5867895 w 7735930"/>
              <a:gd name="connsiteY6014" fmla="*/ 5438083 h 6858000"/>
              <a:gd name="connsiteX6015" fmla="*/ 5871675 w 7735930"/>
              <a:gd name="connsiteY6015" fmla="*/ 5434439 h 6858000"/>
              <a:gd name="connsiteX6016" fmla="*/ 5867895 w 7735930"/>
              <a:gd name="connsiteY6016" fmla="*/ 5423317 h 6858000"/>
              <a:gd name="connsiteX6017" fmla="*/ 5694447 w 7735930"/>
              <a:gd name="connsiteY6017" fmla="*/ 5417756 h 6858000"/>
              <a:gd name="connsiteX6018" fmla="*/ 5689524 w 7735930"/>
              <a:gd name="connsiteY6018" fmla="*/ 5419481 h 6858000"/>
              <a:gd name="connsiteX6019" fmla="*/ 5688732 w 7735930"/>
              <a:gd name="connsiteY6019" fmla="*/ 5431179 h 6858000"/>
              <a:gd name="connsiteX6020" fmla="*/ 5688733 w 7735930"/>
              <a:gd name="connsiteY6020" fmla="*/ 5431179 h 6858000"/>
              <a:gd name="connsiteX6021" fmla="*/ 5688909 w 7735930"/>
              <a:gd name="connsiteY6021" fmla="*/ 5431179 h 6858000"/>
              <a:gd name="connsiteX6022" fmla="*/ 5692074 w 7735930"/>
              <a:gd name="connsiteY6022" fmla="*/ 5428878 h 6858000"/>
              <a:gd name="connsiteX6023" fmla="*/ 5693128 w 7735930"/>
              <a:gd name="connsiteY6023" fmla="*/ 5429070 h 6858000"/>
              <a:gd name="connsiteX6024" fmla="*/ 5693129 w 7735930"/>
              <a:gd name="connsiteY6024" fmla="*/ 5429070 h 6858000"/>
              <a:gd name="connsiteX6025" fmla="*/ 5693129 w 7735930"/>
              <a:gd name="connsiteY6025" fmla="*/ 5428878 h 6858000"/>
              <a:gd name="connsiteX6026" fmla="*/ 5691898 w 7735930"/>
              <a:gd name="connsiteY6026" fmla="*/ 5419481 h 6858000"/>
              <a:gd name="connsiteX6027" fmla="*/ 5694448 w 7735930"/>
              <a:gd name="connsiteY6027" fmla="*/ 5417756 h 6858000"/>
              <a:gd name="connsiteX6028" fmla="*/ 5694445 w 7735930"/>
              <a:gd name="connsiteY6028" fmla="*/ 5417757 h 6858000"/>
              <a:gd name="connsiteX6029" fmla="*/ 5500779 w 7735930"/>
              <a:gd name="connsiteY6029" fmla="*/ 5415263 h 6858000"/>
              <a:gd name="connsiteX6030" fmla="*/ 5501043 w 7735930"/>
              <a:gd name="connsiteY6030" fmla="*/ 5415838 h 6858000"/>
              <a:gd name="connsiteX6031" fmla="*/ 5502186 w 7735930"/>
              <a:gd name="connsiteY6031" fmla="*/ 5421398 h 6858000"/>
              <a:gd name="connsiteX6032" fmla="*/ 5500429 w 7735930"/>
              <a:gd name="connsiteY6032" fmla="*/ 5420440 h 6858000"/>
              <a:gd name="connsiteX6033" fmla="*/ 5500428 w 7735930"/>
              <a:gd name="connsiteY6033" fmla="*/ 5420440 h 6858000"/>
              <a:gd name="connsiteX6034" fmla="*/ 5499812 w 7735930"/>
              <a:gd name="connsiteY6034" fmla="*/ 5423317 h 6858000"/>
              <a:gd name="connsiteX6035" fmla="*/ 5499812 w 7735930"/>
              <a:gd name="connsiteY6035" fmla="*/ 5426960 h 6858000"/>
              <a:gd name="connsiteX6036" fmla="*/ 5499813 w 7735930"/>
              <a:gd name="connsiteY6036" fmla="*/ 5426960 h 6858000"/>
              <a:gd name="connsiteX6037" fmla="*/ 5502187 w 7735930"/>
              <a:gd name="connsiteY6037" fmla="*/ 5426960 h 6858000"/>
              <a:gd name="connsiteX6038" fmla="*/ 5502187 w 7735930"/>
              <a:gd name="connsiteY6038" fmla="*/ 5423317 h 6858000"/>
              <a:gd name="connsiteX6039" fmla="*/ 5504208 w 7735930"/>
              <a:gd name="connsiteY6039" fmla="*/ 5424276 h 6858000"/>
              <a:gd name="connsiteX6040" fmla="*/ 5504208 w 7735930"/>
              <a:gd name="connsiteY6040" fmla="*/ 5424275 h 6858000"/>
              <a:gd name="connsiteX6041" fmla="*/ 5504209 w 7735930"/>
              <a:gd name="connsiteY6041" fmla="*/ 5424276 h 6858000"/>
              <a:gd name="connsiteX6042" fmla="*/ 5503594 w 7735930"/>
              <a:gd name="connsiteY6042" fmla="*/ 5421399 h 6858000"/>
              <a:gd name="connsiteX6043" fmla="*/ 5504824 w 7735930"/>
              <a:gd name="connsiteY6043" fmla="*/ 5415838 h 6858000"/>
              <a:gd name="connsiteX6044" fmla="*/ 5504824 w 7735930"/>
              <a:gd name="connsiteY6044" fmla="*/ 5415263 h 6858000"/>
              <a:gd name="connsiteX6045" fmla="*/ 5504823 w 7735930"/>
              <a:gd name="connsiteY6045" fmla="*/ 5415263 h 6858000"/>
              <a:gd name="connsiteX6046" fmla="*/ 5500779 w 7735930"/>
              <a:gd name="connsiteY6046" fmla="*/ 5415263 h 6858000"/>
              <a:gd name="connsiteX6047" fmla="*/ 5182719 w 7735930"/>
              <a:gd name="connsiteY6047" fmla="*/ 5410277 h 6858000"/>
              <a:gd name="connsiteX6048" fmla="*/ 5181576 w 7735930"/>
              <a:gd name="connsiteY6048" fmla="*/ 5417756 h 6858000"/>
              <a:gd name="connsiteX6049" fmla="*/ 5181577 w 7735930"/>
              <a:gd name="connsiteY6049" fmla="*/ 5417756 h 6858000"/>
              <a:gd name="connsiteX6050" fmla="*/ 5184125 w 7735930"/>
              <a:gd name="connsiteY6050" fmla="*/ 5417756 h 6858000"/>
              <a:gd name="connsiteX6051" fmla="*/ 5184301 w 7735930"/>
              <a:gd name="connsiteY6051" fmla="*/ 5417947 h 6858000"/>
              <a:gd name="connsiteX6052" fmla="*/ 5184301 w 7735930"/>
              <a:gd name="connsiteY6052" fmla="*/ 5417946 h 6858000"/>
              <a:gd name="connsiteX6053" fmla="*/ 5184302 w 7735930"/>
              <a:gd name="connsiteY6053" fmla="*/ 5417947 h 6858000"/>
              <a:gd name="connsiteX6054" fmla="*/ 5183950 w 7735930"/>
              <a:gd name="connsiteY6054" fmla="*/ 5412194 h 6858000"/>
              <a:gd name="connsiteX6055" fmla="*/ 5184126 w 7735930"/>
              <a:gd name="connsiteY6055" fmla="*/ 5410277 h 6858000"/>
              <a:gd name="connsiteX6056" fmla="*/ 5184125 w 7735930"/>
              <a:gd name="connsiteY6056" fmla="*/ 5410277 h 6858000"/>
              <a:gd name="connsiteX6057" fmla="*/ 5182719 w 7735930"/>
              <a:gd name="connsiteY6057" fmla="*/ 5410277 h 6858000"/>
              <a:gd name="connsiteX6058" fmla="*/ 6133648 w 7735930"/>
              <a:gd name="connsiteY6058" fmla="*/ 5408359 h 6858000"/>
              <a:gd name="connsiteX6059" fmla="*/ 6134791 w 7735930"/>
              <a:gd name="connsiteY6059" fmla="*/ 5413919 h 6858000"/>
              <a:gd name="connsiteX6060" fmla="*/ 6132418 w 7735930"/>
              <a:gd name="connsiteY6060" fmla="*/ 5412194 h 6858000"/>
              <a:gd name="connsiteX6061" fmla="*/ 6132418 w 7735930"/>
              <a:gd name="connsiteY6061" fmla="*/ 5412195 h 6858000"/>
              <a:gd name="connsiteX6062" fmla="*/ 6132417 w 7735930"/>
              <a:gd name="connsiteY6062" fmla="*/ 5412194 h 6858000"/>
              <a:gd name="connsiteX6063" fmla="*/ 6133824 w 7735930"/>
              <a:gd name="connsiteY6063" fmla="*/ 5416030 h 6858000"/>
              <a:gd name="connsiteX6064" fmla="*/ 6133825 w 7735930"/>
              <a:gd name="connsiteY6064" fmla="*/ 5416029 h 6858000"/>
              <a:gd name="connsiteX6065" fmla="*/ 6133825 w 7735930"/>
              <a:gd name="connsiteY6065" fmla="*/ 5416030 h 6858000"/>
              <a:gd name="connsiteX6066" fmla="*/ 6138572 w 7735930"/>
              <a:gd name="connsiteY6066" fmla="*/ 5412194 h 6858000"/>
              <a:gd name="connsiteX6067" fmla="*/ 6136199 w 7735930"/>
              <a:gd name="connsiteY6067" fmla="*/ 5410277 h 6858000"/>
              <a:gd name="connsiteX6068" fmla="*/ 6137429 w 7735930"/>
              <a:gd name="connsiteY6068" fmla="*/ 5408359 h 6858000"/>
              <a:gd name="connsiteX6069" fmla="*/ 6137428 w 7735930"/>
              <a:gd name="connsiteY6069" fmla="*/ 5408359 h 6858000"/>
              <a:gd name="connsiteX6070" fmla="*/ 6133648 w 7735930"/>
              <a:gd name="connsiteY6070" fmla="*/ 5408359 h 6858000"/>
              <a:gd name="connsiteX6071" fmla="*/ 35686 w 7735930"/>
              <a:gd name="connsiteY6071" fmla="*/ 5401855 h 6858000"/>
              <a:gd name="connsiteX6072" fmla="*/ 40191 w 7735930"/>
              <a:gd name="connsiteY6072" fmla="*/ 5412646 h 6858000"/>
              <a:gd name="connsiteX6073" fmla="*/ 32763 w 7735930"/>
              <a:gd name="connsiteY6073" fmla="*/ 5422302 h 6858000"/>
              <a:gd name="connsiteX6074" fmla="*/ 28138 w 7735930"/>
              <a:gd name="connsiteY6074" fmla="*/ 5411226 h 6858000"/>
              <a:gd name="connsiteX6075" fmla="*/ 727618 w 7735930"/>
              <a:gd name="connsiteY6075" fmla="*/ 5395417 h 6858000"/>
              <a:gd name="connsiteX6076" fmla="*/ 661380 w 7735930"/>
              <a:gd name="connsiteY6076" fmla="*/ 5427983 h 6858000"/>
              <a:gd name="connsiteX6077" fmla="*/ 664256 w 7735930"/>
              <a:gd name="connsiteY6077" fmla="*/ 5442680 h 6858000"/>
              <a:gd name="connsiteX6078" fmla="*/ 658783 w 7735930"/>
              <a:gd name="connsiteY6078" fmla="*/ 5448431 h 6858000"/>
              <a:gd name="connsiteX6079" fmla="*/ 654998 w 7735930"/>
              <a:gd name="connsiteY6079" fmla="*/ 5446893 h 6858000"/>
              <a:gd name="connsiteX6080" fmla="*/ 645358 w 7735930"/>
              <a:gd name="connsiteY6080" fmla="*/ 5440124 h 6858000"/>
              <a:gd name="connsiteX6081" fmla="*/ 645357 w 7735930"/>
              <a:gd name="connsiteY6081" fmla="*/ 5440124 h 6858000"/>
              <a:gd name="connsiteX6082" fmla="*/ 638650 w 7735930"/>
              <a:gd name="connsiteY6082" fmla="*/ 5445402 h 6858000"/>
              <a:gd name="connsiteX6083" fmla="*/ 621766 w 7735930"/>
              <a:gd name="connsiteY6083" fmla="*/ 5495009 h 6858000"/>
              <a:gd name="connsiteX6084" fmla="*/ 440909 w 7735930"/>
              <a:gd name="connsiteY6084" fmla="*/ 5615808 h 6858000"/>
              <a:gd name="connsiteX6085" fmla="*/ 456170 w 7735930"/>
              <a:gd name="connsiteY6085" fmla="*/ 5658978 h 6858000"/>
              <a:gd name="connsiteX6086" fmla="*/ 456170 w 7735930"/>
              <a:gd name="connsiteY6086" fmla="*/ 5658977 h 6858000"/>
              <a:gd name="connsiteX6087" fmla="*/ 456172 w 7735930"/>
              <a:gd name="connsiteY6087" fmla="*/ 5658978 h 6858000"/>
              <a:gd name="connsiteX6088" fmla="*/ 570467 w 7735930"/>
              <a:gd name="connsiteY6088" fmla="*/ 5571124 h 6858000"/>
              <a:gd name="connsiteX6089" fmla="*/ 582427 w 7735930"/>
              <a:gd name="connsiteY6089" fmla="*/ 5568166 h 6858000"/>
              <a:gd name="connsiteX6090" fmla="*/ 592868 w 7735930"/>
              <a:gd name="connsiteY6090" fmla="*/ 5571313 h 6858000"/>
              <a:gd name="connsiteX6091" fmla="*/ 602335 w 7735930"/>
              <a:gd name="connsiteY6091" fmla="*/ 5575597 h 6858000"/>
              <a:gd name="connsiteX6092" fmla="*/ 602336 w 7735930"/>
              <a:gd name="connsiteY6092" fmla="*/ 5575597 h 6858000"/>
              <a:gd name="connsiteX6093" fmla="*/ 611378 w 7735930"/>
              <a:gd name="connsiteY6093" fmla="*/ 5576047 h 6858000"/>
              <a:gd name="connsiteX6094" fmla="*/ 634268 w 7735930"/>
              <a:gd name="connsiteY6094" fmla="*/ 5539125 h 6858000"/>
              <a:gd name="connsiteX6095" fmla="*/ 640964 w 7735930"/>
              <a:gd name="connsiteY6095" fmla="*/ 5527588 h 6858000"/>
              <a:gd name="connsiteX6096" fmla="*/ 647280 w 7735930"/>
              <a:gd name="connsiteY6096" fmla="*/ 5530166 h 6858000"/>
              <a:gd name="connsiteX6097" fmla="*/ 657159 w 7735930"/>
              <a:gd name="connsiteY6097" fmla="*/ 5540830 h 6858000"/>
              <a:gd name="connsiteX6098" fmla="*/ 649041 w 7735930"/>
              <a:gd name="connsiteY6098" fmla="*/ 5601797 h 6858000"/>
              <a:gd name="connsiteX6099" fmla="*/ 649041 w 7735930"/>
              <a:gd name="connsiteY6099" fmla="*/ 5601796 h 6858000"/>
              <a:gd name="connsiteX6100" fmla="*/ 649042 w 7735930"/>
              <a:gd name="connsiteY6100" fmla="*/ 5601797 h 6858000"/>
              <a:gd name="connsiteX6101" fmla="*/ 688656 w 7735930"/>
              <a:gd name="connsiteY6101" fmla="*/ 5534392 h 6858000"/>
              <a:gd name="connsiteX6102" fmla="*/ 748727 w 7735930"/>
              <a:gd name="connsiteY6102" fmla="*/ 5470017 h 6858000"/>
              <a:gd name="connsiteX6103" fmla="*/ 727620 w 7735930"/>
              <a:gd name="connsiteY6103" fmla="*/ 5395417 h 6858000"/>
              <a:gd name="connsiteX6104" fmla="*/ 5498670 w 7735930"/>
              <a:gd name="connsiteY6104" fmla="*/ 5393593 h 6858000"/>
              <a:gd name="connsiteX6105" fmla="*/ 5494626 w 7735930"/>
              <a:gd name="connsiteY6105" fmla="*/ 5396470 h 6858000"/>
              <a:gd name="connsiteX6106" fmla="*/ 5492516 w 7735930"/>
              <a:gd name="connsiteY6106" fmla="*/ 5397620 h 6858000"/>
              <a:gd name="connsiteX6107" fmla="*/ 5494889 w 7735930"/>
              <a:gd name="connsiteY6107" fmla="*/ 5402798 h 6858000"/>
              <a:gd name="connsiteX6108" fmla="*/ 5499812 w 7735930"/>
              <a:gd name="connsiteY6108" fmla="*/ 5406633 h 6858000"/>
              <a:gd name="connsiteX6109" fmla="*/ 5497263 w 7735930"/>
              <a:gd name="connsiteY6109" fmla="*/ 5408359 h 6858000"/>
              <a:gd name="connsiteX6110" fmla="*/ 5502009 w 7735930"/>
              <a:gd name="connsiteY6110" fmla="*/ 5411619 h 6858000"/>
              <a:gd name="connsiteX6111" fmla="*/ 5502011 w 7735930"/>
              <a:gd name="connsiteY6111" fmla="*/ 5411619 h 6858000"/>
              <a:gd name="connsiteX6112" fmla="*/ 5503594 w 7735930"/>
              <a:gd name="connsiteY6112" fmla="*/ 5411619 h 6858000"/>
              <a:gd name="connsiteX6113" fmla="*/ 5501044 w 7735930"/>
              <a:gd name="connsiteY6113" fmla="*/ 5402798 h 6858000"/>
              <a:gd name="connsiteX6114" fmla="*/ 5503593 w 7735930"/>
              <a:gd name="connsiteY6114" fmla="*/ 5401072 h 6858000"/>
              <a:gd name="connsiteX6115" fmla="*/ 5506614 w 7735930"/>
              <a:gd name="connsiteY6115" fmla="*/ 5402438 h 6858000"/>
              <a:gd name="connsiteX6116" fmla="*/ 5506614 w 7735930"/>
              <a:gd name="connsiteY6116" fmla="*/ 5402437 h 6858000"/>
              <a:gd name="connsiteX6117" fmla="*/ 5506615 w 7735930"/>
              <a:gd name="connsiteY6117" fmla="*/ 5402438 h 6858000"/>
              <a:gd name="connsiteX6118" fmla="*/ 5508517 w 7735930"/>
              <a:gd name="connsiteY6118" fmla="*/ 5401072 h 6858000"/>
              <a:gd name="connsiteX6119" fmla="*/ 5509747 w 7735930"/>
              <a:gd name="connsiteY6119" fmla="*/ 5393593 h 6858000"/>
              <a:gd name="connsiteX6120" fmla="*/ 5509745 w 7735930"/>
              <a:gd name="connsiteY6120" fmla="*/ 5393594 h 6858000"/>
              <a:gd name="connsiteX6121" fmla="*/ 5509746 w 7735930"/>
              <a:gd name="connsiteY6121" fmla="*/ 5393593 h 6858000"/>
              <a:gd name="connsiteX6122" fmla="*/ 5505889 w 7735930"/>
              <a:gd name="connsiteY6122" fmla="*/ 5397236 h 6858000"/>
              <a:gd name="connsiteX6123" fmla="*/ 5501044 w 7735930"/>
              <a:gd name="connsiteY6123" fmla="*/ 5399153 h 6858000"/>
              <a:gd name="connsiteX6124" fmla="*/ 5498671 w 7735930"/>
              <a:gd name="connsiteY6124" fmla="*/ 5393593 h 6858000"/>
              <a:gd name="connsiteX6125" fmla="*/ 80169 w 7735930"/>
              <a:gd name="connsiteY6125" fmla="*/ 5390495 h 6858000"/>
              <a:gd name="connsiteX6126" fmla="*/ 85120 w 7735930"/>
              <a:gd name="connsiteY6126" fmla="*/ 5401428 h 6858000"/>
              <a:gd name="connsiteX6127" fmla="*/ 77897 w 7735930"/>
              <a:gd name="connsiteY6127" fmla="*/ 5410942 h 6858000"/>
              <a:gd name="connsiteX6128" fmla="*/ 73067 w 7735930"/>
              <a:gd name="connsiteY6128" fmla="*/ 5399866 h 6858000"/>
              <a:gd name="connsiteX6129" fmla="*/ 5716952 w 7735930"/>
              <a:gd name="connsiteY6129" fmla="*/ 5386114 h 6858000"/>
              <a:gd name="connsiteX6130" fmla="*/ 5713172 w 7735930"/>
              <a:gd name="connsiteY6130" fmla="*/ 5388032 h 6858000"/>
              <a:gd name="connsiteX6131" fmla="*/ 5713172 w 7735930"/>
              <a:gd name="connsiteY6131" fmla="*/ 5395511 h 6858000"/>
              <a:gd name="connsiteX6132" fmla="*/ 5713173 w 7735930"/>
              <a:gd name="connsiteY6132" fmla="*/ 5395510 h 6858000"/>
              <a:gd name="connsiteX6133" fmla="*/ 5713173 w 7735930"/>
              <a:gd name="connsiteY6133" fmla="*/ 5395511 h 6858000"/>
              <a:gd name="connsiteX6134" fmla="*/ 5716952 w 7735930"/>
              <a:gd name="connsiteY6134" fmla="*/ 5393593 h 6858000"/>
              <a:gd name="connsiteX6135" fmla="*/ 5716952 w 7735930"/>
              <a:gd name="connsiteY6135" fmla="*/ 5404715 h 6858000"/>
              <a:gd name="connsiteX6136" fmla="*/ 5710534 w 7735930"/>
              <a:gd name="connsiteY6136" fmla="*/ 5404715 h 6858000"/>
              <a:gd name="connsiteX6137" fmla="*/ 5710534 w 7735930"/>
              <a:gd name="connsiteY6137" fmla="*/ 5410277 h 6858000"/>
              <a:gd name="connsiteX6138" fmla="*/ 5714314 w 7735930"/>
              <a:gd name="connsiteY6138" fmla="*/ 5419481 h 6858000"/>
              <a:gd name="connsiteX6139" fmla="*/ 5708161 w 7735930"/>
              <a:gd name="connsiteY6139" fmla="*/ 5438083 h 6858000"/>
              <a:gd name="connsiteX6140" fmla="*/ 5719325 w 7735930"/>
              <a:gd name="connsiteY6140" fmla="*/ 5445370 h 6858000"/>
              <a:gd name="connsiteX6141" fmla="*/ 5719325 w 7735930"/>
              <a:gd name="connsiteY6141" fmla="*/ 5445369 h 6858000"/>
              <a:gd name="connsiteX6142" fmla="*/ 5719326 w 7735930"/>
              <a:gd name="connsiteY6142" fmla="*/ 5445370 h 6858000"/>
              <a:gd name="connsiteX6143" fmla="*/ 5723106 w 7735930"/>
              <a:gd name="connsiteY6143" fmla="*/ 5434439 h 6858000"/>
              <a:gd name="connsiteX6144" fmla="*/ 5723105 w 7735930"/>
              <a:gd name="connsiteY6144" fmla="*/ 5434439 h 6858000"/>
              <a:gd name="connsiteX6145" fmla="*/ 5720645 w 7735930"/>
              <a:gd name="connsiteY6145" fmla="*/ 5434439 h 6858000"/>
              <a:gd name="connsiteX6146" fmla="*/ 5723117 w 7735930"/>
              <a:gd name="connsiteY6146" fmla="*/ 5432114 h 6858000"/>
              <a:gd name="connsiteX6147" fmla="*/ 5723116 w 7735930"/>
              <a:gd name="connsiteY6147" fmla="*/ 5432114 h 6858000"/>
              <a:gd name="connsiteX6148" fmla="*/ 5723116 w 7735930"/>
              <a:gd name="connsiteY6148" fmla="*/ 5432113 h 6858000"/>
              <a:gd name="connsiteX6149" fmla="*/ 5720645 w 7735930"/>
              <a:gd name="connsiteY6149" fmla="*/ 5432520 h 6858000"/>
              <a:gd name="connsiteX6150" fmla="*/ 5721699 w 7735930"/>
              <a:gd name="connsiteY6150" fmla="*/ 5420704 h 6858000"/>
              <a:gd name="connsiteX6151" fmla="*/ 5724865 w 7735930"/>
              <a:gd name="connsiteY6151" fmla="*/ 5413345 h 6858000"/>
              <a:gd name="connsiteX6152" fmla="*/ 5724425 w 7735930"/>
              <a:gd name="connsiteY6152" fmla="*/ 5408359 h 6858000"/>
              <a:gd name="connsiteX6153" fmla="*/ 5728029 w 7735930"/>
              <a:gd name="connsiteY6153" fmla="*/ 5397237 h 6858000"/>
              <a:gd name="connsiteX6154" fmla="*/ 5728028 w 7735930"/>
              <a:gd name="connsiteY6154" fmla="*/ 5397238 h 6858000"/>
              <a:gd name="connsiteX6155" fmla="*/ 5728028 w 7735930"/>
              <a:gd name="connsiteY6155" fmla="*/ 5397237 h 6858000"/>
              <a:gd name="connsiteX6156" fmla="*/ 5725028 w 7735930"/>
              <a:gd name="connsiteY6156" fmla="*/ 5403061 h 6858000"/>
              <a:gd name="connsiteX6157" fmla="*/ 5719326 w 7735930"/>
              <a:gd name="connsiteY6157" fmla="*/ 5404715 h 6858000"/>
              <a:gd name="connsiteX6158" fmla="*/ 5718568 w 7735930"/>
              <a:gd name="connsiteY6158" fmla="*/ 5395199 h 6858000"/>
              <a:gd name="connsiteX6159" fmla="*/ 5716953 w 7735930"/>
              <a:gd name="connsiteY6159" fmla="*/ 5386114 h 6858000"/>
              <a:gd name="connsiteX6160" fmla="*/ 5608382 w 7735930"/>
              <a:gd name="connsiteY6160" fmla="*/ 5386114 h 6858000"/>
              <a:gd name="connsiteX6161" fmla="*/ 5613305 w 7735930"/>
              <a:gd name="connsiteY6161" fmla="*/ 5421399 h 6858000"/>
              <a:gd name="connsiteX6162" fmla="*/ 5611371 w 7735930"/>
              <a:gd name="connsiteY6162" fmla="*/ 5422166 h 6858000"/>
              <a:gd name="connsiteX6163" fmla="*/ 5614887 w 7735930"/>
              <a:gd name="connsiteY6163" fmla="*/ 5422933 h 6858000"/>
              <a:gd name="connsiteX6164" fmla="*/ 5615941 w 7735930"/>
              <a:gd name="connsiteY6164" fmla="*/ 5425042 h 6858000"/>
              <a:gd name="connsiteX6165" fmla="*/ 5613130 w 7735930"/>
              <a:gd name="connsiteY6165" fmla="*/ 5423508 h 6858000"/>
              <a:gd name="connsiteX6166" fmla="*/ 5613128 w 7735930"/>
              <a:gd name="connsiteY6166" fmla="*/ 5423507 h 6858000"/>
              <a:gd name="connsiteX6167" fmla="*/ 5610756 w 7735930"/>
              <a:gd name="connsiteY6167" fmla="*/ 5426960 h 6858000"/>
              <a:gd name="connsiteX6168" fmla="*/ 5615942 w 7735930"/>
              <a:gd name="connsiteY6168" fmla="*/ 5438083 h 6858000"/>
              <a:gd name="connsiteX6169" fmla="*/ 5615942 w 7735930"/>
              <a:gd name="connsiteY6169" fmla="*/ 5438080 h 6858000"/>
              <a:gd name="connsiteX6170" fmla="*/ 5615943 w 7735930"/>
              <a:gd name="connsiteY6170" fmla="*/ 5438083 h 6858000"/>
              <a:gd name="connsiteX6171" fmla="*/ 5617086 w 7735930"/>
              <a:gd name="connsiteY6171" fmla="*/ 5426960 h 6858000"/>
              <a:gd name="connsiteX6172" fmla="*/ 5613306 w 7735930"/>
              <a:gd name="connsiteY6172" fmla="*/ 5425043 h 6858000"/>
              <a:gd name="connsiteX6173" fmla="*/ 5614537 w 7735930"/>
              <a:gd name="connsiteY6173" fmla="*/ 5425043 h 6858000"/>
              <a:gd name="connsiteX6174" fmla="*/ 5615943 w 7735930"/>
              <a:gd name="connsiteY6174" fmla="*/ 5425043 h 6858000"/>
              <a:gd name="connsiteX6175" fmla="*/ 5615943 w 7735930"/>
              <a:gd name="connsiteY6175" fmla="*/ 5423317 h 6858000"/>
              <a:gd name="connsiteX6176" fmla="*/ 5627020 w 7735930"/>
              <a:gd name="connsiteY6176" fmla="*/ 5417756 h 6858000"/>
              <a:gd name="connsiteX6177" fmla="*/ 5622097 w 7735930"/>
              <a:gd name="connsiteY6177" fmla="*/ 5415838 h 6858000"/>
              <a:gd name="connsiteX6178" fmla="*/ 5624327 w 7735930"/>
              <a:gd name="connsiteY6178" fmla="*/ 5410061 h 6858000"/>
              <a:gd name="connsiteX6179" fmla="*/ 5627019 w 7735930"/>
              <a:gd name="connsiteY6179" fmla="*/ 5412194 h 6858000"/>
              <a:gd name="connsiteX6180" fmla="*/ 5627019 w 7735930"/>
              <a:gd name="connsiteY6180" fmla="*/ 5412193 h 6858000"/>
              <a:gd name="connsiteX6181" fmla="*/ 5627020 w 7735930"/>
              <a:gd name="connsiteY6181" fmla="*/ 5412194 h 6858000"/>
              <a:gd name="connsiteX6182" fmla="*/ 5625789 w 7735930"/>
              <a:gd name="connsiteY6182" fmla="*/ 5402798 h 6858000"/>
              <a:gd name="connsiteX6183" fmla="*/ 5625788 w 7735930"/>
              <a:gd name="connsiteY6183" fmla="*/ 5402798 h 6858000"/>
              <a:gd name="connsiteX6184" fmla="*/ 5623240 w 7735930"/>
              <a:gd name="connsiteY6184" fmla="*/ 5404715 h 6858000"/>
              <a:gd name="connsiteX6185" fmla="*/ 5623360 w 7735930"/>
              <a:gd name="connsiteY6185" fmla="*/ 5398962 h 6858000"/>
              <a:gd name="connsiteX6186" fmla="*/ 5625789 w 7735930"/>
              <a:gd name="connsiteY6186" fmla="*/ 5395511 h 6858000"/>
              <a:gd name="connsiteX6187" fmla="*/ 5620976 w 7735930"/>
              <a:gd name="connsiteY6187" fmla="*/ 5394719 h 6858000"/>
              <a:gd name="connsiteX6188" fmla="*/ 5620975 w 7735930"/>
              <a:gd name="connsiteY6188" fmla="*/ 5394719 h 6858000"/>
              <a:gd name="connsiteX6189" fmla="*/ 5617086 w 7735930"/>
              <a:gd name="connsiteY6189" fmla="*/ 5395510 h 6858000"/>
              <a:gd name="connsiteX6190" fmla="*/ 5617086 w 7735930"/>
              <a:gd name="connsiteY6190" fmla="*/ 5389950 h 6858000"/>
              <a:gd name="connsiteX6191" fmla="*/ 5617085 w 7735930"/>
              <a:gd name="connsiteY6191" fmla="*/ 5389950 h 6858000"/>
              <a:gd name="connsiteX6192" fmla="*/ 5612833 w 7735930"/>
              <a:gd name="connsiteY6192" fmla="*/ 5389614 h 6858000"/>
              <a:gd name="connsiteX6193" fmla="*/ 5608383 w 7735930"/>
              <a:gd name="connsiteY6193" fmla="*/ 5386114 h 6858000"/>
              <a:gd name="connsiteX6194" fmla="*/ 5493483 w 7735930"/>
              <a:gd name="connsiteY6194" fmla="*/ 5384388 h 6858000"/>
              <a:gd name="connsiteX6195" fmla="*/ 5489703 w 7735930"/>
              <a:gd name="connsiteY6195" fmla="*/ 5393593 h 6858000"/>
              <a:gd name="connsiteX6196" fmla="*/ 5489087 w 7735930"/>
              <a:gd name="connsiteY6196" fmla="*/ 5396470 h 6858000"/>
              <a:gd name="connsiteX6197" fmla="*/ 5489088 w 7735930"/>
              <a:gd name="connsiteY6197" fmla="*/ 5396469 h 6858000"/>
              <a:gd name="connsiteX6198" fmla="*/ 5489088 w 7735930"/>
              <a:gd name="connsiteY6198" fmla="*/ 5396470 h 6858000"/>
              <a:gd name="connsiteX6199" fmla="*/ 5491108 w 7735930"/>
              <a:gd name="connsiteY6199" fmla="*/ 5395511 h 6858000"/>
              <a:gd name="connsiteX6200" fmla="*/ 5490669 w 7735930"/>
              <a:gd name="connsiteY6200" fmla="*/ 5396661 h 6858000"/>
              <a:gd name="connsiteX6201" fmla="*/ 5490671 w 7735930"/>
              <a:gd name="connsiteY6201" fmla="*/ 5396660 h 6858000"/>
              <a:gd name="connsiteX6202" fmla="*/ 5490671 w 7735930"/>
              <a:gd name="connsiteY6202" fmla="*/ 5396661 h 6858000"/>
              <a:gd name="connsiteX6203" fmla="*/ 5494099 w 7735930"/>
              <a:gd name="connsiteY6203" fmla="*/ 5394552 h 6858000"/>
              <a:gd name="connsiteX6204" fmla="*/ 5498055 w 7735930"/>
              <a:gd name="connsiteY6204" fmla="*/ 5391484 h 6858000"/>
              <a:gd name="connsiteX6205" fmla="*/ 5498054 w 7735930"/>
              <a:gd name="connsiteY6205" fmla="*/ 5391484 h 6858000"/>
              <a:gd name="connsiteX6206" fmla="*/ 5497263 w 7735930"/>
              <a:gd name="connsiteY6206" fmla="*/ 5391675 h 6858000"/>
              <a:gd name="connsiteX6207" fmla="*/ 5494780 w 7735930"/>
              <a:gd name="connsiteY6207" fmla="*/ 5388967 h 6858000"/>
              <a:gd name="connsiteX6208" fmla="*/ 5493484 w 7735930"/>
              <a:gd name="connsiteY6208" fmla="*/ 5384388 h 6858000"/>
              <a:gd name="connsiteX6209" fmla="*/ 5493483 w 7735930"/>
              <a:gd name="connsiteY6209" fmla="*/ 5384389 h 6858000"/>
              <a:gd name="connsiteX6210" fmla="*/ 5178762 w 7735930"/>
              <a:gd name="connsiteY6210" fmla="*/ 5383430 h 6858000"/>
              <a:gd name="connsiteX6211" fmla="*/ 5179113 w 7735930"/>
              <a:gd name="connsiteY6211" fmla="*/ 5384388 h 6858000"/>
              <a:gd name="connsiteX6212" fmla="*/ 5177433 w 7735930"/>
              <a:gd name="connsiteY6212" fmla="*/ 5388630 h 6858000"/>
              <a:gd name="connsiteX6213" fmla="*/ 5175423 w 7735930"/>
              <a:gd name="connsiteY6213" fmla="*/ 5386114 h 6858000"/>
              <a:gd name="connsiteX6214" fmla="*/ 5175422 w 7735930"/>
              <a:gd name="connsiteY6214" fmla="*/ 5386115 h 6858000"/>
              <a:gd name="connsiteX6215" fmla="*/ 5175421 w 7735930"/>
              <a:gd name="connsiteY6215" fmla="*/ 5386114 h 6858000"/>
              <a:gd name="connsiteX6216" fmla="*/ 5172785 w 7735930"/>
              <a:gd name="connsiteY6216" fmla="*/ 5391675 h 6858000"/>
              <a:gd name="connsiteX6217" fmla="*/ 5179113 w 7735930"/>
              <a:gd name="connsiteY6217" fmla="*/ 5401072 h 6858000"/>
              <a:gd name="connsiteX6218" fmla="*/ 5185268 w 7735930"/>
              <a:gd name="connsiteY6218" fmla="*/ 5404715 h 6858000"/>
              <a:gd name="connsiteX6219" fmla="*/ 5184916 w 7735930"/>
              <a:gd name="connsiteY6219" fmla="*/ 5406250 h 6858000"/>
              <a:gd name="connsiteX6220" fmla="*/ 5185531 w 7735930"/>
              <a:gd name="connsiteY6220" fmla="*/ 5406825 h 6858000"/>
              <a:gd name="connsiteX6221" fmla="*/ 5185708 w 7735930"/>
              <a:gd name="connsiteY6221" fmla="*/ 5407592 h 6858000"/>
              <a:gd name="connsiteX6222" fmla="*/ 5189047 w 7735930"/>
              <a:gd name="connsiteY6222" fmla="*/ 5408359 h 6858000"/>
              <a:gd name="connsiteX6223" fmla="*/ 5188353 w 7735930"/>
              <a:gd name="connsiteY6223" fmla="*/ 5408239 h 6858000"/>
              <a:gd name="connsiteX6224" fmla="*/ 5185709 w 7735930"/>
              <a:gd name="connsiteY6224" fmla="*/ 5407784 h 6858000"/>
              <a:gd name="connsiteX6225" fmla="*/ 5185708 w 7735930"/>
              <a:gd name="connsiteY6225" fmla="*/ 5407784 h 6858000"/>
              <a:gd name="connsiteX6226" fmla="*/ 5185883 w 7735930"/>
              <a:gd name="connsiteY6226" fmla="*/ 5412578 h 6858000"/>
              <a:gd name="connsiteX6227" fmla="*/ 5185708 w 7735930"/>
              <a:gd name="connsiteY6227" fmla="*/ 5415646 h 6858000"/>
              <a:gd name="connsiteX6228" fmla="*/ 5185709 w 7735930"/>
              <a:gd name="connsiteY6228" fmla="*/ 5415640 h 6858000"/>
              <a:gd name="connsiteX6229" fmla="*/ 5185709 w 7735930"/>
              <a:gd name="connsiteY6229" fmla="*/ 5415646 h 6858000"/>
              <a:gd name="connsiteX6230" fmla="*/ 5187906 w 7735930"/>
              <a:gd name="connsiteY6230" fmla="*/ 5408359 h 6858000"/>
              <a:gd name="connsiteX6231" fmla="*/ 5189047 w 7735930"/>
              <a:gd name="connsiteY6231" fmla="*/ 5408359 h 6858000"/>
              <a:gd name="connsiteX6232" fmla="*/ 5189047 w 7735930"/>
              <a:gd name="connsiteY6232" fmla="*/ 5408358 h 6858000"/>
              <a:gd name="connsiteX6233" fmla="*/ 5189049 w 7735930"/>
              <a:gd name="connsiteY6233" fmla="*/ 5408359 h 6858000"/>
              <a:gd name="connsiteX6234" fmla="*/ 5189049 w 7735930"/>
              <a:gd name="connsiteY6234" fmla="*/ 5406633 h 6858000"/>
              <a:gd name="connsiteX6235" fmla="*/ 5186500 w 7735930"/>
              <a:gd name="connsiteY6235" fmla="*/ 5401072 h 6858000"/>
              <a:gd name="connsiteX6236" fmla="*/ 5187906 w 7735930"/>
              <a:gd name="connsiteY6236" fmla="*/ 5401072 h 6858000"/>
              <a:gd name="connsiteX6237" fmla="*/ 5187906 w 7735930"/>
              <a:gd name="connsiteY6237" fmla="*/ 5399154 h 6858000"/>
              <a:gd name="connsiteX6238" fmla="*/ 5187906 w 7735930"/>
              <a:gd name="connsiteY6238" fmla="*/ 5393593 h 6858000"/>
              <a:gd name="connsiteX6239" fmla="*/ 5188082 w 7735930"/>
              <a:gd name="connsiteY6239" fmla="*/ 5392443 h 6858000"/>
              <a:gd name="connsiteX6240" fmla="*/ 5188080 w 7735930"/>
              <a:gd name="connsiteY6240" fmla="*/ 5392445 h 6858000"/>
              <a:gd name="connsiteX6241" fmla="*/ 5188081 w 7735930"/>
              <a:gd name="connsiteY6241" fmla="*/ 5392443 h 6858000"/>
              <a:gd name="connsiteX6242" fmla="*/ 5187730 w 7735930"/>
              <a:gd name="connsiteY6242" fmla="*/ 5393018 h 6858000"/>
              <a:gd name="connsiteX6243" fmla="*/ 5187466 w 7735930"/>
              <a:gd name="connsiteY6243" fmla="*/ 5393210 h 6858000"/>
              <a:gd name="connsiteX6244" fmla="*/ 5187115 w 7735930"/>
              <a:gd name="connsiteY6244" fmla="*/ 5393210 h 6858000"/>
              <a:gd name="connsiteX6245" fmla="*/ 5181313 w 7735930"/>
              <a:gd name="connsiteY6245" fmla="*/ 5387265 h 6858000"/>
              <a:gd name="connsiteX6246" fmla="*/ 5178764 w 7735930"/>
              <a:gd name="connsiteY6246" fmla="*/ 5383430 h 6858000"/>
              <a:gd name="connsiteX6247" fmla="*/ 5178765 w 7735930"/>
              <a:gd name="connsiteY6247" fmla="*/ 5383434 h 6858000"/>
              <a:gd name="connsiteX6248" fmla="*/ 5714314 w 7735930"/>
              <a:gd name="connsiteY6248" fmla="*/ 5378827 h 6858000"/>
              <a:gd name="connsiteX6249" fmla="*/ 5715897 w 7735930"/>
              <a:gd name="connsiteY6249" fmla="*/ 5383430 h 6858000"/>
              <a:gd name="connsiteX6250" fmla="*/ 5715898 w 7735930"/>
              <a:gd name="connsiteY6250" fmla="*/ 5383429 h 6858000"/>
              <a:gd name="connsiteX6251" fmla="*/ 5715898 w 7735930"/>
              <a:gd name="connsiteY6251" fmla="*/ 5383430 h 6858000"/>
              <a:gd name="connsiteX6252" fmla="*/ 5718096 w 7735930"/>
              <a:gd name="connsiteY6252" fmla="*/ 5382471 h 6858000"/>
              <a:gd name="connsiteX6253" fmla="*/ 5714315 w 7735930"/>
              <a:gd name="connsiteY6253" fmla="*/ 5378827 h 6858000"/>
              <a:gd name="connsiteX6254" fmla="*/ 5638096 w 7735930"/>
              <a:gd name="connsiteY6254" fmla="*/ 5372883 h 6858000"/>
              <a:gd name="connsiteX6255" fmla="*/ 5638360 w 7735930"/>
              <a:gd name="connsiteY6255" fmla="*/ 5373266 h 6858000"/>
              <a:gd name="connsiteX6256" fmla="*/ 5636952 w 7735930"/>
              <a:gd name="connsiteY6256" fmla="*/ 5378827 h 6858000"/>
              <a:gd name="connsiteX6257" fmla="*/ 5640733 w 7735930"/>
              <a:gd name="connsiteY6257" fmla="*/ 5384388 h 6858000"/>
              <a:gd name="connsiteX6258" fmla="*/ 5640734 w 7735930"/>
              <a:gd name="connsiteY6258" fmla="*/ 5384388 h 6858000"/>
              <a:gd name="connsiteX6259" fmla="*/ 5643284 w 7735930"/>
              <a:gd name="connsiteY6259" fmla="*/ 5384388 h 6858000"/>
              <a:gd name="connsiteX6260" fmla="*/ 5643284 w 7735930"/>
              <a:gd name="connsiteY6260" fmla="*/ 5380553 h 6858000"/>
              <a:gd name="connsiteX6261" fmla="*/ 5643283 w 7735930"/>
              <a:gd name="connsiteY6261" fmla="*/ 5380555 h 6858000"/>
              <a:gd name="connsiteX6262" fmla="*/ 5643283 w 7735930"/>
              <a:gd name="connsiteY6262" fmla="*/ 5380553 h 6858000"/>
              <a:gd name="connsiteX6263" fmla="*/ 5642145 w 7735930"/>
              <a:gd name="connsiteY6263" fmla="*/ 5382462 h 6858000"/>
              <a:gd name="connsiteX6264" fmla="*/ 5644514 w 7735930"/>
              <a:gd name="connsiteY6264" fmla="*/ 5377293 h 6858000"/>
              <a:gd name="connsiteX6265" fmla="*/ 5638097 w 7735930"/>
              <a:gd name="connsiteY6265" fmla="*/ 5372883 h 6858000"/>
              <a:gd name="connsiteX6266" fmla="*/ 5638098 w 7735930"/>
              <a:gd name="connsiteY6266" fmla="*/ 5372884 h 6858000"/>
              <a:gd name="connsiteX6267" fmla="*/ 5640084 w 7735930"/>
              <a:gd name="connsiteY6267" fmla="*/ 5368543 h 6858000"/>
              <a:gd name="connsiteX6268" fmla="*/ 5639502 w 7735930"/>
              <a:gd name="connsiteY6268" fmla="*/ 5371348 h 6858000"/>
              <a:gd name="connsiteX6269" fmla="*/ 5644513 w 7735930"/>
              <a:gd name="connsiteY6269" fmla="*/ 5374992 h 6858000"/>
              <a:gd name="connsiteX6270" fmla="*/ 5644513 w 7735930"/>
              <a:gd name="connsiteY6270" fmla="*/ 5374991 h 6858000"/>
              <a:gd name="connsiteX6271" fmla="*/ 5644514 w 7735930"/>
              <a:gd name="connsiteY6271" fmla="*/ 5374992 h 6858000"/>
              <a:gd name="connsiteX6272" fmla="*/ 5647064 w 7735930"/>
              <a:gd name="connsiteY6272" fmla="*/ 5371348 h 6858000"/>
              <a:gd name="connsiteX6273" fmla="*/ 5644492 w 7735930"/>
              <a:gd name="connsiteY6273" fmla="*/ 5370485 h 6858000"/>
              <a:gd name="connsiteX6274" fmla="*/ 5644491 w 7735930"/>
              <a:gd name="connsiteY6274" fmla="*/ 5370485 h 6858000"/>
              <a:gd name="connsiteX6275" fmla="*/ 5640734 w 7735930"/>
              <a:gd name="connsiteY6275" fmla="*/ 5371347 h 6858000"/>
              <a:gd name="connsiteX6276" fmla="*/ 5640086 w 7735930"/>
              <a:gd name="connsiteY6276" fmla="*/ 5368543 h 6858000"/>
              <a:gd name="connsiteX6277" fmla="*/ 5640085 w 7735930"/>
              <a:gd name="connsiteY6277" fmla="*/ 5368546 h 6858000"/>
              <a:gd name="connsiteX6278" fmla="*/ 5626963 w 7735930"/>
              <a:gd name="connsiteY6278" fmla="*/ 5365619 h 6858000"/>
              <a:gd name="connsiteX6279" fmla="*/ 5622096 w 7735930"/>
              <a:gd name="connsiteY6279" fmla="*/ 5365979 h 6858000"/>
              <a:gd name="connsiteX6280" fmla="*/ 5622887 w 7735930"/>
              <a:gd name="connsiteY6280" fmla="*/ 5370054 h 6858000"/>
              <a:gd name="connsiteX6281" fmla="*/ 5622096 w 7735930"/>
              <a:gd name="connsiteY6281" fmla="*/ 5374990 h 6858000"/>
              <a:gd name="connsiteX6282" fmla="*/ 5621482 w 7735930"/>
              <a:gd name="connsiteY6282" fmla="*/ 5373266 h 6858000"/>
              <a:gd name="connsiteX6283" fmla="*/ 5621481 w 7735930"/>
              <a:gd name="connsiteY6283" fmla="*/ 5373267 h 6858000"/>
              <a:gd name="connsiteX6284" fmla="*/ 5621481 w 7735930"/>
              <a:gd name="connsiteY6284" fmla="*/ 5373266 h 6858000"/>
              <a:gd name="connsiteX6285" fmla="*/ 5620865 w 7735930"/>
              <a:gd name="connsiteY6285" fmla="*/ 5374992 h 6858000"/>
              <a:gd name="connsiteX6286" fmla="*/ 5620865 w 7735930"/>
              <a:gd name="connsiteY6286" fmla="*/ 5378827 h 6858000"/>
              <a:gd name="connsiteX6287" fmla="*/ 5620866 w 7735930"/>
              <a:gd name="connsiteY6287" fmla="*/ 5378827 h 6858000"/>
              <a:gd name="connsiteX6288" fmla="*/ 5622097 w 7735930"/>
              <a:gd name="connsiteY6288" fmla="*/ 5378827 h 6858000"/>
              <a:gd name="connsiteX6289" fmla="*/ 5622097 w 7735930"/>
              <a:gd name="connsiteY6289" fmla="*/ 5376913 h 6858000"/>
              <a:gd name="connsiteX6290" fmla="*/ 5623239 w 7735930"/>
              <a:gd name="connsiteY6290" fmla="*/ 5380553 h 6858000"/>
              <a:gd name="connsiteX6291" fmla="*/ 5623239 w 7735930"/>
              <a:gd name="connsiteY6291" fmla="*/ 5380551 h 6858000"/>
              <a:gd name="connsiteX6292" fmla="*/ 5623240 w 7735930"/>
              <a:gd name="connsiteY6292" fmla="*/ 5380553 h 6858000"/>
              <a:gd name="connsiteX6293" fmla="*/ 5625514 w 7735930"/>
              <a:gd name="connsiteY6293" fmla="*/ 5375136 h 6858000"/>
              <a:gd name="connsiteX6294" fmla="*/ 5623240 w 7735930"/>
              <a:gd name="connsiteY6294" fmla="*/ 5367705 h 6858000"/>
              <a:gd name="connsiteX6295" fmla="*/ 5628162 w 7735930"/>
              <a:gd name="connsiteY6295" fmla="*/ 5369287 h 6858000"/>
              <a:gd name="connsiteX6296" fmla="*/ 5628163 w 7735930"/>
              <a:gd name="connsiteY6296" fmla="*/ 5369287 h 6858000"/>
              <a:gd name="connsiteX6297" fmla="*/ 5633350 w 7735930"/>
              <a:gd name="connsiteY6297" fmla="*/ 5367705 h 6858000"/>
              <a:gd name="connsiteX6298" fmla="*/ 5626965 w 7735930"/>
              <a:gd name="connsiteY6298" fmla="*/ 5365619 h 6858000"/>
              <a:gd name="connsiteX6299" fmla="*/ 5626964 w 7735930"/>
              <a:gd name="connsiteY6299" fmla="*/ 5365619 h 6858000"/>
              <a:gd name="connsiteX6300" fmla="*/ 5440219 w 7735930"/>
              <a:gd name="connsiteY6300" fmla="*/ 5361281 h 6858000"/>
              <a:gd name="connsiteX6301" fmla="*/ 5438713 w 7735930"/>
              <a:gd name="connsiteY6301" fmla="*/ 5362144 h 6858000"/>
              <a:gd name="connsiteX6302" fmla="*/ 5438956 w 7735930"/>
              <a:gd name="connsiteY6302" fmla="*/ 5363725 h 6858000"/>
              <a:gd name="connsiteX6303" fmla="*/ 5436166 w 7735930"/>
              <a:gd name="connsiteY6303" fmla="*/ 5362144 h 6858000"/>
              <a:gd name="connsiteX6304" fmla="*/ 5436165 w 7735930"/>
              <a:gd name="connsiteY6304" fmla="*/ 5362144 h 6858000"/>
              <a:gd name="connsiteX6305" fmla="*/ 5442319 w 7735930"/>
              <a:gd name="connsiteY6305" fmla="*/ 5374992 h 6858000"/>
              <a:gd name="connsiteX6306" fmla="*/ 5442319 w 7735930"/>
              <a:gd name="connsiteY6306" fmla="*/ 5374990 h 6858000"/>
              <a:gd name="connsiteX6307" fmla="*/ 5442320 w 7735930"/>
              <a:gd name="connsiteY6307" fmla="*/ 5374992 h 6858000"/>
              <a:gd name="connsiteX6308" fmla="*/ 5443638 w 7735930"/>
              <a:gd name="connsiteY6308" fmla="*/ 5369431 h 6858000"/>
              <a:gd name="connsiteX6309" fmla="*/ 5443638 w 7735930"/>
              <a:gd name="connsiteY6309" fmla="*/ 5362144 h 6858000"/>
              <a:gd name="connsiteX6310" fmla="*/ 5440220 w 7735930"/>
              <a:gd name="connsiteY6310" fmla="*/ 5361281 h 6858000"/>
              <a:gd name="connsiteX6311" fmla="*/ 5714314 w 7735930"/>
              <a:gd name="connsiteY6311" fmla="*/ 5354857 h 6858000"/>
              <a:gd name="connsiteX6312" fmla="*/ 5715721 w 7735930"/>
              <a:gd name="connsiteY6312" fmla="*/ 5356583 h 6858000"/>
              <a:gd name="connsiteX6313" fmla="*/ 5713172 w 7735930"/>
              <a:gd name="connsiteY6313" fmla="*/ 5358308 h 6858000"/>
              <a:gd name="connsiteX6314" fmla="*/ 5716952 w 7735930"/>
              <a:gd name="connsiteY6314" fmla="*/ 5362144 h 6858000"/>
              <a:gd name="connsiteX6315" fmla="*/ 5720644 w 7735930"/>
              <a:gd name="connsiteY6315" fmla="*/ 5365979 h 6858000"/>
              <a:gd name="connsiteX6316" fmla="*/ 5720644 w 7735930"/>
              <a:gd name="connsiteY6316" fmla="*/ 5365978 h 6858000"/>
              <a:gd name="connsiteX6317" fmla="*/ 5720645 w 7735930"/>
              <a:gd name="connsiteY6317" fmla="*/ 5365979 h 6858000"/>
              <a:gd name="connsiteX6318" fmla="*/ 5720645 w 7735930"/>
              <a:gd name="connsiteY6318" fmla="*/ 5358308 h 6858000"/>
              <a:gd name="connsiteX6319" fmla="*/ 5720644 w 7735930"/>
              <a:gd name="connsiteY6319" fmla="*/ 5358309 h 6858000"/>
              <a:gd name="connsiteX6320" fmla="*/ 5720644 w 7735930"/>
              <a:gd name="connsiteY6320" fmla="*/ 5358308 h 6858000"/>
              <a:gd name="connsiteX6321" fmla="*/ 5716953 w 7735930"/>
              <a:gd name="connsiteY6321" fmla="*/ 5362142 h 6858000"/>
              <a:gd name="connsiteX6322" fmla="*/ 5717018 w 7735930"/>
              <a:gd name="connsiteY6322" fmla="*/ 5356199 h 6858000"/>
              <a:gd name="connsiteX6323" fmla="*/ 5714315 w 7735930"/>
              <a:gd name="connsiteY6323" fmla="*/ 5354857 h 6858000"/>
              <a:gd name="connsiteX6324" fmla="*/ 6304685 w 7735930"/>
              <a:gd name="connsiteY6324" fmla="*/ 5352768 h 6858000"/>
              <a:gd name="connsiteX6325" fmla="*/ 6304686 w 7735930"/>
              <a:gd name="connsiteY6325" fmla="*/ 5352769 h 6858000"/>
              <a:gd name="connsiteX6326" fmla="*/ 6304685 w 7735930"/>
              <a:gd name="connsiteY6326" fmla="*/ 5352769 h 6858000"/>
              <a:gd name="connsiteX6327" fmla="*/ 6305865 w 7735930"/>
              <a:gd name="connsiteY6327" fmla="*/ 5351021 h 6858000"/>
              <a:gd name="connsiteX6328" fmla="*/ 6304634 w 7735930"/>
              <a:gd name="connsiteY6328" fmla="*/ 5352747 h 6858000"/>
              <a:gd name="connsiteX6329" fmla="*/ 6304685 w 7735930"/>
              <a:gd name="connsiteY6329" fmla="*/ 5352769 h 6858000"/>
              <a:gd name="connsiteX6330" fmla="*/ 6300942 w 7735930"/>
              <a:gd name="connsiteY6330" fmla="*/ 5358308 h 6858000"/>
              <a:gd name="connsiteX6331" fmla="*/ 6300942 w 7735930"/>
              <a:gd name="connsiteY6331" fmla="*/ 5360418 h 6858000"/>
              <a:gd name="connsiteX6332" fmla="*/ 6300943 w 7735930"/>
              <a:gd name="connsiteY6332" fmla="*/ 5360418 h 6858000"/>
              <a:gd name="connsiteX6333" fmla="*/ 6302085 w 7735930"/>
              <a:gd name="connsiteY6333" fmla="*/ 5360418 h 6858000"/>
              <a:gd name="connsiteX6334" fmla="*/ 6297162 w 7735930"/>
              <a:gd name="connsiteY6334" fmla="*/ 5363870 h 6858000"/>
              <a:gd name="connsiteX6335" fmla="*/ 6295931 w 7735930"/>
              <a:gd name="connsiteY6335" fmla="*/ 5371348 h 6858000"/>
              <a:gd name="connsiteX6336" fmla="*/ 6303316 w 7735930"/>
              <a:gd name="connsiteY6336" fmla="*/ 5376910 h 6858000"/>
              <a:gd name="connsiteX6337" fmla="*/ 6302261 w 7735930"/>
              <a:gd name="connsiteY6337" fmla="*/ 5379786 h 6858000"/>
              <a:gd name="connsiteX6338" fmla="*/ 6302262 w 7735930"/>
              <a:gd name="connsiteY6338" fmla="*/ 5379786 h 6858000"/>
              <a:gd name="connsiteX6339" fmla="*/ 6304107 w 7735930"/>
              <a:gd name="connsiteY6339" fmla="*/ 5379786 h 6858000"/>
              <a:gd name="connsiteX6340" fmla="*/ 6303667 w 7735930"/>
              <a:gd name="connsiteY6340" fmla="*/ 5380936 h 6858000"/>
              <a:gd name="connsiteX6341" fmla="*/ 6300328 w 7735930"/>
              <a:gd name="connsiteY6341" fmla="*/ 5379786 h 6858000"/>
              <a:gd name="connsiteX6342" fmla="*/ 6300327 w 7735930"/>
              <a:gd name="connsiteY6342" fmla="*/ 5379786 h 6858000"/>
              <a:gd name="connsiteX6343" fmla="*/ 6300942 w 7735930"/>
              <a:gd name="connsiteY6343" fmla="*/ 5382471 h 6858000"/>
              <a:gd name="connsiteX6344" fmla="*/ 6292151 w 7735930"/>
              <a:gd name="connsiteY6344" fmla="*/ 5397237 h 6858000"/>
              <a:gd name="connsiteX6345" fmla="*/ 6292151 w 7735930"/>
              <a:gd name="connsiteY6345" fmla="*/ 5401072 h 6858000"/>
              <a:gd name="connsiteX6346" fmla="*/ 6294525 w 7735930"/>
              <a:gd name="connsiteY6346" fmla="*/ 5417756 h 6858000"/>
              <a:gd name="connsiteX6347" fmla="*/ 6294526 w 7735930"/>
              <a:gd name="connsiteY6347" fmla="*/ 5417756 h 6858000"/>
              <a:gd name="connsiteX6348" fmla="*/ 6298403 w 7735930"/>
              <a:gd name="connsiteY6348" fmla="*/ 5417636 h 6858000"/>
              <a:gd name="connsiteX6349" fmla="*/ 6299711 w 7735930"/>
              <a:gd name="connsiteY6349" fmla="*/ 5421399 h 6858000"/>
              <a:gd name="connsiteX6350" fmla="*/ 6297162 w 7735930"/>
              <a:gd name="connsiteY6350" fmla="*/ 5427223 h 6858000"/>
              <a:gd name="connsiteX6351" fmla="*/ 6295931 w 7735930"/>
              <a:gd name="connsiteY6351" fmla="*/ 5438082 h 6858000"/>
              <a:gd name="connsiteX6352" fmla="*/ 6293691 w 7735930"/>
              <a:gd name="connsiteY6352" fmla="*/ 5436285 h 6858000"/>
              <a:gd name="connsiteX6353" fmla="*/ 6293690 w 7735930"/>
              <a:gd name="connsiteY6353" fmla="*/ 5436285 h 6858000"/>
              <a:gd name="connsiteX6354" fmla="*/ 6293689 w 7735930"/>
              <a:gd name="connsiteY6354" fmla="*/ 5436284 h 6858000"/>
              <a:gd name="connsiteX6355" fmla="*/ 6289602 w 7735930"/>
              <a:gd name="connsiteY6355" fmla="*/ 5438083 h 6858000"/>
              <a:gd name="connsiteX6356" fmla="*/ 6287228 w 7735930"/>
              <a:gd name="connsiteY6356" fmla="*/ 5447287 h 6858000"/>
              <a:gd name="connsiteX6357" fmla="*/ 6291007 w 7735930"/>
              <a:gd name="connsiteY6357" fmla="*/ 5452848 h 6858000"/>
              <a:gd name="connsiteX6358" fmla="*/ 6287823 w 7735930"/>
              <a:gd name="connsiteY6358" fmla="*/ 5451410 h 6858000"/>
              <a:gd name="connsiteX6359" fmla="*/ 6287822 w 7735930"/>
              <a:gd name="connsiteY6359" fmla="*/ 5451410 h 6858000"/>
              <a:gd name="connsiteX6360" fmla="*/ 6287821 w 7735930"/>
              <a:gd name="connsiteY6360" fmla="*/ 5451410 h 6858000"/>
              <a:gd name="connsiteX6361" fmla="*/ 6285822 w 7735930"/>
              <a:gd name="connsiteY6361" fmla="*/ 5452849 h 6858000"/>
              <a:gd name="connsiteX6362" fmla="*/ 6284591 w 7735930"/>
              <a:gd name="connsiteY6362" fmla="*/ 5460327 h 6858000"/>
              <a:gd name="connsiteX6363" fmla="*/ 6295931 w 7735930"/>
              <a:gd name="connsiteY6363" fmla="*/ 5473176 h 6858000"/>
              <a:gd name="connsiteX6364" fmla="*/ 6293546 w 7735930"/>
              <a:gd name="connsiteY6364" fmla="*/ 5475332 h 6858000"/>
              <a:gd name="connsiteX6365" fmla="*/ 6294524 w 7735930"/>
              <a:gd name="connsiteY6365" fmla="*/ 5480652 h 6858000"/>
              <a:gd name="connsiteX6366" fmla="*/ 6292372 w 7735930"/>
              <a:gd name="connsiteY6366" fmla="*/ 5478041 h 6858000"/>
              <a:gd name="connsiteX6367" fmla="*/ 6292371 w 7735930"/>
              <a:gd name="connsiteY6367" fmla="*/ 5478041 h 6858000"/>
              <a:gd name="connsiteX6368" fmla="*/ 6291008 w 7735930"/>
              <a:gd name="connsiteY6368" fmla="*/ 5478737 h 6858000"/>
              <a:gd name="connsiteX6369" fmla="*/ 6292151 w 7735930"/>
              <a:gd name="connsiteY6369" fmla="*/ 5482572 h 6858000"/>
              <a:gd name="connsiteX6370" fmla="*/ 6292152 w 7735930"/>
              <a:gd name="connsiteY6370" fmla="*/ 5482571 h 6858000"/>
              <a:gd name="connsiteX6371" fmla="*/ 6292152 w 7735930"/>
              <a:gd name="connsiteY6371" fmla="*/ 5482572 h 6858000"/>
              <a:gd name="connsiteX6372" fmla="*/ 6295690 w 7735930"/>
              <a:gd name="connsiteY6372" fmla="*/ 5480990 h 6858000"/>
              <a:gd name="connsiteX6373" fmla="*/ 6298305 w 7735930"/>
              <a:gd name="connsiteY6373" fmla="*/ 5482572 h 6858000"/>
              <a:gd name="connsiteX6374" fmla="*/ 6296788 w 7735930"/>
              <a:gd name="connsiteY6374" fmla="*/ 5485712 h 6858000"/>
              <a:gd name="connsiteX6375" fmla="*/ 6295931 w 7735930"/>
              <a:gd name="connsiteY6375" fmla="*/ 5489858 h 6858000"/>
              <a:gd name="connsiteX6376" fmla="*/ 6293998 w 7735930"/>
              <a:gd name="connsiteY6376" fmla="*/ 5488900 h 6858000"/>
              <a:gd name="connsiteX6377" fmla="*/ 6293997 w 7735930"/>
              <a:gd name="connsiteY6377" fmla="*/ 5488900 h 6858000"/>
              <a:gd name="connsiteX6378" fmla="*/ 6294525 w 7735930"/>
              <a:gd name="connsiteY6378" fmla="*/ 5491777 h 6858000"/>
              <a:gd name="connsiteX6379" fmla="*/ 6289602 w 7735930"/>
              <a:gd name="connsiteY6379" fmla="*/ 5493693 h 6858000"/>
              <a:gd name="connsiteX6380" fmla="*/ 6288811 w 7735930"/>
              <a:gd name="connsiteY6380" fmla="*/ 5493311 h 6858000"/>
              <a:gd name="connsiteX6381" fmla="*/ 6288810 w 7735930"/>
              <a:gd name="connsiteY6381" fmla="*/ 5493311 h 6858000"/>
              <a:gd name="connsiteX6382" fmla="*/ 6291799 w 7735930"/>
              <a:gd name="connsiteY6382" fmla="*/ 5501173 h 6858000"/>
              <a:gd name="connsiteX6383" fmla="*/ 6292151 w 7735930"/>
              <a:gd name="connsiteY6383" fmla="*/ 5502132 h 6858000"/>
              <a:gd name="connsiteX6384" fmla="*/ 6291360 w 7735930"/>
              <a:gd name="connsiteY6384" fmla="*/ 5502324 h 6858000"/>
              <a:gd name="connsiteX6385" fmla="*/ 6290745 w 7735930"/>
              <a:gd name="connsiteY6385" fmla="*/ 5502899 h 6858000"/>
              <a:gd name="connsiteX6386" fmla="*/ 6287844 w 7735930"/>
              <a:gd name="connsiteY6386" fmla="*/ 5503090 h 6858000"/>
              <a:gd name="connsiteX6387" fmla="*/ 6287581 w 7735930"/>
              <a:gd name="connsiteY6387" fmla="*/ 5502899 h 6858000"/>
              <a:gd name="connsiteX6388" fmla="*/ 6287405 w 7735930"/>
              <a:gd name="connsiteY6388" fmla="*/ 5502324 h 6858000"/>
              <a:gd name="connsiteX6389" fmla="*/ 6287229 w 7735930"/>
              <a:gd name="connsiteY6389" fmla="*/ 5501173 h 6858000"/>
              <a:gd name="connsiteX6390" fmla="*/ 6285647 w 7735930"/>
              <a:gd name="connsiteY6390" fmla="*/ 5498297 h 6858000"/>
              <a:gd name="connsiteX6391" fmla="*/ 6285647 w 7735930"/>
              <a:gd name="connsiteY6391" fmla="*/ 5498300 h 6858000"/>
              <a:gd name="connsiteX6392" fmla="*/ 6285646 w 7735930"/>
              <a:gd name="connsiteY6392" fmla="*/ 5498297 h 6858000"/>
              <a:gd name="connsiteX6393" fmla="*/ 6285822 w 7735930"/>
              <a:gd name="connsiteY6393" fmla="*/ 5499256 h 6858000"/>
              <a:gd name="connsiteX6394" fmla="*/ 6282217 w 7735930"/>
              <a:gd name="connsiteY6394" fmla="*/ 5527062 h 6858000"/>
              <a:gd name="connsiteX6395" fmla="*/ 6282218 w 7735930"/>
              <a:gd name="connsiteY6395" fmla="*/ 5527061 h 6858000"/>
              <a:gd name="connsiteX6396" fmla="*/ 6282218 w 7735930"/>
              <a:gd name="connsiteY6396" fmla="*/ 5527062 h 6858000"/>
              <a:gd name="connsiteX6397" fmla="*/ 6288086 w 7735930"/>
              <a:gd name="connsiteY6397" fmla="*/ 5522267 h 6858000"/>
              <a:gd name="connsiteX6398" fmla="*/ 6295931 w 7735930"/>
              <a:gd name="connsiteY6398" fmla="*/ 5523226 h 6858000"/>
              <a:gd name="connsiteX6399" fmla="*/ 6297162 w 7735930"/>
              <a:gd name="connsiteY6399" fmla="*/ 5527062 h 6858000"/>
              <a:gd name="connsiteX6400" fmla="*/ 6296898 w 7735930"/>
              <a:gd name="connsiteY6400" fmla="*/ 5527637 h 6858000"/>
              <a:gd name="connsiteX6401" fmla="*/ 6298481 w 7735930"/>
              <a:gd name="connsiteY6401" fmla="*/ 5528404 h 6858000"/>
              <a:gd name="connsiteX6402" fmla="*/ 6300063 w 7735930"/>
              <a:gd name="connsiteY6402" fmla="*/ 5529171 h 6858000"/>
              <a:gd name="connsiteX6403" fmla="*/ 6300503 w 7735930"/>
              <a:gd name="connsiteY6403" fmla="*/ 5529363 h 6858000"/>
              <a:gd name="connsiteX6404" fmla="*/ 6300678 w 7735930"/>
              <a:gd name="connsiteY6404" fmla="*/ 5529938 h 6858000"/>
              <a:gd name="connsiteX6405" fmla="*/ 6301118 w 7735930"/>
              <a:gd name="connsiteY6405" fmla="*/ 5532431 h 6858000"/>
              <a:gd name="connsiteX6406" fmla="*/ 6301119 w 7735930"/>
              <a:gd name="connsiteY6406" fmla="*/ 5532431 h 6858000"/>
              <a:gd name="connsiteX6407" fmla="*/ 6305250 w 7735930"/>
              <a:gd name="connsiteY6407" fmla="*/ 5532431 h 6858000"/>
              <a:gd name="connsiteX6408" fmla="*/ 6306656 w 7735930"/>
              <a:gd name="connsiteY6408" fmla="*/ 5534349 h 6858000"/>
              <a:gd name="connsiteX6409" fmla="*/ 6306656 w 7735930"/>
              <a:gd name="connsiteY6409" fmla="*/ 5534540 h 6858000"/>
              <a:gd name="connsiteX6410" fmla="*/ 6305250 w 7735930"/>
              <a:gd name="connsiteY6410" fmla="*/ 5536266 h 6858000"/>
              <a:gd name="connsiteX6411" fmla="*/ 6300328 w 7735930"/>
              <a:gd name="connsiteY6411" fmla="*/ 5536266 h 6858000"/>
              <a:gd name="connsiteX6412" fmla="*/ 6299097 w 7735930"/>
              <a:gd name="connsiteY6412" fmla="*/ 5535116 h 6858000"/>
              <a:gd name="connsiteX6413" fmla="*/ 6299096 w 7735930"/>
              <a:gd name="connsiteY6413" fmla="*/ 5535116 h 6858000"/>
              <a:gd name="connsiteX6414" fmla="*/ 6296562 w 7735930"/>
              <a:gd name="connsiteY6414" fmla="*/ 5537212 h 6858000"/>
              <a:gd name="connsiteX6415" fmla="*/ 6299097 w 7735930"/>
              <a:gd name="connsiteY6415" fmla="*/ 5534924 h 6858000"/>
              <a:gd name="connsiteX6416" fmla="*/ 6298921 w 7735930"/>
              <a:gd name="connsiteY6416" fmla="*/ 5534540 h 6858000"/>
              <a:gd name="connsiteX6417" fmla="*/ 6299273 w 7735930"/>
              <a:gd name="connsiteY6417" fmla="*/ 5533006 h 6858000"/>
              <a:gd name="connsiteX6418" fmla="*/ 6299097 w 7735930"/>
              <a:gd name="connsiteY6418" fmla="*/ 5531472 h 6858000"/>
              <a:gd name="connsiteX6419" fmla="*/ 6297954 w 7735930"/>
              <a:gd name="connsiteY6419" fmla="*/ 5530705 h 6858000"/>
              <a:gd name="connsiteX6420" fmla="*/ 6297163 w 7735930"/>
              <a:gd name="connsiteY6420" fmla="*/ 5530513 h 6858000"/>
              <a:gd name="connsiteX6421" fmla="*/ 6297162 w 7735930"/>
              <a:gd name="connsiteY6421" fmla="*/ 5530513 h 6858000"/>
              <a:gd name="connsiteX6422" fmla="*/ 6297162 w 7735930"/>
              <a:gd name="connsiteY6422" fmla="*/ 5534349 h 6858000"/>
              <a:gd name="connsiteX6423" fmla="*/ 6296547 w 7735930"/>
              <a:gd name="connsiteY6423" fmla="*/ 5537225 h 6858000"/>
              <a:gd name="connsiteX6424" fmla="*/ 6296548 w 7735930"/>
              <a:gd name="connsiteY6424" fmla="*/ 5537224 h 6858000"/>
              <a:gd name="connsiteX6425" fmla="*/ 6296548 w 7735930"/>
              <a:gd name="connsiteY6425" fmla="*/ 5537225 h 6858000"/>
              <a:gd name="connsiteX6426" fmla="*/ 6298305 w 7735930"/>
              <a:gd name="connsiteY6426" fmla="*/ 5536266 h 6858000"/>
              <a:gd name="connsiteX6427" fmla="*/ 6300546 w 7735930"/>
              <a:gd name="connsiteY6427" fmla="*/ 5541731 h 6858000"/>
              <a:gd name="connsiteX6428" fmla="*/ 6300942 w 7735930"/>
              <a:gd name="connsiteY6428" fmla="*/ 5545469 h 6858000"/>
              <a:gd name="connsiteX6429" fmla="*/ 6298306 w 7735930"/>
              <a:gd name="connsiteY6429" fmla="*/ 5541827 h 6858000"/>
              <a:gd name="connsiteX6430" fmla="*/ 6298307 w 7735930"/>
              <a:gd name="connsiteY6430" fmla="*/ 5541830 h 6858000"/>
              <a:gd name="connsiteX6431" fmla="*/ 6298305 w 7735930"/>
              <a:gd name="connsiteY6431" fmla="*/ 5541827 h 6858000"/>
              <a:gd name="connsiteX6432" fmla="*/ 6300942 w 7735930"/>
              <a:gd name="connsiteY6432" fmla="*/ 5549306 h 6858000"/>
              <a:gd name="connsiteX6433" fmla="*/ 6300943 w 7735930"/>
              <a:gd name="connsiteY6433" fmla="*/ 5549305 h 6858000"/>
              <a:gd name="connsiteX6434" fmla="*/ 6300943 w 7735930"/>
              <a:gd name="connsiteY6434" fmla="*/ 5549306 h 6858000"/>
              <a:gd name="connsiteX6435" fmla="*/ 6303316 w 7735930"/>
              <a:gd name="connsiteY6435" fmla="*/ 5547389 h 6858000"/>
              <a:gd name="connsiteX6436" fmla="*/ 6304612 w 7735930"/>
              <a:gd name="connsiteY6436" fmla="*/ 5552566 h 6858000"/>
              <a:gd name="connsiteX6437" fmla="*/ 6308415 w 7735930"/>
              <a:gd name="connsiteY6437" fmla="*/ 5554867 h 6858000"/>
              <a:gd name="connsiteX6438" fmla="*/ 6308416 w 7735930"/>
              <a:gd name="connsiteY6438" fmla="*/ 5554866 h 6858000"/>
              <a:gd name="connsiteX6439" fmla="*/ 6308416 w 7735930"/>
              <a:gd name="connsiteY6439" fmla="*/ 5554867 h 6858000"/>
              <a:gd name="connsiteX6440" fmla="*/ 6314261 w 7735930"/>
              <a:gd name="connsiteY6440" fmla="*/ 5554316 h 6858000"/>
              <a:gd name="connsiteX6441" fmla="*/ 6319315 w 7735930"/>
              <a:gd name="connsiteY6441" fmla="*/ 5557936 h 6858000"/>
              <a:gd name="connsiteX6442" fmla="*/ 6319315 w 7735930"/>
              <a:gd name="connsiteY6442" fmla="*/ 5557935 h 6858000"/>
              <a:gd name="connsiteX6443" fmla="*/ 6319316 w 7735930"/>
              <a:gd name="connsiteY6443" fmla="*/ 5557936 h 6858000"/>
              <a:gd name="connsiteX6444" fmla="*/ 6321514 w 7735930"/>
              <a:gd name="connsiteY6444" fmla="*/ 5556210 h 6858000"/>
              <a:gd name="connsiteX6445" fmla="*/ 6322569 w 7735930"/>
              <a:gd name="connsiteY6445" fmla="*/ 5555251 h 6858000"/>
              <a:gd name="connsiteX6446" fmla="*/ 6323360 w 7735930"/>
              <a:gd name="connsiteY6446" fmla="*/ 5549306 h 6858000"/>
              <a:gd name="connsiteX6447" fmla="*/ 6320723 w 7735930"/>
              <a:gd name="connsiteY6447" fmla="*/ 5547389 h 6858000"/>
              <a:gd name="connsiteX6448" fmla="*/ 6320723 w 7735930"/>
              <a:gd name="connsiteY6448" fmla="*/ 5545471 h 6858000"/>
              <a:gd name="connsiteX6449" fmla="*/ 6320722 w 7735930"/>
              <a:gd name="connsiteY6449" fmla="*/ 5545471 h 6858000"/>
              <a:gd name="connsiteX6450" fmla="*/ 6319580 w 7735930"/>
              <a:gd name="connsiteY6450" fmla="*/ 5545471 h 6858000"/>
              <a:gd name="connsiteX6451" fmla="*/ 6322130 w 7735930"/>
              <a:gd name="connsiteY6451" fmla="*/ 5536266 h 6858000"/>
              <a:gd name="connsiteX6452" fmla="*/ 6323888 w 7735930"/>
              <a:gd name="connsiteY6452" fmla="*/ 5535307 h 6858000"/>
              <a:gd name="connsiteX6453" fmla="*/ 6323360 w 7735930"/>
              <a:gd name="connsiteY6453" fmla="*/ 5532623 h 6858000"/>
              <a:gd name="connsiteX6454" fmla="*/ 6325910 w 7735930"/>
              <a:gd name="connsiteY6454" fmla="*/ 5504817 h 6858000"/>
              <a:gd name="connsiteX6455" fmla="*/ 6333206 w 7735930"/>
              <a:gd name="connsiteY6455" fmla="*/ 5495420 h 6858000"/>
              <a:gd name="connsiteX6456" fmla="*/ 6330833 w 7735930"/>
              <a:gd name="connsiteY6456" fmla="*/ 5477011 h 6858000"/>
              <a:gd name="connsiteX6457" fmla="*/ 6333206 w 7735930"/>
              <a:gd name="connsiteY6457" fmla="*/ 5473176 h 6858000"/>
              <a:gd name="connsiteX6458" fmla="*/ 6333997 w 7735930"/>
              <a:gd name="connsiteY6458" fmla="*/ 5473559 h 6858000"/>
              <a:gd name="connsiteX6459" fmla="*/ 6333997 w 7735930"/>
              <a:gd name="connsiteY6459" fmla="*/ 5473558 h 6858000"/>
              <a:gd name="connsiteX6460" fmla="*/ 6333998 w 7735930"/>
              <a:gd name="connsiteY6460" fmla="*/ 5473559 h 6858000"/>
              <a:gd name="connsiteX6461" fmla="*/ 6333646 w 7735930"/>
              <a:gd name="connsiteY6461" fmla="*/ 5468957 h 6858000"/>
              <a:gd name="connsiteX6462" fmla="*/ 6333646 w 7735930"/>
              <a:gd name="connsiteY6462" fmla="*/ 5467998 h 6858000"/>
              <a:gd name="connsiteX6463" fmla="*/ 6333822 w 7735930"/>
              <a:gd name="connsiteY6463" fmla="*/ 5467614 h 6858000"/>
              <a:gd name="connsiteX6464" fmla="*/ 6336987 w 7735930"/>
              <a:gd name="connsiteY6464" fmla="*/ 5465889 h 6858000"/>
              <a:gd name="connsiteX6465" fmla="*/ 6336987 w 7735930"/>
              <a:gd name="connsiteY6465" fmla="*/ 5463971 h 6858000"/>
              <a:gd name="connsiteX6466" fmla="*/ 6329514 w 7735930"/>
              <a:gd name="connsiteY6466" fmla="*/ 5456492 h 6858000"/>
              <a:gd name="connsiteX6467" fmla="*/ 6328283 w 7735930"/>
              <a:gd name="connsiteY6467" fmla="*/ 5447287 h 6858000"/>
              <a:gd name="connsiteX6468" fmla="*/ 6323360 w 7735930"/>
              <a:gd name="connsiteY6468" fmla="*/ 5443644 h 6858000"/>
              <a:gd name="connsiteX6469" fmla="*/ 6325119 w 7735930"/>
              <a:gd name="connsiteY6469" fmla="*/ 5442685 h 6858000"/>
              <a:gd name="connsiteX6470" fmla="*/ 6325910 w 7735930"/>
              <a:gd name="connsiteY6470" fmla="*/ 5439809 h 6858000"/>
              <a:gd name="connsiteX6471" fmla="*/ 6323360 w 7735930"/>
              <a:gd name="connsiteY6471" fmla="*/ 5432521 h 6858000"/>
              <a:gd name="connsiteX6472" fmla="*/ 6323361 w 7735930"/>
              <a:gd name="connsiteY6472" fmla="*/ 5432528 h 6858000"/>
              <a:gd name="connsiteX6473" fmla="*/ 6323359 w 7735930"/>
              <a:gd name="connsiteY6473" fmla="*/ 5432521 h 6858000"/>
              <a:gd name="connsiteX6474" fmla="*/ 6324502 w 7735930"/>
              <a:gd name="connsiteY6474" fmla="*/ 5438083 h 6858000"/>
              <a:gd name="connsiteX6475" fmla="*/ 6322744 w 7735930"/>
              <a:gd name="connsiteY6475" fmla="*/ 5438850 h 6858000"/>
              <a:gd name="connsiteX6476" fmla="*/ 6322129 w 7735930"/>
              <a:gd name="connsiteY6476" fmla="*/ 5441726 h 6858000"/>
              <a:gd name="connsiteX6477" fmla="*/ 6315799 w 7735930"/>
              <a:gd name="connsiteY6477" fmla="*/ 5449204 h 6858000"/>
              <a:gd name="connsiteX6478" fmla="*/ 6309217 w 7735930"/>
              <a:gd name="connsiteY6478" fmla="*/ 5446448 h 6858000"/>
              <a:gd name="connsiteX6479" fmla="*/ 6305866 w 7735930"/>
              <a:gd name="connsiteY6479" fmla="*/ 5439809 h 6858000"/>
              <a:gd name="connsiteX6480" fmla="*/ 6306482 w 7735930"/>
              <a:gd name="connsiteY6480" fmla="*/ 5437124 h 6858000"/>
              <a:gd name="connsiteX6481" fmla="*/ 6306481 w 7735930"/>
              <a:gd name="connsiteY6481" fmla="*/ 5437124 h 6858000"/>
              <a:gd name="connsiteX6482" fmla="*/ 6304634 w 7735930"/>
              <a:gd name="connsiteY6482" fmla="*/ 5438082 h 6858000"/>
              <a:gd name="connsiteX6483" fmla="*/ 6302086 w 7735930"/>
              <a:gd name="connsiteY6483" fmla="*/ 5434439 h 6858000"/>
              <a:gd name="connsiteX6484" fmla="*/ 6304635 w 7735930"/>
              <a:gd name="connsiteY6484" fmla="*/ 5434439 h 6858000"/>
              <a:gd name="connsiteX6485" fmla="*/ 6305866 w 7735930"/>
              <a:gd name="connsiteY6485" fmla="*/ 5423317 h 6858000"/>
              <a:gd name="connsiteX6486" fmla="*/ 6304635 w 7735930"/>
              <a:gd name="connsiteY6486" fmla="*/ 5417756 h 6858000"/>
              <a:gd name="connsiteX6487" fmla="*/ 6310789 w 7735930"/>
              <a:gd name="connsiteY6487" fmla="*/ 5410277 h 6858000"/>
              <a:gd name="connsiteX6488" fmla="*/ 6313425 w 7735930"/>
              <a:gd name="connsiteY6488" fmla="*/ 5408359 h 6858000"/>
              <a:gd name="connsiteX6489" fmla="*/ 6315799 w 7735930"/>
              <a:gd name="connsiteY6489" fmla="*/ 5412194 h 6858000"/>
              <a:gd name="connsiteX6490" fmla="*/ 6315799 w 7735930"/>
              <a:gd name="connsiteY6490" fmla="*/ 5412192 h 6858000"/>
              <a:gd name="connsiteX6491" fmla="*/ 6315800 w 7735930"/>
              <a:gd name="connsiteY6491" fmla="*/ 5412194 h 6858000"/>
              <a:gd name="connsiteX6492" fmla="*/ 6322130 w 7735930"/>
              <a:gd name="connsiteY6492" fmla="*/ 5404716 h 6858000"/>
              <a:gd name="connsiteX6493" fmla="*/ 6319514 w 7735930"/>
              <a:gd name="connsiteY6493" fmla="*/ 5397332 h 6858000"/>
              <a:gd name="connsiteX6494" fmla="*/ 6318349 w 7735930"/>
              <a:gd name="connsiteY6494" fmla="*/ 5389950 h 6858000"/>
              <a:gd name="connsiteX6495" fmla="*/ 6320831 w 7735930"/>
              <a:gd name="connsiteY6495" fmla="*/ 5390956 h 6858000"/>
              <a:gd name="connsiteX6496" fmla="*/ 6320832 w 7735930"/>
              <a:gd name="connsiteY6496" fmla="*/ 5390956 h 6858000"/>
              <a:gd name="connsiteX6497" fmla="*/ 6322130 w 7735930"/>
              <a:gd name="connsiteY6497" fmla="*/ 5389950 h 6858000"/>
              <a:gd name="connsiteX6498" fmla="*/ 6317207 w 7735930"/>
              <a:gd name="connsiteY6498" fmla="*/ 5378827 h 6858000"/>
              <a:gd name="connsiteX6499" fmla="*/ 6317382 w 7735930"/>
              <a:gd name="connsiteY6499" fmla="*/ 5377677 h 6858000"/>
              <a:gd name="connsiteX6500" fmla="*/ 6317381 w 7735930"/>
              <a:gd name="connsiteY6500" fmla="*/ 5377677 h 6858000"/>
              <a:gd name="connsiteX6501" fmla="*/ 6314392 w 7735930"/>
              <a:gd name="connsiteY6501" fmla="*/ 5378444 h 6858000"/>
              <a:gd name="connsiteX6502" fmla="*/ 6313954 w 7735930"/>
              <a:gd name="connsiteY6502" fmla="*/ 5378444 h 6858000"/>
              <a:gd name="connsiteX6503" fmla="*/ 6313602 w 7735930"/>
              <a:gd name="connsiteY6503" fmla="*/ 5377868 h 6858000"/>
              <a:gd name="connsiteX6504" fmla="*/ 6310613 w 7735930"/>
              <a:gd name="connsiteY6504" fmla="*/ 5375184 h 6858000"/>
              <a:gd name="connsiteX6505" fmla="*/ 6309470 w 7735930"/>
              <a:gd name="connsiteY6505" fmla="*/ 5374608 h 6858000"/>
              <a:gd name="connsiteX6506" fmla="*/ 6309822 w 7735930"/>
              <a:gd name="connsiteY6506" fmla="*/ 5373074 h 6858000"/>
              <a:gd name="connsiteX6507" fmla="*/ 6314832 w 7735930"/>
              <a:gd name="connsiteY6507" fmla="*/ 5375950 h 6858000"/>
              <a:gd name="connsiteX6508" fmla="*/ 6314833 w 7735930"/>
              <a:gd name="connsiteY6508" fmla="*/ 5375951 h 6858000"/>
              <a:gd name="connsiteX6509" fmla="*/ 6315976 w 7735930"/>
              <a:gd name="connsiteY6509" fmla="*/ 5375951 h 6858000"/>
              <a:gd name="connsiteX6510" fmla="*/ 6315800 w 7735930"/>
              <a:gd name="connsiteY6510" fmla="*/ 5363870 h 6858000"/>
              <a:gd name="connsiteX6511" fmla="*/ 6309646 w 7735930"/>
              <a:gd name="connsiteY6511" fmla="*/ 5362144 h 6858000"/>
              <a:gd name="connsiteX6512" fmla="*/ 6309646 w 7735930"/>
              <a:gd name="connsiteY6512" fmla="*/ 5354857 h 6858000"/>
              <a:gd name="connsiteX6513" fmla="*/ 6304686 w 7735930"/>
              <a:gd name="connsiteY6513" fmla="*/ 5352769 h 6858000"/>
              <a:gd name="connsiteX6514" fmla="*/ 6305866 w 7735930"/>
              <a:gd name="connsiteY6514" fmla="*/ 5351021 h 6858000"/>
              <a:gd name="connsiteX6515" fmla="*/ 6305843 w 7735930"/>
              <a:gd name="connsiteY6515" fmla="*/ 5351053 h 6858000"/>
              <a:gd name="connsiteX6516" fmla="*/ 13282 w 7735930"/>
              <a:gd name="connsiteY6516" fmla="*/ 5345810 h 6858000"/>
              <a:gd name="connsiteX6517" fmla="*/ 17786 w 7735930"/>
              <a:gd name="connsiteY6517" fmla="*/ 5356696 h 6858000"/>
              <a:gd name="connsiteX6518" fmla="*/ 10360 w 7735930"/>
              <a:gd name="connsiteY6518" fmla="*/ 5365879 h 6858000"/>
              <a:gd name="connsiteX6519" fmla="*/ 5733 w 7735930"/>
              <a:gd name="connsiteY6519" fmla="*/ 5355134 h 6858000"/>
              <a:gd name="connsiteX6520" fmla="*/ 225959 w 7735930"/>
              <a:gd name="connsiteY6520" fmla="*/ 5334449 h 6858000"/>
              <a:gd name="connsiteX6521" fmla="*/ 230585 w 7735930"/>
              <a:gd name="connsiteY6521" fmla="*/ 5345525 h 6858000"/>
              <a:gd name="connsiteX6522" fmla="*/ 223036 w 7735930"/>
              <a:gd name="connsiteY6522" fmla="*/ 5354897 h 6858000"/>
              <a:gd name="connsiteX6523" fmla="*/ 218532 w 7735930"/>
              <a:gd name="connsiteY6523" fmla="*/ 5343821 h 6858000"/>
              <a:gd name="connsiteX6524" fmla="*/ 366878 w 7735930"/>
              <a:gd name="connsiteY6524" fmla="*/ 5332177 h 6858000"/>
              <a:gd name="connsiteX6525" fmla="*/ 366898 w 7735930"/>
              <a:gd name="connsiteY6525" fmla="*/ 5345052 h 6858000"/>
              <a:gd name="connsiteX6526" fmla="*/ 330187 w 7735930"/>
              <a:gd name="connsiteY6526" fmla="*/ 5379133 h 6858000"/>
              <a:gd name="connsiteX6527" fmla="*/ 343287 w 7735930"/>
              <a:gd name="connsiteY6527" fmla="*/ 5397037 h 6858000"/>
              <a:gd name="connsiteX6528" fmla="*/ 359249 w 7735930"/>
              <a:gd name="connsiteY6528" fmla="*/ 5393144 h 6858000"/>
              <a:gd name="connsiteX6529" fmla="*/ 375209 w 7735930"/>
              <a:gd name="connsiteY6529" fmla="*/ 5389251 h 6858000"/>
              <a:gd name="connsiteX6530" fmla="*/ 382296 w 7735930"/>
              <a:gd name="connsiteY6530" fmla="*/ 5394116 h 6858000"/>
              <a:gd name="connsiteX6531" fmla="*/ 388308 w 7735930"/>
              <a:gd name="connsiteY6531" fmla="*/ 5407156 h 6858000"/>
              <a:gd name="connsiteX6532" fmla="*/ 333434 w 7735930"/>
              <a:gd name="connsiteY6532" fmla="*/ 5431013 h 6858000"/>
              <a:gd name="connsiteX6533" fmla="*/ 348696 w 7735930"/>
              <a:gd name="connsiteY6533" fmla="*/ 5474182 h 6858000"/>
              <a:gd name="connsiteX6534" fmla="*/ 337981 w 7735930"/>
              <a:gd name="connsiteY6534" fmla="*/ 5555220 h 6858000"/>
              <a:gd name="connsiteX6535" fmla="*/ 327591 w 7735930"/>
              <a:gd name="connsiteY6535" fmla="*/ 5555977 h 6858000"/>
              <a:gd name="connsiteX6536" fmla="*/ 310777 w 7735930"/>
              <a:gd name="connsiteY6536" fmla="*/ 5547385 h 6858000"/>
              <a:gd name="connsiteX6537" fmla="*/ 278003 w 7735930"/>
              <a:gd name="connsiteY6537" fmla="*/ 5522535 h 6858000"/>
              <a:gd name="connsiteX6538" fmla="*/ 278003 w 7735930"/>
              <a:gd name="connsiteY6538" fmla="*/ 5522535 h 6858000"/>
              <a:gd name="connsiteX6539" fmla="*/ 278003 w 7735930"/>
              <a:gd name="connsiteY6539" fmla="*/ 5522534 h 6858000"/>
              <a:gd name="connsiteX6540" fmla="*/ 259730 w 7735930"/>
              <a:gd name="connsiteY6540" fmla="*/ 5524168 h 6858000"/>
              <a:gd name="connsiteX6541" fmla="*/ 239191 w 7735930"/>
              <a:gd name="connsiteY6541" fmla="*/ 5465803 h 6858000"/>
              <a:gd name="connsiteX6542" fmla="*/ 200634 w 7735930"/>
              <a:gd name="connsiteY6542" fmla="*/ 5424196 h 6858000"/>
              <a:gd name="connsiteX6543" fmla="*/ 200632 w 7735930"/>
              <a:gd name="connsiteY6543" fmla="*/ 5424196 h 6858000"/>
              <a:gd name="connsiteX6544" fmla="*/ 120589 w 7735930"/>
              <a:gd name="connsiteY6544" fmla="*/ 5505032 h 6858000"/>
              <a:gd name="connsiteX6545" fmla="*/ 105229 w 7735930"/>
              <a:gd name="connsiteY6545" fmla="*/ 5504371 h 6858000"/>
              <a:gd name="connsiteX6546" fmla="*/ 88937 w 7735930"/>
              <a:gd name="connsiteY6546" fmla="*/ 5492359 h 6858000"/>
              <a:gd name="connsiteX6547" fmla="*/ 168488 w 7735930"/>
              <a:gd name="connsiteY6547" fmla="*/ 5430255 h 6858000"/>
              <a:gd name="connsiteX6548" fmla="*/ 205829 w 7735930"/>
              <a:gd name="connsiteY6548" fmla="*/ 5383299 h 6858000"/>
              <a:gd name="connsiteX6549" fmla="*/ 326007 w 7735930"/>
              <a:gd name="connsiteY6549" fmla="*/ 5349271 h 6858000"/>
              <a:gd name="connsiteX6550" fmla="*/ 4591168 w 7735930"/>
              <a:gd name="connsiteY6550" fmla="*/ 5331653 h 6858000"/>
              <a:gd name="connsiteX6551" fmla="*/ 4591432 w 7735930"/>
              <a:gd name="connsiteY6551" fmla="*/ 5334338 h 6858000"/>
              <a:gd name="connsiteX6552" fmla="*/ 4591433 w 7735930"/>
              <a:gd name="connsiteY6552" fmla="*/ 5334336 h 6858000"/>
              <a:gd name="connsiteX6553" fmla="*/ 4591433 w 7735930"/>
              <a:gd name="connsiteY6553" fmla="*/ 5334338 h 6858000"/>
              <a:gd name="connsiteX6554" fmla="*/ 4592575 w 7735930"/>
              <a:gd name="connsiteY6554" fmla="*/ 5332804 h 6858000"/>
              <a:gd name="connsiteX6555" fmla="*/ 4591169 w 7735930"/>
              <a:gd name="connsiteY6555" fmla="*/ 5331653 h 6858000"/>
              <a:gd name="connsiteX6556" fmla="*/ 5606854 w 7735930"/>
              <a:gd name="connsiteY6556" fmla="*/ 5330886 h 6858000"/>
              <a:gd name="connsiteX6557" fmla="*/ 5607151 w 7735930"/>
              <a:gd name="connsiteY6557" fmla="*/ 5332612 h 6858000"/>
              <a:gd name="connsiteX6558" fmla="*/ 5607766 w 7735930"/>
              <a:gd name="connsiteY6558" fmla="*/ 5335105 h 6858000"/>
              <a:gd name="connsiteX6559" fmla="*/ 5607767 w 7735930"/>
              <a:gd name="connsiteY6559" fmla="*/ 5335103 h 6858000"/>
              <a:gd name="connsiteX6560" fmla="*/ 5607768 w 7735930"/>
              <a:gd name="connsiteY6560" fmla="*/ 5335105 h 6858000"/>
              <a:gd name="connsiteX6561" fmla="*/ 5608383 w 7735930"/>
              <a:gd name="connsiteY6561" fmla="*/ 5334338 h 6858000"/>
              <a:gd name="connsiteX6562" fmla="*/ 5609526 w 7735930"/>
              <a:gd name="connsiteY6562" fmla="*/ 5332612 h 6858000"/>
              <a:gd name="connsiteX6563" fmla="*/ 5606855 w 7735930"/>
              <a:gd name="connsiteY6563" fmla="*/ 5330886 h 6858000"/>
              <a:gd name="connsiteX6564" fmla="*/ 5606855 w 7735930"/>
              <a:gd name="connsiteY6564" fmla="*/ 5330887 h 6858000"/>
              <a:gd name="connsiteX6565" fmla="*/ 5211465 w 7735930"/>
              <a:gd name="connsiteY6565" fmla="*/ 5327051 h 6858000"/>
              <a:gd name="connsiteX6566" fmla="*/ 5211465 w 7735930"/>
              <a:gd name="connsiteY6566" fmla="*/ 5327060 h 6858000"/>
              <a:gd name="connsiteX6567" fmla="*/ 5211466 w 7735930"/>
              <a:gd name="connsiteY6567" fmla="*/ 5327054 h 6858000"/>
              <a:gd name="connsiteX6568" fmla="*/ 5211466 w 7735930"/>
              <a:gd name="connsiteY6568" fmla="*/ 5328777 h 6858000"/>
              <a:gd name="connsiteX6569" fmla="*/ 5212255 w 7735930"/>
              <a:gd name="connsiteY6569" fmla="*/ 5329751 h 6858000"/>
              <a:gd name="connsiteX6570" fmla="*/ 5214102 w 7735930"/>
              <a:gd name="connsiteY6570" fmla="*/ 5336064 h 6858000"/>
              <a:gd name="connsiteX6571" fmla="*/ 5214102 w 7735930"/>
              <a:gd name="connsiteY6571" fmla="*/ 5336062 h 6858000"/>
              <a:gd name="connsiteX6572" fmla="*/ 5214104 w 7735930"/>
              <a:gd name="connsiteY6572" fmla="*/ 5336064 h 6858000"/>
              <a:gd name="connsiteX6573" fmla="*/ 5213543 w 7735930"/>
              <a:gd name="connsiteY6573" fmla="*/ 5331342 h 6858000"/>
              <a:gd name="connsiteX6574" fmla="*/ 5212255 w 7735930"/>
              <a:gd name="connsiteY6574" fmla="*/ 5329751 h 6858000"/>
              <a:gd name="connsiteX6575" fmla="*/ 5211466 w 7735930"/>
              <a:gd name="connsiteY6575" fmla="*/ 5327054 h 6858000"/>
              <a:gd name="connsiteX6576" fmla="*/ 5161532 w 7735930"/>
              <a:gd name="connsiteY6576" fmla="*/ 5323215 h 6858000"/>
              <a:gd name="connsiteX6577" fmla="*/ 5161532 w 7735930"/>
              <a:gd name="connsiteY6577" fmla="*/ 5328777 h 6858000"/>
              <a:gd name="connsiteX6578" fmla="*/ 5161533 w 7735930"/>
              <a:gd name="connsiteY6578" fmla="*/ 5328769 h 6858000"/>
              <a:gd name="connsiteX6579" fmla="*/ 5161533 w 7735930"/>
              <a:gd name="connsiteY6579" fmla="*/ 5328777 h 6858000"/>
              <a:gd name="connsiteX6580" fmla="*/ 5161885 w 7735930"/>
              <a:gd name="connsiteY6580" fmla="*/ 5326284 h 6858000"/>
              <a:gd name="connsiteX6581" fmla="*/ 5161885 w 7735930"/>
              <a:gd name="connsiteY6581" fmla="*/ 5326092 h 6858000"/>
              <a:gd name="connsiteX6582" fmla="*/ 5161533 w 7735930"/>
              <a:gd name="connsiteY6582" fmla="*/ 5323215 h 6858000"/>
              <a:gd name="connsiteX6583" fmla="*/ 5161533 w 7735930"/>
              <a:gd name="connsiteY6583" fmla="*/ 5323223 h 6858000"/>
              <a:gd name="connsiteX6584" fmla="*/ 472405 w 7735930"/>
              <a:gd name="connsiteY6584" fmla="*/ 5312108 h 6858000"/>
              <a:gd name="connsiteX6585" fmla="*/ 477356 w 7735930"/>
              <a:gd name="connsiteY6585" fmla="*/ 5323183 h 6858000"/>
              <a:gd name="connsiteX6586" fmla="*/ 470133 w 7735930"/>
              <a:gd name="connsiteY6586" fmla="*/ 5332555 h 6858000"/>
              <a:gd name="connsiteX6587" fmla="*/ 465303 w 7735930"/>
              <a:gd name="connsiteY6587" fmla="*/ 5321479 h 6858000"/>
              <a:gd name="connsiteX6588" fmla="*/ 5172785 w 7735930"/>
              <a:gd name="connsiteY6588" fmla="*/ 5308258 h 6858000"/>
              <a:gd name="connsiteX6589" fmla="*/ 5173400 w 7735930"/>
              <a:gd name="connsiteY6589" fmla="*/ 5308833 h 6858000"/>
              <a:gd name="connsiteX6590" fmla="*/ 5173400 w 7735930"/>
              <a:gd name="connsiteY6590" fmla="*/ 5309025 h 6858000"/>
              <a:gd name="connsiteX6591" fmla="*/ 5175421 w 7735930"/>
              <a:gd name="connsiteY6591" fmla="*/ 5312093 h 6858000"/>
              <a:gd name="connsiteX6592" fmla="*/ 5173224 w 7735930"/>
              <a:gd name="connsiteY6592" fmla="*/ 5313626 h 6858000"/>
              <a:gd name="connsiteX6593" fmla="*/ 5171643 w 7735930"/>
              <a:gd name="connsiteY6593" fmla="*/ 5312093 h 6858000"/>
              <a:gd name="connsiteX6594" fmla="*/ 5909985 w 7735930"/>
              <a:gd name="connsiteY6594" fmla="*/ 5307756 h 6858000"/>
              <a:gd name="connsiteX6595" fmla="*/ 5909986 w 7735930"/>
              <a:gd name="connsiteY6595" fmla="*/ 5307757 h 6858000"/>
              <a:gd name="connsiteX6596" fmla="*/ 5909985 w 7735930"/>
              <a:gd name="connsiteY6596" fmla="*/ 5307757 h 6858000"/>
              <a:gd name="connsiteX6597" fmla="*/ 426816 w 7735930"/>
              <a:gd name="connsiteY6597" fmla="*/ 5303839 h 6858000"/>
              <a:gd name="connsiteX6598" fmla="*/ 432670 w 7735930"/>
              <a:gd name="connsiteY6598" fmla="*/ 5305568 h 6858000"/>
              <a:gd name="connsiteX6599" fmla="*/ 412660 w 7735930"/>
              <a:gd name="connsiteY6599" fmla="*/ 5326117 h 6858000"/>
              <a:gd name="connsiteX6600" fmla="*/ 389933 w 7735930"/>
              <a:gd name="connsiteY6600" fmla="*/ 5343536 h 6858000"/>
              <a:gd name="connsiteX6601" fmla="*/ 385742 w 7735930"/>
              <a:gd name="connsiteY6601" fmla="*/ 5332242 h 6858000"/>
              <a:gd name="connsiteX6602" fmla="*/ 415422 w 7735930"/>
              <a:gd name="connsiteY6602" fmla="*/ 5306568 h 6858000"/>
              <a:gd name="connsiteX6603" fmla="*/ 5169004 w 7735930"/>
              <a:gd name="connsiteY6603" fmla="*/ 5300971 h 6858000"/>
              <a:gd name="connsiteX6604" fmla="*/ 5167137 w 7735930"/>
              <a:gd name="connsiteY6604" fmla="*/ 5306986 h 6858000"/>
              <a:gd name="connsiteX6605" fmla="*/ 5164083 w 7735930"/>
              <a:gd name="connsiteY6605" fmla="*/ 5304806 h 6858000"/>
              <a:gd name="connsiteX6606" fmla="*/ 5164081 w 7735930"/>
              <a:gd name="connsiteY6606" fmla="*/ 5304806 h 6858000"/>
              <a:gd name="connsiteX6607" fmla="*/ 5162851 w 7735930"/>
              <a:gd name="connsiteY6607" fmla="*/ 5313819 h 6858000"/>
              <a:gd name="connsiteX6608" fmla="*/ 5166631 w 7735930"/>
              <a:gd name="connsiteY6608" fmla="*/ 5315928 h 6858000"/>
              <a:gd name="connsiteX6609" fmla="*/ 5165224 w 7735930"/>
              <a:gd name="connsiteY6609" fmla="*/ 5319380 h 6858000"/>
              <a:gd name="connsiteX6610" fmla="*/ 5162851 w 7735930"/>
              <a:gd name="connsiteY6610" fmla="*/ 5321489 h 6858000"/>
              <a:gd name="connsiteX6611" fmla="*/ 5162061 w 7735930"/>
              <a:gd name="connsiteY6611" fmla="*/ 5321106 h 6858000"/>
              <a:gd name="connsiteX6612" fmla="*/ 5162060 w 7735930"/>
              <a:gd name="connsiteY6612" fmla="*/ 5321106 h 6858000"/>
              <a:gd name="connsiteX6613" fmla="*/ 5163290 w 7735930"/>
              <a:gd name="connsiteY6613" fmla="*/ 5326092 h 6858000"/>
              <a:gd name="connsiteX6614" fmla="*/ 5162060 w 7735930"/>
              <a:gd name="connsiteY6614" fmla="*/ 5330885 h 6858000"/>
              <a:gd name="connsiteX6615" fmla="*/ 5162061 w 7735930"/>
              <a:gd name="connsiteY6615" fmla="*/ 5330885 h 6858000"/>
              <a:gd name="connsiteX6616" fmla="*/ 5162061 w 7735930"/>
              <a:gd name="connsiteY6616" fmla="*/ 5330886 h 6858000"/>
              <a:gd name="connsiteX6617" fmla="*/ 5162851 w 7735930"/>
              <a:gd name="connsiteY6617" fmla="*/ 5330503 h 6858000"/>
              <a:gd name="connsiteX6618" fmla="*/ 5162851 w 7735930"/>
              <a:gd name="connsiteY6618" fmla="*/ 5332612 h 6858000"/>
              <a:gd name="connsiteX6619" fmla="*/ 5162323 w 7735930"/>
              <a:gd name="connsiteY6619" fmla="*/ 5335297 h 6858000"/>
              <a:gd name="connsiteX6620" fmla="*/ 5162324 w 7735930"/>
              <a:gd name="connsiteY6620" fmla="*/ 5335296 h 6858000"/>
              <a:gd name="connsiteX6621" fmla="*/ 5162324 w 7735930"/>
              <a:gd name="connsiteY6621" fmla="*/ 5335297 h 6858000"/>
              <a:gd name="connsiteX6622" fmla="*/ 5164081 w 7735930"/>
              <a:gd name="connsiteY6622" fmla="*/ 5334338 h 6858000"/>
              <a:gd name="connsiteX6623" fmla="*/ 5164081 w 7735930"/>
              <a:gd name="connsiteY6623" fmla="*/ 5339899 h 6858000"/>
              <a:gd name="connsiteX6624" fmla="*/ 5164081 w 7735930"/>
              <a:gd name="connsiteY6624" fmla="*/ 5341625 h 6858000"/>
              <a:gd name="connsiteX6625" fmla="*/ 5164081 w 7735930"/>
              <a:gd name="connsiteY6625" fmla="*/ 5343734 h 6858000"/>
              <a:gd name="connsiteX6626" fmla="*/ 5159070 w 7735930"/>
              <a:gd name="connsiteY6626" fmla="*/ 5349295 h 6858000"/>
              <a:gd name="connsiteX6627" fmla="*/ 5160620 w 7735930"/>
              <a:gd name="connsiteY6627" fmla="*/ 5352579 h 6858000"/>
              <a:gd name="connsiteX6628" fmla="*/ 5161707 w 7735930"/>
              <a:gd name="connsiteY6628" fmla="*/ 5356582 h 6858000"/>
              <a:gd name="connsiteX6629" fmla="*/ 5159225 w 7735930"/>
              <a:gd name="connsiteY6629" fmla="*/ 5355504 h 6858000"/>
              <a:gd name="connsiteX6630" fmla="*/ 5159224 w 7735930"/>
              <a:gd name="connsiteY6630" fmla="*/ 5355504 h 6858000"/>
              <a:gd name="connsiteX6631" fmla="*/ 5157928 w 7735930"/>
              <a:gd name="connsiteY6631" fmla="*/ 5356583 h 6858000"/>
              <a:gd name="connsiteX6632" fmla="*/ 5166631 w 7735930"/>
              <a:gd name="connsiteY6632" fmla="*/ 5371348 h 6858000"/>
              <a:gd name="connsiteX6633" fmla="*/ 5166631 w 7735930"/>
              <a:gd name="connsiteY6633" fmla="*/ 5371347 h 6858000"/>
              <a:gd name="connsiteX6634" fmla="*/ 5166632 w 7735930"/>
              <a:gd name="connsiteY6634" fmla="*/ 5371348 h 6858000"/>
              <a:gd name="connsiteX6635" fmla="*/ 5169004 w 7735930"/>
              <a:gd name="connsiteY6635" fmla="*/ 5369432 h 6858000"/>
              <a:gd name="connsiteX6636" fmla="*/ 5169004 w 7735930"/>
              <a:gd name="connsiteY6636" fmla="*/ 5374992 h 6858000"/>
              <a:gd name="connsiteX6637" fmla="*/ 5168477 w 7735930"/>
              <a:gd name="connsiteY6637" fmla="*/ 5377868 h 6858000"/>
              <a:gd name="connsiteX6638" fmla="*/ 5168478 w 7735930"/>
              <a:gd name="connsiteY6638" fmla="*/ 5377867 h 6858000"/>
              <a:gd name="connsiteX6639" fmla="*/ 5168478 w 7735930"/>
              <a:gd name="connsiteY6639" fmla="*/ 5377868 h 6858000"/>
              <a:gd name="connsiteX6640" fmla="*/ 5170412 w 7735930"/>
              <a:gd name="connsiteY6640" fmla="*/ 5376910 h 6858000"/>
              <a:gd name="connsiteX6641" fmla="*/ 5175685 w 7735930"/>
              <a:gd name="connsiteY6641" fmla="*/ 5375016 h 6858000"/>
              <a:gd name="connsiteX6642" fmla="*/ 5180169 w 7735930"/>
              <a:gd name="connsiteY6642" fmla="*/ 5381896 h 6858000"/>
              <a:gd name="connsiteX6643" fmla="*/ 5182543 w 7735930"/>
              <a:gd name="connsiteY6643" fmla="*/ 5386114 h 6858000"/>
              <a:gd name="connsiteX6644" fmla="*/ 5186499 w 7735930"/>
              <a:gd name="connsiteY6644" fmla="*/ 5390908 h 6858000"/>
              <a:gd name="connsiteX6645" fmla="*/ 5186499 w 7735930"/>
              <a:gd name="connsiteY6645" fmla="*/ 5390906 h 6858000"/>
              <a:gd name="connsiteX6646" fmla="*/ 5186500 w 7735930"/>
              <a:gd name="connsiteY6646" fmla="*/ 5390908 h 6858000"/>
              <a:gd name="connsiteX6647" fmla="*/ 5186335 w 7735930"/>
              <a:gd name="connsiteY6647" fmla="*/ 5385275 h 6858000"/>
              <a:gd name="connsiteX6648" fmla="*/ 5186334 w 7735930"/>
              <a:gd name="connsiteY6648" fmla="*/ 5385275 h 6858000"/>
              <a:gd name="connsiteX6649" fmla="*/ 5184126 w 7735930"/>
              <a:gd name="connsiteY6649" fmla="*/ 5386113 h 6858000"/>
              <a:gd name="connsiteX6650" fmla="*/ 5181577 w 7735930"/>
              <a:gd name="connsiteY6650" fmla="*/ 5376910 h 6858000"/>
              <a:gd name="connsiteX6651" fmla="*/ 5181577 w 7735930"/>
              <a:gd name="connsiteY6651" fmla="*/ 5369431 h 6858000"/>
              <a:gd name="connsiteX6652" fmla="*/ 5186500 w 7735930"/>
              <a:gd name="connsiteY6652" fmla="*/ 5360418 h 6858000"/>
              <a:gd name="connsiteX6653" fmla="*/ 5182720 w 7735930"/>
              <a:gd name="connsiteY6653" fmla="*/ 5354857 h 6858000"/>
              <a:gd name="connsiteX6654" fmla="*/ 5184126 w 7735930"/>
              <a:gd name="connsiteY6654" fmla="*/ 5347186 h 6858000"/>
              <a:gd name="connsiteX6655" fmla="*/ 5183071 w 7735930"/>
              <a:gd name="connsiteY6655" fmla="*/ 5341960 h 6858000"/>
              <a:gd name="connsiteX6656" fmla="*/ 5184125 w 7735930"/>
              <a:gd name="connsiteY6656" fmla="*/ 5338174 h 6858000"/>
              <a:gd name="connsiteX6657" fmla="*/ 5185378 w 7735930"/>
              <a:gd name="connsiteY6657" fmla="*/ 5340905 h 6858000"/>
              <a:gd name="connsiteX6658" fmla="*/ 5185379 w 7735930"/>
              <a:gd name="connsiteY6658" fmla="*/ 5340906 h 6858000"/>
              <a:gd name="connsiteX6659" fmla="*/ 5186500 w 7735930"/>
              <a:gd name="connsiteY6659" fmla="*/ 5339899 h 6858000"/>
              <a:gd name="connsiteX6660" fmla="*/ 5181577 w 7735930"/>
              <a:gd name="connsiteY6660" fmla="*/ 5336064 h 6858000"/>
              <a:gd name="connsiteX6661" fmla="*/ 5179731 w 7735930"/>
              <a:gd name="connsiteY6661" fmla="*/ 5335297 h 6858000"/>
              <a:gd name="connsiteX6662" fmla="*/ 5179730 w 7735930"/>
              <a:gd name="connsiteY6662" fmla="*/ 5335297 h 6858000"/>
              <a:gd name="connsiteX6663" fmla="*/ 5180344 w 7735930"/>
              <a:gd name="connsiteY6663" fmla="*/ 5338171 h 6858000"/>
              <a:gd name="connsiteX6664" fmla="*/ 5176566 w 7735930"/>
              <a:gd name="connsiteY6664" fmla="*/ 5334721 h 6858000"/>
              <a:gd name="connsiteX6665" fmla="*/ 5176565 w 7735930"/>
              <a:gd name="connsiteY6665" fmla="*/ 5334721 h 6858000"/>
              <a:gd name="connsiteX6666" fmla="*/ 5175950 w 7735930"/>
              <a:gd name="connsiteY6666" fmla="*/ 5334721 h 6858000"/>
              <a:gd name="connsiteX6667" fmla="*/ 5171028 w 7735930"/>
              <a:gd name="connsiteY6667" fmla="*/ 5333379 h 6858000"/>
              <a:gd name="connsiteX6668" fmla="*/ 5171028 w 7735930"/>
              <a:gd name="connsiteY6668" fmla="*/ 5331845 h 6858000"/>
              <a:gd name="connsiteX6669" fmla="*/ 5171818 w 7735930"/>
              <a:gd name="connsiteY6669" fmla="*/ 5331270 h 6858000"/>
              <a:gd name="connsiteX6670" fmla="*/ 5171994 w 7735930"/>
              <a:gd name="connsiteY6670" fmla="*/ 5331653 h 6858000"/>
              <a:gd name="connsiteX6671" fmla="*/ 5175950 w 7735930"/>
              <a:gd name="connsiteY6671" fmla="*/ 5332420 h 6858000"/>
              <a:gd name="connsiteX6672" fmla="*/ 5175951 w 7735930"/>
              <a:gd name="connsiteY6672" fmla="*/ 5332420 h 6858000"/>
              <a:gd name="connsiteX6673" fmla="*/ 5176742 w 7735930"/>
              <a:gd name="connsiteY6673" fmla="*/ 5332420 h 6858000"/>
              <a:gd name="connsiteX6674" fmla="*/ 5184126 w 7735930"/>
              <a:gd name="connsiteY6674" fmla="*/ 5324941 h 6858000"/>
              <a:gd name="connsiteX6675" fmla="*/ 5183631 w 7735930"/>
              <a:gd name="connsiteY6675" fmla="*/ 5322280 h 6858000"/>
              <a:gd name="connsiteX6676" fmla="*/ 5186499 w 7735930"/>
              <a:gd name="connsiteY6676" fmla="*/ 5323215 h 6858000"/>
              <a:gd name="connsiteX6677" fmla="*/ 5186499 w 7735930"/>
              <a:gd name="connsiteY6677" fmla="*/ 5323214 h 6858000"/>
              <a:gd name="connsiteX6678" fmla="*/ 5186500 w 7735930"/>
              <a:gd name="connsiteY6678" fmla="*/ 5323215 h 6858000"/>
              <a:gd name="connsiteX6679" fmla="*/ 5182720 w 7735930"/>
              <a:gd name="connsiteY6679" fmla="*/ 5317654 h 6858000"/>
              <a:gd name="connsiteX6680" fmla="*/ 5185170 w 7735930"/>
              <a:gd name="connsiteY6680" fmla="*/ 5315664 h 6858000"/>
              <a:gd name="connsiteX6681" fmla="*/ 5186499 w 7735930"/>
              <a:gd name="connsiteY6681" fmla="*/ 5312094 h 6858000"/>
              <a:gd name="connsiteX6682" fmla="*/ 5189047 w 7735930"/>
              <a:gd name="connsiteY6682" fmla="*/ 5315928 h 6858000"/>
              <a:gd name="connsiteX6683" fmla="*/ 5188521 w 7735930"/>
              <a:gd name="connsiteY6683" fmla="*/ 5318613 h 6858000"/>
              <a:gd name="connsiteX6684" fmla="*/ 5188522 w 7735930"/>
              <a:gd name="connsiteY6684" fmla="*/ 5318612 h 6858000"/>
              <a:gd name="connsiteX6685" fmla="*/ 5188522 w 7735930"/>
              <a:gd name="connsiteY6685" fmla="*/ 5318613 h 6858000"/>
              <a:gd name="connsiteX6686" fmla="*/ 5190280 w 7735930"/>
              <a:gd name="connsiteY6686" fmla="*/ 5317654 h 6858000"/>
              <a:gd name="connsiteX6687" fmla="*/ 5194060 w 7735930"/>
              <a:gd name="connsiteY6687" fmla="*/ 5317654 h 6858000"/>
              <a:gd name="connsiteX6688" fmla="*/ 5191423 w 7735930"/>
              <a:gd name="connsiteY6688" fmla="*/ 5313819 h 6858000"/>
              <a:gd name="connsiteX6689" fmla="*/ 5192214 w 7735930"/>
              <a:gd name="connsiteY6689" fmla="*/ 5311134 h 6858000"/>
              <a:gd name="connsiteX6690" fmla="*/ 5192213 w 7735930"/>
              <a:gd name="connsiteY6690" fmla="*/ 5311134 h 6858000"/>
              <a:gd name="connsiteX6691" fmla="*/ 5190279 w 7735930"/>
              <a:gd name="connsiteY6691" fmla="*/ 5312092 h 6858000"/>
              <a:gd name="connsiteX6692" fmla="*/ 5187774 w 7735930"/>
              <a:gd name="connsiteY6692" fmla="*/ 5309432 h 6858000"/>
              <a:gd name="connsiteX6693" fmla="*/ 5187773 w 7735930"/>
              <a:gd name="connsiteY6693" fmla="*/ 5309432 h 6858000"/>
              <a:gd name="connsiteX6694" fmla="*/ 5185269 w 7735930"/>
              <a:gd name="connsiteY6694" fmla="*/ 5310366 h 6858000"/>
              <a:gd name="connsiteX6695" fmla="*/ 5183005 w 7735930"/>
              <a:gd name="connsiteY6695" fmla="*/ 5305669 h 6858000"/>
              <a:gd name="connsiteX6696" fmla="*/ 5182720 w 7735930"/>
              <a:gd name="connsiteY6696" fmla="*/ 5302697 h 6858000"/>
              <a:gd name="connsiteX6697" fmla="*/ 5182719 w 7735930"/>
              <a:gd name="connsiteY6697" fmla="*/ 5302697 h 6858000"/>
              <a:gd name="connsiteX6698" fmla="*/ 5179993 w 7735930"/>
              <a:gd name="connsiteY6698" fmla="*/ 5305189 h 6858000"/>
              <a:gd name="connsiteX6699" fmla="*/ 5177797 w 7735930"/>
              <a:gd name="connsiteY6699" fmla="*/ 5304806 h 6858000"/>
              <a:gd name="connsiteX6700" fmla="*/ 5175951 w 7735930"/>
              <a:gd name="connsiteY6700" fmla="*/ 5303847 h 6858000"/>
              <a:gd name="connsiteX6701" fmla="*/ 5175950 w 7735930"/>
              <a:gd name="connsiteY6701" fmla="*/ 5303847 h 6858000"/>
              <a:gd name="connsiteX6702" fmla="*/ 5176565 w 7735930"/>
              <a:gd name="connsiteY6702" fmla="*/ 5306532 h 6858000"/>
              <a:gd name="connsiteX6703" fmla="*/ 5173400 w 7735930"/>
              <a:gd name="connsiteY6703" fmla="*/ 5306532 h 6858000"/>
              <a:gd name="connsiteX6704" fmla="*/ 5172786 w 7735930"/>
              <a:gd name="connsiteY6704" fmla="*/ 5306532 h 6858000"/>
              <a:gd name="connsiteX6705" fmla="*/ 5169006 w 7735930"/>
              <a:gd name="connsiteY6705" fmla="*/ 5302697 h 6858000"/>
              <a:gd name="connsiteX6706" fmla="*/ 5169006 w 7735930"/>
              <a:gd name="connsiteY6706" fmla="*/ 5300971 h 6858000"/>
              <a:gd name="connsiteX6707" fmla="*/ 5169004 w 7735930"/>
              <a:gd name="connsiteY6707" fmla="*/ 5300975 h 6858000"/>
              <a:gd name="connsiteX6708" fmla="*/ 5909389 w 7735930"/>
              <a:gd name="connsiteY6708" fmla="*/ 5293875 h 6858000"/>
              <a:gd name="connsiteX6709" fmla="*/ 5909387 w 7735930"/>
              <a:gd name="connsiteY6709" fmla="*/ 5293879 h 6858000"/>
              <a:gd name="connsiteX6710" fmla="*/ 5908597 w 7735930"/>
              <a:gd name="connsiteY6710" fmla="*/ 5296752 h 6858000"/>
              <a:gd name="connsiteX6711" fmla="*/ 5905432 w 7735930"/>
              <a:gd name="connsiteY6711" fmla="*/ 5304998 h 6858000"/>
              <a:gd name="connsiteX6712" fmla="*/ 5905433 w 7735930"/>
              <a:gd name="connsiteY6712" fmla="*/ 5304997 h 6858000"/>
              <a:gd name="connsiteX6713" fmla="*/ 5905433 w 7735930"/>
              <a:gd name="connsiteY6713" fmla="*/ 5304998 h 6858000"/>
              <a:gd name="connsiteX6714" fmla="*/ 5907806 w 7735930"/>
              <a:gd name="connsiteY6714" fmla="*/ 5304806 h 6858000"/>
              <a:gd name="connsiteX6715" fmla="*/ 5909985 w 7735930"/>
              <a:gd name="connsiteY6715" fmla="*/ 5307757 h 6858000"/>
              <a:gd name="connsiteX6716" fmla="*/ 5906575 w 7735930"/>
              <a:gd name="connsiteY6716" fmla="*/ 5310367 h 6858000"/>
              <a:gd name="connsiteX6717" fmla="*/ 5906579 w 7735930"/>
              <a:gd name="connsiteY6717" fmla="*/ 5310364 h 6858000"/>
              <a:gd name="connsiteX6718" fmla="*/ 5906576 w 7735930"/>
              <a:gd name="connsiteY6718" fmla="*/ 5310367 h 6858000"/>
              <a:gd name="connsiteX6719" fmla="*/ 5910356 w 7735930"/>
              <a:gd name="connsiteY6719" fmla="*/ 5308258 h 6858000"/>
              <a:gd name="connsiteX6720" fmla="*/ 5909986 w 7735930"/>
              <a:gd name="connsiteY6720" fmla="*/ 5307757 h 6858000"/>
              <a:gd name="connsiteX6721" fmla="*/ 5911587 w 7735930"/>
              <a:gd name="connsiteY6721" fmla="*/ 5306532 h 6858000"/>
              <a:gd name="connsiteX6722" fmla="*/ 5909389 w 7735930"/>
              <a:gd name="connsiteY6722" fmla="*/ 5293875 h 6858000"/>
              <a:gd name="connsiteX6723" fmla="*/ 5908773 w 7735930"/>
              <a:gd name="connsiteY6723" fmla="*/ 5291191 h 6858000"/>
              <a:gd name="connsiteX6724" fmla="*/ 5907806 w 7735930"/>
              <a:gd name="connsiteY6724" fmla="*/ 5291765 h 6858000"/>
              <a:gd name="connsiteX6725" fmla="*/ 5906004 w 7735930"/>
              <a:gd name="connsiteY6725" fmla="*/ 5291286 h 6858000"/>
              <a:gd name="connsiteX6726" fmla="*/ 5906004 w 7735930"/>
              <a:gd name="connsiteY6726" fmla="*/ 5291287 h 6858000"/>
              <a:gd name="connsiteX6727" fmla="*/ 5906003 w 7735930"/>
              <a:gd name="connsiteY6727" fmla="*/ 5291286 h 6858000"/>
              <a:gd name="connsiteX6728" fmla="*/ 5906575 w 7735930"/>
              <a:gd name="connsiteY6728" fmla="*/ 5295410 h 6858000"/>
              <a:gd name="connsiteX6729" fmla="*/ 5904026 w 7735930"/>
              <a:gd name="connsiteY6729" fmla="*/ 5297135 h 6858000"/>
              <a:gd name="connsiteX6730" fmla="*/ 5904026 w 7735930"/>
              <a:gd name="connsiteY6730" fmla="*/ 5302697 h 6858000"/>
              <a:gd name="connsiteX6731" fmla="*/ 5903850 w 7735930"/>
              <a:gd name="connsiteY6731" fmla="*/ 5304039 h 6858000"/>
              <a:gd name="connsiteX6732" fmla="*/ 5903851 w 7735930"/>
              <a:gd name="connsiteY6732" fmla="*/ 5304035 h 6858000"/>
              <a:gd name="connsiteX6733" fmla="*/ 5903851 w 7735930"/>
              <a:gd name="connsiteY6733" fmla="*/ 5304039 h 6858000"/>
              <a:gd name="connsiteX6734" fmla="*/ 5907191 w 7735930"/>
              <a:gd name="connsiteY6734" fmla="*/ 5295985 h 6858000"/>
              <a:gd name="connsiteX6735" fmla="*/ 5908774 w 7735930"/>
              <a:gd name="connsiteY6735" fmla="*/ 5291191 h 6858000"/>
              <a:gd name="connsiteX6736" fmla="*/ 5908772 w 7735930"/>
              <a:gd name="connsiteY6736" fmla="*/ 5291192 h 6858000"/>
              <a:gd name="connsiteX6737" fmla="*/ 349345 w 7735930"/>
              <a:gd name="connsiteY6737" fmla="*/ 5289765 h 6858000"/>
              <a:gd name="connsiteX6738" fmla="*/ 353972 w 7735930"/>
              <a:gd name="connsiteY6738" fmla="*/ 5300509 h 6858000"/>
              <a:gd name="connsiteX6739" fmla="*/ 346422 w 7735930"/>
              <a:gd name="connsiteY6739" fmla="*/ 5309834 h 6858000"/>
              <a:gd name="connsiteX6740" fmla="*/ 341918 w 7735930"/>
              <a:gd name="connsiteY6740" fmla="*/ 5298948 h 6858000"/>
              <a:gd name="connsiteX6741" fmla="*/ 345098 w 7735930"/>
              <a:gd name="connsiteY6741" fmla="*/ 5292262 h 6858000"/>
              <a:gd name="connsiteX6742" fmla="*/ 5808730 w 7735930"/>
              <a:gd name="connsiteY6742" fmla="*/ 5271582 h 6858000"/>
              <a:gd name="connsiteX6743" fmla="*/ 5806796 w 7735930"/>
              <a:gd name="connsiteY6743" fmla="*/ 5273165 h 6858000"/>
              <a:gd name="connsiteX6744" fmla="*/ 5808027 w 7735930"/>
              <a:gd name="connsiteY6744" fmla="*/ 5277000 h 6858000"/>
              <a:gd name="connsiteX6745" fmla="*/ 5806005 w 7735930"/>
              <a:gd name="connsiteY6745" fmla="*/ 5277767 h 6858000"/>
              <a:gd name="connsiteX6746" fmla="*/ 5808027 w 7735930"/>
              <a:gd name="connsiteY6746" fmla="*/ 5278726 h 6858000"/>
              <a:gd name="connsiteX6747" fmla="*/ 5801610 w 7735930"/>
              <a:gd name="connsiteY6747" fmla="*/ 5282561 h 6858000"/>
              <a:gd name="connsiteX6748" fmla="*/ 5801610 w 7735930"/>
              <a:gd name="connsiteY6748" fmla="*/ 5288122 h 6858000"/>
              <a:gd name="connsiteX6749" fmla="*/ 5801082 w 7735930"/>
              <a:gd name="connsiteY6749" fmla="*/ 5289848 h 6858000"/>
              <a:gd name="connsiteX6750" fmla="*/ 5801610 w 7735930"/>
              <a:gd name="connsiteY6750" fmla="*/ 5291766 h 6858000"/>
              <a:gd name="connsiteX6751" fmla="*/ 5791676 w 7735930"/>
              <a:gd name="connsiteY6751" fmla="*/ 5295410 h 6858000"/>
              <a:gd name="connsiteX6752" fmla="*/ 5791280 w 7735930"/>
              <a:gd name="connsiteY6752" fmla="*/ 5303895 h 6858000"/>
              <a:gd name="connsiteX6753" fmla="*/ 5794312 w 7735930"/>
              <a:gd name="connsiteY6753" fmla="*/ 5312092 h 6858000"/>
              <a:gd name="connsiteX6754" fmla="*/ 5791797 w 7735930"/>
              <a:gd name="connsiteY6754" fmla="*/ 5311086 h 6858000"/>
              <a:gd name="connsiteX6755" fmla="*/ 5791796 w 7735930"/>
              <a:gd name="connsiteY6755" fmla="*/ 5311086 h 6858000"/>
              <a:gd name="connsiteX6756" fmla="*/ 5790533 w 7735930"/>
              <a:gd name="connsiteY6756" fmla="*/ 5312093 h 6858000"/>
              <a:gd name="connsiteX6757" fmla="*/ 5798093 w 7735930"/>
              <a:gd name="connsiteY6757" fmla="*/ 5321490 h 6858000"/>
              <a:gd name="connsiteX6758" fmla="*/ 5789302 w 7735930"/>
              <a:gd name="connsiteY6758" fmla="*/ 5332612 h 6858000"/>
              <a:gd name="connsiteX6759" fmla="*/ 5789303 w 7735930"/>
              <a:gd name="connsiteY6759" fmla="*/ 5332611 h 6858000"/>
              <a:gd name="connsiteX6760" fmla="*/ 5789303 w 7735930"/>
              <a:gd name="connsiteY6760" fmla="*/ 5332612 h 6858000"/>
              <a:gd name="connsiteX6761" fmla="*/ 5792415 w 7735930"/>
              <a:gd name="connsiteY6761" fmla="*/ 5331222 h 6858000"/>
              <a:gd name="connsiteX6762" fmla="*/ 5797258 w 7735930"/>
              <a:gd name="connsiteY6762" fmla="*/ 5335584 h 6858000"/>
              <a:gd name="connsiteX6763" fmla="*/ 5799662 w 7735930"/>
              <a:gd name="connsiteY6763" fmla="*/ 5341672 h 6858000"/>
              <a:gd name="connsiteX6764" fmla="*/ 5795456 w 7735930"/>
              <a:gd name="connsiteY6764" fmla="*/ 5345459 h 6858000"/>
              <a:gd name="connsiteX6765" fmla="*/ 5791490 w 7735930"/>
              <a:gd name="connsiteY6765" fmla="*/ 5344189 h 6858000"/>
              <a:gd name="connsiteX6766" fmla="*/ 5787985 w 7735930"/>
              <a:gd name="connsiteY6766" fmla="*/ 5341625 h 6858000"/>
              <a:gd name="connsiteX6767" fmla="*/ 5787984 w 7735930"/>
              <a:gd name="connsiteY6767" fmla="*/ 5341625 h 6858000"/>
              <a:gd name="connsiteX6768" fmla="*/ 5785610 w 7735930"/>
              <a:gd name="connsiteY6768" fmla="*/ 5363870 h 6858000"/>
              <a:gd name="connsiteX6769" fmla="*/ 5778050 w 7735930"/>
              <a:gd name="connsiteY6769" fmla="*/ 5369430 h 6858000"/>
              <a:gd name="connsiteX6770" fmla="*/ 5774073 w 7735930"/>
              <a:gd name="connsiteY6770" fmla="*/ 5363438 h 6858000"/>
              <a:gd name="connsiteX6771" fmla="*/ 5768117 w 7735930"/>
              <a:gd name="connsiteY6771" fmla="*/ 5358308 h 6858000"/>
              <a:gd name="connsiteX6772" fmla="*/ 5768116 w 7735930"/>
              <a:gd name="connsiteY6772" fmla="*/ 5358308 h 6858000"/>
              <a:gd name="connsiteX6773" fmla="*/ 5767401 w 7735930"/>
              <a:gd name="connsiteY6773" fmla="*/ 5363114 h 6858000"/>
              <a:gd name="connsiteX6774" fmla="*/ 5765039 w 7735930"/>
              <a:gd name="connsiteY6774" fmla="*/ 5362815 h 6858000"/>
              <a:gd name="connsiteX6775" fmla="*/ 5758007 w 7735930"/>
              <a:gd name="connsiteY6775" fmla="*/ 5360418 h 6858000"/>
              <a:gd name="connsiteX6776" fmla="*/ 5758006 w 7735930"/>
              <a:gd name="connsiteY6776" fmla="*/ 5360418 h 6858000"/>
              <a:gd name="connsiteX6777" fmla="*/ 5756599 w 7735930"/>
              <a:gd name="connsiteY6777" fmla="*/ 5361759 h 6858000"/>
              <a:gd name="connsiteX6778" fmla="*/ 5755633 w 7735930"/>
              <a:gd name="connsiteY6778" fmla="*/ 5360418 h 6858000"/>
              <a:gd name="connsiteX6779" fmla="*/ 5748073 w 7735930"/>
              <a:gd name="connsiteY6779" fmla="*/ 5348337 h 6858000"/>
              <a:gd name="connsiteX6780" fmla="*/ 5748072 w 7735930"/>
              <a:gd name="connsiteY6780" fmla="*/ 5348337 h 6858000"/>
              <a:gd name="connsiteX6781" fmla="*/ 5746842 w 7735930"/>
              <a:gd name="connsiteY6781" fmla="*/ 5349294 h 6858000"/>
              <a:gd name="connsiteX6782" fmla="*/ 5745600 w 7735930"/>
              <a:gd name="connsiteY6782" fmla="*/ 5342080 h 6858000"/>
              <a:gd name="connsiteX6783" fmla="*/ 5744293 w 7735930"/>
              <a:gd name="connsiteY6783" fmla="*/ 5338173 h 6858000"/>
              <a:gd name="connsiteX6784" fmla="*/ 5744908 w 7735930"/>
              <a:gd name="connsiteY6784" fmla="*/ 5336064 h 6858000"/>
              <a:gd name="connsiteX6785" fmla="*/ 5744293 w 7735930"/>
              <a:gd name="connsiteY6785" fmla="*/ 5334338 h 6858000"/>
              <a:gd name="connsiteX6786" fmla="*/ 5741919 w 7735930"/>
              <a:gd name="connsiteY6786" fmla="*/ 5328777 h 6858000"/>
              <a:gd name="connsiteX6787" fmla="*/ 5745699 w 7735930"/>
              <a:gd name="connsiteY6787" fmla="*/ 5327051 h 6858000"/>
              <a:gd name="connsiteX6788" fmla="*/ 5741919 w 7735930"/>
              <a:gd name="connsiteY6788" fmla="*/ 5313819 h 6858000"/>
              <a:gd name="connsiteX6789" fmla="*/ 5746842 w 7735930"/>
              <a:gd name="connsiteY6789" fmla="*/ 5310367 h 6858000"/>
              <a:gd name="connsiteX6790" fmla="*/ 5746842 w 7735930"/>
              <a:gd name="connsiteY6790" fmla="*/ 5299245 h 6858000"/>
              <a:gd name="connsiteX6791" fmla="*/ 5743062 w 7735930"/>
              <a:gd name="connsiteY6791" fmla="*/ 5293684 h 6858000"/>
              <a:gd name="connsiteX6792" fmla="*/ 5743061 w 7735930"/>
              <a:gd name="connsiteY6792" fmla="*/ 5293684 h 6858000"/>
              <a:gd name="connsiteX6793" fmla="*/ 5736732 w 7735930"/>
              <a:gd name="connsiteY6793" fmla="*/ 5299244 h 6858000"/>
              <a:gd name="connsiteX6794" fmla="*/ 5735941 w 7735930"/>
              <a:gd name="connsiteY6794" fmla="*/ 5298861 h 6858000"/>
              <a:gd name="connsiteX6795" fmla="*/ 5735940 w 7735930"/>
              <a:gd name="connsiteY6795" fmla="*/ 5298860 h 6858000"/>
              <a:gd name="connsiteX6796" fmla="*/ 5737171 w 7735930"/>
              <a:gd name="connsiteY6796" fmla="*/ 5301546 h 6858000"/>
              <a:gd name="connsiteX6797" fmla="*/ 5737171 w 7735930"/>
              <a:gd name="connsiteY6797" fmla="*/ 5301545 h 6858000"/>
              <a:gd name="connsiteX6798" fmla="*/ 5737172 w 7735930"/>
              <a:gd name="connsiteY6798" fmla="*/ 5301546 h 6858000"/>
              <a:gd name="connsiteX6799" fmla="*/ 5739370 w 7735930"/>
              <a:gd name="connsiteY6799" fmla="*/ 5299245 h 6858000"/>
              <a:gd name="connsiteX6800" fmla="*/ 5740512 w 7735930"/>
              <a:gd name="connsiteY6800" fmla="*/ 5299245 h 6858000"/>
              <a:gd name="connsiteX6801" fmla="*/ 5740688 w 7735930"/>
              <a:gd name="connsiteY6801" fmla="*/ 5300012 h 6858000"/>
              <a:gd name="connsiteX6802" fmla="*/ 5740512 w 7735930"/>
              <a:gd name="connsiteY6802" fmla="*/ 5300779 h 6858000"/>
              <a:gd name="connsiteX6803" fmla="*/ 5736732 w 7735930"/>
              <a:gd name="connsiteY6803" fmla="*/ 5304231 h 6858000"/>
              <a:gd name="connsiteX6804" fmla="*/ 5735941 w 7735930"/>
              <a:gd name="connsiteY6804" fmla="*/ 5304421 h 6858000"/>
              <a:gd name="connsiteX6805" fmla="*/ 5735941 w 7735930"/>
              <a:gd name="connsiteY6805" fmla="*/ 5303272 h 6858000"/>
              <a:gd name="connsiteX6806" fmla="*/ 5735326 w 7735930"/>
              <a:gd name="connsiteY6806" fmla="*/ 5301162 h 6858000"/>
              <a:gd name="connsiteX6807" fmla="*/ 5735325 w 7735930"/>
              <a:gd name="connsiteY6807" fmla="*/ 5301163 h 6858000"/>
              <a:gd name="connsiteX6808" fmla="*/ 5735325 w 7735930"/>
              <a:gd name="connsiteY6808" fmla="*/ 5301162 h 6858000"/>
              <a:gd name="connsiteX6809" fmla="*/ 5733676 w 7735930"/>
              <a:gd name="connsiteY6809" fmla="*/ 5304206 h 6858000"/>
              <a:gd name="connsiteX6810" fmla="*/ 5735588 w 7735930"/>
              <a:gd name="connsiteY6810" fmla="*/ 5308257 h 6858000"/>
              <a:gd name="connsiteX6811" fmla="*/ 5731810 w 7735930"/>
              <a:gd name="connsiteY6811" fmla="*/ 5306532 h 6858000"/>
              <a:gd name="connsiteX6812" fmla="*/ 5731809 w 7735930"/>
              <a:gd name="connsiteY6812" fmla="*/ 5306532 h 6858000"/>
              <a:gd name="connsiteX6813" fmla="*/ 5739369 w 7735930"/>
              <a:gd name="connsiteY6813" fmla="*/ 5327051 h 6858000"/>
              <a:gd name="connsiteX6814" fmla="*/ 5736732 w 7735930"/>
              <a:gd name="connsiteY6814" fmla="*/ 5328777 h 6858000"/>
              <a:gd name="connsiteX6815" fmla="*/ 5740512 w 7735930"/>
              <a:gd name="connsiteY6815" fmla="*/ 5330503 h 6858000"/>
              <a:gd name="connsiteX6816" fmla="*/ 5739896 w 7735930"/>
              <a:gd name="connsiteY6816" fmla="*/ 5332612 h 6858000"/>
              <a:gd name="connsiteX6817" fmla="*/ 5740512 w 7735930"/>
              <a:gd name="connsiteY6817" fmla="*/ 5334338 h 6858000"/>
              <a:gd name="connsiteX6818" fmla="*/ 5738138 w 7735930"/>
              <a:gd name="connsiteY6818" fmla="*/ 5338173 h 6858000"/>
              <a:gd name="connsiteX6819" fmla="*/ 5737523 w 7735930"/>
              <a:gd name="connsiteY6819" fmla="*/ 5340858 h 6858000"/>
              <a:gd name="connsiteX6820" fmla="*/ 5737524 w 7735930"/>
              <a:gd name="connsiteY6820" fmla="*/ 5340857 h 6858000"/>
              <a:gd name="connsiteX6821" fmla="*/ 5737524 w 7735930"/>
              <a:gd name="connsiteY6821" fmla="*/ 5340858 h 6858000"/>
              <a:gd name="connsiteX6822" fmla="*/ 5739369 w 7735930"/>
              <a:gd name="connsiteY6822" fmla="*/ 5339899 h 6858000"/>
              <a:gd name="connsiteX6823" fmla="*/ 5738973 w 7735930"/>
              <a:gd name="connsiteY6823" fmla="*/ 5347402 h 6858000"/>
              <a:gd name="connsiteX6824" fmla="*/ 5736732 w 7735930"/>
              <a:gd name="connsiteY6824" fmla="*/ 5349295 h 6858000"/>
              <a:gd name="connsiteX6825" fmla="*/ 5741918 w 7735930"/>
              <a:gd name="connsiteY6825" fmla="*/ 5369430 h 6858000"/>
              <a:gd name="connsiteX6826" fmla="*/ 5736732 w 7735930"/>
              <a:gd name="connsiteY6826" fmla="*/ 5374992 h 6858000"/>
              <a:gd name="connsiteX6827" fmla="*/ 5736734 w 7735930"/>
              <a:gd name="connsiteY6827" fmla="*/ 5374990 h 6858000"/>
              <a:gd name="connsiteX6828" fmla="*/ 5736733 w 7735930"/>
              <a:gd name="connsiteY6828" fmla="*/ 5374992 h 6858000"/>
              <a:gd name="connsiteX6829" fmla="*/ 5738952 w 7735930"/>
              <a:gd name="connsiteY6829" fmla="*/ 5373601 h 6858000"/>
              <a:gd name="connsiteX6830" fmla="*/ 5740511 w 7735930"/>
              <a:gd name="connsiteY6830" fmla="*/ 5371350 h 6858000"/>
              <a:gd name="connsiteX6831" fmla="*/ 5739369 w 7735930"/>
              <a:gd name="connsiteY6831" fmla="*/ 5382471 h 6858000"/>
              <a:gd name="connsiteX6832" fmla="*/ 5739369 w 7735930"/>
              <a:gd name="connsiteY6832" fmla="*/ 5399154 h 6858000"/>
              <a:gd name="connsiteX6833" fmla="*/ 5743061 w 7735930"/>
              <a:gd name="connsiteY6833" fmla="*/ 5406633 h 6858000"/>
              <a:gd name="connsiteX6834" fmla="*/ 5743062 w 7735930"/>
              <a:gd name="connsiteY6834" fmla="*/ 5406632 h 6858000"/>
              <a:gd name="connsiteX6835" fmla="*/ 5743062 w 7735930"/>
              <a:gd name="connsiteY6835" fmla="*/ 5406633 h 6858000"/>
              <a:gd name="connsiteX6836" fmla="*/ 5746842 w 7735930"/>
              <a:gd name="connsiteY6836" fmla="*/ 5404716 h 6858000"/>
              <a:gd name="connsiteX6837" fmla="*/ 5745952 w 7735930"/>
              <a:gd name="connsiteY6837" fmla="*/ 5401552 h 6858000"/>
              <a:gd name="connsiteX6838" fmla="*/ 5749215 w 7735930"/>
              <a:gd name="connsiteY6838" fmla="*/ 5404715 h 6858000"/>
              <a:gd name="connsiteX6839" fmla="*/ 5749216 w 7735930"/>
              <a:gd name="connsiteY6839" fmla="*/ 5404716 h 6858000"/>
              <a:gd name="connsiteX6840" fmla="*/ 5752996 w 7735930"/>
              <a:gd name="connsiteY6840" fmla="*/ 5382471 h 6858000"/>
              <a:gd name="connsiteX6841" fmla="*/ 5764336 w 7735930"/>
              <a:gd name="connsiteY6841" fmla="*/ 5382471 h 6858000"/>
              <a:gd name="connsiteX6842" fmla="*/ 5762929 w 7735930"/>
              <a:gd name="connsiteY6842" fmla="*/ 5388032 h 6858000"/>
              <a:gd name="connsiteX6843" fmla="*/ 5767939 w 7735930"/>
              <a:gd name="connsiteY6843" fmla="*/ 5391148 h 6858000"/>
              <a:gd name="connsiteX6844" fmla="*/ 5768556 w 7735930"/>
              <a:gd name="connsiteY6844" fmla="*/ 5391230 h 6858000"/>
              <a:gd name="connsiteX6845" fmla="*/ 5771897 w 7735930"/>
              <a:gd name="connsiteY6845" fmla="*/ 5391676 h 6858000"/>
              <a:gd name="connsiteX6846" fmla="*/ 5768117 w 7735930"/>
              <a:gd name="connsiteY6846" fmla="*/ 5382471 h 6858000"/>
              <a:gd name="connsiteX6847" fmla="*/ 5772633 w 7735930"/>
              <a:gd name="connsiteY6847" fmla="*/ 5381967 h 6858000"/>
              <a:gd name="connsiteX6848" fmla="*/ 5774211 w 7735930"/>
              <a:gd name="connsiteY6848" fmla="*/ 5380125 h 6858000"/>
              <a:gd name="connsiteX6849" fmla="*/ 5776819 w 7735930"/>
              <a:gd name="connsiteY6849" fmla="*/ 5382471 h 6858000"/>
              <a:gd name="connsiteX6850" fmla="*/ 5776819 w 7735930"/>
              <a:gd name="connsiteY6850" fmla="*/ 5382470 h 6858000"/>
              <a:gd name="connsiteX6851" fmla="*/ 5776820 w 7735930"/>
              <a:gd name="connsiteY6851" fmla="*/ 5382471 h 6858000"/>
              <a:gd name="connsiteX6852" fmla="*/ 5779192 w 7735930"/>
              <a:gd name="connsiteY6852" fmla="*/ 5374995 h 6858000"/>
              <a:gd name="connsiteX6853" fmla="*/ 5779192 w 7735930"/>
              <a:gd name="connsiteY6853" fmla="*/ 5378827 h 6858000"/>
              <a:gd name="connsiteX6854" fmla="*/ 5779193 w 7735930"/>
              <a:gd name="connsiteY6854" fmla="*/ 5378825 h 6858000"/>
              <a:gd name="connsiteX6855" fmla="*/ 5779193 w 7735930"/>
              <a:gd name="connsiteY6855" fmla="*/ 5378827 h 6858000"/>
              <a:gd name="connsiteX6856" fmla="*/ 5786754 w 7735930"/>
              <a:gd name="connsiteY6856" fmla="*/ 5373266 h 6858000"/>
              <a:gd name="connsiteX6857" fmla="*/ 5790534 w 7735930"/>
              <a:gd name="connsiteY6857" fmla="*/ 5362144 h 6858000"/>
              <a:gd name="connsiteX6858" fmla="*/ 5796697 w 7735930"/>
              <a:gd name="connsiteY6858" fmla="*/ 5363318 h 6858000"/>
              <a:gd name="connsiteX6859" fmla="*/ 5796698 w 7735930"/>
              <a:gd name="connsiteY6859" fmla="*/ 5363318 h 6858000"/>
              <a:gd name="connsiteX6860" fmla="*/ 5801610 w 7735930"/>
              <a:gd name="connsiteY6860" fmla="*/ 5358309 h 6858000"/>
              <a:gd name="connsiteX6861" fmla="*/ 5802631 w 7735930"/>
              <a:gd name="connsiteY6861" fmla="*/ 5361592 h 6858000"/>
              <a:gd name="connsiteX6862" fmla="*/ 5804247 w 7735930"/>
              <a:gd name="connsiteY6862" fmla="*/ 5363870 h 6858000"/>
              <a:gd name="connsiteX6863" fmla="*/ 5799236 w 7735930"/>
              <a:gd name="connsiteY6863" fmla="*/ 5365979 h 6858000"/>
              <a:gd name="connsiteX6864" fmla="*/ 5810577 w 7735930"/>
              <a:gd name="connsiteY6864" fmla="*/ 5374992 h 6858000"/>
              <a:gd name="connsiteX6865" fmla="*/ 5810137 w 7735930"/>
              <a:gd name="connsiteY6865" fmla="*/ 5376143 h 6858000"/>
              <a:gd name="connsiteX6866" fmla="*/ 5810138 w 7735930"/>
              <a:gd name="connsiteY6866" fmla="*/ 5376143 h 6858000"/>
              <a:gd name="connsiteX6867" fmla="*/ 5816116 w 7735930"/>
              <a:gd name="connsiteY6867" fmla="*/ 5375951 h 6858000"/>
              <a:gd name="connsiteX6868" fmla="*/ 5818488 w 7735930"/>
              <a:gd name="connsiteY6868" fmla="*/ 5376143 h 6858000"/>
              <a:gd name="connsiteX6869" fmla="*/ 5819719 w 7735930"/>
              <a:gd name="connsiteY6869" fmla="*/ 5377868 h 6858000"/>
              <a:gd name="connsiteX6870" fmla="*/ 5818488 w 7735930"/>
              <a:gd name="connsiteY6870" fmla="*/ 5379594 h 6858000"/>
              <a:gd name="connsiteX6871" fmla="*/ 5816115 w 7735930"/>
              <a:gd name="connsiteY6871" fmla="*/ 5379403 h 6858000"/>
              <a:gd name="connsiteX6872" fmla="*/ 5811983 w 7735930"/>
              <a:gd name="connsiteY6872" fmla="*/ 5379403 h 6858000"/>
              <a:gd name="connsiteX6873" fmla="*/ 5812949 w 7735930"/>
              <a:gd name="connsiteY6873" fmla="*/ 5382470 h 6858000"/>
              <a:gd name="connsiteX6874" fmla="*/ 5809874 w 7735930"/>
              <a:gd name="connsiteY6874" fmla="*/ 5381607 h 6858000"/>
              <a:gd name="connsiteX6875" fmla="*/ 5809873 w 7735930"/>
              <a:gd name="connsiteY6875" fmla="*/ 5381608 h 6858000"/>
              <a:gd name="connsiteX6876" fmla="*/ 5809873 w 7735930"/>
              <a:gd name="connsiteY6876" fmla="*/ 5381607 h 6858000"/>
              <a:gd name="connsiteX6877" fmla="*/ 5806796 w 7735930"/>
              <a:gd name="connsiteY6877" fmla="*/ 5382471 h 6858000"/>
              <a:gd name="connsiteX6878" fmla="*/ 5808027 w 7735930"/>
              <a:gd name="connsiteY6878" fmla="*/ 5391675 h 6858000"/>
              <a:gd name="connsiteX6879" fmla="*/ 5806796 w 7735930"/>
              <a:gd name="connsiteY6879" fmla="*/ 5391675 h 6858000"/>
              <a:gd name="connsiteX6880" fmla="*/ 5806796 w 7735930"/>
              <a:gd name="connsiteY6880" fmla="*/ 5393593 h 6858000"/>
              <a:gd name="connsiteX6881" fmla="*/ 5805390 w 7735930"/>
              <a:gd name="connsiteY6881" fmla="*/ 5395511 h 6858000"/>
              <a:gd name="connsiteX6882" fmla="*/ 5804247 w 7735930"/>
              <a:gd name="connsiteY6882" fmla="*/ 5395511 h 6858000"/>
              <a:gd name="connsiteX6883" fmla="*/ 5804247 w 7735930"/>
              <a:gd name="connsiteY6883" fmla="*/ 5397236 h 6858000"/>
              <a:gd name="connsiteX6884" fmla="*/ 5800181 w 7735930"/>
              <a:gd name="connsiteY6884" fmla="*/ 5394144 h 6858000"/>
              <a:gd name="connsiteX6885" fmla="*/ 5798094 w 7735930"/>
              <a:gd name="connsiteY6885" fmla="*/ 5388032 h 6858000"/>
              <a:gd name="connsiteX6886" fmla="*/ 5791677 w 7735930"/>
              <a:gd name="connsiteY6886" fmla="*/ 5386114 h 6858000"/>
              <a:gd name="connsiteX6887" fmla="*/ 5791676 w 7735930"/>
              <a:gd name="connsiteY6887" fmla="*/ 5386114 h 6858000"/>
              <a:gd name="connsiteX6888" fmla="*/ 5791676 w 7735930"/>
              <a:gd name="connsiteY6888" fmla="*/ 5399154 h 6858000"/>
              <a:gd name="connsiteX6889" fmla="*/ 5786753 w 7735930"/>
              <a:gd name="connsiteY6889" fmla="*/ 5408359 h 6858000"/>
              <a:gd name="connsiteX6890" fmla="*/ 5790533 w 7735930"/>
              <a:gd name="connsiteY6890" fmla="*/ 5412194 h 6858000"/>
              <a:gd name="connsiteX6891" fmla="*/ 5790533 w 7735930"/>
              <a:gd name="connsiteY6891" fmla="*/ 5413920 h 6858000"/>
              <a:gd name="connsiteX6892" fmla="*/ 5790534 w 7735930"/>
              <a:gd name="connsiteY6892" fmla="*/ 5413920 h 6858000"/>
              <a:gd name="connsiteX6893" fmla="*/ 5791676 w 7735930"/>
              <a:gd name="connsiteY6893" fmla="*/ 5413920 h 6858000"/>
              <a:gd name="connsiteX6894" fmla="*/ 5791895 w 7735930"/>
              <a:gd name="connsiteY6894" fmla="*/ 5421710 h 6858000"/>
              <a:gd name="connsiteX6895" fmla="*/ 5790533 w 7735930"/>
              <a:gd name="connsiteY6895" fmla="*/ 5432521 h 6858000"/>
              <a:gd name="connsiteX6896" fmla="*/ 5791939 w 7735930"/>
              <a:gd name="connsiteY6896" fmla="*/ 5435206 h 6858000"/>
              <a:gd name="connsiteX6897" fmla="*/ 5791939 w 7735930"/>
              <a:gd name="connsiteY6897" fmla="*/ 5435205 h 6858000"/>
              <a:gd name="connsiteX6898" fmla="*/ 5791940 w 7735930"/>
              <a:gd name="connsiteY6898" fmla="*/ 5435206 h 6858000"/>
              <a:gd name="connsiteX6899" fmla="*/ 5792907 w 7735930"/>
              <a:gd name="connsiteY6899" fmla="*/ 5434439 h 6858000"/>
              <a:gd name="connsiteX6900" fmla="*/ 5798786 w 7735930"/>
              <a:gd name="connsiteY6900" fmla="*/ 5428590 h 6858000"/>
              <a:gd name="connsiteX6901" fmla="*/ 5808027 w 7735930"/>
              <a:gd name="connsiteY6901" fmla="*/ 5423317 h 6858000"/>
              <a:gd name="connsiteX6902" fmla="*/ 5809785 w 7735930"/>
              <a:gd name="connsiteY6902" fmla="*/ 5424276 h 6858000"/>
              <a:gd name="connsiteX6903" fmla="*/ 5809784 w 7735930"/>
              <a:gd name="connsiteY6903" fmla="*/ 5424275 h 6858000"/>
              <a:gd name="connsiteX6904" fmla="*/ 5809786 w 7735930"/>
              <a:gd name="connsiteY6904" fmla="*/ 5424276 h 6858000"/>
              <a:gd name="connsiteX6905" fmla="*/ 5809171 w 7735930"/>
              <a:gd name="connsiteY6905" fmla="*/ 5421399 h 6858000"/>
              <a:gd name="connsiteX6906" fmla="*/ 5811720 w 7735930"/>
              <a:gd name="connsiteY6906" fmla="*/ 5419481 h 6858000"/>
              <a:gd name="connsiteX6907" fmla="*/ 5808885 w 7735930"/>
              <a:gd name="connsiteY6907" fmla="*/ 5409893 h 6858000"/>
              <a:gd name="connsiteX6908" fmla="*/ 5805391 w 7735930"/>
              <a:gd name="connsiteY6908" fmla="*/ 5399154 h 6858000"/>
              <a:gd name="connsiteX6909" fmla="*/ 5807412 w 7735930"/>
              <a:gd name="connsiteY6909" fmla="*/ 5400113 h 6858000"/>
              <a:gd name="connsiteX6910" fmla="*/ 5807411 w 7735930"/>
              <a:gd name="connsiteY6910" fmla="*/ 5400112 h 6858000"/>
              <a:gd name="connsiteX6911" fmla="*/ 5807413 w 7735930"/>
              <a:gd name="connsiteY6911" fmla="*/ 5400113 h 6858000"/>
              <a:gd name="connsiteX6912" fmla="*/ 5806797 w 7735930"/>
              <a:gd name="connsiteY6912" fmla="*/ 5397237 h 6858000"/>
              <a:gd name="connsiteX6913" fmla="*/ 5809610 w 7735930"/>
              <a:gd name="connsiteY6913" fmla="*/ 5396445 h 6858000"/>
              <a:gd name="connsiteX6914" fmla="*/ 5812950 w 7735930"/>
              <a:gd name="connsiteY6914" fmla="*/ 5395511 h 6858000"/>
              <a:gd name="connsiteX6915" fmla="*/ 5814181 w 7735930"/>
              <a:gd name="connsiteY6915" fmla="*/ 5401072 h 6858000"/>
              <a:gd name="connsiteX6916" fmla="*/ 5824291 w 7735930"/>
              <a:gd name="connsiteY6916" fmla="*/ 5423317 h 6858000"/>
              <a:gd name="connsiteX6917" fmla="*/ 5824292 w 7735930"/>
              <a:gd name="connsiteY6917" fmla="*/ 5423316 h 6858000"/>
              <a:gd name="connsiteX6918" fmla="*/ 5824292 w 7735930"/>
              <a:gd name="connsiteY6918" fmla="*/ 5423317 h 6858000"/>
              <a:gd name="connsiteX6919" fmla="*/ 5827643 w 7735930"/>
              <a:gd name="connsiteY6919" fmla="*/ 5422454 h 6858000"/>
              <a:gd name="connsiteX6920" fmla="*/ 5831587 w 7735930"/>
              <a:gd name="connsiteY6920" fmla="*/ 5423317 h 6858000"/>
              <a:gd name="connsiteX6921" fmla="*/ 5831586 w 7735930"/>
              <a:gd name="connsiteY6921" fmla="*/ 5423316 h 6858000"/>
              <a:gd name="connsiteX6922" fmla="*/ 5831588 w 7735930"/>
              <a:gd name="connsiteY6922" fmla="*/ 5423317 h 6858000"/>
              <a:gd name="connsiteX6923" fmla="*/ 5832995 w 7735930"/>
              <a:gd name="connsiteY6923" fmla="*/ 5413920 h 6858000"/>
              <a:gd name="connsiteX6924" fmla="*/ 5829215 w 7735930"/>
              <a:gd name="connsiteY6924" fmla="*/ 5391676 h 6858000"/>
              <a:gd name="connsiteX6925" fmla="*/ 5828072 w 7735930"/>
              <a:gd name="connsiteY6925" fmla="*/ 5363870 h 6858000"/>
              <a:gd name="connsiteX6926" fmla="*/ 5830445 w 7735930"/>
              <a:gd name="connsiteY6926" fmla="*/ 5360418 h 6858000"/>
              <a:gd name="connsiteX6927" fmla="*/ 5828072 w 7735930"/>
              <a:gd name="connsiteY6927" fmla="*/ 5356583 h 6858000"/>
              <a:gd name="connsiteX6928" fmla="*/ 5830445 w 7735930"/>
              <a:gd name="connsiteY6928" fmla="*/ 5354857 h 6858000"/>
              <a:gd name="connsiteX6929" fmla="*/ 5831588 w 7735930"/>
              <a:gd name="connsiteY6929" fmla="*/ 5336064 h 6858000"/>
              <a:gd name="connsiteX6930" fmla="*/ 5828072 w 7735930"/>
              <a:gd name="connsiteY6930" fmla="*/ 5323215 h 6858000"/>
              <a:gd name="connsiteX6931" fmla="*/ 5828071 w 7735930"/>
              <a:gd name="connsiteY6931" fmla="*/ 5323215 h 6858000"/>
              <a:gd name="connsiteX6932" fmla="*/ 5826346 w 7735930"/>
              <a:gd name="connsiteY6932" fmla="*/ 5324293 h 6858000"/>
              <a:gd name="connsiteX6933" fmla="*/ 5824292 w 7735930"/>
              <a:gd name="connsiteY6933" fmla="*/ 5321490 h 6858000"/>
              <a:gd name="connsiteX6934" fmla="*/ 5825434 w 7735930"/>
              <a:gd name="connsiteY6934" fmla="*/ 5319380 h 6858000"/>
              <a:gd name="connsiteX6935" fmla="*/ 5822885 w 7735930"/>
              <a:gd name="connsiteY6935" fmla="*/ 5317654 h 6858000"/>
              <a:gd name="connsiteX6936" fmla="*/ 5823061 w 7735930"/>
              <a:gd name="connsiteY6936" fmla="*/ 5317462 h 6858000"/>
              <a:gd name="connsiteX6937" fmla="*/ 5820511 w 7735930"/>
              <a:gd name="connsiteY6937" fmla="*/ 5316312 h 6858000"/>
              <a:gd name="connsiteX6938" fmla="*/ 5813391 w 7735930"/>
              <a:gd name="connsiteY6938" fmla="*/ 5311326 h 6858000"/>
              <a:gd name="connsiteX6939" fmla="*/ 5813390 w 7735930"/>
              <a:gd name="connsiteY6939" fmla="*/ 5311326 h 6858000"/>
              <a:gd name="connsiteX6940" fmla="*/ 5812950 w 7735930"/>
              <a:gd name="connsiteY6940" fmla="*/ 5312092 h 6858000"/>
              <a:gd name="connsiteX6941" fmla="*/ 5806929 w 7735930"/>
              <a:gd name="connsiteY6941" fmla="*/ 5310775 h 6858000"/>
              <a:gd name="connsiteX6942" fmla="*/ 5805391 w 7735930"/>
              <a:gd name="connsiteY6942" fmla="*/ 5302697 h 6858000"/>
              <a:gd name="connsiteX6943" fmla="*/ 5808984 w 7735930"/>
              <a:gd name="connsiteY6943" fmla="*/ 5299772 h 6858000"/>
              <a:gd name="connsiteX6944" fmla="*/ 5811719 w 7735930"/>
              <a:gd name="connsiteY6944" fmla="*/ 5295411 h 6858000"/>
              <a:gd name="connsiteX6945" fmla="*/ 5816554 w 7735930"/>
              <a:gd name="connsiteY6945" fmla="*/ 5308258 h 6858000"/>
              <a:gd name="connsiteX6946" fmla="*/ 5821477 w 7735930"/>
              <a:gd name="connsiteY6946" fmla="*/ 5311134 h 6858000"/>
              <a:gd name="connsiteX6947" fmla="*/ 5824291 w 7735930"/>
              <a:gd name="connsiteY6947" fmla="*/ 5312285 h 6858000"/>
              <a:gd name="connsiteX6948" fmla="*/ 5824291 w 7735930"/>
              <a:gd name="connsiteY6948" fmla="*/ 5312284 h 6858000"/>
              <a:gd name="connsiteX6949" fmla="*/ 5824292 w 7735930"/>
              <a:gd name="connsiteY6949" fmla="*/ 5312285 h 6858000"/>
              <a:gd name="connsiteX6950" fmla="*/ 5824292 w 7735930"/>
              <a:gd name="connsiteY6950" fmla="*/ 5312093 h 6858000"/>
              <a:gd name="connsiteX6951" fmla="*/ 5831588 w 7735930"/>
              <a:gd name="connsiteY6951" fmla="*/ 5312093 h 6858000"/>
              <a:gd name="connsiteX6952" fmla="*/ 5830445 w 7735930"/>
              <a:gd name="connsiteY6952" fmla="*/ 5308258 h 6858000"/>
              <a:gd name="connsiteX6953" fmla="*/ 5830444 w 7735930"/>
              <a:gd name="connsiteY6953" fmla="*/ 5308258 h 6858000"/>
              <a:gd name="connsiteX6954" fmla="*/ 5829489 w 7735930"/>
              <a:gd name="connsiteY6954" fmla="*/ 5308210 h 6858000"/>
              <a:gd name="connsiteX6955" fmla="*/ 5830445 w 7735930"/>
              <a:gd name="connsiteY6955" fmla="*/ 5302697 h 6858000"/>
              <a:gd name="connsiteX6956" fmla="*/ 5825434 w 7735930"/>
              <a:gd name="connsiteY6956" fmla="*/ 5295410 h 6858000"/>
              <a:gd name="connsiteX6957" fmla="*/ 5825433 w 7735930"/>
              <a:gd name="connsiteY6957" fmla="*/ 5295410 h 6858000"/>
              <a:gd name="connsiteX6958" fmla="*/ 5819281 w 7735930"/>
              <a:gd name="connsiteY6958" fmla="*/ 5297134 h 6858000"/>
              <a:gd name="connsiteX6959" fmla="*/ 5817489 w 7735930"/>
              <a:gd name="connsiteY6959" fmla="*/ 5293971 h 6858000"/>
              <a:gd name="connsiteX6960" fmla="*/ 5817488 w 7735930"/>
              <a:gd name="connsiteY6960" fmla="*/ 5293971 h 6858000"/>
              <a:gd name="connsiteX6961" fmla="*/ 5814182 w 7735930"/>
              <a:gd name="connsiteY6961" fmla="*/ 5295409 h 6858000"/>
              <a:gd name="connsiteX6962" fmla="*/ 5813391 w 7735930"/>
              <a:gd name="connsiteY6962" fmla="*/ 5290807 h 6858000"/>
              <a:gd name="connsiteX6963" fmla="*/ 5813390 w 7735930"/>
              <a:gd name="connsiteY6963" fmla="*/ 5290807 h 6858000"/>
              <a:gd name="connsiteX6964" fmla="*/ 5811193 w 7735930"/>
              <a:gd name="connsiteY6964" fmla="*/ 5290807 h 6858000"/>
              <a:gd name="connsiteX6965" fmla="*/ 5813566 w 7735930"/>
              <a:gd name="connsiteY6965" fmla="*/ 5288314 h 6858000"/>
              <a:gd name="connsiteX6966" fmla="*/ 5816115 w 7735930"/>
              <a:gd name="connsiteY6966" fmla="*/ 5290807 h 6858000"/>
              <a:gd name="connsiteX6967" fmla="*/ 5816115 w 7735930"/>
              <a:gd name="connsiteY6967" fmla="*/ 5290806 h 6858000"/>
              <a:gd name="connsiteX6968" fmla="*/ 5816116 w 7735930"/>
              <a:gd name="connsiteY6968" fmla="*/ 5290807 h 6858000"/>
              <a:gd name="connsiteX6969" fmla="*/ 5816731 w 7735930"/>
              <a:gd name="connsiteY6969" fmla="*/ 5288122 h 6858000"/>
              <a:gd name="connsiteX6970" fmla="*/ 5810578 w 7735930"/>
              <a:gd name="connsiteY6970" fmla="*/ 5278726 h 6858000"/>
              <a:gd name="connsiteX6971" fmla="*/ 5811193 w 7735930"/>
              <a:gd name="connsiteY6971" fmla="*/ 5276041 h 6858000"/>
              <a:gd name="connsiteX6972" fmla="*/ 5811192 w 7735930"/>
              <a:gd name="connsiteY6972" fmla="*/ 5276041 h 6858000"/>
              <a:gd name="connsiteX6973" fmla="*/ 5809347 w 7735930"/>
              <a:gd name="connsiteY6973" fmla="*/ 5276616 h 6858000"/>
              <a:gd name="connsiteX6974" fmla="*/ 5808731 w 7735930"/>
              <a:gd name="connsiteY6974" fmla="*/ 5271582 h 6858000"/>
              <a:gd name="connsiteX6975" fmla="*/ 5808730 w 7735930"/>
              <a:gd name="connsiteY6975" fmla="*/ 5271583 h 6858000"/>
              <a:gd name="connsiteX6976" fmla="*/ 5825433 w 7735930"/>
              <a:gd name="connsiteY6976" fmla="*/ 5260317 h 6858000"/>
              <a:gd name="connsiteX6977" fmla="*/ 5816730 w 7735930"/>
              <a:gd name="connsiteY6977" fmla="*/ 5265878 h 6858000"/>
              <a:gd name="connsiteX6978" fmla="*/ 5819280 w 7735930"/>
              <a:gd name="connsiteY6978" fmla="*/ 5269521 h 6858000"/>
              <a:gd name="connsiteX6979" fmla="*/ 5817698 w 7735930"/>
              <a:gd name="connsiteY6979" fmla="*/ 5269330 h 6858000"/>
              <a:gd name="connsiteX6980" fmla="*/ 5817697 w 7735930"/>
              <a:gd name="connsiteY6980" fmla="*/ 5269330 h 6858000"/>
              <a:gd name="connsiteX6981" fmla="*/ 5817873 w 7735930"/>
              <a:gd name="connsiteY6981" fmla="*/ 5271439 h 6858000"/>
              <a:gd name="connsiteX6982" fmla="*/ 5826664 w 7735930"/>
              <a:gd name="connsiteY6982" fmla="*/ 5277000 h 6858000"/>
              <a:gd name="connsiteX6983" fmla="*/ 5826664 w 7735930"/>
              <a:gd name="connsiteY6983" fmla="*/ 5276999 h 6858000"/>
              <a:gd name="connsiteX6984" fmla="*/ 5826665 w 7735930"/>
              <a:gd name="connsiteY6984" fmla="*/ 5277000 h 6858000"/>
              <a:gd name="connsiteX6985" fmla="*/ 5829215 w 7735930"/>
              <a:gd name="connsiteY6985" fmla="*/ 5265878 h 6858000"/>
              <a:gd name="connsiteX6986" fmla="*/ 5825434 w 7735930"/>
              <a:gd name="connsiteY6986" fmla="*/ 5260317 h 6858000"/>
              <a:gd name="connsiteX6987" fmla="*/ 5466054 w 7735930"/>
              <a:gd name="connsiteY6987" fmla="*/ 5241715 h 6858000"/>
              <a:gd name="connsiteX6988" fmla="*/ 5469835 w 7735930"/>
              <a:gd name="connsiteY6988" fmla="*/ 5247277 h 6858000"/>
              <a:gd name="connsiteX6989" fmla="*/ 5469835 w 7735930"/>
              <a:gd name="connsiteY6989" fmla="*/ 5247276 h 6858000"/>
              <a:gd name="connsiteX6990" fmla="*/ 5469836 w 7735930"/>
              <a:gd name="connsiteY6990" fmla="*/ 5247277 h 6858000"/>
              <a:gd name="connsiteX6991" fmla="*/ 5473616 w 7735930"/>
              <a:gd name="connsiteY6991" fmla="*/ 5241715 h 6858000"/>
              <a:gd name="connsiteX6992" fmla="*/ 5473615 w 7735930"/>
              <a:gd name="connsiteY6992" fmla="*/ 5241715 h 6858000"/>
              <a:gd name="connsiteX6993" fmla="*/ 5473614 w 7735930"/>
              <a:gd name="connsiteY6993" fmla="*/ 5241715 h 6858000"/>
              <a:gd name="connsiteX6994" fmla="*/ 5469373 w 7735930"/>
              <a:gd name="connsiteY6994" fmla="*/ 5241715 h 6858000"/>
              <a:gd name="connsiteX6995" fmla="*/ 5466054 w 7735930"/>
              <a:gd name="connsiteY6995" fmla="*/ 5241715 h 6858000"/>
              <a:gd name="connsiteX6996" fmla="*/ 644495 w 7735930"/>
              <a:gd name="connsiteY6996" fmla="*/ 5240536 h 6858000"/>
              <a:gd name="connsiteX6997" fmla="*/ 641573 w 7735930"/>
              <a:gd name="connsiteY6997" fmla="*/ 5260606 h 6858000"/>
              <a:gd name="connsiteX6998" fmla="*/ 641573 w 7735930"/>
              <a:gd name="connsiteY6998" fmla="*/ 5260605 h 6858000"/>
              <a:gd name="connsiteX6999" fmla="*/ 641574 w 7735930"/>
              <a:gd name="connsiteY6999" fmla="*/ 5260606 h 6858000"/>
              <a:gd name="connsiteX7000" fmla="*/ 644497 w 7735930"/>
              <a:gd name="connsiteY7000" fmla="*/ 5240536 h 6858000"/>
              <a:gd name="connsiteX7001" fmla="*/ 644495 w 7735930"/>
              <a:gd name="connsiteY7001" fmla="*/ 5240537 h 6858000"/>
              <a:gd name="connsiteX7002" fmla="*/ 5796687 w 7735930"/>
              <a:gd name="connsiteY7002" fmla="*/ 5238072 h 6858000"/>
              <a:gd name="connsiteX7003" fmla="*/ 5789302 w 7735930"/>
              <a:gd name="connsiteY7003" fmla="*/ 5250920 h 6858000"/>
              <a:gd name="connsiteX7004" fmla="*/ 5794313 w 7735930"/>
              <a:gd name="connsiteY7004" fmla="*/ 5252838 h 6858000"/>
              <a:gd name="connsiteX7005" fmla="*/ 5790533 w 7735930"/>
              <a:gd name="connsiteY7005" fmla="*/ 5252838 h 6858000"/>
              <a:gd name="connsiteX7006" fmla="*/ 5790533 w 7735930"/>
              <a:gd name="connsiteY7006" fmla="*/ 5263960 h 6858000"/>
              <a:gd name="connsiteX7007" fmla="*/ 5801610 w 7735930"/>
              <a:gd name="connsiteY7007" fmla="*/ 5265878 h 6858000"/>
              <a:gd name="connsiteX7008" fmla="*/ 5801610 w 7735930"/>
              <a:gd name="connsiteY7008" fmla="*/ 5265877 h 6858000"/>
              <a:gd name="connsiteX7009" fmla="*/ 5801611 w 7735930"/>
              <a:gd name="connsiteY7009" fmla="*/ 5265878 h 6858000"/>
              <a:gd name="connsiteX7010" fmla="*/ 5801611 w 7735930"/>
              <a:gd name="connsiteY7010" fmla="*/ 5262042 h 6858000"/>
              <a:gd name="connsiteX7011" fmla="*/ 5799237 w 7735930"/>
              <a:gd name="connsiteY7011" fmla="*/ 5260317 h 6858000"/>
              <a:gd name="connsiteX7012" fmla="*/ 5800468 w 7735930"/>
              <a:gd name="connsiteY7012" fmla="*/ 5256481 h 6858000"/>
              <a:gd name="connsiteX7013" fmla="*/ 5803017 w 7735930"/>
              <a:gd name="connsiteY7013" fmla="*/ 5256481 h 6858000"/>
              <a:gd name="connsiteX7014" fmla="*/ 5798094 w 7735930"/>
              <a:gd name="connsiteY7014" fmla="*/ 5243633 h 6858000"/>
              <a:gd name="connsiteX7015" fmla="*/ 5799237 w 7735930"/>
              <a:gd name="connsiteY7015" fmla="*/ 5238072 h 6858000"/>
              <a:gd name="connsiteX7016" fmla="*/ 5799236 w 7735930"/>
              <a:gd name="connsiteY7016" fmla="*/ 5238072 h 6858000"/>
              <a:gd name="connsiteX7017" fmla="*/ 5798884 w 7735930"/>
              <a:gd name="connsiteY7017" fmla="*/ 5238072 h 6858000"/>
              <a:gd name="connsiteX7018" fmla="*/ 5798709 w 7735930"/>
              <a:gd name="connsiteY7018" fmla="*/ 5238072 h 6858000"/>
              <a:gd name="connsiteX7019" fmla="*/ 5479768 w 7735930"/>
              <a:gd name="connsiteY7019" fmla="*/ 5225032 h 6858000"/>
              <a:gd name="connsiteX7020" fmla="*/ 5479768 w 7735930"/>
              <a:gd name="connsiteY7020" fmla="*/ 5230593 h 6858000"/>
              <a:gd name="connsiteX7021" fmla="*/ 5478626 w 7735930"/>
              <a:gd name="connsiteY7021" fmla="*/ 5230593 h 6858000"/>
              <a:gd name="connsiteX7022" fmla="*/ 5482582 w 7735930"/>
              <a:gd name="connsiteY7022" fmla="*/ 5234620 h 6858000"/>
              <a:gd name="connsiteX7023" fmla="*/ 5482582 w 7735930"/>
              <a:gd name="connsiteY7023" fmla="*/ 5234619 h 6858000"/>
              <a:gd name="connsiteX7024" fmla="*/ 5482583 w 7735930"/>
              <a:gd name="connsiteY7024" fmla="*/ 5234620 h 6858000"/>
              <a:gd name="connsiteX7025" fmla="*/ 5483550 w 7735930"/>
              <a:gd name="connsiteY7025" fmla="*/ 5232511 h 6858000"/>
              <a:gd name="connsiteX7026" fmla="*/ 5479770 w 7735930"/>
              <a:gd name="connsiteY7026" fmla="*/ 5225032 h 6858000"/>
              <a:gd name="connsiteX7027" fmla="*/ 5479770 w 7735930"/>
              <a:gd name="connsiteY7027" fmla="*/ 5225033 h 6858000"/>
              <a:gd name="connsiteX7028" fmla="*/ 5162851 w 7735930"/>
              <a:gd name="connsiteY7028" fmla="*/ 5217745 h 6858000"/>
              <a:gd name="connsiteX7029" fmla="*/ 5164081 w 7735930"/>
              <a:gd name="connsiteY7029" fmla="*/ 5226758 h 6858000"/>
              <a:gd name="connsiteX7030" fmla="*/ 5164083 w 7735930"/>
              <a:gd name="connsiteY7030" fmla="*/ 5226757 h 6858000"/>
              <a:gd name="connsiteX7031" fmla="*/ 5164083 w 7735930"/>
              <a:gd name="connsiteY7031" fmla="*/ 5226758 h 6858000"/>
              <a:gd name="connsiteX7032" fmla="*/ 5166214 w 7735930"/>
              <a:gd name="connsiteY7032" fmla="*/ 5225775 h 6858000"/>
              <a:gd name="connsiteX7033" fmla="*/ 5170850 w 7735930"/>
              <a:gd name="connsiteY7033" fmla="*/ 5228100 h 6858000"/>
              <a:gd name="connsiteX7034" fmla="*/ 5170851 w 7735930"/>
              <a:gd name="connsiteY7034" fmla="*/ 5228099 h 6858000"/>
              <a:gd name="connsiteX7035" fmla="*/ 5170852 w 7735930"/>
              <a:gd name="connsiteY7035" fmla="*/ 5228100 h 6858000"/>
              <a:gd name="connsiteX7036" fmla="*/ 5174017 w 7735930"/>
              <a:gd name="connsiteY7036" fmla="*/ 5225032 h 6858000"/>
              <a:gd name="connsiteX7037" fmla="*/ 5162852 w 7735930"/>
              <a:gd name="connsiteY7037" fmla="*/ 5217745 h 6858000"/>
              <a:gd name="connsiteX7038" fmla="*/ 5798675 w 7735930"/>
              <a:gd name="connsiteY7038" fmla="*/ 5217625 h 6858000"/>
              <a:gd name="connsiteX7039" fmla="*/ 5794313 w 7735930"/>
              <a:gd name="connsiteY7039" fmla="*/ 5217745 h 6858000"/>
              <a:gd name="connsiteX7040" fmla="*/ 5796686 w 7735930"/>
              <a:gd name="connsiteY7040" fmla="*/ 5221387 h 6858000"/>
              <a:gd name="connsiteX7041" fmla="*/ 5793490 w 7735930"/>
              <a:gd name="connsiteY7041" fmla="*/ 5220261 h 6858000"/>
              <a:gd name="connsiteX7042" fmla="*/ 5793490 w 7735930"/>
              <a:gd name="connsiteY7042" fmla="*/ 5220262 h 6858000"/>
              <a:gd name="connsiteX7043" fmla="*/ 5793488 w 7735930"/>
              <a:gd name="connsiteY7043" fmla="*/ 5220261 h 6858000"/>
              <a:gd name="connsiteX7044" fmla="*/ 5791676 w 7735930"/>
              <a:gd name="connsiteY7044" fmla="*/ 5225032 h 6858000"/>
              <a:gd name="connsiteX7045" fmla="*/ 5791677 w 7735930"/>
              <a:gd name="connsiteY7045" fmla="*/ 5225031 h 6858000"/>
              <a:gd name="connsiteX7046" fmla="*/ 5791677 w 7735930"/>
              <a:gd name="connsiteY7046" fmla="*/ 5225032 h 6858000"/>
              <a:gd name="connsiteX7047" fmla="*/ 5794225 w 7735930"/>
              <a:gd name="connsiteY7047" fmla="*/ 5223953 h 6858000"/>
              <a:gd name="connsiteX7048" fmla="*/ 5795456 w 7735930"/>
              <a:gd name="connsiteY7048" fmla="*/ 5225032 h 6858000"/>
              <a:gd name="connsiteX7049" fmla="*/ 5796687 w 7735930"/>
              <a:gd name="connsiteY7049" fmla="*/ 5232318 h 6858000"/>
              <a:gd name="connsiteX7050" fmla="*/ 5796688 w 7735930"/>
              <a:gd name="connsiteY7050" fmla="*/ 5232318 h 6858000"/>
              <a:gd name="connsiteX7051" fmla="*/ 5796688 w 7735930"/>
              <a:gd name="connsiteY7051" fmla="*/ 5232319 h 6858000"/>
              <a:gd name="connsiteX7052" fmla="*/ 5798094 w 7735930"/>
              <a:gd name="connsiteY7052" fmla="*/ 5232319 h 6858000"/>
              <a:gd name="connsiteX7053" fmla="*/ 5800468 w 7735930"/>
              <a:gd name="connsiteY7053" fmla="*/ 5223306 h 6858000"/>
              <a:gd name="connsiteX7054" fmla="*/ 5801083 w 7735930"/>
              <a:gd name="connsiteY7054" fmla="*/ 5222155 h 6858000"/>
              <a:gd name="connsiteX7055" fmla="*/ 5800468 w 7735930"/>
              <a:gd name="connsiteY7055" fmla="*/ 5221388 h 6858000"/>
              <a:gd name="connsiteX7056" fmla="*/ 5798677 w 7735930"/>
              <a:gd name="connsiteY7056" fmla="*/ 5217625 h 6858000"/>
              <a:gd name="connsiteX7057" fmla="*/ 5798676 w 7735930"/>
              <a:gd name="connsiteY7057" fmla="*/ 5217625 h 6858000"/>
              <a:gd name="connsiteX7058" fmla="*/ 5449791 w 7735930"/>
              <a:gd name="connsiteY7058" fmla="*/ 5212184 h 6858000"/>
              <a:gd name="connsiteX7059" fmla="*/ 5453571 w 7735930"/>
              <a:gd name="connsiteY7059" fmla="*/ 5213909 h 6858000"/>
              <a:gd name="connsiteX7060" fmla="*/ 5448647 w 7735930"/>
              <a:gd name="connsiteY7060" fmla="*/ 5215827 h 6858000"/>
              <a:gd name="connsiteX7061" fmla="*/ 5447418 w 7735930"/>
              <a:gd name="connsiteY7061" fmla="*/ 5221388 h 6858000"/>
              <a:gd name="connsiteX7062" fmla="*/ 5449791 w 7735930"/>
              <a:gd name="connsiteY7062" fmla="*/ 5223306 h 6858000"/>
              <a:gd name="connsiteX7063" fmla="*/ 5447418 w 7735930"/>
              <a:gd name="connsiteY7063" fmla="*/ 5225032 h 6858000"/>
              <a:gd name="connsiteX7064" fmla="*/ 5451022 w 7735930"/>
              <a:gd name="connsiteY7064" fmla="*/ 5226758 h 6858000"/>
              <a:gd name="connsiteX7065" fmla="*/ 5451022 w 7735930"/>
              <a:gd name="connsiteY7065" fmla="*/ 5226757 h 6858000"/>
              <a:gd name="connsiteX7066" fmla="*/ 5451023 w 7735930"/>
              <a:gd name="connsiteY7066" fmla="*/ 5226758 h 6858000"/>
              <a:gd name="connsiteX7067" fmla="*/ 5453571 w 7735930"/>
              <a:gd name="connsiteY7067" fmla="*/ 5217746 h 6858000"/>
              <a:gd name="connsiteX7068" fmla="*/ 5455000 w 7735930"/>
              <a:gd name="connsiteY7068" fmla="*/ 5220813 h 6858000"/>
              <a:gd name="connsiteX7069" fmla="*/ 5457352 w 7735930"/>
              <a:gd name="connsiteY7069" fmla="*/ 5223306 h 6858000"/>
              <a:gd name="connsiteX7070" fmla="*/ 5457351 w 7735930"/>
              <a:gd name="connsiteY7070" fmla="*/ 5223304 h 6858000"/>
              <a:gd name="connsiteX7071" fmla="*/ 5457353 w 7735930"/>
              <a:gd name="connsiteY7071" fmla="*/ 5223306 h 6858000"/>
              <a:gd name="connsiteX7072" fmla="*/ 5455715 w 7735930"/>
              <a:gd name="connsiteY7072" fmla="*/ 5214221 h 6858000"/>
              <a:gd name="connsiteX7073" fmla="*/ 5449794 w 7735930"/>
              <a:gd name="connsiteY7073" fmla="*/ 5212185 h 6858000"/>
              <a:gd name="connsiteX7074" fmla="*/ 5449795 w 7735930"/>
              <a:gd name="connsiteY7074" fmla="*/ 5212185 h 6858000"/>
              <a:gd name="connsiteX7075" fmla="*/ 5449792 w 7735930"/>
              <a:gd name="connsiteY7075" fmla="*/ 5212184 h 6858000"/>
              <a:gd name="connsiteX7076" fmla="*/ 5449794 w 7735930"/>
              <a:gd name="connsiteY7076" fmla="*/ 5212185 h 6858000"/>
              <a:gd name="connsiteX7077" fmla="*/ 5187905 w 7735930"/>
              <a:gd name="connsiteY7077" fmla="*/ 5212184 h 6858000"/>
              <a:gd name="connsiteX7078" fmla="*/ 5187730 w 7735930"/>
              <a:gd name="connsiteY7078" fmla="*/ 5212375 h 6858000"/>
              <a:gd name="connsiteX7079" fmla="*/ 5187905 w 7735930"/>
              <a:gd name="connsiteY7079" fmla="*/ 5213142 h 6858000"/>
              <a:gd name="connsiteX7080" fmla="*/ 5184301 w 7735930"/>
              <a:gd name="connsiteY7080" fmla="*/ 5220046 h 6858000"/>
              <a:gd name="connsiteX7081" fmla="*/ 5187905 w 7735930"/>
              <a:gd name="connsiteY7081" fmla="*/ 5226758 h 6858000"/>
              <a:gd name="connsiteX7082" fmla="*/ 5187905 w 7735930"/>
              <a:gd name="connsiteY7082" fmla="*/ 5226756 h 6858000"/>
              <a:gd name="connsiteX7083" fmla="*/ 5187906 w 7735930"/>
              <a:gd name="connsiteY7083" fmla="*/ 5226758 h 6858000"/>
              <a:gd name="connsiteX7084" fmla="*/ 5187906 w 7735930"/>
              <a:gd name="connsiteY7084" fmla="*/ 5212184 h 6858000"/>
              <a:gd name="connsiteX7085" fmla="*/ 5187905 w 7735930"/>
              <a:gd name="connsiteY7085" fmla="*/ 5212185 h 6858000"/>
              <a:gd name="connsiteX7086" fmla="*/ 461365 w 7735930"/>
              <a:gd name="connsiteY7086" fmla="*/ 5211378 h 6858000"/>
              <a:gd name="connsiteX7087" fmla="*/ 466155 w 7735930"/>
              <a:gd name="connsiteY7087" fmla="*/ 5222265 h 6858000"/>
              <a:gd name="connsiteX7088" fmla="*/ 463100 w 7735930"/>
              <a:gd name="connsiteY7088" fmla="*/ 5228951 h 6858000"/>
              <a:gd name="connsiteX7089" fmla="*/ 458769 w 7735930"/>
              <a:gd name="connsiteY7089" fmla="*/ 5231447 h 6858000"/>
              <a:gd name="connsiteX7090" fmla="*/ 454102 w 7735930"/>
              <a:gd name="connsiteY7090" fmla="*/ 5220703 h 6858000"/>
              <a:gd name="connsiteX7091" fmla="*/ 5820510 w 7735930"/>
              <a:gd name="connsiteY7091" fmla="*/ 5210266 h 6858000"/>
              <a:gd name="connsiteX7092" fmla="*/ 5817697 w 7735930"/>
              <a:gd name="connsiteY7092" fmla="*/ 5211417 h 6858000"/>
              <a:gd name="connsiteX7093" fmla="*/ 5821126 w 7735930"/>
              <a:gd name="connsiteY7093" fmla="*/ 5214293 h 6858000"/>
              <a:gd name="connsiteX7094" fmla="*/ 5821126 w 7735930"/>
              <a:gd name="connsiteY7094" fmla="*/ 5214292 h 6858000"/>
              <a:gd name="connsiteX7095" fmla="*/ 5821127 w 7735930"/>
              <a:gd name="connsiteY7095" fmla="*/ 5214293 h 6858000"/>
              <a:gd name="connsiteX7096" fmla="*/ 5824292 w 7735930"/>
              <a:gd name="connsiteY7096" fmla="*/ 5212184 h 6858000"/>
              <a:gd name="connsiteX7097" fmla="*/ 5820511 w 7735930"/>
              <a:gd name="connsiteY7097" fmla="*/ 5210266 h 6858000"/>
              <a:gd name="connsiteX7098" fmla="*/ 5756170 w 7735930"/>
              <a:gd name="connsiteY7098" fmla="*/ 5205184 h 6858000"/>
              <a:gd name="connsiteX7099" fmla="*/ 5752995 w 7735930"/>
              <a:gd name="connsiteY7099" fmla="*/ 5206621 h 6858000"/>
              <a:gd name="connsiteX7100" fmla="*/ 5752644 w 7735930"/>
              <a:gd name="connsiteY7100" fmla="*/ 5205855 h 6858000"/>
              <a:gd name="connsiteX7101" fmla="*/ 5752644 w 7735930"/>
              <a:gd name="connsiteY7101" fmla="*/ 5205857 h 6858000"/>
              <a:gd name="connsiteX7102" fmla="*/ 5752643 w 7735930"/>
              <a:gd name="connsiteY7102" fmla="*/ 5205855 h 6858000"/>
              <a:gd name="connsiteX7103" fmla="*/ 5752204 w 7735930"/>
              <a:gd name="connsiteY7103" fmla="*/ 5209691 h 6858000"/>
              <a:gd name="connsiteX7104" fmla="*/ 5752204 w 7735930"/>
              <a:gd name="connsiteY7104" fmla="*/ 5209882 h 6858000"/>
              <a:gd name="connsiteX7105" fmla="*/ 5755632 w 7735930"/>
              <a:gd name="connsiteY7105" fmla="*/ 5210458 h 6858000"/>
              <a:gd name="connsiteX7106" fmla="*/ 5755633 w 7735930"/>
              <a:gd name="connsiteY7106" fmla="*/ 5210458 h 6858000"/>
              <a:gd name="connsiteX7107" fmla="*/ 5755633 w 7735930"/>
              <a:gd name="connsiteY7107" fmla="*/ 5210266 h 6858000"/>
              <a:gd name="connsiteX7108" fmla="*/ 5754403 w 7735930"/>
              <a:gd name="connsiteY7108" fmla="*/ 5206622 h 6858000"/>
              <a:gd name="connsiteX7109" fmla="*/ 5756172 w 7735930"/>
              <a:gd name="connsiteY7109" fmla="*/ 5205184 h 6858000"/>
              <a:gd name="connsiteX7110" fmla="*/ 5756169 w 7735930"/>
              <a:gd name="connsiteY7110" fmla="*/ 5205185 h 6858000"/>
              <a:gd name="connsiteX7111" fmla="*/ 5733215 w 7735930"/>
              <a:gd name="connsiteY7111" fmla="*/ 5195500 h 6858000"/>
              <a:gd name="connsiteX7112" fmla="*/ 5738138 w 7735930"/>
              <a:gd name="connsiteY7112" fmla="*/ 5201061 h 6858000"/>
              <a:gd name="connsiteX7113" fmla="*/ 5736500 w 7735930"/>
              <a:gd name="connsiteY7113" fmla="*/ 5207005 h 6858000"/>
              <a:gd name="connsiteX7114" fmla="*/ 5736341 w 7735930"/>
              <a:gd name="connsiteY7114" fmla="*/ 5206987 h 6858000"/>
              <a:gd name="connsiteX7115" fmla="*/ 5733216 w 7735930"/>
              <a:gd name="connsiteY7115" fmla="*/ 5206622 h 6858000"/>
              <a:gd name="connsiteX7116" fmla="*/ 5733215 w 7735930"/>
              <a:gd name="connsiteY7116" fmla="*/ 5206622 h 6858000"/>
              <a:gd name="connsiteX7117" fmla="*/ 5733215 w 7735930"/>
              <a:gd name="connsiteY7117" fmla="*/ 5223306 h 6858000"/>
              <a:gd name="connsiteX7118" fmla="*/ 5736732 w 7735930"/>
              <a:gd name="connsiteY7118" fmla="*/ 5226758 h 6858000"/>
              <a:gd name="connsiteX7119" fmla="*/ 5734358 w 7735930"/>
              <a:gd name="connsiteY7119" fmla="*/ 5239798 h 6858000"/>
              <a:gd name="connsiteX7120" fmla="*/ 5734359 w 7735930"/>
              <a:gd name="connsiteY7120" fmla="*/ 5239798 h 6858000"/>
              <a:gd name="connsiteX7121" fmla="*/ 5738017 w 7735930"/>
              <a:gd name="connsiteY7121" fmla="*/ 5240037 h 6858000"/>
              <a:gd name="connsiteX7122" fmla="*/ 5740688 w 7735930"/>
              <a:gd name="connsiteY7122" fmla="*/ 5241715 h 6858000"/>
              <a:gd name="connsiteX7123" fmla="*/ 5740688 w 7735930"/>
              <a:gd name="connsiteY7123" fmla="*/ 5241714 h 6858000"/>
              <a:gd name="connsiteX7124" fmla="*/ 5740689 w 7735930"/>
              <a:gd name="connsiteY7124" fmla="*/ 5241715 h 6858000"/>
              <a:gd name="connsiteX7125" fmla="*/ 5741919 w 7735930"/>
              <a:gd name="connsiteY7125" fmla="*/ 5239798 h 6858000"/>
              <a:gd name="connsiteX7126" fmla="*/ 5743062 w 7735930"/>
              <a:gd name="connsiteY7126" fmla="*/ 5239798 h 6858000"/>
              <a:gd name="connsiteX7127" fmla="*/ 5741919 w 7735930"/>
              <a:gd name="connsiteY7127" fmla="*/ 5232511 h 6858000"/>
              <a:gd name="connsiteX7128" fmla="*/ 5741919 w 7735930"/>
              <a:gd name="connsiteY7128" fmla="*/ 5228675 h 6858000"/>
              <a:gd name="connsiteX7129" fmla="*/ 5749215 w 7735930"/>
              <a:gd name="connsiteY7129" fmla="*/ 5228675 h 6858000"/>
              <a:gd name="connsiteX7130" fmla="*/ 5751237 w 7735930"/>
              <a:gd name="connsiteY7130" fmla="*/ 5229826 h 6858000"/>
              <a:gd name="connsiteX7131" fmla="*/ 5751236 w 7735930"/>
              <a:gd name="connsiteY7131" fmla="*/ 5229825 h 6858000"/>
              <a:gd name="connsiteX7132" fmla="*/ 5751238 w 7735930"/>
              <a:gd name="connsiteY7132" fmla="*/ 5229826 h 6858000"/>
              <a:gd name="connsiteX7133" fmla="*/ 5750622 w 7735930"/>
              <a:gd name="connsiteY7133" fmla="*/ 5226758 h 6858000"/>
              <a:gd name="connsiteX7134" fmla="*/ 5755632 w 7735930"/>
              <a:gd name="connsiteY7134" fmla="*/ 5228675 h 6858000"/>
              <a:gd name="connsiteX7135" fmla="*/ 5755632 w 7735930"/>
              <a:gd name="connsiteY7135" fmla="*/ 5228674 h 6858000"/>
              <a:gd name="connsiteX7136" fmla="*/ 5755633 w 7735930"/>
              <a:gd name="connsiteY7136" fmla="*/ 5228675 h 6858000"/>
              <a:gd name="connsiteX7137" fmla="*/ 5754403 w 7735930"/>
              <a:gd name="connsiteY7137" fmla="*/ 5217745 h 6858000"/>
              <a:gd name="connsiteX7138" fmla="*/ 5755633 w 7735930"/>
              <a:gd name="connsiteY7138" fmla="*/ 5213909 h 6858000"/>
              <a:gd name="connsiteX7139" fmla="*/ 5755809 w 7735930"/>
              <a:gd name="connsiteY7139" fmla="*/ 5213334 h 6858000"/>
              <a:gd name="connsiteX7140" fmla="*/ 5751853 w 7735930"/>
              <a:gd name="connsiteY7140" fmla="*/ 5212759 h 6858000"/>
              <a:gd name="connsiteX7141" fmla="*/ 5751852 w 7735930"/>
              <a:gd name="connsiteY7141" fmla="*/ 5212759 h 6858000"/>
              <a:gd name="connsiteX7142" fmla="*/ 5750447 w 7735930"/>
              <a:gd name="connsiteY7142" fmla="*/ 5212759 h 6858000"/>
              <a:gd name="connsiteX7143" fmla="*/ 5750447 w 7735930"/>
              <a:gd name="connsiteY7143" fmla="*/ 5211417 h 6858000"/>
              <a:gd name="connsiteX7144" fmla="*/ 5750622 w 7735930"/>
              <a:gd name="connsiteY7144" fmla="*/ 5206622 h 6858000"/>
              <a:gd name="connsiteX7145" fmla="*/ 5750622 w 7735930"/>
              <a:gd name="connsiteY7145" fmla="*/ 5206431 h 6858000"/>
              <a:gd name="connsiteX7146" fmla="*/ 5749216 w 7735930"/>
              <a:gd name="connsiteY7146" fmla="*/ 5201061 h 6858000"/>
              <a:gd name="connsiteX7147" fmla="*/ 5747644 w 7735930"/>
              <a:gd name="connsiteY7147" fmla="*/ 5199335 h 6858000"/>
              <a:gd name="connsiteX7148" fmla="*/ 5747643 w 7735930"/>
              <a:gd name="connsiteY7148" fmla="*/ 5199335 h 6858000"/>
              <a:gd name="connsiteX7149" fmla="*/ 5744293 w 7735930"/>
              <a:gd name="connsiteY7149" fmla="*/ 5201060 h 6858000"/>
              <a:gd name="connsiteX7150" fmla="*/ 5744293 w 7735930"/>
              <a:gd name="connsiteY7150" fmla="*/ 5197226 h 6858000"/>
              <a:gd name="connsiteX7151" fmla="*/ 5733216 w 7735930"/>
              <a:gd name="connsiteY7151" fmla="*/ 5195500 h 6858000"/>
              <a:gd name="connsiteX7152" fmla="*/ 5161048 w 7735930"/>
              <a:gd name="connsiteY7152" fmla="*/ 5173542 h 6858000"/>
              <a:gd name="connsiteX7153" fmla="*/ 5159070 w 7735930"/>
              <a:gd name="connsiteY7153" fmla="*/ 5174981 h 6858000"/>
              <a:gd name="connsiteX7154" fmla="*/ 5159070 w 7735930"/>
              <a:gd name="connsiteY7154" fmla="*/ 5184378 h 6858000"/>
              <a:gd name="connsiteX7155" fmla="*/ 5159072 w 7735930"/>
              <a:gd name="connsiteY7155" fmla="*/ 5184377 h 6858000"/>
              <a:gd name="connsiteX7156" fmla="*/ 5159072 w 7735930"/>
              <a:gd name="connsiteY7156" fmla="*/ 5184378 h 6858000"/>
              <a:gd name="connsiteX7157" fmla="*/ 5160246 w 7735930"/>
              <a:gd name="connsiteY7157" fmla="*/ 5184066 h 6858000"/>
              <a:gd name="connsiteX7158" fmla="*/ 5160301 w 7735930"/>
              <a:gd name="connsiteY7158" fmla="*/ 5189939 h 6858000"/>
              <a:gd name="connsiteX7159" fmla="*/ 5160302 w 7735930"/>
              <a:gd name="connsiteY7159" fmla="*/ 5189938 h 6858000"/>
              <a:gd name="connsiteX7160" fmla="*/ 5160302 w 7735930"/>
              <a:gd name="connsiteY7160" fmla="*/ 5189939 h 6858000"/>
              <a:gd name="connsiteX7161" fmla="*/ 5164081 w 7735930"/>
              <a:gd name="connsiteY7161" fmla="*/ 5187829 h 6858000"/>
              <a:gd name="connsiteX7162" fmla="*/ 5164081 w 7735930"/>
              <a:gd name="connsiteY7162" fmla="*/ 5193582 h 6858000"/>
              <a:gd name="connsiteX7163" fmla="*/ 5162323 w 7735930"/>
              <a:gd name="connsiteY7163" fmla="*/ 5194349 h 6858000"/>
              <a:gd name="connsiteX7164" fmla="*/ 5164081 w 7735930"/>
              <a:gd name="connsiteY7164" fmla="*/ 5195500 h 6858000"/>
              <a:gd name="connsiteX7165" fmla="*/ 5161708 w 7735930"/>
              <a:gd name="connsiteY7165" fmla="*/ 5208348 h 6858000"/>
              <a:gd name="connsiteX7166" fmla="*/ 5161709 w 7735930"/>
              <a:gd name="connsiteY7166" fmla="*/ 5208347 h 6858000"/>
              <a:gd name="connsiteX7167" fmla="*/ 5161709 w 7735930"/>
              <a:gd name="connsiteY7167" fmla="*/ 5208348 h 6858000"/>
              <a:gd name="connsiteX7168" fmla="*/ 5166113 w 7735930"/>
              <a:gd name="connsiteY7168" fmla="*/ 5206844 h 6858000"/>
              <a:gd name="connsiteX7169" fmla="*/ 5170246 w 7735930"/>
              <a:gd name="connsiteY7169" fmla="*/ 5210265 h 6858000"/>
              <a:gd name="connsiteX7170" fmla="*/ 5174132 w 7735930"/>
              <a:gd name="connsiteY7170" fmla="*/ 5214118 h 6858000"/>
              <a:gd name="connsiteX7171" fmla="*/ 5174133 w 7735930"/>
              <a:gd name="connsiteY7171" fmla="*/ 5214118 h 6858000"/>
              <a:gd name="connsiteX7172" fmla="*/ 5174133 w 7735930"/>
              <a:gd name="connsiteY7172" fmla="*/ 5214119 h 6858000"/>
              <a:gd name="connsiteX7173" fmla="*/ 5177796 w 7735930"/>
              <a:gd name="connsiteY7173" fmla="*/ 5213909 h 6858000"/>
              <a:gd name="connsiteX7174" fmla="*/ 5178707 w 7735930"/>
              <a:gd name="connsiteY7174" fmla="*/ 5218560 h 6858000"/>
              <a:gd name="connsiteX7175" fmla="*/ 5178708 w 7735930"/>
              <a:gd name="connsiteY7175" fmla="*/ 5218559 h 6858000"/>
              <a:gd name="connsiteX7176" fmla="*/ 5178709 w 7735930"/>
              <a:gd name="connsiteY7176" fmla="*/ 5218560 h 6858000"/>
              <a:gd name="connsiteX7177" fmla="*/ 5180346 w 7735930"/>
              <a:gd name="connsiteY7177" fmla="*/ 5217745 h 6858000"/>
              <a:gd name="connsiteX7178" fmla="*/ 5180049 w 7735930"/>
              <a:gd name="connsiteY7178" fmla="*/ 5216020 h 6858000"/>
              <a:gd name="connsiteX7179" fmla="*/ 5182719 w 7735930"/>
              <a:gd name="connsiteY7179" fmla="*/ 5217745 h 6858000"/>
              <a:gd name="connsiteX7180" fmla="*/ 5182543 w 7735930"/>
              <a:gd name="connsiteY7180" fmla="*/ 5219087 h 6858000"/>
              <a:gd name="connsiteX7181" fmla="*/ 5182544 w 7735930"/>
              <a:gd name="connsiteY7181" fmla="*/ 5219084 h 6858000"/>
              <a:gd name="connsiteX7182" fmla="*/ 5182544 w 7735930"/>
              <a:gd name="connsiteY7182" fmla="*/ 5219087 h 6858000"/>
              <a:gd name="connsiteX7183" fmla="*/ 5186500 w 7735930"/>
              <a:gd name="connsiteY7183" fmla="*/ 5213142 h 6858000"/>
              <a:gd name="connsiteX7184" fmla="*/ 5186499 w 7735930"/>
              <a:gd name="connsiteY7184" fmla="*/ 5213142 h 6858000"/>
              <a:gd name="connsiteX7185" fmla="*/ 5184795 w 7735930"/>
              <a:gd name="connsiteY7185" fmla="*/ 5213382 h 6858000"/>
              <a:gd name="connsiteX7186" fmla="*/ 5181577 w 7735930"/>
              <a:gd name="connsiteY7186" fmla="*/ 5213908 h 6858000"/>
              <a:gd name="connsiteX7187" fmla="*/ 5180016 w 7735930"/>
              <a:gd name="connsiteY7187" fmla="*/ 5209402 h 6858000"/>
              <a:gd name="connsiteX7188" fmla="*/ 5177797 w 7735930"/>
              <a:gd name="connsiteY7188" fmla="*/ 5208348 h 6858000"/>
              <a:gd name="connsiteX7189" fmla="*/ 5176566 w 7735930"/>
              <a:gd name="connsiteY7189" fmla="*/ 5202787 h 6858000"/>
              <a:gd name="connsiteX7190" fmla="*/ 5180840 w 7735930"/>
              <a:gd name="connsiteY7190" fmla="*/ 5201636 h 6858000"/>
              <a:gd name="connsiteX7191" fmla="*/ 5184125 w 7735930"/>
              <a:gd name="connsiteY7191" fmla="*/ 5202787 h 6858000"/>
              <a:gd name="connsiteX7192" fmla="*/ 5184125 w 7735930"/>
              <a:gd name="connsiteY7192" fmla="*/ 5202786 h 6858000"/>
              <a:gd name="connsiteX7193" fmla="*/ 5184126 w 7735930"/>
              <a:gd name="connsiteY7193" fmla="*/ 5202787 h 6858000"/>
              <a:gd name="connsiteX7194" fmla="*/ 5180522 w 7735930"/>
              <a:gd name="connsiteY7194" fmla="*/ 5188021 h 6858000"/>
              <a:gd name="connsiteX7195" fmla="*/ 5180521 w 7735930"/>
              <a:gd name="connsiteY7195" fmla="*/ 5188021 h 6858000"/>
              <a:gd name="connsiteX7196" fmla="*/ 5180344 w 7735930"/>
              <a:gd name="connsiteY7196" fmla="*/ 5188021 h 6858000"/>
              <a:gd name="connsiteX7197" fmla="*/ 5176741 w 7735930"/>
              <a:gd name="connsiteY7197" fmla="*/ 5188405 h 6858000"/>
              <a:gd name="connsiteX7198" fmla="*/ 5174191 w 7735930"/>
              <a:gd name="connsiteY7198" fmla="*/ 5203938 h 6858000"/>
              <a:gd name="connsiteX7199" fmla="*/ 5173400 w 7735930"/>
              <a:gd name="connsiteY7199" fmla="*/ 5204704 h 6858000"/>
              <a:gd name="connsiteX7200" fmla="*/ 5172786 w 7735930"/>
              <a:gd name="connsiteY7200" fmla="*/ 5203746 h 6858000"/>
              <a:gd name="connsiteX7201" fmla="*/ 5172786 w 7735930"/>
              <a:gd name="connsiteY7201" fmla="*/ 5203554 h 6858000"/>
              <a:gd name="connsiteX7202" fmla="*/ 5175775 w 7735930"/>
              <a:gd name="connsiteY7202" fmla="*/ 5187062 h 6858000"/>
              <a:gd name="connsiteX7203" fmla="*/ 5175775 w 7735930"/>
              <a:gd name="connsiteY7203" fmla="*/ 5186679 h 6858000"/>
              <a:gd name="connsiteX7204" fmla="*/ 5176214 w 7735930"/>
              <a:gd name="connsiteY7204" fmla="*/ 5186487 h 6858000"/>
              <a:gd name="connsiteX7205" fmla="*/ 5180170 w 7735930"/>
              <a:gd name="connsiteY7205" fmla="*/ 5186104 h 6858000"/>
              <a:gd name="connsiteX7206" fmla="*/ 5171643 w 7735930"/>
              <a:gd name="connsiteY7206" fmla="*/ 5178816 h 6858000"/>
              <a:gd name="connsiteX7207" fmla="*/ 5171642 w 7735930"/>
              <a:gd name="connsiteY7207" fmla="*/ 5178816 h 6858000"/>
              <a:gd name="connsiteX7208" fmla="*/ 5170410 w 7735930"/>
              <a:gd name="connsiteY7208" fmla="*/ 5184378 h 6858000"/>
              <a:gd name="connsiteX7209" fmla="*/ 5170412 w 7735930"/>
              <a:gd name="connsiteY7209" fmla="*/ 5184377 h 6858000"/>
              <a:gd name="connsiteX7210" fmla="*/ 5170412 w 7735930"/>
              <a:gd name="connsiteY7210" fmla="*/ 5184378 h 6858000"/>
              <a:gd name="connsiteX7211" fmla="*/ 5172477 w 7735930"/>
              <a:gd name="connsiteY7211" fmla="*/ 5183443 h 6858000"/>
              <a:gd name="connsiteX7212" fmla="*/ 5174016 w 7735930"/>
              <a:gd name="connsiteY7212" fmla="*/ 5187829 h 6858000"/>
              <a:gd name="connsiteX7213" fmla="*/ 5169488 w 7735930"/>
              <a:gd name="connsiteY7213" fmla="*/ 5188955 h 6858000"/>
              <a:gd name="connsiteX7214" fmla="*/ 5165225 w 7735930"/>
              <a:gd name="connsiteY7214" fmla="*/ 5191664 h 6858000"/>
              <a:gd name="connsiteX7215" fmla="*/ 5166412 w 7735930"/>
              <a:gd name="connsiteY7215" fmla="*/ 5187206 h 6858000"/>
              <a:gd name="connsiteX7216" fmla="*/ 5162852 w 7735930"/>
              <a:gd name="connsiteY7216" fmla="*/ 5182460 h 6858000"/>
              <a:gd name="connsiteX7217" fmla="*/ 5166631 w 7735930"/>
              <a:gd name="connsiteY7217" fmla="*/ 5184378 h 6858000"/>
              <a:gd name="connsiteX7218" fmla="*/ 5166630 w 7735930"/>
              <a:gd name="connsiteY7218" fmla="*/ 5184377 h 6858000"/>
              <a:gd name="connsiteX7219" fmla="*/ 5166632 w 7735930"/>
              <a:gd name="connsiteY7219" fmla="*/ 5184378 h 6858000"/>
              <a:gd name="connsiteX7220" fmla="*/ 5161709 w 7735930"/>
              <a:gd name="connsiteY7220" fmla="*/ 5178816 h 6858000"/>
              <a:gd name="connsiteX7221" fmla="*/ 5164083 w 7735930"/>
              <a:gd name="connsiteY7221" fmla="*/ 5174981 h 6858000"/>
              <a:gd name="connsiteX7222" fmla="*/ 5161050 w 7735930"/>
              <a:gd name="connsiteY7222" fmla="*/ 5173542 h 6858000"/>
              <a:gd name="connsiteX7223" fmla="*/ 5161049 w 7735930"/>
              <a:gd name="connsiteY7223" fmla="*/ 5173543 h 6858000"/>
              <a:gd name="connsiteX7224" fmla="*/ 5809170 w 7735930"/>
              <a:gd name="connsiteY7224" fmla="*/ 5167694 h 6858000"/>
              <a:gd name="connsiteX7225" fmla="*/ 5805654 w 7735930"/>
              <a:gd name="connsiteY7225" fmla="*/ 5169420 h 6858000"/>
              <a:gd name="connsiteX7226" fmla="*/ 5804774 w 7735930"/>
              <a:gd name="connsiteY7226" fmla="*/ 5171913 h 6858000"/>
              <a:gd name="connsiteX7227" fmla="*/ 5809610 w 7735930"/>
              <a:gd name="connsiteY7227" fmla="*/ 5175748 h 6858000"/>
              <a:gd name="connsiteX7228" fmla="*/ 5810928 w 7735930"/>
              <a:gd name="connsiteY7228" fmla="*/ 5176515 h 6858000"/>
              <a:gd name="connsiteX7229" fmla="*/ 5810928 w 7735930"/>
              <a:gd name="connsiteY7229" fmla="*/ 5176514 h 6858000"/>
              <a:gd name="connsiteX7230" fmla="*/ 5810929 w 7735930"/>
              <a:gd name="connsiteY7230" fmla="*/ 5176515 h 6858000"/>
              <a:gd name="connsiteX7231" fmla="*/ 5812336 w 7735930"/>
              <a:gd name="connsiteY7231" fmla="*/ 5170379 h 6858000"/>
              <a:gd name="connsiteX7232" fmla="*/ 5812335 w 7735930"/>
              <a:gd name="connsiteY7232" fmla="*/ 5170379 h 6858000"/>
              <a:gd name="connsiteX7233" fmla="*/ 5810577 w 7735930"/>
              <a:gd name="connsiteY7233" fmla="*/ 5171337 h 6858000"/>
              <a:gd name="connsiteX7234" fmla="*/ 5809171 w 7735930"/>
              <a:gd name="connsiteY7234" fmla="*/ 5167694 h 6858000"/>
              <a:gd name="connsiteX7235" fmla="*/ 5159587 w 7735930"/>
              <a:gd name="connsiteY7235" fmla="*/ 5140319 h 6858000"/>
              <a:gd name="connsiteX7236" fmla="*/ 5157928 w 7735930"/>
              <a:gd name="connsiteY7236" fmla="*/ 5141614 h 6858000"/>
              <a:gd name="connsiteX7237" fmla="*/ 5159950 w 7735930"/>
              <a:gd name="connsiteY7237" fmla="*/ 5142956 h 6858000"/>
              <a:gd name="connsiteX7238" fmla="*/ 5159950 w 7735930"/>
              <a:gd name="connsiteY7238" fmla="*/ 5142955 h 6858000"/>
              <a:gd name="connsiteX7239" fmla="*/ 5159951 w 7735930"/>
              <a:gd name="connsiteY7239" fmla="*/ 5142956 h 6858000"/>
              <a:gd name="connsiteX7240" fmla="*/ 5161709 w 7735930"/>
              <a:gd name="connsiteY7240" fmla="*/ 5141614 h 6858000"/>
              <a:gd name="connsiteX7241" fmla="*/ 5159588 w 7735930"/>
              <a:gd name="connsiteY7241" fmla="*/ 5140319 h 6858000"/>
              <a:gd name="connsiteX7242" fmla="*/ 5159588 w 7735930"/>
              <a:gd name="connsiteY7242" fmla="*/ 5140320 h 6858000"/>
              <a:gd name="connsiteX7243" fmla="*/ 5507647 w 7735930"/>
              <a:gd name="connsiteY7243" fmla="*/ 5137434 h 6858000"/>
              <a:gd name="connsiteX7244" fmla="*/ 5507648 w 7735930"/>
              <a:gd name="connsiteY7244" fmla="*/ 5137435 h 6858000"/>
              <a:gd name="connsiteX7245" fmla="*/ 5507647 w 7735930"/>
              <a:gd name="connsiteY7245" fmla="*/ 5137435 h 6858000"/>
              <a:gd name="connsiteX7246" fmla="*/ 5547284 w 7735930"/>
              <a:gd name="connsiteY7246" fmla="*/ 5136053 h 6858000"/>
              <a:gd name="connsiteX7247" fmla="*/ 5544647 w 7735930"/>
              <a:gd name="connsiteY7247" fmla="*/ 5139888 h 6858000"/>
              <a:gd name="connsiteX7248" fmla="*/ 5544647 w 7735930"/>
              <a:gd name="connsiteY7248" fmla="*/ 5145449 h 6858000"/>
              <a:gd name="connsiteX7249" fmla="*/ 5548503 w 7735930"/>
              <a:gd name="connsiteY7249" fmla="*/ 5147894 h 6858000"/>
              <a:gd name="connsiteX7250" fmla="*/ 5548504 w 7735930"/>
              <a:gd name="connsiteY7250" fmla="*/ 5147894 h 6858000"/>
              <a:gd name="connsiteX7251" fmla="*/ 5550976 w 7735930"/>
              <a:gd name="connsiteY7251" fmla="*/ 5145450 h 6858000"/>
              <a:gd name="connsiteX7252" fmla="*/ 5550976 w 7735930"/>
              <a:gd name="connsiteY7252" fmla="*/ 5151011 h 6858000"/>
              <a:gd name="connsiteX7253" fmla="*/ 5547284 w 7735930"/>
              <a:gd name="connsiteY7253" fmla="*/ 5152736 h 6858000"/>
              <a:gd name="connsiteX7254" fmla="*/ 5550625 w 7735930"/>
              <a:gd name="connsiteY7254" fmla="*/ 5153695 h 6858000"/>
              <a:gd name="connsiteX7255" fmla="*/ 5550625 w 7735930"/>
              <a:gd name="connsiteY7255" fmla="*/ 5153694 h 6858000"/>
              <a:gd name="connsiteX7256" fmla="*/ 5550626 w 7735930"/>
              <a:gd name="connsiteY7256" fmla="*/ 5153695 h 6858000"/>
              <a:gd name="connsiteX7257" fmla="*/ 5553439 w 7735930"/>
              <a:gd name="connsiteY7257" fmla="*/ 5151011 h 6858000"/>
              <a:gd name="connsiteX7258" fmla="*/ 5550977 w 7735930"/>
              <a:gd name="connsiteY7258" fmla="*/ 5141614 h 6858000"/>
              <a:gd name="connsiteX7259" fmla="*/ 5550976 w 7735930"/>
              <a:gd name="connsiteY7259" fmla="*/ 5141615 h 6858000"/>
              <a:gd name="connsiteX7260" fmla="*/ 5550976 w 7735930"/>
              <a:gd name="connsiteY7260" fmla="*/ 5141614 h 6858000"/>
              <a:gd name="connsiteX7261" fmla="*/ 5547285 w 7735930"/>
              <a:gd name="connsiteY7261" fmla="*/ 5145447 h 6858000"/>
              <a:gd name="connsiteX7262" fmla="*/ 5547680 w 7735930"/>
              <a:gd name="connsiteY7262" fmla="*/ 5139169 h 6858000"/>
              <a:gd name="connsiteX7263" fmla="*/ 5547285 w 7735930"/>
              <a:gd name="connsiteY7263" fmla="*/ 5136053 h 6858000"/>
              <a:gd name="connsiteX7264" fmla="*/ 5547284 w 7735930"/>
              <a:gd name="connsiteY7264" fmla="*/ 5136054 h 6858000"/>
              <a:gd name="connsiteX7265" fmla="*/ 5509746 w 7735930"/>
              <a:gd name="connsiteY7265" fmla="*/ 5134327 h 6858000"/>
              <a:gd name="connsiteX7266" fmla="*/ 5505966 w 7735930"/>
              <a:gd name="connsiteY7266" fmla="*/ 5136053 h 6858000"/>
              <a:gd name="connsiteX7267" fmla="*/ 5507647 w 7735930"/>
              <a:gd name="connsiteY7267" fmla="*/ 5137435 h 6858000"/>
              <a:gd name="connsiteX7268" fmla="*/ 5504823 w 7735930"/>
              <a:gd name="connsiteY7268" fmla="*/ 5141614 h 6858000"/>
              <a:gd name="connsiteX7269" fmla="*/ 5510977 w 7735930"/>
              <a:gd name="connsiteY7269" fmla="*/ 5143723 h 6858000"/>
              <a:gd name="connsiteX7270" fmla="*/ 5510977 w 7735930"/>
              <a:gd name="connsiteY7270" fmla="*/ 5143722 h 6858000"/>
              <a:gd name="connsiteX7271" fmla="*/ 5510978 w 7735930"/>
              <a:gd name="connsiteY7271" fmla="*/ 5143723 h 6858000"/>
              <a:gd name="connsiteX7272" fmla="*/ 5509231 w 7735930"/>
              <a:gd name="connsiteY7272" fmla="*/ 5138738 h 6858000"/>
              <a:gd name="connsiteX7273" fmla="*/ 5507648 w 7735930"/>
              <a:gd name="connsiteY7273" fmla="*/ 5137435 h 6858000"/>
              <a:gd name="connsiteX7274" fmla="*/ 5509747 w 7735930"/>
              <a:gd name="connsiteY7274" fmla="*/ 5134327 h 6858000"/>
              <a:gd name="connsiteX7275" fmla="*/ 5509745 w 7735930"/>
              <a:gd name="connsiteY7275" fmla="*/ 5134328 h 6858000"/>
              <a:gd name="connsiteX7276" fmla="*/ 5741127 w 7735930"/>
              <a:gd name="connsiteY7276" fmla="*/ 5125889 h 6858000"/>
              <a:gd name="connsiteX7277" fmla="*/ 5741918 w 7735930"/>
              <a:gd name="connsiteY7277" fmla="*/ 5128766 h 6858000"/>
              <a:gd name="connsiteX7278" fmla="*/ 5740512 w 7735930"/>
              <a:gd name="connsiteY7278" fmla="*/ 5128766 h 6858000"/>
              <a:gd name="connsiteX7279" fmla="*/ 5739369 w 7735930"/>
              <a:gd name="connsiteY7279" fmla="*/ 5136052 h 6858000"/>
              <a:gd name="connsiteX7280" fmla="*/ 5737524 w 7735930"/>
              <a:gd name="connsiteY7280" fmla="*/ 5135286 h 6858000"/>
              <a:gd name="connsiteX7281" fmla="*/ 5737523 w 7735930"/>
              <a:gd name="connsiteY7281" fmla="*/ 5135286 h 6858000"/>
              <a:gd name="connsiteX7282" fmla="*/ 5738138 w 7735930"/>
              <a:gd name="connsiteY7282" fmla="*/ 5138162 h 6858000"/>
              <a:gd name="connsiteX7283" fmla="*/ 5734358 w 7735930"/>
              <a:gd name="connsiteY7283" fmla="*/ 5139888 h 6858000"/>
              <a:gd name="connsiteX7284" fmla="*/ 5735589 w 7735930"/>
              <a:gd name="connsiteY7284" fmla="*/ 5141614 h 6858000"/>
              <a:gd name="connsiteX7285" fmla="*/ 5734358 w 7735930"/>
              <a:gd name="connsiteY7285" fmla="*/ 5141614 h 6858000"/>
              <a:gd name="connsiteX7286" fmla="*/ 5734358 w 7735930"/>
              <a:gd name="connsiteY7286" fmla="*/ 5143723 h 6858000"/>
              <a:gd name="connsiteX7287" fmla="*/ 5733215 w 7735930"/>
              <a:gd name="connsiteY7287" fmla="*/ 5143723 h 6858000"/>
              <a:gd name="connsiteX7288" fmla="*/ 5735589 w 7735930"/>
              <a:gd name="connsiteY7288" fmla="*/ 5149093 h 6858000"/>
              <a:gd name="connsiteX7289" fmla="*/ 5735589 w 7735930"/>
              <a:gd name="connsiteY7289" fmla="*/ 5151011 h 6858000"/>
              <a:gd name="connsiteX7290" fmla="*/ 5735590 w 7735930"/>
              <a:gd name="connsiteY7290" fmla="*/ 5151010 h 6858000"/>
              <a:gd name="connsiteX7291" fmla="*/ 5735590 w 7735930"/>
              <a:gd name="connsiteY7291" fmla="*/ 5151011 h 6858000"/>
              <a:gd name="connsiteX7292" fmla="*/ 5737248 w 7735930"/>
              <a:gd name="connsiteY7292" fmla="*/ 5149716 h 6858000"/>
              <a:gd name="connsiteX7293" fmla="*/ 5739369 w 7735930"/>
              <a:gd name="connsiteY7293" fmla="*/ 5151011 h 6858000"/>
              <a:gd name="connsiteX7294" fmla="*/ 5739369 w 7735930"/>
              <a:gd name="connsiteY7294" fmla="*/ 5151010 h 6858000"/>
              <a:gd name="connsiteX7295" fmla="*/ 5739370 w 7735930"/>
              <a:gd name="connsiteY7295" fmla="*/ 5151011 h 6858000"/>
              <a:gd name="connsiteX7296" fmla="*/ 5738139 w 7735930"/>
              <a:gd name="connsiteY7296" fmla="*/ 5143723 h 6858000"/>
              <a:gd name="connsiteX7297" fmla="*/ 5739897 w 7735930"/>
              <a:gd name="connsiteY7297" fmla="*/ 5142573 h 6858000"/>
              <a:gd name="connsiteX7298" fmla="*/ 5738139 w 7735930"/>
              <a:gd name="connsiteY7298" fmla="*/ 5141614 h 6858000"/>
              <a:gd name="connsiteX7299" fmla="*/ 5739370 w 7735930"/>
              <a:gd name="connsiteY7299" fmla="*/ 5138162 h 6858000"/>
              <a:gd name="connsiteX7300" fmla="*/ 5741127 w 7735930"/>
              <a:gd name="connsiteY7300" fmla="*/ 5138929 h 6858000"/>
              <a:gd name="connsiteX7301" fmla="*/ 5741126 w 7735930"/>
              <a:gd name="connsiteY7301" fmla="*/ 5138928 h 6858000"/>
              <a:gd name="connsiteX7302" fmla="*/ 5741128 w 7735930"/>
              <a:gd name="connsiteY7302" fmla="*/ 5138929 h 6858000"/>
              <a:gd name="connsiteX7303" fmla="*/ 5740513 w 7735930"/>
              <a:gd name="connsiteY7303" fmla="*/ 5136053 h 6858000"/>
              <a:gd name="connsiteX7304" fmla="*/ 5743062 w 7735930"/>
              <a:gd name="connsiteY7304" fmla="*/ 5126848 h 6858000"/>
              <a:gd name="connsiteX7305" fmla="*/ 5741128 w 7735930"/>
              <a:gd name="connsiteY7305" fmla="*/ 5125889 h 6858000"/>
              <a:gd name="connsiteX7306" fmla="*/ 6415578 w 7735930"/>
              <a:gd name="connsiteY7306" fmla="*/ 5108247 h 6858000"/>
              <a:gd name="connsiteX7307" fmla="*/ 6411797 w 7735930"/>
              <a:gd name="connsiteY7307" fmla="*/ 5117643 h 6858000"/>
              <a:gd name="connsiteX7308" fmla="*/ 6414435 w 7735930"/>
              <a:gd name="connsiteY7308" fmla="*/ 5126848 h 6858000"/>
              <a:gd name="connsiteX7309" fmla="*/ 6414436 w 7735930"/>
              <a:gd name="connsiteY7309" fmla="*/ 5126846 h 6858000"/>
              <a:gd name="connsiteX7310" fmla="*/ 6414436 w 7735930"/>
              <a:gd name="connsiteY7310" fmla="*/ 5126848 h 6858000"/>
              <a:gd name="connsiteX7311" fmla="*/ 6420765 w 7735930"/>
              <a:gd name="connsiteY7311" fmla="*/ 5113808 h 6858000"/>
              <a:gd name="connsiteX7312" fmla="*/ 6415579 w 7735930"/>
              <a:gd name="connsiteY7312" fmla="*/ 5108247 h 6858000"/>
              <a:gd name="connsiteX7313" fmla="*/ 5170410 w 7735930"/>
              <a:gd name="connsiteY7313" fmla="*/ 5106522 h 6858000"/>
              <a:gd name="connsiteX7314" fmla="*/ 5169048 w 7735930"/>
              <a:gd name="connsiteY7314" fmla="*/ 5110859 h 6858000"/>
              <a:gd name="connsiteX7315" fmla="*/ 5166632 w 7735930"/>
              <a:gd name="connsiteY7315" fmla="*/ 5110165 h 6858000"/>
              <a:gd name="connsiteX7316" fmla="*/ 5166632 w 7735930"/>
              <a:gd name="connsiteY7316" fmla="*/ 5109781 h 6858000"/>
              <a:gd name="connsiteX7317" fmla="*/ 5806796 w 7735930"/>
              <a:gd name="connsiteY7317" fmla="*/ 5104795 h 6858000"/>
              <a:gd name="connsiteX7318" fmla="*/ 5799236 w 7735930"/>
              <a:gd name="connsiteY7318" fmla="*/ 5106521 h 6858000"/>
              <a:gd name="connsiteX7319" fmla="*/ 5795456 w 7735930"/>
              <a:gd name="connsiteY7319" fmla="*/ 5115725 h 6858000"/>
              <a:gd name="connsiteX7320" fmla="*/ 5791226 w 7735930"/>
              <a:gd name="connsiteY7320" fmla="*/ 5111698 h 6858000"/>
              <a:gd name="connsiteX7321" fmla="*/ 5782974 w 7735930"/>
              <a:gd name="connsiteY7321" fmla="*/ 5108247 h 6858000"/>
              <a:gd name="connsiteX7322" fmla="*/ 5782973 w 7735930"/>
              <a:gd name="connsiteY7322" fmla="*/ 5108247 h 6858000"/>
              <a:gd name="connsiteX7323" fmla="*/ 5780599 w 7735930"/>
              <a:gd name="connsiteY7323" fmla="*/ 5113808 h 6858000"/>
              <a:gd name="connsiteX7324" fmla="*/ 5782543 w 7735930"/>
              <a:gd name="connsiteY7324" fmla="*/ 5121478 h 6858000"/>
              <a:gd name="connsiteX7325" fmla="*/ 5782972 w 7735930"/>
              <a:gd name="connsiteY7325" fmla="*/ 5126846 h 6858000"/>
              <a:gd name="connsiteX7326" fmla="*/ 5781083 w 7735930"/>
              <a:gd name="connsiteY7326" fmla="*/ 5123660 h 6858000"/>
              <a:gd name="connsiteX7327" fmla="*/ 5781082 w 7735930"/>
              <a:gd name="connsiteY7327" fmla="*/ 5123660 h 6858000"/>
              <a:gd name="connsiteX7328" fmla="*/ 5779192 w 7735930"/>
              <a:gd name="connsiteY7328" fmla="*/ 5124931 h 6858000"/>
              <a:gd name="connsiteX7329" fmla="*/ 5789302 w 7735930"/>
              <a:gd name="connsiteY7329" fmla="*/ 5134327 h 6858000"/>
              <a:gd name="connsiteX7330" fmla="*/ 5789302 w 7735930"/>
              <a:gd name="connsiteY7330" fmla="*/ 5139888 h 6858000"/>
              <a:gd name="connsiteX7331" fmla="*/ 5785610 w 7735930"/>
              <a:gd name="connsiteY7331" fmla="*/ 5143532 h 6858000"/>
              <a:gd name="connsiteX7332" fmla="*/ 5785610 w 7735930"/>
              <a:gd name="connsiteY7332" fmla="*/ 5143723 h 6858000"/>
              <a:gd name="connsiteX7333" fmla="*/ 5782973 w 7735930"/>
              <a:gd name="connsiteY7333" fmla="*/ 5156572 h 6858000"/>
              <a:gd name="connsiteX7334" fmla="*/ 5785610 w 7735930"/>
              <a:gd name="connsiteY7334" fmla="*/ 5160024 h 6858000"/>
              <a:gd name="connsiteX7335" fmla="*/ 5783588 w 7735930"/>
              <a:gd name="connsiteY7335" fmla="*/ 5165776 h 6858000"/>
              <a:gd name="connsiteX7336" fmla="*/ 5781830 w 7735930"/>
              <a:gd name="connsiteY7336" fmla="*/ 5171338 h 6858000"/>
              <a:gd name="connsiteX7337" fmla="*/ 5782973 w 7735930"/>
              <a:gd name="connsiteY7337" fmla="*/ 5176899 h 6858000"/>
              <a:gd name="connsiteX7338" fmla="*/ 5782974 w 7735930"/>
              <a:gd name="connsiteY7338" fmla="*/ 5176898 h 6858000"/>
              <a:gd name="connsiteX7339" fmla="*/ 5782974 w 7735930"/>
              <a:gd name="connsiteY7339" fmla="*/ 5176899 h 6858000"/>
              <a:gd name="connsiteX7340" fmla="*/ 5786072 w 7735930"/>
              <a:gd name="connsiteY7340" fmla="*/ 5175053 h 6858000"/>
              <a:gd name="connsiteX7341" fmla="*/ 5787984 w 7735930"/>
              <a:gd name="connsiteY7341" fmla="*/ 5171339 h 6858000"/>
              <a:gd name="connsiteX7342" fmla="*/ 5789302 w 7735930"/>
              <a:gd name="connsiteY7342" fmla="*/ 5174981 h 6858000"/>
              <a:gd name="connsiteX7343" fmla="*/ 5784204 w 7735930"/>
              <a:gd name="connsiteY7343" fmla="*/ 5180541 h 6858000"/>
              <a:gd name="connsiteX7344" fmla="*/ 5784204 w 7735930"/>
              <a:gd name="connsiteY7344" fmla="*/ 5180542 h 6858000"/>
              <a:gd name="connsiteX7345" fmla="*/ 5803016 w 7735930"/>
              <a:gd name="connsiteY7345" fmla="*/ 5174981 h 6858000"/>
              <a:gd name="connsiteX7346" fmla="*/ 5803829 w 7735930"/>
              <a:gd name="connsiteY7346" fmla="*/ 5192168 h 6858000"/>
              <a:gd name="connsiteX7347" fmla="*/ 5799236 w 7735930"/>
              <a:gd name="connsiteY7347" fmla="*/ 5206622 h 6858000"/>
              <a:gd name="connsiteX7348" fmla="*/ 5799237 w 7735930"/>
              <a:gd name="connsiteY7348" fmla="*/ 5206620 h 6858000"/>
              <a:gd name="connsiteX7349" fmla="*/ 5799237 w 7735930"/>
              <a:gd name="connsiteY7349" fmla="*/ 5206622 h 6858000"/>
              <a:gd name="connsiteX7350" fmla="*/ 5801621 w 7735930"/>
              <a:gd name="connsiteY7350" fmla="*/ 5204249 h 6858000"/>
              <a:gd name="connsiteX7351" fmla="*/ 5805390 w 7735930"/>
              <a:gd name="connsiteY7351" fmla="*/ 5208348 h 6858000"/>
              <a:gd name="connsiteX7352" fmla="*/ 5805390 w 7735930"/>
              <a:gd name="connsiteY7352" fmla="*/ 5208347 h 6858000"/>
              <a:gd name="connsiteX7353" fmla="*/ 5805391 w 7735930"/>
              <a:gd name="connsiteY7353" fmla="*/ 5208348 h 6858000"/>
              <a:gd name="connsiteX7354" fmla="*/ 5806193 w 7735930"/>
              <a:gd name="connsiteY7354" fmla="*/ 5203050 h 6858000"/>
              <a:gd name="connsiteX7355" fmla="*/ 5809170 w 7735930"/>
              <a:gd name="connsiteY7355" fmla="*/ 5201061 h 6858000"/>
              <a:gd name="connsiteX7356" fmla="*/ 5811994 w 7735930"/>
              <a:gd name="connsiteY7356" fmla="*/ 5204225 h 6858000"/>
              <a:gd name="connsiteX7357" fmla="*/ 5811995 w 7735930"/>
              <a:gd name="connsiteY7357" fmla="*/ 5204225 h 6858000"/>
              <a:gd name="connsiteX7358" fmla="*/ 5816730 w 7735930"/>
              <a:gd name="connsiteY7358" fmla="*/ 5202787 h 6858000"/>
              <a:gd name="connsiteX7359" fmla="*/ 5816730 w 7735930"/>
              <a:gd name="connsiteY7359" fmla="*/ 5208348 h 6858000"/>
              <a:gd name="connsiteX7360" fmla="*/ 5816731 w 7735930"/>
              <a:gd name="connsiteY7360" fmla="*/ 5208347 h 6858000"/>
              <a:gd name="connsiteX7361" fmla="*/ 5816731 w 7735930"/>
              <a:gd name="connsiteY7361" fmla="*/ 5208348 h 6858000"/>
              <a:gd name="connsiteX7362" fmla="*/ 5822709 w 7735930"/>
              <a:gd name="connsiteY7362" fmla="*/ 5207581 h 6858000"/>
              <a:gd name="connsiteX7363" fmla="*/ 5822885 w 7735930"/>
              <a:gd name="connsiteY7363" fmla="*/ 5206622 h 6858000"/>
              <a:gd name="connsiteX7364" fmla="*/ 5828072 w 7735930"/>
              <a:gd name="connsiteY7364" fmla="*/ 5204705 h 6858000"/>
              <a:gd name="connsiteX7365" fmla="*/ 5825434 w 7735930"/>
              <a:gd name="connsiteY7365" fmla="*/ 5201061 h 6858000"/>
              <a:gd name="connsiteX7366" fmla="*/ 5829215 w 7735930"/>
              <a:gd name="connsiteY7366" fmla="*/ 5201061 h 6858000"/>
              <a:gd name="connsiteX7367" fmla="*/ 5820511 w 7735930"/>
              <a:gd name="connsiteY7367" fmla="*/ 5197226 h 6858000"/>
              <a:gd name="connsiteX7368" fmla="*/ 5820511 w 7735930"/>
              <a:gd name="connsiteY7368" fmla="*/ 5189939 h 6858000"/>
              <a:gd name="connsiteX7369" fmla="*/ 5816731 w 7735930"/>
              <a:gd name="connsiteY7369" fmla="*/ 5182460 h 6858000"/>
              <a:gd name="connsiteX7370" fmla="*/ 5812951 w 7735930"/>
              <a:gd name="connsiteY7370" fmla="*/ 5180542 h 6858000"/>
              <a:gd name="connsiteX7371" fmla="*/ 5814182 w 7735930"/>
              <a:gd name="connsiteY7371" fmla="*/ 5180542 h 6858000"/>
              <a:gd name="connsiteX7372" fmla="*/ 5814182 w 7735930"/>
              <a:gd name="connsiteY7372" fmla="*/ 5178816 h 6858000"/>
              <a:gd name="connsiteX7373" fmla="*/ 5815501 w 7735930"/>
              <a:gd name="connsiteY7373" fmla="*/ 5173255 h 6858000"/>
              <a:gd name="connsiteX7374" fmla="*/ 5815500 w 7735930"/>
              <a:gd name="connsiteY7374" fmla="*/ 5173255 h 6858000"/>
              <a:gd name="connsiteX7375" fmla="*/ 5815499 w 7735930"/>
              <a:gd name="connsiteY7375" fmla="*/ 5173255 h 6858000"/>
              <a:gd name="connsiteX7376" fmla="*/ 5811983 w 7735930"/>
              <a:gd name="connsiteY7376" fmla="*/ 5173255 h 6858000"/>
              <a:gd name="connsiteX7377" fmla="*/ 5811192 w 7735930"/>
              <a:gd name="connsiteY7377" fmla="*/ 5176707 h 6858000"/>
              <a:gd name="connsiteX7378" fmla="*/ 5811193 w 7735930"/>
              <a:gd name="connsiteY7378" fmla="*/ 5176707 h 6858000"/>
              <a:gd name="connsiteX7379" fmla="*/ 5811368 w 7735930"/>
              <a:gd name="connsiteY7379" fmla="*/ 5176707 h 6858000"/>
              <a:gd name="connsiteX7380" fmla="*/ 5811719 w 7735930"/>
              <a:gd name="connsiteY7380" fmla="*/ 5177858 h 6858000"/>
              <a:gd name="connsiteX7381" fmla="*/ 5811719 w 7735930"/>
              <a:gd name="connsiteY7381" fmla="*/ 5178241 h 6858000"/>
              <a:gd name="connsiteX7382" fmla="*/ 5811719 w 7735930"/>
              <a:gd name="connsiteY7382" fmla="*/ 5178433 h 6858000"/>
              <a:gd name="connsiteX7383" fmla="*/ 5810752 w 7735930"/>
              <a:gd name="connsiteY7383" fmla="*/ 5178815 h 6858000"/>
              <a:gd name="connsiteX7384" fmla="*/ 5809171 w 7735930"/>
              <a:gd name="connsiteY7384" fmla="*/ 5177858 h 6858000"/>
              <a:gd name="connsiteX7385" fmla="*/ 5803457 w 7735930"/>
              <a:gd name="connsiteY7385" fmla="*/ 5172872 h 6858000"/>
              <a:gd name="connsiteX7386" fmla="*/ 5803193 w 7735930"/>
              <a:gd name="connsiteY7386" fmla="*/ 5172488 h 6858000"/>
              <a:gd name="connsiteX7387" fmla="*/ 5803193 w 7735930"/>
              <a:gd name="connsiteY7387" fmla="*/ 5172105 h 6858000"/>
              <a:gd name="connsiteX7388" fmla="*/ 5804424 w 7735930"/>
              <a:gd name="connsiteY7388" fmla="*/ 5167886 h 6858000"/>
              <a:gd name="connsiteX7389" fmla="*/ 5804600 w 7735930"/>
              <a:gd name="connsiteY7389" fmla="*/ 5167694 h 6858000"/>
              <a:gd name="connsiteX7390" fmla="*/ 5804599 w 7735930"/>
              <a:gd name="connsiteY7390" fmla="*/ 5167694 h 6858000"/>
              <a:gd name="connsiteX7391" fmla="*/ 5804598 w 7735930"/>
              <a:gd name="connsiteY7391" fmla="*/ 5167694 h 6858000"/>
              <a:gd name="connsiteX7392" fmla="*/ 5804248 w 7735930"/>
              <a:gd name="connsiteY7392" fmla="*/ 5167694 h 6858000"/>
              <a:gd name="connsiteX7393" fmla="*/ 5803017 w 7735930"/>
              <a:gd name="connsiteY7393" fmla="*/ 5160215 h 6858000"/>
              <a:gd name="connsiteX7394" fmla="*/ 5795457 w 7735930"/>
              <a:gd name="connsiteY7394" fmla="*/ 5152736 h 6858000"/>
              <a:gd name="connsiteX7395" fmla="*/ 5794314 w 7735930"/>
              <a:gd name="connsiteY7395" fmla="*/ 5139888 h 6858000"/>
              <a:gd name="connsiteX7396" fmla="*/ 5799270 w 7735930"/>
              <a:gd name="connsiteY7396" fmla="*/ 5133655 h 6858000"/>
              <a:gd name="connsiteX7397" fmla="*/ 5798094 w 7735930"/>
              <a:gd name="connsiteY7397" fmla="*/ 5126848 h 6858000"/>
              <a:gd name="connsiteX7398" fmla="*/ 5800752 w 7735930"/>
              <a:gd name="connsiteY7398" fmla="*/ 5128718 h 6858000"/>
              <a:gd name="connsiteX7399" fmla="*/ 5800752 w 7735930"/>
              <a:gd name="connsiteY7399" fmla="*/ 5128717 h 6858000"/>
              <a:gd name="connsiteX7400" fmla="*/ 5800753 w 7735930"/>
              <a:gd name="connsiteY7400" fmla="*/ 5128718 h 6858000"/>
              <a:gd name="connsiteX7401" fmla="*/ 5803017 w 7735930"/>
              <a:gd name="connsiteY7401" fmla="*/ 5126848 h 6858000"/>
              <a:gd name="connsiteX7402" fmla="*/ 5799644 w 7735930"/>
              <a:gd name="connsiteY7402" fmla="*/ 5122964 h 6858000"/>
              <a:gd name="connsiteX7403" fmla="*/ 5801610 w 7735930"/>
              <a:gd name="connsiteY7403" fmla="*/ 5117644 h 6858000"/>
              <a:gd name="connsiteX7404" fmla="*/ 5803016 w 7735930"/>
              <a:gd name="connsiteY7404" fmla="*/ 5123205 h 6858000"/>
              <a:gd name="connsiteX7405" fmla="*/ 5803016 w 7735930"/>
              <a:gd name="connsiteY7405" fmla="*/ 5123202 h 6858000"/>
              <a:gd name="connsiteX7406" fmla="*/ 5803017 w 7735930"/>
              <a:gd name="connsiteY7406" fmla="*/ 5123205 h 6858000"/>
              <a:gd name="connsiteX7407" fmla="*/ 5806797 w 7735930"/>
              <a:gd name="connsiteY7407" fmla="*/ 5115726 h 6858000"/>
              <a:gd name="connsiteX7408" fmla="*/ 5803017 w 7735930"/>
              <a:gd name="connsiteY7408" fmla="*/ 5110165 h 6858000"/>
              <a:gd name="connsiteX7409" fmla="*/ 5805390 w 7735930"/>
              <a:gd name="connsiteY7409" fmla="*/ 5106521 h 6858000"/>
              <a:gd name="connsiteX7410" fmla="*/ 5806389 w 7735930"/>
              <a:gd name="connsiteY7410" fmla="*/ 5107456 h 6858000"/>
              <a:gd name="connsiteX7411" fmla="*/ 5806389 w 7735930"/>
              <a:gd name="connsiteY7411" fmla="*/ 5107455 h 6858000"/>
              <a:gd name="connsiteX7412" fmla="*/ 5806390 w 7735930"/>
              <a:gd name="connsiteY7412" fmla="*/ 5107456 h 6858000"/>
              <a:gd name="connsiteX7413" fmla="*/ 5806797 w 7735930"/>
              <a:gd name="connsiteY7413" fmla="*/ 5104795 h 6858000"/>
              <a:gd name="connsiteX7414" fmla="*/ 5216828 w 7735930"/>
              <a:gd name="connsiteY7414" fmla="*/ 5094248 h 6858000"/>
              <a:gd name="connsiteX7415" fmla="*/ 5212257 w 7735930"/>
              <a:gd name="connsiteY7415" fmla="*/ 5102111 h 6858000"/>
              <a:gd name="connsiteX7416" fmla="*/ 5211905 w 7735930"/>
              <a:gd name="connsiteY7416" fmla="*/ 5103069 h 6858000"/>
              <a:gd name="connsiteX7417" fmla="*/ 5211906 w 7735930"/>
              <a:gd name="connsiteY7417" fmla="*/ 5103068 h 6858000"/>
              <a:gd name="connsiteX7418" fmla="*/ 5211906 w 7735930"/>
              <a:gd name="connsiteY7418" fmla="*/ 5103069 h 6858000"/>
              <a:gd name="connsiteX7419" fmla="*/ 5212697 w 7735930"/>
              <a:gd name="connsiteY7419" fmla="*/ 5102686 h 6858000"/>
              <a:gd name="connsiteX7420" fmla="*/ 5216378 w 7735930"/>
              <a:gd name="connsiteY7420" fmla="*/ 5099737 h 6858000"/>
              <a:gd name="connsiteX7421" fmla="*/ 5220257 w 7735930"/>
              <a:gd name="connsiteY7421" fmla="*/ 5100960 h 6858000"/>
              <a:gd name="connsiteX7422" fmla="*/ 5220257 w 7735930"/>
              <a:gd name="connsiteY7422" fmla="*/ 5100959 h 6858000"/>
              <a:gd name="connsiteX7423" fmla="*/ 5220258 w 7735930"/>
              <a:gd name="connsiteY7423" fmla="*/ 5100960 h 6858000"/>
              <a:gd name="connsiteX7424" fmla="*/ 5216477 w 7735930"/>
              <a:gd name="connsiteY7424" fmla="*/ 5095399 h 6858000"/>
              <a:gd name="connsiteX7425" fmla="*/ 5216829 w 7735930"/>
              <a:gd name="connsiteY7425" fmla="*/ 5094248 h 6858000"/>
              <a:gd name="connsiteX7426" fmla="*/ 5216827 w 7735930"/>
              <a:gd name="connsiteY7426" fmla="*/ 5094251 h 6858000"/>
              <a:gd name="connsiteX7427" fmla="*/ 5402040 w 7735930"/>
              <a:gd name="connsiteY7427" fmla="*/ 5091859 h 6858000"/>
              <a:gd name="connsiteX7428" fmla="*/ 5402041 w 7735930"/>
              <a:gd name="connsiteY7428" fmla="*/ 5091860 h 6858000"/>
              <a:gd name="connsiteX7429" fmla="*/ 5402040 w 7735930"/>
              <a:gd name="connsiteY7429" fmla="*/ 5091860 h 6858000"/>
              <a:gd name="connsiteX7430" fmla="*/ 5401177 w 7735930"/>
              <a:gd name="connsiteY7430" fmla="*/ 5089838 h 6858000"/>
              <a:gd name="connsiteX7431" fmla="*/ 5402040 w 7735930"/>
              <a:gd name="connsiteY7431" fmla="*/ 5091860 h 6858000"/>
              <a:gd name="connsiteX7432" fmla="*/ 5400034 w 7735930"/>
              <a:gd name="connsiteY7432" fmla="*/ 5093481 h 6858000"/>
              <a:gd name="connsiteX7433" fmla="*/ 5401177 w 7735930"/>
              <a:gd name="connsiteY7433" fmla="*/ 5095399 h 6858000"/>
              <a:gd name="connsiteX7434" fmla="*/ 5401178 w 7735930"/>
              <a:gd name="connsiteY7434" fmla="*/ 5095399 h 6858000"/>
              <a:gd name="connsiteX7435" fmla="*/ 5403551 w 7735930"/>
              <a:gd name="connsiteY7435" fmla="*/ 5095399 h 6858000"/>
              <a:gd name="connsiteX7436" fmla="*/ 5402041 w 7735930"/>
              <a:gd name="connsiteY7436" fmla="*/ 5091860 h 6858000"/>
              <a:gd name="connsiteX7437" fmla="*/ 5402408 w 7735930"/>
              <a:gd name="connsiteY7437" fmla="*/ 5091563 h 6858000"/>
              <a:gd name="connsiteX7438" fmla="*/ 5401178 w 7735930"/>
              <a:gd name="connsiteY7438" fmla="*/ 5089838 h 6858000"/>
              <a:gd name="connsiteX7439" fmla="*/ 5401179 w 7735930"/>
              <a:gd name="connsiteY7439" fmla="*/ 5089841 h 6858000"/>
              <a:gd name="connsiteX7440" fmla="*/ 5464912 w 7735930"/>
              <a:gd name="connsiteY7440" fmla="*/ 5071236 h 6858000"/>
              <a:gd name="connsiteX7441" fmla="*/ 5464912 w 7735930"/>
              <a:gd name="connsiteY7441" fmla="*/ 5080633 h 6858000"/>
              <a:gd name="connsiteX7442" fmla="*/ 5464913 w 7735930"/>
              <a:gd name="connsiteY7442" fmla="*/ 5080633 h 6858000"/>
              <a:gd name="connsiteX7443" fmla="*/ 5468429 w 7735930"/>
              <a:gd name="connsiteY7443" fmla="*/ 5080633 h 6858000"/>
              <a:gd name="connsiteX7444" fmla="*/ 5469836 w 7735930"/>
              <a:gd name="connsiteY7444" fmla="*/ 5075072 h 6858000"/>
              <a:gd name="connsiteX7445" fmla="*/ 5464913 w 7735930"/>
              <a:gd name="connsiteY7445" fmla="*/ 5071236 h 6858000"/>
              <a:gd name="connsiteX7446" fmla="*/ 5226015 w 7735930"/>
              <a:gd name="connsiteY7446" fmla="*/ 5068448 h 6858000"/>
              <a:gd name="connsiteX7447" fmla="*/ 5224775 w 7735930"/>
              <a:gd name="connsiteY7447" fmla="*/ 5069191 h 6858000"/>
              <a:gd name="connsiteX7448" fmla="*/ 5225180 w 7735930"/>
              <a:gd name="connsiteY7448" fmla="*/ 5069702 h 6858000"/>
              <a:gd name="connsiteX7449" fmla="*/ 5225180 w 7735930"/>
              <a:gd name="connsiteY7449" fmla="*/ 5069701 h 6858000"/>
              <a:gd name="connsiteX7450" fmla="*/ 5225181 w 7735930"/>
              <a:gd name="connsiteY7450" fmla="*/ 5069702 h 6858000"/>
              <a:gd name="connsiteX7451" fmla="*/ 5226016 w 7735930"/>
              <a:gd name="connsiteY7451" fmla="*/ 5068448 h 6858000"/>
              <a:gd name="connsiteX7452" fmla="*/ 5226014 w 7735930"/>
              <a:gd name="connsiteY7452" fmla="*/ 5068449 h 6858000"/>
              <a:gd name="connsiteX7453" fmla="*/ 5186323 w 7735930"/>
              <a:gd name="connsiteY7453" fmla="*/ 5063949 h 6858000"/>
              <a:gd name="connsiteX7454" fmla="*/ 5183949 w 7735930"/>
              <a:gd name="connsiteY7454" fmla="*/ 5069319 h 6858000"/>
              <a:gd name="connsiteX7455" fmla="*/ 5183685 w 7735930"/>
              <a:gd name="connsiteY7455" fmla="*/ 5070661 h 6858000"/>
              <a:gd name="connsiteX7456" fmla="*/ 5183685 w 7735930"/>
              <a:gd name="connsiteY7456" fmla="*/ 5071045 h 6858000"/>
              <a:gd name="connsiteX7457" fmla="*/ 5183334 w 7735930"/>
              <a:gd name="connsiteY7457" fmla="*/ 5072003 h 6858000"/>
              <a:gd name="connsiteX7458" fmla="*/ 5184301 w 7735930"/>
              <a:gd name="connsiteY7458" fmla="*/ 5072962 h 6858000"/>
              <a:gd name="connsiteX7459" fmla="*/ 5184741 w 7735930"/>
              <a:gd name="connsiteY7459" fmla="*/ 5077756 h 6858000"/>
              <a:gd name="connsiteX7460" fmla="*/ 5184741 w 7735930"/>
              <a:gd name="connsiteY7460" fmla="*/ 5077752 h 6858000"/>
              <a:gd name="connsiteX7461" fmla="*/ 5184742 w 7735930"/>
              <a:gd name="connsiteY7461" fmla="*/ 5077756 h 6858000"/>
              <a:gd name="connsiteX7462" fmla="*/ 5185269 w 7735930"/>
              <a:gd name="connsiteY7462" fmla="*/ 5075072 h 6858000"/>
              <a:gd name="connsiteX7463" fmla="*/ 5186500 w 7735930"/>
              <a:gd name="connsiteY7463" fmla="*/ 5073154 h 6858000"/>
              <a:gd name="connsiteX7464" fmla="*/ 5188982 w 7735930"/>
              <a:gd name="connsiteY7464" fmla="*/ 5074232 h 6858000"/>
              <a:gd name="connsiteX7465" fmla="*/ 5188983 w 7735930"/>
              <a:gd name="connsiteY7465" fmla="*/ 5074232 h 6858000"/>
              <a:gd name="connsiteX7466" fmla="*/ 5190280 w 7735930"/>
              <a:gd name="connsiteY7466" fmla="*/ 5073154 h 6858000"/>
              <a:gd name="connsiteX7467" fmla="*/ 5186500 w 7735930"/>
              <a:gd name="connsiteY7467" fmla="*/ 5067593 h 6858000"/>
              <a:gd name="connsiteX7468" fmla="*/ 5187906 w 7735930"/>
              <a:gd name="connsiteY7468" fmla="*/ 5065867 h 6858000"/>
              <a:gd name="connsiteX7469" fmla="*/ 5186324 w 7735930"/>
              <a:gd name="connsiteY7469" fmla="*/ 5063949 h 6858000"/>
              <a:gd name="connsiteX7470" fmla="*/ 5186323 w 7735930"/>
              <a:gd name="connsiteY7470" fmla="*/ 5063950 h 6858000"/>
              <a:gd name="connsiteX7471" fmla="*/ 5396869 w 7735930"/>
              <a:gd name="connsiteY7471" fmla="*/ 5062415 h 6858000"/>
              <a:gd name="connsiteX7472" fmla="*/ 5395814 w 7735930"/>
              <a:gd name="connsiteY7472" fmla="*/ 5062607 h 6858000"/>
              <a:gd name="connsiteX7473" fmla="*/ 5395023 w 7735930"/>
              <a:gd name="connsiteY7473" fmla="*/ 5062607 h 6858000"/>
              <a:gd name="connsiteX7474" fmla="*/ 5395023 w 7735930"/>
              <a:gd name="connsiteY7474" fmla="*/ 5071236 h 6858000"/>
              <a:gd name="connsiteX7475" fmla="*/ 5402407 w 7735930"/>
              <a:gd name="connsiteY7475" fmla="*/ 5073154 h 6858000"/>
              <a:gd name="connsiteX7476" fmla="*/ 5402407 w 7735930"/>
              <a:gd name="connsiteY7476" fmla="*/ 5073153 h 6858000"/>
              <a:gd name="connsiteX7477" fmla="*/ 5402408 w 7735930"/>
              <a:gd name="connsiteY7477" fmla="*/ 5073154 h 6858000"/>
              <a:gd name="connsiteX7478" fmla="*/ 5404782 w 7735930"/>
              <a:gd name="connsiteY7478" fmla="*/ 5067785 h 6858000"/>
              <a:gd name="connsiteX7479" fmla="*/ 5404781 w 7735930"/>
              <a:gd name="connsiteY7479" fmla="*/ 5067785 h 6858000"/>
              <a:gd name="connsiteX7480" fmla="*/ 5403814 w 7735930"/>
              <a:gd name="connsiteY7480" fmla="*/ 5067975 h 6858000"/>
              <a:gd name="connsiteX7481" fmla="*/ 5400650 w 7735930"/>
              <a:gd name="connsiteY7481" fmla="*/ 5064525 h 6858000"/>
              <a:gd name="connsiteX7482" fmla="*/ 5399419 w 7735930"/>
              <a:gd name="connsiteY7482" fmla="*/ 5063949 h 6858000"/>
              <a:gd name="connsiteX7483" fmla="*/ 5399418 w 7735930"/>
              <a:gd name="connsiteY7483" fmla="*/ 5063949 h 6858000"/>
              <a:gd name="connsiteX7484" fmla="*/ 5398980 w 7735930"/>
              <a:gd name="connsiteY7484" fmla="*/ 5063949 h 6858000"/>
              <a:gd name="connsiteX7485" fmla="*/ 5396870 w 7735930"/>
              <a:gd name="connsiteY7485" fmla="*/ 5062415 h 6858000"/>
              <a:gd name="connsiteX7486" fmla="*/ 5395814 w 7735930"/>
              <a:gd name="connsiteY7486" fmla="*/ 5051485 h 6858000"/>
              <a:gd name="connsiteX7487" fmla="*/ 5396254 w 7735930"/>
              <a:gd name="connsiteY7487" fmla="*/ 5052827 h 6858000"/>
              <a:gd name="connsiteX7488" fmla="*/ 5393880 w 7735930"/>
              <a:gd name="connsiteY7488" fmla="*/ 5057813 h 6858000"/>
              <a:gd name="connsiteX7489" fmla="*/ 5393882 w 7735930"/>
              <a:gd name="connsiteY7489" fmla="*/ 5057810 h 6858000"/>
              <a:gd name="connsiteX7490" fmla="*/ 5393881 w 7735930"/>
              <a:gd name="connsiteY7490" fmla="*/ 5057813 h 6858000"/>
              <a:gd name="connsiteX7491" fmla="*/ 5394233 w 7735930"/>
              <a:gd name="connsiteY7491" fmla="*/ 5057429 h 6858000"/>
              <a:gd name="connsiteX7492" fmla="*/ 5395463 w 7735930"/>
              <a:gd name="connsiteY7492" fmla="*/ 5057238 h 6858000"/>
              <a:gd name="connsiteX7493" fmla="*/ 5397046 w 7735930"/>
              <a:gd name="connsiteY7493" fmla="*/ 5057238 h 6858000"/>
              <a:gd name="connsiteX7494" fmla="*/ 5398452 w 7735930"/>
              <a:gd name="connsiteY7494" fmla="*/ 5056470 h 6858000"/>
              <a:gd name="connsiteX7495" fmla="*/ 5398980 w 7735930"/>
              <a:gd name="connsiteY7495" fmla="*/ 5056470 h 6858000"/>
              <a:gd name="connsiteX7496" fmla="*/ 5399419 w 7735930"/>
              <a:gd name="connsiteY7496" fmla="*/ 5056470 h 6858000"/>
              <a:gd name="connsiteX7497" fmla="*/ 5399419 w 7735930"/>
              <a:gd name="connsiteY7497" fmla="*/ 5055703 h 6858000"/>
              <a:gd name="connsiteX7498" fmla="*/ 5395815 w 7735930"/>
              <a:gd name="connsiteY7498" fmla="*/ 5051485 h 6858000"/>
              <a:gd name="connsiteX7499" fmla="*/ 5395815 w 7735930"/>
              <a:gd name="connsiteY7499" fmla="*/ 5051486 h 6858000"/>
              <a:gd name="connsiteX7500" fmla="*/ 5403549 w 7735930"/>
              <a:gd name="connsiteY7500" fmla="*/ 5043430 h 6858000"/>
              <a:gd name="connsiteX7501" fmla="*/ 5404538 w 7735930"/>
              <a:gd name="connsiteY7501" fmla="*/ 5048032 h 6858000"/>
              <a:gd name="connsiteX7502" fmla="*/ 5403550 w 7735930"/>
              <a:gd name="connsiteY7502" fmla="*/ 5050908 h 6858000"/>
              <a:gd name="connsiteX7503" fmla="*/ 5400606 w 7735930"/>
              <a:gd name="connsiteY7503" fmla="*/ 5047864 h 6858000"/>
              <a:gd name="connsiteX7504" fmla="*/ 5400605 w 7735930"/>
              <a:gd name="connsiteY7504" fmla="*/ 5047865 h 6858000"/>
              <a:gd name="connsiteX7505" fmla="*/ 5400605 w 7735930"/>
              <a:gd name="connsiteY7505" fmla="*/ 5047864 h 6858000"/>
              <a:gd name="connsiteX7506" fmla="*/ 5397396 w 7735930"/>
              <a:gd name="connsiteY7506" fmla="*/ 5048992 h 6858000"/>
              <a:gd name="connsiteX7507" fmla="*/ 5397045 w 7735930"/>
              <a:gd name="connsiteY7507" fmla="*/ 5049183 h 6858000"/>
              <a:gd name="connsiteX7508" fmla="*/ 5401177 w 7735930"/>
              <a:gd name="connsiteY7508" fmla="*/ 5055128 h 6858000"/>
              <a:gd name="connsiteX7509" fmla="*/ 5401440 w 7735930"/>
              <a:gd name="connsiteY7509" fmla="*/ 5056279 h 6858000"/>
              <a:gd name="connsiteX7510" fmla="*/ 5401177 w 7735930"/>
              <a:gd name="connsiteY7510" fmla="*/ 5058196 h 6858000"/>
              <a:gd name="connsiteX7511" fmla="*/ 5402232 w 7735930"/>
              <a:gd name="connsiteY7511" fmla="*/ 5058772 h 6858000"/>
              <a:gd name="connsiteX7512" fmla="*/ 5403023 w 7735930"/>
              <a:gd name="connsiteY7512" fmla="*/ 5059539 h 6858000"/>
              <a:gd name="connsiteX7513" fmla="*/ 5403549 w 7735930"/>
              <a:gd name="connsiteY7513" fmla="*/ 5061456 h 6858000"/>
              <a:gd name="connsiteX7514" fmla="*/ 5403549 w 7735930"/>
              <a:gd name="connsiteY7514" fmla="*/ 5062415 h 6858000"/>
              <a:gd name="connsiteX7515" fmla="*/ 5404781 w 7735930"/>
              <a:gd name="connsiteY7515" fmla="*/ 5063566 h 6858000"/>
              <a:gd name="connsiteX7516" fmla="*/ 5404957 w 7735930"/>
              <a:gd name="connsiteY7516" fmla="*/ 5063758 h 6858000"/>
              <a:gd name="connsiteX7517" fmla="*/ 5404957 w 7735930"/>
              <a:gd name="connsiteY7517" fmla="*/ 5063757 h 6858000"/>
              <a:gd name="connsiteX7518" fmla="*/ 5404958 w 7735930"/>
              <a:gd name="connsiteY7518" fmla="*/ 5063758 h 6858000"/>
              <a:gd name="connsiteX7519" fmla="*/ 5408738 w 7735930"/>
              <a:gd name="connsiteY7519" fmla="*/ 5058388 h 6858000"/>
              <a:gd name="connsiteX7520" fmla="*/ 5403551 w 7735930"/>
              <a:gd name="connsiteY7520" fmla="*/ 5043430 h 6858000"/>
              <a:gd name="connsiteX7521" fmla="*/ 5403551 w 7735930"/>
              <a:gd name="connsiteY7521" fmla="*/ 5043432 h 6858000"/>
              <a:gd name="connsiteX7522" fmla="*/ 5201620 w 7735930"/>
              <a:gd name="connsiteY7522" fmla="*/ 5028665 h 6858000"/>
              <a:gd name="connsiteX7523" fmla="*/ 5206542 w 7735930"/>
              <a:gd name="connsiteY7523" fmla="*/ 5030582 h 6858000"/>
              <a:gd name="connsiteX7524" fmla="*/ 5206542 w 7735930"/>
              <a:gd name="connsiteY7524" fmla="*/ 5031158 h 6858000"/>
              <a:gd name="connsiteX7525" fmla="*/ 5205312 w 7735930"/>
              <a:gd name="connsiteY7525" fmla="*/ 5034224 h 6858000"/>
              <a:gd name="connsiteX7526" fmla="*/ 5203829 w 7735930"/>
              <a:gd name="connsiteY7526" fmla="*/ 5031445 h 6858000"/>
              <a:gd name="connsiteX7527" fmla="*/ 262325 w 7735930"/>
              <a:gd name="connsiteY7527" fmla="*/ 5011815 h 6858000"/>
              <a:gd name="connsiteX7528" fmla="*/ 264714 w 7735930"/>
              <a:gd name="connsiteY7528" fmla="*/ 5019991 h 6858000"/>
              <a:gd name="connsiteX7529" fmla="*/ 261229 w 7735930"/>
              <a:gd name="connsiteY7529" fmla="*/ 5027244 h 6858000"/>
              <a:gd name="connsiteX7530" fmla="*/ 248688 w 7735930"/>
              <a:gd name="connsiteY7530" fmla="*/ 5040971 h 6858000"/>
              <a:gd name="connsiteX7531" fmla="*/ 246300 w 7735930"/>
              <a:gd name="connsiteY7531" fmla="*/ 5032955 h 6858000"/>
              <a:gd name="connsiteX7532" fmla="*/ 249784 w 7735930"/>
              <a:gd name="connsiteY7532" fmla="*/ 5025683 h 6858000"/>
              <a:gd name="connsiteX7533" fmla="*/ 5141663 w 7735930"/>
              <a:gd name="connsiteY7533" fmla="*/ 4993380 h 6858000"/>
              <a:gd name="connsiteX7534" fmla="*/ 5139115 w 7735930"/>
              <a:gd name="connsiteY7534" fmla="*/ 5004502 h 6858000"/>
              <a:gd name="connsiteX7535" fmla="*/ 5137884 w 7735930"/>
              <a:gd name="connsiteY7535" fmla="*/ 5004502 h 6858000"/>
              <a:gd name="connsiteX7536" fmla="*/ 5142807 w 7735930"/>
              <a:gd name="connsiteY7536" fmla="*/ 5017542 h 6858000"/>
              <a:gd name="connsiteX7537" fmla="*/ 5142808 w 7735930"/>
              <a:gd name="connsiteY7537" fmla="*/ 5017541 h 6858000"/>
              <a:gd name="connsiteX7538" fmla="*/ 5142808 w 7735930"/>
              <a:gd name="connsiteY7538" fmla="*/ 5017542 h 6858000"/>
              <a:gd name="connsiteX7539" fmla="*/ 5145324 w 7735930"/>
              <a:gd name="connsiteY7539" fmla="*/ 5016607 h 6858000"/>
              <a:gd name="connsiteX7540" fmla="*/ 5146586 w 7735930"/>
              <a:gd name="connsiteY7540" fmla="*/ 5017542 h 6858000"/>
              <a:gd name="connsiteX7541" fmla="*/ 5144038 w 7735930"/>
              <a:gd name="connsiteY7541" fmla="*/ 5021186 h 6858000"/>
              <a:gd name="connsiteX7542" fmla="*/ 5150367 w 7735930"/>
              <a:gd name="connsiteY7542" fmla="*/ 5026747 h 6858000"/>
              <a:gd name="connsiteX7543" fmla="*/ 5146586 w 7735930"/>
              <a:gd name="connsiteY7543" fmla="*/ 5030582 h 6858000"/>
              <a:gd name="connsiteX7544" fmla="*/ 5153005 w 7735930"/>
              <a:gd name="connsiteY7544" fmla="*/ 5034226 h 6858000"/>
              <a:gd name="connsiteX7545" fmla="*/ 5147818 w 7735930"/>
              <a:gd name="connsiteY7545" fmla="*/ 5039787 h 6858000"/>
              <a:gd name="connsiteX7546" fmla="*/ 5166631 w 7735930"/>
              <a:gd name="connsiteY7546" fmla="*/ 5054553 h 6858000"/>
              <a:gd name="connsiteX7547" fmla="*/ 5164082 w 7735930"/>
              <a:gd name="connsiteY7547" fmla="*/ 5058387 h 6858000"/>
              <a:gd name="connsiteX7548" fmla="*/ 5160302 w 7735930"/>
              <a:gd name="connsiteY7548" fmla="*/ 5056470 h 6858000"/>
              <a:gd name="connsiteX7549" fmla="*/ 5160301 w 7735930"/>
              <a:gd name="connsiteY7549" fmla="*/ 5056470 h 6858000"/>
              <a:gd name="connsiteX7550" fmla="*/ 5156521 w 7735930"/>
              <a:gd name="connsiteY7550" fmla="*/ 5060114 h 6858000"/>
              <a:gd name="connsiteX7551" fmla="*/ 5157927 w 7735930"/>
              <a:gd name="connsiteY7551" fmla="*/ 5071235 h 6858000"/>
              <a:gd name="connsiteX7552" fmla="*/ 5155907 w 7735930"/>
              <a:gd name="connsiteY7552" fmla="*/ 5070469 h 6858000"/>
              <a:gd name="connsiteX7553" fmla="*/ 5155906 w 7735930"/>
              <a:gd name="connsiteY7553" fmla="*/ 5070469 h 6858000"/>
              <a:gd name="connsiteX7554" fmla="*/ 5156521 w 7735930"/>
              <a:gd name="connsiteY7554" fmla="*/ 5073154 h 6858000"/>
              <a:gd name="connsiteX7555" fmla="*/ 5152741 w 7735930"/>
              <a:gd name="connsiteY7555" fmla="*/ 5076798 h 6858000"/>
              <a:gd name="connsiteX7556" fmla="*/ 5152742 w 7735930"/>
              <a:gd name="connsiteY7556" fmla="*/ 5076798 h 6858000"/>
              <a:gd name="connsiteX7557" fmla="*/ 5153357 w 7735930"/>
              <a:gd name="connsiteY7557" fmla="*/ 5076798 h 6858000"/>
              <a:gd name="connsiteX7558" fmla="*/ 5160301 w 7735930"/>
              <a:gd name="connsiteY7558" fmla="*/ 5078906 h 6858000"/>
              <a:gd name="connsiteX7559" fmla="*/ 5160302 w 7735930"/>
              <a:gd name="connsiteY7559" fmla="*/ 5078907 h 6858000"/>
              <a:gd name="connsiteX7560" fmla="*/ 5160302 w 7735930"/>
              <a:gd name="connsiteY7560" fmla="*/ 5078715 h 6858000"/>
              <a:gd name="connsiteX7561" fmla="*/ 5161708 w 7735930"/>
              <a:gd name="connsiteY7561" fmla="*/ 5075073 h 6858000"/>
              <a:gd name="connsiteX7562" fmla="*/ 5164081 w 7735930"/>
              <a:gd name="connsiteY7562" fmla="*/ 5082550 h 6858000"/>
              <a:gd name="connsiteX7563" fmla="*/ 5164083 w 7735930"/>
              <a:gd name="connsiteY7563" fmla="*/ 5082549 h 6858000"/>
              <a:gd name="connsiteX7564" fmla="*/ 5164083 w 7735930"/>
              <a:gd name="connsiteY7564" fmla="*/ 5082550 h 6858000"/>
              <a:gd name="connsiteX7565" fmla="*/ 5167643 w 7735930"/>
              <a:gd name="connsiteY7565" fmla="*/ 5081975 h 6858000"/>
              <a:gd name="connsiteX7566" fmla="*/ 5172785 w 7735930"/>
              <a:gd name="connsiteY7566" fmla="*/ 5082550 h 6858000"/>
              <a:gd name="connsiteX7567" fmla="*/ 5165488 w 7735930"/>
              <a:gd name="connsiteY7567" fmla="*/ 5091850 h 6858000"/>
              <a:gd name="connsiteX7568" fmla="*/ 5157929 w 7735930"/>
              <a:gd name="connsiteY7568" fmla="*/ 5087920 h 6858000"/>
              <a:gd name="connsiteX7569" fmla="*/ 5159072 w 7735930"/>
              <a:gd name="connsiteY7569" fmla="*/ 5080633 h 6858000"/>
              <a:gd name="connsiteX7570" fmla="*/ 5153358 w 7735930"/>
              <a:gd name="connsiteY7570" fmla="*/ 5078907 h 6858000"/>
              <a:gd name="connsiteX7571" fmla="*/ 5153357 w 7735930"/>
              <a:gd name="connsiteY7571" fmla="*/ 5078907 h 6858000"/>
              <a:gd name="connsiteX7572" fmla="*/ 5153357 w 7735930"/>
              <a:gd name="connsiteY7572" fmla="*/ 5078906 h 6858000"/>
              <a:gd name="connsiteX7573" fmla="*/ 5152741 w 7735930"/>
              <a:gd name="connsiteY7573" fmla="*/ 5078906 h 6858000"/>
              <a:gd name="connsiteX7574" fmla="*/ 5164081 w 7735930"/>
              <a:gd name="connsiteY7574" fmla="*/ 5099042 h 6858000"/>
              <a:gd name="connsiteX7575" fmla="*/ 5165224 w 7735930"/>
              <a:gd name="connsiteY7575" fmla="*/ 5102686 h 6858000"/>
              <a:gd name="connsiteX7576" fmla="*/ 5162851 w 7735930"/>
              <a:gd name="connsiteY7576" fmla="*/ 5104795 h 6858000"/>
              <a:gd name="connsiteX7577" fmla="*/ 5163115 w 7735930"/>
              <a:gd name="connsiteY7577" fmla="*/ 5105562 h 6858000"/>
              <a:gd name="connsiteX7578" fmla="*/ 5163116 w 7735930"/>
              <a:gd name="connsiteY7578" fmla="*/ 5105561 h 6858000"/>
              <a:gd name="connsiteX7579" fmla="*/ 5163116 w 7735930"/>
              <a:gd name="connsiteY7579" fmla="*/ 5105562 h 6858000"/>
              <a:gd name="connsiteX7580" fmla="*/ 5165488 w 7735930"/>
              <a:gd name="connsiteY7580" fmla="*/ 5104603 h 6858000"/>
              <a:gd name="connsiteX7581" fmla="*/ 5166631 w 7735930"/>
              <a:gd name="connsiteY7581" fmla="*/ 5104987 h 6858000"/>
              <a:gd name="connsiteX7582" fmla="*/ 5166895 w 7735930"/>
              <a:gd name="connsiteY7582" fmla="*/ 5105562 h 6858000"/>
              <a:gd name="connsiteX7583" fmla="*/ 5166455 w 7735930"/>
              <a:gd name="connsiteY7583" fmla="*/ 5106521 h 6858000"/>
              <a:gd name="connsiteX7584" fmla="*/ 5162675 w 7735930"/>
              <a:gd name="connsiteY7584" fmla="*/ 5107863 h 6858000"/>
              <a:gd name="connsiteX7585" fmla="*/ 5162324 w 7735930"/>
              <a:gd name="connsiteY7585" fmla="*/ 5107863 h 6858000"/>
              <a:gd name="connsiteX7586" fmla="*/ 5161885 w 7735930"/>
              <a:gd name="connsiteY7586" fmla="*/ 5107480 h 6858000"/>
              <a:gd name="connsiteX7587" fmla="*/ 5160918 w 7735930"/>
              <a:gd name="connsiteY7587" fmla="*/ 5103836 h 6858000"/>
              <a:gd name="connsiteX7588" fmla="*/ 5160917 w 7735930"/>
              <a:gd name="connsiteY7588" fmla="*/ 5103837 h 6858000"/>
              <a:gd name="connsiteX7589" fmla="*/ 5160916 w 7735930"/>
              <a:gd name="connsiteY7589" fmla="*/ 5103836 h 6858000"/>
              <a:gd name="connsiteX7590" fmla="*/ 5160301 w 7735930"/>
              <a:gd name="connsiteY7590" fmla="*/ 5104795 h 6858000"/>
              <a:gd name="connsiteX7591" fmla="*/ 5162851 w 7735930"/>
              <a:gd name="connsiteY7591" fmla="*/ 5112082 h 6858000"/>
              <a:gd name="connsiteX7592" fmla="*/ 5163466 w 7735930"/>
              <a:gd name="connsiteY7592" fmla="*/ 5112849 h 6858000"/>
              <a:gd name="connsiteX7593" fmla="*/ 5163466 w 7735930"/>
              <a:gd name="connsiteY7593" fmla="*/ 5112848 h 6858000"/>
              <a:gd name="connsiteX7594" fmla="*/ 5163467 w 7735930"/>
              <a:gd name="connsiteY7594" fmla="*/ 5112849 h 6858000"/>
              <a:gd name="connsiteX7595" fmla="*/ 5163907 w 7735930"/>
              <a:gd name="connsiteY7595" fmla="*/ 5111699 h 6858000"/>
              <a:gd name="connsiteX7596" fmla="*/ 5166628 w 7735930"/>
              <a:gd name="connsiteY7596" fmla="*/ 5109784 h 6858000"/>
              <a:gd name="connsiteX7597" fmla="*/ 5164257 w 7735930"/>
              <a:gd name="connsiteY7597" fmla="*/ 5112274 h 6858000"/>
              <a:gd name="connsiteX7598" fmla="*/ 5169004 w 7735930"/>
              <a:gd name="connsiteY7598" fmla="*/ 5126848 h 6858000"/>
              <a:gd name="connsiteX7599" fmla="*/ 5165225 w 7735930"/>
              <a:gd name="connsiteY7599" fmla="*/ 5126848 h 6858000"/>
              <a:gd name="connsiteX7600" fmla="*/ 5163467 w 7735930"/>
              <a:gd name="connsiteY7600" fmla="*/ 5125889 h 6858000"/>
              <a:gd name="connsiteX7601" fmla="*/ 5163466 w 7735930"/>
              <a:gd name="connsiteY7601" fmla="*/ 5125889 h 6858000"/>
              <a:gd name="connsiteX7602" fmla="*/ 5164081 w 7735930"/>
              <a:gd name="connsiteY7602" fmla="*/ 5128766 h 6858000"/>
              <a:gd name="connsiteX7603" fmla="*/ 5155378 w 7735930"/>
              <a:gd name="connsiteY7603" fmla="*/ 5136053 h 6858000"/>
              <a:gd name="connsiteX7604" fmla="*/ 5165224 w 7735930"/>
              <a:gd name="connsiteY7604" fmla="*/ 5143723 h 6858000"/>
              <a:gd name="connsiteX7605" fmla="*/ 5165224 w 7735930"/>
              <a:gd name="connsiteY7605" fmla="*/ 5143722 h 6858000"/>
              <a:gd name="connsiteX7606" fmla="*/ 5165225 w 7735930"/>
              <a:gd name="connsiteY7606" fmla="*/ 5143723 h 6858000"/>
              <a:gd name="connsiteX7607" fmla="*/ 5167862 w 7735930"/>
              <a:gd name="connsiteY7607" fmla="*/ 5138164 h 6858000"/>
              <a:gd name="connsiteX7608" fmla="*/ 5167862 w 7735930"/>
              <a:gd name="connsiteY7608" fmla="*/ 5143723 h 6858000"/>
              <a:gd name="connsiteX7609" fmla="*/ 5167863 w 7735930"/>
              <a:gd name="connsiteY7609" fmla="*/ 5143722 h 6858000"/>
              <a:gd name="connsiteX7610" fmla="*/ 5167863 w 7735930"/>
              <a:gd name="connsiteY7610" fmla="*/ 5143723 h 6858000"/>
              <a:gd name="connsiteX7611" fmla="*/ 5171643 w 7735930"/>
              <a:gd name="connsiteY7611" fmla="*/ 5141614 h 6858000"/>
              <a:gd name="connsiteX7612" fmla="*/ 5174258 w 7735930"/>
              <a:gd name="connsiteY7612" fmla="*/ 5131690 h 6858000"/>
              <a:gd name="connsiteX7613" fmla="*/ 5184125 w 7735930"/>
              <a:gd name="connsiteY7613" fmla="*/ 5124931 h 6858000"/>
              <a:gd name="connsiteX7614" fmla="*/ 5184125 w 7735930"/>
              <a:gd name="connsiteY7614" fmla="*/ 5130492 h 6858000"/>
              <a:gd name="connsiteX7615" fmla="*/ 5184126 w 7735930"/>
              <a:gd name="connsiteY7615" fmla="*/ 5130491 h 6858000"/>
              <a:gd name="connsiteX7616" fmla="*/ 5184126 w 7735930"/>
              <a:gd name="connsiteY7616" fmla="*/ 5130492 h 6858000"/>
              <a:gd name="connsiteX7617" fmla="*/ 5185785 w 7735930"/>
              <a:gd name="connsiteY7617" fmla="*/ 5129197 h 6858000"/>
              <a:gd name="connsiteX7618" fmla="*/ 5187905 w 7735930"/>
              <a:gd name="connsiteY7618" fmla="*/ 5130492 h 6858000"/>
              <a:gd name="connsiteX7619" fmla="*/ 5187904 w 7735930"/>
              <a:gd name="connsiteY7619" fmla="*/ 5130491 h 6858000"/>
              <a:gd name="connsiteX7620" fmla="*/ 5187906 w 7735930"/>
              <a:gd name="connsiteY7620" fmla="*/ 5130492 h 6858000"/>
              <a:gd name="connsiteX7621" fmla="*/ 5187082 w 7735930"/>
              <a:gd name="connsiteY7621" fmla="*/ 5125793 h 6858000"/>
              <a:gd name="connsiteX7622" fmla="*/ 5190279 w 7735930"/>
              <a:gd name="connsiteY7622" fmla="*/ 5126848 h 6858000"/>
              <a:gd name="connsiteX7623" fmla="*/ 5190279 w 7735930"/>
              <a:gd name="connsiteY7623" fmla="*/ 5126847 h 6858000"/>
              <a:gd name="connsiteX7624" fmla="*/ 5190280 w 7735930"/>
              <a:gd name="connsiteY7624" fmla="*/ 5126848 h 6858000"/>
              <a:gd name="connsiteX7625" fmla="*/ 5190280 w 7735930"/>
              <a:gd name="connsiteY7625" fmla="*/ 5121479 h 6858000"/>
              <a:gd name="connsiteX7626" fmla="*/ 5190279 w 7735930"/>
              <a:gd name="connsiteY7626" fmla="*/ 5121479 h 6858000"/>
              <a:gd name="connsiteX7627" fmla="*/ 5187334 w 7735930"/>
              <a:gd name="connsiteY7627" fmla="*/ 5122437 h 6858000"/>
              <a:gd name="connsiteX7628" fmla="*/ 5184126 w 7735930"/>
              <a:gd name="connsiteY7628" fmla="*/ 5119369 h 6858000"/>
              <a:gd name="connsiteX7629" fmla="*/ 5186500 w 7735930"/>
              <a:gd name="connsiteY7629" fmla="*/ 5115726 h 6858000"/>
              <a:gd name="connsiteX7630" fmla="*/ 5180346 w 7735930"/>
              <a:gd name="connsiteY7630" fmla="*/ 5113808 h 6858000"/>
              <a:gd name="connsiteX7631" fmla="*/ 5177797 w 7735930"/>
              <a:gd name="connsiteY7631" fmla="*/ 5108247 h 6858000"/>
              <a:gd name="connsiteX7632" fmla="*/ 5180598 w 7735930"/>
              <a:gd name="connsiteY7632" fmla="*/ 5105610 h 6858000"/>
              <a:gd name="connsiteX7633" fmla="*/ 5179115 w 7735930"/>
              <a:gd name="connsiteY7633" fmla="*/ 5100961 h 6858000"/>
              <a:gd name="connsiteX7634" fmla="*/ 5181576 w 7735930"/>
              <a:gd name="connsiteY7634" fmla="*/ 5102686 h 6858000"/>
              <a:gd name="connsiteX7635" fmla="*/ 5181576 w 7735930"/>
              <a:gd name="connsiteY7635" fmla="*/ 5102685 h 6858000"/>
              <a:gd name="connsiteX7636" fmla="*/ 5181577 w 7735930"/>
              <a:gd name="connsiteY7636" fmla="*/ 5102686 h 6858000"/>
              <a:gd name="connsiteX7637" fmla="*/ 5181577 w 7735930"/>
              <a:gd name="connsiteY7637" fmla="*/ 5097125 h 6858000"/>
              <a:gd name="connsiteX7638" fmla="*/ 5183510 w 7735930"/>
              <a:gd name="connsiteY7638" fmla="*/ 5098275 h 6858000"/>
              <a:gd name="connsiteX7639" fmla="*/ 5183510 w 7735930"/>
              <a:gd name="connsiteY7639" fmla="*/ 5098274 h 6858000"/>
              <a:gd name="connsiteX7640" fmla="*/ 5183511 w 7735930"/>
              <a:gd name="connsiteY7640" fmla="*/ 5098275 h 6858000"/>
              <a:gd name="connsiteX7641" fmla="*/ 5182720 w 7735930"/>
              <a:gd name="connsiteY7641" fmla="*/ 5095399 h 6858000"/>
              <a:gd name="connsiteX7642" fmla="*/ 5179115 w 7735930"/>
              <a:gd name="connsiteY7642" fmla="*/ 5086002 h 6858000"/>
              <a:gd name="connsiteX7643" fmla="*/ 5179115 w 7735930"/>
              <a:gd name="connsiteY7643" fmla="*/ 5085619 h 6858000"/>
              <a:gd name="connsiteX7644" fmla="*/ 5179113 w 7735930"/>
              <a:gd name="connsiteY7644" fmla="*/ 5085620 h 6858000"/>
              <a:gd name="connsiteX7645" fmla="*/ 5179113 w 7735930"/>
              <a:gd name="connsiteY7645" fmla="*/ 5085619 h 6858000"/>
              <a:gd name="connsiteX7646" fmla="*/ 5171378 w 7735930"/>
              <a:gd name="connsiteY7646" fmla="*/ 5093672 h 6858000"/>
              <a:gd name="connsiteX7647" fmla="*/ 5170236 w 7735930"/>
              <a:gd name="connsiteY7647" fmla="*/ 5093289 h 6858000"/>
              <a:gd name="connsiteX7648" fmla="*/ 5170588 w 7735930"/>
              <a:gd name="connsiteY7648" fmla="*/ 5091372 h 6858000"/>
              <a:gd name="connsiteX7649" fmla="*/ 5178764 w 7735930"/>
              <a:gd name="connsiteY7649" fmla="*/ 5082742 h 6858000"/>
              <a:gd name="connsiteX7650" fmla="*/ 5176390 w 7735930"/>
              <a:gd name="connsiteY7650" fmla="*/ 5081208 h 6858000"/>
              <a:gd name="connsiteX7651" fmla="*/ 5176389 w 7735930"/>
              <a:gd name="connsiteY7651" fmla="*/ 5081208 h 6858000"/>
              <a:gd name="connsiteX7652" fmla="*/ 5174017 w 7735930"/>
              <a:gd name="connsiteY7652" fmla="*/ 5085998 h 6858000"/>
              <a:gd name="connsiteX7653" fmla="*/ 5175421 w 7735930"/>
              <a:gd name="connsiteY7653" fmla="*/ 5078721 h 6858000"/>
              <a:gd name="connsiteX7654" fmla="*/ 5175421 w 7735930"/>
              <a:gd name="connsiteY7654" fmla="*/ 5080633 h 6858000"/>
              <a:gd name="connsiteX7655" fmla="*/ 5175423 w 7735930"/>
              <a:gd name="connsiteY7655" fmla="*/ 5080632 h 6858000"/>
              <a:gd name="connsiteX7656" fmla="*/ 5175423 w 7735930"/>
              <a:gd name="connsiteY7656" fmla="*/ 5080633 h 6858000"/>
              <a:gd name="connsiteX7657" fmla="*/ 5178147 w 7735930"/>
              <a:gd name="connsiteY7657" fmla="*/ 5080058 h 6858000"/>
              <a:gd name="connsiteX7658" fmla="*/ 5179113 w 7735930"/>
              <a:gd name="connsiteY7658" fmla="*/ 5082359 h 6858000"/>
              <a:gd name="connsiteX7659" fmla="*/ 5179115 w 7735930"/>
              <a:gd name="connsiteY7659" fmla="*/ 5082359 h 6858000"/>
              <a:gd name="connsiteX7660" fmla="*/ 5179994 w 7735930"/>
              <a:gd name="connsiteY7660" fmla="*/ 5082359 h 6858000"/>
              <a:gd name="connsiteX7661" fmla="*/ 5180346 w 7735930"/>
              <a:gd name="connsiteY7661" fmla="*/ 5080633 h 6858000"/>
              <a:gd name="connsiteX7662" fmla="*/ 5183950 w 7735930"/>
              <a:gd name="connsiteY7662" fmla="*/ 5075263 h 6858000"/>
              <a:gd name="connsiteX7663" fmla="*/ 5183159 w 7735930"/>
              <a:gd name="connsiteY7663" fmla="*/ 5072387 h 6858000"/>
              <a:gd name="connsiteX7664" fmla="*/ 5183158 w 7735930"/>
              <a:gd name="connsiteY7664" fmla="*/ 5072387 h 6858000"/>
              <a:gd name="connsiteX7665" fmla="*/ 5177532 w 7735930"/>
              <a:gd name="connsiteY7665" fmla="*/ 5074112 h 6858000"/>
              <a:gd name="connsiteX7666" fmla="*/ 5174984 w 7735930"/>
              <a:gd name="connsiteY7666" fmla="*/ 5071045 h 6858000"/>
              <a:gd name="connsiteX7667" fmla="*/ 5175599 w 7735930"/>
              <a:gd name="connsiteY7667" fmla="*/ 5068743 h 6858000"/>
              <a:gd name="connsiteX7668" fmla="*/ 5177004 w 7735930"/>
              <a:gd name="connsiteY7668" fmla="*/ 5069702 h 6858000"/>
              <a:gd name="connsiteX7669" fmla="*/ 5178147 w 7735930"/>
              <a:gd name="connsiteY7669" fmla="*/ 5071045 h 6858000"/>
              <a:gd name="connsiteX7670" fmla="*/ 5178147 w 7735930"/>
              <a:gd name="connsiteY7670" fmla="*/ 5071044 h 6858000"/>
              <a:gd name="connsiteX7671" fmla="*/ 5178148 w 7735930"/>
              <a:gd name="connsiteY7671" fmla="*/ 5071045 h 6858000"/>
              <a:gd name="connsiteX7672" fmla="*/ 5181928 w 7735930"/>
              <a:gd name="connsiteY7672" fmla="*/ 5069702 h 6858000"/>
              <a:gd name="connsiteX7673" fmla="*/ 5182104 w 7735930"/>
              <a:gd name="connsiteY7673" fmla="*/ 5069702 h 6858000"/>
              <a:gd name="connsiteX7674" fmla="*/ 5182368 w 7735930"/>
              <a:gd name="connsiteY7674" fmla="*/ 5068360 h 6858000"/>
              <a:gd name="connsiteX7675" fmla="*/ 5186324 w 7735930"/>
              <a:gd name="connsiteY7675" fmla="*/ 5061265 h 6858000"/>
              <a:gd name="connsiteX7676" fmla="*/ 5186675 w 7735930"/>
              <a:gd name="connsiteY7676" fmla="*/ 5061265 h 6858000"/>
              <a:gd name="connsiteX7677" fmla="*/ 5187114 w 7735930"/>
              <a:gd name="connsiteY7677" fmla="*/ 5061456 h 6858000"/>
              <a:gd name="connsiteX7678" fmla="*/ 5189047 w 7735930"/>
              <a:gd name="connsiteY7678" fmla="*/ 5064333 h 6858000"/>
              <a:gd name="connsiteX7679" fmla="*/ 5189047 w 7735930"/>
              <a:gd name="connsiteY7679" fmla="*/ 5064331 h 6858000"/>
              <a:gd name="connsiteX7680" fmla="*/ 5189049 w 7735930"/>
              <a:gd name="connsiteY7680" fmla="*/ 5064333 h 6858000"/>
              <a:gd name="connsiteX7681" fmla="*/ 5189049 w 7735930"/>
              <a:gd name="connsiteY7681" fmla="*/ 5063949 h 6858000"/>
              <a:gd name="connsiteX7682" fmla="*/ 5194192 w 7735930"/>
              <a:gd name="connsiteY7682" fmla="*/ 5065156 h 6858000"/>
              <a:gd name="connsiteX7683" fmla="*/ 5196971 w 7735930"/>
              <a:gd name="connsiteY7683" fmla="*/ 5071164 h 6858000"/>
              <a:gd name="connsiteX7684" fmla="*/ 5197839 w 7735930"/>
              <a:gd name="connsiteY7684" fmla="*/ 5084272 h 6858000"/>
              <a:gd name="connsiteX7685" fmla="*/ 5196610 w 7735930"/>
              <a:gd name="connsiteY7685" fmla="*/ 5080633 h 6858000"/>
              <a:gd name="connsiteX7686" fmla="*/ 5196610 w 7735930"/>
              <a:gd name="connsiteY7686" fmla="*/ 5080636 h 6858000"/>
              <a:gd name="connsiteX7687" fmla="*/ 5196609 w 7735930"/>
              <a:gd name="connsiteY7687" fmla="*/ 5080633 h 6858000"/>
              <a:gd name="connsiteX7688" fmla="*/ 5196609 w 7735930"/>
              <a:gd name="connsiteY7688" fmla="*/ 5086002 h 6858000"/>
              <a:gd name="connsiteX7689" fmla="*/ 5196610 w 7735930"/>
              <a:gd name="connsiteY7689" fmla="*/ 5086001 h 6858000"/>
              <a:gd name="connsiteX7690" fmla="*/ 5196610 w 7735930"/>
              <a:gd name="connsiteY7690" fmla="*/ 5086002 h 6858000"/>
              <a:gd name="connsiteX7691" fmla="*/ 5201014 w 7735930"/>
              <a:gd name="connsiteY7691" fmla="*/ 5085331 h 6858000"/>
              <a:gd name="connsiteX7692" fmla="*/ 5200213 w 7735930"/>
              <a:gd name="connsiteY7692" fmla="*/ 5089838 h 6858000"/>
              <a:gd name="connsiteX7693" fmla="*/ 5207773 w 7735930"/>
              <a:gd name="connsiteY7693" fmla="*/ 5095399 h 6858000"/>
              <a:gd name="connsiteX7694" fmla="*/ 5208916 w 7735930"/>
              <a:gd name="connsiteY7694" fmla="*/ 5100960 h 6858000"/>
              <a:gd name="connsiteX7695" fmla="*/ 5208917 w 7735930"/>
              <a:gd name="connsiteY7695" fmla="*/ 5100960 h 6858000"/>
              <a:gd name="connsiteX7696" fmla="*/ 5211291 w 7735930"/>
              <a:gd name="connsiteY7696" fmla="*/ 5100960 h 6858000"/>
              <a:gd name="connsiteX7697" fmla="*/ 5215247 w 7735930"/>
              <a:gd name="connsiteY7697" fmla="*/ 5093481 h 6858000"/>
              <a:gd name="connsiteX7698" fmla="*/ 5211147 w 7735930"/>
              <a:gd name="connsiteY7698" fmla="*/ 5085570 h 6858000"/>
              <a:gd name="connsiteX7699" fmla="*/ 5207774 w 7735930"/>
              <a:gd name="connsiteY7699" fmla="*/ 5076798 h 6858000"/>
              <a:gd name="connsiteX7700" fmla="*/ 5209992 w 7735930"/>
              <a:gd name="connsiteY7700" fmla="*/ 5077493 h 6858000"/>
              <a:gd name="connsiteX7701" fmla="*/ 5209992 w 7735930"/>
              <a:gd name="connsiteY7701" fmla="*/ 5077492 h 6858000"/>
              <a:gd name="connsiteX7702" fmla="*/ 5209993 w 7735930"/>
              <a:gd name="connsiteY7702" fmla="*/ 5077493 h 6858000"/>
              <a:gd name="connsiteX7703" fmla="*/ 5208979 w 7735930"/>
              <a:gd name="connsiteY7703" fmla="*/ 5073404 h 6858000"/>
              <a:gd name="connsiteX7704" fmla="*/ 5203755 w 7735930"/>
              <a:gd name="connsiteY7704" fmla="*/ 5072763 h 6858000"/>
              <a:gd name="connsiteX7705" fmla="*/ 5199326 w 7735930"/>
              <a:gd name="connsiteY7705" fmla="*/ 5064592 h 6858000"/>
              <a:gd name="connsiteX7706" fmla="*/ 5205694 w 7735930"/>
              <a:gd name="connsiteY7706" fmla="*/ 5056725 h 6858000"/>
              <a:gd name="connsiteX7707" fmla="*/ 5203994 w 7735930"/>
              <a:gd name="connsiteY7707" fmla="*/ 5054553 h 6858000"/>
              <a:gd name="connsiteX7708" fmla="*/ 5210324 w 7735930"/>
              <a:gd name="connsiteY7708" fmla="*/ 5034226 h 6858000"/>
              <a:gd name="connsiteX7709" fmla="*/ 5211466 w 7735930"/>
              <a:gd name="connsiteY7709" fmla="*/ 5034226 h 6858000"/>
              <a:gd name="connsiteX7710" fmla="*/ 5207774 w 7735930"/>
              <a:gd name="connsiteY7710" fmla="*/ 5030582 h 6858000"/>
              <a:gd name="connsiteX7711" fmla="*/ 5209708 w 7735930"/>
              <a:gd name="connsiteY7711" fmla="*/ 5029623 h 6858000"/>
              <a:gd name="connsiteX7712" fmla="*/ 5207774 w 7735930"/>
              <a:gd name="connsiteY7712" fmla="*/ 5028665 h 6858000"/>
              <a:gd name="connsiteX7713" fmla="*/ 5205313 w 7735930"/>
              <a:gd name="connsiteY7713" fmla="*/ 5023103 h 6858000"/>
              <a:gd name="connsiteX7714" fmla="*/ 5205312 w 7735930"/>
              <a:gd name="connsiteY7714" fmla="*/ 5023103 h 6858000"/>
              <a:gd name="connsiteX7715" fmla="*/ 5202960 w 7735930"/>
              <a:gd name="connsiteY7715" fmla="*/ 5025284 h 6858000"/>
              <a:gd name="connsiteX7716" fmla="*/ 5200214 w 7735930"/>
              <a:gd name="connsiteY7716" fmla="*/ 5026746 h 6858000"/>
              <a:gd name="connsiteX7717" fmla="*/ 5202763 w 7735930"/>
              <a:gd name="connsiteY7717" fmla="*/ 5021186 h 6858000"/>
              <a:gd name="connsiteX7718" fmla="*/ 5202762 w 7735930"/>
              <a:gd name="connsiteY7718" fmla="*/ 5021186 h 6858000"/>
              <a:gd name="connsiteX7719" fmla="*/ 5194234 w 7735930"/>
              <a:gd name="connsiteY7719" fmla="*/ 5023487 h 6858000"/>
              <a:gd name="connsiteX7720" fmla="*/ 5194674 w 7735930"/>
              <a:gd name="connsiteY7720" fmla="*/ 5027706 h 6858000"/>
              <a:gd name="connsiteX7721" fmla="*/ 5196433 w 7735930"/>
              <a:gd name="connsiteY7721" fmla="*/ 5028089 h 6858000"/>
              <a:gd name="connsiteX7722" fmla="*/ 5197257 w 7735930"/>
              <a:gd name="connsiteY7722" fmla="*/ 5028252 h 6858000"/>
              <a:gd name="connsiteX7723" fmla="*/ 5197400 w 7735930"/>
              <a:gd name="connsiteY7723" fmla="*/ 5028281 h 6858000"/>
              <a:gd name="connsiteX7724" fmla="*/ 5198630 w 7735930"/>
              <a:gd name="connsiteY7724" fmla="*/ 5030582 h 6858000"/>
              <a:gd name="connsiteX7725" fmla="*/ 5198630 w 7735930"/>
              <a:gd name="connsiteY7725" fmla="*/ 5030966 h 6858000"/>
              <a:gd name="connsiteX7726" fmla="*/ 5197048 w 7735930"/>
              <a:gd name="connsiteY7726" fmla="*/ 5032692 h 6858000"/>
              <a:gd name="connsiteX7727" fmla="*/ 5195994 w 7735930"/>
              <a:gd name="connsiteY7727" fmla="*/ 5032500 h 6858000"/>
              <a:gd name="connsiteX7728" fmla="*/ 5192654 w 7735930"/>
              <a:gd name="connsiteY7728" fmla="*/ 5031158 h 6858000"/>
              <a:gd name="connsiteX7729" fmla="*/ 5192038 w 7735930"/>
              <a:gd name="connsiteY7729" fmla="*/ 5030774 h 6858000"/>
              <a:gd name="connsiteX7730" fmla="*/ 5192038 w 7735930"/>
              <a:gd name="connsiteY7730" fmla="*/ 5030007 h 6858000"/>
              <a:gd name="connsiteX7731" fmla="*/ 5191423 w 7735930"/>
              <a:gd name="connsiteY7731" fmla="*/ 5022528 h 6858000"/>
              <a:gd name="connsiteX7732" fmla="*/ 5191422 w 7735930"/>
              <a:gd name="connsiteY7732" fmla="*/ 5022528 h 6858000"/>
              <a:gd name="connsiteX7733" fmla="*/ 5188081 w 7735930"/>
              <a:gd name="connsiteY7733" fmla="*/ 5022912 h 6858000"/>
              <a:gd name="connsiteX7734" fmla="*/ 5188696 w 7735930"/>
              <a:gd name="connsiteY7734" fmla="*/ 5027706 h 6858000"/>
              <a:gd name="connsiteX7735" fmla="*/ 5189487 w 7735930"/>
              <a:gd name="connsiteY7735" fmla="*/ 5032116 h 6858000"/>
              <a:gd name="connsiteX7736" fmla="*/ 5189839 w 7735930"/>
              <a:gd name="connsiteY7736" fmla="*/ 5032308 h 6858000"/>
              <a:gd name="connsiteX7737" fmla="*/ 5190455 w 7735930"/>
              <a:gd name="connsiteY7737" fmla="*/ 5033267 h 6858000"/>
              <a:gd name="connsiteX7738" fmla="*/ 5190455 w 7735930"/>
              <a:gd name="connsiteY7738" fmla="*/ 5033650 h 6858000"/>
              <a:gd name="connsiteX7739" fmla="*/ 5189488 w 7735930"/>
              <a:gd name="connsiteY7739" fmla="*/ 5034225 h 6858000"/>
              <a:gd name="connsiteX7740" fmla="*/ 5188082 w 7735930"/>
              <a:gd name="connsiteY7740" fmla="*/ 5033459 h 6858000"/>
              <a:gd name="connsiteX7741" fmla="*/ 5188082 w 7735930"/>
              <a:gd name="connsiteY7741" fmla="*/ 5032692 h 6858000"/>
              <a:gd name="connsiteX7742" fmla="*/ 5187291 w 7735930"/>
              <a:gd name="connsiteY7742" fmla="*/ 5028473 h 6858000"/>
              <a:gd name="connsiteX7743" fmla="*/ 5187115 w 7735930"/>
              <a:gd name="connsiteY7743" fmla="*/ 5021186 h 6858000"/>
              <a:gd name="connsiteX7744" fmla="*/ 5187114 w 7735930"/>
              <a:gd name="connsiteY7744" fmla="*/ 5021186 h 6858000"/>
              <a:gd name="connsiteX7745" fmla="*/ 5186500 w 7735930"/>
              <a:gd name="connsiteY7745" fmla="*/ 5021186 h 6858000"/>
              <a:gd name="connsiteX7746" fmla="*/ 5182280 w 7735930"/>
              <a:gd name="connsiteY7746" fmla="*/ 5018213 h 6858000"/>
              <a:gd name="connsiteX7747" fmla="*/ 5179115 w 7735930"/>
              <a:gd name="connsiteY7747" fmla="*/ 5017542 h 6858000"/>
              <a:gd name="connsiteX7748" fmla="*/ 5172786 w 7735930"/>
              <a:gd name="connsiteY7748" fmla="*/ 5001050 h 6858000"/>
              <a:gd name="connsiteX7749" fmla="*/ 5172785 w 7735930"/>
              <a:gd name="connsiteY7749" fmla="*/ 5001051 h 6858000"/>
              <a:gd name="connsiteX7750" fmla="*/ 5172785 w 7735930"/>
              <a:gd name="connsiteY7750" fmla="*/ 5001050 h 6858000"/>
              <a:gd name="connsiteX7751" fmla="*/ 5170949 w 7735930"/>
              <a:gd name="connsiteY7751" fmla="*/ 5004622 h 6858000"/>
              <a:gd name="connsiteX7752" fmla="*/ 5167862 w 7735930"/>
              <a:gd name="connsiteY7752" fmla="*/ 5008336 h 6858000"/>
              <a:gd name="connsiteX7753" fmla="*/ 5164083 w 7735930"/>
              <a:gd name="connsiteY7753" fmla="*/ 5002776 h 6858000"/>
              <a:gd name="connsiteX7754" fmla="*/ 5164698 w 7735930"/>
              <a:gd name="connsiteY7754" fmla="*/ 4999900 h 6858000"/>
              <a:gd name="connsiteX7755" fmla="*/ 5164696 w 7735930"/>
              <a:gd name="connsiteY7755" fmla="*/ 4999901 h 6858000"/>
              <a:gd name="connsiteX7756" fmla="*/ 5164697 w 7735930"/>
              <a:gd name="connsiteY7756" fmla="*/ 4999900 h 6858000"/>
              <a:gd name="connsiteX7757" fmla="*/ 5162851 w 7735930"/>
              <a:gd name="connsiteY7757" fmla="*/ 5001049 h 6858000"/>
              <a:gd name="connsiteX7758" fmla="*/ 5160302 w 7735930"/>
              <a:gd name="connsiteY7758" fmla="*/ 4998941 h 6858000"/>
              <a:gd name="connsiteX7759" fmla="*/ 5160918 w 7735930"/>
              <a:gd name="connsiteY7759" fmla="*/ 4996256 h 6858000"/>
              <a:gd name="connsiteX7760" fmla="*/ 5160916 w 7735930"/>
              <a:gd name="connsiteY7760" fmla="*/ 4996257 h 6858000"/>
              <a:gd name="connsiteX7761" fmla="*/ 5160916 w 7735930"/>
              <a:gd name="connsiteY7761" fmla="*/ 4996256 h 6858000"/>
              <a:gd name="connsiteX7762" fmla="*/ 5159071 w 7735930"/>
              <a:gd name="connsiteY7762" fmla="*/ 4997214 h 6858000"/>
              <a:gd name="connsiteX7763" fmla="*/ 5153083 w 7735930"/>
              <a:gd name="connsiteY7763" fmla="*/ 4995992 h 6858000"/>
              <a:gd name="connsiteX7764" fmla="*/ 5153081 w 7735930"/>
              <a:gd name="connsiteY7764" fmla="*/ 4995992 h 6858000"/>
              <a:gd name="connsiteX7765" fmla="*/ 5154147 w 7735930"/>
              <a:gd name="connsiteY7765" fmla="*/ 4998940 h 6858000"/>
              <a:gd name="connsiteX7766" fmla="*/ 5148137 w 7735930"/>
              <a:gd name="connsiteY7766" fmla="*/ 4996376 h 6858000"/>
              <a:gd name="connsiteX7767" fmla="*/ 5141665 w 7735930"/>
              <a:gd name="connsiteY7767" fmla="*/ 4993380 h 6858000"/>
              <a:gd name="connsiteX7768" fmla="*/ 5137884 w 7735930"/>
              <a:gd name="connsiteY7768" fmla="*/ 4963848 h 6858000"/>
              <a:gd name="connsiteX7769" fmla="*/ 5134104 w 7735930"/>
              <a:gd name="connsiteY7769" fmla="*/ 4969409 h 6858000"/>
              <a:gd name="connsiteX7770" fmla="*/ 5137269 w 7735930"/>
              <a:gd name="connsiteY7770" fmla="*/ 4970752 h 6858000"/>
              <a:gd name="connsiteX7771" fmla="*/ 5137269 w 7735930"/>
              <a:gd name="connsiteY7771" fmla="*/ 4970751 h 6858000"/>
              <a:gd name="connsiteX7772" fmla="*/ 5137270 w 7735930"/>
              <a:gd name="connsiteY7772" fmla="*/ 4970752 h 6858000"/>
              <a:gd name="connsiteX7773" fmla="*/ 5139116 w 7735930"/>
              <a:gd name="connsiteY7773" fmla="*/ 4969409 h 6858000"/>
              <a:gd name="connsiteX7774" fmla="*/ 5137885 w 7735930"/>
              <a:gd name="connsiteY7774" fmla="*/ 4963848 h 6858000"/>
              <a:gd name="connsiteX7775" fmla="*/ 5137883 w 7735930"/>
              <a:gd name="connsiteY7775" fmla="*/ 4963849 h 6858000"/>
              <a:gd name="connsiteX7776" fmla="*/ 5792906 w 7735930"/>
              <a:gd name="connsiteY7776" fmla="*/ 4932399 h 6858000"/>
              <a:gd name="connsiteX7777" fmla="*/ 5786753 w 7735930"/>
              <a:gd name="connsiteY7777" fmla="*/ 4937960 h 6858000"/>
              <a:gd name="connsiteX7778" fmla="*/ 5786137 w 7735930"/>
              <a:gd name="connsiteY7778" fmla="*/ 4940644 h 6858000"/>
              <a:gd name="connsiteX7779" fmla="*/ 5786138 w 7735930"/>
              <a:gd name="connsiteY7779" fmla="*/ 4940643 h 6858000"/>
              <a:gd name="connsiteX7780" fmla="*/ 5786138 w 7735930"/>
              <a:gd name="connsiteY7780" fmla="*/ 4940644 h 6858000"/>
              <a:gd name="connsiteX7781" fmla="*/ 5787984 w 7735930"/>
              <a:gd name="connsiteY7781" fmla="*/ 4939877 h 6858000"/>
              <a:gd name="connsiteX7782" fmla="*/ 5789742 w 7735930"/>
              <a:gd name="connsiteY7782" fmla="*/ 4941220 h 6858000"/>
              <a:gd name="connsiteX7783" fmla="*/ 5789742 w 7735930"/>
              <a:gd name="connsiteY7783" fmla="*/ 4941219 h 6858000"/>
              <a:gd name="connsiteX7784" fmla="*/ 5789743 w 7735930"/>
              <a:gd name="connsiteY7784" fmla="*/ 4941220 h 6858000"/>
              <a:gd name="connsiteX7785" fmla="*/ 5790534 w 7735930"/>
              <a:gd name="connsiteY7785" fmla="*/ 4937960 h 6858000"/>
              <a:gd name="connsiteX7786" fmla="*/ 5792291 w 7735930"/>
              <a:gd name="connsiteY7786" fmla="*/ 4938919 h 6858000"/>
              <a:gd name="connsiteX7787" fmla="*/ 5792290 w 7735930"/>
              <a:gd name="connsiteY7787" fmla="*/ 4938918 h 6858000"/>
              <a:gd name="connsiteX7788" fmla="*/ 5792292 w 7735930"/>
              <a:gd name="connsiteY7788" fmla="*/ 4938919 h 6858000"/>
              <a:gd name="connsiteX7789" fmla="*/ 5791677 w 7735930"/>
              <a:gd name="connsiteY7789" fmla="*/ 4936042 h 6858000"/>
              <a:gd name="connsiteX7790" fmla="*/ 5792907 w 7735930"/>
              <a:gd name="connsiteY7790" fmla="*/ 4932399 h 6858000"/>
              <a:gd name="connsiteX7791" fmla="*/ 5147818 w 7735930"/>
              <a:gd name="connsiteY7791" fmla="*/ 4902675 h 6858000"/>
              <a:gd name="connsiteX7792" fmla="*/ 5151114 w 7735930"/>
              <a:gd name="connsiteY7792" fmla="*/ 4910873 h 6858000"/>
              <a:gd name="connsiteX7793" fmla="*/ 5154147 w 7735930"/>
              <a:gd name="connsiteY7793" fmla="*/ 4919358 h 6858000"/>
              <a:gd name="connsiteX7794" fmla="*/ 5151785 w 7735930"/>
              <a:gd name="connsiteY7794" fmla="*/ 4918831 h 6858000"/>
              <a:gd name="connsiteX7795" fmla="*/ 5151784 w 7735930"/>
              <a:gd name="connsiteY7795" fmla="*/ 4918831 h 6858000"/>
              <a:gd name="connsiteX7796" fmla="*/ 5151598 w 7735930"/>
              <a:gd name="connsiteY7796" fmla="*/ 4924920 h 6858000"/>
              <a:gd name="connsiteX7797" fmla="*/ 5155378 w 7735930"/>
              <a:gd name="connsiteY7797" fmla="*/ 4934316 h 6858000"/>
              <a:gd name="connsiteX7798" fmla="*/ 5155379 w 7735930"/>
              <a:gd name="connsiteY7798" fmla="*/ 4934315 h 6858000"/>
              <a:gd name="connsiteX7799" fmla="*/ 5155379 w 7735930"/>
              <a:gd name="connsiteY7799" fmla="*/ 4934316 h 6858000"/>
              <a:gd name="connsiteX7800" fmla="*/ 5158170 w 7735930"/>
              <a:gd name="connsiteY7800" fmla="*/ 4932902 h 6858000"/>
              <a:gd name="connsiteX7801" fmla="*/ 5160301 w 7735930"/>
              <a:gd name="connsiteY7801" fmla="*/ 4930482 h 6858000"/>
              <a:gd name="connsiteX7802" fmla="*/ 5161103 w 7735930"/>
              <a:gd name="connsiteY7802" fmla="*/ 4935802 h 6858000"/>
              <a:gd name="connsiteX7803" fmla="*/ 5164081 w 7735930"/>
              <a:gd name="connsiteY7803" fmla="*/ 4937960 h 6858000"/>
              <a:gd name="connsiteX7804" fmla="*/ 5164082 w 7735930"/>
              <a:gd name="connsiteY7804" fmla="*/ 4937959 h 6858000"/>
              <a:gd name="connsiteX7805" fmla="*/ 5164083 w 7735930"/>
              <a:gd name="connsiteY7805" fmla="*/ 4937960 h 6858000"/>
              <a:gd name="connsiteX7806" fmla="*/ 5165224 w 7735930"/>
              <a:gd name="connsiteY7806" fmla="*/ 4934317 h 6858000"/>
              <a:gd name="connsiteX7807" fmla="*/ 5166026 w 7735930"/>
              <a:gd name="connsiteY7807" fmla="*/ 4937408 h 6858000"/>
              <a:gd name="connsiteX7808" fmla="*/ 5166027 w 7735930"/>
              <a:gd name="connsiteY7808" fmla="*/ 4937408 h 6858000"/>
              <a:gd name="connsiteX7809" fmla="*/ 5169004 w 7735930"/>
              <a:gd name="connsiteY7809" fmla="*/ 4936042 h 6858000"/>
              <a:gd name="connsiteX7810" fmla="*/ 5168818 w 7735930"/>
              <a:gd name="connsiteY7810" fmla="*/ 4940237 h 6858000"/>
              <a:gd name="connsiteX7811" fmla="*/ 5170410 w 7735930"/>
              <a:gd name="connsiteY7811" fmla="*/ 4945438 h 6858000"/>
              <a:gd name="connsiteX7812" fmla="*/ 5168478 w 7735930"/>
              <a:gd name="connsiteY7812" fmla="*/ 4944480 h 6858000"/>
              <a:gd name="connsiteX7813" fmla="*/ 5168477 w 7735930"/>
              <a:gd name="connsiteY7813" fmla="*/ 4944480 h 6858000"/>
              <a:gd name="connsiteX7814" fmla="*/ 5167862 w 7735930"/>
              <a:gd name="connsiteY7814" fmla="*/ 4947164 h 6858000"/>
              <a:gd name="connsiteX7815" fmla="*/ 5169268 w 7735930"/>
              <a:gd name="connsiteY7815" fmla="*/ 4954452 h 6858000"/>
              <a:gd name="connsiteX7816" fmla="*/ 5169269 w 7735930"/>
              <a:gd name="connsiteY7816" fmla="*/ 4954451 h 6858000"/>
              <a:gd name="connsiteX7817" fmla="*/ 5169269 w 7735930"/>
              <a:gd name="connsiteY7817" fmla="*/ 4954452 h 6858000"/>
              <a:gd name="connsiteX7818" fmla="*/ 5170137 w 7735930"/>
              <a:gd name="connsiteY7818" fmla="*/ 4954116 h 6858000"/>
              <a:gd name="connsiteX7819" fmla="*/ 5170412 w 7735930"/>
              <a:gd name="connsiteY7819" fmla="*/ 4947164 h 6858000"/>
              <a:gd name="connsiteX7820" fmla="*/ 5172169 w 7735930"/>
              <a:gd name="connsiteY7820" fmla="*/ 4948123 h 6858000"/>
              <a:gd name="connsiteX7821" fmla="*/ 5172169 w 7735930"/>
              <a:gd name="connsiteY7821" fmla="*/ 4948122 h 6858000"/>
              <a:gd name="connsiteX7822" fmla="*/ 5172170 w 7735930"/>
              <a:gd name="connsiteY7822" fmla="*/ 4948123 h 6858000"/>
              <a:gd name="connsiteX7823" fmla="*/ 5171643 w 7735930"/>
              <a:gd name="connsiteY7823" fmla="*/ 4945439 h 6858000"/>
              <a:gd name="connsiteX7824" fmla="*/ 5172786 w 7735930"/>
              <a:gd name="connsiteY7824" fmla="*/ 4932399 h 6858000"/>
              <a:gd name="connsiteX7825" fmla="*/ 5167863 w 7735930"/>
              <a:gd name="connsiteY7825" fmla="*/ 4924921 h 6858000"/>
              <a:gd name="connsiteX7826" fmla="*/ 5169619 w 7735930"/>
              <a:gd name="connsiteY7826" fmla="*/ 4925879 h 6858000"/>
              <a:gd name="connsiteX7827" fmla="*/ 5169619 w 7735930"/>
              <a:gd name="connsiteY7827" fmla="*/ 4925877 h 6858000"/>
              <a:gd name="connsiteX7828" fmla="*/ 5169621 w 7735930"/>
              <a:gd name="connsiteY7828" fmla="*/ 4925879 h 6858000"/>
              <a:gd name="connsiteX7829" fmla="*/ 5167687 w 7735930"/>
              <a:gd name="connsiteY7829" fmla="*/ 4923577 h 6858000"/>
              <a:gd name="connsiteX7830" fmla="*/ 5168477 w 7735930"/>
              <a:gd name="connsiteY7830" fmla="*/ 4918403 h 6858000"/>
              <a:gd name="connsiteX7831" fmla="*/ 5169268 w 7735930"/>
              <a:gd name="connsiteY7831" fmla="*/ 4922809 h 6858000"/>
              <a:gd name="connsiteX7832" fmla="*/ 5169269 w 7735930"/>
              <a:gd name="connsiteY7832" fmla="*/ 4922809 h 6858000"/>
              <a:gd name="connsiteX7833" fmla="*/ 5169269 w 7735930"/>
              <a:gd name="connsiteY7833" fmla="*/ 4922810 h 6858000"/>
              <a:gd name="connsiteX7834" fmla="*/ 5172786 w 7735930"/>
              <a:gd name="connsiteY7834" fmla="*/ 4921276 h 6858000"/>
              <a:gd name="connsiteX7835" fmla="*/ 5167863 w 7735930"/>
              <a:gd name="connsiteY7835" fmla="*/ 4913797 h 6858000"/>
              <a:gd name="connsiteX7836" fmla="*/ 5167862 w 7735930"/>
              <a:gd name="connsiteY7836" fmla="*/ 4913797 h 6858000"/>
              <a:gd name="connsiteX7837" fmla="*/ 5157126 w 7735930"/>
              <a:gd name="connsiteY7837" fmla="*/ 4915163 h 6858000"/>
              <a:gd name="connsiteX7838" fmla="*/ 5151599 w 7735930"/>
              <a:gd name="connsiteY7838" fmla="*/ 4904593 h 6858000"/>
              <a:gd name="connsiteX7839" fmla="*/ 5147819 w 7735930"/>
              <a:gd name="connsiteY7839" fmla="*/ 4902675 h 6858000"/>
              <a:gd name="connsiteX7840" fmla="*/ 5168982 w 7735930"/>
              <a:gd name="connsiteY7840" fmla="*/ 4805954 h 6858000"/>
              <a:gd name="connsiteX7841" fmla="*/ 5164081 w 7735930"/>
              <a:gd name="connsiteY7841" fmla="*/ 4808327 h 6858000"/>
              <a:gd name="connsiteX7842" fmla="*/ 5165224 w 7735930"/>
              <a:gd name="connsiteY7842" fmla="*/ 4811778 h 6858000"/>
              <a:gd name="connsiteX7843" fmla="*/ 5165225 w 7735930"/>
              <a:gd name="connsiteY7843" fmla="*/ 4811777 h 6858000"/>
              <a:gd name="connsiteX7844" fmla="*/ 5165225 w 7735930"/>
              <a:gd name="connsiteY7844" fmla="*/ 4811778 h 6858000"/>
              <a:gd name="connsiteX7845" fmla="*/ 5167774 w 7735930"/>
              <a:gd name="connsiteY7845" fmla="*/ 4810843 h 6858000"/>
              <a:gd name="connsiteX7846" fmla="*/ 5169004 w 7735930"/>
              <a:gd name="connsiteY7846" fmla="*/ 4811778 h 6858000"/>
              <a:gd name="connsiteX7847" fmla="*/ 5165224 w 7735930"/>
              <a:gd name="connsiteY7847" fmla="*/ 4817531 h 6858000"/>
              <a:gd name="connsiteX7848" fmla="*/ 5167862 w 7735930"/>
              <a:gd name="connsiteY7848" fmla="*/ 4822901 h 6858000"/>
              <a:gd name="connsiteX7849" fmla="*/ 5167863 w 7735930"/>
              <a:gd name="connsiteY7849" fmla="*/ 4822900 h 6858000"/>
              <a:gd name="connsiteX7850" fmla="*/ 5167863 w 7735930"/>
              <a:gd name="connsiteY7850" fmla="*/ 4822901 h 6858000"/>
              <a:gd name="connsiteX7851" fmla="*/ 5175423 w 7735930"/>
              <a:gd name="connsiteY7851" fmla="*/ 4821175 h 6858000"/>
              <a:gd name="connsiteX7852" fmla="*/ 5179115 w 7735930"/>
              <a:gd name="connsiteY7852" fmla="*/ 4815614 h 6858000"/>
              <a:gd name="connsiteX7853" fmla="*/ 5178940 w 7735930"/>
              <a:gd name="connsiteY7853" fmla="*/ 4813313 h 6858000"/>
              <a:gd name="connsiteX7854" fmla="*/ 5175159 w 7735930"/>
              <a:gd name="connsiteY7854" fmla="*/ 4808327 h 6858000"/>
              <a:gd name="connsiteX7855" fmla="*/ 5175159 w 7735930"/>
              <a:gd name="connsiteY7855" fmla="*/ 4808135 h 6858000"/>
              <a:gd name="connsiteX7856" fmla="*/ 5175158 w 7735930"/>
              <a:gd name="connsiteY7856" fmla="*/ 4808135 h 6858000"/>
              <a:gd name="connsiteX7857" fmla="*/ 5172174 w 7735930"/>
              <a:gd name="connsiteY7857" fmla="*/ 4809284 h 6858000"/>
              <a:gd name="connsiteX7858" fmla="*/ 5174017 w 7735930"/>
              <a:gd name="connsiteY7858" fmla="*/ 4808327 h 6858000"/>
              <a:gd name="connsiteX7859" fmla="*/ 5168983 w 7735930"/>
              <a:gd name="connsiteY7859" fmla="*/ 4805954 h 6858000"/>
              <a:gd name="connsiteX7860" fmla="*/ 5178872 w 7735930"/>
              <a:gd name="connsiteY7860" fmla="*/ 4805713 h 6858000"/>
              <a:gd name="connsiteX7861" fmla="*/ 5177796 w 7735930"/>
              <a:gd name="connsiteY7861" fmla="*/ 4806409 h 6858000"/>
              <a:gd name="connsiteX7862" fmla="*/ 5177004 w 7735930"/>
              <a:gd name="connsiteY7862" fmla="*/ 4806984 h 6858000"/>
              <a:gd name="connsiteX7863" fmla="*/ 5180521 w 7735930"/>
              <a:gd name="connsiteY7863" fmla="*/ 4811011 h 6858000"/>
              <a:gd name="connsiteX7864" fmla="*/ 5180520 w 7735930"/>
              <a:gd name="connsiteY7864" fmla="*/ 4811009 h 6858000"/>
              <a:gd name="connsiteX7865" fmla="*/ 5180522 w 7735930"/>
              <a:gd name="connsiteY7865" fmla="*/ 4811011 h 6858000"/>
              <a:gd name="connsiteX7866" fmla="*/ 5180346 w 7735930"/>
              <a:gd name="connsiteY7866" fmla="*/ 4810053 h 6858000"/>
              <a:gd name="connsiteX7867" fmla="*/ 5180346 w 7735930"/>
              <a:gd name="connsiteY7867" fmla="*/ 4808327 h 6858000"/>
              <a:gd name="connsiteX7868" fmla="*/ 5178873 w 7735930"/>
              <a:gd name="connsiteY7868" fmla="*/ 4805714 h 6858000"/>
              <a:gd name="connsiteX7869" fmla="*/ 5178872 w 7735930"/>
              <a:gd name="connsiteY7869" fmla="*/ 4805714 h 6858000"/>
              <a:gd name="connsiteX7870" fmla="*/ 6305251 w 7735930"/>
              <a:gd name="connsiteY7870" fmla="*/ 4794328 h 6858000"/>
              <a:gd name="connsiteX7871" fmla="*/ 6305248 w 7735930"/>
              <a:gd name="connsiteY7871" fmla="*/ 4794331 h 6858000"/>
              <a:gd name="connsiteX7872" fmla="*/ 6305249 w 7735930"/>
              <a:gd name="connsiteY7872" fmla="*/ 4794329 h 6858000"/>
              <a:gd name="connsiteX7873" fmla="*/ 6301085 w 7735930"/>
              <a:gd name="connsiteY7873" fmla="*/ 4792122 h 6858000"/>
              <a:gd name="connsiteX7874" fmla="*/ 6299711 w 7735930"/>
              <a:gd name="connsiteY7874" fmla="*/ 4795478 h 6858000"/>
              <a:gd name="connsiteX7875" fmla="*/ 6301909 w 7735930"/>
              <a:gd name="connsiteY7875" fmla="*/ 4796054 h 6858000"/>
              <a:gd name="connsiteX7876" fmla="*/ 6301909 w 7735930"/>
              <a:gd name="connsiteY7876" fmla="*/ 4796053 h 6858000"/>
              <a:gd name="connsiteX7877" fmla="*/ 6301910 w 7735930"/>
              <a:gd name="connsiteY7877" fmla="*/ 4796054 h 6858000"/>
              <a:gd name="connsiteX7878" fmla="*/ 6305248 w 7735930"/>
              <a:gd name="connsiteY7878" fmla="*/ 4794329 h 6858000"/>
              <a:gd name="connsiteX7879" fmla="*/ 6302700 w 7735930"/>
              <a:gd name="connsiteY7879" fmla="*/ 4797012 h 6858000"/>
              <a:gd name="connsiteX7880" fmla="*/ 6301910 w 7735930"/>
              <a:gd name="connsiteY7880" fmla="*/ 4796437 h 6858000"/>
              <a:gd name="connsiteX7881" fmla="*/ 6301910 w 7735930"/>
              <a:gd name="connsiteY7881" fmla="*/ 4796438 h 6858000"/>
              <a:gd name="connsiteX7882" fmla="*/ 6301909 w 7735930"/>
              <a:gd name="connsiteY7882" fmla="*/ 4796437 h 6858000"/>
              <a:gd name="connsiteX7883" fmla="*/ 6302085 w 7735930"/>
              <a:gd name="connsiteY7883" fmla="*/ 4797204 h 6858000"/>
              <a:gd name="connsiteX7884" fmla="*/ 6299711 w 7735930"/>
              <a:gd name="connsiteY7884" fmla="*/ 4798930 h 6858000"/>
              <a:gd name="connsiteX7885" fmla="*/ 6303316 w 7735930"/>
              <a:gd name="connsiteY7885" fmla="*/ 4802957 h 6858000"/>
              <a:gd name="connsiteX7886" fmla="*/ 6303317 w 7735930"/>
              <a:gd name="connsiteY7886" fmla="*/ 4802957 h 6858000"/>
              <a:gd name="connsiteX7887" fmla="*/ 6305866 w 7735930"/>
              <a:gd name="connsiteY7887" fmla="*/ 4802766 h 6858000"/>
              <a:gd name="connsiteX7888" fmla="*/ 6304635 w 7735930"/>
              <a:gd name="connsiteY7888" fmla="*/ 4795478 h 6858000"/>
              <a:gd name="connsiteX7889" fmla="*/ 6305251 w 7735930"/>
              <a:gd name="connsiteY7889" fmla="*/ 4794328 h 6858000"/>
              <a:gd name="connsiteX7890" fmla="*/ 6304635 w 7735930"/>
              <a:gd name="connsiteY7890" fmla="*/ 4793369 h 6858000"/>
              <a:gd name="connsiteX7891" fmla="*/ 6301086 w 7735930"/>
              <a:gd name="connsiteY7891" fmla="*/ 4792122 h 6858000"/>
              <a:gd name="connsiteX7892" fmla="*/ 528578 w 7735930"/>
              <a:gd name="connsiteY7892" fmla="*/ 4763021 h 6858000"/>
              <a:gd name="connsiteX7893" fmla="*/ 533286 w 7735930"/>
              <a:gd name="connsiteY7893" fmla="*/ 4773955 h 6858000"/>
              <a:gd name="connsiteX7894" fmla="*/ 526305 w 7735930"/>
              <a:gd name="connsiteY7894" fmla="*/ 4783468 h 6858000"/>
              <a:gd name="connsiteX7895" fmla="*/ 521354 w 7735930"/>
              <a:gd name="connsiteY7895" fmla="*/ 4772393 h 6858000"/>
              <a:gd name="connsiteX7896" fmla="*/ 6296898 w 7735930"/>
              <a:gd name="connsiteY7896" fmla="*/ 4754824 h 6858000"/>
              <a:gd name="connsiteX7897" fmla="*/ 6296722 w 7735930"/>
              <a:gd name="connsiteY7897" fmla="*/ 4759810 h 6858000"/>
              <a:gd name="connsiteX7898" fmla="*/ 6296723 w 7735930"/>
              <a:gd name="connsiteY7898" fmla="*/ 4759809 h 6858000"/>
              <a:gd name="connsiteX7899" fmla="*/ 6296723 w 7735930"/>
              <a:gd name="connsiteY7899" fmla="*/ 4759810 h 6858000"/>
              <a:gd name="connsiteX7900" fmla="*/ 6297339 w 7735930"/>
              <a:gd name="connsiteY7900" fmla="*/ 4759427 h 6858000"/>
              <a:gd name="connsiteX7901" fmla="*/ 6298921 w 7735930"/>
              <a:gd name="connsiteY7901" fmla="*/ 4755016 h 6858000"/>
              <a:gd name="connsiteX7902" fmla="*/ 6298920 w 7735930"/>
              <a:gd name="connsiteY7902" fmla="*/ 4755016 h 6858000"/>
              <a:gd name="connsiteX7903" fmla="*/ 6296898 w 7735930"/>
              <a:gd name="connsiteY7903" fmla="*/ 4754824 h 6858000"/>
              <a:gd name="connsiteX7904" fmla="*/ 5230982 w 7735930"/>
              <a:gd name="connsiteY7904" fmla="*/ 4745811 h 6858000"/>
              <a:gd name="connsiteX7905" fmla="*/ 5232740 w 7735930"/>
              <a:gd name="connsiteY7905" fmla="*/ 4748880 h 6858000"/>
              <a:gd name="connsiteX7906" fmla="*/ 5232740 w 7735930"/>
              <a:gd name="connsiteY7906" fmla="*/ 4748878 h 6858000"/>
              <a:gd name="connsiteX7907" fmla="*/ 5232741 w 7735930"/>
              <a:gd name="connsiteY7907" fmla="*/ 4748880 h 6858000"/>
              <a:gd name="connsiteX7908" fmla="*/ 5232741 w 7735930"/>
              <a:gd name="connsiteY7908" fmla="*/ 4745811 h 6858000"/>
              <a:gd name="connsiteX7909" fmla="*/ 5232740 w 7735930"/>
              <a:gd name="connsiteY7909" fmla="*/ 4745811 h 6858000"/>
              <a:gd name="connsiteX7910" fmla="*/ 5230982 w 7735930"/>
              <a:gd name="connsiteY7910" fmla="*/ 4745811 h 6858000"/>
              <a:gd name="connsiteX7911" fmla="*/ 5137884 w 7735930"/>
              <a:gd name="connsiteY7911" fmla="*/ 4739867 h 6858000"/>
              <a:gd name="connsiteX7912" fmla="*/ 5136652 w 7735930"/>
              <a:gd name="connsiteY7912" fmla="*/ 4747153 h 6858000"/>
              <a:gd name="connsiteX7913" fmla="*/ 5136301 w 7735930"/>
              <a:gd name="connsiteY7913" fmla="*/ 4748688 h 6858000"/>
              <a:gd name="connsiteX7914" fmla="*/ 5136478 w 7735930"/>
              <a:gd name="connsiteY7914" fmla="*/ 4748880 h 6858000"/>
              <a:gd name="connsiteX7915" fmla="*/ 5136917 w 7735930"/>
              <a:gd name="connsiteY7915" fmla="*/ 4749071 h 6858000"/>
              <a:gd name="connsiteX7916" fmla="*/ 5136917 w 7735930"/>
              <a:gd name="connsiteY7916" fmla="*/ 4749070 h 6858000"/>
              <a:gd name="connsiteX7917" fmla="*/ 5136918 w 7735930"/>
              <a:gd name="connsiteY7917" fmla="*/ 4749071 h 6858000"/>
              <a:gd name="connsiteX7918" fmla="*/ 5138495 w 7735930"/>
              <a:gd name="connsiteY7918" fmla="*/ 4748116 h 6858000"/>
              <a:gd name="connsiteX7919" fmla="*/ 5136917 w 7735930"/>
              <a:gd name="connsiteY7919" fmla="*/ 4749263 h 6858000"/>
              <a:gd name="connsiteX7920" fmla="*/ 5139115 w 7735930"/>
              <a:gd name="connsiteY7920" fmla="*/ 4750989 h 6858000"/>
              <a:gd name="connsiteX7921" fmla="*/ 5141663 w 7735930"/>
              <a:gd name="connsiteY7921" fmla="*/ 4752906 h 6858000"/>
              <a:gd name="connsiteX7922" fmla="*/ 5142807 w 7735930"/>
              <a:gd name="connsiteY7922" fmla="*/ 4754440 h 6858000"/>
              <a:gd name="connsiteX7923" fmla="*/ 5142456 w 7735930"/>
              <a:gd name="connsiteY7923" fmla="*/ 4754440 h 6858000"/>
              <a:gd name="connsiteX7924" fmla="*/ 5142280 w 7735930"/>
              <a:gd name="connsiteY7924" fmla="*/ 4755016 h 6858000"/>
              <a:gd name="connsiteX7925" fmla="*/ 5142280 w 7735930"/>
              <a:gd name="connsiteY7925" fmla="*/ 4755591 h 6858000"/>
              <a:gd name="connsiteX7926" fmla="*/ 5141663 w 7735930"/>
              <a:gd name="connsiteY7926" fmla="*/ 4755783 h 6858000"/>
              <a:gd name="connsiteX7927" fmla="*/ 5141663 w 7735930"/>
              <a:gd name="connsiteY7927" fmla="*/ 4756548 h 6858000"/>
              <a:gd name="connsiteX7928" fmla="*/ 5140435 w 7735930"/>
              <a:gd name="connsiteY7928" fmla="*/ 4754633 h 6858000"/>
              <a:gd name="connsiteX7929" fmla="*/ 5138501 w 7735930"/>
              <a:gd name="connsiteY7929" fmla="*/ 4753290 h 6858000"/>
              <a:gd name="connsiteX7930" fmla="*/ 5136479 w 7735930"/>
              <a:gd name="connsiteY7930" fmla="*/ 4751756 h 6858000"/>
              <a:gd name="connsiteX7931" fmla="*/ 5136478 w 7735930"/>
              <a:gd name="connsiteY7931" fmla="*/ 4751756 h 6858000"/>
              <a:gd name="connsiteX7932" fmla="*/ 5136652 w 7735930"/>
              <a:gd name="connsiteY7932" fmla="*/ 4752715 h 6858000"/>
              <a:gd name="connsiteX7933" fmla="*/ 5136652 w 7735930"/>
              <a:gd name="connsiteY7933" fmla="*/ 4758275 h 6858000"/>
              <a:gd name="connsiteX7934" fmla="*/ 5139115 w 7735930"/>
              <a:gd name="connsiteY7934" fmla="*/ 4760002 h 6858000"/>
              <a:gd name="connsiteX7935" fmla="*/ 5139115 w 7735930"/>
              <a:gd name="connsiteY7935" fmla="*/ 4762111 h 6858000"/>
              <a:gd name="connsiteX7936" fmla="*/ 5139116 w 7735930"/>
              <a:gd name="connsiteY7936" fmla="*/ 4762109 h 6858000"/>
              <a:gd name="connsiteX7937" fmla="*/ 5139116 w 7735930"/>
              <a:gd name="connsiteY7937" fmla="*/ 4762111 h 6858000"/>
              <a:gd name="connsiteX7938" fmla="*/ 5140764 w 7735930"/>
              <a:gd name="connsiteY7938" fmla="*/ 4758971 h 6858000"/>
              <a:gd name="connsiteX7939" fmla="*/ 5142807 w 7735930"/>
              <a:gd name="connsiteY7939" fmla="*/ 4756550 h 6858000"/>
              <a:gd name="connsiteX7940" fmla="*/ 5144829 w 7735930"/>
              <a:gd name="connsiteY7940" fmla="*/ 4757317 h 6858000"/>
              <a:gd name="connsiteX7941" fmla="*/ 5144829 w 7735930"/>
              <a:gd name="connsiteY7941" fmla="*/ 4757316 h 6858000"/>
              <a:gd name="connsiteX7942" fmla="*/ 5144830 w 7735930"/>
              <a:gd name="connsiteY7942" fmla="*/ 4757317 h 6858000"/>
              <a:gd name="connsiteX7943" fmla="*/ 5144039 w 7735930"/>
              <a:gd name="connsiteY7943" fmla="*/ 4754441 h 6858000"/>
              <a:gd name="connsiteX7944" fmla="*/ 5149225 w 7735930"/>
              <a:gd name="connsiteY7944" fmla="*/ 4756550 h 6858000"/>
              <a:gd name="connsiteX7945" fmla="*/ 5149225 w 7735930"/>
              <a:gd name="connsiteY7945" fmla="*/ 4756549 h 6858000"/>
              <a:gd name="connsiteX7946" fmla="*/ 5149226 w 7735930"/>
              <a:gd name="connsiteY7946" fmla="*/ 4756550 h 6858000"/>
              <a:gd name="connsiteX7947" fmla="*/ 5151599 w 7735930"/>
              <a:gd name="connsiteY7947" fmla="*/ 4745236 h 6858000"/>
              <a:gd name="connsiteX7948" fmla="*/ 5147995 w 7735930"/>
              <a:gd name="connsiteY7948" fmla="*/ 4742743 h 6858000"/>
              <a:gd name="connsiteX7949" fmla="*/ 5146413 w 7735930"/>
              <a:gd name="connsiteY7949" fmla="*/ 4741976 h 6858000"/>
              <a:gd name="connsiteX7950" fmla="*/ 5146412 w 7735930"/>
              <a:gd name="connsiteY7950" fmla="*/ 4741976 h 6858000"/>
              <a:gd name="connsiteX7951" fmla="*/ 5146412 w 7735930"/>
              <a:gd name="connsiteY7951" fmla="*/ 4741975 h 6858000"/>
              <a:gd name="connsiteX7952" fmla="*/ 5142808 w 7735930"/>
              <a:gd name="connsiteY7952" fmla="*/ 4743317 h 6858000"/>
              <a:gd name="connsiteX7953" fmla="*/ 5142281 w 7735930"/>
              <a:gd name="connsiteY7953" fmla="*/ 4740634 h 6858000"/>
              <a:gd name="connsiteX7954" fmla="*/ 5142280 w 7735930"/>
              <a:gd name="connsiteY7954" fmla="*/ 4740636 h 6858000"/>
              <a:gd name="connsiteX7955" fmla="*/ 5142280 w 7735930"/>
              <a:gd name="connsiteY7955" fmla="*/ 4740634 h 6858000"/>
              <a:gd name="connsiteX7956" fmla="*/ 5141664 w 7735930"/>
              <a:gd name="connsiteY7956" fmla="*/ 4743317 h 6858000"/>
              <a:gd name="connsiteX7957" fmla="*/ 5137885 w 7735930"/>
              <a:gd name="connsiteY7957" fmla="*/ 4739867 h 6858000"/>
              <a:gd name="connsiteX7958" fmla="*/ 5137885 w 7735930"/>
              <a:gd name="connsiteY7958" fmla="*/ 4739868 h 6858000"/>
              <a:gd name="connsiteX7959" fmla="*/ 5150367 w 7735930"/>
              <a:gd name="connsiteY7959" fmla="*/ 4728552 h 6858000"/>
              <a:gd name="connsiteX7960" fmla="*/ 5146587 w 7735930"/>
              <a:gd name="connsiteY7960" fmla="*/ 4736030 h 6858000"/>
              <a:gd name="connsiteX7961" fmla="*/ 5145753 w 7735930"/>
              <a:gd name="connsiteY7961" fmla="*/ 4735096 h 6858000"/>
              <a:gd name="connsiteX7962" fmla="*/ 5145753 w 7735930"/>
              <a:gd name="connsiteY7962" fmla="*/ 4735097 h 6858000"/>
              <a:gd name="connsiteX7963" fmla="*/ 5145752 w 7735930"/>
              <a:gd name="connsiteY7963" fmla="*/ 4735096 h 6858000"/>
              <a:gd name="connsiteX7964" fmla="*/ 5145444 w 7735930"/>
              <a:gd name="connsiteY7964" fmla="*/ 4737757 h 6858000"/>
              <a:gd name="connsiteX7965" fmla="*/ 5145181 w 7735930"/>
              <a:gd name="connsiteY7965" fmla="*/ 4738908 h 6858000"/>
              <a:gd name="connsiteX7966" fmla="*/ 5150192 w 7735930"/>
              <a:gd name="connsiteY7966" fmla="*/ 4740825 h 6858000"/>
              <a:gd name="connsiteX7967" fmla="*/ 5150192 w 7735930"/>
              <a:gd name="connsiteY7967" fmla="*/ 4740824 h 6858000"/>
              <a:gd name="connsiteX7968" fmla="*/ 5150193 w 7735930"/>
              <a:gd name="connsiteY7968" fmla="*/ 4740825 h 6858000"/>
              <a:gd name="connsiteX7969" fmla="*/ 5150369 w 7735930"/>
              <a:gd name="connsiteY7969" fmla="*/ 4739867 h 6858000"/>
              <a:gd name="connsiteX7970" fmla="*/ 5147819 w 7735930"/>
              <a:gd name="connsiteY7970" fmla="*/ 4736031 h 6858000"/>
              <a:gd name="connsiteX7971" fmla="*/ 5150368 w 7735930"/>
              <a:gd name="connsiteY7971" fmla="*/ 4732197 h 6858000"/>
              <a:gd name="connsiteX7972" fmla="*/ 5151598 w 7735930"/>
              <a:gd name="connsiteY7972" fmla="*/ 4734114 h 6858000"/>
              <a:gd name="connsiteX7973" fmla="*/ 5151598 w 7735930"/>
              <a:gd name="connsiteY7973" fmla="*/ 4734112 h 6858000"/>
              <a:gd name="connsiteX7974" fmla="*/ 5151599 w 7735930"/>
              <a:gd name="connsiteY7974" fmla="*/ 4734114 h 6858000"/>
              <a:gd name="connsiteX7975" fmla="*/ 5151599 w 7735930"/>
              <a:gd name="connsiteY7975" fmla="*/ 4730470 h 6858000"/>
              <a:gd name="connsiteX7976" fmla="*/ 5150369 w 7735930"/>
              <a:gd name="connsiteY7976" fmla="*/ 4728552 h 6858000"/>
              <a:gd name="connsiteX7977" fmla="*/ 5150368 w 7735930"/>
              <a:gd name="connsiteY7977" fmla="*/ 4728553 h 6858000"/>
              <a:gd name="connsiteX7978" fmla="*/ 5227201 w 7735930"/>
              <a:gd name="connsiteY7978" fmla="*/ 4727785 h 6858000"/>
              <a:gd name="connsiteX7979" fmla="*/ 5226586 w 7735930"/>
              <a:gd name="connsiteY7979" fmla="*/ 4730470 h 6858000"/>
              <a:gd name="connsiteX7980" fmla="*/ 5217619 w 7735930"/>
              <a:gd name="connsiteY7980" fmla="*/ 4732195 h 6858000"/>
              <a:gd name="connsiteX7981" fmla="*/ 5216608 w 7735930"/>
              <a:gd name="connsiteY7981" fmla="*/ 4740154 h 6858000"/>
              <a:gd name="connsiteX7982" fmla="*/ 5216609 w 7735930"/>
              <a:gd name="connsiteY7982" fmla="*/ 4740152 h 6858000"/>
              <a:gd name="connsiteX7983" fmla="*/ 5216609 w 7735930"/>
              <a:gd name="connsiteY7983" fmla="*/ 4740154 h 6858000"/>
              <a:gd name="connsiteX7984" fmla="*/ 5219026 w 7735930"/>
              <a:gd name="connsiteY7984" fmla="*/ 4737758 h 6858000"/>
              <a:gd name="connsiteX7985" fmla="*/ 5220257 w 7735930"/>
              <a:gd name="connsiteY7985" fmla="*/ 4741593 h 6858000"/>
              <a:gd name="connsiteX7986" fmla="*/ 5215246 w 7735930"/>
              <a:gd name="connsiteY7986" fmla="*/ 4743318 h 6858000"/>
              <a:gd name="connsiteX7987" fmla="*/ 5217619 w 7735930"/>
              <a:gd name="connsiteY7987" fmla="*/ 4747153 h 6858000"/>
              <a:gd name="connsiteX7988" fmla="*/ 5214774 w 7735930"/>
              <a:gd name="connsiteY7988" fmla="*/ 4745859 h 6858000"/>
              <a:gd name="connsiteX7989" fmla="*/ 5214773 w 7735930"/>
              <a:gd name="connsiteY7989" fmla="*/ 4745859 h 6858000"/>
              <a:gd name="connsiteX7990" fmla="*/ 5214102 w 7735930"/>
              <a:gd name="connsiteY7990" fmla="*/ 4748880 h 6858000"/>
              <a:gd name="connsiteX7991" fmla="*/ 5216476 w 7735930"/>
              <a:gd name="connsiteY7991" fmla="*/ 4754440 h 6858000"/>
              <a:gd name="connsiteX7992" fmla="*/ 5216477 w 7735930"/>
              <a:gd name="connsiteY7992" fmla="*/ 4754440 h 6858000"/>
              <a:gd name="connsiteX7993" fmla="*/ 5216477 w 7735930"/>
              <a:gd name="connsiteY7993" fmla="*/ 4754441 h 6858000"/>
              <a:gd name="connsiteX7994" fmla="*/ 5218136 w 7735930"/>
              <a:gd name="connsiteY7994" fmla="*/ 4753146 h 6858000"/>
              <a:gd name="connsiteX7995" fmla="*/ 5220257 w 7735930"/>
              <a:gd name="connsiteY7995" fmla="*/ 4754440 h 6858000"/>
              <a:gd name="connsiteX7996" fmla="*/ 5220258 w 7735930"/>
              <a:gd name="connsiteY7996" fmla="*/ 4754441 h 6858000"/>
              <a:gd name="connsiteX7997" fmla="*/ 5221400 w 7735930"/>
              <a:gd name="connsiteY7997" fmla="*/ 4748880 h 6858000"/>
              <a:gd name="connsiteX7998" fmla="*/ 5226849 w 7735930"/>
              <a:gd name="connsiteY7998" fmla="*/ 4750653 h 6858000"/>
              <a:gd name="connsiteX7999" fmla="*/ 5226850 w 7735930"/>
              <a:gd name="connsiteY7999" fmla="*/ 4750653 h 6858000"/>
              <a:gd name="connsiteX8000" fmla="*/ 5231510 w 7735930"/>
              <a:gd name="connsiteY8000" fmla="*/ 4750989 h 6858000"/>
              <a:gd name="connsiteX8001" fmla="*/ 5231774 w 7735930"/>
              <a:gd name="connsiteY8001" fmla="*/ 4750989 h 6858000"/>
              <a:gd name="connsiteX8002" fmla="*/ 5229400 w 7735930"/>
              <a:gd name="connsiteY8002" fmla="*/ 4745044 h 6858000"/>
              <a:gd name="connsiteX8003" fmla="*/ 5229400 w 7735930"/>
              <a:gd name="connsiteY8003" fmla="*/ 4744277 h 6858000"/>
              <a:gd name="connsiteX8004" fmla="*/ 5229928 w 7735930"/>
              <a:gd name="connsiteY8004" fmla="*/ 4744085 h 6858000"/>
              <a:gd name="connsiteX8005" fmla="*/ 5233091 w 7735930"/>
              <a:gd name="connsiteY8005" fmla="*/ 4743510 h 6858000"/>
              <a:gd name="connsiteX8006" fmla="*/ 5233531 w 7735930"/>
              <a:gd name="connsiteY8006" fmla="*/ 4743893 h 6858000"/>
              <a:gd name="connsiteX8007" fmla="*/ 5233883 w 7735930"/>
              <a:gd name="connsiteY8007" fmla="*/ 4744085 h 6858000"/>
              <a:gd name="connsiteX8008" fmla="*/ 5233883 w 7735930"/>
              <a:gd name="connsiteY8008" fmla="*/ 4744084 h 6858000"/>
              <a:gd name="connsiteX8009" fmla="*/ 5233884 w 7735930"/>
              <a:gd name="connsiteY8009" fmla="*/ 4744085 h 6858000"/>
              <a:gd name="connsiteX8010" fmla="*/ 5233884 w 7735930"/>
              <a:gd name="connsiteY8010" fmla="*/ 4743318 h 6858000"/>
              <a:gd name="connsiteX8011" fmla="*/ 5233884 w 7735930"/>
              <a:gd name="connsiteY8011" fmla="*/ 4730470 h 6858000"/>
              <a:gd name="connsiteX8012" fmla="*/ 5230543 w 7735930"/>
              <a:gd name="connsiteY8012" fmla="*/ 4729103 h 6858000"/>
              <a:gd name="connsiteX8013" fmla="*/ 5230542 w 7735930"/>
              <a:gd name="connsiteY8013" fmla="*/ 4729103 h 6858000"/>
              <a:gd name="connsiteX8014" fmla="*/ 5227730 w 7735930"/>
              <a:gd name="connsiteY8014" fmla="*/ 4730469 h 6858000"/>
              <a:gd name="connsiteX8015" fmla="*/ 5227202 w 7735930"/>
              <a:gd name="connsiteY8015" fmla="*/ 4727785 h 6858000"/>
              <a:gd name="connsiteX8016" fmla="*/ 5227201 w 7735930"/>
              <a:gd name="connsiteY8016" fmla="*/ 4727788 h 6858000"/>
              <a:gd name="connsiteX8017" fmla="*/ 6304634 w 7735930"/>
              <a:gd name="connsiteY8017" fmla="*/ 4726443 h 6858000"/>
              <a:gd name="connsiteX8018" fmla="*/ 6301470 w 7735930"/>
              <a:gd name="connsiteY8018" fmla="*/ 4728744 h 6858000"/>
              <a:gd name="connsiteX8019" fmla="*/ 6298920 w 7735930"/>
              <a:gd name="connsiteY8019" fmla="*/ 4730854 h 6858000"/>
              <a:gd name="connsiteX8020" fmla="*/ 6298923 w 7735930"/>
              <a:gd name="connsiteY8020" fmla="*/ 4730852 h 6858000"/>
              <a:gd name="connsiteX8021" fmla="*/ 6298921 w 7735930"/>
              <a:gd name="connsiteY8021" fmla="*/ 4730854 h 6858000"/>
              <a:gd name="connsiteX8022" fmla="*/ 6299711 w 7735930"/>
              <a:gd name="connsiteY8022" fmla="*/ 4730470 h 6858000"/>
              <a:gd name="connsiteX8023" fmla="*/ 6299029 w 7735930"/>
              <a:gd name="connsiteY8023" fmla="*/ 4735120 h 6858000"/>
              <a:gd name="connsiteX8024" fmla="*/ 6297162 w 7735930"/>
              <a:gd name="connsiteY8024" fmla="*/ 4736030 h 6858000"/>
              <a:gd name="connsiteX8025" fmla="*/ 6295931 w 7735930"/>
              <a:gd name="connsiteY8025" fmla="*/ 4743318 h 6858000"/>
              <a:gd name="connsiteX8026" fmla="*/ 6297521 w 7735930"/>
              <a:gd name="connsiteY8026" fmla="*/ 4743470 h 6858000"/>
              <a:gd name="connsiteX8027" fmla="*/ 6297689 w 7735930"/>
              <a:gd name="connsiteY8027" fmla="*/ 4743486 h 6858000"/>
              <a:gd name="connsiteX8028" fmla="*/ 6299711 w 7735930"/>
              <a:gd name="connsiteY8028" fmla="*/ 4745236 h 6858000"/>
              <a:gd name="connsiteX8029" fmla="*/ 6299711 w 7735930"/>
              <a:gd name="connsiteY8029" fmla="*/ 4748879 h 6858000"/>
              <a:gd name="connsiteX8030" fmla="*/ 6295932 w 7735930"/>
              <a:gd name="connsiteY8030" fmla="*/ 4747154 h 6858000"/>
              <a:gd name="connsiteX8031" fmla="*/ 6295931 w 7735930"/>
              <a:gd name="connsiteY8031" fmla="*/ 4747153 h 6858000"/>
              <a:gd name="connsiteX8032" fmla="*/ 6294525 w 7735930"/>
              <a:gd name="connsiteY8032" fmla="*/ 4752715 h 6858000"/>
              <a:gd name="connsiteX8033" fmla="*/ 6294526 w 7735930"/>
              <a:gd name="connsiteY8033" fmla="*/ 4752715 h 6858000"/>
              <a:gd name="connsiteX8034" fmla="*/ 6295931 w 7735930"/>
              <a:gd name="connsiteY8034" fmla="*/ 4752715 h 6858000"/>
              <a:gd name="connsiteX8035" fmla="*/ 6295931 w 7735930"/>
              <a:gd name="connsiteY8035" fmla="*/ 4753290 h 6858000"/>
              <a:gd name="connsiteX8036" fmla="*/ 6295932 w 7735930"/>
              <a:gd name="connsiteY8036" fmla="*/ 4753289 h 6858000"/>
              <a:gd name="connsiteX8037" fmla="*/ 6295932 w 7735930"/>
              <a:gd name="connsiteY8037" fmla="*/ 4753290 h 6858000"/>
              <a:gd name="connsiteX8038" fmla="*/ 6296548 w 7735930"/>
              <a:gd name="connsiteY8038" fmla="*/ 4752907 h 6858000"/>
              <a:gd name="connsiteX8039" fmla="*/ 6298983 w 7735930"/>
              <a:gd name="connsiteY8039" fmla="*/ 4753046 h 6858000"/>
              <a:gd name="connsiteX8040" fmla="*/ 6299887 w 7735930"/>
              <a:gd name="connsiteY8040" fmla="*/ 4753098 h 6858000"/>
              <a:gd name="connsiteX8041" fmla="*/ 6300503 w 7735930"/>
              <a:gd name="connsiteY8041" fmla="*/ 4753290 h 6858000"/>
              <a:gd name="connsiteX8042" fmla="*/ 6300503 w 7735930"/>
              <a:gd name="connsiteY8042" fmla="*/ 4754057 h 6858000"/>
              <a:gd name="connsiteX8043" fmla="*/ 6300503 w 7735930"/>
              <a:gd name="connsiteY8043" fmla="*/ 4754440 h 6858000"/>
              <a:gd name="connsiteX8044" fmla="*/ 6298305 w 7735930"/>
              <a:gd name="connsiteY8044" fmla="*/ 4761344 h 6858000"/>
              <a:gd name="connsiteX8045" fmla="*/ 6298129 w 7735930"/>
              <a:gd name="connsiteY8045" fmla="*/ 4761536 h 6858000"/>
              <a:gd name="connsiteX8046" fmla="*/ 6296722 w 7735930"/>
              <a:gd name="connsiteY8046" fmla="*/ 4762110 h 6858000"/>
              <a:gd name="connsiteX8047" fmla="*/ 6295932 w 7735930"/>
              <a:gd name="connsiteY8047" fmla="*/ 4761728 h 6858000"/>
              <a:gd name="connsiteX8048" fmla="*/ 6295931 w 7735930"/>
              <a:gd name="connsiteY8048" fmla="*/ 4761728 h 6858000"/>
              <a:gd name="connsiteX8049" fmla="*/ 6295931 w 7735930"/>
              <a:gd name="connsiteY8049" fmla="*/ 4762111 h 6858000"/>
              <a:gd name="connsiteX8050" fmla="*/ 6299711 w 7735930"/>
              <a:gd name="connsiteY8050" fmla="*/ 4767481 h 6858000"/>
              <a:gd name="connsiteX8051" fmla="*/ 6298920 w 7735930"/>
              <a:gd name="connsiteY8051" fmla="*/ 4770357 h 6858000"/>
              <a:gd name="connsiteX8052" fmla="*/ 6298921 w 7735930"/>
              <a:gd name="connsiteY8052" fmla="*/ 4770356 h 6858000"/>
              <a:gd name="connsiteX8053" fmla="*/ 6298921 w 7735930"/>
              <a:gd name="connsiteY8053" fmla="*/ 4770357 h 6858000"/>
              <a:gd name="connsiteX8054" fmla="*/ 6300942 w 7735930"/>
              <a:gd name="connsiteY8054" fmla="*/ 4769398 h 6858000"/>
              <a:gd name="connsiteX8055" fmla="*/ 6303316 w 7735930"/>
              <a:gd name="connsiteY8055" fmla="*/ 4770741 h 6858000"/>
              <a:gd name="connsiteX8056" fmla="*/ 6303316 w 7735930"/>
              <a:gd name="connsiteY8056" fmla="*/ 4770740 h 6858000"/>
              <a:gd name="connsiteX8057" fmla="*/ 6303317 w 7735930"/>
              <a:gd name="connsiteY8057" fmla="*/ 4770741 h 6858000"/>
              <a:gd name="connsiteX8058" fmla="*/ 6309646 w 7735930"/>
              <a:gd name="connsiteY8058" fmla="*/ 4762111 h 6858000"/>
              <a:gd name="connsiteX8059" fmla="*/ 6304635 w 7735930"/>
              <a:gd name="connsiteY8059" fmla="*/ 4760002 h 6858000"/>
              <a:gd name="connsiteX8060" fmla="*/ 6309646 w 7735930"/>
              <a:gd name="connsiteY8060" fmla="*/ 4752715 h 6858000"/>
              <a:gd name="connsiteX8061" fmla="*/ 6309646 w 7735930"/>
              <a:gd name="connsiteY8061" fmla="*/ 4745236 h 6858000"/>
              <a:gd name="connsiteX8062" fmla="*/ 6309645 w 7735930"/>
              <a:gd name="connsiteY8062" fmla="*/ 4745236 h 6858000"/>
              <a:gd name="connsiteX8063" fmla="*/ 6305866 w 7735930"/>
              <a:gd name="connsiteY8063" fmla="*/ 4747153 h 6858000"/>
              <a:gd name="connsiteX8064" fmla="*/ 6305383 w 7735930"/>
              <a:gd name="connsiteY8064" fmla="*/ 4737661 h 6858000"/>
              <a:gd name="connsiteX8065" fmla="*/ 6303317 w 7735930"/>
              <a:gd name="connsiteY8065" fmla="*/ 4730470 h 6858000"/>
              <a:gd name="connsiteX8066" fmla="*/ 6304635 w 7735930"/>
              <a:gd name="connsiteY8066" fmla="*/ 4726827 h 6858000"/>
              <a:gd name="connsiteX8067" fmla="*/ 6304635 w 7735930"/>
              <a:gd name="connsiteY8067" fmla="*/ 4726443 h 6858000"/>
              <a:gd name="connsiteX8068" fmla="*/ 6304634 w 7735930"/>
              <a:gd name="connsiteY8068" fmla="*/ 4726444 h 6858000"/>
              <a:gd name="connsiteX8069" fmla="*/ 5161708 w 7735930"/>
              <a:gd name="connsiteY8069" fmla="*/ 4717621 h 6858000"/>
              <a:gd name="connsiteX8070" fmla="*/ 5160301 w 7735930"/>
              <a:gd name="connsiteY8070" fmla="*/ 4721264 h 6858000"/>
              <a:gd name="connsiteX8071" fmla="*/ 5158544 w 7735930"/>
              <a:gd name="connsiteY8071" fmla="*/ 4720115 h 6858000"/>
              <a:gd name="connsiteX8072" fmla="*/ 5158544 w 7735930"/>
              <a:gd name="connsiteY8072" fmla="*/ 4720116 h 6858000"/>
              <a:gd name="connsiteX8073" fmla="*/ 5158543 w 7735930"/>
              <a:gd name="connsiteY8073" fmla="*/ 4720115 h 6858000"/>
              <a:gd name="connsiteX8074" fmla="*/ 5159070 w 7735930"/>
              <a:gd name="connsiteY8074" fmla="*/ 4723183 h 6858000"/>
              <a:gd name="connsiteX8075" fmla="*/ 5159070 w 7735930"/>
              <a:gd name="connsiteY8075" fmla="*/ 4728552 h 6858000"/>
              <a:gd name="connsiteX8076" fmla="*/ 5159072 w 7735930"/>
              <a:gd name="connsiteY8076" fmla="*/ 4728550 h 6858000"/>
              <a:gd name="connsiteX8077" fmla="*/ 5159072 w 7735930"/>
              <a:gd name="connsiteY8077" fmla="*/ 4728552 h 6858000"/>
              <a:gd name="connsiteX8078" fmla="*/ 5161709 w 7735930"/>
              <a:gd name="connsiteY8078" fmla="*/ 4724909 h 6858000"/>
              <a:gd name="connsiteX8079" fmla="*/ 5163466 w 7735930"/>
              <a:gd name="connsiteY8079" fmla="*/ 4725676 h 6858000"/>
              <a:gd name="connsiteX8080" fmla="*/ 5163466 w 7735930"/>
              <a:gd name="connsiteY8080" fmla="*/ 4725675 h 6858000"/>
              <a:gd name="connsiteX8081" fmla="*/ 5163467 w 7735930"/>
              <a:gd name="connsiteY8081" fmla="*/ 4725676 h 6858000"/>
              <a:gd name="connsiteX8082" fmla="*/ 5162852 w 7735930"/>
              <a:gd name="connsiteY8082" fmla="*/ 4723183 h 6858000"/>
              <a:gd name="connsiteX8083" fmla="*/ 5161709 w 7735930"/>
              <a:gd name="connsiteY8083" fmla="*/ 4717622 h 6858000"/>
              <a:gd name="connsiteX8084" fmla="*/ 5161708 w 7735930"/>
              <a:gd name="connsiteY8084" fmla="*/ 4717623 h 6858000"/>
              <a:gd name="connsiteX8085" fmla="*/ 6300942 w 7735930"/>
              <a:gd name="connsiteY8085" fmla="*/ 4697102 h 6858000"/>
              <a:gd name="connsiteX8086" fmla="*/ 6300943 w 7735930"/>
              <a:gd name="connsiteY8086" fmla="*/ 4697103 h 6858000"/>
              <a:gd name="connsiteX8087" fmla="*/ 6300942 w 7735930"/>
              <a:gd name="connsiteY8087" fmla="*/ 4697103 h 6858000"/>
              <a:gd name="connsiteX8088" fmla="*/ 6307448 w 7735930"/>
              <a:gd name="connsiteY8088" fmla="*/ 4675433 h 6858000"/>
              <a:gd name="connsiteX8089" fmla="*/ 6305426 w 7735930"/>
              <a:gd name="connsiteY8089" fmla="*/ 4676776 h 6858000"/>
              <a:gd name="connsiteX8090" fmla="*/ 6303316 w 7735930"/>
              <a:gd name="connsiteY8090" fmla="*/ 4678885 h 6858000"/>
              <a:gd name="connsiteX8091" fmla="*/ 6298305 w 7735930"/>
              <a:gd name="connsiteY8091" fmla="*/ 4680419 h 6858000"/>
              <a:gd name="connsiteX8092" fmla="*/ 6299711 w 7735930"/>
              <a:gd name="connsiteY8092" fmla="*/ 4691541 h 6858000"/>
              <a:gd name="connsiteX8093" fmla="*/ 6296822 w 7735930"/>
              <a:gd name="connsiteY8093" fmla="*/ 4690918 h 6858000"/>
              <a:gd name="connsiteX8094" fmla="*/ 6296821 w 7735930"/>
              <a:gd name="connsiteY8094" fmla="*/ 4690918 h 6858000"/>
              <a:gd name="connsiteX8095" fmla="*/ 6294788 w 7735930"/>
              <a:gd name="connsiteY8095" fmla="*/ 4695185 h 6858000"/>
              <a:gd name="connsiteX8096" fmla="*/ 6294789 w 7735930"/>
              <a:gd name="connsiteY8096" fmla="*/ 4695185 h 6858000"/>
              <a:gd name="connsiteX8097" fmla="*/ 6297339 w 7735930"/>
              <a:gd name="connsiteY8097" fmla="*/ 4694802 h 6858000"/>
              <a:gd name="connsiteX8098" fmla="*/ 6299710 w 7735930"/>
              <a:gd name="connsiteY8098" fmla="*/ 4693461 h 6858000"/>
              <a:gd name="connsiteX8099" fmla="*/ 6299272 w 7735930"/>
              <a:gd name="connsiteY8099" fmla="*/ 4694418 h 6858000"/>
              <a:gd name="connsiteX8100" fmla="*/ 6300327 w 7735930"/>
              <a:gd name="connsiteY8100" fmla="*/ 4695568 h 6858000"/>
              <a:gd name="connsiteX8101" fmla="*/ 6300327 w 7735930"/>
              <a:gd name="connsiteY8101" fmla="*/ 4696143 h 6858000"/>
              <a:gd name="connsiteX8102" fmla="*/ 6300063 w 7735930"/>
              <a:gd name="connsiteY8102" fmla="*/ 4696720 h 6858000"/>
              <a:gd name="connsiteX8103" fmla="*/ 6300942 w 7735930"/>
              <a:gd name="connsiteY8103" fmla="*/ 4697103 h 6858000"/>
              <a:gd name="connsiteX8104" fmla="*/ 6298306 w 7735930"/>
              <a:gd name="connsiteY8104" fmla="*/ 4699020 h 6858000"/>
              <a:gd name="connsiteX8105" fmla="*/ 6298482 w 7735930"/>
              <a:gd name="connsiteY8105" fmla="*/ 4698445 h 6858000"/>
              <a:gd name="connsiteX8106" fmla="*/ 6298481 w 7735930"/>
              <a:gd name="connsiteY8106" fmla="*/ 4698445 h 6858000"/>
              <a:gd name="connsiteX8107" fmla="*/ 6294788 w 7735930"/>
              <a:gd name="connsiteY8107" fmla="*/ 4699021 h 6858000"/>
              <a:gd name="connsiteX8108" fmla="*/ 6294525 w 7735930"/>
              <a:gd name="connsiteY8108" fmla="*/ 4699212 h 6858000"/>
              <a:gd name="connsiteX8109" fmla="*/ 6292151 w 7735930"/>
              <a:gd name="connsiteY8109" fmla="*/ 4708225 h 6858000"/>
              <a:gd name="connsiteX8110" fmla="*/ 6292152 w 7735930"/>
              <a:gd name="connsiteY8110" fmla="*/ 4708225 h 6858000"/>
              <a:gd name="connsiteX8111" fmla="*/ 6293382 w 7735930"/>
              <a:gd name="connsiteY8111" fmla="*/ 4708225 h 6858000"/>
              <a:gd name="connsiteX8112" fmla="*/ 6292766 w 7735930"/>
              <a:gd name="connsiteY8112" fmla="*/ 4709184 h 6858000"/>
              <a:gd name="connsiteX8113" fmla="*/ 6293382 w 7735930"/>
              <a:gd name="connsiteY8113" fmla="*/ 4710143 h 6858000"/>
              <a:gd name="connsiteX8114" fmla="*/ 6298305 w 7735930"/>
              <a:gd name="connsiteY8114" fmla="*/ 4728552 h 6858000"/>
              <a:gd name="connsiteX8115" fmla="*/ 6298306 w 7735930"/>
              <a:gd name="connsiteY8115" fmla="*/ 4728551 h 6858000"/>
              <a:gd name="connsiteX8116" fmla="*/ 6298306 w 7735930"/>
              <a:gd name="connsiteY8116" fmla="*/ 4728552 h 6858000"/>
              <a:gd name="connsiteX8117" fmla="*/ 6301119 w 7735930"/>
              <a:gd name="connsiteY8117" fmla="*/ 4726443 h 6858000"/>
              <a:gd name="connsiteX8118" fmla="*/ 6303668 w 7735930"/>
              <a:gd name="connsiteY8118" fmla="*/ 4724909 h 6858000"/>
              <a:gd name="connsiteX8119" fmla="*/ 6303667 w 7735930"/>
              <a:gd name="connsiteY8119" fmla="*/ 4724909 h 6858000"/>
              <a:gd name="connsiteX8120" fmla="*/ 6303666 w 7735930"/>
              <a:gd name="connsiteY8120" fmla="*/ 4724909 h 6858000"/>
              <a:gd name="connsiteX8121" fmla="*/ 6303317 w 7735930"/>
              <a:gd name="connsiteY8121" fmla="*/ 4724909 h 6858000"/>
              <a:gd name="connsiteX8122" fmla="*/ 6303976 w 7735930"/>
              <a:gd name="connsiteY8122" fmla="*/ 4721265 h 6858000"/>
              <a:gd name="connsiteX8123" fmla="*/ 6304635 w 7735930"/>
              <a:gd name="connsiteY8123" fmla="*/ 4717622 h 6858000"/>
              <a:gd name="connsiteX8124" fmla="*/ 6304635 w 7735930"/>
              <a:gd name="connsiteY8124" fmla="*/ 4713787 h 6858000"/>
              <a:gd name="connsiteX8125" fmla="*/ 6299712 w 7735930"/>
              <a:gd name="connsiteY8125" fmla="*/ 4706308 h 6858000"/>
              <a:gd name="connsiteX8126" fmla="*/ 6302930 w 7735930"/>
              <a:gd name="connsiteY8126" fmla="*/ 4706595 h 6858000"/>
              <a:gd name="connsiteX8127" fmla="*/ 6304124 w 7735930"/>
              <a:gd name="connsiteY8127" fmla="*/ 4707818 h 6858000"/>
              <a:gd name="connsiteX8128" fmla="*/ 6304124 w 7735930"/>
              <a:gd name="connsiteY8128" fmla="*/ 4707817 h 6858000"/>
              <a:gd name="connsiteX8129" fmla="*/ 6304125 w 7735930"/>
              <a:gd name="connsiteY8129" fmla="*/ 4707818 h 6858000"/>
              <a:gd name="connsiteX8130" fmla="*/ 6304635 w 7735930"/>
              <a:gd name="connsiteY8130" fmla="*/ 4704582 h 6858000"/>
              <a:gd name="connsiteX8131" fmla="*/ 6300943 w 7735930"/>
              <a:gd name="connsiteY8131" fmla="*/ 4700938 h 6858000"/>
              <a:gd name="connsiteX8132" fmla="*/ 6300943 w 7735930"/>
              <a:gd name="connsiteY8132" fmla="*/ 4697103 h 6858000"/>
              <a:gd name="connsiteX8133" fmla="*/ 6301471 w 7735930"/>
              <a:gd name="connsiteY8133" fmla="*/ 4694418 h 6858000"/>
              <a:gd name="connsiteX8134" fmla="*/ 6299712 w 7735930"/>
              <a:gd name="connsiteY8134" fmla="*/ 4693460 h 6858000"/>
              <a:gd name="connsiteX8135" fmla="*/ 6302086 w 7735930"/>
              <a:gd name="connsiteY8135" fmla="*/ 4689624 h 6858000"/>
              <a:gd name="connsiteX8136" fmla="*/ 6303317 w 7735930"/>
              <a:gd name="connsiteY8136" fmla="*/ 4689624 h 6858000"/>
              <a:gd name="connsiteX8137" fmla="*/ 6300943 w 7735930"/>
              <a:gd name="connsiteY8137" fmla="*/ 4684063 h 6858000"/>
              <a:gd name="connsiteX8138" fmla="*/ 6303317 w 7735930"/>
              <a:gd name="connsiteY8138" fmla="*/ 4680420 h 6858000"/>
              <a:gd name="connsiteX8139" fmla="*/ 6307888 w 7735930"/>
              <a:gd name="connsiteY8139" fmla="*/ 4675434 h 6858000"/>
              <a:gd name="connsiteX8140" fmla="*/ 6307886 w 7735930"/>
              <a:gd name="connsiteY8140" fmla="*/ 4675434 h 6858000"/>
              <a:gd name="connsiteX8141" fmla="*/ 6307887 w 7735930"/>
              <a:gd name="connsiteY8141" fmla="*/ 4675433 h 6858000"/>
              <a:gd name="connsiteX8142" fmla="*/ 6307448 w 7735930"/>
              <a:gd name="connsiteY8142" fmla="*/ 4675433 h 6858000"/>
              <a:gd name="connsiteX8143" fmla="*/ 6298305 w 7735930"/>
              <a:gd name="connsiteY8143" fmla="*/ 4667379 h 6858000"/>
              <a:gd name="connsiteX8144" fmla="*/ 6302085 w 7735930"/>
              <a:gd name="connsiteY8144" fmla="*/ 4674858 h 6858000"/>
              <a:gd name="connsiteX8145" fmla="*/ 6301909 w 7735930"/>
              <a:gd name="connsiteY8145" fmla="*/ 4676201 h 6858000"/>
              <a:gd name="connsiteX8146" fmla="*/ 6301910 w 7735930"/>
              <a:gd name="connsiteY8146" fmla="*/ 4676200 h 6858000"/>
              <a:gd name="connsiteX8147" fmla="*/ 6301910 w 7735930"/>
              <a:gd name="connsiteY8147" fmla="*/ 4676201 h 6858000"/>
              <a:gd name="connsiteX8148" fmla="*/ 6303844 w 7735930"/>
              <a:gd name="connsiteY8148" fmla="*/ 4674475 h 6858000"/>
              <a:gd name="connsiteX8149" fmla="*/ 6308064 w 7735930"/>
              <a:gd name="connsiteY8149" fmla="*/ 4672557 h 6858000"/>
              <a:gd name="connsiteX8150" fmla="*/ 6307009 w 7735930"/>
              <a:gd name="connsiteY8150" fmla="*/ 4669297 h 6858000"/>
              <a:gd name="connsiteX8151" fmla="*/ 6307273 w 7735930"/>
              <a:gd name="connsiteY8151" fmla="*/ 4668722 h 6858000"/>
              <a:gd name="connsiteX8152" fmla="*/ 6307272 w 7735930"/>
              <a:gd name="connsiteY8152" fmla="*/ 4668722 h 6858000"/>
              <a:gd name="connsiteX8153" fmla="*/ 6298305 w 7735930"/>
              <a:gd name="connsiteY8153" fmla="*/ 4667379 h 6858000"/>
              <a:gd name="connsiteX8154" fmla="*/ 6348150 w 7735930"/>
              <a:gd name="connsiteY8154" fmla="*/ 4664695 h 6858000"/>
              <a:gd name="connsiteX8155" fmla="*/ 6348326 w 7735930"/>
              <a:gd name="connsiteY8155" fmla="*/ 4665653 h 6858000"/>
              <a:gd name="connsiteX8156" fmla="*/ 6350700 w 7735930"/>
              <a:gd name="connsiteY8156" fmla="*/ 4669871 h 6858000"/>
              <a:gd name="connsiteX8157" fmla="*/ 6350701 w 7735930"/>
              <a:gd name="connsiteY8157" fmla="*/ 4669872 h 6858000"/>
              <a:gd name="connsiteX8158" fmla="*/ 6352107 w 7735930"/>
              <a:gd name="connsiteY8158" fmla="*/ 4667571 h 6858000"/>
              <a:gd name="connsiteX8159" fmla="*/ 6349909 w 7735930"/>
              <a:gd name="connsiteY8159" fmla="*/ 4666037 h 6858000"/>
              <a:gd name="connsiteX8160" fmla="*/ 6348151 w 7735930"/>
              <a:gd name="connsiteY8160" fmla="*/ 4664695 h 6858000"/>
              <a:gd name="connsiteX8161" fmla="*/ 6348151 w 7735930"/>
              <a:gd name="connsiteY8161" fmla="*/ 4664696 h 6858000"/>
              <a:gd name="connsiteX8162" fmla="*/ 6348076 w 7735930"/>
              <a:gd name="connsiteY8162" fmla="*/ 4648465 h 6858000"/>
              <a:gd name="connsiteX8163" fmla="*/ 6348077 w 7735930"/>
              <a:gd name="connsiteY8163" fmla="*/ 4648466 h 6858000"/>
              <a:gd name="connsiteX8164" fmla="*/ 6348076 w 7735930"/>
              <a:gd name="connsiteY8164" fmla="*/ 4648467 h 6858000"/>
              <a:gd name="connsiteX8165" fmla="*/ 6348076 w 7735930"/>
              <a:gd name="connsiteY8165" fmla="*/ 4648466 h 6858000"/>
              <a:gd name="connsiteX8166" fmla="*/ 6350694 w 7735930"/>
              <a:gd name="connsiteY8166" fmla="*/ 4643421 h 6858000"/>
              <a:gd name="connsiteX8167" fmla="*/ 6348326 w 7735930"/>
              <a:gd name="connsiteY8167" fmla="*/ 4648968 h 6858000"/>
              <a:gd name="connsiteX8168" fmla="*/ 6348077 w 7735930"/>
              <a:gd name="connsiteY8168" fmla="*/ 4648466 h 6858000"/>
              <a:gd name="connsiteX8169" fmla="*/ 6340766 w 7735930"/>
              <a:gd name="connsiteY8169" fmla="*/ 4628451 h 6858000"/>
              <a:gd name="connsiteX8170" fmla="*/ 6343425 w 7735930"/>
              <a:gd name="connsiteY8170" fmla="*/ 4639069 h 6858000"/>
              <a:gd name="connsiteX8171" fmla="*/ 6348076 w 7735930"/>
              <a:gd name="connsiteY8171" fmla="*/ 4648466 h 6858000"/>
              <a:gd name="connsiteX8172" fmla="*/ 6346919 w 7735930"/>
              <a:gd name="connsiteY8172" fmla="*/ 4650696 h 6858000"/>
              <a:gd name="connsiteX8173" fmla="*/ 6349557 w 7735930"/>
              <a:gd name="connsiteY8173" fmla="*/ 4662969 h 6858000"/>
              <a:gd name="connsiteX8174" fmla="*/ 6350700 w 7735930"/>
              <a:gd name="connsiteY8174" fmla="*/ 4664118 h 6858000"/>
              <a:gd name="connsiteX8175" fmla="*/ 6353513 w 7735930"/>
              <a:gd name="connsiteY8175" fmla="*/ 4666421 h 6858000"/>
              <a:gd name="connsiteX8176" fmla="*/ 6353512 w 7735930"/>
              <a:gd name="connsiteY8176" fmla="*/ 4666419 h 6858000"/>
              <a:gd name="connsiteX8177" fmla="*/ 6353514 w 7735930"/>
              <a:gd name="connsiteY8177" fmla="*/ 4666421 h 6858000"/>
              <a:gd name="connsiteX8178" fmla="*/ 6353250 w 7735930"/>
              <a:gd name="connsiteY8178" fmla="*/ 4665654 h 6858000"/>
              <a:gd name="connsiteX8179" fmla="*/ 6353327 w 7735930"/>
              <a:gd name="connsiteY8179" fmla="*/ 4662634 h 6858000"/>
              <a:gd name="connsiteX8180" fmla="*/ 6357029 w 7735930"/>
              <a:gd name="connsiteY8180" fmla="*/ 4665653 h 6858000"/>
              <a:gd name="connsiteX8181" fmla="*/ 6357028 w 7735930"/>
              <a:gd name="connsiteY8181" fmla="*/ 4665653 h 6858000"/>
              <a:gd name="connsiteX8182" fmla="*/ 6357030 w 7735930"/>
              <a:gd name="connsiteY8182" fmla="*/ 4665654 h 6858000"/>
              <a:gd name="connsiteX8183" fmla="*/ 6349558 w 7735930"/>
              <a:gd name="connsiteY8183" fmla="*/ 4650696 h 6858000"/>
              <a:gd name="connsiteX8184" fmla="*/ 6353250 w 7735930"/>
              <a:gd name="connsiteY8184" fmla="*/ 4643409 h 6858000"/>
              <a:gd name="connsiteX8185" fmla="*/ 6344547 w 7735930"/>
              <a:gd name="connsiteY8185" fmla="*/ 4628451 h 6858000"/>
              <a:gd name="connsiteX8186" fmla="*/ 6344546 w 7735930"/>
              <a:gd name="connsiteY8186" fmla="*/ 4628451 h 6858000"/>
              <a:gd name="connsiteX8187" fmla="*/ 6342656 w 7735930"/>
              <a:gd name="connsiteY8187" fmla="*/ 4628451 h 6858000"/>
              <a:gd name="connsiteX8188" fmla="*/ 6342655 w 7735930"/>
              <a:gd name="connsiteY8188" fmla="*/ 4628451 h 6858000"/>
              <a:gd name="connsiteX8189" fmla="*/ 6340767 w 7735930"/>
              <a:gd name="connsiteY8189" fmla="*/ 4628451 h 6858000"/>
              <a:gd name="connsiteX8190" fmla="*/ 6324503 w 7735930"/>
              <a:gd name="connsiteY8190" fmla="*/ 4604480 h 6858000"/>
              <a:gd name="connsiteX8191" fmla="*/ 6324503 w 7735930"/>
              <a:gd name="connsiteY8191" fmla="*/ 4604481 h 6858000"/>
              <a:gd name="connsiteX8192" fmla="*/ 6324502 w 7735930"/>
              <a:gd name="connsiteY8192" fmla="*/ 4604481 h 6858000"/>
              <a:gd name="connsiteX8193" fmla="*/ 6307117 w 7735930"/>
              <a:gd name="connsiteY8193" fmla="*/ 4594602 h 6858000"/>
              <a:gd name="connsiteX8194" fmla="*/ 6307115 w 7735930"/>
              <a:gd name="connsiteY8194" fmla="*/ 4594605 h 6858000"/>
              <a:gd name="connsiteX8195" fmla="*/ 6307112 w 7735930"/>
              <a:gd name="connsiteY8195" fmla="*/ 4594608 h 6858000"/>
              <a:gd name="connsiteX8196" fmla="*/ 6307114 w 7735930"/>
              <a:gd name="connsiteY8196" fmla="*/ 4594605 h 6858000"/>
              <a:gd name="connsiteX8197" fmla="*/ 6307205 w 7735930"/>
              <a:gd name="connsiteY8197" fmla="*/ 4594446 h 6858000"/>
              <a:gd name="connsiteX8198" fmla="*/ 6307205 w 7735930"/>
              <a:gd name="connsiteY8198" fmla="*/ 4594448 h 6858000"/>
              <a:gd name="connsiteX8199" fmla="*/ 6307204 w 7735930"/>
              <a:gd name="connsiteY8199" fmla="*/ 4594450 h 6858000"/>
              <a:gd name="connsiteX8200" fmla="*/ 6307204 w 7735930"/>
              <a:gd name="connsiteY8200" fmla="*/ 4594448 h 6858000"/>
              <a:gd name="connsiteX8201" fmla="*/ 6327052 w 7735930"/>
              <a:gd name="connsiteY8201" fmla="*/ 4591631 h 6858000"/>
              <a:gd name="connsiteX8202" fmla="*/ 6324502 w 7735930"/>
              <a:gd name="connsiteY8202" fmla="*/ 4593358 h 6858000"/>
              <a:gd name="connsiteX8203" fmla="*/ 6324502 w 7735930"/>
              <a:gd name="connsiteY8203" fmla="*/ 4600645 h 6858000"/>
              <a:gd name="connsiteX8204" fmla="*/ 6323887 w 7735930"/>
              <a:gd name="connsiteY8204" fmla="*/ 4602754 h 6858000"/>
              <a:gd name="connsiteX8205" fmla="*/ 6324502 w 7735930"/>
              <a:gd name="connsiteY8205" fmla="*/ 4604481 h 6858000"/>
              <a:gd name="connsiteX8206" fmla="*/ 6323360 w 7735930"/>
              <a:gd name="connsiteY8206" fmla="*/ 4604481 h 6858000"/>
              <a:gd name="connsiteX8207" fmla="*/ 6323359 w 7735930"/>
              <a:gd name="connsiteY8207" fmla="*/ 4604481 h 6858000"/>
              <a:gd name="connsiteX8208" fmla="*/ 6320722 w 7735930"/>
              <a:gd name="connsiteY8208" fmla="*/ 4611768 h 6858000"/>
              <a:gd name="connsiteX8209" fmla="*/ 6320723 w 7735930"/>
              <a:gd name="connsiteY8209" fmla="*/ 4611767 h 6858000"/>
              <a:gd name="connsiteX8210" fmla="*/ 6320723 w 7735930"/>
              <a:gd name="connsiteY8210" fmla="*/ 4611768 h 6858000"/>
              <a:gd name="connsiteX8211" fmla="*/ 6327053 w 7735930"/>
              <a:gd name="connsiteY8211" fmla="*/ 4608316 h 6858000"/>
              <a:gd name="connsiteX8212" fmla="*/ 6324503 w 7735930"/>
              <a:gd name="connsiteY8212" fmla="*/ 4604481 h 6858000"/>
              <a:gd name="connsiteX8213" fmla="*/ 6326525 w 7735930"/>
              <a:gd name="connsiteY8213" fmla="*/ 4603522 h 6858000"/>
              <a:gd name="connsiteX8214" fmla="*/ 6327053 w 7735930"/>
              <a:gd name="connsiteY8214" fmla="*/ 4600645 h 6858000"/>
              <a:gd name="connsiteX8215" fmla="*/ 6327053 w 7735930"/>
              <a:gd name="connsiteY8215" fmla="*/ 4591632 h 6858000"/>
              <a:gd name="connsiteX8216" fmla="*/ 6327052 w 7735930"/>
              <a:gd name="connsiteY8216" fmla="*/ 4591633 h 6858000"/>
              <a:gd name="connsiteX8217" fmla="*/ 6310284 w 7735930"/>
              <a:gd name="connsiteY8217" fmla="*/ 4589089 h 6858000"/>
              <a:gd name="connsiteX8218" fmla="*/ 6310283 w 7735930"/>
              <a:gd name="connsiteY8218" fmla="*/ 4589093 h 6858000"/>
              <a:gd name="connsiteX8219" fmla="*/ 6310281 w 7735930"/>
              <a:gd name="connsiteY8219" fmla="*/ 4589096 h 6858000"/>
              <a:gd name="connsiteX8220" fmla="*/ 6310282 w 7735930"/>
              <a:gd name="connsiteY8220" fmla="*/ 4589092 h 6858000"/>
              <a:gd name="connsiteX8221" fmla="*/ 293172 w 7735930"/>
              <a:gd name="connsiteY8221" fmla="*/ 4572546 h 6858000"/>
              <a:gd name="connsiteX8222" fmla="*/ 297799 w 7735930"/>
              <a:gd name="connsiteY8222" fmla="*/ 4583337 h 6858000"/>
              <a:gd name="connsiteX8223" fmla="*/ 290249 w 7735930"/>
              <a:gd name="connsiteY8223" fmla="*/ 4592993 h 6858000"/>
              <a:gd name="connsiteX8224" fmla="*/ 285746 w 7735930"/>
              <a:gd name="connsiteY8224" fmla="*/ 4581917 h 6858000"/>
              <a:gd name="connsiteX8225" fmla="*/ 6401864 w 7735930"/>
              <a:gd name="connsiteY8225" fmla="*/ 4565551 h 6858000"/>
              <a:gd name="connsiteX8226" fmla="*/ 6401864 w 7735930"/>
              <a:gd name="connsiteY8226" fmla="*/ 4571114 h 6858000"/>
              <a:gd name="connsiteX8227" fmla="*/ 6401865 w 7735930"/>
              <a:gd name="connsiteY8227" fmla="*/ 4571113 h 6858000"/>
              <a:gd name="connsiteX8228" fmla="*/ 6401865 w 7735930"/>
              <a:gd name="connsiteY8228" fmla="*/ 4571114 h 6858000"/>
              <a:gd name="connsiteX8229" fmla="*/ 6402974 w 7735930"/>
              <a:gd name="connsiteY8229" fmla="*/ 4570347 h 6858000"/>
              <a:gd name="connsiteX8230" fmla="*/ 6404677 w 7735930"/>
              <a:gd name="connsiteY8230" fmla="*/ 4573607 h 6858000"/>
              <a:gd name="connsiteX8231" fmla="*/ 6404677 w 7735930"/>
              <a:gd name="connsiteY8231" fmla="*/ 4573606 h 6858000"/>
              <a:gd name="connsiteX8232" fmla="*/ 6404678 w 7735930"/>
              <a:gd name="connsiteY8232" fmla="*/ 4573607 h 6858000"/>
              <a:gd name="connsiteX8233" fmla="*/ 6405645 w 7735930"/>
              <a:gd name="connsiteY8233" fmla="*/ 4571114 h 6858000"/>
              <a:gd name="connsiteX8234" fmla="*/ 6401865 w 7735930"/>
              <a:gd name="connsiteY8234" fmla="*/ 4565552 h 6858000"/>
              <a:gd name="connsiteX8235" fmla="*/ 6401865 w 7735930"/>
              <a:gd name="connsiteY8235" fmla="*/ 4565554 h 6858000"/>
              <a:gd name="connsiteX8236" fmla="*/ 6305865 w 7735930"/>
              <a:gd name="connsiteY8236" fmla="*/ 4522981 h 6858000"/>
              <a:gd name="connsiteX8237" fmla="*/ 6304634 w 7735930"/>
              <a:gd name="connsiteY8237" fmla="*/ 4526622 h 6858000"/>
              <a:gd name="connsiteX8238" fmla="*/ 6304108 w 7735930"/>
              <a:gd name="connsiteY8238" fmla="*/ 4523939 h 6858000"/>
              <a:gd name="connsiteX8239" fmla="*/ 6304107 w 7735930"/>
              <a:gd name="connsiteY8239" fmla="*/ 4523939 h 6858000"/>
              <a:gd name="connsiteX8240" fmla="*/ 6304107 w 7735930"/>
              <a:gd name="connsiteY8240" fmla="*/ 4523938 h 6858000"/>
              <a:gd name="connsiteX8241" fmla="*/ 6302085 w 7735930"/>
              <a:gd name="connsiteY8241" fmla="*/ 4524898 h 6858000"/>
              <a:gd name="connsiteX8242" fmla="*/ 6298305 w 7735930"/>
              <a:gd name="connsiteY8242" fmla="*/ 4526624 h 6858000"/>
              <a:gd name="connsiteX8243" fmla="*/ 6299711 w 7735930"/>
              <a:gd name="connsiteY8243" fmla="*/ 4530459 h 6858000"/>
              <a:gd name="connsiteX8244" fmla="*/ 6299711 w 7735930"/>
              <a:gd name="connsiteY8244" fmla="*/ 4530651 h 6858000"/>
              <a:gd name="connsiteX8245" fmla="*/ 6305865 w 7735930"/>
              <a:gd name="connsiteY8245" fmla="*/ 4541006 h 6858000"/>
              <a:gd name="connsiteX8246" fmla="*/ 6311579 w 7735930"/>
              <a:gd name="connsiteY8246" fmla="*/ 4550211 h 6858000"/>
              <a:gd name="connsiteX8247" fmla="*/ 6311579 w 7735930"/>
              <a:gd name="connsiteY8247" fmla="*/ 4550786 h 6858000"/>
              <a:gd name="connsiteX8248" fmla="*/ 6311404 w 7735930"/>
              <a:gd name="connsiteY8248" fmla="*/ 4551745 h 6858000"/>
              <a:gd name="connsiteX8249" fmla="*/ 6311098 w 7735930"/>
              <a:gd name="connsiteY8249" fmla="*/ 4551694 h 6858000"/>
              <a:gd name="connsiteX8250" fmla="*/ 6310262 w 7735930"/>
              <a:gd name="connsiteY8250" fmla="*/ 4551554 h 6858000"/>
              <a:gd name="connsiteX8251" fmla="*/ 6304635 w 7735930"/>
              <a:gd name="connsiteY8251" fmla="*/ 4542732 h 6858000"/>
              <a:gd name="connsiteX8252" fmla="*/ 6298306 w 7735930"/>
              <a:gd name="connsiteY8252" fmla="*/ 4532185 h 6858000"/>
              <a:gd name="connsiteX8253" fmla="*/ 6298306 w 7735930"/>
              <a:gd name="connsiteY8253" fmla="*/ 4532186 h 6858000"/>
              <a:gd name="connsiteX8254" fmla="*/ 6298305 w 7735930"/>
              <a:gd name="connsiteY8254" fmla="*/ 4532185 h 6858000"/>
              <a:gd name="connsiteX8255" fmla="*/ 6298052 w 7735930"/>
              <a:gd name="connsiteY8255" fmla="*/ 4544578 h 6858000"/>
              <a:gd name="connsiteX8256" fmla="*/ 6293484 w 7735930"/>
              <a:gd name="connsiteY8256" fmla="*/ 4557966 h 6858000"/>
              <a:gd name="connsiteX8257" fmla="*/ 6292152 w 7735930"/>
              <a:gd name="connsiteY8257" fmla="*/ 4556348 h 6858000"/>
              <a:gd name="connsiteX8258" fmla="*/ 6292155 w 7735930"/>
              <a:gd name="connsiteY8258" fmla="*/ 4556353 h 6858000"/>
              <a:gd name="connsiteX8259" fmla="*/ 6292151 w 7735930"/>
              <a:gd name="connsiteY8259" fmla="*/ 4556348 h 6858000"/>
              <a:gd name="connsiteX8260" fmla="*/ 6293382 w 7735930"/>
              <a:gd name="connsiteY8260" fmla="*/ 4558265 h 6858000"/>
              <a:gd name="connsiteX8261" fmla="*/ 6293382 w 7735930"/>
              <a:gd name="connsiteY8261" fmla="*/ 4558264 h 6858000"/>
              <a:gd name="connsiteX8262" fmla="*/ 6293383 w 7735930"/>
              <a:gd name="connsiteY8262" fmla="*/ 4558265 h 6858000"/>
              <a:gd name="connsiteX8263" fmla="*/ 6293484 w 7735930"/>
              <a:gd name="connsiteY8263" fmla="*/ 4557968 h 6858000"/>
              <a:gd name="connsiteX8264" fmla="*/ 6298305 w 7735930"/>
              <a:gd name="connsiteY8264" fmla="*/ 4563827 h 6858000"/>
              <a:gd name="connsiteX8265" fmla="*/ 6298305 w 7735930"/>
              <a:gd name="connsiteY8265" fmla="*/ 4563826 h 6858000"/>
              <a:gd name="connsiteX8266" fmla="*/ 6298306 w 7735930"/>
              <a:gd name="connsiteY8266" fmla="*/ 4563827 h 6858000"/>
              <a:gd name="connsiteX8267" fmla="*/ 6303195 w 7735930"/>
              <a:gd name="connsiteY8267" fmla="*/ 4559560 h 6858000"/>
              <a:gd name="connsiteX8268" fmla="*/ 6310788 w 7735930"/>
              <a:gd name="connsiteY8268" fmla="*/ 4561909 h 6858000"/>
              <a:gd name="connsiteX8269" fmla="*/ 6310788 w 7735930"/>
              <a:gd name="connsiteY8269" fmla="*/ 4561908 h 6858000"/>
              <a:gd name="connsiteX8270" fmla="*/ 6310789 w 7735930"/>
              <a:gd name="connsiteY8270" fmla="*/ 4561909 h 6858000"/>
              <a:gd name="connsiteX8271" fmla="*/ 6312338 w 7735930"/>
              <a:gd name="connsiteY8271" fmla="*/ 4557234 h 6858000"/>
              <a:gd name="connsiteX8272" fmla="*/ 6313425 w 7735930"/>
              <a:gd name="connsiteY8272" fmla="*/ 4554431 h 6858000"/>
              <a:gd name="connsiteX8273" fmla="*/ 6314579 w 7735930"/>
              <a:gd name="connsiteY8273" fmla="*/ 4559128 h 6858000"/>
              <a:gd name="connsiteX8274" fmla="*/ 6315799 w 7735930"/>
              <a:gd name="connsiteY8274" fmla="*/ 4563827 h 6858000"/>
              <a:gd name="connsiteX8275" fmla="*/ 6315184 w 7735930"/>
              <a:gd name="connsiteY8275" fmla="*/ 4566511 h 6858000"/>
              <a:gd name="connsiteX8276" fmla="*/ 6315185 w 7735930"/>
              <a:gd name="connsiteY8276" fmla="*/ 4566510 h 6858000"/>
              <a:gd name="connsiteX8277" fmla="*/ 6315185 w 7735930"/>
              <a:gd name="connsiteY8277" fmla="*/ 4566511 h 6858000"/>
              <a:gd name="connsiteX8278" fmla="*/ 6317206 w 7735930"/>
              <a:gd name="connsiteY8278" fmla="*/ 4565552 h 6858000"/>
              <a:gd name="connsiteX8279" fmla="*/ 6320722 w 7735930"/>
              <a:gd name="connsiteY8279" fmla="*/ 4569388 h 6858000"/>
              <a:gd name="connsiteX8280" fmla="*/ 6312019 w 7735930"/>
              <a:gd name="connsiteY8280" fmla="*/ 4573031 h 6858000"/>
              <a:gd name="connsiteX8281" fmla="*/ 6312722 w 7735930"/>
              <a:gd name="connsiteY8281" fmla="*/ 4578520 h 6858000"/>
              <a:gd name="connsiteX8282" fmla="*/ 6313425 w 7735930"/>
              <a:gd name="connsiteY8282" fmla="*/ 4584153 h 6858000"/>
              <a:gd name="connsiteX8283" fmla="*/ 6311405 w 7735930"/>
              <a:gd name="connsiteY8283" fmla="*/ 4583195 h 6858000"/>
              <a:gd name="connsiteX8284" fmla="*/ 6311404 w 7735930"/>
              <a:gd name="connsiteY8284" fmla="*/ 4583195 h 6858000"/>
              <a:gd name="connsiteX8285" fmla="*/ 6310788 w 7735930"/>
              <a:gd name="connsiteY8285" fmla="*/ 4586071 h 6858000"/>
              <a:gd name="connsiteX8286" fmla="*/ 6310415 w 7735930"/>
              <a:gd name="connsiteY8286" fmla="*/ 4588564 h 6858000"/>
              <a:gd name="connsiteX8287" fmla="*/ 6310282 w 7735930"/>
              <a:gd name="connsiteY8287" fmla="*/ 4589092 h 6858000"/>
              <a:gd name="connsiteX8288" fmla="*/ 6309197 w 7735930"/>
              <a:gd name="connsiteY8288" fmla="*/ 4590980 h 6858000"/>
              <a:gd name="connsiteX8289" fmla="*/ 6307009 w 7735930"/>
              <a:gd name="connsiteY8289" fmla="*/ 4587797 h 6858000"/>
              <a:gd name="connsiteX8290" fmla="*/ 6307009 w 7735930"/>
              <a:gd name="connsiteY8290" fmla="*/ 4587798 h 6858000"/>
              <a:gd name="connsiteX8291" fmla="*/ 6307008 w 7735930"/>
              <a:gd name="connsiteY8291" fmla="*/ 4587797 h 6858000"/>
              <a:gd name="connsiteX8292" fmla="*/ 6307204 w 7735930"/>
              <a:gd name="connsiteY8292" fmla="*/ 4594448 h 6858000"/>
              <a:gd name="connsiteX8293" fmla="*/ 6307114 w 7735930"/>
              <a:gd name="connsiteY8293" fmla="*/ 4594605 h 6858000"/>
              <a:gd name="connsiteX8294" fmla="*/ 6304634 w 7735930"/>
              <a:gd name="connsiteY8294" fmla="*/ 4597193 h 6858000"/>
              <a:gd name="connsiteX8295" fmla="*/ 6303317 w 7735930"/>
              <a:gd name="connsiteY8295" fmla="*/ 4596235 h 6858000"/>
              <a:gd name="connsiteX8296" fmla="*/ 6303316 w 7735930"/>
              <a:gd name="connsiteY8296" fmla="*/ 4596234 h 6858000"/>
              <a:gd name="connsiteX8297" fmla="*/ 6302085 w 7735930"/>
              <a:gd name="connsiteY8297" fmla="*/ 4597193 h 6858000"/>
              <a:gd name="connsiteX8298" fmla="*/ 6299712 w 7735930"/>
              <a:gd name="connsiteY8298" fmla="*/ 4593358 h 6858000"/>
              <a:gd name="connsiteX8299" fmla="*/ 6299712 w 7735930"/>
              <a:gd name="connsiteY8299" fmla="*/ 4593360 h 6858000"/>
              <a:gd name="connsiteX8300" fmla="*/ 6299711 w 7735930"/>
              <a:gd name="connsiteY8300" fmla="*/ 4593358 h 6858000"/>
              <a:gd name="connsiteX8301" fmla="*/ 6299711 w 7735930"/>
              <a:gd name="connsiteY8301" fmla="*/ 4597194 h 6858000"/>
              <a:gd name="connsiteX8302" fmla="*/ 6298920 w 7735930"/>
              <a:gd name="connsiteY8302" fmla="*/ 4598919 h 6858000"/>
              <a:gd name="connsiteX8303" fmla="*/ 6299711 w 7735930"/>
              <a:gd name="connsiteY8303" fmla="*/ 4600645 h 6858000"/>
              <a:gd name="connsiteX8304" fmla="*/ 6295844 w 7735930"/>
              <a:gd name="connsiteY8304" fmla="*/ 4601652 h 6858000"/>
              <a:gd name="connsiteX8305" fmla="*/ 6295932 w 7735930"/>
              <a:gd name="connsiteY8305" fmla="*/ 4597194 h 6858000"/>
              <a:gd name="connsiteX8306" fmla="*/ 6295931 w 7735930"/>
              <a:gd name="connsiteY8306" fmla="*/ 4597196 h 6858000"/>
              <a:gd name="connsiteX8307" fmla="*/ 6295931 w 7735930"/>
              <a:gd name="connsiteY8307" fmla="*/ 4597194 h 6858000"/>
              <a:gd name="connsiteX8308" fmla="*/ 6294525 w 7735930"/>
              <a:gd name="connsiteY8308" fmla="*/ 4611768 h 6858000"/>
              <a:gd name="connsiteX8309" fmla="*/ 6287228 w 7735930"/>
              <a:gd name="connsiteY8309" fmla="*/ 4624999 h 6858000"/>
              <a:gd name="connsiteX8310" fmla="*/ 6284591 w 7735930"/>
              <a:gd name="connsiteY8310" fmla="*/ 4626725 h 6858000"/>
              <a:gd name="connsiteX8311" fmla="*/ 6291008 w 7735930"/>
              <a:gd name="connsiteY8311" fmla="*/ 4628451 h 6858000"/>
              <a:gd name="connsiteX8312" fmla="*/ 6289602 w 7735930"/>
              <a:gd name="connsiteY8312" fmla="*/ 4637848 h 6858000"/>
              <a:gd name="connsiteX8313" fmla="*/ 6295931 w 7735930"/>
              <a:gd name="connsiteY8313" fmla="*/ 4645134 h 6858000"/>
              <a:gd name="connsiteX8314" fmla="*/ 6292151 w 7735930"/>
              <a:gd name="connsiteY8314" fmla="*/ 4654530 h 6858000"/>
              <a:gd name="connsiteX8315" fmla="*/ 6292152 w 7735930"/>
              <a:gd name="connsiteY8315" fmla="*/ 4654530 h 6858000"/>
              <a:gd name="connsiteX8316" fmla="*/ 6292152 w 7735930"/>
              <a:gd name="connsiteY8316" fmla="*/ 4654531 h 6858000"/>
              <a:gd name="connsiteX8317" fmla="*/ 6293382 w 7735930"/>
              <a:gd name="connsiteY8317" fmla="*/ 4654531 h 6858000"/>
              <a:gd name="connsiteX8318" fmla="*/ 6292766 w 7735930"/>
              <a:gd name="connsiteY8318" fmla="*/ 4657216 h 6858000"/>
              <a:gd name="connsiteX8319" fmla="*/ 6292767 w 7735930"/>
              <a:gd name="connsiteY8319" fmla="*/ 4657215 h 6858000"/>
              <a:gd name="connsiteX8320" fmla="*/ 6292767 w 7735930"/>
              <a:gd name="connsiteY8320" fmla="*/ 4657216 h 6858000"/>
              <a:gd name="connsiteX8321" fmla="*/ 6294525 w 7735930"/>
              <a:gd name="connsiteY8321" fmla="*/ 4656257 h 6858000"/>
              <a:gd name="connsiteX8322" fmla="*/ 6295931 w 7735930"/>
              <a:gd name="connsiteY8322" fmla="*/ 4660091 h 6858000"/>
              <a:gd name="connsiteX8323" fmla="*/ 6295932 w 7735930"/>
              <a:gd name="connsiteY8323" fmla="*/ 4660091 h 6858000"/>
              <a:gd name="connsiteX8324" fmla="*/ 6295932 w 7735930"/>
              <a:gd name="connsiteY8324" fmla="*/ 4660092 h 6858000"/>
              <a:gd name="connsiteX8325" fmla="*/ 6298304 w 7735930"/>
              <a:gd name="connsiteY8325" fmla="*/ 4658368 h 6858000"/>
              <a:gd name="connsiteX8326" fmla="*/ 6297162 w 7735930"/>
              <a:gd name="connsiteY8326" fmla="*/ 4661818 h 6858000"/>
              <a:gd name="connsiteX8327" fmla="*/ 6297163 w 7735930"/>
              <a:gd name="connsiteY8327" fmla="*/ 4661818 h 6858000"/>
              <a:gd name="connsiteX8328" fmla="*/ 6298305 w 7735930"/>
              <a:gd name="connsiteY8328" fmla="*/ 4661818 h 6858000"/>
              <a:gd name="connsiteX8329" fmla="*/ 6298129 w 7735930"/>
              <a:gd name="connsiteY8329" fmla="*/ 4662585 h 6858000"/>
              <a:gd name="connsiteX8330" fmla="*/ 6298130 w 7735930"/>
              <a:gd name="connsiteY8330" fmla="*/ 4662585 h 6858000"/>
              <a:gd name="connsiteX8331" fmla="*/ 6298305 w 7735930"/>
              <a:gd name="connsiteY8331" fmla="*/ 4662585 h 6858000"/>
              <a:gd name="connsiteX8332" fmla="*/ 6305789 w 7735930"/>
              <a:gd name="connsiteY8332" fmla="*/ 4664025 h 6858000"/>
              <a:gd name="connsiteX8333" fmla="*/ 6307273 w 7735930"/>
              <a:gd name="connsiteY8333" fmla="*/ 4664311 h 6858000"/>
              <a:gd name="connsiteX8334" fmla="*/ 6307009 w 7735930"/>
              <a:gd name="connsiteY8334" fmla="*/ 4663736 h 6858000"/>
              <a:gd name="connsiteX8335" fmla="*/ 6310140 w 7735930"/>
              <a:gd name="connsiteY8335" fmla="*/ 4662897 h 6858000"/>
              <a:gd name="connsiteX8336" fmla="*/ 6312019 w 7735930"/>
              <a:gd name="connsiteY8336" fmla="*/ 4665653 h 6858000"/>
              <a:gd name="connsiteX8337" fmla="*/ 6312020 w 7735930"/>
              <a:gd name="connsiteY8337" fmla="*/ 4665654 h 6858000"/>
              <a:gd name="connsiteX8338" fmla="*/ 6313426 w 7735930"/>
              <a:gd name="connsiteY8338" fmla="*/ 4660092 h 6858000"/>
              <a:gd name="connsiteX8339" fmla="*/ 6314569 w 7735930"/>
              <a:gd name="connsiteY8339" fmla="*/ 4658367 h 6858000"/>
              <a:gd name="connsiteX8340" fmla="*/ 6314568 w 7735930"/>
              <a:gd name="connsiteY8340" fmla="*/ 4658367 h 6858000"/>
              <a:gd name="connsiteX8341" fmla="*/ 6312085 w 7735930"/>
              <a:gd name="connsiteY8341" fmla="*/ 4659301 h 6858000"/>
              <a:gd name="connsiteX8342" fmla="*/ 6310789 w 7735930"/>
              <a:gd name="connsiteY8342" fmla="*/ 4658367 h 6858000"/>
              <a:gd name="connsiteX8343" fmla="*/ 6315800 w 7735930"/>
              <a:gd name="connsiteY8343" fmla="*/ 4650696 h 6858000"/>
              <a:gd name="connsiteX8344" fmla="*/ 6315976 w 7735930"/>
              <a:gd name="connsiteY8344" fmla="*/ 4644487 h 6858000"/>
              <a:gd name="connsiteX8345" fmla="*/ 6319580 w 7735930"/>
              <a:gd name="connsiteY8345" fmla="*/ 4636122 h 6858000"/>
              <a:gd name="connsiteX8346" fmla="*/ 6321513 w 7735930"/>
              <a:gd name="connsiteY8346" fmla="*/ 4636889 h 6858000"/>
              <a:gd name="connsiteX8347" fmla="*/ 6321513 w 7735930"/>
              <a:gd name="connsiteY8347" fmla="*/ 4636888 h 6858000"/>
              <a:gd name="connsiteX8348" fmla="*/ 6321514 w 7735930"/>
              <a:gd name="connsiteY8348" fmla="*/ 4636889 h 6858000"/>
              <a:gd name="connsiteX8349" fmla="*/ 6320723 w 7735930"/>
              <a:gd name="connsiteY8349" fmla="*/ 4634012 h 6858000"/>
              <a:gd name="connsiteX8350" fmla="*/ 6318349 w 7735930"/>
              <a:gd name="connsiteY8350" fmla="*/ 4626725 h 6858000"/>
              <a:gd name="connsiteX8351" fmla="*/ 6323360 w 7735930"/>
              <a:gd name="connsiteY8351" fmla="*/ 4624999 h 6858000"/>
              <a:gd name="connsiteX8352" fmla="*/ 6320723 w 7735930"/>
              <a:gd name="connsiteY8352" fmla="*/ 4621164 h 6858000"/>
              <a:gd name="connsiteX8353" fmla="*/ 6320722 w 7735930"/>
              <a:gd name="connsiteY8353" fmla="*/ 4621164 h 6858000"/>
              <a:gd name="connsiteX8354" fmla="*/ 6319756 w 7735930"/>
              <a:gd name="connsiteY8354" fmla="*/ 4621547 h 6858000"/>
              <a:gd name="connsiteX8355" fmla="*/ 6319580 w 7735930"/>
              <a:gd name="connsiteY8355" fmla="*/ 4617329 h 6858000"/>
              <a:gd name="connsiteX8356" fmla="*/ 6319579 w 7735930"/>
              <a:gd name="connsiteY8356" fmla="*/ 4617329 h 6858000"/>
              <a:gd name="connsiteX8357" fmla="*/ 6319579 w 7735930"/>
              <a:gd name="connsiteY8357" fmla="*/ 4617328 h 6858000"/>
              <a:gd name="connsiteX8358" fmla="*/ 6314920 w 7735930"/>
              <a:gd name="connsiteY8358" fmla="*/ 4618407 h 6858000"/>
              <a:gd name="connsiteX8359" fmla="*/ 6313426 w 7735930"/>
              <a:gd name="connsiteY8359" fmla="*/ 4615603 h 6858000"/>
              <a:gd name="connsiteX8360" fmla="*/ 6312865 w 7735930"/>
              <a:gd name="connsiteY8360" fmla="*/ 4615587 h 6858000"/>
              <a:gd name="connsiteX8361" fmla="*/ 6308238 w 7735930"/>
              <a:gd name="connsiteY8361" fmla="*/ 4615459 h 6858000"/>
              <a:gd name="connsiteX8362" fmla="*/ 6303317 w 7735930"/>
              <a:gd name="connsiteY8362" fmla="*/ 4615603 h 6858000"/>
              <a:gd name="connsiteX8363" fmla="*/ 6303679 w 7735930"/>
              <a:gd name="connsiteY8363" fmla="*/ 4608891 h 6858000"/>
              <a:gd name="connsiteX8364" fmla="*/ 6300943 w 7735930"/>
              <a:gd name="connsiteY8364" fmla="*/ 4602755 h 6858000"/>
              <a:gd name="connsiteX8365" fmla="*/ 6302086 w 7735930"/>
              <a:gd name="connsiteY8365" fmla="*/ 4602755 h 6858000"/>
              <a:gd name="connsiteX8366" fmla="*/ 6302086 w 7735930"/>
              <a:gd name="connsiteY8366" fmla="*/ 4600645 h 6858000"/>
              <a:gd name="connsiteX8367" fmla="*/ 6302086 w 7735930"/>
              <a:gd name="connsiteY8367" fmla="*/ 4598919 h 6858000"/>
              <a:gd name="connsiteX8368" fmla="*/ 6303316 w 7735930"/>
              <a:gd name="connsiteY8368" fmla="*/ 4599878 h 6858000"/>
              <a:gd name="connsiteX8369" fmla="*/ 6303316 w 7735930"/>
              <a:gd name="connsiteY8369" fmla="*/ 4599877 h 6858000"/>
              <a:gd name="connsiteX8370" fmla="*/ 6303317 w 7735930"/>
              <a:gd name="connsiteY8370" fmla="*/ 4599878 h 6858000"/>
              <a:gd name="connsiteX8371" fmla="*/ 6304635 w 7735930"/>
              <a:gd name="connsiteY8371" fmla="*/ 4598919 h 6858000"/>
              <a:gd name="connsiteX8372" fmla="*/ 6307115 w 7735930"/>
              <a:gd name="connsiteY8372" fmla="*/ 4594605 h 6858000"/>
              <a:gd name="connsiteX8373" fmla="*/ 6307207 w 7735930"/>
              <a:gd name="connsiteY8373" fmla="*/ 4594509 h 6858000"/>
              <a:gd name="connsiteX8374" fmla="*/ 6307205 w 7735930"/>
              <a:gd name="connsiteY8374" fmla="*/ 4594448 h 6858000"/>
              <a:gd name="connsiteX8375" fmla="*/ 6309197 w 7735930"/>
              <a:gd name="connsiteY8375" fmla="*/ 4590982 h 6858000"/>
              <a:gd name="connsiteX8376" fmla="*/ 6309645 w 7735930"/>
              <a:gd name="connsiteY8376" fmla="*/ 4591631 h 6858000"/>
              <a:gd name="connsiteX8377" fmla="*/ 6309646 w 7735930"/>
              <a:gd name="connsiteY8377" fmla="*/ 4591632 h 6858000"/>
              <a:gd name="connsiteX8378" fmla="*/ 6310283 w 7735930"/>
              <a:gd name="connsiteY8378" fmla="*/ 4589093 h 6858000"/>
              <a:gd name="connsiteX8379" fmla="*/ 6312020 w 7735930"/>
              <a:gd name="connsiteY8379" fmla="*/ 4586071 h 6858000"/>
              <a:gd name="connsiteX8380" fmla="*/ 6313953 w 7735930"/>
              <a:gd name="connsiteY8380" fmla="*/ 4586838 h 6858000"/>
              <a:gd name="connsiteX8381" fmla="*/ 6313953 w 7735930"/>
              <a:gd name="connsiteY8381" fmla="*/ 4586837 h 6858000"/>
              <a:gd name="connsiteX8382" fmla="*/ 6313954 w 7735930"/>
              <a:gd name="connsiteY8382" fmla="*/ 4586838 h 6858000"/>
              <a:gd name="connsiteX8383" fmla="*/ 6314569 w 7735930"/>
              <a:gd name="connsiteY8383" fmla="*/ 4584154 h 6858000"/>
              <a:gd name="connsiteX8384" fmla="*/ 6320106 w 7735930"/>
              <a:gd name="connsiteY8384" fmla="*/ 4585184 h 6858000"/>
              <a:gd name="connsiteX8385" fmla="*/ 6325909 w 7735930"/>
              <a:gd name="connsiteY8385" fmla="*/ 4586071 h 6858000"/>
              <a:gd name="connsiteX8386" fmla="*/ 6325910 w 7735930"/>
              <a:gd name="connsiteY8386" fmla="*/ 4586071 h 6858000"/>
              <a:gd name="connsiteX8387" fmla="*/ 6324503 w 7735930"/>
              <a:gd name="connsiteY8387" fmla="*/ 4573031 h 6858000"/>
              <a:gd name="connsiteX8388" fmla="*/ 6327053 w 7735930"/>
              <a:gd name="connsiteY8388" fmla="*/ 4569388 h 6858000"/>
              <a:gd name="connsiteX8389" fmla="*/ 6329514 w 7735930"/>
              <a:gd name="connsiteY8389" fmla="*/ 4565552 h 6858000"/>
              <a:gd name="connsiteX8390" fmla="*/ 6327053 w 7735930"/>
              <a:gd name="connsiteY8390" fmla="*/ 4563827 h 6858000"/>
              <a:gd name="connsiteX8391" fmla="*/ 6329514 w 7735930"/>
              <a:gd name="connsiteY8391" fmla="*/ 4558265 h 6858000"/>
              <a:gd name="connsiteX8392" fmla="*/ 6327053 w 7735930"/>
              <a:gd name="connsiteY8392" fmla="*/ 4554430 h 6858000"/>
              <a:gd name="connsiteX8393" fmla="*/ 6327053 w 7735930"/>
              <a:gd name="connsiteY8393" fmla="*/ 4545225 h 6858000"/>
              <a:gd name="connsiteX8394" fmla="*/ 6330833 w 7735930"/>
              <a:gd name="connsiteY8394" fmla="*/ 4545225 h 6858000"/>
              <a:gd name="connsiteX8395" fmla="*/ 6325910 w 7735930"/>
              <a:gd name="connsiteY8395" fmla="*/ 4524898 h 6858000"/>
              <a:gd name="connsiteX8396" fmla="*/ 6325909 w 7735930"/>
              <a:gd name="connsiteY8396" fmla="*/ 4524899 h 6858000"/>
              <a:gd name="connsiteX8397" fmla="*/ 6325909 w 7735930"/>
              <a:gd name="connsiteY8397" fmla="*/ 4524898 h 6858000"/>
              <a:gd name="connsiteX8398" fmla="*/ 6322271 w 7735930"/>
              <a:gd name="connsiteY8398" fmla="*/ 4528469 h 6858000"/>
              <a:gd name="connsiteX8399" fmla="*/ 6315799 w 7735930"/>
              <a:gd name="connsiteY8399" fmla="*/ 4532184 h 6858000"/>
              <a:gd name="connsiteX8400" fmla="*/ 6311899 w 7735930"/>
              <a:gd name="connsiteY8400" fmla="*/ 4525617 h 6858000"/>
              <a:gd name="connsiteX8401" fmla="*/ 6311898 w 7735930"/>
              <a:gd name="connsiteY8401" fmla="*/ 4525618 h 6858000"/>
              <a:gd name="connsiteX8402" fmla="*/ 6311898 w 7735930"/>
              <a:gd name="connsiteY8402" fmla="*/ 4525617 h 6858000"/>
              <a:gd name="connsiteX8403" fmla="*/ 6307009 w 7735930"/>
              <a:gd name="connsiteY8403" fmla="*/ 4528541 h 6858000"/>
              <a:gd name="connsiteX8404" fmla="*/ 6305866 w 7735930"/>
              <a:gd name="connsiteY8404" fmla="*/ 4522981 h 6858000"/>
              <a:gd name="connsiteX8405" fmla="*/ 6305865 w 7735930"/>
              <a:gd name="connsiteY8405" fmla="*/ 4522983 h 6858000"/>
              <a:gd name="connsiteX8406" fmla="*/ 6299272 w 7735930"/>
              <a:gd name="connsiteY8406" fmla="*/ 4498626 h 6858000"/>
              <a:gd name="connsiteX8407" fmla="*/ 6298305 w 7735930"/>
              <a:gd name="connsiteY8407" fmla="*/ 4499009 h 6858000"/>
              <a:gd name="connsiteX8408" fmla="*/ 6298305 w 7735930"/>
              <a:gd name="connsiteY8408" fmla="*/ 4506297 h 6858000"/>
              <a:gd name="connsiteX8409" fmla="*/ 6298305 w 7735930"/>
              <a:gd name="connsiteY8409" fmla="*/ 4506296 h 6858000"/>
              <a:gd name="connsiteX8410" fmla="*/ 6298306 w 7735930"/>
              <a:gd name="connsiteY8410" fmla="*/ 4506297 h 6858000"/>
              <a:gd name="connsiteX8411" fmla="*/ 6302086 w 7735930"/>
              <a:gd name="connsiteY8411" fmla="*/ 4502654 h 6858000"/>
              <a:gd name="connsiteX8412" fmla="*/ 6299273 w 7735930"/>
              <a:gd name="connsiteY8412" fmla="*/ 4498626 h 6858000"/>
              <a:gd name="connsiteX8413" fmla="*/ 6297338 w 7735930"/>
              <a:gd name="connsiteY8413" fmla="*/ 4488079 h 6858000"/>
              <a:gd name="connsiteX8414" fmla="*/ 6296898 w 7735930"/>
              <a:gd name="connsiteY8414" fmla="*/ 4488846 h 6858000"/>
              <a:gd name="connsiteX8415" fmla="*/ 6296722 w 7735930"/>
              <a:gd name="connsiteY8415" fmla="*/ 4489230 h 6858000"/>
              <a:gd name="connsiteX8416" fmla="*/ 6296547 w 7735930"/>
              <a:gd name="connsiteY8416" fmla="*/ 4489422 h 6858000"/>
              <a:gd name="connsiteX8417" fmla="*/ 6293119 w 7735930"/>
              <a:gd name="connsiteY8417" fmla="*/ 4489613 h 6858000"/>
              <a:gd name="connsiteX8418" fmla="*/ 6292592 w 7735930"/>
              <a:gd name="connsiteY8418" fmla="*/ 4489422 h 6858000"/>
              <a:gd name="connsiteX8419" fmla="*/ 6292591 w 7735930"/>
              <a:gd name="connsiteY8419" fmla="*/ 4489422 h 6858000"/>
              <a:gd name="connsiteX8420" fmla="*/ 6291536 w 7735930"/>
              <a:gd name="connsiteY8420" fmla="*/ 4491723 h 6858000"/>
              <a:gd name="connsiteX8421" fmla="*/ 6291537 w 7735930"/>
              <a:gd name="connsiteY8421" fmla="*/ 4491722 h 6858000"/>
              <a:gd name="connsiteX8422" fmla="*/ 6291537 w 7735930"/>
              <a:gd name="connsiteY8422" fmla="*/ 4491723 h 6858000"/>
              <a:gd name="connsiteX8423" fmla="*/ 6292151 w 7735930"/>
              <a:gd name="connsiteY8423" fmla="*/ 4491531 h 6858000"/>
              <a:gd name="connsiteX8424" fmla="*/ 6297162 w 7735930"/>
              <a:gd name="connsiteY8424" fmla="*/ 4493449 h 6858000"/>
              <a:gd name="connsiteX8425" fmla="*/ 6297162 w 7735930"/>
              <a:gd name="connsiteY8425" fmla="*/ 4493448 h 6858000"/>
              <a:gd name="connsiteX8426" fmla="*/ 6297163 w 7735930"/>
              <a:gd name="connsiteY8426" fmla="*/ 4493449 h 6858000"/>
              <a:gd name="connsiteX8427" fmla="*/ 6297339 w 7735930"/>
              <a:gd name="connsiteY8427" fmla="*/ 4488079 h 6858000"/>
              <a:gd name="connsiteX8428" fmla="*/ 6297338 w 7735930"/>
              <a:gd name="connsiteY8428" fmla="*/ 4488081 h 6858000"/>
              <a:gd name="connsiteX8429" fmla="*/ 6285822 w 7735930"/>
              <a:gd name="connsiteY8429" fmla="*/ 4481751 h 6858000"/>
              <a:gd name="connsiteX8430" fmla="*/ 6285822 w 7735930"/>
              <a:gd name="connsiteY8430" fmla="*/ 4482326 h 6858000"/>
              <a:gd name="connsiteX8431" fmla="*/ 6286437 w 7735930"/>
              <a:gd name="connsiteY8431" fmla="*/ 4489230 h 6858000"/>
              <a:gd name="connsiteX8432" fmla="*/ 6286438 w 7735930"/>
              <a:gd name="connsiteY8432" fmla="*/ 4489229 h 6858000"/>
              <a:gd name="connsiteX8433" fmla="*/ 6286438 w 7735930"/>
              <a:gd name="connsiteY8433" fmla="*/ 4489230 h 6858000"/>
              <a:gd name="connsiteX8434" fmla="*/ 6288020 w 7735930"/>
              <a:gd name="connsiteY8434" fmla="*/ 4488271 h 6858000"/>
              <a:gd name="connsiteX8435" fmla="*/ 6285823 w 7735930"/>
              <a:gd name="connsiteY8435" fmla="*/ 4481751 h 6858000"/>
              <a:gd name="connsiteX8436" fmla="*/ 6285823 w 7735930"/>
              <a:gd name="connsiteY8436" fmla="*/ 4481754 h 6858000"/>
              <a:gd name="connsiteX8437" fmla="*/ 6395710 w 7735930"/>
              <a:gd name="connsiteY8437" fmla="*/ 4474656 h 6858000"/>
              <a:gd name="connsiteX8438" fmla="*/ 6395710 w 7735930"/>
              <a:gd name="connsiteY8438" fmla="*/ 4474848 h 6858000"/>
              <a:gd name="connsiteX8439" fmla="*/ 6398171 w 7735930"/>
              <a:gd name="connsiteY8439" fmla="*/ 4479258 h 6858000"/>
              <a:gd name="connsiteX8440" fmla="*/ 6398170 w 7735930"/>
              <a:gd name="connsiteY8440" fmla="*/ 4479255 h 6858000"/>
              <a:gd name="connsiteX8441" fmla="*/ 6398172 w 7735930"/>
              <a:gd name="connsiteY8441" fmla="*/ 4479258 h 6858000"/>
              <a:gd name="connsiteX8442" fmla="*/ 6397381 w 7735930"/>
              <a:gd name="connsiteY8442" fmla="*/ 4475039 h 6858000"/>
              <a:gd name="connsiteX8443" fmla="*/ 6396538 w 7735930"/>
              <a:gd name="connsiteY8443" fmla="*/ 4474908 h 6858000"/>
              <a:gd name="connsiteX8444" fmla="*/ 6396149 w 7735930"/>
              <a:gd name="connsiteY8444" fmla="*/ 4474848 h 6858000"/>
              <a:gd name="connsiteX8445" fmla="*/ 6395711 w 7735930"/>
              <a:gd name="connsiteY8445" fmla="*/ 4474656 h 6858000"/>
              <a:gd name="connsiteX8446" fmla="*/ 308108 w 7735930"/>
              <a:gd name="connsiteY8446" fmla="*/ 4472194 h 6858000"/>
              <a:gd name="connsiteX8447" fmla="*/ 309026 w 7735930"/>
              <a:gd name="connsiteY8447" fmla="*/ 4478365 h 6858000"/>
              <a:gd name="connsiteX8448" fmla="*/ 302590 w 7735930"/>
              <a:gd name="connsiteY8448" fmla="*/ 4512713 h 6858000"/>
              <a:gd name="connsiteX8449" fmla="*/ 287003 w 7735930"/>
              <a:gd name="connsiteY8449" fmla="*/ 4513850 h 6858000"/>
              <a:gd name="connsiteX8450" fmla="*/ 276740 w 7735930"/>
              <a:gd name="connsiteY8450" fmla="*/ 4505797 h 6858000"/>
              <a:gd name="connsiteX8451" fmla="*/ 295176 w 7735930"/>
              <a:gd name="connsiteY8451" fmla="*/ 4477478 h 6858000"/>
              <a:gd name="connsiteX8452" fmla="*/ 6293382 w 7735930"/>
              <a:gd name="connsiteY8452" fmla="*/ 4456246 h 6858000"/>
              <a:gd name="connsiteX8453" fmla="*/ 6285822 w 7735930"/>
              <a:gd name="connsiteY8453" fmla="*/ 4463725 h 6858000"/>
              <a:gd name="connsiteX8454" fmla="*/ 6285206 w 7735930"/>
              <a:gd name="connsiteY8454" fmla="*/ 4466601 h 6858000"/>
              <a:gd name="connsiteX8455" fmla="*/ 6285207 w 7735930"/>
              <a:gd name="connsiteY8455" fmla="*/ 4466601 h 6858000"/>
              <a:gd name="connsiteX8456" fmla="*/ 6285207 w 7735930"/>
              <a:gd name="connsiteY8456" fmla="*/ 4466602 h 6858000"/>
              <a:gd name="connsiteX8457" fmla="*/ 6287228 w 7735930"/>
              <a:gd name="connsiteY8457" fmla="*/ 4465643 h 6858000"/>
              <a:gd name="connsiteX8458" fmla="*/ 6286832 w 7735930"/>
              <a:gd name="connsiteY8458" fmla="*/ 4471947 h 6858000"/>
              <a:gd name="connsiteX8459" fmla="*/ 6287228 w 7735930"/>
              <a:gd name="connsiteY8459" fmla="*/ 4480408 h 6858000"/>
              <a:gd name="connsiteX8460" fmla="*/ 6286790 w 7735930"/>
              <a:gd name="connsiteY8460" fmla="*/ 4480217 h 6858000"/>
              <a:gd name="connsiteX8461" fmla="*/ 6286789 w 7735930"/>
              <a:gd name="connsiteY8461" fmla="*/ 4480217 h 6858000"/>
              <a:gd name="connsiteX8462" fmla="*/ 6289602 w 7735930"/>
              <a:gd name="connsiteY8462" fmla="*/ 4487311 h 6858000"/>
              <a:gd name="connsiteX8463" fmla="*/ 6289162 w 7735930"/>
              <a:gd name="connsiteY8463" fmla="*/ 4489613 h 6858000"/>
              <a:gd name="connsiteX8464" fmla="*/ 6289163 w 7735930"/>
              <a:gd name="connsiteY8464" fmla="*/ 4489613 h 6858000"/>
              <a:gd name="connsiteX8465" fmla="*/ 6289602 w 7735930"/>
              <a:gd name="connsiteY8465" fmla="*/ 4489613 h 6858000"/>
              <a:gd name="connsiteX8466" fmla="*/ 6289603 w 7735930"/>
              <a:gd name="connsiteY8466" fmla="*/ 4489613 h 6858000"/>
              <a:gd name="connsiteX8467" fmla="*/ 6290393 w 7735930"/>
              <a:gd name="connsiteY8467" fmla="*/ 4489613 h 6858000"/>
              <a:gd name="connsiteX8468" fmla="*/ 6290394 w 7735930"/>
              <a:gd name="connsiteY8468" fmla="*/ 4489613 h 6858000"/>
              <a:gd name="connsiteX8469" fmla="*/ 6291537 w 7735930"/>
              <a:gd name="connsiteY8469" fmla="*/ 4487121 h 6858000"/>
              <a:gd name="connsiteX8470" fmla="*/ 6291800 w 7735930"/>
              <a:gd name="connsiteY8470" fmla="*/ 4486737 h 6858000"/>
              <a:gd name="connsiteX8471" fmla="*/ 6292152 w 7735930"/>
              <a:gd name="connsiteY8471" fmla="*/ 4486545 h 6858000"/>
              <a:gd name="connsiteX8472" fmla="*/ 6293383 w 7735930"/>
              <a:gd name="connsiteY8472" fmla="*/ 4486737 h 6858000"/>
              <a:gd name="connsiteX8473" fmla="*/ 6293901 w 7735930"/>
              <a:gd name="connsiteY8473" fmla="*/ 4486827 h 6858000"/>
              <a:gd name="connsiteX8474" fmla="*/ 6295580 w 7735930"/>
              <a:gd name="connsiteY8474" fmla="*/ 4487121 h 6858000"/>
              <a:gd name="connsiteX8475" fmla="*/ 6295581 w 7735930"/>
              <a:gd name="connsiteY8475" fmla="*/ 4487121 h 6858000"/>
              <a:gd name="connsiteX8476" fmla="*/ 6295932 w 7735930"/>
              <a:gd name="connsiteY8476" fmla="*/ 4485970 h 6858000"/>
              <a:gd name="connsiteX8477" fmla="*/ 6297163 w 7735930"/>
              <a:gd name="connsiteY8477" fmla="*/ 4480409 h 6858000"/>
              <a:gd name="connsiteX8478" fmla="*/ 6298921 w 7735930"/>
              <a:gd name="connsiteY8478" fmla="*/ 4479450 h 6858000"/>
              <a:gd name="connsiteX8479" fmla="*/ 6298306 w 7735930"/>
              <a:gd name="connsiteY8479" fmla="*/ 4476765 h 6858000"/>
              <a:gd name="connsiteX8480" fmla="*/ 6300548 w 7735930"/>
              <a:gd name="connsiteY8480" fmla="*/ 4471180 h 6858000"/>
              <a:gd name="connsiteX8481" fmla="*/ 6300546 w 7735930"/>
              <a:gd name="connsiteY8481" fmla="*/ 4471181 h 6858000"/>
              <a:gd name="connsiteX8482" fmla="*/ 6300546 w 7735930"/>
              <a:gd name="connsiteY8482" fmla="*/ 4471180 h 6858000"/>
              <a:gd name="connsiteX8483" fmla="*/ 6298306 w 7735930"/>
              <a:gd name="connsiteY8483" fmla="*/ 4472928 h 6858000"/>
              <a:gd name="connsiteX8484" fmla="*/ 6299712 w 7735930"/>
              <a:gd name="connsiteY8484" fmla="*/ 4461808 h 6858000"/>
              <a:gd name="connsiteX8485" fmla="*/ 6293383 w 7735930"/>
              <a:gd name="connsiteY8485" fmla="*/ 4456246 h 6858000"/>
              <a:gd name="connsiteX8486" fmla="*/ 6399490 w 7735930"/>
              <a:gd name="connsiteY8486" fmla="*/ 4447233 h 6858000"/>
              <a:gd name="connsiteX8487" fmla="*/ 6394391 w 7735930"/>
              <a:gd name="connsiteY8487" fmla="*/ 4452603 h 6858000"/>
              <a:gd name="connsiteX8488" fmla="*/ 6394743 w 7735930"/>
              <a:gd name="connsiteY8488" fmla="*/ 4452986 h 6858000"/>
              <a:gd name="connsiteX8489" fmla="*/ 6394743 w 7735930"/>
              <a:gd name="connsiteY8489" fmla="*/ 4452985 h 6858000"/>
              <a:gd name="connsiteX8490" fmla="*/ 6394744 w 7735930"/>
              <a:gd name="connsiteY8490" fmla="*/ 4452986 h 6858000"/>
              <a:gd name="connsiteX8491" fmla="*/ 6397117 w 7735930"/>
              <a:gd name="connsiteY8491" fmla="*/ 4450493 h 6858000"/>
              <a:gd name="connsiteX8492" fmla="*/ 6399491 w 7735930"/>
              <a:gd name="connsiteY8492" fmla="*/ 4447233 h 6858000"/>
              <a:gd name="connsiteX8493" fmla="*/ 296095 w 7735930"/>
              <a:gd name="connsiteY8493" fmla="*/ 4406683 h 6858000"/>
              <a:gd name="connsiteX8494" fmla="*/ 298432 w 7735930"/>
              <a:gd name="connsiteY8494" fmla="*/ 4414753 h 6858000"/>
              <a:gd name="connsiteX8495" fmla="*/ 294835 w 7735930"/>
              <a:gd name="connsiteY8495" fmla="*/ 4422113 h 6858000"/>
              <a:gd name="connsiteX8496" fmla="*/ 282133 w 7735930"/>
              <a:gd name="connsiteY8496" fmla="*/ 4435840 h 6858000"/>
              <a:gd name="connsiteX8497" fmla="*/ 279794 w 7735930"/>
              <a:gd name="connsiteY8497" fmla="*/ 4427824 h 6858000"/>
              <a:gd name="connsiteX8498" fmla="*/ 283391 w 7735930"/>
              <a:gd name="connsiteY8498" fmla="*/ 4420552 h 6858000"/>
              <a:gd name="connsiteX8499" fmla="*/ 427597 w 7735930"/>
              <a:gd name="connsiteY8499" fmla="*/ 4394185 h 6858000"/>
              <a:gd name="connsiteX8500" fmla="*/ 450951 w 7735930"/>
              <a:gd name="connsiteY8500" fmla="*/ 4397995 h 6858000"/>
              <a:gd name="connsiteX8501" fmla="*/ 462541 w 7735930"/>
              <a:gd name="connsiteY8501" fmla="*/ 4405564 h 6858000"/>
              <a:gd name="connsiteX8502" fmla="*/ 466560 w 7735930"/>
              <a:gd name="connsiteY8502" fmla="*/ 4491886 h 6858000"/>
              <a:gd name="connsiteX8503" fmla="*/ 449676 w 7735930"/>
              <a:gd name="connsiteY8503" fmla="*/ 4541113 h 6858000"/>
              <a:gd name="connsiteX8504" fmla="*/ 427272 w 7735930"/>
              <a:gd name="connsiteY8504" fmla="*/ 4559291 h 6858000"/>
              <a:gd name="connsiteX8505" fmla="*/ 439286 w 7735930"/>
              <a:gd name="connsiteY8505" fmla="*/ 4622530 h 6858000"/>
              <a:gd name="connsiteX8506" fmla="*/ 430844 w 7735930"/>
              <a:gd name="connsiteY8506" fmla="*/ 4626317 h 6858000"/>
              <a:gd name="connsiteX8507" fmla="*/ 425000 w 7735930"/>
              <a:gd name="connsiteY8507" fmla="*/ 4625181 h 6858000"/>
              <a:gd name="connsiteX8508" fmla="*/ 412986 w 7735930"/>
              <a:gd name="connsiteY8508" fmla="*/ 4588449 h 6858000"/>
              <a:gd name="connsiteX8509" fmla="*/ 412985 w 7735930"/>
              <a:gd name="connsiteY8509" fmla="*/ 4588449 h 6858000"/>
              <a:gd name="connsiteX8510" fmla="*/ 403029 w 7735930"/>
              <a:gd name="connsiteY8510" fmla="*/ 4587074 h 6858000"/>
              <a:gd name="connsiteX8511" fmla="*/ 401201 w 7735930"/>
              <a:gd name="connsiteY8511" fmla="*/ 4586822 h 6858000"/>
              <a:gd name="connsiteX8512" fmla="*/ 377594 w 7735930"/>
              <a:gd name="connsiteY8512" fmla="*/ 4542251 h 6858000"/>
              <a:gd name="connsiteX8513" fmla="*/ 414935 w 7735930"/>
              <a:gd name="connsiteY8513" fmla="*/ 4495673 h 6858000"/>
              <a:gd name="connsiteX8514" fmla="*/ 431169 w 7735930"/>
              <a:gd name="connsiteY8514" fmla="*/ 4446444 h 6858000"/>
              <a:gd name="connsiteX8515" fmla="*/ 413960 w 7735930"/>
              <a:gd name="connsiteY8515" fmla="*/ 4423345 h 6858000"/>
              <a:gd name="connsiteX8516" fmla="*/ 427597 w 7735930"/>
              <a:gd name="connsiteY8516" fmla="*/ 4394185 h 6858000"/>
              <a:gd name="connsiteX8517" fmla="*/ 394152 w 7735930"/>
              <a:gd name="connsiteY8517" fmla="*/ 4393430 h 6858000"/>
              <a:gd name="connsiteX8518" fmla="*/ 398942 w 7735930"/>
              <a:gd name="connsiteY8518" fmla="*/ 4404173 h 6858000"/>
              <a:gd name="connsiteX8519" fmla="*/ 391555 w 7735930"/>
              <a:gd name="connsiteY8519" fmla="*/ 4413498 h 6858000"/>
              <a:gd name="connsiteX8520" fmla="*/ 386766 w 7735930"/>
              <a:gd name="connsiteY8520" fmla="*/ 4402754 h 6858000"/>
              <a:gd name="connsiteX8521" fmla="*/ 6312019 w 7735930"/>
              <a:gd name="connsiteY8521" fmla="*/ 4385869 h 6858000"/>
              <a:gd name="connsiteX8522" fmla="*/ 6313425 w 7735930"/>
              <a:gd name="connsiteY8522" fmla="*/ 4395073 h 6858000"/>
              <a:gd name="connsiteX8523" fmla="*/ 6313426 w 7735930"/>
              <a:gd name="connsiteY8523" fmla="*/ 4395072 h 6858000"/>
              <a:gd name="connsiteX8524" fmla="*/ 6313426 w 7735930"/>
              <a:gd name="connsiteY8524" fmla="*/ 4395073 h 6858000"/>
              <a:gd name="connsiteX8525" fmla="*/ 6318348 w 7735930"/>
              <a:gd name="connsiteY8525" fmla="*/ 4393348 h 6858000"/>
              <a:gd name="connsiteX8526" fmla="*/ 6318623 w 7735930"/>
              <a:gd name="connsiteY8526" fmla="*/ 4399076 h 6858000"/>
              <a:gd name="connsiteX8527" fmla="*/ 6322129 w 7735930"/>
              <a:gd name="connsiteY8527" fmla="*/ 4400634 h 6858000"/>
              <a:gd name="connsiteX8528" fmla="*/ 6319579 w 7735930"/>
              <a:gd name="connsiteY8528" fmla="*/ 4408304 h 6858000"/>
              <a:gd name="connsiteX8529" fmla="*/ 6323810 w 7735930"/>
              <a:gd name="connsiteY8529" fmla="*/ 4411613 h 6858000"/>
              <a:gd name="connsiteX8530" fmla="*/ 6323811 w 7735930"/>
              <a:gd name="connsiteY8530" fmla="*/ 4411613 h 6858000"/>
              <a:gd name="connsiteX8531" fmla="*/ 6325690 w 7735930"/>
              <a:gd name="connsiteY8531" fmla="*/ 4411696 h 6858000"/>
              <a:gd name="connsiteX8532" fmla="*/ 6327052 w 7735930"/>
              <a:gd name="connsiteY8532" fmla="*/ 4411757 h 6858000"/>
              <a:gd name="connsiteX8533" fmla="*/ 6327053 w 7735930"/>
              <a:gd name="connsiteY8533" fmla="*/ 4411757 h 6858000"/>
              <a:gd name="connsiteX8534" fmla="*/ 6330833 w 7735930"/>
              <a:gd name="connsiteY8534" fmla="*/ 4404470 h 6858000"/>
              <a:gd name="connsiteX8535" fmla="*/ 6325910 w 7735930"/>
              <a:gd name="connsiteY8535" fmla="*/ 4395073 h 6858000"/>
              <a:gd name="connsiteX8536" fmla="*/ 6324107 w 7735930"/>
              <a:gd name="connsiteY8536" fmla="*/ 4393755 h 6858000"/>
              <a:gd name="connsiteX8537" fmla="*/ 6324106 w 7735930"/>
              <a:gd name="connsiteY8537" fmla="*/ 4393754 h 6858000"/>
              <a:gd name="connsiteX8538" fmla="*/ 6320723 w 7735930"/>
              <a:gd name="connsiteY8538" fmla="*/ 4397181 h 6858000"/>
              <a:gd name="connsiteX8539" fmla="*/ 6323360 w 7735930"/>
              <a:gd name="connsiteY8539" fmla="*/ 4387786 h 6858000"/>
              <a:gd name="connsiteX8540" fmla="*/ 6323359 w 7735930"/>
              <a:gd name="connsiteY8540" fmla="*/ 4387786 h 6858000"/>
              <a:gd name="connsiteX8541" fmla="*/ 6317207 w 7735930"/>
              <a:gd name="connsiteY8541" fmla="*/ 4387786 h 6858000"/>
              <a:gd name="connsiteX8542" fmla="*/ 6317206 w 7735930"/>
              <a:gd name="connsiteY8542" fmla="*/ 4387786 h 6858000"/>
              <a:gd name="connsiteX8543" fmla="*/ 6318347 w 7735930"/>
              <a:gd name="connsiteY8543" fmla="*/ 4391619 h 6858000"/>
              <a:gd name="connsiteX8544" fmla="*/ 6315745 w 7735930"/>
              <a:gd name="connsiteY8544" fmla="*/ 4387882 h 6858000"/>
              <a:gd name="connsiteX8545" fmla="*/ 6312020 w 7735930"/>
              <a:gd name="connsiteY8545" fmla="*/ 4385869 h 6858000"/>
              <a:gd name="connsiteX8546" fmla="*/ 528578 w 7735930"/>
              <a:gd name="connsiteY8546" fmla="*/ 4382069 h 6858000"/>
              <a:gd name="connsiteX8547" fmla="*/ 533408 w 7735930"/>
              <a:gd name="connsiteY8547" fmla="*/ 4392813 h 6858000"/>
              <a:gd name="connsiteX8548" fmla="*/ 526305 w 7735930"/>
              <a:gd name="connsiteY8548" fmla="*/ 4402138 h 6858000"/>
              <a:gd name="connsiteX8549" fmla="*/ 521354 w 7735930"/>
              <a:gd name="connsiteY8549" fmla="*/ 4391393 h 6858000"/>
              <a:gd name="connsiteX8550" fmla="*/ 6319579 w 7735930"/>
              <a:gd name="connsiteY8550" fmla="*/ 4284042 h 6858000"/>
              <a:gd name="connsiteX8551" fmla="*/ 6314568 w 7735930"/>
              <a:gd name="connsiteY8551" fmla="*/ 4285767 h 6858000"/>
              <a:gd name="connsiteX8552" fmla="*/ 6314653 w 7735930"/>
              <a:gd name="connsiteY8552" fmla="*/ 4286360 h 6858000"/>
              <a:gd name="connsiteX8553" fmla="*/ 6322422 w 7735930"/>
              <a:gd name="connsiteY8553" fmla="*/ 4292379 h 6858000"/>
              <a:gd name="connsiteX8554" fmla="*/ 6322421 w 7735930"/>
              <a:gd name="connsiteY8554" fmla="*/ 4292379 h 6858000"/>
              <a:gd name="connsiteX8555" fmla="*/ 6322423 w 7735930"/>
              <a:gd name="connsiteY8555" fmla="*/ 4292380 h 6858000"/>
              <a:gd name="connsiteX8556" fmla="*/ 6322130 w 7735930"/>
              <a:gd name="connsiteY8556" fmla="*/ 4291520 h 6858000"/>
              <a:gd name="connsiteX8557" fmla="*/ 6327053 w 7735930"/>
              <a:gd name="connsiteY8557" fmla="*/ 4287877 h 6858000"/>
              <a:gd name="connsiteX8558" fmla="*/ 6325910 w 7735930"/>
              <a:gd name="connsiteY8558" fmla="*/ 4284042 h 6858000"/>
              <a:gd name="connsiteX8559" fmla="*/ 6325909 w 7735930"/>
              <a:gd name="connsiteY8559" fmla="*/ 4284042 h 6858000"/>
              <a:gd name="connsiteX8560" fmla="*/ 6321898 w 7735930"/>
              <a:gd name="connsiteY8560" fmla="*/ 4286175 h 6858000"/>
              <a:gd name="connsiteX8561" fmla="*/ 6320722 w 7735930"/>
              <a:gd name="connsiteY8561" fmla="*/ 4289600 h 6858000"/>
              <a:gd name="connsiteX8562" fmla="*/ 6319580 w 7735930"/>
              <a:gd name="connsiteY8562" fmla="*/ 4284042 h 6858000"/>
              <a:gd name="connsiteX8563" fmla="*/ 5812873 w 7735930"/>
              <a:gd name="connsiteY8563" fmla="*/ 4190364 h 6858000"/>
              <a:gd name="connsiteX8564" fmla="*/ 5811719 w 7735930"/>
              <a:gd name="connsiteY8564" fmla="*/ 4193337 h 6858000"/>
              <a:gd name="connsiteX8565" fmla="*/ 5814708 w 7735930"/>
              <a:gd name="connsiteY8565" fmla="*/ 4197172 h 6858000"/>
              <a:gd name="connsiteX8566" fmla="*/ 5814709 w 7735930"/>
              <a:gd name="connsiteY8566" fmla="*/ 4197172 h 6858000"/>
              <a:gd name="connsiteX8567" fmla="*/ 5816731 w 7735930"/>
              <a:gd name="connsiteY8567" fmla="*/ 4196980 h 6858000"/>
              <a:gd name="connsiteX8568" fmla="*/ 5816731 w 7735930"/>
              <a:gd name="connsiteY8568" fmla="*/ 4191419 h 6858000"/>
              <a:gd name="connsiteX8569" fmla="*/ 5812874 w 7735930"/>
              <a:gd name="connsiteY8569" fmla="*/ 4190364 h 6858000"/>
              <a:gd name="connsiteX8570" fmla="*/ 7445289 w 7735930"/>
              <a:gd name="connsiteY8570" fmla="*/ 4051845 h 6858000"/>
              <a:gd name="connsiteX8571" fmla="*/ 7456227 w 7735930"/>
              <a:gd name="connsiteY8571" fmla="*/ 4057225 h 6858000"/>
              <a:gd name="connsiteX8572" fmla="*/ 7481745 w 7735930"/>
              <a:gd name="connsiteY8572" fmla="*/ 4095018 h 6858000"/>
              <a:gd name="connsiteX8573" fmla="*/ 7477950 w 7735930"/>
              <a:gd name="connsiteY8573" fmla="*/ 4119970 h 6858000"/>
              <a:gd name="connsiteX8574" fmla="*/ 7470211 w 7735930"/>
              <a:gd name="connsiteY8574" fmla="*/ 4122078 h 6858000"/>
              <a:gd name="connsiteX8575" fmla="*/ 7729316 w 7735930"/>
              <a:gd name="connsiteY8575" fmla="*/ 3902911 h 6858000"/>
              <a:gd name="connsiteX8576" fmla="*/ 7735930 w 7735930"/>
              <a:gd name="connsiteY8576" fmla="*/ 3909784 h 6858000"/>
              <a:gd name="connsiteX8577" fmla="*/ 7735496 w 7735930"/>
              <a:gd name="connsiteY8577" fmla="*/ 3928318 h 6858000"/>
              <a:gd name="connsiteX8578" fmla="*/ 7726228 w 7735930"/>
              <a:gd name="connsiteY8578" fmla="*/ 3929349 h 6858000"/>
              <a:gd name="connsiteX8579" fmla="*/ 7721053 w 7735930"/>
              <a:gd name="connsiteY8579" fmla="*/ 3917059 h 6858000"/>
              <a:gd name="connsiteX8580" fmla="*/ 1459488 w 7735930"/>
              <a:gd name="connsiteY8580" fmla="*/ 3882968 h 6858000"/>
              <a:gd name="connsiteX8581" fmla="*/ 1456892 w 7735930"/>
              <a:gd name="connsiteY8581" fmla="*/ 3903417 h 6858000"/>
              <a:gd name="connsiteX8582" fmla="*/ 1459489 w 7735930"/>
              <a:gd name="connsiteY8582" fmla="*/ 3882968 h 6858000"/>
              <a:gd name="connsiteX8583" fmla="*/ 1459488 w 7735930"/>
              <a:gd name="connsiteY8583" fmla="*/ 3882969 h 6858000"/>
              <a:gd name="connsiteX8584" fmla="*/ 1409485 w 7735930"/>
              <a:gd name="connsiteY8584" fmla="*/ 3793978 h 6858000"/>
              <a:gd name="connsiteX8585" fmla="*/ 1383834 w 7735930"/>
              <a:gd name="connsiteY8585" fmla="*/ 3831846 h 6858000"/>
              <a:gd name="connsiteX8586" fmla="*/ 1383836 w 7735930"/>
              <a:gd name="connsiteY8586" fmla="*/ 3831846 h 6858000"/>
              <a:gd name="connsiteX8587" fmla="*/ 1383836 w 7735930"/>
              <a:gd name="connsiteY8587" fmla="*/ 3831847 h 6858000"/>
              <a:gd name="connsiteX8588" fmla="*/ 1409487 w 7735930"/>
              <a:gd name="connsiteY8588" fmla="*/ 3793978 h 6858000"/>
              <a:gd name="connsiteX8589" fmla="*/ 1438383 w 7735930"/>
              <a:gd name="connsiteY8589" fmla="*/ 3570936 h 6858000"/>
              <a:gd name="connsiteX8590" fmla="*/ 1435460 w 7735930"/>
              <a:gd name="connsiteY8590" fmla="*/ 3591006 h 6858000"/>
              <a:gd name="connsiteX8591" fmla="*/ 1435460 w 7735930"/>
              <a:gd name="connsiteY8591" fmla="*/ 3591005 h 6858000"/>
              <a:gd name="connsiteX8592" fmla="*/ 1435461 w 7735930"/>
              <a:gd name="connsiteY8592" fmla="*/ 3591006 h 6858000"/>
              <a:gd name="connsiteX8593" fmla="*/ 1438384 w 7735930"/>
              <a:gd name="connsiteY8593" fmla="*/ 3570936 h 6858000"/>
              <a:gd name="connsiteX8594" fmla="*/ 1438383 w 7735930"/>
              <a:gd name="connsiteY8594" fmla="*/ 3570937 h 6858000"/>
              <a:gd name="connsiteX8595" fmla="*/ 1482866 w 7735930"/>
              <a:gd name="connsiteY8595" fmla="*/ 3463390 h 6858000"/>
              <a:gd name="connsiteX8596" fmla="*/ 1480269 w 7735930"/>
              <a:gd name="connsiteY8596" fmla="*/ 3483461 h 6858000"/>
              <a:gd name="connsiteX8597" fmla="*/ 1482866 w 7735930"/>
              <a:gd name="connsiteY8597" fmla="*/ 3463390 h 6858000"/>
              <a:gd name="connsiteX8598" fmla="*/ 7437668 w 7735930"/>
              <a:gd name="connsiteY8598" fmla="*/ 3440816 h 6858000"/>
              <a:gd name="connsiteX8599" fmla="*/ 7427369 w 7735930"/>
              <a:gd name="connsiteY8599" fmla="*/ 3514768 h 6858000"/>
              <a:gd name="connsiteX8600" fmla="*/ 7434990 w 7735930"/>
              <a:gd name="connsiteY8600" fmla="*/ 3658127 h 6858000"/>
              <a:gd name="connsiteX8601" fmla="*/ 7434991 w 7735930"/>
              <a:gd name="connsiteY8601" fmla="*/ 3658126 h 6858000"/>
              <a:gd name="connsiteX8602" fmla="*/ 7434991 w 7735930"/>
              <a:gd name="connsiteY8602" fmla="*/ 3658127 h 6858000"/>
              <a:gd name="connsiteX8603" fmla="*/ 7536738 w 7735930"/>
              <a:gd name="connsiteY8603" fmla="*/ 3532947 h 6858000"/>
              <a:gd name="connsiteX8604" fmla="*/ 7483393 w 7735930"/>
              <a:gd name="connsiteY8604" fmla="*/ 3466845 h 6858000"/>
              <a:gd name="connsiteX8605" fmla="*/ 7470498 w 7735930"/>
              <a:gd name="connsiteY8605" fmla="*/ 3462959 h 6858000"/>
              <a:gd name="connsiteX8606" fmla="*/ 7470497 w 7735930"/>
              <a:gd name="connsiteY8606" fmla="*/ 3462959 h 6858000"/>
              <a:gd name="connsiteX8607" fmla="*/ 7470496 w 7735930"/>
              <a:gd name="connsiteY8607" fmla="*/ 3462958 h 6858000"/>
              <a:gd name="connsiteX8608" fmla="*/ 7458084 w 7735930"/>
              <a:gd name="connsiteY8608" fmla="*/ 3463797 h 6858000"/>
              <a:gd name="connsiteX8609" fmla="*/ 7445710 w 7735930"/>
              <a:gd name="connsiteY8609" fmla="*/ 3464869 h 6858000"/>
              <a:gd name="connsiteX8610" fmla="*/ 7432931 w 7735930"/>
              <a:gd name="connsiteY8610" fmla="*/ 3461680 h 6858000"/>
              <a:gd name="connsiteX8611" fmla="*/ 7437669 w 7735930"/>
              <a:gd name="connsiteY8611" fmla="*/ 3440816 h 6858000"/>
              <a:gd name="connsiteX8612" fmla="*/ 1138686 w 7735930"/>
              <a:gd name="connsiteY8612" fmla="*/ 3418706 h 6858000"/>
              <a:gd name="connsiteX8613" fmla="*/ 1136089 w 7735930"/>
              <a:gd name="connsiteY8613" fmla="*/ 3438777 h 6858000"/>
              <a:gd name="connsiteX8614" fmla="*/ 1138686 w 7735930"/>
              <a:gd name="connsiteY8614" fmla="*/ 3418706 h 6858000"/>
              <a:gd name="connsiteX8615" fmla="*/ 1724443 w 7735930"/>
              <a:gd name="connsiteY8615" fmla="*/ 3350544 h 6858000"/>
              <a:gd name="connsiteX8616" fmla="*/ 1721845 w 7735930"/>
              <a:gd name="connsiteY8616" fmla="*/ 3370993 h 6858000"/>
              <a:gd name="connsiteX8617" fmla="*/ 1724443 w 7735930"/>
              <a:gd name="connsiteY8617" fmla="*/ 3350544 h 6858000"/>
              <a:gd name="connsiteX8618" fmla="*/ 7448377 w 7735930"/>
              <a:gd name="connsiteY8618" fmla="*/ 3263376 h 6858000"/>
              <a:gd name="connsiteX8619" fmla="*/ 7438285 w 7735930"/>
              <a:gd name="connsiteY8619" fmla="*/ 3275718 h 6858000"/>
              <a:gd name="connsiteX8620" fmla="*/ 7420779 w 7735930"/>
              <a:gd name="connsiteY8620" fmla="*/ 3274737 h 6858000"/>
              <a:gd name="connsiteX8621" fmla="*/ 7420778 w 7735930"/>
              <a:gd name="connsiteY8621" fmla="*/ 3274737 h 6858000"/>
              <a:gd name="connsiteX8622" fmla="*/ 7459912 w 7735930"/>
              <a:gd name="connsiteY8622" fmla="*/ 3307168 h 6858000"/>
              <a:gd name="connsiteX8623" fmla="*/ 7459912 w 7735930"/>
              <a:gd name="connsiteY8623" fmla="*/ 3307167 h 6858000"/>
              <a:gd name="connsiteX8624" fmla="*/ 7459913 w 7735930"/>
              <a:gd name="connsiteY8624" fmla="*/ 3307168 h 6858000"/>
              <a:gd name="connsiteX8625" fmla="*/ 7482569 w 7735930"/>
              <a:gd name="connsiteY8625" fmla="*/ 3284859 h 6858000"/>
              <a:gd name="connsiteX8626" fmla="*/ 7482568 w 7735930"/>
              <a:gd name="connsiteY8626" fmla="*/ 3284859 h 6858000"/>
              <a:gd name="connsiteX8627" fmla="*/ 7465705 w 7735930"/>
              <a:gd name="connsiteY8627" fmla="*/ 3289997 h 6858000"/>
              <a:gd name="connsiteX8628" fmla="*/ 7455176 w 7735930"/>
              <a:gd name="connsiteY8628" fmla="*/ 3296219 h 6858000"/>
              <a:gd name="connsiteX8629" fmla="*/ 7457724 w 7735930"/>
              <a:gd name="connsiteY8629" fmla="*/ 3280417 h 6858000"/>
              <a:gd name="connsiteX8630" fmla="*/ 7448378 w 7735930"/>
              <a:gd name="connsiteY8630" fmla="*/ 3263376 h 6858000"/>
              <a:gd name="connsiteX8631" fmla="*/ 7448377 w 7735930"/>
              <a:gd name="connsiteY8631" fmla="*/ 3263377 h 6858000"/>
              <a:gd name="connsiteX8632" fmla="*/ 1917263 w 7735930"/>
              <a:gd name="connsiteY8632" fmla="*/ 3251342 h 6858000"/>
              <a:gd name="connsiteX8633" fmla="*/ 1934522 w 7735930"/>
              <a:gd name="connsiteY8633" fmla="*/ 3299801 h 6858000"/>
              <a:gd name="connsiteX8634" fmla="*/ 1924456 w 7735930"/>
              <a:gd name="connsiteY8634" fmla="*/ 3303967 h 6858000"/>
              <a:gd name="connsiteX8635" fmla="*/ 1899455 w 7735930"/>
              <a:gd name="connsiteY8635" fmla="*/ 3253981 h 6858000"/>
              <a:gd name="connsiteX8636" fmla="*/ 1917263 w 7735930"/>
              <a:gd name="connsiteY8636" fmla="*/ 3251342 h 6858000"/>
              <a:gd name="connsiteX8637" fmla="*/ 7425104 w 7735930"/>
              <a:gd name="connsiteY8637" fmla="*/ 3246644 h 6858000"/>
              <a:gd name="connsiteX8638" fmla="*/ 7404919 w 7735930"/>
              <a:gd name="connsiteY8638" fmla="*/ 3258831 h 6858000"/>
              <a:gd name="connsiteX8639" fmla="*/ 7413776 w 7735930"/>
              <a:gd name="connsiteY8639" fmla="*/ 3274117 h 6858000"/>
              <a:gd name="connsiteX8640" fmla="*/ 7413776 w 7735930"/>
              <a:gd name="connsiteY8640" fmla="*/ 3274116 h 6858000"/>
              <a:gd name="connsiteX8641" fmla="*/ 7413777 w 7735930"/>
              <a:gd name="connsiteY8641" fmla="*/ 3274117 h 6858000"/>
              <a:gd name="connsiteX8642" fmla="*/ 7437875 w 7735930"/>
              <a:gd name="connsiteY8642" fmla="*/ 3265648 h 6858000"/>
              <a:gd name="connsiteX8643" fmla="*/ 7425105 w 7735930"/>
              <a:gd name="connsiteY8643" fmla="*/ 3246644 h 6858000"/>
              <a:gd name="connsiteX8644" fmla="*/ 1940692 w 7735930"/>
              <a:gd name="connsiteY8644" fmla="*/ 3182789 h 6858000"/>
              <a:gd name="connsiteX8645" fmla="*/ 1938094 w 7735930"/>
              <a:gd name="connsiteY8645" fmla="*/ 3203238 h 6858000"/>
              <a:gd name="connsiteX8646" fmla="*/ 1940692 w 7735930"/>
              <a:gd name="connsiteY8646" fmla="*/ 3182789 h 6858000"/>
              <a:gd name="connsiteX8647" fmla="*/ 1906923 w 7735930"/>
              <a:gd name="connsiteY8647" fmla="*/ 3115763 h 6858000"/>
              <a:gd name="connsiteX8648" fmla="*/ 1904326 w 7735930"/>
              <a:gd name="connsiteY8648" fmla="*/ 3135833 h 6858000"/>
              <a:gd name="connsiteX8649" fmla="*/ 1906923 w 7735930"/>
              <a:gd name="connsiteY8649" fmla="*/ 3115763 h 6858000"/>
              <a:gd name="connsiteX8650" fmla="*/ 1948809 w 7735930"/>
              <a:gd name="connsiteY8650" fmla="*/ 3049872 h 6858000"/>
              <a:gd name="connsiteX8651" fmla="*/ 1866011 w 7735930"/>
              <a:gd name="connsiteY8651" fmla="*/ 3132046 h 6858000"/>
              <a:gd name="connsiteX8652" fmla="*/ 1841658 w 7735930"/>
              <a:gd name="connsiteY8652" fmla="*/ 3242242 h 6858000"/>
              <a:gd name="connsiteX8653" fmla="*/ 1851400 w 7735930"/>
              <a:gd name="connsiteY8653" fmla="*/ 3325551 h 6858000"/>
              <a:gd name="connsiteX8654" fmla="*/ 1842763 w 7735930"/>
              <a:gd name="connsiteY8654" fmla="*/ 3331181 h 6858000"/>
              <a:gd name="connsiteX8655" fmla="*/ 1835437 w 7735930"/>
              <a:gd name="connsiteY8655" fmla="*/ 3335957 h 6858000"/>
              <a:gd name="connsiteX8656" fmla="*/ 1823304 w 7735930"/>
              <a:gd name="connsiteY8656" fmla="*/ 3343866 h 6858000"/>
              <a:gd name="connsiteX8657" fmla="*/ 1823275 w 7735930"/>
              <a:gd name="connsiteY8657" fmla="*/ 3343900 h 6858000"/>
              <a:gd name="connsiteX8658" fmla="*/ 1807783 w 7735930"/>
              <a:gd name="connsiteY8658" fmla="*/ 3361053 h 6858000"/>
              <a:gd name="connsiteX8659" fmla="*/ 1806966 w 7735930"/>
              <a:gd name="connsiteY8659" fmla="*/ 3362598 h 6858000"/>
              <a:gd name="connsiteX8660" fmla="*/ 1806109 w 7735930"/>
              <a:gd name="connsiteY8660" fmla="*/ 3363579 h 6858000"/>
              <a:gd name="connsiteX8661" fmla="*/ 1805312 w 7735930"/>
              <a:gd name="connsiteY8661" fmla="*/ 3365721 h 6858000"/>
              <a:gd name="connsiteX8662" fmla="*/ 1798283 w 7735930"/>
              <a:gd name="connsiteY8662" fmla="*/ 3379011 h 6858000"/>
              <a:gd name="connsiteX8663" fmla="*/ 1792275 w 7735930"/>
              <a:gd name="connsiteY8663" fmla="*/ 3400789 h 6858000"/>
              <a:gd name="connsiteX8664" fmla="*/ 1790559 w 7735930"/>
              <a:gd name="connsiteY8664" fmla="*/ 3405405 h 6858000"/>
              <a:gd name="connsiteX8665" fmla="*/ 1782200 w 7735930"/>
              <a:gd name="connsiteY8665" fmla="*/ 3431355 h 6858000"/>
              <a:gd name="connsiteX8666" fmla="*/ 1774968 w 7735930"/>
              <a:gd name="connsiteY8666" fmla="*/ 3450233 h 6858000"/>
              <a:gd name="connsiteX8667" fmla="*/ 1766382 w 7735930"/>
              <a:gd name="connsiteY8667" fmla="*/ 3461918 h 6858000"/>
              <a:gd name="connsiteX8668" fmla="*/ 1761070 w 7735930"/>
              <a:gd name="connsiteY8668" fmla="*/ 3468386 h 6858000"/>
              <a:gd name="connsiteX8669" fmla="*/ 1737755 w 7735930"/>
              <a:gd name="connsiteY8669" fmla="*/ 3486112 h 6858000"/>
              <a:gd name="connsiteX8670" fmla="*/ 1784512 w 7735930"/>
              <a:gd name="connsiteY8670" fmla="*/ 3523221 h 6858000"/>
              <a:gd name="connsiteX8671" fmla="*/ 1758860 w 7735930"/>
              <a:gd name="connsiteY8671" fmla="*/ 3561090 h 6858000"/>
              <a:gd name="connsiteX8672" fmla="*/ 1705285 w 7735930"/>
              <a:gd name="connsiteY8672" fmla="*/ 3656896 h 6858000"/>
              <a:gd name="connsiteX8673" fmla="*/ 1720770 w 7735930"/>
              <a:gd name="connsiteY8673" fmla="*/ 3681090 h 6858000"/>
              <a:gd name="connsiteX8674" fmla="*/ 1744606 w 7735930"/>
              <a:gd name="connsiteY8674" fmla="*/ 3687350 h 6858000"/>
              <a:gd name="connsiteX8675" fmla="*/ 1744899 w 7735930"/>
              <a:gd name="connsiteY8675" fmla="*/ 3687427 h 6858000"/>
              <a:gd name="connsiteX8676" fmla="*/ 1763183 w 7735930"/>
              <a:gd name="connsiteY8676" fmla="*/ 3690710 h 6858000"/>
              <a:gd name="connsiteX8677" fmla="*/ 1765606 w 7735930"/>
              <a:gd name="connsiteY8677" fmla="*/ 3695834 h 6858000"/>
              <a:gd name="connsiteX8678" fmla="*/ 1761134 w 7735930"/>
              <a:gd name="connsiteY8678" fmla="*/ 3705745 h 6858000"/>
              <a:gd name="connsiteX8679" fmla="*/ 1669244 w 7735930"/>
              <a:gd name="connsiteY8679" fmla="*/ 3776181 h 6858000"/>
              <a:gd name="connsiteX8680" fmla="*/ 1722170 w 7735930"/>
              <a:gd name="connsiteY8680" fmla="*/ 3844722 h 6858000"/>
              <a:gd name="connsiteX8681" fmla="*/ 1722171 w 7735930"/>
              <a:gd name="connsiteY8681" fmla="*/ 3844721 h 6858000"/>
              <a:gd name="connsiteX8682" fmla="*/ 1722171 w 7735930"/>
              <a:gd name="connsiteY8682" fmla="*/ 3844722 h 6858000"/>
              <a:gd name="connsiteX8683" fmla="*/ 1802372 w 7735930"/>
              <a:gd name="connsiteY8683" fmla="*/ 3782997 h 6858000"/>
              <a:gd name="connsiteX8684" fmla="*/ 1821528 w 7735930"/>
              <a:gd name="connsiteY8684" fmla="*/ 3713320 h 6858000"/>
              <a:gd name="connsiteX8685" fmla="*/ 1817957 w 7735930"/>
              <a:gd name="connsiteY8685" fmla="*/ 3661441 h 6858000"/>
              <a:gd name="connsiteX8686" fmla="*/ 1843607 w 7735930"/>
              <a:gd name="connsiteY8686" fmla="*/ 3623572 h 6858000"/>
              <a:gd name="connsiteX8687" fmla="*/ 1846205 w 7735930"/>
              <a:gd name="connsiteY8687" fmla="*/ 3603501 h 6858000"/>
              <a:gd name="connsiteX8688" fmla="*/ 1869259 w 7735930"/>
              <a:gd name="connsiteY8688" fmla="*/ 3585705 h 6858000"/>
              <a:gd name="connsiteX8689" fmla="*/ 1911145 w 7735930"/>
              <a:gd name="connsiteY8689" fmla="*/ 3498229 h 6858000"/>
              <a:gd name="connsiteX8690" fmla="*/ 1887442 w 7735930"/>
              <a:gd name="connsiteY8690" fmla="*/ 3443700 h 6858000"/>
              <a:gd name="connsiteX8691" fmla="*/ 1920318 w 7735930"/>
              <a:gd name="connsiteY8691" fmla="*/ 3394850 h 6858000"/>
              <a:gd name="connsiteX8692" fmla="*/ 1925105 w 7735930"/>
              <a:gd name="connsiteY8692" fmla="*/ 3390272 h 6858000"/>
              <a:gd name="connsiteX8693" fmla="*/ 1925104 w 7735930"/>
              <a:gd name="connsiteY8693" fmla="*/ 3390272 h 6858000"/>
              <a:gd name="connsiteX8694" fmla="*/ 1937394 w 7735930"/>
              <a:gd name="connsiteY8694" fmla="*/ 3378519 h 6858000"/>
              <a:gd name="connsiteX8695" fmla="*/ 1970239 w 7735930"/>
              <a:gd name="connsiteY8695" fmla="*/ 3361904 h 6858000"/>
              <a:gd name="connsiteX8696" fmla="*/ 1997189 w 7735930"/>
              <a:gd name="connsiteY8696" fmla="*/ 3231639 h 6858000"/>
              <a:gd name="connsiteX8697" fmla="*/ 1947835 w 7735930"/>
              <a:gd name="connsiteY8697" fmla="*/ 3214598 h 6858000"/>
              <a:gd name="connsiteX8698" fmla="*/ 1971213 w 7735930"/>
              <a:gd name="connsiteY8698" fmla="*/ 3197179 h 6858000"/>
              <a:gd name="connsiteX8699" fmla="*/ 1948809 w 7735930"/>
              <a:gd name="connsiteY8699" fmla="*/ 3049872 h 6858000"/>
              <a:gd name="connsiteX8700" fmla="*/ 858796 w 7735930"/>
              <a:gd name="connsiteY8700" fmla="*/ 3031317 h 6858000"/>
              <a:gd name="connsiteX8701" fmla="*/ 793532 w 7735930"/>
              <a:gd name="connsiteY8701" fmla="*/ 3135833 h 6858000"/>
              <a:gd name="connsiteX8702" fmla="*/ 858796 w 7735930"/>
              <a:gd name="connsiteY8702" fmla="*/ 3031317 h 6858000"/>
              <a:gd name="connsiteX8703" fmla="*/ 7565779 w 7735930"/>
              <a:gd name="connsiteY8703" fmla="*/ 3018179 h 6858000"/>
              <a:gd name="connsiteX8704" fmla="*/ 7551361 w 7735930"/>
              <a:gd name="connsiteY8704" fmla="*/ 3048751 h 6858000"/>
              <a:gd name="connsiteX8705" fmla="*/ 7551362 w 7735930"/>
              <a:gd name="connsiteY8705" fmla="*/ 3048750 h 6858000"/>
              <a:gd name="connsiteX8706" fmla="*/ 7551362 w 7735930"/>
              <a:gd name="connsiteY8706" fmla="*/ 3048751 h 6858000"/>
              <a:gd name="connsiteX8707" fmla="*/ 7565780 w 7735930"/>
              <a:gd name="connsiteY8707" fmla="*/ 3018179 h 6858000"/>
              <a:gd name="connsiteX8708" fmla="*/ 7565779 w 7735930"/>
              <a:gd name="connsiteY8708" fmla="*/ 3018180 h 6858000"/>
              <a:gd name="connsiteX8709" fmla="*/ 861760 w 7735930"/>
              <a:gd name="connsiteY8709" fmla="*/ 3011957 h 6858000"/>
              <a:gd name="connsiteX8710" fmla="*/ 849704 w 7735930"/>
              <a:gd name="connsiteY8710" fmla="*/ 3035104 h 6858000"/>
              <a:gd name="connsiteX8711" fmla="*/ 861760 w 7735930"/>
              <a:gd name="connsiteY8711" fmla="*/ 3011957 h 6858000"/>
              <a:gd name="connsiteX8712" fmla="*/ 7499458 w 7735930"/>
              <a:gd name="connsiteY8712" fmla="*/ 2925637 h 6858000"/>
              <a:gd name="connsiteX8713" fmla="*/ 7491837 w 7735930"/>
              <a:gd name="connsiteY8713" fmla="*/ 2957242 h 6858000"/>
              <a:gd name="connsiteX8714" fmla="*/ 7491838 w 7735930"/>
              <a:gd name="connsiteY8714" fmla="*/ 2957241 h 6858000"/>
              <a:gd name="connsiteX8715" fmla="*/ 7491838 w 7735930"/>
              <a:gd name="connsiteY8715" fmla="*/ 2957242 h 6858000"/>
              <a:gd name="connsiteX8716" fmla="*/ 7499459 w 7735930"/>
              <a:gd name="connsiteY8716" fmla="*/ 2925637 h 6858000"/>
              <a:gd name="connsiteX8717" fmla="*/ 7499458 w 7735930"/>
              <a:gd name="connsiteY8717" fmla="*/ 2925638 h 6858000"/>
              <a:gd name="connsiteX8718" fmla="*/ 2028036 w 7735930"/>
              <a:gd name="connsiteY8718" fmla="*/ 2916198 h 6858000"/>
              <a:gd name="connsiteX8719" fmla="*/ 1982253 w 7735930"/>
              <a:gd name="connsiteY8719" fmla="*/ 2951037 h 6858000"/>
              <a:gd name="connsiteX8720" fmla="*/ 2000761 w 7735930"/>
              <a:gd name="connsiteY8720" fmla="*/ 3046085 h 6858000"/>
              <a:gd name="connsiteX8721" fmla="*/ 1992644 w 7735930"/>
              <a:gd name="connsiteY8721" fmla="*/ 3107053 h 6858000"/>
              <a:gd name="connsiteX8722" fmla="*/ 1993618 w 7735930"/>
              <a:gd name="connsiteY8722" fmla="*/ 3179381 h 6858000"/>
              <a:gd name="connsiteX8723" fmla="*/ 2045894 w 7735930"/>
              <a:gd name="connsiteY8723" fmla="*/ 3175973 h 6858000"/>
              <a:gd name="connsiteX8724" fmla="*/ 2082910 w 7735930"/>
              <a:gd name="connsiteY8724" fmla="*/ 3129016 h 6858000"/>
              <a:gd name="connsiteX8725" fmla="*/ 2059206 w 7735930"/>
              <a:gd name="connsiteY8725" fmla="*/ 3074486 h 6858000"/>
              <a:gd name="connsiteX8726" fmla="*/ 2072844 w 7735930"/>
              <a:gd name="connsiteY8726" fmla="*/ 3045707 h 6858000"/>
              <a:gd name="connsiteX8727" fmla="*/ 2027386 w 7735930"/>
              <a:gd name="connsiteY8727" fmla="*/ 3080545 h 6858000"/>
              <a:gd name="connsiteX8728" fmla="*/ 2000761 w 7735930"/>
              <a:gd name="connsiteY8728" fmla="*/ 3046085 h 6858000"/>
              <a:gd name="connsiteX8729" fmla="*/ 2038101 w 7735930"/>
              <a:gd name="connsiteY8729" fmla="*/ 2999508 h 6858000"/>
              <a:gd name="connsiteX8730" fmla="*/ 2028036 w 7735930"/>
              <a:gd name="connsiteY8730" fmla="*/ 2916198 h 6858000"/>
              <a:gd name="connsiteX8731" fmla="*/ 1885594 w 7735930"/>
              <a:gd name="connsiteY8731" fmla="*/ 2905057 h 6858000"/>
              <a:gd name="connsiteX8732" fmla="*/ 1863738 w 7735930"/>
              <a:gd name="connsiteY8732" fmla="*/ 2915441 h 6858000"/>
              <a:gd name="connsiteX8733" fmla="*/ 1881921 w 7735930"/>
              <a:gd name="connsiteY8733" fmla="*/ 3010111 h 6858000"/>
              <a:gd name="connsiteX8734" fmla="*/ 1835164 w 7735930"/>
              <a:gd name="connsiteY8734" fmla="*/ 2973379 h 6858000"/>
              <a:gd name="connsiteX8735" fmla="*/ 1819254 w 7735930"/>
              <a:gd name="connsiteY8735" fmla="*/ 3094935 h 6858000"/>
              <a:gd name="connsiteX8736" fmla="*/ 1765680 w 7735930"/>
              <a:gd name="connsiteY8736" fmla="*/ 3190741 h 6858000"/>
              <a:gd name="connsiteX8737" fmla="*/ 1786785 w 7735930"/>
              <a:gd name="connsiteY8737" fmla="*/ 3266099 h 6858000"/>
              <a:gd name="connsiteX8738" fmla="*/ 1789707 w 7735930"/>
              <a:gd name="connsiteY8738" fmla="*/ 3245650 h 6858000"/>
              <a:gd name="connsiteX8739" fmla="*/ 1792304 w 7735930"/>
              <a:gd name="connsiteY8739" fmla="*/ 3225201 h 6858000"/>
              <a:gd name="connsiteX8740" fmla="*/ 1823802 w 7735930"/>
              <a:gd name="connsiteY8740" fmla="*/ 3219142 h 6858000"/>
              <a:gd name="connsiteX8741" fmla="*/ 1820554 w 7735930"/>
              <a:gd name="connsiteY8741" fmla="*/ 3167263 h 6858000"/>
              <a:gd name="connsiteX8742" fmla="*/ 1831593 w 7735930"/>
              <a:gd name="connsiteY8742" fmla="*/ 3158553 h 6858000"/>
              <a:gd name="connsiteX8743" fmla="*/ 1848477 w 7735930"/>
              <a:gd name="connsiteY8743" fmla="*/ 3108946 h 6858000"/>
              <a:gd name="connsiteX8744" fmla="*/ 1941666 w 7735930"/>
              <a:gd name="connsiteY8744" fmla="*/ 2946114 h 6858000"/>
              <a:gd name="connsiteX8745" fmla="*/ 1885594 w 7735930"/>
              <a:gd name="connsiteY8745" fmla="*/ 2905057 h 6858000"/>
              <a:gd name="connsiteX8746" fmla="*/ 2021866 w 7735930"/>
              <a:gd name="connsiteY8746" fmla="*/ 2884010 h 6858000"/>
              <a:gd name="connsiteX8747" fmla="*/ 2019268 w 7735930"/>
              <a:gd name="connsiteY8747" fmla="*/ 2904459 h 6858000"/>
              <a:gd name="connsiteX8748" fmla="*/ 2021866 w 7735930"/>
              <a:gd name="connsiteY8748" fmla="*/ 2884010 h 6858000"/>
              <a:gd name="connsiteX8749" fmla="*/ 7610268 w 7735930"/>
              <a:gd name="connsiteY8749" fmla="*/ 2787856 h 6858000"/>
              <a:gd name="connsiteX8750" fmla="*/ 7610863 w 7735930"/>
              <a:gd name="connsiteY8750" fmla="*/ 2804733 h 6858000"/>
              <a:gd name="connsiteX8751" fmla="*/ 7601901 w 7735930"/>
              <a:gd name="connsiteY8751" fmla="*/ 2817369 h 6858000"/>
              <a:gd name="connsiteX8752" fmla="*/ 7566809 w 7735930"/>
              <a:gd name="connsiteY8752" fmla="*/ 2826897 h 6858000"/>
              <a:gd name="connsiteX8753" fmla="*/ 7542815 w 7735930"/>
              <a:gd name="connsiteY8753" fmla="*/ 2820700 h 6858000"/>
              <a:gd name="connsiteX8754" fmla="*/ 7522527 w 7735930"/>
              <a:gd name="connsiteY8754" fmla="*/ 2803968 h 6858000"/>
              <a:gd name="connsiteX8755" fmla="*/ 7546171 w 7735930"/>
              <a:gd name="connsiteY8755" fmla="*/ 2795612 h 6858000"/>
              <a:gd name="connsiteX8756" fmla="*/ 7569873 w 7735930"/>
              <a:gd name="connsiteY8756" fmla="*/ 2795370 h 6858000"/>
              <a:gd name="connsiteX8757" fmla="*/ 7591837 w 7735930"/>
              <a:gd name="connsiteY8757" fmla="*/ 2795399 h 6858000"/>
              <a:gd name="connsiteX8758" fmla="*/ 7591838 w 7735930"/>
              <a:gd name="connsiteY8758" fmla="*/ 2795399 h 6858000"/>
              <a:gd name="connsiteX8759" fmla="*/ 7431284 w 7735930"/>
              <a:gd name="connsiteY8759" fmla="*/ 2721550 h 6858000"/>
              <a:gd name="connsiteX8760" fmla="*/ 7445951 w 7735930"/>
              <a:gd name="connsiteY8760" fmla="*/ 2737363 h 6858000"/>
              <a:gd name="connsiteX8761" fmla="*/ 7478841 w 7735930"/>
              <a:gd name="connsiteY8761" fmla="*/ 2769304 h 6858000"/>
              <a:gd name="connsiteX8762" fmla="*/ 7480302 w 7735930"/>
              <a:gd name="connsiteY8762" fmla="*/ 2783722 h 6858000"/>
              <a:gd name="connsiteX8763" fmla="*/ 7470848 w 7735930"/>
              <a:gd name="connsiteY8763" fmla="*/ 2767445 h 6858000"/>
              <a:gd name="connsiteX8764" fmla="*/ 7433324 w 7735930"/>
              <a:gd name="connsiteY8764" fmla="*/ 2730391 h 6858000"/>
              <a:gd name="connsiteX8765" fmla="*/ 7063426 w 7735930"/>
              <a:gd name="connsiteY8765" fmla="*/ 2571166 h 6858000"/>
              <a:gd name="connsiteX8766" fmla="*/ 7058277 w 7735930"/>
              <a:gd name="connsiteY8766" fmla="*/ 2576124 h 6858000"/>
              <a:gd name="connsiteX8767" fmla="*/ 7071459 w 7735930"/>
              <a:gd name="connsiteY8767" fmla="*/ 2588311 h 6858000"/>
              <a:gd name="connsiteX8768" fmla="*/ 7071458 w 7735930"/>
              <a:gd name="connsiteY8768" fmla="*/ 2588309 h 6858000"/>
              <a:gd name="connsiteX8769" fmla="*/ 7071460 w 7735930"/>
              <a:gd name="connsiteY8769" fmla="*/ 2588311 h 6858000"/>
              <a:gd name="connsiteX8770" fmla="*/ 7063427 w 7735930"/>
              <a:gd name="connsiteY8770" fmla="*/ 2571166 h 6858000"/>
              <a:gd name="connsiteX8771" fmla="*/ 7089584 w 7735930"/>
              <a:gd name="connsiteY8771" fmla="*/ 2483168 h 6858000"/>
              <a:gd name="connsiteX8772" fmla="*/ 7082581 w 7735930"/>
              <a:gd name="connsiteY8772" fmla="*/ 2530266 h 6858000"/>
              <a:gd name="connsiteX8773" fmla="*/ 7082582 w 7735930"/>
              <a:gd name="connsiteY8773" fmla="*/ 2530265 h 6858000"/>
              <a:gd name="connsiteX8774" fmla="*/ 7082582 w 7735930"/>
              <a:gd name="connsiteY8774" fmla="*/ 2530266 h 6858000"/>
              <a:gd name="connsiteX8775" fmla="*/ 7086597 w 7735930"/>
              <a:gd name="connsiteY8775" fmla="*/ 2528665 h 6858000"/>
              <a:gd name="connsiteX8776" fmla="*/ 7090614 w 7735930"/>
              <a:gd name="connsiteY8776" fmla="*/ 2531712 h 6858000"/>
              <a:gd name="connsiteX8777" fmla="*/ 7094939 w 7735930"/>
              <a:gd name="connsiteY8777" fmla="*/ 2544726 h 6858000"/>
              <a:gd name="connsiteX8778" fmla="*/ 7094939 w 7735930"/>
              <a:gd name="connsiteY8778" fmla="*/ 2544725 h 6858000"/>
              <a:gd name="connsiteX8779" fmla="*/ 7094940 w 7735930"/>
              <a:gd name="connsiteY8779" fmla="*/ 2544726 h 6858000"/>
              <a:gd name="connsiteX8780" fmla="*/ 7113889 w 7735930"/>
              <a:gd name="connsiteY8780" fmla="*/ 2495562 h 6858000"/>
              <a:gd name="connsiteX8781" fmla="*/ 7113888 w 7735930"/>
              <a:gd name="connsiteY8781" fmla="*/ 2495562 h 6858000"/>
              <a:gd name="connsiteX8782" fmla="*/ 7106056 w 7735930"/>
              <a:gd name="connsiteY8782" fmla="*/ 2500642 h 6858000"/>
              <a:gd name="connsiteX8783" fmla="*/ 7105135 w 7735930"/>
              <a:gd name="connsiteY8783" fmla="*/ 2498403 h 6858000"/>
              <a:gd name="connsiteX8784" fmla="*/ 7105650 w 7735930"/>
              <a:gd name="connsiteY8784" fmla="*/ 2486060 h 6858000"/>
              <a:gd name="connsiteX8785" fmla="*/ 7089585 w 7735930"/>
              <a:gd name="connsiteY8785" fmla="*/ 2483168 h 6858000"/>
              <a:gd name="connsiteX8786" fmla="*/ 7172794 w 7735930"/>
              <a:gd name="connsiteY8786" fmla="*/ 2422437 h 6858000"/>
              <a:gd name="connsiteX8787" fmla="*/ 7178075 w 7735930"/>
              <a:gd name="connsiteY8787" fmla="*/ 2429735 h 6858000"/>
              <a:gd name="connsiteX8788" fmla="*/ 7175343 w 7735930"/>
              <a:gd name="connsiteY8788" fmla="*/ 2438368 h 6858000"/>
              <a:gd name="connsiteX8789" fmla="*/ 7158583 w 7735930"/>
              <a:gd name="connsiteY8789" fmla="*/ 2448877 h 6858000"/>
              <a:gd name="connsiteX8790" fmla="*/ 7149109 w 7735930"/>
              <a:gd name="connsiteY8790" fmla="*/ 2442268 h 6858000"/>
              <a:gd name="connsiteX8791" fmla="*/ 7165358 w 7735930"/>
              <a:gd name="connsiteY8791" fmla="*/ 2429399 h 6858000"/>
              <a:gd name="connsiteX8792" fmla="*/ 7126452 w 7735930"/>
              <a:gd name="connsiteY8792" fmla="*/ 2360260 h 6858000"/>
              <a:gd name="connsiteX8793" fmla="*/ 7108121 w 7735930"/>
              <a:gd name="connsiteY8793" fmla="*/ 2417686 h 6858000"/>
              <a:gd name="connsiteX8794" fmla="*/ 7108122 w 7735930"/>
              <a:gd name="connsiteY8794" fmla="*/ 2417685 h 6858000"/>
              <a:gd name="connsiteX8795" fmla="*/ 7108122 w 7735930"/>
              <a:gd name="connsiteY8795" fmla="*/ 2417686 h 6858000"/>
              <a:gd name="connsiteX8796" fmla="*/ 7111005 w 7735930"/>
              <a:gd name="connsiteY8796" fmla="*/ 2381950 h 6858000"/>
              <a:gd name="connsiteX8797" fmla="*/ 7174855 w 7735930"/>
              <a:gd name="connsiteY8797" fmla="*/ 2369143 h 6858000"/>
              <a:gd name="connsiteX8798" fmla="*/ 7126453 w 7735930"/>
              <a:gd name="connsiteY8798" fmla="*/ 2360260 h 6858000"/>
              <a:gd name="connsiteX8799" fmla="*/ 7189272 w 7735930"/>
              <a:gd name="connsiteY8799" fmla="*/ 2291060 h 6858000"/>
              <a:gd name="connsiteX8800" fmla="*/ 7149520 w 7735930"/>
              <a:gd name="connsiteY8800" fmla="*/ 2307999 h 6858000"/>
              <a:gd name="connsiteX8801" fmla="*/ 7159818 w 7735930"/>
              <a:gd name="connsiteY8801" fmla="*/ 2333200 h 6858000"/>
              <a:gd name="connsiteX8802" fmla="*/ 7159819 w 7735930"/>
              <a:gd name="connsiteY8802" fmla="*/ 2333200 h 6858000"/>
              <a:gd name="connsiteX8803" fmla="*/ 7170118 w 7735930"/>
              <a:gd name="connsiteY8803" fmla="*/ 2332167 h 6858000"/>
              <a:gd name="connsiteX8804" fmla="*/ 7189273 w 7735930"/>
              <a:gd name="connsiteY8804" fmla="*/ 2291060 h 6858000"/>
              <a:gd name="connsiteX8805" fmla="*/ 7237880 w 7735930"/>
              <a:gd name="connsiteY8805" fmla="*/ 2263793 h 6858000"/>
              <a:gd name="connsiteX8806" fmla="*/ 7246324 w 7735930"/>
              <a:gd name="connsiteY8806" fmla="*/ 2281558 h 6858000"/>
              <a:gd name="connsiteX8807" fmla="*/ 7228174 w 7735930"/>
              <a:gd name="connsiteY8807" fmla="*/ 2279751 h 6858000"/>
              <a:gd name="connsiteX8808" fmla="*/ 7209869 w 7735930"/>
              <a:gd name="connsiteY8808" fmla="*/ 2270817 h 6858000"/>
              <a:gd name="connsiteX8809" fmla="*/ 7223798 w 7735930"/>
              <a:gd name="connsiteY8809" fmla="*/ 2265523 h 6858000"/>
              <a:gd name="connsiteX8810" fmla="*/ 1330492 w 7735930"/>
              <a:gd name="connsiteY8810" fmla="*/ 2213013 h 6858000"/>
              <a:gd name="connsiteX8811" fmla="*/ 1339026 w 7735930"/>
              <a:gd name="connsiteY8811" fmla="*/ 2217533 h 6858000"/>
              <a:gd name="connsiteX8812" fmla="*/ 1324738 w 7735930"/>
              <a:gd name="connsiteY8812" fmla="*/ 2239497 h 6858000"/>
              <a:gd name="connsiteX8813" fmla="*/ 1315972 w 7735930"/>
              <a:gd name="connsiteY8813" fmla="*/ 2234953 h 6858000"/>
              <a:gd name="connsiteX8814" fmla="*/ 1330492 w 7735930"/>
              <a:gd name="connsiteY8814" fmla="*/ 2213013 h 6858000"/>
              <a:gd name="connsiteX8815" fmla="*/ 1371820 w 7735930"/>
              <a:gd name="connsiteY8815" fmla="*/ 2154294 h 6858000"/>
              <a:gd name="connsiteX8816" fmla="*/ 1357858 w 7735930"/>
              <a:gd name="connsiteY8816" fmla="*/ 2183452 h 6858000"/>
              <a:gd name="connsiteX8817" fmla="*/ 1371820 w 7735930"/>
              <a:gd name="connsiteY8817" fmla="*/ 2154294 h 6858000"/>
              <a:gd name="connsiteX8818" fmla="*/ 1541312 w 7735930"/>
              <a:gd name="connsiteY8818" fmla="*/ 2141797 h 6858000"/>
              <a:gd name="connsiteX8819" fmla="*/ 1538715 w 7735930"/>
              <a:gd name="connsiteY8819" fmla="*/ 2161868 h 6858000"/>
              <a:gd name="connsiteX8820" fmla="*/ 1541312 w 7735930"/>
              <a:gd name="connsiteY8820" fmla="*/ 2141797 h 6858000"/>
              <a:gd name="connsiteX8821" fmla="*/ 7257653 w 7735930"/>
              <a:gd name="connsiteY8821" fmla="*/ 2133655 h 6858000"/>
              <a:gd name="connsiteX8822" fmla="*/ 7238498 w 7735930"/>
              <a:gd name="connsiteY8822" fmla="*/ 2166500 h 6858000"/>
              <a:gd name="connsiteX8823" fmla="*/ 7238499 w 7735930"/>
              <a:gd name="connsiteY8823" fmla="*/ 2166500 h 6858000"/>
              <a:gd name="connsiteX8824" fmla="*/ 7258477 w 7735930"/>
              <a:gd name="connsiteY8824" fmla="*/ 2166087 h 6858000"/>
              <a:gd name="connsiteX8825" fmla="*/ 7257781 w 7735930"/>
              <a:gd name="connsiteY8825" fmla="*/ 2170347 h 6858000"/>
              <a:gd name="connsiteX8826" fmla="*/ 7262802 w 7735930"/>
              <a:gd name="connsiteY8826" fmla="*/ 2171044 h 6858000"/>
              <a:gd name="connsiteX8827" fmla="*/ 7262803 w 7735930"/>
              <a:gd name="connsiteY8827" fmla="*/ 2171044 h 6858000"/>
              <a:gd name="connsiteX8828" fmla="*/ 7270424 w 7735930"/>
              <a:gd name="connsiteY8828" fmla="*/ 2156171 h 6858000"/>
              <a:gd name="connsiteX8829" fmla="*/ 7257654 w 7735930"/>
              <a:gd name="connsiteY8829" fmla="*/ 2133655 h 6858000"/>
              <a:gd name="connsiteX8830" fmla="*/ 7257653 w 7735930"/>
              <a:gd name="connsiteY8830" fmla="*/ 2133656 h 6858000"/>
              <a:gd name="connsiteX8831" fmla="*/ 7302498 w 7735930"/>
              <a:gd name="connsiteY8831" fmla="*/ 2109516 h 6858000"/>
              <a:gd name="connsiteX8832" fmla="*/ 7306389 w 7735930"/>
              <a:gd name="connsiteY8832" fmla="*/ 2115400 h 6858000"/>
              <a:gd name="connsiteX8833" fmla="*/ 7304613 w 7735930"/>
              <a:gd name="connsiteY8833" fmla="*/ 2128078 h 6858000"/>
              <a:gd name="connsiteX8834" fmla="*/ 7311651 w 7735930"/>
              <a:gd name="connsiteY8834" fmla="*/ 2130428 h 6858000"/>
              <a:gd name="connsiteX8835" fmla="*/ 7311652 w 7735930"/>
              <a:gd name="connsiteY8835" fmla="*/ 2130427 h 6858000"/>
              <a:gd name="connsiteX8836" fmla="*/ 7311652 w 7735930"/>
              <a:gd name="connsiteY8836" fmla="*/ 2130428 h 6858000"/>
              <a:gd name="connsiteX8837" fmla="*/ 7318594 w 7735930"/>
              <a:gd name="connsiteY8837" fmla="*/ 2125496 h 6858000"/>
              <a:gd name="connsiteX8838" fmla="*/ 7332419 w 7735930"/>
              <a:gd name="connsiteY8838" fmla="*/ 2112999 h 6858000"/>
              <a:gd name="connsiteX8839" fmla="*/ 7338984 w 7735930"/>
              <a:gd name="connsiteY8839" fmla="*/ 2121645 h 6858000"/>
              <a:gd name="connsiteX8840" fmla="*/ 7320679 w 7735930"/>
              <a:gd name="connsiteY8840" fmla="*/ 2130970 h 6858000"/>
              <a:gd name="connsiteX8841" fmla="*/ 7336950 w 7735930"/>
              <a:gd name="connsiteY8841" fmla="*/ 2133862 h 6858000"/>
              <a:gd name="connsiteX8842" fmla="*/ 7336847 w 7735930"/>
              <a:gd name="connsiteY8842" fmla="*/ 2136908 h 6858000"/>
              <a:gd name="connsiteX8843" fmla="*/ 7322532 w 7735930"/>
              <a:gd name="connsiteY8843" fmla="*/ 2139026 h 6858000"/>
              <a:gd name="connsiteX8844" fmla="*/ 7303481 w 7735930"/>
              <a:gd name="connsiteY8844" fmla="*/ 2138303 h 6858000"/>
              <a:gd name="connsiteX8845" fmla="*/ 7288755 w 7735930"/>
              <a:gd name="connsiteY8845" fmla="*/ 2133242 h 6858000"/>
              <a:gd name="connsiteX8846" fmla="*/ 7295963 w 7735930"/>
              <a:gd name="connsiteY8846" fmla="*/ 2110313 h 6858000"/>
              <a:gd name="connsiteX8847" fmla="*/ 1401647 w 7735930"/>
              <a:gd name="connsiteY8847" fmla="*/ 2106213 h 6858000"/>
              <a:gd name="connsiteX8848" fmla="*/ 1419226 w 7735930"/>
              <a:gd name="connsiteY8848" fmla="*/ 2154673 h 6858000"/>
              <a:gd name="connsiteX8849" fmla="*/ 1387407 w 7735930"/>
              <a:gd name="connsiteY8849" fmla="*/ 2161110 h 6858000"/>
              <a:gd name="connsiteX8850" fmla="*/ 1369547 w 7735930"/>
              <a:gd name="connsiteY8850" fmla="*/ 2137632 h 6858000"/>
              <a:gd name="connsiteX8851" fmla="*/ 1383834 w 7735930"/>
              <a:gd name="connsiteY8851" fmla="*/ 2108852 h 6858000"/>
              <a:gd name="connsiteX8852" fmla="*/ 1401647 w 7735930"/>
              <a:gd name="connsiteY8852" fmla="*/ 2106213 h 6858000"/>
              <a:gd name="connsiteX8853" fmla="*/ 1578328 w 7735930"/>
              <a:gd name="connsiteY8853" fmla="*/ 2095220 h 6858000"/>
              <a:gd name="connsiteX8854" fmla="*/ 1564042 w 7735930"/>
              <a:gd name="connsiteY8854" fmla="*/ 2124000 h 6858000"/>
              <a:gd name="connsiteX8855" fmla="*/ 1578328 w 7735930"/>
              <a:gd name="connsiteY8855" fmla="*/ 2095220 h 6858000"/>
              <a:gd name="connsiteX8856" fmla="*/ 1418901 w 7735930"/>
              <a:gd name="connsiteY8856" fmla="*/ 2061139 h 6858000"/>
              <a:gd name="connsiteX8857" fmla="*/ 1418253 w 7735930"/>
              <a:gd name="connsiteY8857" fmla="*/ 2093705 h 6858000"/>
              <a:gd name="connsiteX8858" fmla="*/ 1418901 w 7735930"/>
              <a:gd name="connsiteY8858" fmla="*/ 2061139 h 6858000"/>
              <a:gd name="connsiteX8859" fmla="*/ 1869258 w 7735930"/>
              <a:gd name="connsiteY8859" fmla="*/ 1999035 h 6858000"/>
              <a:gd name="connsiteX8860" fmla="*/ 1866336 w 7735930"/>
              <a:gd name="connsiteY8860" fmla="*/ 2019105 h 6858000"/>
              <a:gd name="connsiteX8861" fmla="*/ 1869258 w 7735930"/>
              <a:gd name="connsiteY8861" fmla="*/ 1999035 h 6858000"/>
              <a:gd name="connsiteX8862" fmla="*/ 2004657 w 7735930"/>
              <a:gd name="connsiteY8862" fmla="*/ 1985403 h 6858000"/>
              <a:gd name="connsiteX8863" fmla="*/ 1973811 w 7735930"/>
              <a:gd name="connsiteY8863" fmla="*/ 2064168 h 6858000"/>
              <a:gd name="connsiteX8864" fmla="*/ 1956926 w 7735930"/>
              <a:gd name="connsiteY8864" fmla="*/ 2113396 h 6858000"/>
              <a:gd name="connsiteX8865" fmla="*/ 1962771 w 7735930"/>
              <a:gd name="connsiteY8865" fmla="*/ 2138768 h 6858000"/>
              <a:gd name="connsiteX8866" fmla="*/ 1956926 w 7735930"/>
              <a:gd name="connsiteY8866" fmla="*/ 2113396 h 6858000"/>
              <a:gd name="connsiteX8867" fmla="*/ 1973811 w 7735930"/>
              <a:gd name="connsiteY8867" fmla="*/ 2064168 h 6858000"/>
              <a:gd name="connsiteX8868" fmla="*/ 2004657 w 7735930"/>
              <a:gd name="connsiteY8868" fmla="*/ 1985403 h 6858000"/>
              <a:gd name="connsiteX8869" fmla="*/ 1628332 w 7735930"/>
              <a:gd name="connsiteY8869" fmla="*/ 1920648 h 6858000"/>
              <a:gd name="connsiteX8870" fmla="*/ 1643268 w 7735930"/>
              <a:gd name="connsiteY8870" fmla="*/ 1964197 h 6858000"/>
              <a:gd name="connsiteX8871" fmla="*/ 1620539 w 7735930"/>
              <a:gd name="connsiteY8871" fmla="*/ 1981616 h 6858000"/>
              <a:gd name="connsiteX8872" fmla="*/ 1605279 w 7735930"/>
              <a:gd name="connsiteY8872" fmla="*/ 1938068 h 6858000"/>
              <a:gd name="connsiteX8873" fmla="*/ 1628332 w 7735930"/>
              <a:gd name="connsiteY8873" fmla="*/ 1920648 h 6858000"/>
              <a:gd name="connsiteX8874" fmla="*/ 1911702 w 7735930"/>
              <a:gd name="connsiteY8874" fmla="*/ 1918791 h 6858000"/>
              <a:gd name="connsiteX8875" fmla="*/ 1899780 w 7735930"/>
              <a:gd name="connsiteY8875" fmla="*/ 1920270 h 6858000"/>
              <a:gd name="connsiteX8876" fmla="*/ 1871531 w 7735930"/>
              <a:gd name="connsiteY8876" fmla="*/ 1978586 h 6858000"/>
              <a:gd name="connsiteX8877" fmla="*/ 1920885 w 7735930"/>
              <a:gd name="connsiteY8877" fmla="*/ 1995248 h 6858000"/>
              <a:gd name="connsiteX8878" fmla="*/ 1927054 w 7735930"/>
              <a:gd name="connsiteY8878" fmla="*/ 2027057 h 6858000"/>
              <a:gd name="connsiteX8879" fmla="*/ 1875102 w 7735930"/>
              <a:gd name="connsiteY8879" fmla="*/ 2030087 h 6858000"/>
              <a:gd name="connsiteX8880" fmla="*/ 1872830 w 7735930"/>
              <a:gd name="connsiteY8880" fmla="*/ 2050536 h 6858000"/>
              <a:gd name="connsiteX8881" fmla="*/ 1849452 w 7735930"/>
              <a:gd name="connsiteY8881" fmla="*/ 2068712 h 6858000"/>
              <a:gd name="connsiteX8882" fmla="*/ 1820554 w 7735930"/>
              <a:gd name="connsiteY8882" fmla="*/ 2054322 h 6858000"/>
              <a:gd name="connsiteX8883" fmla="*/ 1835490 w 7735930"/>
              <a:gd name="connsiteY8883" fmla="*/ 2097492 h 6858000"/>
              <a:gd name="connsiteX8884" fmla="*/ 1798799 w 7735930"/>
              <a:gd name="connsiteY8884" fmla="*/ 2144070 h 6858000"/>
              <a:gd name="connsiteX8885" fmla="*/ 1780940 w 7735930"/>
              <a:gd name="connsiteY8885" fmla="*/ 2121349 h 6858000"/>
              <a:gd name="connsiteX8886" fmla="*/ 1767628 w 7735930"/>
              <a:gd name="connsiteY8886" fmla="*/ 2222456 h 6858000"/>
              <a:gd name="connsiteX8887" fmla="*/ 1833866 w 7735930"/>
              <a:gd name="connsiteY8887" fmla="*/ 2189890 h 6858000"/>
              <a:gd name="connsiteX8888" fmla="*/ 1870882 w 7735930"/>
              <a:gd name="connsiteY8888" fmla="*/ 2143312 h 6858000"/>
              <a:gd name="connsiteX8889" fmla="*/ 1876076 w 7735930"/>
              <a:gd name="connsiteY8889" fmla="*/ 2102793 h 6858000"/>
              <a:gd name="connsiteX8890" fmla="*/ 1890038 w 7735930"/>
              <a:gd name="connsiteY8890" fmla="*/ 2073635 h 6858000"/>
              <a:gd name="connsiteX8891" fmla="*/ 1930950 w 7735930"/>
              <a:gd name="connsiteY8891" fmla="*/ 2078937 h 6858000"/>
              <a:gd name="connsiteX8892" fmla="*/ 1927054 w 7735930"/>
              <a:gd name="connsiteY8892" fmla="*/ 2027057 h 6858000"/>
              <a:gd name="connsiteX8893" fmla="*/ 1905949 w 7735930"/>
              <a:gd name="connsiteY8893" fmla="*/ 1951700 h 6858000"/>
              <a:gd name="connsiteX8894" fmla="*/ 1911702 w 7735930"/>
              <a:gd name="connsiteY8894" fmla="*/ 1918791 h 6858000"/>
              <a:gd name="connsiteX8895" fmla="*/ 2030308 w 7735930"/>
              <a:gd name="connsiteY8895" fmla="*/ 1905122 h 6858000"/>
              <a:gd name="connsiteX8896" fmla="*/ 2028036 w 7735930"/>
              <a:gd name="connsiteY8896" fmla="*/ 1925571 h 6858000"/>
              <a:gd name="connsiteX8897" fmla="*/ 2030308 w 7735930"/>
              <a:gd name="connsiteY8897" fmla="*/ 1905122 h 6858000"/>
              <a:gd name="connsiteX8898" fmla="*/ 2063752 w 7735930"/>
              <a:gd name="connsiteY8898" fmla="*/ 1849456 h 6858000"/>
              <a:gd name="connsiteX8899" fmla="*/ 2061480 w 7735930"/>
              <a:gd name="connsiteY8899" fmla="*/ 1869527 h 6858000"/>
              <a:gd name="connsiteX8900" fmla="*/ 2063752 w 7735930"/>
              <a:gd name="connsiteY8900" fmla="*/ 1849456 h 6858000"/>
              <a:gd name="connsiteX8901" fmla="*/ 2030308 w 7735930"/>
              <a:gd name="connsiteY8901" fmla="*/ 1849456 h 6858000"/>
              <a:gd name="connsiteX8902" fmla="*/ 2028036 w 7735930"/>
              <a:gd name="connsiteY8902" fmla="*/ 1869527 h 6858000"/>
              <a:gd name="connsiteX8903" fmla="*/ 2030308 w 7735930"/>
              <a:gd name="connsiteY8903" fmla="*/ 1849456 h 6858000"/>
              <a:gd name="connsiteX8904" fmla="*/ 1675738 w 7735930"/>
              <a:gd name="connsiteY8904" fmla="*/ 1849078 h 6858000"/>
              <a:gd name="connsiteX8905" fmla="*/ 1670543 w 7735930"/>
              <a:gd name="connsiteY8905" fmla="*/ 1889597 h 6858000"/>
              <a:gd name="connsiteX8906" fmla="*/ 1688077 w 7735930"/>
              <a:gd name="connsiteY8906" fmla="*/ 1912317 h 6858000"/>
              <a:gd name="connsiteX8907" fmla="*/ 1660152 w 7735930"/>
              <a:gd name="connsiteY8907" fmla="*/ 1970634 h 6858000"/>
              <a:gd name="connsiteX8908" fmla="*/ 1675738 w 7735930"/>
              <a:gd name="connsiteY8908" fmla="*/ 1849078 h 6858000"/>
              <a:gd name="connsiteX8909" fmla="*/ 1481243 w 7735930"/>
              <a:gd name="connsiteY8909" fmla="*/ 1816133 h 6858000"/>
              <a:gd name="connsiteX8910" fmla="*/ 1478646 w 7735930"/>
              <a:gd name="connsiteY8910" fmla="*/ 1835824 h 6858000"/>
              <a:gd name="connsiteX8911" fmla="*/ 1481243 w 7735930"/>
              <a:gd name="connsiteY8911" fmla="*/ 1816133 h 6858000"/>
              <a:gd name="connsiteX8912" fmla="*/ 7489777 w 7735930"/>
              <a:gd name="connsiteY8912" fmla="*/ 1812237 h 6858000"/>
              <a:gd name="connsiteX8913" fmla="*/ 7492210 w 7735930"/>
              <a:gd name="connsiteY8913" fmla="*/ 1826182 h 6858000"/>
              <a:gd name="connsiteX8914" fmla="*/ 7506461 w 7735930"/>
              <a:gd name="connsiteY8914" fmla="*/ 1847765 h 6858000"/>
              <a:gd name="connsiteX8915" fmla="*/ 7473506 w 7735930"/>
              <a:gd name="connsiteY8915" fmla="*/ 1871314 h 6858000"/>
              <a:gd name="connsiteX8916" fmla="*/ 7458883 w 7735930"/>
              <a:gd name="connsiteY8916" fmla="*/ 1871314 h 6858000"/>
              <a:gd name="connsiteX8917" fmla="*/ 7476233 w 7735930"/>
              <a:gd name="connsiteY8917" fmla="*/ 1825911 h 6858000"/>
              <a:gd name="connsiteX8918" fmla="*/ 5771472 w 7735930"/>
              <a:gd name="connsiteY8918" fmla="*/ 1799196 h 6858000"/>
              <a:gd name="connsiteX8919" fmla="*/ 5765834 w 7735930"/>
              <a:gd name="connsiteY8919" fmla="*/ 1804593 h 6858000"/>
              <a:gd name="connsiteX8920" fmla="*/ 5773043 w 7735930"/>
              <a:gd name="connsiteY8920" fmla="*/ 1814301 h 6858000"/>
              <a:gd name="connsiteX8921" fmla="*/ 5773043 w 7735930"/>
              <a:gd name="connsiteY8921" fmla="*/ 1814300 h 6858000"/>
              <a:gd name="connsiteX8922" fmla="*/ 5773044 w 7735930"/>
              <a:gd name="connsiteY8922" fmla="*/ 1814301 h 6858000"/>
              <a:gd name="connsiteX8923" fmla="*/ 5779429 w 7735930"/>
              <a:gd name="connsiteY8923" fmla="*/ 1804180 h 6858000"/>
              <a:gd name="connsiteX8924" fmla="*/ 5771473 w 7735930"/>
              <a:gd name="connsiteY8924" fmla="*/ 1799196 h 6858000"/>
              <a:gd name="connsiteX8925" fmla="*/ 5776751 w 7735930"/>
              <a:gd name="connsiteY8925" fmla="*/ 1772781 h 6858000"/>
              <a:gd name="connsiteX8926" fmla="*/ 5772219 w 7735930"/>
              <a:gd name="connsiteY8926" fmla="*/ 1781250 h 6858000"/>
              <a:gd name="connsiteX8927" fmla="*/ 5785195 w 7735930"/>
              <a:gd name="connsiteY8927" fmla="*/ 1795297 h 6858000"/>
              <a:gd name="connsiteX8928" fmla="*/ 5785195 w 7735930"/>
              <a:gd name="connsiteY8928" fmla="*/ 1795296 h 6858000"/>
              <a:gd name="connsiteX8929" fmla="*/ 5785196 w 7735930"/>
              <a:gd name="connsiteY8929" fmla="*/ 1795297 h 6858000"/>
              <a:gd name="connsiteX8930" fmla="*/ 5789934 w 7735930"/>
              <a:gd name="connsiteY8930" fmla="*/ 1788480 h 6858000"/>
              <a:gd name="connsiteX8931" fmla="*/ 5776752 w 7735930"/>
              <a:gd name="connsiteY8931" fmla="*/ 1772781 h 6858000"/>
              <a:gd name="connsiteX8932" fmla="*/ 5776751 w 7735930"/>
              <a:gd name="connsiteY8932" fmla="*/ 1772782 h 6858000"/>
              <a:gd name="connsiteX8933" fmla="*/ 5787873 w 7735930"/>
              <a:gd name="connsiteY8933" fmla="*/ 1753984 h 6858000"/>
              <a:gd name="connsiteX8934" fmla="*/ 5782312 w 7735930"/>
              <a:gd name="connsiteY8934" fmla="*/ 1763692 h 6858000"/>
              <a:gd name="connsiteX8935" fmla="*/ 5788079 w 7735930"/>
              <a:gd name="connsiteY8935" fmla="*/ 1769270 h 6858000"/>
              <a:gd name="connsiteX8936" fmla="*/ 5788079 w 7735930"/>
              <a:gd name="connsiteY8936" fmla="*/ 1769269 h 6858000"/>
              <a:gd name="connsiteX8937" fmla="*/ 5788080 w 7735930"/>
              <a:gd name="connsiteY8937" fmla="*/ 1769270 h 6858000"/>
              <a:gd name="connsiteX8938" fmla="*/ 5787874 w 7735930"/>
              <a:gd name="connsiteY8938" fmla="*/ 1753984 h 6858000"/>
              <a:gd name="connsiteX8939" fmla="*/ 5787873 w 7735930"/>
              <a:gd name="connsiteY8939" fmla="*/ 1753986 h 6858000"/>
              <a:gd name="connsiteX8940" fmla="*/ 7549096 w 7735930"/>
              <a:gd name="connsiteY8940" fmla="*/ 1753778 h 6858000"/>
              <a:gd name="connsiteX8941" fmla="*/ 7548619 w 7735930"/>
              <a:gd name="connsiteY8941" fmla="*/ 1765829 h 6858000"/>
              <a:gd name="connsiteX8942" fmla="*/ 7541578 w 7735930"/>
              <a:gd name="connsiteY8942" fmla="*/ 1776757 h 6858000"/>
              <a:gd name="connsiteX8943" fmla="*/ 7526028 w 7735930"/>
              <a:gd name="connsiteY8943" fmla="*/ 1798187 h 6858000"/>
              <a:gd name="connsiteX8944" fmla="*/ 7529298 w 7735930"/>
              <a:gd name="connsiteY8944" fmla="*/ 1771025 h 6858000"/>
              <a:gd name="connsiteX8945" fmla="*/ 5802909 w 7735930"/>
              <a:gd name="connsiteY8945" fmla="*/ 1751918 h 6858000"/>
              <a:gd name="connsiteX8946" fmla="*/ 5809294 w 7735930"/>
              <a:gd name="connsiteY8946" fmla="*/ 1758735 h 6858000"/>
              <a:gd name="connsiteX8947" fmla="*/ 5809294 w 7735930"/>
              <a:gd name="connsiteY8947" fmla="*/ 1758734 h 6858000"/>
              <a:gd name="connsiteX8948" fmla="*/ 5809295 w 7735930"/>
              <a:gd name="connsiteY8948" fmla="*/ 1758735 h 6858000"/>
              <a:gd name="connsiteX8949" fmla="*/ 5812178 w 7735930"/>
              <a:gd name="connsiteY8949" fmla="*/ 1754397 h 6858000"/>
              <a:gd name="connsiteX8950" fmla="*/ 5802910 w 7735930"/>
              <a:gd name="connsiteY8950" fmla="*/ 1751918 h 6858000"/>
              <a:gd name="connsiteX8951" fmla="*/ 5798583 w 7735930"/>
              <a:gd name="connsiteY8951" fmla="*/ 1736425 h 6858000"/>
              <a:gd name="connsiteX8952" fmla="*/ 5790139 w 7735930"/>
              <a:gd name="connsiteY8952" fmla="*/ 1750059 h 6858000"/>
              <a:gd name="connsiteX8953" fmla="*/ 5790140 w 7735930"/>
              <a:gd name="connsiteY8953" fmla="*/ 1750058 h 6858000"/>
              <a:gd name="connsiteX8954" fmla="*/ 5790140 w 7735930"/>
              <a:gd name="connsiteY8954" fmla="*/ 1750059 h 6858000"/>
              <a:gd name="connsiteX8955" fmla="*/ 5801056 w 7735930"/>
              <a:gd name="connsiteY8955" fmla="*/ 1744068 h 6858000"/>
              <a:gd name="connsiteX8956" fmla="*/ 5798584 w 7735930"/>
              <a:gd name="connsiteY8956" fmla="*/ 1736425 h 6858000"/>
              <a:gd name="connsiteX8957" fmla="*/ 5798583 w 7735930"/>
              <a:gd name="connsiteY8957" fmla="*/ 1736426 h 6858000"/>
              <a:gd name="connsiteX8958" fmla="*/ 5824123 w 7735930"/>
              <a:gd name="connsiteY8958" fmla="*/ 1693046 h 6858000"/>
              <a:gd name="connsiteX8959" fmla="*/ 5811765 w 7735930"/>
              <a:gd name="connsiteY8959" fmla="*/ 1713909 h 6858000"/>
              <a:gd name="connsiteX8960" fmla="*/ 5827419 w 7735930"/>
              <a:gd name="connsiteY8960" fmla="*/ 1731468 h 6858000"/>
              <a:gd name="connsiteX8961" fmla="*/ 5827419 w 7735930"/>
              <a:gd name="connsiteY8961" fmla="*/ 1731467 h 6858000"/>
              <a:gd name="connsiteX8962" fmla="*/ 5827420 w 7735930"/>
              <a:gd name="connsiteY8962" fmla="*/ 1731468 h 6858000"/>
              <a:gd name="connsiteX8963" fmla="*/ 5840190 w 7735930"/>
              <a:gd name="connsiteY8963" fmla="*/ 1712050 h 6858000"/>
              <a:gd name="connsiteX8964" fmla="*/ 5824124 w 7735930"/>
              <a:gd name="connsiteY8964" fmla="*/ 1693046 h 6858000"/>
              <a:gd name="connsiteX8965" fmla="*/ 7485658 w 7735930"/>
              <a:gd name="connsiteY8965" fmla="*/ 1689122 h 6858000"/>
              <a:gd name="connsiteX8966" fmla="*/ 7494309 w 7735930"/>
              <a:gd name="connsiteY8966" fmla="*/ 1706886 h 6858000"/>
              <a:gd name="connsiteX8967" fmla="*/ 7484268 w 7735930"/>
              <a:gd name="connsiteY8967" fmla="*/ 1713676 h 6858000"/>
              <a:gd name="connsiteX8968" fmla="*/ 7473919 w 7735930"/>
              <a:gd name="connsiteY8968" fmla="*/ 1707299 h 6858000"/>
              <a:gd name="connsiteX8969" fmla="*/ 7473918 w 7735930"/>
              <a:gd name="connsiteY8969" fmla="*/ 1707299 h 6858000"/>
              <a:gd name="connsiteX8970" fmla="*/ 7466503 w 7735930"/>
              <a:gd name="connsiteY8970" fmla="*/ 1721965 h 6858000"/>
              <a:gd name="connsiteX8971" fmla="*/ 7451672 w 7735930"/>
              <a:gd name="connsiteY8971" fmla="*/ 1767824 h 6858000"/>
              <a:gd name="connsiteX8972" fmla="*/ 7443460 w 7735930"/>
              <a:gd name="connsiteY8972" fmla="*/ 1769114 h 6858000"/>
              <a:gd name="connsiteX8973" fmla="*/ 7435402 w 7735930"/>
              <a:gd name="connsiteY8973" fmla="*/ 1772575 h 6858000"/>
              <a:gd name="connsiteX8974" fmla="*/ 7427499 w 7735930"/>
              <a:gd name="connsiteY8974" fmla="*/ 1772342 h 6858000"/>
              <a:gd name="connsiteX8975" fmla="*/ 7419132 w 7735930"/>
              <a:gd name="connsiteY8975" fmla="*/ 1762040 h 6858000"/>
              <a:gd name="connsiteX8976" fmla="*/ 7450027 w 7735930"/>
              <a:gd name="connsiteY8976" fmla="*/ 1711224 h 6858000"/>
              <a:gd name="connsiteX8977" fmla="*/ 7479889 w 7735930"/>
              <a:gd name="connsiteY8977" fmla="*/ 1700621 h 6858000"/>
              <a:gd name="connsiteX8978" fmla="*/ 2134821 w 7735930"/>
              <a:gd name="connsiteY8978" fmla="*/ 1685441 h 6858000"/>
              <a:gd name="connsiteX8979" fmla="*/ 2145252 w 7735930"/>
              <a:gd name="connsiteY8979" fmla="*/ 1688896 h 6858000"/>
              <a:gd name="connsiteX8980" fmla="*/ 2144278 w 7735930"/>
              <a:gd name="connsiteY8980" fmla="*/ 1701014 h 6858000"/>
              <a:gd name="connsiteX8981" fmla="*/ 2133887 w 7735930"/>
              <a:gd name="connsiteY8981" fmla="*/ 1697606 h 6858000"/>
              <a:gd name="connsiteX8982" fmla="*/ 2134821 w 7735930"/>
              <a:gd name="connsiteY8982" fmla="*/ 1685441 h 6858000"/>
              <a:gd name="connsiteX8983" fmla="*/ 5634414 w 7735930"/>
              <a:gd name="connsiteY8983" fmla="*/ 1675625 h 6858000"/>
              <a:gd name="connsiteX8984" fmla="*/ 5634415 w 7735930"/>
              <a:gd name="connsiteY8984" fmla="*/ 1675626 h 6858000"/>
              <a:gd name="connsiteX8985" fmla="*/ 5634415 w 7735930"/>
              <a:gd name="connsiteY8985" fmla="*/ 1675627 h 6858000"/>
              <a:gd name="connsiteX8986" fmla="*/ 5634414 w 7735930"/>
              <a:gd name="connsiteY8986" fmla="*/ 1675626 h 6858000"/>
              <a:gd name="connsiteX8987" fmla="*/ 1701293 w 7735930"/>
              <a:gd name="connsiteY8987" fmla="*/ 1673004 h 6858000"/>
              <a:gd name="connsiteX8988" fmla="*/ 1721845 w 7735930"/>
              <a:gd name="connsiteY8988" fmla="*/ 1690032 h 6858000"/>
              <a:gd name="connsiteX8989" fmla="*/ 1665023 w 7735930"/>
              <a:gd name="connsiteY8989" fmla="*/ 1733959 h 6858000"/>
              <a:gd name="connsiteX8990" fmla="*/ 1688077 w 7735930"/>
              <a:gd name="connsiteY8990" fmla="*/ 1784702 h 6858000"/>
              <a:gd name="connsiteX8991" fmla="*/ 1636124 w 7735930"/>
              <a:gd name="connsiteY8991" fmla="*/ 1788489 h 6858000"/>
              <a:gd name="connsiteX8992" fmla="*/ 1610798 w 7735930"/>
              <a:gd name="connsiteY8992" fmla="*/ 1826357 h 6858000"/>
              <a:gd name="connsiteX8993" fmla="*/ 1596836 w 7735930"/>
              <a:gd name="connsiteY8993" fmla="*/ 1855515 h 6858000"/>
              <a:gd name="connsiteX8994" fmla="*/ 1593914 w 7735930"/>
              <a:gd name="connsiteY8994" fmla="*/ 1875964 h 6858000"/>
              <a:gd name="connsiteX8995" fmla="*/ 1537416 w 7735930"/>
              <a:gd name="connsiteY8995" fmla="*/ 1992219 h 6858000"/>
              <a:gd name="connsiteX8996" fmla="*/ 1425720 w 7735930"/>
              <a:gd name="connsiteY8996" fmla="*/ 2060003 h 6858000"/>
              <a:gd name="connsiteX8997" fmla="*/ 1485789 w 7735930"/>
              <a:gd name="connsiteY8997" fmla="*/ 1995627 h 6858000"/>
              <a:gd name="connsiteX8998" fmla="*/ 1513713 w 7735930"/>
              <a:gd name="connsiteY8998" fmla="*/ 1937689 h 6858000"/>
              <a:gd name="connsiteX8999" fmla="*/ 1507544 w 7735930"/>
              <a:gd name="connsiteY8999" fmla="*/ 1905501 h 6858000"/>
              <a:gd name="connsiteX9000" fmla="*/ 1555925 w 7735930"/>
              <a:gd name="connsiteY9000" fmla="*/ 1850214 h 6858000"/>
              <a:gd name="connsiteX9001" fmla="*/ 1538066 w 7735930"/>
              <a:gd name="connsiteY9001" fmla="*/ 1827493 h 6858000"/>
              <a:gd name="connsiteX9002" fmla="*/ 1580601 w 7735930"/>
              <a:gd name="connsiteY9002" fmla="*/ 1740018 h 6858000"/>
              <a:gd name="connsiteX9003" fmla="*/ 1663074 w 7735930"/>
              <a:gd name="connsiteY9003" fmla="*/ 1731687 h 6858000"/>
              <a:gd name="connsiteX9004" fmla="*/ 1701293 w 7735930"/>
              <a:gd name="connsiteY9004" fmla="*/ 1673004 h 6858000"/>
              <a:gd name="connsiteX9005" fmla="*/ 7569281 w 7735930"/>
              <a:gd name="connsiteY9005" fmla="*/ 1643677 h 6858000"/>
              <a:gd name="connsiteX9006" fmla="*/ 7574764 w 7735930"/>
              <a:gd name="connsiteY9006" fmla="*/ 1652442 h 6858000"/>
              <a:gd name="connsiteX9007" fmla="*/ 7572370 w 7735930"/>
              <a:gd name="connsiteY9007" fmla="*/ 1667483 h 6858000"/>
              <a:gd name="connsiteX9008" fmla="*/ 7562484 w 7735930"/>
              <a:gd name="connsiteY9008" fmla="*/ 1699035 h 6858000"/>
              <a:gd name="connsiteX9009" fmla="*/ 7551990 w 7735930"/>
              <a:gd name="connsiteY9009" fmla="*/ 1689340 h 6858000"/>
              <a:gd name="connsiteX9010" fmla="*/ 7566221 w 7735930"/>
              <a:gd name="connsiteY9010" fmla="*/ 1658484 h 6858000"/>
              <a:gd name="connsiteX9011" fmla="*/ 2066025 w 7735930"/>
              <a:gd name="connsiteY9011" fmla="*/ 1620734 h 6858000"/>
              <a:gd name="connsiteX9012" fmla="*/ 2046868 w 7735930"/>
              <a:gd name="connsiteY9012" fmla="*/ 1690411 h 6858000"/>
              <a:gd name="connsiteX9013" fmla="*/ 2066025 w 7735930"/>
              <a:gd name="connsiteY9013" fmla="*/ 1620734 h 6858000"/>
              <a:gd name="connsiteX9014" fmla="*/ 5602339 w 7735930"/>
              <a:gd name="connsiteY9014" fmla="*/ 1613199 h 6858000"/>
              <a:gd name="connsiteX9015" fmla="*/ 5601666 w 7735930"/>
              <a:gd name="connsiteY9015" fmla="*/ 1617704 h 6858000"/>
              <a:gd name="connsiteX9016" fmla="*/ 5596786 w 7735930"/>
              <a:gd name="connsiteY9016" fmla="*/ 1639538 h 6858000"/>
              <a:gd name="connsiteX9017" fmla="*/ 5603943 w 7735930"/>
              <a:gd name="connsiteY9017" fmla="*/ 1650904 h 6858000"/>
              <a:gd name="connsiteX9018" fmla="*/ 5599363 w 7735930"/>
              <a:gd name="connsiteY9018" fmla="*/ 1647242 h 6858000"/>
              <a:gd name="connsiteX9019" fmla="*/ 5599362 w 7735930"/>
              <a:gd name="connsiteY9019" fmla="*/ 1647243 h 6858000"/>
              <a:gd name="connsiteX9020" fmla="*/ 5599362 w 7735930"/>
              <a:gd name="connsiteY9020" fmla="*/ 1647242 h 6858000"/>
              <a:gd name="connsiteX9021" fmla="*/ 5594779 w 7735930"/>
              <a:gd name="connsiteY9021" fmla="*/ 1649330 h 6858000"/>
              <a:gd name="connsiteX9022" fmla="*/ 5592410 w 7735930"/>
              <a:gd name="connsiteY9022" fmla="*/ 1661853 h 6858000"/>
              <a:gd name="connsiteX9023" fmla="*/ 5589335 w 7735930"/>
              <a:gd name="connsiteY9023" fmla="*/ 1658166 h 6858000"/>
              <a:gd name="connsiteX9024" fmla="*/ 5589334 w 7735930"/>
              <a:gd name="connsiteY9024" fmla="*/ 1658166 h 6858000"/>
              <a:gd name="connsiteX9025" fmla="*/ 5584764 w 7735930"/>
              <a:gd name="connsiteY9025" fmla="*/ 1666611 h 6858000"/>
              <a:gd name="connsiteX9026" fmla="*/ 5585433 w 7735930"/>
              <a:gd name="connsiteY9026" fmla="*/ 1667793 h 6858000"/>
              <a:gd name="connsiteX9027" fmla="*/ 5615067 w 7735930"/>
              <a:gd name="connsiteY9027" fmla="*/ 1687469 h 6858000"/>
              <a:gd name="connsiteX9028" fmla="*/ 5615067 w 7735930"/>
              <a:gd name="connsiteY9028" fmla="*/ 1687468 h 6858000"/>
              <a:gd name="connsiteX9029" fmla="*/ 5615068 w 7735930"/>
              <a:gd name="connsiteY9029" fmla="*/ 1687469 h 6858000"/>
              <a:gd name="connsiteX9030" fmla="*/ 5620088 w 7735930"/>
              <a:gd name="connsiteY9030" fmla="*/ 1676779 h 6858000"/>
              <a:gd name="connsiteX9031" fmla="*/ 5633351 w 7735930"/>
              <a:gd name="connsiteY9031" fmla="*/ 1674689 h 6858000"/>
              <a:gd name="connsiteX9032" fmla="*/ 5634414 w 7735930"/>
              <a:gd name="connsiteY9032" fmla="*/ 1675626 h 6858000"/>
              <a:gd name="connsiteX9033" fmla="*/ 5625339 w 7735930"/>
              <a:gd name="connsiteY9033" fmla="*/ 1700612 h 6858000"/>
              <a:gd name="connsiteX9034" fmla="*/ 5620560 w 7735930"/>
              <a:gd name="connsiteY9034" fmla="*/ 1712131 h 6858000"/>
              <a:gd name="connsiteX9035" fmla="*/ 5614449 w 7735930"/>
              <a:gd name="connsiteY9035" fmla="*/ 1717627 h 6858000"/>
              <a:gd name="connsiteX9036" fmla="*/ 5600633 w 7735930"/>
              <a:gd name="connsiteY9036" fmla="*/ 1700798 h 6858000"/>
              <a:gd name="connsiteX9037" fmla="*/ 5587493 w 7735930"/>
              <a:gd name="connsiteY9037" fmla="*/ 1681684 h 6858000"/>
              <a:gd name="connsiteX9038" fmla="*/ 5580734 w 7735930"/>
              <a:gd name="connsiteY9038" fmla="*/ 1674061 h 6858000"/>
              <a:gd name="connsiteX9039" fmla="*/ 5580733 w 7735930"/>
              <a:gd name="connsiteY9039" fmla="*/ 1674062 h 6858000"/>
              <a:gd name="connsiteX9040" fmla="*/ 5580733 w 7735930"/>
              <a:gd name="connsiteY9040" fmla="*/ 1674061 h 6858000"/>
              <a:gd name="connsiteX9041" fmla="*/ 5579263 w 7735930"/>
              <a:gd name="connsiteY9041" fmla="*/ 1676778 h 6858000"/>
              <a:gd name="connsiteX9042" fmla="*/ 5582687 w 7735930"/>
              <a:gd name="connsiteY9042" fmla="*/ 1715812 h 6858000"/>
              <a:gd name="connsiteX9043" fmla="*/ 5582720 w 7735930"/>
              <a:gd name="connsiteY9043" fmla="*/ 1718619 h 6858000"/>
              <a:gd name="connsiteX9044" fmla="*/ 5585202 w 7735930"/>
              <a:gd name="connsiteY9044" fmla="*/ 1722172 h 6858000"/>
              <a:gd name="connsiteX9045" fmla="*/ 5584172 w 7735930"/>
              <a:gd name="connsiteY9045" fmla="*/ 1722792 h 6858000"/>
              <a:gd name="connsiteX9046" fmla="*/ 5588291 w 7735930"/>
              <a:gd name="connsiteY9046" fmla="*/ 1727336 h 6858000"/>
              <a:gd name="connsiteX9047" fmla="*/ 5588292 w 7735930"/>
              <a:gd name="connsiteY9047" fmla="*/ 1727336 h 6858000"/>
              <a:gd name="connsiteX9048" fmla="*/ 5605772 w 7735930"/>
              <a:gd name="connsiteY9048" fmla="*/ 1724341 h 6858000"/>
              <a:gd name="connsiteX9049" fmla="*/ 5614908 w 7735930"/>
              <a:gd name="connsiteY9049" fmla="*/ 1726813 h 6858000"/>
              <a:gd name="connsiteX9050" fmla="*/ 5624953 w 7735930"/>
              <a:gd name="connsiteY9050" fmla="*/ 1738078 h 6858000"/>
              <a:gd name="connsiteX9051" fmla="*/ 5624954 w 7735930"/>
              <a:gd name="connsiteY9051" fmla="*/ 1738077 h 6858000"/>
              <a:gd name="connsiteX9052" fmla="*/ 5624954 w 7735930"/>
              <a:gd name="connsiteY9052" fmla="*/ 1738078 h 6858000"/>
              <a:gd name="connsiteX9053" fmla="*/ 5630515 w 7735930"/>
              <a:gd name="connsiteY9053" fmla="*/ 1736219 h 6858000"/>
              <a:gd name="connsiteX9054" fmla="*/ 5653172 w 7735930"/>
              <a:gd name="connsiteY9054" fmla="*/ 1695112 h 6858000"/>
              <a:gd name="connsiteX9055" fmla="*/ 5651318 w 7735930"/>
              <a:gd name="connsiteY9055" fmla="*/ 1692013 h 6858000"/>
              <a:gd name="connsiteX9056" fmla="*/ 5651317 w 7735930"/>
              <a:gd name="connsiteY9056" fmla="*/ 1692013 h 6858000"/>
              <a:gd name="connsiteX9057" fmla="*/ 5642075 w 7735930"/>
              <a:gd name="connsiteY9057" fmla="*/ 1698261 h 6858000"/>
              <a:gd name="connsiteX9058" fmla="*/ 5642255 w 7735930"/>
              <a:gd name="connsiteY9058" fmla="*/ 1691807 h 6858000"/>
              <a:gd name="connsiteX9059" fmla="*/ 5649258 w 7735930"/>
              <a:gd name="connsiteY9059" fmla="*/ 1688708 h 6858000"/>
              <a:gd name="connsiteX9060" fmla="*/ 5634415 w 7735930"/>
              <a:gd name="connsiteY9060" fmla="*/ 1675626 h 6858000"/>
              <a:gd name="connsiteX9061" fmla="*/ 5634841 w 7735930"/>
              <a:gd name="connsiteY9061" fmla="*/ 1674455 h 6858000"/>
              <a:gd name="connsiteX9062" fmla="*/ 5634839 w 7735930"/>
              <a:gd name="connsiteY9062" fmla="*/ 1674455 h 6858000"/>
              <a:gd name="connsiteX9063" fmla="*/ 5633352 w 7735930"/>
              <a:gd name="connsiteY9063" fmla="*/ 1674689 h 6858000"/>
              <a:gd name="connsiteX9064" fmla="*/ 5628868 w 7735930"/>
              <a:gd name="connsiteY9064" fmla="*/ 1670737 h 6858000"/>
              <a:gd name="connsiteX9065" fmla="*/ 5627426 w 7735930"/>
              <a:gd name="connsiteY9065" fmla="*/ 1650906 h 6858000"/>
              <a:gd name="connsiteX9066" fmla="*/ 5606623 w 7735930"/>
              <a:gd name="connsiteY9066" fmla="*/ 1619714 h 6858000"/>
              <a:gd name="connsiteX9067" fmla="*/ 5602340 w 7735930"/>
              <a:gd name="connsiteY9067" fmla="*/ 1613199 h 6858000"/>
              <a:gd name="connsiteX9068" fmla="*/ 5602340 w 7735930"/>
              <a:gd name="connsiteY9068" fmla="*/ 1613200 h 6858000"/>
              <a:gd name="connsiteX9069" fmla="*/ 2321563 w 7735930"/>
              <a:gd name="connsiteY9069" fmla="*/ 1569233 h 6858000"/>
              <a:gd name="connsiteX9070" fmla="*/ 2318966 w 7735930"/>
              <a:gd name="connsiteY9070" fmla="*/ 1589303 h 6858000"/>
              <a:gd name="connsiteX9071" fmla="*/ 2321563 w 7735930"/>
              <a:gd name="connsiteY9071" fmla="*/ 1569233 h 6858000"/>
              <a:gd name="connsiteX9072" fmla="*/ 5680771 w 7735930"/>
              <a:gd name="connsiteY9072" fmla="*/ 1548863 h 6858000"/>
              <a:gd name="connsiteX9073" fmla="*/ 5695780 w 7735930"/>
              <a:gd name="connsiteY9073" fmla="*/ 1565464 h 6858000"/>
              <a:gd name="connsiteX9074" fmla="*/ 5703220 w 7735930"/>
              <a:gd name="connsiteY9074" fmla="*/ 1581292 h 6858000"/>
              <a:gd name="connsiteX9075" fmla="*/ 5694623 w 7735930"/>
              <a:gd name="connsiteY9075" fmla="*/ 1578378 h 6858000"/>
              <a:gd name="connsiteX9076" fmla="*/ 5676111 w 7735930"/>
              <a:gd name="connsiteY9076" fmla="*/ 1568366 h 6858000"/>
              <a:gd name="connsiteX9077" fmla="*/ 5681182 w 7735930"/>
              <a:gd name="connsiteY9077" fmla="*/ 1567659 h 6858000"/>
              <a:gd name="connsiteX9078" fmla="*/ 5687808 w 7735930"/>
              <a:gd name="connsiteY9078" fmla="*/ 1569282 h 6858000"/>
              <a:gd name="connsiteX9079" fmla="*/ 5687809 w 7735930"/>
              <a:gd name="connsiteY9079" fmla="*/ 1569282 h 6858000"/>
              <a:gd name="connsiteX9080" fmla="*/ 5681212 w 7735930"/>
              <a:gd name="connsiteY9080" fmla="*/ 1554790 h 6858000"/>
              <a:gd name="connsiteX9081" fmla="*/ 7623656 w 7735930"/>
              <a:gd name="connsiteY9081" fmla="*/ 1530478 h 6858000"/>
              <a:gd name="connsiteX9082" fmla="*/ 7622185 w 7735930"/>
              <a:gd name="connsiteY9082" fmla="*/ 1545831 h 6858000"/>
              <a:gd name="connsiteX9083" fmla="*/ 7599470 w 7735930"/>
              <a:gd name="connsiteY9083" fmla="*/ 1574602 h 6858000"/>
              <a:gd name="connsiteX9084" fmla="*/ 7588847 w 7735930"/>
              <a:gd name="connsiteY9084" fmla="*/ 1592861 h 6858000"/>
              <a:gd name="connsiteX9085" fmla="*/ 7580931 w 7735930"/>
              <a:gd name="connsiteY9085" fmla="*/ 1591321 h 6858000"/>
              <a:gd name="connsiteX9086" fmla="*/ 7567840 w 7735930"/>
              <a:gd name="connsiteY9086" fmla="*/ 1544524 h 6858000"/>
              <a:gd name="connsiteX9087" fmla="*/ 7573821 w 7735930"/>
              <a:gd name="connsiteY9087" fmla="*/ 1543578 h 6858000"/>
              <a:gd name="connsiteX9088" fmla="*/ 7574146 w 7735930"/>
              <a:gd name="connsiteY9088" fmla="*/ 1548732 h 6858000"/>
              <a:gd name="connsiteX9089" fmla="*/ 7576283 w 7735930"/>
              <a:gd name="connsiteY9089" fmla="*/ 1562082 h 6858000"/>
              <a:gd name="connsiteX9090" fmla="*/ 7588229 w 7735930"/>
              <a:gd name="connsiteY9090" fmla="*/ 1568485 h 6858000"/>
              <a:gd name="connsiteX9091" fmla="*/ 7588229 w 7735930"/>
              <a:gd name="connsiteY9091" fmla="*/ 1568484 h 6858000"/>
              <a:gd name="connsiteX9092" fmla="*/ 7588230 w 7735930"/>
              <a:gd name="connsiteY9092" fmla="*/ 1568485 h 6858000"/>
              <a:gd name="connsiteX9093" fmla="*/ 7611286 w 7735930"/>
              <a:gd name="connsiteY9093" fmla="*/ 1545421 h 6858000"/>
              <a:gd name="connsiteX9094" fmla="*/ 5905480 w 7735930"/>
              <a:gd name="connsiteY9094" fmla="*/ 1529444 h 6858000"/>
              <a:gd name="connsiteX9095" fmla="*/ 5904862 w 7735930"/>
              <a:gd name="connsiteY9095" fmla="*/ 1536261 h 6858000"/>
              <a:gd name="connsiteX9096" fmla="*/ 5881382 w 7735930"/>
              <a:gd name="connsiteY9096" fmla="*/ 1550927 h 6858000"/>
              <a:gd name="connsiteX9097" fmla="*/ 5851105 w 7735930"/>
              <a:gd name="connsiteY9097" fmla="*/ 1642850 h 6858000"/>
              <a:gd name="connsiteX9098" fmla="*/ 5870260 w 7735930"/>
              <a:gd name="connsiteY9098" fmla="*/ 1665572 h 6858000"/>
              <a:gd name="connsiteX9099" fmla="*/ 5870260 w 7735930"/>
              <a:gd name="connsiteY9099" fmla="*/ 1665571 h 6858000"/>
              <a:gd name="connsiteX9100" fmla="*/ 5870261 w 7735930"/>
              <a:gd name="connsiteY9100" fmla="*/ 1665572 h 6858000"/>
              <a:gd name="connsiteX9101" fmla="*/ 5935758 w 7735930"/>
              <a:gd name="connsiteY9101" fmla="*/ 1558983 h 6858000"/>
              <a:gd name="connsiteX9102" fmla="*/ 5905481 w 7735930"/>
              <a:gd name="connsiteY9102" fmla="*/ 1529444 h 6858000"/>
              <a:gd name="connsiteX9103" fmla="*/ 5905481 w 7735930"/>
              <a:gd name="connsiteY9103" fmla="*/ 1529445 h 6858000"/>
              <a:gd name="connsiteX9104" fmla="*/ 2310523 w 7735930"/>
              <a:gd name="connsiteY9104" fmla="*/ 1524170 h 6858000"/>
              <a:gd name="connsiteX9105" fmla="*/ 2307601 w 7735930"/>
              <a:gd name="connsiteY9105" fmla="*/ 1544619 h 6858000"/>
              <a:gd name="connsiteX9106" fmla="*/ 2310523 w 7735930"/>
              <a:gd name="connsiteY9106" fmla="*/ 1524170 h 6858000"/>
              <a:gd name="connsiteX9107" fmla="*/ 5659144 w 7735930"/>
              <a:gd name="connsiteY9107" fmla="*/ 1515812 h 6858000"/>
              <a:gd name="connsiteX9108" fmla="*/ 5674694 w 7735930"/>
              <a:gd name="connsiteY9108" fmla="*/ 1530657 h 6858000"/>
              <a:gd name="connsiteX9109" fmla="*/ 5676650 w 7735930"/>
              <a:gd name="connsiteY9109" fmla="*/ 1544109 h 6858000"/>
              <a:gd name="connsiteX9110" fmla="*/ 5667409 w 7735930"/>
              <a:gd name="connsiteY9110" fmla="*/ 1536545 h 6858000"/>
              <a:gd name="connsiteX9111" fmla="*/ 5659557 w 7735930"/>
              <a:gd name="connsiteY9111" fmla="*/ 1535021 h 6858000"/>
              <a:gd name="connsiteX9112" fmla="*/ 5659556 w 7735930"/>
              <a:gd name="connsiteY9112" fmla="*/ 1535021 h 6858000"/>
              <a:gd name="connsiteX9113" fmla="*/ 5659530 w 7735930"/>
              <a:gd name="connsiteY9113" fmla="*/ 1542535 h 6858000"/>
              <a:gd name="connsiteX9114" fmla="*/ 5648846 w 7735930"/>
              <a:gd name="connsiteY9114" fmla="*/ 1537500 h 6858000"/>
              <a:gd name="connsiteX9115" fmla="*/ 5657680 w 7735930"/>
              <a:gd name="connsiteY9115" fmla="*/ 1522831 h 6858000"/>
              <a:gd name="connsiteX9116" fmla="*/ 2108560 w 7735930"/>
              <a:gd name="connsiteY9116" fmla="*/ 1513189 h 6858000"/>
              <a:gd name="connsiteX9117" fmla="*/ 2105963 w 7735930"/>
              <a:gd name="connsiteY9117" fmla="*/ 1533259 h 6858000"/>
              <a:gd name="connsiteX9118" fmla="*/ 2108560 w 7735930"/>
              <a:gd name="connsiteY9118" fmla="*/ 1513189 h 6858000"/>
              <a:gd name="connsiteX9119" fmla="*/ 5753765 w 7735930"/>
              <a:gd name="connsiteY9119" fmla="*/ 1505035 h 6858000"/>
              <a:gd name="connsiteX9120" fmla="*/ 5746558 w 7735930"/>
              <a:gd name="connsiteY9120" fmla="*/ 1509656 h 6858000"/>
              <a:gd name="connsiteX9121" fmla="*/ 5764393 w 7735930"/>
              <a:gd name="connsiteY9121" fmla="*/ 1532956 h 6858000"/>
              <a:gd name="connsiteX9122" fmla="*/ 5764393 w 7735930"/>
              <a:gd name="connsiteY9122" fmla="*/ 1532955 h 6858000"/>
              <a:gd name="connsiteX9123" fmla="*/ 5764394 w 7735930"/>
              <a:gd name="connsiteY9123" fmla="*/ 1532956 h 6858000"/>
              <a:gd name="connsiteX9124" fmla="*/ 5772484 w 7735930"/>
              <a:gd name="connsiteY9124" fmla="*/ 1520741 h 6858000"/>
              <a:gd name="connsiteX9125" fmla="*/ 5761419 w 7735930"/>
              <a:gd name="connsiteY9125" fmla="*/ 1506774 h 6858000"/>
              <a:gd name="connsiteX9126" fmla="*/ 5753766 w 7735930"/>
              <a:gd name="connsiteY9126" fmla="*/ 1505035 h 6858000"/>
              <a:gd name="connsiteX9127" fmla="*/ 5727526 w 7735930"/>
              <a:gd name="connsiteY9127" fmla="*/ 1499079 h 6858000"/>
              <a:gd name="connsiteX9128" fmla="*/ 5727525 w 7735930"/>
              <a:gd name="connsiteY9128" fmla="*/ 1499080 h 6858000"/>
              <a:gd name="connsiteX9129" fmla="*/ 5728323 w 7735930"/>
              <a:gd name="connsiteY9129" fmla="*/ 1516121 h 6858000"/>
              <a:gd name="connsiteX9130" fmla="*/ 5746886 w 7735930"/>
              <a:gd name="connsiteY9130" fmla="*/ 1535021 h 6858000"/>
              <a:gd name="connsiteX9131" fmla="*/ 5746885 w 7735930"/>
              <a:gd name="connsiteY9131" fmla="*/ 1535019 h 6858000"/>
              <a:gd name="connsiteX9132" fmla="*/ 5746887 w 7735930"/>
              <a:gd name="connsiteY9132" fmla="*/ 1535021 h 6858000"/>
              <a:gd name="connsiteX9133" fmla="*/ 5727526 w 7735930"/>
              <a:gd name="connsiteY9133" fmla="*/ 1499079 h 6858000"/>
              <a:gd name="connsiteX9134" fmla="*/ 5722594 w 7735930"/>
              <a:gd name="connsiteY9134" fmla="*/ 1486801 h 6858000"/>
              <a:gd name="connsiteX9135" fmla="*/ 5719045 w 7735930"/>
              <a:gd name="connsiteY9135" fmla="*/ 1495443 h 6858000"/>
              <a:gd name="connsiteX9136" fmla="*/ 5719046 w 7735930"/>
              <a:gd name="connsiteY9136" fmla="*/ 1495442 h 6858000"/>
              <a:gd name="connsiteX9137" fmla="*/ 5719046 w 7735930"/>
              <a:gd name="connsiteY9137" fmla="*/ 1495443 h 6858000"/>
              <a:gd name="connsiteX9138" fmla="*/ 5719415 w 7735930"/>
              <a:gd name="connsiteY9138" fmla="*/ 1495334 h 6858000"/>
              <a:gd name="connsiteX9139" fmla="*/ 5726084 w 7735930"/>
              <a:gd name="connsiteY9139" fmla="*/ 1491229 h 6858000"/>
              <a:gd name="connsiteX9140" fmla="*/ 5722595 w 7735930"/>
              <a:gd name="connsiteY9140" fmla="*/ 1486801 h 6858000"/>
              <a:gd name="connsiteX9141" fmla="*/ 5722594 w 7735930"/>
              <a:gd name="connsiteY9141" fmla="*/ 1486802 h 6858000"/>
              <a:gd name="connsiteX9142" fmla="*/ 7633130 w 7735930"/>
              <a:gd name="connsiteY9142" fmla="*/ 1467268 h 6858000"/>
              <a:gd name="connsiteX9143" fmla="*/ 7636734 w 7735930"/>
              <a:gd name="connsiteY9143" fmla="*/ 1474009 h 6858000"/>
              <a:gd name="connsiteX9144" fmla="*/ 7633954 w 7735930"/>
              <a:gd name="connsiteY9144" fmla="*/ 1491642 h 6858000"/>
              <a:gd name="connsiteX9145" fmla="*/ 7613151 w 7735930"/>
              <a:gd name="connsiteY9145" fmla="*/ 1500525 h 6858000"/>
              <a:gd name="connsiteX9146" fmla="*/ 7609496 w 7735930"/>
              <a:gd name="connsiteY9146" fmla="*/ 1499017 h 6858000"/>
              <a:gd name="connsiteX9147" fmla="*/ 7613255 w 7735930"/>
              <a:gd name="connsiteY9147" fmla="*/ 1492029 h 6858000"/>
              <a:gd name="connsiteX9148" fmla="*/ 7612741 w 7735930"/>
              <a:gd name="connsiteY9148" fmla="*/ 1444751 h 6858000"/>
              <a:gd name="connsiteX9149" fmla="*/ 7624167 w 7735930"/>
              <a:gd name="connsiteY9149" fmla="*/ 1447372 h 6858000"/>
              <a:gd name="connsiteX9150" fmla="*/ 7637909 w 7735930"/>
              <a:gd name="connsiteY9150" fmla="*/ 1456951 h 6858000"/>
              <a:gd name="connsiteX9151" fmla="*/ 7637910 w 7735930"/>
              <a:gd name="connsiteY9151" fmla="*/ 1456951 h 6858000"/>
              <a:gd name="connsiteX9152" fmla="*/ 7648989 w 7735930"/>
              <a:gd name="connsiteY9152" fmla="*/ 1447025 h 6858000"/>
              <a:gd name="connsiteX9153" fmla="*/ 7645539 w 7735930"/>
              <a:gd name="connsiteY9153" fmla="*/ 1459443 h 6858000"/>
              <a:gd name="connsiteX9154" fmla="*/ 7634366 w 7735930"/>
              <a:gd name="connsiteY9154" fmla="*/ 1463342 h 6858000"/>
              <a:gd name="connsiteX9155" fmla="*/ 7609239 w 7735930"/>
              <a:gd name="connsiteY9155" fmla="*/ 1455906 h 6858000"/>
              <a:gd name="connsiteX9156" fmla="*/ 7614337 w 7735930"/>
              <a:gd name="connsiteY9156" fmla="*/ 1449370 h 6858000"/>
              <a:gd name="connsiteX9157" fmla="*/ 7575215 w 7735930"/>
              <a:gd name="connsiteY9157" fmla="*/ 1432935 h 6858000"/>
              <a:gd name="connsiteX9158" fmla="*/ 7581226 w 7735930"/>
              <a:gd name="connsiteY9158" fmla="*/ 1433726 h 6858000"/>
              <a:gd name="connsiteX9159" fmla="*/ 7587238 w 7735930"/>
              <a:gd name="connsiteY9159" fmla="*/ 1435640 h 6858000"/>
              <a:gd name="connsiteX9160" fmla="*/ 7587238 w 7735930"/>
              <a:gd name="connsiteY9160" fmla="*/ 1435639 h 6858000"/>
              <a:gd name="connsiteX9161" fmla="*/ 7587239 w 7735930"/>
              <a:gd name="connsiteY9161" fmla="*/ 1435640 h 6858000"/>
              <a:gd name="connsiteX9162" fmla="*/ 7593172 w 7735930"/>
              <a:gd name="connsiteY9162" fmla="*/ 1434010 h 6858000"/>
              <a:gd name="connsiteX9163" fmla="*/ 7589568 w 7735930"/>
              <a:gd name="connsiteY9163" fmla="*/ 1449476 h 6858000"/>
              <a:gd name="connsiteX9164" fmla="*/ 7577931 w 7735930"/>
              <a:gd name="connsiteY9164" fmla="*/ 1463548 h 6858000"/>
              <a:gd name="connsiteX9165" fmla="*/ 7571512 w 7735930"/>
              <a:gd name="connsiteY9165" fmla="*/ 1456351 h 6858000"/>
              <a:gd name="connsiteX9166" fmla="*/ 7569281 w 7735930"/>
              <a:gd name="connsiteY9166" fmla="*/ 1437935 h 6858000"/>
              <a:gd name="connsiteX9167" fmla="*/ 1906923 w 7735930"/>
              <a:gd name="connsiteY9167" fmla="*/ 1412081 h 6858000"/>
              <a:gd name="connsiteX9168" fmla="*/ 1904326 w 7735930"/>
              <a:gd name="connsiteY9168" fmla="*/ 1432530 h 6858000"/>
              <a:gd name="connsiteX9169" fmla="*/ 1906923 w 7735930"/>
              <a:gd name="connsiteY9169" fmla="*/ 1412081 h 6858000"/>
              <a:gd name="connsiteX9170" fmla="*/ 2245908 w 7735930"/>
              <a:gd name="connsiteY9170" fmla="*/ 1403371 h 6858000"/>
              <a:gd name="connsiteX9171" fmla="*/ 2231946 w 7735930"/>
              <a:gd name="connsiteY9171" fmla="*/ 1432530 h 6858000"/>
              <a:gd name="connsiteX9172" fmla="*/ 2245908 w 7735930"/>
              <a:gd name="connsiteY9172" fmla="*/ 1403371 h 6858000"/>
              <a:gd name="connsiteX9173" fmla="*/ 7652285 w 7735930"/>
              <a:gd name="connsiteY9173" fmla="*/ 1400960 h 6858000"/>
              <a:gd name="connsiteX9174" fmla="*/ 7654628 w 7735930"/>
              <a:gd name="connsiteY9174" fmla="*/ 1414411 h 6858000"/>
              <a:gd name="connsiteX9175" fmla="*/ 7650982 w 7735930"/>
              <a:gd name="connsiteY9175" fmla="*/ 1418823 h 6858000"/>
              <a:gd name="connsiteX9176" fmla="*/ 7644459 w 7735930"/>
              <a:gd name="connsiteY9176" fmla="*/ 1415625 h 6858000"/>
              <a:gd name="connsiteX9177" fmla="*/ 7644458 w 7735930"/>
              <a:gd name="connsiteY9177" fmla="*/ 1415625 h 6858000"/>
              <a:gd name="connsiteX9178" fmla="*/ 7644806 w 7735930"/>
              <a:gd name="connsiteY9178" fmla="*/ 1434071 h 6858000"/>
              <a:gd name="connsiteX9179" fmla="*/ 7637045 w 7735930"/>
              <a:gd name="connsiteY9179" fmla="*/ 1438760 h 6858000"/>
              <a:gd name="connsiteX9180" fmla="*/ 7631175 w 7735930"/>
              <a:gd name="connsiteY9180" fmla="*/ 1427399 h 6858000"/>
              <a:gd name="connsiteX9181" fmla="*/ 7624687 w 7735930"/>
              <a:gd name="connsiteY9181" fmla="*/ 1416038 h 6858000"/>
              <a:gd name="connsiteX9182" fmla="*/ 7645425 w 7735930"/>
              <a:gd name="connsiteY9182" fmla="*/ 1407149 h 6858000"/>
              <a:gd name="connsiteX9183" fmla="*/ 7621803 w 7735930"/>
              <a:gd name="connsiteY9183" fmla="*/ 1385879 h 6858000"/>
              <a:gd name="connsiteX9184" fmla="*/ 7630578 w 7735930"/>
              <a:gd name="connsiteY9184" fmla="*/ 1390249 h 6858000"/>
              <a:gd name="connsiteX9185" fmla="*/ 7616154 w 7735930"/>
              <a:gd name="connsiteY9185" fmla="*/ 1410919 h 6858000"/>
              <a:gd name="connsiteX9186" fmla="*/ 7610680 w 7735930"/>
              <a:gd name="connsiteY9186" fmla="*/ 1420169 h 6858000"/>
              <a:gd name="connsiteX9187" fmla="*/ 7605728 w 7735930"/>
              <a:gd name="connsiteY9187" fmla="*/ 1407143 h 6858000"/>
              <a:gd name="connsiteX9188" fmla="*/ 7619920 w 7735930"/>
              <a:gd name="connsiteY9188" fmla="*/ 1393793 h 6858000"/>
              <a:gd name="connsiteX9189" fmla="*/ 6808645 w 7735930"/>
              <a:gd name="connsiteY9189" fmla="*/ 1376171 h 6858000"/>
              <a:gd name="connsiteX9190" fmla="*/ 6811116 w 7735930"/>
              <a:gd name="connsiteY9190" fmla="*/ 1409428 h 6858000"/>
              <a:gd name="connsiteX9191" fmla="*/ 6811116 w 7735930"/>
              <a:gd name="connsiteY9191" fmla="*/ 1409426 h 6858000"/>
              <a:gd name="connsiteX9192" fmla="*/ 6811117 w 7735930"/>
              <a:gd name="connsiteY9192" fmla="*/ 1409428 h 6858000"/>
              <a:gd name="connsiteX9193" fmla="*/ 6814413 w 7735930"/>
              <a:gd name="connsiteY9193" fmla="*/ 1397241 h 6858000"/>
              <a:gd name="connsiteX9194" fmla="*/ 6820408 w 7735930"/>
              <a:gd name="connsiteY9194" fmla="*/ 1395052 h 6858000"/>
              <a:gd name="connsiteX9195" fmla="*/ 6826692 w 7735930"/>
              <a:gd name="connsiteY9195" fmla="*/ 1396466 h 6858000"/>
              <a:gd name="connsiteX9196" fmla="*/ 6832862 w 7735930"/>
              <a:gd name="connsiteY9196" fmla="*/ 1396718 h 6858000"/>
              <a:gd name="connsiteX9197" fmla="*/ 6832863 w 7735930"/>
              <a:gd name="connsiteY9197" fmla="*/ 1396718 h 6858000"/>
              <a:gd name="connsiteX9198" fmla="*/ 6838511 w 7735930"/>
              <a:gd name="connsiteY9198" fmla="*/ 1391044 h 6858000"/>
              <a:gd name="connsiteX9199" fmla="*/ 6832306 w 7735930"/>
              <a:gd name="connsiteY9199" fmla="*/ 1390372 h 6858000"/>
              <a:gd name="connsiteX9200" fmla="*/ 6832305 w 7735930"/>
              <a:gd name="connsiteY9200" fmla="*/ 1390372 h 6858000"/>
              <a:gd name="connsiteX9201" fmla="*/ 6826564 w 7735930"/>
              <a:gd name="connsiteY9201" fmla="*/ 1394348 h 6858000"/>
              <a:gd name="connsiteX9202" fmla="*/ 6820608 w 7735930"/>
              <a:gd name="connsiteY9202" fmla="*/ 1386832 h 6858000"/>
              <a:gd name="connsiteX9203" fmla="*/ 6808646 w 7735930"/>
              <a:gd name="connsiteY9203" fmla="*/ 1376171 h 6858000"/>
              <a:gd name="connsiteX9204" fmla="*/ 6000877 w 7735930"/>
              <a:gd name="connsiteY9204" fmla="*/ 1343394 h 6858000"/>
              <a:gd name="connsiteX9205" fmla="*/ 5997521 w 7735930"/>
              <a:gd name="connsiteY9205" fmla="*/ 1349962 h 6858000"/>
              <a:gd name="connsiteX9206" fmla="*/ 5950712 w 7735930"/>
              <a:gd name="connsiteY9206" fmla="*/ 1421709 h 6858000"/>
              <a:gd name="connsiteX9207" fmla="*/ 5922639 w 7735930"/>
              <a:gd name="connsiteY9207" fmla="*/ 1477125 h 6858000"/>
              <a:gd name="connsiteX9208" fmla="*/ 5924093 w 7735930"/>
              <a:gd name="connsiteY9208" fmla="*/ 1482137 h 6858000"/>
              <a:gd name="connsiteX9209" fmla="*/ 5919790 w 7735930"/>
              <a:gd name="connsiteY9209" fmla="*/ 1482750 h 6858000"/>
              <a:gd name="connsiteX9210" fmla="*/ 5913925 w 7735930"/>
              <a:gd name="connsiteY9210" fmla="*/ 1494328 h 6858000"/>
              <a:gd name="connsiteX9211" fmla="*/ 5948939 w 7735930"/>
              <a:gd name="connsiteY9211" fmla="*/ 1535435 h 6858000"/>
              <a:gd name="connsiteX9212" fmla="*/ 5948939 w 7735930"/>
              <a:gd name="connsiteY9212" fmla="*/ 1535434 h 6858000"/>
              <a:gd name="connsiteX9213" fmla="*/ 5948940 w 7735930"/>
              <a:gd name="connsiteY9213" fmla="*/ 1535435 h 6858000"/>
              <a:gd name="connsiteX9214" fmla="*/ 5974717 w 7735930"/>
              <a:gd name="connsiteY9214" fmla="*/ 1487706 h 6858000"/>
              <a:gd name="connsiteX9215" fmla="*/ 5948446 w 7735930"/>
              <a:gd name="connsiteY9215" fmla="*/ 1454114 h 6858000"/>
              <a:gd name="connsiteX9216" fmla="*/ 5968324 w 7735930"/>
              <a:gd name="connsiteY9216" fmla="*/ 1452303 h 6858000"/>
              <a:gd name="connsiteX9217" fmla="*/ 5987484 w 7735930"/>
              <a:gd name="connsiteY9217" fmla="*/ 1454327 h 6858000"/>
              <a:gd name="connsiteX9218" fmla="*/ 5987485 w 7735930"/>
              <a:gd name="connsiteY9218" fmla="*/ 1454327 h 6858000"/>
              <a:gd name="connsiteX9219" fmla="*/ 5992632 w 7735930"/>
              <a:gd name="connsiteY9219" fmla="*/ 1452919 h 6858000"/>
              <a:gd name="connsiteX9220" fmla="*/ 6005419 w 7735930"/>
              <a:gd name="connsiteY9220" fmla="*/ 1423385 h 6858000"/>
              <a:gd name="connsiteX9221" fmla="*/ 6005417 w 7735930"/>
              <a:gd name="connsiteY9221" fmla="*/ 1423386 h 6858000"/>
              <a:gd name="connsiteX9222" fmla="*/ 6005418 w 7735930"/>
              <a:gd name="connsiteY9222" fmla="*/ 1423385 h 6858000"/>
              <a:gd name="connsiteX9223" fmla="*/ 5992605 w 7735930"/>
              <a:gd name="connsiteY9223" fmla="*/ 1432529 h 6858000"/>
              <a:gd name="connsiteX9224" fmla="*/ 5987973 w 7735930"/>
              <a:gd name="connsiteY9224" fmla="*/ 1414028 h 6858000"/>
              <a:gd name="connsiteX9225" fmla="*/ 6011762 w 7735930"/>
              <a:gd name="connsiteY9225" fmla="*/ 1362853 h 6858000"/>
              <a:gd name="connsiteX9226" fmla="*/ 6000878 w 7735930"/>
              <a:gd name="connsiteY9226" fmla="*/ 1343394 h 6858000"/>
              <a:gd name="connsiteX9227" fmla="*/ 6000877 w 7735930"/>
              <a:gd name="connsiteY9227" fmla="*/ 1343395 h 6858000"/>
              <a:gd name="connsiteX9228" fmla="*/ 5711840 w 7735930"/>
              <a:gd name="connsiteY9228" fmla="*/ 1332866 h 6858000"/>
              <a:gd name="connsiteX9229" fmla="*/ 5724078 w 7735930"/>
              <a:gd name="connsiteY9229" fmla="*/ 1348841 h 6858000"/>
              <a:gd name="connsiteX9230" fmla="*/ 5727650 w 7735930"/>
              <a:gd name="connsiteY9230" fmla="*/ 1400721 h 6858000"/>
              <a:gd name="connsiteX9231" fmla="*/ 5801032 w 7735930"/>
              <a:gd name="connsiteY9231" fmla="*/ 1471912 h 6858000"/>
              <a:gd name="connsiteX9232" fmla="*/ 5787887 w 7735930"/>
              <a:gd name="connsiteY9232" fmla="*/ 1473574 h 6858000"/>
              <a:gd name="connsiteX9233" fmla="*/ 5775747 w 7735930"/>
              <a:gd name="connsiteY9233" fmla="*/ 1467888 h 6858000"/>
              <a:gd name="connsiteX9234" fmla="*/ 5751679 w 7735930"/>
              <a:gd name="connsiteY9234" fmla="*/ 1455629 h 6858000"/>
              <a:gd name="connsiteX9235" fmla="*/ 5751678 w 7735930"/>
              <a:gd name="connsiteY9235" fmla="*/ 1455629 h 6858000"/>
              <a:gd name="connsiteX9236" fmla="*/ 5731739 w 7735930"/>
              <a:gd name="connsiteY9236" fmla="*/ 1468528 h 6858000"/>
              <a:gd name="connsiteX9237" fmla="*/ 5724966 w 7735930"/>
              <a:gd name="connsiteY9237" fmla="*/ 1481448 h 6858000"/>
              <a:gd name="connsiteX9238" fmla="*/ 5745685 w 7735930"/>
              <a:gd name="connsiteY9238" fmla="*/ 1508515 h 6858000"/>
              <a:gd name="connsiteX9239" fmla="*/ 5745685 w 7735930"/>
              <a:gd name="connsiteY9239" fmla="*/ 1508514 h 6858000"/>
              <a:gd name="connsiteX9240" fmla="*/ 5745686 w 7735930"/>
              <a:gd name="connsiteY9240" fmla="*/ 1508515 h 6858000"/>
              <a:gd name="connsiteX9241" fmla="*/ 5750203 w 7735930"/>
              <a:gd name="connsiteY9241" fmla="*/ 1490284 h 6858000"/>
              <a:gd name="connsiteX9242" fmla="*/ 5760240 w 7735930"/>
              <a:gd name="connsiteY9242" fmla="*/ 1480739 h 6858000"/>
              <a:gd name="connsiteX9243" fmla="*/ 5772661 w 7735930"/>
              <a:gd name="connsiteY9243" fmla="*/ 1489805 h 6858000"/>
              <a:gd name="connsiteX9244" fmla="*/ 5782843 w 7735930"/>
              <a:gd name="connsiteY9244" fmla="*/ 1505099 h 6858000"/>
              <a:gd name="connsiteX9245" fmla="*/ 5782843 w 7735930"/>
              <a:gd name="connsiteY9245" fmla="*/ 1505098 h 6858000"/>
              <a:gd name="connsiteX9246" fmla="*/ 5782844 w 7735930"/>
              <a:gd name="connsiteY9246" fmla="*/ 1505099 h 6858000"/>
              <a:gd name="connsiteX9247" fmla="*/ 5821858 w 7735930"/>
              <a:gd name="connsiteY9247" fmla="*/ 1446197 h 6858000"/>
              <a:gd name="connsiteX9248" fmla="*/ 5711841 w 7735930"/>
              <a:gd name="connsiteY9248" fmla="*/ 1332866 h 6858000"/>
              <a:gd name="connsiteX9249" fmla="*/ 5711845 w 7735930"/>
              <a:gd name="connsiteY9249" fmla="*/ 1332871 h 6858000"/>
              <a:gd name="connsiteX9250" fmla="*/ 2305429 w 7735930"/>
              <a:gd name="connsiteY9250" fmla="*/ 1316352 h 6858000"/>
              <a:gd name="connsiteX9251" fmla="*/ 2313770 w 7735930"/>
              <a:gd name="connsiteY9251" fmla="*/ 1320819 h 6858000"/>
              <a:gd name="connsiteX9252" fmla="*/ 2299484 w 7735930"/>
              <a:gd name="connsiteY9252" fmla="*/ 1342783 h 6858000"/>
              <a:gd name="connsiteX9253" fmla="*/ 2291366 w 7735930"/>
              <a:gd name="connsiteY9253" fmla="*/ 1338238 h 6858000"/>
              <a:gd name="connsiteX9254" fmla="*/ 2305429 w 7735930"/>
              <a:gd name="connsiteY9254" fmla="*/ 1316352 h 6858000"/>
              <a:gd name="connsiteX9255" fmla="*/ 6821070 w 7735930"/>
              <a:gd name="connsiteY9255" fmla="*/ 1313474 h 6858000"/>
              <a:gd name="connsiteX9256" fmla="*/ 6814206 w 7735930"/>
              <a:gd name="connsiteY9256" fmla="*/ 1343946 h 6858000"/>
              <a:gd name="connsiteX9257" fmla="*/ 6817295 w 7735930"/>
              <a:gd name="connsiteY9257" fmla="*/ 1346425 h 6858000"/>
              <a:gd name="connsiteX9258" fmla="*/ 6817295 w 7735930"/>
              <a:gd name="connsiteY9258" fmla="*/ 1346424 h 6858000"/>
              <a:gd name="connsiteX9259" fmla="*/ 6817296 w 7735930"/>
              <a:gd name="connsiteY9259" fmla="*/ 1346425 h 6858000"/>
              <a:gd name="connsiteX9260" fmla="*/ 6832538 w 7735930"/>
              <a:gd name="connsiteY9260" fmla="*/ 1316679 h 6858000"/>
              <a:gd name="connsiteX9261" fmla="*/ 6821071 w 7735930"/>
              <a:gd name="connsiteY9261" fmla="*/ 1313474 h 6858000"/>
              <a:gd name="connsiteX9262" fmla="*/ 5804766 w 7735930"/>
              <a:gd name="connsiteY9262" fmla="*/ 1307044 h 6858000"/>
              <a:gd name="connsiteX9263" fmla="*/ 5812193 w 7735930"/>
              <a:gd name="connsiteY9263" fmla="*/ 1312446 h 6858000"/>
              <a:gd name="connsiteX9264" fmla="*/ 5805253 w 7735930"/>
              <a:gd name="connsiteY9264" fmla="*/ 1319304 h 6858000"/>
              <a:gd name="connsiteX9265" fmla="*/ 5808134 w 7735930"/>
              <a:gd name="connsiteY9265" fmla="*/ 1330428 h 6858000"/>
              <a:gd name="connsiteX9266" fmla="*/ 5800059 w 7735930"/>
              <a:gd name="connsiteY9266" fmla="*/ 1331043 h 6858000"/>
              <a:gd name="connsiteX9267" fmla="*/ 5789506 w 7735930"/>
              <a:gd name="connsiteY9267" fmla="*/ 1325126 h 6858000"/>
              <a:gd name="connsiteX9268" fmla="*/ 5784798 w 7735930"/>
              <a:gd name="connsiteY9268" fmla="*/ 1316654 h 6858000"/>
              <a:gd name="connsiteX9269" fmla="*/ 5792469 w 7735930"/>
              <a:gd name="connsiteY9269" fmla="*/ 1307109 h 6858000"/>
              <a:gd name="connsiteX9270" fmla="*/ 5657997 w 7735930"/>
              <a:gd name="connsiteY9270" fmla="*/ 1274758 h 6858000"/>
              <a:gd name="connsiteX9271" fmla="*/ 5662345 w 7735930"/>
              <a:gd name="connsiteY9271" fmla="*/ 1284323 h 6858000"/>
              <a:gd name="connsiteX9272" fmla="*/ 5665957 w 7735930"/>
              <a:gd name="connsiteY9272" fmla="*/ 1320819 h 6858000"/>
              <a:gd name="connsiteX9273" fmla="*/ 5680380 w 7735930"/>
              <a:gd name="connsiteY9273" fmla="*/ 1329457 h 6858000"/>
              <a:gd name="connsiteX9274" fmla="*/ 5680381 w 7735930"/>
              <a:gd name="connsiteY9274" fmla="*/ 1329457 h 6858000"/>
              <a:gd name="connsiteX9275" fmla="*/ 5695870 w 7735930"/>
              <a:gd name="connsiteY9275" fmla="*/ 1329150 h 6858000"/>
              <a:gd name="connsiteX9276" fmla="*/ 5710643 w 7735930"/>
              <a:gd name="connsiteY9276" fmla="*/ 1331633 h 6858000"/>
              <a:gd name="connsiteX9277" fmla="*/ 5710644 w 7735930"/>
              <a:gd name="connsiteY9277" fmla="*/ 1331633 h 6858000"/>
              <a:gd name="connsiteX9278" fmla="*/ 5688006 w 7735930"/>
              <a:gd name="connsiteY9278" fmla="*/ 1308313 h 6858000"/>
              <a:gd name="connsiteX9279" fmla="*/ 5657998 w 7735930"/>
              <a:gd name="connsiteY9279" fmla="*/ 1274758 h 6858000"/>
              <a:gd name="connsiteX9280" fmla="*/ 5657999 w 7735930"/>
              <a:gd name="connsiteY9280" fmla="*/ 1274760 h 6858000"/>
              <a:gd name="connsiteX9281" fmla="*/ 7613564 w 7735930"/>
              <a:gd name="connsiteY9281" fmla="*/ 1274747 h 6858000"/>
              <a:gd name="connsiteX9282" fmla="*/ 7637021 w 7735930"/>
              <a:gd name="connsiteY9282" fmla="*/ 1286714 h 6858000"/>
              <a:gd name="connsiteX9283" fmla="*/ 7667639 w 7735930"/>
              <a:gd name="connsiteY9283" fmla="*/ 1342719 h 6858000"/>
              <a:gd name="connsiteX9284" fmla="*/ 7680091 w 7735930"/>
              <a:gd name="connsiteY9284" fmla="*/ 1367700 h 6858000"/>
              <a:gd name="connsiteX9285" fmla="*/ 7672230 w 7735930"/>
              <a:gd name="connsiteY9285" fmla="*/ 1364806 h 6858000"/>
              <a:gd name="connsiteX9286" fmla="*/ 7672229 w 7735930"/>
              <a:gd name="connsiteY9286" fmla="*/ 1364806 h 6858000"/>
              <a:gd name="connsiteX9287" fmla="*/ 7667398 w 7735930"/>
              <a:gd name="connsiteY9287" fmla="*/ 1366539 h 6858000"/>
              <a:gd name="connsiteX9288" fmla="*/ 7658876 w 7735930"/>
              <a:gd name="connsiteY9288" fmla="*/ 1370179 h 6858000"/>
              <a:gd name="connsiteX9289" fmla="*/ 7647755 w 7735930"/>
              <a:gd name="connsiteY9289" fmla="*/ 1361918 h 6858000"/>
              <a:gd name="connsiteX9290" fmla="*/ 7655170 w 7735930"/>
              <a:gd name="connsiteY9290" fmla="*/ 1330726 h 6858000"/>
              <a:gd name="connsiteX9291" fmla="*/ 7628806 w 7735930"/>
              <a:gd name="connsiteY9291" fmla="*/ 1298243 h 6858000"/>
              <a:gd name="connsiteX9292" fmla="*/ 5857139 w 7735930"/>
              <a:gd name="connsiteY9292" fmla="*/ 1273336 h 6858000"/>
              <a:gd name="connsiteX9293" fmla="*/ 5866986 w 7735930"/>
              <a:gd name="connsiteY9293" fmla="*/ 1280442 h 6858000"/>
              <a:gd name="connsiteX9294" fmla="*/ 5867153 w 7735930"/>
              <a:gd name="connsiteY9294" fmla="*/ 1292021 h 6858000"/>
              <a:gd name="connsiteX9295" fmla="*/ 5858828 w 7735930"/>
              <a:gd name="connsiteY9295" fmla="*/ 1298097 h 6858000"/>
              <a:gd name="connsiteX9296" fmla="*/ 5848966 w 7735930"/>
              <a:gd name="connsiteY9296" fmla="*/ 1294216 h 6858000"/>
              <a:gd name="connsiteX9297" fmla="*/ 5836425 w 7735930"/>
              <a:gd name="connsiteY9297" fmla="*/ 1280679 h 6858000"/>
              <a:gd name="connsiteX9298" fmla="*/ 2314054 w 7735930"/>
              <a:gd name="connsiteY9298" fmla="*/ 1270644 h 6858000"/>
              <a:gd name="connsiteX9299" fmla="*/ 2324485 w 7735930"/>
              <a:gd name="connsiteY9299" fmla="*/ 1274241 h 6858000"/>
              <a:gd name="connsiteX9300" fmla="*/ 2323836 w 7735930"/>
              <a:gd name="connsiteY9300" fmla="*/ 1286359 h 6858000"/>
              <a:gd name="connsiteX9301" fmla="*/ 2313121 w 7735930"/>
              <a:gd name="connsiteY9301" fmla="*/ 1282951 h 6858000"/>
              <a:gd name="connsiteX9302" fmla="*/ 2314054 w 7735930"/>
              <a:gd name="connsiteY9302" fmla="*/ 1270644 h 6858000"/>
              <a:gd name="connsiteX9303" fmla="*/ 7570104 w 7735930"/>
              <a:gd name="connsiteY9303" fmla="*/ 1264831 h 6858000"/>
              <a:gd name="connsiteX9304" fmla="*/ 7555069 w 7735930"/>
              <a:gd name="connsiteY9304" fmla="*/ 1318745 h 6858000"/>
              <a:gd name="connsiteX9305" fmla="*/ 7555070 w 7735930"/>
              <a:gd name="connsiteY9305" fmla="*/ 1318744 h 6858000"/>
              <a:gd name="connsiteX9306" fmla="*/ 7555070 w 7735930"/>
              <a:gd name="connsiteY9306" fmla="*/ 1318745 h 6858000"/>
              <a:gd name="connsiteX9307" fmla="*/ 7578550 w 7735930"/>
              <a:gd name="connsiteY9307" fmla="*/ 1282595 h 6858000"/>
              <a:gd name="connsiteX9308" fmla="*/ 7578549 w 7735930"/>
              <a:gd name="connsiteY9308" fmla="*/ 1282595 h 6858000"/>
              <a:gd name="connsiteX9309" fmla="*/ 7572306 w 7735930"/>
              <a:gd name="connsiteY9309" fmla="*/ 1283421 h 6858000"/>
              <a:gd name="connsiteX9310" fmla="*/ 7574481 w 7735930"/>
              <a:gd name="connsiteY9310" fmla="*/ 1278670 h 6858000"/>
              <a:gd name="connsiteX9311" fmla="*/ 7570105 w 7735930"/>
              <a:gd name="connsiteY9311" fmla="*/ 1264831 h 6858000"/>
              <a:gd name="connsiteX9312" fmla="*/ 2371891 w 7735930"/>
              <a:gd name="connsiteY9312" fmla="*/ 1264017 h 6858000"/>
              <a:gd name="connsiteX9313" fmla="*/ 2438779 w 7735930"/>
              <a:gd name="connsiteY9313" fmla="*/ 1303778 h 6858000"/>
              <a:gd name="connsiteX9314" fmla="*/ 2331628 w 7735930"/>
              <a:gd name="connsiteY9314" fmla="*/ 1495391 h 6858000"/>
              <a:gd name="connsiteX9315" fmla="*/ 2297210 w 7735930"/>
              <a:gd name="connsiteY9315" fmla="*/ 1522277 h 6858000"/>
              <a:gd name="connsiteX9316" fmla="*/ 2364098 w 7735930"/>
              <a:gd name="connsiteY9316" fmla="*/ 1324606 h 6858000"/>
              <a:gd name="connsiteX9317" fmla="*/ 2366372 w 7735930"/>
              <a:gd name="connsiteY9317" fmla="*/ 1304536 h 6858000"/>
              <a:gd name="connsiteX9318" fmla="*/ 2371891 w 7735930"/>
              <a:gd name="connsiteY9318" fmla="*/ 1264017 h 6858000"/>
              <a:gd name="connsiteX9319" fmla="*/ 2345916 w 7735930"/>
              <a:gd name="connsiteY9319" fmla="*/ 1229936 h 6858000"/>
              <a:gd name="connsiteX9320" fmla="*/ 2346240 w 7735930"/>
              <a:gd name="connsiteY9320" fmla="*/ 1242054 h 6858000"/>
              <a:gd name="connsiteX9321" fmla="*/ 2345916 w 7735930"/>
              <a:gd name="connsiteY9321" fmla="*/ 1229936 h 6858000"/>
              <a:gd name="connsiteX9322" fmla="*/ 5853633 w 7735930"/>
              <a:gd name="connsiteY9322" fmla="*/ 1228800 h 6858000"/>
              <a:gd name="connsiteX9323" fmla="*/ 5855743 w 7735930"/>
              <a:gd name="connsiteY9323" fmla="*/ 1242089 h 6858000"/>
              <a:gd name="connsiteX9324" fmla="*/ 5836749 w 7735930"/>
              <a:gd name="connsiteY9324" fmla="*/ 1278407 h 6858000"/>
              <a:gd name="connsiteX9325" fmla="*/ 5814750 w 7735930"/>
              <a:gd name="connsiteY9325" fmla="*/ 1285128 h 6858000"/>
              <a:gd name="connsiteX9326" fmla="*/ 5801033 w 7735930"/>
              <a:gd name="connsiteY9326" fmla="*/ 1286738 h 6858000"/>
              <a:gd name="connsiteX9327" fmla="*/ 5794823 w 7735930"/>
              <a:gd name="connsiteY9327" fmla="*/ 1281519 h 6858000"/>
              <a:gd name="connsiteX9328" fmla="*/ 5823680 w 7735930"/>
              <a:gd name="connsiteY9328" fmla="*/ 1250207 h 6858000"/>
              <a:gd name="connsiteX9329" fmla="*/ 2478392 w 7735930"/>
              <a:gd name="connsiteY9329" fmla="*/ 1210623 h 6858000"/>
              <a:gd name="connsiteX9330" fmla="*/ 2475794 w 7735930"/>
              <a:gd name="connsiteY9330" fmla="*/ 1230693 h 6858000"/>
              <a:gd name="connsiteX9331" fmla="*/ 2478392 w 7735930"/>
              <a:gd name="connsiteY9331" fmla="*/ 1210623 h 6858000"/>
              <a:gd name="connsiteX9332" fmla="*/ 2433584 w 7735930"/>
              <a:gd name="connsiteY9332" fmla="*/ 1210623 h 6858000"/>
              <a:gd name="connsiteX9333" fmla="*/ 2431311 w 7735930"/>
              <a:gd name="connsiteY9333" fmla="*/ 1230693 h 6858000"/>
              <a:gd name="connsiteX9334" fmla="*/ 2433584 w 7735930"/>
              <a:gd name="connsiteY9334" fmla="*/ 1210623 h 6858000"/>
              <a:gd name="connsiteX9335" fmla="*/ 2243310 w 7735930"/>
              <a:gd name="connsiteY9335" fmla="*/ 1188281 h 6858000"/>
              <a:gd name="connsiteX9336" fmla="*/ 2240388 w 7735930"/>
              <a:gd name="connsiteY9336" fmla="*/ 1208351 h 6858000"/>
              <a:gd name="connsiteX9337" fmla="*/ 2243310 w 7735930"/>
              <a:gd name="connsiteY9337" fmla="*/ 1188281 h 6858000"/>
              <a:gd name="connsiteX9338" fmla="*/ 5571968 w 7735930"/>
              <a:gd name="connsiteY9338" fmla="*/ 1172604 h 6858000"/>
              <a:gd name="connsiteX9339" fmla="*/ 5574518 w 7735930"/>
              <a:gd name="connsiteY9339" fmla="*/ 1178577 h 6858000"/>
              <a:gd name="connsiteX9340" fmla="*/ 5591276 w 7735930"/>
              <a:gd name="connsiteY9340" fmla="*/ 1265910 h 6858000"/>
              <a:gd name="connsiteX9341" fmla="*/ 5563529 w 7735930"/>
              <a:gd name="connsiteY9341" fmla="*/ 1272851 h 6858000"/>
              <a:gd name="connsiteX9342" fmla="*/ 5555603 w 7735930"/>
              <a:gd name="connsiteY9342" fmla="*/ 1292801 h 6858000"/>
              <a:gd name="connsiteX9343" fmla="*/ 5566664 w 7735930"/>
              <a:gd name="connsiteY9343" fmla="*/ 1303252 h 6858000"/>
              <a:gd name="connsiteX9344" fmla="*/ 5556484 w 7735930"/>
              <a:gd name="connsiteY9344" fmla="*/ 1313194 h 6858000"/>
              <a:gd name="connsiteX9345" fmla="*/ 5558081 w 7735930"/>
              <a:gd name="connsiteY9345" fmla="*/ 1326351 h 6858000"/>
              <a:gd name="connsiteX9346" fmla="*/ 5568872 w 7735930"/>
              <a:gd name="connsiteY9346" fmla="*/ 1355658 h 6858000"/>
              <a:gd name="connsiteX9347" fmla="*/ 5621474 w 7735930"/>
              <a:gd name="connsiteY9347" fmla="*/ 1405643 h 6858000"/>
              <a:gd name="connsiteX9348" fmla="*/ 5606406 w 7735930"/>
              <a:gd name="connsiteY9348" fmla="*/ 1409080 h 6858000"/>
              <a:gd name="connsiteX9349" fmla="*/ 5593469 w 7735930"/>
              <a:gd name="connsiteY9349" fmla="*/ 1395939 h 6858000"/>
              <a:gd name="connsiteX9350" fmla="*/ 5568873 w 7735930"/>
              <a:gd name="connsiteY9350" fmla="*/ 1359823 h 6858000"/>
              <a:gd name="connsiteX9351" fmla="*/ 5568873 w 7735930"/>
              <a:gd name="connsiteY9351" fmla="*/ 1359825 h 6858000"/>
              <a:gd name="connsiteX9352" fmla="*/ 5568872 w 7735930"/>
              <a:gd name="connsiteY9352" fmla="*/ 1359823 h 6858000"/>
              <a:gd name="connsiteX9353" fmla="*/ 5584534 w 7735930"/>
              <a:gd name="connsiteY9353" fmla="*/ 1414246 h 6858000"/>
              <a:gd name="connsiteX9354" fmla="*/ 5588601 w 7735930"/>
              <a:gd name="connsiteY9354" fmla="*/ 1425802 h 6858000"/>
              <a:gd name="connsiteX9355" fmla="*/ 5590145 w 7735930"/>
              <a:gd name="connsiteY9355" fmla="*/ 1428019 h 6858000"/>
              <a:gd name="connsiteX9356" fmla="*/ 5590146 w 7735930"/>
              <a:gd name="connsiteY9356" fmla="*/ 1428018 h 6858000"/>
              <a:gd name="connsiteX9357" fmla="*/ 5590146 w 7735930"/>
              <a:gd name="connsiteY9357" fmla="*/ 1428019 h 6858000"/>
              <a:gd name="connsiteX9358" fmla="*/ 5598796 w 7735930"/>
              <a:gd name="connsiteY9358" fmla="*/ 1424275 h 6858000"/>
              <a:gd name="connsiteX9359" fmla="*/ 5608682 w 7735930"/>
              <a:gd name="connsiteY9359" fmla="*/ 1425954 h 6858000"/>
              <a:gd name="connsiteX9360" fmla="*/ 5608681 w 7735930"/>
              <a:gd name="connsiteY9360" fmla="*/ 1425953 h 6858000"/>
              <a:gd name="connsiteX9361" fmla="*/ 5608683 w 7735930"/>
              <a:gd name="connsiteY9361" fmla="*/ 1425954 h 6858000"/>
              <a:gd name="connsiteX9362" fmla="*/ 5603328 w 7735930"/>
              <a:gd name="connsiteY9362" fmla="*/ 1419756 h 6858000"/>
              <a:gd name="connsiteX9363" fmla="*/ 5602298 w 7735930"/>
              <a:gd name="connsiteY9363" fmla="*/ 1414181 h 6858000"/>
              <a:gd name="connsiteX9364" fmla="*/ 5613676 w 7735930"/>
              <a:gd name="connsiteY9364" fmla="*/ 1428458 h 6858000"/>
              <a:gd name="connsiteX9365" fmla="*/ 5619803 w 7735930"/>
              <a:gd name="connsiteY9365" fmla="*/ 1442271 h 6858000"/>
              <a:gd name="connsiteX9366" fmla="*/ 5609686 w 7735930"/>
              <a:gd name="connsiteY9366" fmla="*/ 1439509 h 6858000"/>
              <a:gd name="connsiteX9367" fmla="*/ 5609686 w 7735930"/>
              <a:gd name="connsiteY9367" fmla="*/ 1439510 h 6858000"/>
              <a:gd name="connsiteX9368" fmla="*/ 5609685 w 7735930"/>
              <a:gd name="connsiteY9368" fmla="*/ 1439509 h 6858000"/>
              <a:gd name="connsiteX9369" fmla="*/ 5601267 w 7735930"/>
              <a:gd name="connsiteY9369" fmla="*/ 1444338 h 6858000"/>
              <a:gd name="connsiteX9370" fmla="*/ 5631956 w 7735930"/>
              <a:gd name="connsiteY9370" fmla="*/ 1496187 h 6858000"/>
              <a:gd name="connsiteX9371" fmla="*/ 5631956 w 7735930"/>
              <a:gd name="connsiteY9371" fmla="*/ 1496186 h 6858000"/>
              <a:gd name="connsiteX9372" fmla="*/ 5631957 w 7735930"/>
              <a:gd name="connsiteY9372" fmla="*/ 1496187 h 6858000"/>
              <a:gd name="connsiteX9373" fmla="*/ 5635845 w 7735930"/>
              <a:gd name="connsiteY9373" fmla="*/ 1487691 h 6858000"/>
              <a:gd name="connsiteX9374" fmla="*/ 5640813 w 7735930"/>
              <a:gd name="connsiteY9374" fmla="*/ 1485858 h 6858000"/>
              <a:gd name="connsiteX9375" fmla="*/ 5647198 w 7735930"/>
              <a:gd name="connsiteY9375" fmla="*/ 1497839 h 6858000"/>
              <a:gd name="connsiteX9376" fmla="*/ 5637105 w 7735930"/>
              <a:gd name="connsiteY9376" fmla="*/ 1500525 h 6858000"/>
              <a:gd name="connsiteX9377" fmla="*/ 5625940 w 7735930"/>
              <a:gd name="connsiteY9377" fmla="*/ 1495109 h 6858000"/>
              <a:gd name="connsiteX9378" fmla="*/ 5596759 w 7735930"/>
              <a:gd name="connsiteY9378" fmla="*/ 1456167 h 6858000"/>
              <a:gd name="connsiteX9379" fmla="*/ 5587899 w 7735930"/>
              <a:gd name="connsiteY9379" fmla="*/ 1452742 h 6858000"/>
              <a:gd name="connsiteX9380" fmla="*/ 5587898 w 7735930"/>
              <a:gd name="connsiteY9380" fmla="*/ 1452742 h 6858000"/>
              <a:gd name="connsiteX9381" fmla="*/ 5585107 w 7735930"/>
              <a:gd name="connsiteY9381" fmla="*/ 1471534 h 6858000"/>
              <a:gd name="connsiteX9382" fmla="*/ 5587135 w 7735930"/>
              <a:gd name="connsiteY9382" fmla="*/ 1492361 h 6858000"/>
              <a:gd name="connsiteX9383" fmla="*/ 5582287 w 7735930"/>
              <a:gd name="connsiteY9383" fmla="*/ 1505577 h 6858000"/>
              <a:gd name="connsiteX9384" fmla="*/ 5585227 w 7735930"/>
              <a:gd name="connsiteY9384" fmla="*/ 1514855 h 6858000"/>
              <a:gd name="connsiteX9385" fmla="*/ 5584873 w 7735930"/>
              <a:gd name="connsiteY9385" fmla="*/ 1518423 h 6858000"/>
              <a:gd name="connsiteX9386" fmla="*/ 5598158 w 7735930"/>
              <a:gd name="connsiteY9386" fmla="*/ 1535479 h 6858000"/>
              <a:gd name="connsiteX9387" fmla="*/ 5598744 w 7735930"/>
              <a:gd name="connsiteY9387" fmla="*/ 1535667 h 6858000"/>
              <a:gd name="connsiteX9388" fmla="*/ 5603088 w 7735930"/>
              <a:gd name="connsiteY9388" fmla="*/ 1536522 h 6858000"/>
              <a:gd name="connsiteX9389" fmla="*/ 5603089 w 7735930"/>
              <a:gd name="connsiteY9389" fmla="*/ 1536522 h 6858000"/>
              <a:gd name="connsiteX9390" fmla="*/ 5602916 w 7735930"/>
              <a:gd name="connsiteY9390" fmla="*/ 1528412 h 6858000"/>
              <a:gd name="connsiteX9391" fmla="*/ 5626678 w 7735930"/>
              <a:gd name="connsiteY9391" fmla="*/ 1555394 h 6858000"/>
              <a:gd name="connsiteX9392" fmla="*/ 5636658 w 7735930"/>
              <a:gd name="connsiteY9392" fmla="*/ 1568644 h 6858000"/>
              <a:gd name="connsiteX9393" fmla="*/ 5641018 w 7735930"/>
              <a:gd name="connsiteY9393" fmla="*/ 1581292 h 6858000"/>
              <a:gd name="connsiteX9394" fmla="*/ 5621366 w 7735930"/>
              <a:gd name="connsiteY9394" fmla="*/ 1568795 h 6858000"/>
              <a:gd name="connsiteX9395" fmla="*/ 5613692 w 7735930"/>
              <a:gd name="connsiteY9395" fmla="*/ 1562779 h 6858000"/>
              <a:gd name="connsiteX9396" fmla="*/ 5613691 w 7735930"/>
              <a:gd name="connsiteY9396" fmla="*/ 1562779 h 6858000"/>
              <a:gd name="connsiteX9397" fmla="*/ 5606202 w 7735930"/>
              <a:gd name="connsiteY9397" fmla="*/ 1587315 h 6858000"/>
              <a:gd name="connsiteX9398" fmla="*/ 5605354 w 7735930"/>
              <a:gd name="connsiteY9398" fmla="*/ 1592991 h 6858000"/>
              <a:gd name="connsiteX9399" fmla="*/ 5614243 w 7735930"/>
              <a:gd name="connsiteY9399" fmla="*/ 1622400 h 6858000"/>
              <a:gd name="connsiteX9400" fmla="*/ 5631956 w 7735930"/>
              <a:gd name="connsiteY9400" fmla="*/ 1641404 h 6858000"/>
              <a:gd name="connsiteX9401" fmla="*/ 5665323 w 7735930"/>
              <a:gd name="connsiteY9401" fmla="*/ 1676521 h 6858000"/>
              <a:gd name="connsiteX9402" fmla="*/ 5665323 w 7735930"/>
              <a:gd name="connsiteY9402" fmla="*/ 1676520 h 6858000"/>
              <a:gd name="connsiteX9403" fmla="*/ 5665324 w 7735930"/>
              <a:gd name="connsiteY9403" fmla="*/ 1676521 h 6858000"/>
              <a:gd name="connsiteX9404" fmla="*/ 5668619 w 7735930"/>
              <a:gd name="connsiteY9404" fmla="*/ 1672596 h 6858000"/>
              <a:gd name="connsiteX9405" fmla="*/ 5658063 w 7735930"/>
              <a:gd name="connsiteY9405" fmla="*/ 1652636 h 6858000"/>
              <a:gd name="connsiteX9406" fmla="*/ 5655469 w 7735930"/>
              <a:gd name="connsiteY9406" fmla="*/ 1645552 h 6858000"/>
              <a:gd name="connsiteX9407" fmla="*/ 5658938 w 7735930"/>
              <a:gd name="connsiteY9407" fmla="*/ 1646775 h 6858000"/>
              <a:gd name="connsiteX9408" fmla="*/ 5675209 w 7735930"/>
              <a:gd name="connsiteY9408" fmla="*/ 1663507 h 6858000"/>
              <a:gd name="connsiteX9409" fmla="*/ 5675209 w 7735930"/>
              <a:gd name="connsiteY9409" fmla="*/ 1663506 h 6858000"/>
              <a:gd name="connsiteX9410" fmla="*/ 5675210 w 7735930"/>
              <a:gd name="connsiteY9410" fmla="*/ 1663507 h 6858000"/>
              <a:gd name="connsiteX9411" fmla="*/ 5688598 w 7735930"/>
              <a:gd name="connsiteY9411" fmla="*/ 1641817 h 6858000"/>
              <a:gd name="connsiteX9412" fmla="*/ 5657291 w 7735930"/>
              <a:gd name="connsiteY9412" fmla="*/ 1613517 h 6858000"/>
              <a:gd name="connsiteX9413" fmla="*/ 5667328 w 7735930"/>
              <a:gd name="connsiteY9413" fmla="*/ 1608182 h 6858000"/>
              <a:gd name="connsiteX9414" fmla="*/ 5677964 w 7735930"/>
              <a:gd name="connsiteY9414" fmla="*/ 1614989 h 6858000"/>
              <a:gd name="connsiteX9415" fmla="*/ 5689833 w 7735930"/>
              <a:gd name="connsiteY9415" fmla="*/ 1640165 h 6858000"/>
              <a:gd name="connsiteX9416" fmla="*/ 5689833 w 7735930"/>
              <a:gd name="connsiteY9416" fmla="*/ 1640164 h 6858000"/>
              <a:gd name="connsiteX9417" fmla="*/ 5689834 w 7735930"/>
              <a:gd name="connsiteY9417" fmla="*/ 1640165 h 6858000"/>
              <a:gd name="connsiteX9418" fmla="*/ 5721965 w 7735930"/>
              <a:gd name="connsiteY9418" fmla="*/ 1611865 h 6858000"/>
              <a:gd name="connsiteX9419" fmla="*/ 5737618 w 7735930"/>
              <a:gd name="connsiteY9419" fmla="*/ 1580260 h 6858000"/>
              <a:gd name="connsiteX9420" fmla="*/ 5719704 w 7735930"/>
              <a:gd name="connsiteY9420" fmla="*/ 1547108 h 6858000"/>
              <a:gd name="connsiteX9421" fmla="*/ 5719704 w 7735930"/>
              <a:gd name="connsiteY9421" fmla="*/ 1547110 h 6858000"/>
              <a:gd name="connsiteX9422" fmla="*/ 5719703 w 7735930"/>
              <a:gd name="connsiteY9422" fmla="*/ 1547108 h 6858000"/>
              <a:gd name="connsiteX9423" fmla="*/ 5719492 w 7735930"/>
              <a:gd name="connsiteY9423" fmla="*/ 1549636 h 6858000"/>
              <a:gd name="connsiteX9424" fmla="*/ 5706220 w 7735930"/>
              <a:gd name="connsiteY9424" fmla="*/ 1555978 h 6858000"/>
              <a:gd name="connsiteX9425" fmla="*/ 5697454 w 7735930"/>
              <a:gd name="connsiteY9425" fmla="*/ 1551057 h 6858000"/>
              <a:gd name="connsiteX9426" fmla="*/ 5711061 w 7735930"/>
              <a:gd name="connsiteY9426" fmla="*/ 1538116 h 6858000"/>
              <a:gd name="connsiteX9427" fmla="*/ 5714094 w 7735930"/>
              <a:gd name="connsiteY9427" fmla="*/ 1536725 h 6858000"/>
              <a:gd name="connsiteX9428" fmla="*/ 5700338 w 7735930"/>
              <a:gd name="connsiteY9428" fmla="*/ 1511266 h 6858000"/>
              <a:gd name="connsiteX9429" fmla="*/ 5700337 w 7735930"/>
              <a:gd name="connsiteY9429" fmla="*/ 1511267 h 6858000"/>
              <a:gd name="connsiteX9430" fmla="*/ 5700337 w 7735930"/>
              <a:gd name="connsiteY9430" fmla="*/ 1511266 h 6858000"/>
              <a:gd name="connsiteX9431" fmla="*/ 5698457 w 7735930"/>
              <a:gd name="connsiteY9431" fmla="*/ 1518831 h 6858000"/>
              <a:gd name="connsiteX9432" fmla="*/ 5689628 w 7735930"/>
              <a:gd name="connsiteY9432" fmla="*/ 1514158 h 6858000"/>
              <a:gd name="connsiteX9433" fmla="*/ 5655508 w 7735930"/>
              <a:gd name="connsiteY9433" fmla="*/ 1445661 h 6858000"/>
              <a:gd name="connsiteX9434" fmla="*/ 5650494 w 7735930"/>
              <a:gd name="connsiteY9434" fmla="*/ 1423476 h 6858000"/>
              <a:gd name="connsiteX9435" fmla="*/ 5671240 w 7735930"/>
              <a:gd name="connsiteY9435" fmla="*/ 1445371 h 6858000"/>
              <a:gd name="connsiteX9436" fmla="*/ 5685945 w 7735930"/>
              <a:gd name="connsiteY9436" fmla="*/ 1462619 h 6858000"/>
              <a:gd name="connsiteX9437" fmla="*/ 5699742 w 7735930"/>
              <a:gd name="connsiteY9437" fmla="*/ 1480853 h 6858000"/>
              <a:gd name="connsiteX9438" fmla="*/ 5699741 w 7735930"/>
              <a:gd name="connsiteY9438" fmla="*/ 1480851 h 6858000"/>
              <a:gd name="connsiteX9439" fmla="*/ 5699743 w 7735930"/>
              <a:gd name="connsiteY9439" fmla="*/ 1480853 h 6858000"/>
              <a:gd name="connsiteX9440" fmla="*/ 5696750 w 7735930"/>
              <a:gd name="connsiteY9440" fmla="*/ 1453005 h 6858000"/>
              <a:gd name="connsiteX9441" fmla="*/ 5691558 w 7735930"/>
              <a:gd name="connsiteY9441" fmla="*/ 1445419 h 6858000"/>
              <a:gd name="connsiteX9442" fmla="*/ 5686127 w 7735930"/>
              <a:gd name="connsiteY9442" fmla="*/ 1430708 h 6858000"/>
              <a:gd name="connsiteX9443" fmla="*/ 5695697 w 7735930"/>
              <a:gd name="connsiteY9443" fmla="*/ 1443210 h 6858000"/>
              <a:gd name="connsiteX9444" fmla="*/ 5695696 w 7735930"/>
              <a:gd name="connsiteY9444" fmla="*/ 1443208 h 6858000"/>
              <a:gd name="connsiteX9445" fmla="*/ 5695698 w 7735930"/>
              <a:gd name="connsiteY9445" fmla="*/ 1443210 h 6858000"/>
              <a:gd name="connsiteX9446" fmla="*/ 5695140 w 7735930"/>
              <a:gd name="connsiteY9446" fmla="*/ 1438020 h 6858000"/>
              <a:gd name="connsiteX9447" fmla="*/ 5660763 w 7735930"/>
              <a:gd name="connsiteY9447" fmla="*/ 1361717 h 6858000"/>
              <a:gd name="connsiteX9448" fmla="*/ 5650332 w 7735930"/>
              <a:gd name="connsiteY9448" fmla="*/ 1358119 h 6858000"/>
              <a:gd name="connsiteX9449" fmla="*/ 5650331 w 7735930"/>
              <a:gd name="connsiteY9449" fmla="*/ 1358119 h 6858000"/>
              <a:gd name="connsiteX9450" fmla="*/ 5649398 w 7735930"/>
              <a:gd name="connsiteY9450" fmla="*/ 1370426 h 6858000"/>
              <a:gd name="connsiteX9451" fmla="*/ 5644739 w 7735930"/>
              <a:gd name="connsiteY9451" fmla="*/ 1371265 h 6858000"/>
              <a:gd name="connsiteX9452" fmla="*/ 5646786 w 7735930"/>
              <a:gd name="connsiteY9452" fmla="*/ 1382986 h 6858000"/>
              <a:gd name="connsiteX9453" fmla="*/ 5634136 w 7735930"/>
              <a:gd name="connsiteY9453" fmla="*/ 1373720 h 6858000"/>
              <a:gd name="connsiteX9454" fmla="*/ 5616403 w 7735930"/>
              <a:gd name="connsiteY9454" fmla="*/ 1365180 h 6858000"/>
              <a:gd name="connsiteX9455" fmla="*/ 5613832 w 7735930"/>
              <a:gd name="connsiteY9455" fmla="*/ 1353243 h 6858000"/>
              <a:gd name="connsiteX9456" fmla="*/ 5622721 w 7735930"/>
              <a:gd name="connsiteY9456" fmla="*/ 1361500 h 6858000"/>
              <a:gd name="connsiteX9457" fmla="*/ 5622714 w 7735930"/>
              <a:gd name="connsiteY9457" fmla="*/ 1361492 h 6858000"/>
              <a:gd name="connsiteX9458" fmla="*/ 5622723 w 7735930"/>
              <a:gd name="connsiteY9458" fmla="*/ 1361500 h 6858000"/>
              <a:gd name="connsiteX9459" fmla="*/ 5619891 w 7735930"/>
              <a:gd name="connsiteY9459" fmla="*/ 1358403 h 6858000"/>
              <a:gd name="connsiteX9460" fmla="*/ 5593551 w 7735930"/>
              <a:gd name="connsiteY9460" fmla="*/ 1321955 h 6858000"/>
              <a:gd name="connsiteX9461" fmla="*/ 5608973 w 7735930"/>
              <a:gd name="connsiteY9461" fmla="*/ 1321718 h 6858000"/>
              <a:gd name="connsiteX9462" fmla="*/ 5622448 w 7735930"/>
              <a:gd name="connsiteY9462" fmla="*/ 1335966 h 6858000"/>
              <a:gd name="connsiteX9463" fmla="*/ 5622448 w 7735930"/>
              <a:gd name="connsiteY9463" fmla="*/ 1335965 h 6858000"/>
              <a:gd name="connsiteX9464" fmla="*/ 5622449 w 7735930"/>
              <a:gd name="connsiteY9464" fmla="*/ 1335966 h 6858000"/>
              <a:gd name="connsiteX9465" fmla="*/ 5599070 w 7735930"/>
              <a:gd name="connsiteY9465" fmla="*/ 1281058 h 6858000"/>
              <a:gd name="connsiteX9466" fmla="*/ 5637319 w 7735930"/>
              <a:gd name="connsiteY9466" fmla="*/ 1251635 h 6858000"/>
              <a:gd name="connsiteX9467" fmla="*/ 5628118 w 7735930"/>
              <a:gd name="connsiteY9467" fmla="*/ 1241346 h 6858000"/>
              <a:gd name="connsiteX9468" fmla="*/ 5574699 w 7735930"/>
              <a:gd name="connsiteY9468" fmla="*/ 1176006 h 6858000"/>
              <a:gd name="connsiteX9469" fmla="*/ 5571969 w 7735930"/>
              <a:gd name="connsiteY9469" fmla="*/ 1172604 h 6858000"/>
              <a:gd name="connsiteX9470" fmla="*/ 5571970 w 7735930"/>
              <a:gd name="connsiteY9470" fmla="*/ 1172606 h 6858000"/>
              <a:gd name="connsiteX9471" fmla="*/ 2213520 w 7735930"/>
              <a:gd name="connsiteY9471" fmla="*/ 1158555 h 6858000"/>
              <a:gd name="connsiteX9472" fmla="*/ 2223828 w 7735930"/>
              <a:gd name="connsiteY9472" fmla="*/ 1162152 h 6858000"/>
              <a:gd name="connsiteX9473" fmla="*/ 2222854 w 7735930"/>
              <a:gd name="connsiteY9473" fmla="*/ 1174270 h 6858000"/>
              <a:gd name="connsiteX9474" fmla="*/ 2212464 w 7735930"/>
              <a:gd name="connsiteY9474" fmla="*/ 1170862 h 6858000"/>
              <a:gd name="connsiteX9475" fmla="*/ 2213520 w 7735930"/>
              <a:gd name="connsiteY9475" fmla="*/ 1158555 h 6858000"/>
              <a:gd name="connsiteX9476" fmla="*/ 5605239 w 7735930"/>
              <a:gd name="connsiteY9476" fmla="*/ 1143219 h 6858000"/>
              <a:gd name="connsiteX9477" fmla="*/ 5609906 w 7735930"/>
              <a:gd name="connsiteY9477" fmla="*/ 1154294 h 6858000"/>
              <a:gd name="connsiteX9478" fmla="*/ 5602641 w 7735930"/>
              <a:gd name="connsiteY9478" fmla="*/ 1163666 h 6858000"/>
              <a:gd name="connsiteX9479" fmla="*/ 5597975 w 7735930"/>
              <a:gd name="connsiteY9479" fmla="*/ 1152590 h 6858000"/>
              <a:gd name="connsiteX9480" fmla="*/ 2418053 w 7735930"/>
              <a:gd name="connsiteY9480" fmla="*/ 1125570 h 6858000"/>
              <a:gd name="connsiteX9481" fmla="*/ 2427237 w 7735930"/>
              <a:gd name="connsiteY9481" fmla="*/ 1125811 h 6858000"/>
              <a:gd name="connsiteX9482" fmla="*/ 2438779 w 7735930"/>
              <a:gd name="connsiteY9482" fmla="*/ 1140189 h 6858000"/>
              <a:gd name="connsiteX9483" fmla="*/ 2344941 w 7735930"/>
              <a:gd name="connsiteY9483" fmla="*/ 1230693 h 6858000"/>
              <a:gd name="connsiteX9484" fmla="*/ 2341370 w 7735930"/>
              <a:gd name="connsiteY9484" fmla="*/ 1178435 h 6858000"/>
              <a:gd name="connsiteX9485" fmla="*/ 2343642 w 7735930"/>
              <a:gd name="connsiteY9485" fmla="*/ 1158744 h 6858000"/>
              <a:gd name="connsiteX9486" fmla="*/ 2386828 w 7735930"/>
              <a:gd name="connsiteY9486" fmla="*/ 1143597 h 6858000"/>
              <a:gd name="connsiteX9487" fmla="*/ 2418053 w 7735930"/>
              <a:gd name="connsiteY9487" fmla="*/ 1125570 h 6858000"/>
              <a:gd name="connsiteX9488" fmla="*/ 2231946 w 7735930"/>
              <a:gd name="connsiteY9488" fmla="*/ 1109894 h 6858000"/>
              <a:gd name="connsiteX9489" fmla="*/ 2229024 w 7735930"/>
              <a:gd name="connsiteY9489" fmla="*/ 1129964 h 6858000"/>
              <a:gd name="connsiteX9490" fmla="*/ 2231946 w 7735930"/>
              <a:gd name="connsiteY9490" fmla="*/ 1109894 h 6858000"/>
              <a:gd name="connsiteX9491" fmla="*/ 2316692 w 7735930"/>
              <a:gd name="connsiteY9491" fmla="*/ 1103534 h 6858000"/>
              <a:gd name="connsiteX9492" fmla="*/ 2325134 w 7735930"/>
              <a:gd name="connsiteY9492" fmla="*/ 1108001 h 6858000"/>
              <a:gd name="connsiteX9493" fmla="*/ 2310848 w 7735930"/>
              <a:gd name="connsiteY9493" fmla="*/ 1129964 h 6858000"/>
              <a:gd name="connsiteX9494" fmla="*/ 2302081 w 7735930"/>
              <a:gd name="connsiteY9494" fmla="*/ 1125420 h 6858000"/>
              <a:gd name="connsiteX9495" fmla="*/ 2316692 w 7735930"/>
              <a:gd name="connsiteY9495" fmla="*/ 1103534 h 6858000"/>
              <a:gd name="connsiteX9496" fmla="*/ 6183995 w 7735930"/>
              <a:gd name="connsiteY9496" fmla="*/ 1100735 h 6858000"/>
              <a:gd name="connsiteX9497" fmla="*/ 6172435 w 7735930"/>
              <a:gd name="connsiteY9497" fmla="*/ 1106096 h 6858000"/>
              <a:gd name="connsiteX9498" fmla="*/ 6167545 w 7735930"/>
              <a:gd name="connsiteY9498" fmla="*/ 1113208 h 6858000"/>
              <a:gd name="connsiteX9499" fmla="*/ 6170416 w 7735930"/>
              <a:gd name="connsiteY9499" fmla="*/ 1125278 h 6858000"/>
              <a:gd name="connsiteX9500" fmla="*/ 6170416 w 7735930"/>
              <a:gd name="connsiteY9500" fmla="*/ 1125276 h 6858000"/>
              <a:gd name="connsiteX9501" fmla="*/ 6170417 w 7735930"/>
              <a:gd name="connsiteY9501" fmla="*/ 1125278 h 6858000"/>
              <a:gd name="connsiteX9502" fmla="*/ 6178387 w 7735930"/>
              <a:gd name="connsiteY9502" fmla="*/ 1110937 h 6858000"/>
              <a:gd name="connsiteX9503" fmla="*/ 6183996 w 7735930"/>
              <a:gd name="connsiteY9503" fmla="*/ 1100735 h 6858000"/>
              <a:gd name="connsiteX9504" fmla="*/ 6183994 w 7735930"/>
              <a:gd name="connsiteY9504" fmla="*/ 1100736 h 6858000"/>
              <a:gd name="connsiteX9505" fmla="*/ 2266040 w 7735930"/>
              <a:gd name="connsiteY9505" fmla="*/ 1071269 h 6858000"/>
              <a:gd name="connsiteX9506" fmla="*/ 2265715 w 7735930"/>
              <a:gd name="connsiteY9506" fmla="*/ 1107622 h 6858000"/>
              <a:gd name="connsiteX9507" fmla="*/ 2243310 w 7735930"/>
              <a:gd name="connsiteY9507" fmla="*/ 1089067 h 6858000"/>
              <a:gd name="connsiteX9508" fmla="*/ 2266040 w 7735930"/>
              <a:gd name="connsiteY9508" fmla="*/ 1071269 h 6858000"/>
              <a:gd name="connsiteX9509" fmla="*/ 5784472 w 7735930"/>
              <a:gd name="connsiteY9509" fmla="*/ 1053851 h 6858000"/>
              <a:gd name="connsiteX9510" fmla="*/ 5789261 w 7735930"/>
              <a:gd name="connsiteY9510" fmla="*/ 1064736 h 6858000"/>
              <a:gd name="connsiteX9511" fmla="*/ 5781875 w 7735930"/>
              <a:gd name="connsiteY9511" fmla="*/ 1073919 h 6858000"/>
              <a:gd name="connsiteX9512" fmla="*/ 5777086 w 7735930"/>
              <a:gd name="connsiteY9512" fmla="*/ 1063174 h 6858000"/>
              <a:gd name="connsiteX9513" fmla="*/ 2198502 w 7735930"/>
              <a:gd name="connsiteY9513" fmla="*/ 1031129 h 6858000"/>
              <a:gd name="connsiteX9514" fmla="*/ 2195580 w 7735930"/>
              <a:gd name="connsiteY9514" fmla="*/ 1051578 h 6858000"/>
              <a:gd name="connsiteX9515" fmla="*/ 2198502 w 7735930"/>
              <a:gd name="connsiteY9515" fmla="*/ 1031129 h 6858000"/>
              <a:gd name="connsiteX9516" fmla="*/ 5593550 w 7735930"/>
              <a:gd name="connsiteY9516" fmla="*/ 1008787 h 6858000"/>
              <a:gd name="connsiteX9517" fmla="*/ 5588679 w 7735930"/>
              <a:gd name="connsiteY9517" fmla="*/ 1049305 h 6858000"/>
              <a:gd name="connsiteX9518" fmla="*/ 5551663 w 7735930"/>
              <a:gd name="connsiteY9518" fmla="*/ 1095883 h 6858000"/>
              <a:gd name="connsiteX9519" fmla="*/ 5568913 w 7735930"/>
              <a:gd name="connsiteY9519" fmla="*/ 1123953 h 6858000"/>
              <a:gd name="connsiteX9520" fmla="*/ 5568632 w 7735930"/>
              <a:gd name="connsiteY9520" fmla="*/ 1132914 h 6858000"/>
              <a:gd name="connsiteX9521" fmla="*/ 5595853 w 7735930"/>
              <a:gd name="connsiteY9521" fmla="*/ 1165936 h 6858000"/>
              <a:gd name="connsiteX9522" fmla="*/ 5639308 w 7735930"/>
              <a:gd name="connsiteY9522" fmla="*/ 1215438 h 6858000"/>
              <a:gd name="connsiteX9523" fmla="*/ 5639307 w 7735930"/>
              <a:gd name="connsiteY9523" fmla="*/ 1215435 h 6858000"/>
              <a:gd name="connsiteX9524" fmla="*/ 5639309 w 7735930"/>
              <a:gd name="connsiteY9524" fmla="*/ 1215438 h 6858000"/>
              <a:gd name="connsiteX9525" fmla="*/ 5634366 w 7735930"/>
              <a:gd name="connsiteY9525" fmla="*/ 1202174 h 6858000"/>
              <a:gd name="connsiteX9526" fmla="*/ 5622124 w 7735930"/>
              <a:gd name="connsiteY9526" fmla="*/ 1187524 h 6858000"/>
              <a:gd name="connsiteX9527" fmla="*/ 5656542 w 7735930"/>
              <a:gd name="connsiteY9527" fmla="*/ 1161016 h 6858000"/>
              <a:gd name="connsiteX9528" fmla="*/ 5593551 w 7735930"/>
              <a:gd name="connsiteY9528" fmla="*/ 1008787 h 6858000"/>
              <a:gd name="connsiteX9529" fmla="*/ 5743560 w 7735930"/>
              <a:gd name="connsiteY9529" fmla="*/ 999320 h 6858000"/>
              <a:gd name="connsiteX9530" fmla="*/ 5744412 w 7735930"/>
              <a:gd name="connsiteY9530" fmla="*/ 1013739 h 6858000"/>
              <a:gd name="connsiteX9531" fmla="*/ 5739176 w 7735930"/>
              <a:gd name="connsiteY9531" fmla="*/ 1023224 h 6858000"/>
              <a:gd name="connsiteX9532" fmla="*/ 5722130 w 7735930"/>
              <a:gd name="connsiteY9532" fmla="*/ 1029234 h 6858000"/>
              <a:gd name="connsiteX9533" fmla="*/ 5716119 w 7735930"/>
              <a:gd name="connsiteY9533" fmla="*/ 1026318 h 6858000"/>
              <a:gd name="connsiteX9534" fmla="*/ 5723820 w 7735930"/>
              <a:gd name="connsiteY9534" fmla="*/ 1010970 h 6858000"/>
              <a:gd name="connsiteX9535" fmla="*/ 5741491 w 7735930"/>
              <a:gd name="connsiteY9535" fmla="*/ 983179 h 6858000"/>
              <a:gd name="connsiteX9536" fmla="*/ 5744762 w 7735930"/>
              <a:gd name="connsiteY9536" fmla="*/ 985255 h 6858000"/>
              <a:gd name="connsiteX9537" fmla="*/ 5741612 w 7735930"/>
              <a:gd name="connsiteY9537" fmla="*/ 995531 h 6858000"/>
              <a:gd name="connsiteX9538" fmla="*/ 5738280 w 7735930"/>
              <a:gd name="connsiteY9538" fmla="*/ 987279 h 6858000"/>
              <a:gd name="connsiteX9539" fmla="*/ 5829281 w 7735930"/>
              <a:gd name="connsiteY9539" fmla="*/ 941761 h 6858000"/>
              <a:gd name="connsiteX9540" fmla="*/ 5833948 w 7735930"/>
              <a:gd name="connsiteY9540" fmla="*/ 952647 h 6858000"/>
              <a:gd name="connsiteX9541" fmla="*/ 5826683 w 7735930"/>
              <a:gd name="connsiteY9541" fmla="*/ 961829 h 6858000"/>
              <a:gd name="connsiteX9542" fmla="*/ 5821895 w 7735930"/>
              <a:gd name="connsiteY9542" fmla="*/ 951085 h 6858000"/>
              <a:gd name="connsiteX9543" fmla="*/ 2142330 w 7735930"/>
              <a:gd name="connsiteY9543" fmla="*/ 941760 h 6858000"/>
              <a:gd name="connsiteX9544" fmla="*/ 2139732 w 7735930"/>
              <a:gd name="connsiteY9544" fmla="*/ 961830 h 6858000"/>
              <a:gd name="connsiteX9545" fmla="*/ 2142330 w 7735930"/>
              <a:gd name="connsiteY9545" fmla="*/ 941760 h 6858000"/>
              <a:gd name="connsiteX9546" fmla="*/ 5851685 w 7735930"/>
              <a:gd name="connsiteY9546" fmla="*/ 930401 h 6858000"/>
              <a:gd name="connsiteX9547" fmla="*/ 5856352 w 7735930"/>
              <a:gd name="connsiteY9547" fmla="*/ 941145 h 6858000"/>
              <a:gd name="connsiteX9548" fmla="*/ 5849087 w 7735930"/>
              <a:gd name="connsiteY9548" fmla="*/ 950469 h 6858000"/>
              <a:gd name="connsiteX9549" fmla="*/ 5844420 w 7735930"/>
              <a:gd name="connsiteY9549" fmla="*/ 939725 h 6858000"/>
              <a:gd name="connsiteX9550" fmla="*/ 6791550 w 7735930"/>
              <a:gd name="connsiteY9550" fmla="*/ 918623 h 6858000"/>
              <a:gd name="connsiteX9551" fmla="*/ 6777956 w 7735930"/>
              <a:gd name="connsiteY9551" fmla="*/ 950434 h 6858000"/>
              <a:gd name="connsiteX9552" fmla="*/ 6784959 w 7735930"/>
              <a:gd name="connsiteY9552" fmla="*/ 950641 h 6858000"/>
              <a:gd name="connsiteX9553" fmla="*/ 6784960 w 7735930"/>
              <a:gd name="connsiteY9553" fmla="*/ 950641 h 6858000"/>
              <a:gd name="connsiteX9554" fmla="*/ 6805556 w 7735930"/>
              <a:gd name="connsiteY9554" fmla="*/ 940312 h 6858000"/>
              <a:gd name="connsiteX9555" fmla="*/ 6791551 w 7735930"/>
              <a:gd name="connsiteY9555" fmla="*/ 918623 h 6858000"/>
              <a:gd name="connsiteX9556" fmla="*/ 6791550 w 7735930"/>
              <a:gd name="connsiteY9556" fmla="*/ 918624 h 6858000"/>
              <a:gd name="connsiteX9557" fmla="*/ 2211166 w 7735930"/>
              <a:gd name="connsiteY9557" fmla="*/ 904271 h 6858000"/>
              <a:gd name="connsiteX9558" fmla="*/ 2211815 w 7735930"/>
              <a:gd name="connsiteY9558" fmla="*/ 917146 h 6858000"/>
              <a:gd name="connsiteX9559" fmla="*/ 2211166 w 7735930"/>
              <a:gd name="connsiteY9559" fmla="*/ 904271 h 6858000"/>
              <a:gd name="connsiteX9560" fmla="*/ 6865772 w 7735930"/>
              <a:gd name="connsiteY9560" fmla="*/ 887910 h 6858000"/>
              <a:gd name="connsiteX9561" fmla="*/ 6857530 w 7735930"/>
              <a:gd name="connsiteY9561" fmla="*/ 918729 h 6858000"/>
              <a:gd name="connsiteX9562" fmla="*/ 6858077 w 7735930"/>
              <a:gd name="connsiteY9562" fmla="*/ 977288 h 6858000"/>
              <a:gd name="connsiteX9563" fmla="*/ 6839746 w 7735930"/>
              <a:gd name="connsiteY9563" fmla="*/ 1004555 h 6858000"/>
              <a:gd name="connsiteX9564" fmla="*/ 6839746 w 7735930"/>
              <a:gd name="connsiteY9564" fmla="*/ 1004553 h 6858000"/>
              <a:gd name="connsiteX9565" fmla="*/ 6839747 w 7735930"/>
              <a:gd name="connsiteY9565" fmla="*/ 1004555 h 6858000"/>
              <a:gd name="connsiteX9566" fmla="*/ 6843325 w 7735930"/>
              <a:gd name="connsiteY9566" fmla="*/ 991670 h 6858000"/>
              <a:gd name="connsiteX9567" fmla="*/ 6847711 w 7735930"/>
              <a:gd name="connsiteY9567" fmla="*/ 986864 h 6858000"/>
              <a:gd name="connsiteX9568" fmla="*/ 6854781 w 7735930"/>
              <a:gd name="connsiteY9568" fmla="*/ 989475 h 6858000"/>
              <a:gd name="connsiteX9569" fmla="*/ 6853043 w 7735930"/>
              <a:gd name="connsiteY9569" fmla="*/ 1144014 h 6858000"/>
              <a:gd name="connsiteX9570" fmla="*/ 6858764 w 7735930"/>
              <a:gd name="connsiteY9570" fmla="*/ 1190150 h 6858000"/>
              <a:gd name="connsiteX9571" fmla="*/ 6858765 w 7735930"/>
              <a:gd name="connsiteY9571" fmla="*/ 1190149 h 6858000"/>
              <a:gd name="connsiteX9572" fmla="*/ 6858765 w 7735930"/>
              <a:gd name="connsiteY9572" fmla="*/ 1190150 h 6858000"/>
              <a:gd name="connsiteX9573" fmla="*/ 6859224 w 7735930"/>
              <a:gd name="connsiteY9573" fmla="*/ 1189796 h 6858000"/>
              <a:gd name="connsiteX9574" fmla="*/ 6861145 w 7735930"/>
              <a:gd name="connsiteY9574" fmla="*/ 1192285 h 6858000"/>
              <a:gd name="connsiteX9575" fmla="*/ 6861145 w 7735930"/>
              <a:gd name="connsiteY9575" fmla="*/ 1192284 h 6858000"/>
              <a:gd name="connsiteX9576" fmla="*/ 6861146 w 7735930"/>
              <a:gd name="connsiteY9576" fmla="*/ 1192285 h 6858000"/>
              <a:gd name="connsiteX9577" fmla="*/ 6861959 w 7735930"/>
              <a:gd name="connsiteY9577" fmla="*/ 1187419 h 6858000"/>
              <a:gd name="connsiteX9578" fmla="*/ 6885883 w 7735930"/>
              <a:gd name="connsiteY9578" fmla="*/ 1164645 h 6858000"/>
              <a:gd name="connsiteX9579" fmla="*/ 6875636 w 7735930"/>
              <a:gd name="connsiteY9579" fmla="*/ 1146286 h 6858000"/>
              <a:gd name="connsiteX9580" fmla="*/ 6882382 w 7735930"/>
              <a:gd name="connsiteY9580" fmla="*/ 1123126 h 6858000"/>
              <a:gd name="connsiteX9581" fmla="*/ 6891823 w 7735930"/>
              <a:gd name="connsiteY9581" fmla="*/ 1131407 h 6858000"/>
              <a:gd name="connsiteX9582" fmla="*/ 6900918 w 7735930"/>
              <a:gd name="connsiteY9582" fmla="*/ 1149359 h 6858000"/>
              <a:gd name="connsiteX9583" fmla="*/ 6900919 w 7735930"/>
              <a:gd name="connsiteY9583" fmla="*/ 1149359 h 6858000"/>
              <a:gd name="connsiteX9584" fmla="*/ 6927800 w 7735930"/>
              <a:gd name="connsiteY9584" fmla="*/ 1099234 h 6858000"/>
              <a:gd name="connsiteX9585" fmla="*/ 6935167 w 7735930"/>
              <a:gd name="connsiteY9585" fmla="*/ 1042747 h 6858000"/>
              <a:gd name="connsiteX9586" fmla="*/ 6935165 w 7735930"/>
              <a:gd name="connsiteY9586" fmla="*/ 1042748 h 6858000"/>
              <a:gd name="connsiteX9587" fmla="*/ 6935166 w 7735930"/>
              <a:gd name="connsiteY9587" fmla="*/ 1042747 h 6858000"/>
              <a:gd name="connsiteX9588" fmla="*/ 6909229 w 7735930"/>
              <a:gd name="connsiteY9588" fmla="*/ 1062558 h 6858000"/>
              <a:gd name="connsiteX9589" fmla="*/ 6897580 w 7735930"/>
              <a:gd name="connsiteY9589" fmla="*/ 1020005 h 6858000"/>
              <a:gd name="connsiteX9590" fmla="*/ 6879357 w 7735930"/>
              <a:gd name="connsiteY9590" fmla="*/ 976599 h 6858000"/>
              <a:gd name="connsiteX9591" fmla="*/ 6884552 w 7735930"/>
              <a:gd name="connsiteY9591" fmla="*/ 935701 h 6858000"/>
              <a:gd name="connsiteX9592" fmla="*/ 6869616 w 7735930"/>
              <a:gd name="connsiteY9592" fmla="*/ 892911 h 6858000"/>
              <a:gd name="connsiteX9593" fmla="*/ 6865773 w 7735930"/>
              <a:gd name="connsiteY9593" fmla="*/ 887910 h 6858000"/>
              <a:gd name="connsiteX9594" fmla="*/ 6865772 w 7735930"/>
              <a:gd name="connsiteY9594" fmla="*/ 887911 h 6858000"/>
              <a:gd name="connsiteX9595" fmla="*/ 6134822 w 7735930"/>
              <a:gd name="connsiteY9595" fmla="*/ 865647 h 6858000"/>
              <a:gd name="connsiteX9596" fmla="*/ 6137018 w 7735930"/>
              <a:gd name="connsiteY9596" fmla="*/ 873663 h 6858000"/>
              <a:gd name="connsiteX9597" fmla="*/ 6133401 w 7735930"/>
              <a:gd name="connsiteY9597" fmla="*/ 880935 h 6858000"/>
              <a:gd name="connsiteX9598" fmla="*/ 6120536 w 7735930"/>
              <a:gd name="connsiteY9598" fmla="*/ 894803 h 6858000"/>
              <a:gd name="connsiteX9599" fmla="*/ 6118339 w 7735930"/>
              <a:gd name="connsiteY9599" fmla="*/ 886787 h 6858000"/>
              <a:gd name="connsiteX9600" fmla="*/ 6121957 w 7735930"/>
              <a:gd name="connsiteY9600" fmla="*/ 879515 h 6858000"/>
              <a:gd name="connsiteX9601" fmla="*/ 5808175 w 7735930"/>
              <a:gd name="connsiteY9601" fmla="*/ 864131 h 6858000"/>
              <a:gd name="connsiteX9602" fmla="*/ 5808824 w 7735930"/>
              <a:gd name="connsiteY9602" fmla="*/ 868675 h 6858000"/>
              <a:gd name="connsiteX9603" fmla="*/ 5814669 w 7735930"/>
              <a:gd name="connsiteY9603" fmla="*/ 895940 h 6858000"/>
              <a:gd name="connsiteX9604" fmla="*/ 5823436 w 7735930"/>
              <a:gd name="connsiteY9604" fmla="*/ 907300 h 6858000"/>
              <a:gd name="connsiteX9605" fmla="*/ 5811422 w 7735930"/>
              <a:gd name="connsiteY9605" fmla="*/ 916389 h 6858000"/>
              <a:gd name="connsiteX9606" fmla="*/ 5803306 w 7735930"/>
              <a:gd name="connsiteY9606" fmla="*/ 916389 h 6858000"/>
              <a:gd name="connsiteX9607" fmla="*/ 5797096 w 7735930"/>
              <a:gd name="connsiteY9607" fmla="*/ 869101 h 6858000"/>
              <a:gd name="connsiteX9608" fmla="*/ 5591925 w 7735930"/>
              <a:gd name="connsiteY9608" fmla="*/ 864131 h 6858000"/>
              <a:gd name="connsiteX9609" fmla="*/ 5589328 w 7735930"/>
              <a:gd name="connsiteY9609" fmla="*/ 884580 h 6858000"/>
              <a:gd name="connsiteX9610" fmla="*/ 5589328 w 7735930"/>
              <a:gd name="connsiteY9610" fmla="*/ 884579 h 6858000"/>
              <a:gd name="connsiteX9611" fmla="*/ 5589329 w 7735930"/>
              <a:gd name="connsiteY9611" fmla="*/ 884580 h 6858000"/>
              <a:gd name="connsiteX9612" fmla="*/ 5591927 w 7735930"/>
              <a:gd name="connsiteY9612" fmla="*/ 864131 h 6858000"/>
              <a:gd name="connsiteX9613" fmla="*/ 5591926 w 7735930"/>
              <a:gd name="connsiteY9613" fmla="*/ 864132 h 6858000"/>
              <a:gd name="connsiteX9614" fmla="*/ 6839169 w 7735930"/>
              <a:gd name="connsiteY9614" fmla="*/ 853291 h 6858000"/>
              <a:gd name="connsiteX9615" fmla="*/ 6832949 w 7735930"/>
              <a:gd name="connsiteY9615" fmla="*/ 921721 h 6858000"/>
              <a:gd name="connsiteX9616" fmla="*/ 6832950 w 7735930"/>
              <a:gd name="connsiteY9616" fmla="*/ 921714 h 6858000"/>
              <a:gd name="connsiteX9617" fmla="*/ 6832950 w 7735930"/>
              <a:gd name="connsiteY9617" fmla="*/ 921721 h 6858000"/>
              <a:gd name="connsiteX9618" fmla="*/ 6845336 w 7735930"/>
              <a:gd name="connsiteY9618" fmla="*/ 873907 h 6858000"/>
              <a:gd name="connsiteX9619" fmla="*/ 6848094 w 7735930"/>
              <a:gd name="connsiteY9619" fmla="*/ 864905 h 6858000"/>
              <a:gd name="connsiteX9620" fmla="*/ 6839170 w 7735930"/>
              <a:gd name="connsiteY9620" fmla="*/ 853291 h 6858000"/>
              <a:gd name="connsiteX9621" fmla="*/ 6839170 w 7735930"/>
              <a:gd name="connsiteY9621" fmla="*/ 853292 h 6858000"/>
              <a:gd name="connsiteX9622" fmla="*/ 2169036 w 7735930"/>
              <a:gd name="connsiteY9622" fmla="*/ 844345 h 6858000"/>
              <a:gd name="connsiteX9623" fmla="*/ 2181293 w 7735930"/>
              <a:gd name="connsiteY9623" fmla="*/ 846333 h 6858000"/>
              <a:gd name="connsiteX9624" fmla="*/ 2172851 w 7735930"/>
              <a:gd name="connsiteY9624" fmla="*/ 849741 h 6858000"/>
              <a:gd name="connsiteX9625" fmla="*/ 2169036 w 7735930"/>
              <a:gd name="connsiteY9625" fmla="*/ 844345 h 6858000"/>
              <a:gd name="connsiteX9626" fmla="*/ 6083560 w 7735930"/>
              <a:gd name="connsiteY9626" fmla="*/ 835399 h 6858000"/>
              <a:gd name="connsiteX9627" fmla="*/ 6100729 w 7735930"/>
              <a:gd name="connsiteY9627" fmla="*/ 849362 h 6858000"/>
              <a:gd name="connsiteX9628" fmla="*/ 6103244 w 7735930"/>
              <a:gd name="connsiteY9628" fmla="*/ 859445 h 6858000"/>
              <a:gd name="connsiteX9629" fmla="*/ 6097483 w 7735930"/>
              <a:gd name="connsiteY9629" fmla="*/ 860723 h 6858000"/>
              <a:gd name="connsiteX9630" fmla="*/ 6080274 w 7735930"/>
              <a:gd name="connsiteY9630" fmla="*/ 846712 h 6858000"/>
              <a:gd name="connsiteX9631" fmla="*/ 6077762 w 7735930"/>
              <a:gd name="connsiteY9631" fmla="*/ 836635 h 6858000"/>
              <a:gd name="connsiteX9632" fmla="*/ 2033880 w 7735930"/>
              <a:gd name="connsiteY9632" fmla="*/ 828914 h 6858000"/>
              <a:gd name="connsiteX9633" fmla="*/ 2068623 w 7735930"/>
              <a:gd name="connsiteY9633" fmla="*/ 874734 h 6858000"/>
              <a:gd name="connsiteX9634" fmla="*/ 2043621 w 7735930"/>
              <a:gd name="connsiteY9634" fmla="*/ 912602 h 6858000"/>
              <a:gd name="connsiteX9635" fmla="*/ 2114730 w 7735930"/>
              <a:gd name="connsiteY9635" fmla="*/ 839138 h 6858000"/>
              <a:gd name="connsiteX9636" fmla="*/ 2158889 w 7735930"/>
              <a:gd name="connsiteY9636" fmla="*/ 896697 h 6858000"/>
              <a:gd name="connsiteX9637" fmla="*/ 2118302 w 7735930"/>
              <a:gd name="connsiteY9637" fmla="*/ 891017 h 6858000"/>
              <a:gd name="connsiteX9638" fmla="*/ 2112782 w 7735930"/>
              <a:gd name="connsiteY9638" fmla="*/ 931915 h 6858000"/>
              <a:gd name="connsiteX9639" fmla="*/ 2069922 w 7735930"/>
              <a:gd name="connsiteY9639" fmla="*/ 946683 h 6858000"/>
              <a:gd name="connsiteX9640" fmla="*/ 2023814 w 7735930"/>
              <a:gd name="connsiteY9640" fmla="*/ 982279 h 6858000"/>
              <a:gd name="connsiteX9641" fmla="*/ 2029334 w 7735930"/>
              <a:gd name="connsiteY9641" fmla="*/ 941760 h 6858000"/>
              <a:gd name="connsiteX9642" fmla="*/ 1960498 w 7735930"/>
              <a:gd name="connsiteY9642" fmla="*/ 994397 h 6858000"/>
              <a:gd name="connsiteX9643" fmla="*/ 2010177 w 7735930"/>
              <a:gd name="connsiteY9643" fmla="*/ 1011437 h 6858000"/>
              <a:gd name="connsiteX9644" fmla="*/ 1943614 w 7735930"/>
              <a:gd name="connsiteY9644" fmla="*/ 1044004 h 6858000"/>
              <a:gd name="connsiteX9645" fmla="*/ 1950108 w 7735930"/>
              <a:gd name="connsiteY9645" fmla="*/ 1075434 h 6858000"/>
              <a:gd name="connsiteX9646" fmla="*/ 1881596 w 7735930"/>
              <a:gd name="connsiteY9646" fmla="*/ 1128450 h 6858000"/>
              <a:gd name="connsiteX9647" fmla="*/ 1865686 w 7735930"/>
              <a:gd name="connsiteY9647" fmla="*/ 1129586 h 6858000"/>
              <a:gd name="connsiteX9648" fmla="*/ 1909520 w 7735930"/>
              <a:gd name="connsiteY9648" fmla="*/ 1070512 h 6858000"/>
              <a:gd name="connsiteX9649" fmla="*/ 1857569 w 7735930"/>
              <a:gd name="connsiteY9649" fmla="*/ 1073920 h 6858000"/>
              <a:gd name="connsiteX9650" fmla="*/ 1989072 w 7735930"/>
              <a:gd name="connsiteY9650" fmla="*/ 936459 h 6858000"/>
              <a:gd name="connsiteX9651" fmla="*/ 2033880 w 7735930"/>
              <a:gd name="connsiteY9651" fmla="*/ 828914 h 6858000"/>
              <a:gd name="connsiteX9652" fmla="*/ 5924742 w 7735930"/>
              <a:gd name="connsiteY9652" fmla="*/ 808843 h 6858000"/>
              <a:gd name="connsiteX9653" fmla="*/ 5924743 w 7735930"/>
              <a:gd name="connsiteY9653" fmla="*/ 808844 h 6858000"/>
              <a:gd name="connsiteX9654" fmla="*/ 5924742 w 7735930"/>
              <a:gd name="connsiteY9654" fmla="*/ 808844 h 6858000"/>
              <a:gd name="connsiteX9655" fmla="*/ 2680030 w 7735930"/>
              <a:gd name="connsiteY9655" fmla="*/ 784608 h 6858000"/>
              <a:gd name="connsiteX9656" fmla="*/ 2677432 w 7735930"/>
              <a:gd name="connsiteY9656" fmla="*/ 805057 h 6858000"/>
              <a:gd name="connsiteX9657" fmla="*/ 2680030 w 7735930"/>
              <a:gd name="connsiteY9657" fmla="*/ 784608 h 6858000"/>
              <a:gd name="connsiteX9658" fmla="*/ 5572555 w 7735930"/>
              <a:gd name="connsiteY9658" fmla="*/ 776596 h 6858000"/>
              <a:gd name="connsiteX9659" fmla="*/ 5562054 w 7735930"/>
              <a:gd name="connsiteY9659" fmla="*/ 777792 h 6858000"/>
              <a:gd name="connsiteX9660" fmla="*/ 5623747 w 7735930"/>
              <a:gd name="connsiteY9660" fmla="*/ 858072 h 6858000"/>
              <a:gd name="connsiteX9661" fmla="*/ 5623747 w 7735930"/>
              <a:gd name="connsiteY9661" fmla="*/ 858071 h 6858000"/>
              <a:gd name="connsiteX9662" fmla="*/ 5623748 w 7735930"/>
              <a:gd name="connsiteY9662" fmla="*/ 858072 h 6858000"/>
              <a:gd name="connsiteX9663" fmla="*/ 5658166 w 7735930"/>
              <a:gd name="connsiteY9663" fmla="*/ 831564 h 6858000"/>
              <a:gd name="connsiteX9664" fmla="*/ 5629713 w 7735930"/>
              <a:gd name="connsiteY9664" fmla="*/ 811873 h 6858000"/>
              <a:gd name="connsiteX9665" fmla="*/ 5629712 w 7735930"/>
              <a:gd name="connsiteY9665" fmla="*/ 811873 h 6858000"/>
              <a:gd name="connsiteX9666" fmla="*/ 5614285 w 7735930"/>
              <a:gd name="connsiteY9666" fmla="*/ 812180 h 6858000"/>
              <a:gd name="connsiteX9667" fmla="*/ 5600045 w 7735930"/>
              <a:gd name="connsiteY9667" fmla="*/ 803542 h 6858000"/>
              <a:gd name="connsiteX9668" fmla="*/ 5572557 w 7735930"/>
              <a:gd name="connsiteY9668" fmla="*/ 776596 h 6858000"/>
              <a:gd name="connsiteX9669" fmla="*/ 5572556 w 7735930"/>
              <a:gd name="connsiteY9669" fmla="*/ 776597 h 6858000"/>
              <a:gd name="connsiteX9670" fmla="*/ 2045082 w 7735930"/>
              <a:gd name="connsiteY9670" fmla="*/ 766526 h 6858000"/>
              <a:gd name="connsiteX9671" fmla="*/ 2055635 w 7735930"/>
              <a:gd name="connsiteY9671" fmla="*/ 769840 h 6858000"/>
              <a:gd name="connsiteX9672" fmla="*/ 2054661 w 7735930"/>
              <a:gd name="connsiteY9672" fmla="*/ 782336 h 6858000"/>
              <a:gd name="connsiteX9673" fmla="*/ 2044270 w 7735930"/>
              <a:gd name="connsiteY9673" fmla="*/ 778549 h 6858000"/>
              <a:gd name="connsiteX9674" fmla="*/ 2045082 w 7735930"/>
              <a:gd name="connsiteY9674" fmla="*/ 766526 h 6858000"/>
              <a:gd name="connsiteX9675" fmla="*/ 6068259 w 7735930"/>
              <a:gd name="connsiteY9675" fmla="*/ 755119 h 6858000"/>
              <a:gd name="connsiteX9676" fmla="*/ 6078649 w 7735930"/>
              <a:gd name="connsiteY9676" fmla="*/ 758858 h 6858000"/>
              <a:gd name="connsiteX9677" fmla="*/ 6081003 w 7735930"/>
              <a:gd name="connsiteY9677" fmla="*/ 767189 h 6858000"/>
              <a:gd name="connsiteX9678" fmla="*/ 6078000 w 7735930"/>
              <a:gd name="connsiteY9678" fmla="*/ 770975 h 6858000"/>
              <a:gd name="connsiteX9679" fmla="*/ 6067610 w 7735930"/>
              <a:gd name="connsiteY9679" fmla="*/ 767568 h 6858000"/>
              <a:gd name="connsiteX9680" fmla="*/ 6065226 w 7735930"/>
              <a:gd name="connsiteY9680" fmla="*/ 759018 h 6858000"/>
              <a:gd name="connsiteX9681" fmla="*/ 2725163 w 7735930"/>
              <a:gd name="connsiteY9681" fmla="*/ 717582 h 6858000"/>
              <a:gd name="connsiteX9682" fmla="*/ 2722566 w 7735930"/>
              <a:gd name="connsiteY9682" fmla="*/ 737652 h 6858000"/>
              <a:gd name="connsiteX9683" fmla="*/ 2725163 w 7735930"/>
              <a:gd name="connsiteY9683" fmla="*/ 717582 h 6858000"/>
              <a:gd name="connsiteX9684" fmla="*/ 6098131 w 7735930"/>
              <a:gd name="connsiteY9684" fmla="*/ 706222 h 6858000"/>
              <a:gd name="connsiteX9685" fmla="*/ 6102960 w 7735930"/>
              <a:gd name="connsiteY9685" fmla="*/ 717297 h 6858000"/>
              <a:gd name="connsiteX9686" fmla="*/ 6095858 w 7735930"/>
              <a:gd name="connsiteY9686" fmla="*/ 726669 h 6858000"/>
              <a:gd name="connsiteX9687" fmla="*/ 6091029 w 7735930"/>
              <a:gd name="connsiteY9687" fmla="*/ 715593 h 6858000"/>
              <a:gd name="connsiteX9688" fmla="*/ 6850682 w 7735930"/>
              <a:gd name="connsiteY9688" fmla="*/ 645714 h 6858000"/>
              <a:gd name="connsiteX9689" fmla="*/ 6850217 w 7735930"/>
              <a:gd name="connsiteY9689" fmla="*/ 655045 h 6858000"/>
              <a:gd name="connsiteX9690" fmla="*/ 6853170 w 7735930"/>
              <a:gd name="connsiteY9690" fmla="*/ 661133 h 6858000"/>
              <a:gd name="connsiteX9691" fmla="*/ 6853170 w 7735930"/>
              <a:gd name="connsiteY9691" fmla="*/ 661132 h 6858000"/>
              <a:gd name="connsiteX9692" fmla="*/ 6853171 w 7735930"/>
              <a:gd name="connsiteY9692" fmla="*/ 661133 h 6858000"/>
              <a:gd name="connsiteX9693" fmla="*/ 6855329 w 7735930"/>
              <a:gd name="connsiteY9693" fmla="*/ 656993 h 6858000"/>
              <a:gd name="connsiteX9694" fmla="*/ 6852721 w 7735930"/>
              <a:gd name="connsiteY9694" fmla="*/ 648774 h 6858000"/>
              <a:gd name="connsiteX9695" fmla="*/ 6850683 w 7735930"/>
              <a:gd name="connsiteY9695" fmla="*/ 645714 h 6858000"/>
              <a:gd name="connsiteX9696" fmla="*/ 6850683 w 7735930"/>
              <a:gd name="connsiteY9696" fmla="*/ 645715 h 6858000"/>
              <a:gd name="connsiteX9697" fmla="*/ 2406309 w 7735930"/>
              <a:gd name="connsiteY9697" fmla="*/ 636166 h 6858000"/>
              <a:gd name="connsiteX9698" fmla="*/ 2392347 w 7735930"/>
              <a:gd name="connsiteY9698" fmla="*/ 665324 h 6858000"/>
              <a:gd name="connsiteX9699" fmla="*/ 2392348 w 7735930"/>
              <a:gd name="connsiteY9699" fmla="*/ 665323 h 6858000"/>
              <a:gd name="connsiteX9700" fmla="*/ 2392348 w 7735930"/>
              <a:gd name="connsiteY9700" fmla="*/ 665324 h 6858000"/>
              <a:gd name="connsiteX9701" fmla="*/ 2406310 w 7735930"/>
              <a:gd name="connsiteY9701" fmla="*/ 636166 h 6858000"/>
              <a:gd name="connsiteX9702" fmla="*/ 2406309 w 7735930"/>
              <a:gd name="connsiteY9702" fmla="*/ 636167 h 6858000"/>
              <a:gd name="connsiteX9703" fmla="*/ 6837892 w 7735930"/>
              <a:gd name="connsiteY9703" fmla="*/ 630254 h 6858000"/>
              <a:gd name="connsiteX9704" fmla="*/ 6820797 w 7735930"/>
              <a:gd name="connsiteY9704" fmla="*/ 772992 h 6858000"/>
              <a:gd name="connsiteX9705" fmla="*/ 6799582 w 7735930"/>
              <a:gd name="connsiteY9705" fmla="*/ 865535 h 6858000"/>
              <a:gd name="connsiteX9706" fmla="*/ 6799582 w 7735930"/>
              <a:gd name="connsiteY9706" fmla="*/ 865533 h 6858000"/>
              <a:gd name="connsiteX9707" fmla="*/ 6799583 w 7735930"/>
              <a:gd name="connsiteY9707" fmla="*/ 865535 h 6858000"/>
              <a:gd name="connsiteX9708" fmla="*/ 6813782 w 7735930"/>
              <a:gd name="connsiteY9708" fmla="*/ 821520 h 6858000"/>
              <a:gd name="connsiteX9709" fmla="*/ 6814123 w 7735930"/>
              <a:gd name="connsiteY9709" fmla="*/ 820698 h 6858000"/>
              <a:gd name="connsiteX9710" fmla="*/ 6807923 w 7735930"/>
              <a:gd name="connsiteY9710" fmla="*/ 812630 h 6858000"/>
              <a:gd name="connsiteX9711" fmla="*/ 6822084 w 7735930"/>
              <a:gd name="connsiteY9711" fmla="*/ 801541 h 6858000"/>
              <a:gd name="connsiteX9712" fmla="*/ 6831920 w 7735930"/>
              <a:gd name="connsiteY9712" fmla="*/ 777872 h 6858000"/>
              <a:gd name="connsiteX9713" fmla="*/ 6844651 w 7735930"/>
              <a:gd name="connsiteY9713" fmla="*/ 733799 h 6858000"/>
              <a:gd name="connsiteX9714" fmla="*/ 6842688 w 7735930"/>
              <a:gd name="connsiteY9714" fmla="*/ 689819 h 6858000"/>
              <a:gd name="connsiteX9715" fmla="*/ 6842381 w 7735930"/>
              <a:gd name="connsiteY9715" fmla="*/ 689486 h 6858000"/>
              <a:gd name="connsiteX9716" fmla="*/ 6842381 w 7735930"/>
              <a:gd name="connsiteY9716" fmla="*/ 689487 h 6858000"/>
              <a:gd name="connsiteX9717" fmla="*/ 6842380 w 7735930"/>
              <a:gd name="connsiteY9717" fmla="*/ 689486 h 6858000"/>
              <a:gd name="connsiteX9718" fmla="*/ 6836038 w 7735930"/>
              <a:gd name="connsiteY9718" fmla="*/ 714508 h 6858000"/>
              <a:gd name="connsiteX9719" fmla="*/ 6826358 w 7735930"/>
              <a:gd name="connsiteY9719" fmla="*/ 740353 h 6858000"/>
              <a:gd name="connsiteX9720" fmla="*/ 6822861 w 7735930"/>
              <a:gd name="connsiteY9720" fmla="*/ 718881 h 6858000"/>
              <a:gd name="connsiteX9721" fmla="*/ 6837893 w 7735930"/>
              <a:gd name="connsiteY9721" fmla="*/ 630254 h 6858000"/>
              <a:gd name="connsiteX9722" fmla="*/ 6837892 w 7735930"/>
              <a:gd name="connsiteY9722" fmla="*/ 630256 h 6858000"/>
              <a:gd name="connsiteX9723" fmla="*/ 6188230 w 7735930"/>
              <a:gd name="connsiteY9723" fmla="*/ 615716 h 6858000"/>
              <a:gd name="connsiteX9724" fmla="*/ 6169565 w 7735930"/>
              <a:gd name="connsiteY9724" fmla="*/ 619882 h 6858000"/>
              <a:gd name="connsiteX9725" fmla="*/ 6204957 w 7735930"/>
              <a:gd name="connsiteY9725" fmla="*/ 665703 h 6858000"/>
              <a:gd name="connsiteX9726" fmla="*/ 6204957 w 7735930"/>
              <a:gd name="connsiteY9726" fmla="*/ 665702 h 6858000"/>
              <a:gd name="connsiteX9727" fmla="*/ 6204958 w 7735930"/>
              <a:gd name="connsiteY9727" fmla="*/ 665703 h 6858000"/>
              <a:gd name="connsiteX9728" fmla="*/ 6241973 w 7735930"/>
              <a:gd name="connsiteY9728" fmla="*/ 619125 h 6858000"/>
              <a:gd name="connsiteX9729" fmla="*/ 6241972 w 7735930"/>
              <a:gd name="connsiteY9729" fmla="*/ 619125 h 6858000"/>
              <a:gd name="connsiteX9730" fmla="*/ 6223490 w 7735930"/>
              <a:gd name="connsiteY9730" fmla="*/ 623290 h 6858000"/>
              <a:gd name="connsiteX9731" fmla="*/ 6205891 w 7735930"/>
              <a:gd name="connsiteY9731" fmla="*/ 619503 h 6858000"/>
              <a:gd name="connsiteX9732" fmla="*/ 6188231 w 7735930"/>
              <a:gd name="connsiteY9732" fmla="*/ 615716 h 6858000"/>
              <a:gd name="connsiteX9733" fmla="*/ 6836890 w 7735930"/>
              <a:gd name="connsiteY9733" fmla="*/ 610904 h 6858000"/>
              <a:gd name="connsiteX9734" fmla="*/ 6837428 w 7735930"/>
              <a:gd name="connsiteY9734" fmla="*/ 615881 h 6858000"/>
              <a:gd name="connsiteX9735" fmla="*/ 6845618 w 7735930"/>
              <a:gd name="connsiteY9735" fmla="*/ 630185 h 6858000"/>
              <a:gd name="connsiteX9736" fmla="*/ 6845618 w 7735930"/>
              <a:gd name="connsiteY9736" fmla="*/ 630184 h 6858000"/>
              <a:gd name="connsiteX9737" fmla="*/ 6845619 w 7735930"/>
              <a:gd name="connsiteY9737" fmla="*/ 630185 h 6858000"/>
              <a:gd name="connsiteX9738" fmla="*/ 6846414 w 7735930"/>
              <a:gd name="connsiteY9738" fmla="*/ 629062 h 6858000"/>
              <a:gd name="connsiteX9739" fmla="*/ 6847267 w 7735930"/>
              <a:gd name="connsiteY9739" fmla="*/ 622981 h 6858000"/>
              <a:gd name="connsiteX9740" fmla="*/ 6836891 w 7735930"/>
              <a:gd name="connsiteY9740" fmla="*/ 610904 h 6858000"/>
              <a:gd name="connsiteX9741" fmla="*/ 6836891 w 7735930"/>
              <a:gd name="connsiteY9741" fmla="*/ 610905 h 6858000"/>
              <a:gd name="connsiteX9742" fmla="*/ 2380008 w 7735930"/>
              <a:gd name="connsiteY9742" fmla="*/ 602084 h 6858000"/>
              <a:gd name="connsiteX9743" fmla="*/ 2377411 w 7735930"/>
              <a:gd name="connsiteY9743" fmla="*/ 622154 h 6858000"/>
              <a:gd name="connsiteX9744" fmla="*/ 2377411 w 7735930"/>
              <a:gd name="connsiteY9744" fmla="*/ 622153 h 6858000"/>
              <a:gd name="connsiteX9745" fmla="*/ 2377412 w 7735930"/>
              <a:gd name="connsiteY9745" fmla="*/ 622154 h 6858000"/>
              <a:gd name="connsiteX9746" fmla="*/ 2380009 w 7735930"/>
              <a:gd name="connsiteY9746" fmla="*/ 602084 h 6858000"/>
              <a:gd name="connsiteX9747" fmla="*/ 6420739 w 7735930"/>
              <a:gd name="connsiteY9747" fmla="*/ 559216 h 6858000"/>
              <a:gd name="connsiteX9748" fmla="*/ 6405945 w 7735930"/>
              <a:gd name="connsiteY9748" fmla="*/ 581636 h 6858000"/>
              <a:gd name="connsiteX9749" fmla="*/ 6414712 w 7735930"/>
              <a:gd name="connsiteY9749" fmla="*/ 585801 h 6858000"/>
              <a:gd name="connsiteX9750" fmla="*/ 6414712 w 7735930"/>
              <a:gd name="connsiteY9750" fmla="*/ 585800 h 6858000"/>
              <a:gd name="connsiteX9751" fmla="*/ 6414713 w 7735930"/>
              <a:gd name="connsiteY9751" fmla="*/ 585801 h 6858000"/>
              <a:gd name="connsiteX9752" fmla="*/ 6427902 w 7735930"/>
              <a:gd name="connsiteY9752" fmla="*/ 579497 h 6858000"/>
              <a:gd name="connsiteX9753" fmla="*/ 6427989 w 7735930"/>
              <a:gd name="connsiteY9753" fmla="*/ 579410 h 6858000"/>
              <a:gd name="connsiteX9754" fmla="*/ 6429324 w 7735930"/>
              <a:gd name="connsiteY9754" fmla="*/ 563459 h 6858000"/>
              <a:gd name="connsiteX9755" fmla="*/ 6420740 w 7735930"/>
              <a:gd name="connsiteY9755" fmla="*/ 559216 h 6858000"/>
              <a:gd name="connsiteX9756" fmla="*/ 6420739 w 7735930"/>
              <a:gd name="connsiteY9756" fmla="*/ 559217 h 6858000"/>
              <a:gd name="connsiteX9757" fmla="*/ 2416700 w 7735930"/>
              <a:gd name="connsiteY9757" fmla="*/ 555128 h 6858000"/>
              <a:gd name="connsiteX9758" fmla="*/ 2403062 w 7735930"/>
              <a:gd name="connsiteY9758" fmla="*/ 584286 h 6858000"/>
              <a:gd name="connsiteX9759" fmla="*/ 2403063 w 7735930"/>
              <a:gd name="connsiteY9759" fmla="*/ 584285 h 6858000"/>
              <a:gd name="connsiteX9760" fmla="*/ 2403063 w 7735930"/>
              <a:gd name="connsiteY9760" fmla="*/ 584286 h 6858000"/>
              <a:gd name="connsiteX9761" fmla="*/ 2416701 w 7735930"/>
              <a:gd name="connsiteY9761" fmla="*/ 555128 h 6858000"/>
              <a:gd name="connsiteX9762" fmla="*/ 2416700 w 7735930"/>
              <a:gd name="connsiteY9762" fmla="*/ 555129 h 6858000"/>
              <a:gd name="connsiteX9763" fmla="*/ 6798542 w 7735930"/>
              <a:gd name="connsiteY9763" fmla="*/ 526501 h 6858000"/>
              <a:gd name="connsiteX9764" fmla="*/ 6781251 w 7735930"/>
              <a:gd name="connsiteY9764" fmla="*/ 543495 h 6858000"/>
              <a:gd name="connsiteX9765" fmla="*/ 6785602 w 7735930"/>
              <a:gd name="connsiteY9765" fmla="*/ 546284 h 6858000"/>
              <a:gd name="connsiteX9766" fmla="*/ 6785603 w 7735930"/>
              <a:gd name="connsiteY9766" fmla="*/ 546284 h 6858000"/>
              <a:gd name="connsiteX9767" fmla="*/ 6789490 w 7735930"/>
              <a:gd name="connsiteY9767" fmla="*/ 544115 h 6858000"/>
              <a:gd name="connsiteX9768" fmla="*/ 6791858 w 7735930"/>
              <a:gd name="connsiteY9768" fmla="*/ 549663 h 6858000"/>
              <a:gd name="connsiteX9769" fmla="*/ 6790932 w 7735930"/>
              <a:gd name="connsiteY9769" fmla="*/ 560847 h 6858000"/>
              <a:gd name="connsiteX9770" fmla="*/ 6790932 w 7735930"/>
              <a:gd name="connsiteY9770" fmla="*/ 560846 h 6858000"/>
              <a:gd name="connsiteX9771" fmla="*/ 6790933 w 7735930"/>
              <a:gd name="connsiteY9771" fmla="*/ 560847 h 6858000"/>
              <a:gd name="connsiteX9772" fmla="*/ 6804938 w 7735930"/>
              <a:gd name="connsiteY9772" fmla="*/ 529035 h 6858000"/>
              <a:gd name="connsiteX9773" fmla="*/ 6798543 w 7735930"/>
              <a:gd name="connsiteY9773" fmla="*/ 526501 h 6858000"/>
              <a:gd name="connsiteX9774" fmla="*/ 6798543 w 7735930"/>
              <a:gd name="connsiteY9774" fmla="*/ 526502 h 6858000"/>
              <a:gd name="connsiteX9775" fmla="*/ 5945605 w 7735930"/>
              <a:gd name="connsiteY9775" fmla="*/ 519580 h 6858000"/>
              <a:gd name="connsiteX9776" fmla="*/ 5957861 w 7735930"/>
              <a:gd name="connsiteY9776" fmla="*/ 521425 h 6858000"/>
              <a:gd name="connsiteX9777" fmla="*/ 5949420 w 7735930"/>
              <a:gd name="connsiteY9777" fmla="*/ 524833 h 6858000"/>
              <a:gd name="connsiteX9778" fmla="*/ 2232596 w 7735930"/>
              <a:gd name="connsiteY9778" fmla="*/ 512716 h 6858000"/>
              <a:gd name="connsiteX9779" fmla="*/ 2220906 w 7735930"/>
              <a:gd name="connsiteY9779" fmla="*/ 536194 h 6858000"/>
              <a:gd name="connsiteX9780" fmla="*/ 2232596 w 7735930"/>
              <a:gd name="connsiteY9780" fmla="*/ 512716 h 6858000"/>
              <a:gd name="connsiteX9781" fmla="*/ 5970768 w 7735930"/>
              <a:gd name="connsiteY9781" fmla="*/ 512621 h 6858000"/>
              <a:gd name="connsiteX9782" fmla="*/ 5980265 w 7735930"/>
              <a:gd name="connsiteY9782" fmla="*/ 519911 h 6858000"/>
              <a:gd name="connsiteX9783" fmla="*/ 5969550 w 7735930"/>
              <a:gd name="connsiteY9783" fmla="*/ 524833 h 6858000"/>
              <a:gd name="connsiteX9784" fmla="*/ 5959810 w 7735930"/>
              <a:gd name="connsiteY9784" fmla="*/ 517260 h 6858000"/>
              <a:gd name="connsiteX9785" fmla="*/ 2240104 w 7735930"/>
              <a:gd name="connsiteY9785" fmla="*/ 490469 h 6858000"/>
              <a:gd name="connsiteX9786" fmla="*/ 2228050 w 7735930"/>
              <a:gd name="connsiteY9786" fmla="*/ 513473 h 6858000"/>
              <a:gd name="connsiteX9787" fmla="*/ 2240104 w 7735930"/>
              <a:gd name="connsiteY9787" fmla="*/ 490469 h 6858000"/>
              <a:gd name="connsiteX9788" fmla="*/ 5961717 w 7735930"/>
              <a:gd name="connsiteY9788" fmla="*/ 474421 h 6858000"/>
              <a:gd name="connsiteX9789" fmla="*/ 5945152 w 7735930"/>
              <a:gd name="connsiteY9789" fmla="*/ 486451 h 6858000"/>
              <a:gd name="connsiteX9790" fmla="*/ 5937081 w 7735930"/>
              <a:gd name="connsiteY9790" fmla="*/ 507035 h 6858000"/>
              <a:gd name="connsiteX9791" fmla="*/ 5926356 w 7735930"/>
              <a:gd name="connsiteY9791" fmla="*/ 490959 h 6858000"/>
              <a:gd name="connsiteX9792" fmla="*/ 5901740 w 7735930"/>
              <a:gd name="connsiteY9792" fmla="*/ 481954 h 6858000"/>
              <a:gd name="connsiteX9793" fmla="*/ 5901739 w 7735930"/>
              <a:gd name="connsiteY9793" fmla="*/ 481954 h 6858000"/>
              <a:gd name="connsiteX9794" fmla="*/ 5901738 w 7735930"/>
              <a:gd name="connsiteY9794" fmla="*/ 481954 h 6858000"/>
              <a:gd name="connsiteX9795" fmla="*/ 5887726 w 7735930"/>
              <a:gd name="connsiteY9795" fmla="*/ 490374 h 6858000"/>
              <a:gd name="connsiteX9796" fmla="*/ 5940652 w 7735930"/>
              <a:gd name="connsiteY9796" fmla="*/ 558915 h 6858000"/>
              <a:gd name="connsiteX9797" fmla="*/ 5991305 w 7735930"/>
              <a:gd name="connsiteY9797" fmla="*/ 622533 h 6858000"/>
              <a:gd name="connsiteX9798" fmla="*/ 5991306 w 7735930"/>
              <a:gd name="connsiteY9798" fmla="*/ 622533 h 6858000"/>
              <a:gd name="connsiteX9799" fmla="*/ 6005268 w 7735930"/>
              <a:gd name="connsiteY9799" fmla="*/ 619125 h 6858000"/>
              <a:gd name="connsiteX9800" fmla="*/ 6010017 w 7735930"/>
              <a:gd name="connsiteY9800" fmla="*/ 598865 h 6858000"/>
              <a:gd name="connsiteX9801" fmla="*/ 6030594 w 7735930"/>
              <a:gd name="connsiteY9801" fmla="*/ 580878 h 6858000"/>
              <a:gd name="connsiteX9802" fmla="*/ 6046742 w 7735930"/>
              <a:gd name="connsiteY9802" fmla="*/ 592670 h 6858000"/>
              <a:gd name="connsiteX9803" fmla="*/ 6046743 w 7735930"/>
              <a:gd name="connsiteY9803" fmla="*/ 592670 h 6858000"/>
              <a:gd name="connsiteX9804" fmla="*/ 6078310 w 7735930"/>
              <a:gd name="connsiteY9804" fmla="*/ 576777 h 6858000"/>
              <a:gd name="connsiteX9805" fmla="*/ 6093910 w 7735930"/>
              <a:gd name="connsiteY9805" fmla="*/ 568760 h 6858000"/>
              <a:gd name="connsiteX9806" fmla="*/ 6104944 w 7735930"/>
              <a:gd name="connsiteY9806" fmla="*/ 571387 h 6858000"/>
              <a:gd name="connsiteX9807" fmla="*/ 6119601 w 7735930"/>
              <a:gd name="connsiteY9807" fmla="*/ 576713 h 6858000"/>
              <a:gd name="connsiteX9808" fmla="*/ 6119602 w 7735930"/>
              <a:gd name="connsiteY9808" fmla="*/ 576713 h 6858000"/>
              <a:gd name="connsiteX9809" fmla="*/ 6119603 w 7735930"/>
              <a:gd name="connsiteY9809" fmla="*/ 576713 h 6858000"/>
              <a:gd name="connsiteX9810" fmla="*/ 6157227 w 7735930"/>
              <a:gd name="connsiteY9810" fmla="*/ 556264 h 6858000"/>
              <a:gd name="connsiteX9811" fmla="*/ 6052349 w 7735930"/>
              <a:gd name="connsiteY9811" fmla="*/ 491131 h 6858000"/>
              <a:gd name="connsiteX9812" fmla="*/ 6052348 w 7735930"/>
              <a:gd name="connsiteY9812" fmla="*/ 491131 h 6858000"/>
              <a:gd name="connsiteX9813" fmla="*/ 6017808 w 7735930"/>
              <a:gd name="connsiteY9813" fmla="*/ 519769 h 6858000"/>
              <a:gd name="connsiteX9814" fmla="*/ 6000981 w 7735930"/>
              <a:gd name="connsiteY9814" fmla="*/ 530697 h 6858000"/>
              <a:gd name="connsiteX9815" fmla="*/ 5986436 w 7735930"/>
              <a:gd name="connsiteY9815" fmla="*/ 523698 h 6858000"/>
              <a:gd name="connsiteX9816" fmla="*/ 6000722 w 7735930"/>
              <a:gd name="connsiteY9816" fmla="*/ 494918 h 6858000"/>
              <a:gd name="connsiteX9817" fmla="*/ 5961718 w 7735930"/>
              <a:gd name="connsiteY9817" fmla="*/ 474421 h 6858000"/>
              <a:gd name="connsiteX9818" fmla="*/ 5961718 w 7735930"/>
              <a:gd name="connsiteY9818" fmla="*/ 474422 h 6858000"/>
              <a:gd name="connsiteX9819" fmla="*/ 5650047 w 7735930"/>
              <a:gd name="connsiteY9819" fmla="*/ 471062 h 6858000"/>
              <a:gd name="connsiteX9820" fmla="*/ 5654552 w 7735930"/>
              <a:gd name="connsiteY9820" fmla="*/ 481806 h 6858000"/>
              <a:gd name="connsiteX9821" fmla="*/ 5647125 w 7735930"/>
              <a:gd name="connsiteY9821" fmla="*/ 491130 h 6858000"/>
              <a:gd name="connsiteX9822" fmla="*/ 5642377 w 7735930"/>
              <a:gd name="connsiteY9822" fmla="*/ 480386 h 6858000"/>
              <a:gd name="connsiteX9823" fmla="*/ 6871563 w 7735930"/>
              <a:gd name="connsiteY9823" fmla="*/ 448720 h 6858000"/>
              <a:gd name="connsiteX9824" fmla="*/ 6876230 w 7735930"/>
              <a:gd name="connsiteY9824" fmla="*/ 459464 h 6858000"/>
              <a:gd name="connsiteX9825" fmla="*/ 6868965 w 7735930"/>
              <a:gd name="connsiteY9825" fmla="*/ 468788 h 6858000"/>
              <a:gd name="connsiteX9826" fmla="*/ 6864299 w 7735930"/>
              <a:gd name="connsiteY9826" fmla="*/ 457902 h 6858000"/>
              <a:gd name="connsiteX9827" fmla="*/ 5852334 w 7735930"/>
              <a:gd name="connsiteY9827" fmla="*/ 444553 h 6858000"/>
              <a:gd name="connsiteX9828" fmla="*/ 5849737 w 7735930"/>
              <a:gd name="connsiteY9828" fmla="*/ 465002 h 6858000"/>
              <a:gd name="connsiteX9829" fmla="*/ 5849737 w 7735930"/>
              <a:gd name="connsiteY9829" fmla="*/ 465001 h 6858000"/>
              <a:gd name="connsiteX9830" fmla="*/ 5849738 w 7735930"/>
              <a:gd name="connsiteY9830" fmla="*/ 465002 h 6858000"/>
              <a:gd name="connsiteX9831" fmla="*/ 5852335 w 7735930"/>
              <a:gd name="connsiteY9831" fmla="*/ 444553 h 6858000"/>
              <a:gd name="connsiteX9832" fmla="*/ 5852334 w 7735930"/>
              <a:gd name="connsiteY9832" fmla="*/ 444554 h 6858000"/>
              <a:gd name="connsiteX9833" fmla="*/ 6813082 w 7735930"/>
              <a:gd name="connsiteY9833" fmla="*/ 433214 h 6858000"/>
              <a:gd name="connsiteX9834" fmla="*/ 6812143 w 7735930"/>
              <a:gd name="connsiteY9834" fmla="*/ 435086 h 6858000"/>
              <a:gd name="connsiteX9835" fmla="*/ 6813440 w 7735930"/>
              <a:gd name="connsiteY9835" fmla="*/ 436316 h 6858000"/>
              <a:gd name="connsiteX9836" fmla="*/ 6813440 w 7735930"/>
              <a:gd name="connsiteY9836" fmla="*/ 436315 h 6858000"/>
              <a:gd name="connsiteX9837" fmla="*/ 6813441 w 7735930"/>
              <a:gd name="connsiteY9837" fmla="*/ 436316 h 6858000"/>
              <a:gd name="connsiteX9838" fmla="*/ 6813083 w 7735930"/>
              <a:gd name="connsiteY9838" fmla="*/ 433214 h 6858000"/>
              <a:gd name="connsiteX9839" fmla="*/ 6813082 w 7735930"/>
              <a:gd name="connsiteY9839" fmla="*/ 433216 h 6858000"/>
              <a:gd name="connsiteX9840" fmla="*/ 2639240 w 7735930"/>
              <a:gd name="connsiteY9840" fmla="*/ 427276 h 6858000"/>
              <a:gd name="connsiteX9841" fmla="*/ 2638144 w 7735930"/>
              <a:gd name="connsiteY9841" fmla="*/ 439631 h 6858000"/>
              <a:gd name="connsiteX9842" fmla="*/ 2648859 w 7735930"/>
              <a:gd name="connsiteY9842" fmla="*/ 443039 h 6858000"/>
              <a:gd name="connsiteX9843" fmla="*/ 2649833 w 7735930"/>
              <a:gd name="connsiteY9843" fmla="*/ 430542 h 6858000"/>
              <a:gd name="connsiteX9844" fmla="*/ 2639240 w 7735930"/>
              <a:gd name="connsiteY9844" fmla="*/ 427276 h 6858000"/>
              <a:gd name="connsiteX9845" fmla="*/ 5963469 w 7735930"/>
              <a:gd name="connsiteY9845" fmla="*/ 424788 h 6858000"/>
              <a:gd name="connsiteX9846" fmla="*/ 5947471 w 7735930"/>
              <a:gd name="connsiteY9846" fmla="*/ 425998 h 6858000"/>
              <a:gd name="connsiteX9847" fmla="*/ 5942600 w 7735930"/>
              <a:gd name="connsiteY9847" fmla="*/ 466517 h 6858000"/>
              <a:gd name="connsiteX9848" fmla="*/ 5942601 w 7735930"/>
              <a:gd name="connsiteY9848" fmla="*/ 466516 h 6858000"/>
              <a:gd name="connsiteX9849" fmla="*/ 5942601 w 7735930"/>
              <a:gd name="connsiteY9849" fmla="*/ 466517 h 6858000"/>
              <a:gd name="connsiteX9850" fmla="*/ 5963470 w 7735930"/>
              <a:gd name="connsiteY9850" fmla="*/ 424788 h 6858000"/>
              <a:gd name="connsiteX9851" fmla="*/ 2476120 w 7735930"/>
              <a:gd name="connsiteY9851" fmla="*/ 418803 h 6858000"/>
              <a:gd name="connsiteX9852" fmla="*/ 2447870 w 7735930"/>
              <a:gd name="connsiteY9852" fmla="*/ 476741 h 6858000"/>
              <a:gd name="connsiteX9853" fmla="*/ 2454040 w 7735930"/>
              <a:gd name="connsiteY9853" fmla="*/ 508172 h 6858000"/>
              <a:gd name="connsiteX9854" fmla="*/ 2437156 w 7735930"/>
              <a:gd name="connsiteY9854" fmla="*/ 557779 h 6858000"/>
              <a:gd name="connsiteX9855" fmla="*/ 2447870 w 7735930"/>
              <a:gd name="connsiteY9855" fmla="*/ 564974 h 6858000"/>
              <a:gd name="connsiteX9856" fmla="*/ 2447871 w 7735930"/>
              <a:gd name="connsiteY9856" fmla="*/ 564974 h 6858000"/>
              <a:gd name="connsiteX9857" fmla="*/ 2451714 w 7735930"/>
              <a:gd name="connsiteY9857" fmla="*/ 563784 h 6858000"/>
              <a:gd name="connsiteX9858" fmla="*/ 2462573 w 7735930"/>
              <a:gd name="connsiteY9858" fmla="*/ 560423 h 6858000"/>
              <a:gd name="connsiteX9859" fmla="*/ 2480289 w 7735930"/>
              <a:gd name="connsiteY9859" fmla="*/ 520082 h 6858000"/>
              <a:gd name="connsiteX9860" fmla="*/ 2481305 w 7735930"/>
              <a:gd name="connsiteY9860" fmla="*/ 516806 h 6858000"/>
              <a:gd name="connsiteX9861" fmla="*/ 2481306 w 7735930"/>
              <a:gd name="connsiteY9861" fmla="*/ 516806 h 6858000"/>
              <a:gd name="connsiteX9862" fmla="*/ 2485861 w 7735930"/>
              <a:gd name="connsiteY9862" fmla="*/ 502113 h 6858000"/>
              <a:gd name="connsiteX9863" fmla="*/ 2476121 w 7735930"/>
              <a:gd name="connsiteY9863" fmla="*/ 418803 h 6858000"/>
              <a:gd name="connsiteX9864" fmla="*/ 5990656 w 7735930"/>
              <a:gd name="connsiteY9864" fmla="*/ 410851 h 6858000"/>
              <a:gd name="connsiteX9865" fmla="*/ 5988383 w 7735930"/>
              <a:gd name="connsiteY9865" fmla="*/ 431300 h 6858000"/>
              <a:gd name="connsiteX9866" fmla="*/ 5988383 w 7735930"/>
              <a:gd name="connsiteY9866" fmla="*/ 431299 h 6858000"/>
              <a:gd name="connsiteX9867" fmla="*/ 5988384 w 7735930"/>
              <a:gd name="connsiteY9867" fmla="*/ 431300 h 6858000"/>
              <a:gd name="connsiteX9868" fmla="*/ 5990657 w 7735930"/>
              <a:gd name="connsiteY9868" fmla="*/ 410851 h 6858000"/>
              <a:gd name="connsiteX9869" fmla="*/ 5990656 w 7735930"/>
              <a:gd name="connsiteY9869" fmla="*/ 410852 h 6858000"/>
              <a:gd name="connsiteX9870" fmla="*/ 5857854 w 7735930"/>
              <a:gd name="connsiteY9870" fmla="*/ 404035 h 6858000"/>
              <a:gd name="connsiteX9871" fmla="*/ 5834801 w 7735930"/>
              <a:gd name="connsiteY9871" fmla="*/ 421833 h 6858000"/>
              <a:gd name="connsiteX9872" fmla="*/ 5843243 w 7735930"/>
              <a:gd name="connsiteY9872" fmla="*/ 425998 h 6858000"/>
              <a:gd name="connsiteX9873" fmla="*/ 5843244 w 7735930"/>
              <a:gd name="connsiteY9873" fmla="*/ 425998 h 6858000"/>
              <a:gd name="connsiteX9874" fmla="*/ 5857855 w 7735930"/>
              <a:gd name="connsiteY9874" fmla="*/ 404035 h 6858000"/>
              <a:gd name="connsiteX9875" fmla="*/ 6738870 w 7735930"/>
              <a:gd name="connsiteY9875" fmla="*/ 399127 h 6858000"/>
              <a:gd name="connsiteX9876" fmla="*/ 6721521 w 7735930"/>
              <a:gd name="connsiteY9876" fmla="*/ 415423 h 6858000"/>
              <a:gd name="connsiteX9877" fmla="*/ 6731819 w 7735930"/>
              <a:gd name="connsiteY9877" fmla="*/ 441038 h 6858000"/>
              <a:gd name="connsiteX9878" fmla="*/ 6734085 w 7735930"/>
              <a:gd name="connsiteY9878" fmla="*/ 443723 h 6858000"/>
              <a:gd name="connsiteX9879" fmla="*/ 6734085 w 7735930"/>
              <a:gd name="connsiteY9879" fmla="*/ 443722 h 6858000"/>
              <a:gd name="connsiteX9880" fmla="*/ 6734086 w 7735930"/>
              <a:gd name="connsiteY9880" fmla="*/ 443723 h 6858000"/>
              <a:gd name="connsiteX9881" fmla="*/ 6754477 w 7735930"/>
              <a:gd name="connsiteY9881" fmla="*/ 418108 h 6858000"/>
              <a:gd name="connsiteX9882" fmla="*/ 6749533 w 7735930"/>
              <a:gd name="connsiteY9882" fmla="*/ 405301 h 6858000"/>
              <a:gd name="connsiteX9883" fmla="*/ 6738871 w 7735930"/>
              <a:gd name="connsiteY9883" fmla="*/ 399127 h 6858000"/>
              <a:gd name="connsiteX9884" fmla="*/ 5487373 w 7735930"/>
              <a:gd name="connsiteY9884" fmla="*/ 397218 h 6858000"/>
              <a:gd name="connsiteX9885" fmla="*/ 5464644 w 7735930"/>
              <a:gd name="connsiteY9885" fmla="*/ 493403 h 6858000"/>
              <a:gd name="connsiteX9886" fmla="*/ 5464645 w 7735930"/>
              <a:gd name="connsiteY9886" fmla="*/ 493403 h 6858000"/>
              <a:gd name="connsiteX9887" fmla="*/ 5486075 w 7735930"/>
              <a:gd name="connsiteY9887" fmla="*/ 489995 h 6858000"/>
              <a:gd name="connsiteX9888" fmla="*/ 5487374 w 7735930"/>
              <a:gd name="connsiteY9888" fmla="*/ 397218 h 6858000"/>
              <a:gd name="connsiteX9889" fmla="*/ 6746596 w 7735930"/>
              <a:gd name="connsiteY9889" fmla="*/ 393646 h 6858000"/>
              <a:gd name="connsiteX9890" fmla="*/ 6748708 w 7735930"/>
              <a:gd name="connsiteY9890" fmla="*/ 396832 h 6858000"/>
              <a:gd name="connsiteX9891" fmla="*/ 6748708 w 7735930"/>
              <a:gd name="connsiteY9891" fmla="*/ 396830 h 6858000"/>
              <a:gd name="connsiteX9892" fmla="*/ 6748709 w 7735930"/>
              <a:gd name="connsiteY9892" fmla="*/ 396832 h 6858000"/>
              <a:gd name="connsiteX9893" fmla="*/ 6748823 w 7735930"/>
              <a:gd name="connsiteY9893" fmla="*/ 395956 h 6858000"/>
              <a:gd name="connsiteX9894" fmla="*/ 6746597 w 7735930"/>
              <a:gd name="connsiteY9894" fmla="*/ 393646 h 6858000"/>
              <a:gd name="connsiteX9895" fmla="*/ 6746599 w 7735930"/>
              <a:gd name="connsiteY9895" fmla="*/ 393649 h 6858000"/>
              <a:gd name="connsiteX9896" fmla="*/ 6701748 w 7735930"/>
              <a:gd name="connsiteY9896" fmla="*/ 372457 h 6858000"/>
              <a:gd name="connsiteX9897" fmla="*/ 6696804 w 7735930"/>
              <a:gd name="connsiteY9897" fmla="*/ 373128 h 6858000"/>
              <a:gd name="connsiteX9898" fmla="*/ 6702366 w 7735930"/>
              <a:gd name="connsiteY9898" fmla="*/ 380926 h 6858000"/>
              <a:gd name="connsiteX9899" fmla="*/ 6689829 w 7735930"/>
              <a:gd name="connsiteY9899" fmla="*/ 379067 h 6858000"/>
              <a:gd name="connsiteX9900" fmla="*/ 6689828 w 7735930"/>
              <a:gd name="connsiteY9900" fmla="*/ 379067 h 6858000"/>
              <a:gd name="connsiteX9901" fmla="*/ 6689827 w 7735930"/>
              <a:gd name="connsiteY9901" fmla="*/ 379067 h 6858000"/>
              <a:gd name="connsiteX9902" fmla="*/ 6678062 w 7735930"/>
              <a:gd name="connsiteY9902" fmla="*/ 387123 h 6858000"/>
              <a:gd name="connsiteX9903" fmla="*/ 6696805 w 7735930"/>
              <a:gd name="connsiteY9903" fmla="*/ 413151 h 6858000"/>
              <a:gd name="connsiteX9904" fmla="*/ 6696805 w 7735930"/>
              <a:gd name="connsiteY9904" fmla="*/ 413150 h 6858000"/>
              <a:gd name="connsiteX9905" fmla="*/ 6696806 w 7735930"/>
              <a:gd name="connsiteY9905" fmla="*/ 413151 h 6858000"/>
              <a:gd name="connsiteX9906" fmla="*/ 6693330 w 7735930"/>
              <a:gd name="connsiteY9906" fmla="*/ 395360 h 6858000"/>
              <a:gd name="connsiteX9907" fmla="*/ 6693938 w 7735930"/>
              <a:gd name="connsiteY9907" fmla="*/ 390290 h 6858000"/>
              <a:gd name="connsiteX9908" fmla="*/ 6703602 w 7735930"/>
              <a:gd name="connsiteY9908" fmla="*/ 397245 h 6858000"/>
              <a:gd name="connsiteX9909" fmla="*/ 6703602 w 7735930"/>
              <a:gd name="connsiteY9909" fmla="*/ 397244 h 6858000"/>
              <a:gd name="connsiteX9910" fmla="*/ 6703603 w 7735930"/>
              <a:gd name="connsiteY9910" fmla="*/ 397245 h 6858000"/>
              <a:gd name="connsiteX9911" fmla="*/ 6701749 w 7735930"/>
              <a:gd name="connsiteY9911" fmla="*/ 372457 h 6858000"/>
              <a:gd name="connsiteX9912" fmla="*/ 6501731 w 7735930"/>
              <a:gd name="connsiteY9912" fmla="*/ 369954 h 6858000"/>
              <a:gd name="connsiteX9913" fmla="*/ 6506236 w 7735930"/>
              <a:gd name="connsiteY9913" fmla="*/ 381030 h 6858000"/>
              <a:gd name="connsiteX9914" fmla="*/ 6498809 w 7735930"/>
              <a:gd name="connsiteY9914" fmla="*/ 390401 h 6858000"/>
              <a:gd name="connsiteX9915" fmla="*/ 6494183 w 7735930"/>
              <a:gd name="connsiteY9915" fmla="*/ 379467 h 6858000"/>
              <a:gd name="connsiteX9916" fmla="*/ 6856841 w 7735930"/>
              <a:gd name="connsiteY9916" fmla="*/ 360683 h 6858000"/>
              <a:gd name="connsiteX9917" fmla="*/ 6848396 w 7735930"/>
              <a:gd name="connsiteY9917" fmla="*/ 373206 h 6858000"/>
              <a:gd name="connsiteX9918" fmla="*/ 6848221 w 7735930"/>
              <a:gd name="connsiteY9918" fmla="*/ 374019 h 6858000"/>
              <a:gd name="connsiteX9919" fmla="*/ 6854354 w 7735930"/>
              <a:gd name="connsiteY9919" fmla="*/ 383586 h 6858000"/>
              <a:gd name="connsiteX9920" fmla="*/ 6837469 w 7735930"/>
              <a:gd name="connsiteY9920" fmla="*/ 390402 h 6858000"/>
              <a:gd name="connsiteX9921" fmla="*/ 6833614 w 7735930"/>
              <a:gd name="connsiteY9921" fmla="*/ 388155 h 6858000"/>
              <a:gd name="connsiteX9922" fmla="*/ 6833613 w 7735930"/>
              <a:gd name="connsiteY9922" fmla="*/ 388155 h 6858000"/>
              <a:gd name="connsiteX9923" fmla="*/ 6832743 w 7735930"/>
              <a:gd name="connsiteY9923" fmla="*/ 420381 h 6858000"/>
              <a:gd name="connsiteX9924" fmla="*/ 6832744 w 7735930"/>
              <a:gd name="connsiteY9924" fmla="*/ 420378 h 6858000"/>
              <a:gd name="connsiteX9925" fmla="*/ 6832744 w 7735930"/>
              <a:gd name="connsiteY9925" fmla="*/ 420381 h 6858000"/>
              <a:gd name="connsiteX9926" fmla="*/ 6837179 w 7735930"/>
              <a:gd name="connsiteY9926" fmla="*/ 410204 h 6858000"/>
              <a:gd name="connsiteX9927" fmla="*/ 6841497 w 7735930"/>
              <a:gd name="connsiteY9927" fmla="*/ 408994 h 6858000"/>
              <a:gd name="connsiteX9928" fmla="*/ 6857047 w 7735930"/>
              <a:gd name="connsiteY9928" fmla="*/ 414184 h 6858000"/>
              <a:gd name="connsiteX9929" fmla="*/ 6857047 w 7735930"/>
              <a:gd name="connsiteY9929" fmla="*/ 414183 h 6858000"/>
              <a:gd name="connsiteX9930" fmla="*/ 6857048 w 7735930"/>
              <a:gd name="connsiteY9930" fmla="*/ 414184 h 6858000"/>
              <a:gd name="connsiteX9931" fmla="*/ 6856842 w 7735930"/>
              <a:gd name="connsiteY9931" fmla="*/ 360683 h 6858000"/>
              <a:gd name="connsiteX9932" fmla="*/ 6856841 w 7735930"/>
              <a:gd name="connsiteY9932" fmla="*/ 360684 h 6858000"/>
              <a:gd name="connsiteX9933" fmla="*/ 5379898 w 7735930"/>
              <a:gd name="connsiteY9933" fmla="*/ 352534 h 6858000"/>
              <a:gd name="connsiteX9934" fmla="*/ 5357169 w 7735930"/>
              <a:gd name="connsiteY9934" fmla="*/ 369953 h 6858000"/>
              <a:gd name="connsiteX9935" fmla="*/ 5365935 w 7735930"/>
              <a:gd name="connsiteY9935" fmla="*/ 374498 h 6858000"/>
              <a:gd name="connsiteX9936" fmla="*/ 5365936 w 7735930"/>
              <a:gd name="connsiteY9936" fmla="*/ 374497 h 6858000"/>
              <a:gd name="connsiteX9937" fmla="*/ 5365937 w 7735930"/>
              <a:gd name="connsiteY9937" fmla="*/ 374498 h 6858000"/>
              <a:gd name="connsiteX9938" fmla="*/ 5379899 w 7735930"/>
              <a:gd name="connsiteY9938" fmla="*/ 352534 h 6858000"/>
              <a:gd name="connsiteX9939" fmla="*/ 6695521 w 7735930"/>
              <a:gd name="connsiteY9939" fmla="*/ 350297 h 6858000"/>
              <a:gd name="connsiteX9940" fmla="*/ 6695775 w 7735930"/>
              <a:gd name="connsiteY9940" fmla="*/ 351387 h 6858000"/>
              <a:gd name="connsiteX9941" fmla="*/ 6695775 w 7735930"/>
              <a:gd name="connsiteY9941" fmla="*/ 351385 h 6858000"/>
              <a:gd name="connsiteX9942" fmla="*/ 6695776 w 7735930"/>
              <a:gd name="connsiteY9942" fmla="*/ 351387 h 6858000"/>
              <a:gd name="connsiteX9943" fmla="*/ 6696024 w 7735930"/>
              <a:gd name="connsiteY9943" fmla="*/ 350550 h 6858000"/>
              <a:gd name="connsiteX9944" fmla="*/ 6695522 w 7735930"/>
              <a:gd name="connsiteY9944" fmla="*/ 350297 h 6858000"/>
              <a:gd name="connsiteX9945" fmla="*/ 2794649 w 7735930"/>
              <a:gd name="connsiteY9945" fmla="*/ 331328 h 6858000"/>
              <a:gd name="connsiteX9946" fmla="*/ 2796541 w 7735930"/>
              <a:gd name="connsiteY9946" fmla="*/ 342913 h 6858000"/>
              <a:gd name="connsiteX9947" fmla="*/ 2771955 w 7735930"/>
              <a:gd name="connsiteY9947" fmla="*/ 365942 h 6858000"/>
              <a:gd name="connsiteX9948" fmla="*/ 2757959 w 7735930"/>
              <a:gd name="connsiteY9948" fmla="*/ 367303 h 6858000"/>
              <a:gd name="connsiteX9949" fmla="*/ 2752154 w 7735930"/>
              <a:gd name="connsiteY9949" fmla="*/ 360581 h 6858000"/>
              <a:gd name="connsiteX9950" fmla="*/ 2751465 w 7735930"/>
              <a:gd name="connsiteY9950" fmla="*/ 346475 h 6858000"/>
              <a:gd name="connsiteX9951" fmla="*/ 2757892 w 7735930"/>
              <a:gd name="connsiteY9951" fmla="*/ 347570 h 6858000"/>
              <a:gd name="connsiteX9952" fmla="*/ 2757893 w 7735930"/>
              <a:gd name="connsiteY9952" fmla="*/ 347570 h 6858000"/>
              <a:gd name="connsiteX9953" fmla="*/ 2788039 w 7735930"/>
              <a:gd name="connsiteY9953" fmla="*/ 335132 h 6858000"/>
              <a:gd name="connsiteX9954" fmla="*/ 6604181 w 7735930"/>
              <a:gd name="connsiteY9954" fmla="*/ 325715 h 6858000"/>
              <a:gd name="connsiteX9955" fmla="*/ 6607086 w 7735930"/>
              <a:gd name="connsiteY9955" fmla="*/ 328577 h 6858000"/>
              <a:gd name="connsiteX9956" fmla="*/ 6606788 w 7735930"/>
              <a:gd name="connsiteY9956" fmla="*/ 334240 h 6858000"/>
              <a:gd name="connsiteX9957" fmla="*/ 6615744 w 7735930"/>
              <a:gd name="connsiteY9957" fmla="*/ 341385 h 6858000"/>
              <a:gd name="connsiteX9958" fmla="*/ 6615744 w 7735930"/>
              <a:gd name="connsiteY9958" fmla="*/ 341384 h 6858000"/>
              <a:gd name="connsiteX9959" fmla="*/ 6615745 w 7735930"/>
              <a:gd name="connsiteY9959" fmla="*/ 341385 h 6858000"/>
              <a:gd name="connsiteX9960" fmla="*/ 6622900 w 7735930"/>
              <a:gd name="connsiteY9960" fmla="*/ 327619 h 6858000"/>
              <a:gd name="connsiteX9961" fmla="*/ 6604182 w 7735930"/>
              <a:gd name="connsiteY9961" fmla="*/ 325715 h 6858000"/>
              <a:gd name="connsiteX9962" fmla="*/ 5859153 w 7735930"/>
              <a:gd name="connsiteY9962" fmla="*/ 311637 h 6858000"/>
              <a:gd name="connsiteX9963" fmla="*/ 5804604 w 7735930"/>
              <a:gd name="connsiteY9963" fmla="*/ 335494 h 6858000"/>
              <a:gd name="connsiteX9964" fmla="*/ 5818890 w 7735930"/>
              <a:gd name="connsiteY9964" fmla="*/ 353670 h 6858000"/>
              <a:gd name="connsiteX9965" fmla="*/ 5818891 w 7735930"/>
              <a:gd name="connsiteY9965" fmla="*/ 353670 h 6858000"/>
              <a:gd name="connsiteX9966" fmla="*/ 5859154 w 7735930"/>
              <a:gd name="connsiteY9966" fmla="*/ 311637 h 6858000"/>
              <a:gd name="connsiteX9967" fmla="*/ 6695697 w 7735930"/>
              <a:gd name="connsiteY9967" fmla="*/ 294407 h 6858000"/>
              <a:gd name="connsiteX9968" fmla="*/ 6695169 w 7735930"/>
              <a:gd name="connsiteY9968" fmla="*/ 295027 h 6858000"/>
              <a:gd name="connsiteX9969" fmla="*/ 6695485 w 7735930"/>
              <a:gd name="connsiteY9969" fmla="*/ 299099 h 6858000"/>
              <a:gd name="connsiteX9970" fmla="*/ 6694490 w 7735930"/>
              <a:gd name="connsiteY9970" fmla="*/ 306273 h 6858000"/>
              <a:gd name="connsiteX9971" fmla="*/ 6694602 w 7735930"/>
              <a:gd name="connsiteY9971" fmla="*/ 306714 h 6858000"/>
              <a:gd name="connsiteX9972" fmla="*/ 6704992 w 7735930"/>
              <a:gd name="connsiteY9972" fmla="*/ 310122 h 6858000"/>
              <a:gd name="connsiteX9973" fmla="*/ 6704992 w 7735930"/>
              <a:gd name="connsiteY9973" fmla="*/ 310121 h 6858000"/>
              <a:gd name="connsiteX9974" fmla="*/ 6704993 w 7735930"/>
              <a:gd name="connsiteY9974" fmla="*/ 310122 h 6858000"/>
              <a:gd name="connsiteX9975" fmla="*/ 6706292 w 7735930"/>
              <a:gd name="connsiteY9975" fmla="*/ 298004 h 6858000"/>
              <a:gd name="connsiteX9976" fmla="*/ 6695698 w 7735930"/>
              <a:gd name="connsiteY9976" fmla="*/ 294407 h 6858000"/>
              <a:gd name="connsiteX9977" fmla="*/ 6042283 w 7735930"/>
              <a:gd name="connsiteY9977" fmla="*/ 257865 h 6858000"/>
              <a:gd name="connsiteX9978" fmla="*/ 6046909 w 7735930"/>
              <a:gd name="connsiteY9978" fmla="*/ 268940 h 6858000"/>
              <a:gd name="connsiteX9979" fmla="*/ 6039361 w 7735930"/>
              <a:gd name="connsiteY9979" fmla="*/ 278312 h 6858000"/>
              <a:gd name="connsiteX9980" fmla="*/ 6034856 w 7735930"/>
              <a:gd name="connsiteY9980" fmla="*/ 267520 h 6858000"/>
              <a:gd name="connsiteX9981" fmla="*/ 6704220 w 7735930"/>
              <a:gd name="connsiteY9981" fmla="*/ 253680 h 6858000"/>
              <a:gd name="connsiteX9982" fmla="*/ 6698121 w 7735930"/>
              <a:gd name="connsiteY9982" fmla="*/ 260642 h 6858000"/>
              <a:gd name="connsiteX9983" fmla="*/ 6698954 w 7735930"/>
              <a:gd name="connsiteY9983" fmla="*/ 266878 h 6858000"/>
              <a:gd name="connsiteX9984" fmla="*/ 6708528 w 7735930"/>
              <a:gd name="connsiteY9984" fmla="*/ 278704 h 6858000"/>
              <a:gd name="connsiteX9985" fmla="*/ 6714312 w 7735930"/>
              <a:gd name="connsiteY9985" fmla="*/ 279088 h 6858000"/>
              <a:gd name="connsiteX9986" fmla="*/ 6715966 w 7735930"/>
              <a:gd name="connsiteY9986" fmla="*/ 284849 h 6858000"/>
              <a:gd name="connsiteX9987" fmla="*/ 6713782 w 7735930"/>
              <a:gd name="connsiteY9987" fmla="*/ 285195 h 6858000"/>
              <a:gd name="connsiteX9988" fmla="*/ 6727312 w 7735930"/>
              <a:gd name="connsiteY9988" fmla="*/ 301907 h 6858000"/>
              <a:gd name="connsiteX9989" fmla="*/ 6737586 w 7735930"/>
              <a:gd name="connsiteY9989" fmla="*/ 309660 h 6858000"/>
              <a:gd name="connsiteX9990" fmla="*/ 6737586 w 7735930"/>
              <a:gd name="connsiteY9990" fmla="*/ 309659 h 6858000"/>
              <a:gd name="connsiteX9991" fmla="*/ 6737587 w 7735930"/>
              <a:gd name="connsiteY9991" fmla="*/ 309660 h 6858000"/>
              <a:gd name="connsiteX9992" fmla="*/ 6730790 w 7735930"/>
              <a:gd name="connsiteY9992" fmla="*/ 280328 h 6858000"/>
              <a:gd name="connsiteX9993" fmla="*/ 6704221 w 7735930"/>
              <a:gd name="connsiteY9993" fmla="*/ 253680 h 6858000"/>
              <a:gd name="connsiteX9994" fmla="*/ 5702648 w 7735930"/>
              <a:gd name="connsiteY9994" fmla="*/ 249912 h 6858000"/>
              <a:gd name="connsiteX9995" fmla="*/ 5700051 w 7735930"/>
              <a:gd name="connsiteY9995" fmla="*/ 269982 h 6858000"/>
              <a:gd name="connsiteX9996" fmla="*/ 5700051 w 7735930"/>
              <a:gd name="connsiteY9996" fmla="*/ 269981 h 6858000"/>
              <a:gd name="connsiteX9997" fmla="*/ 5700052 w 7735930"/>
              <a:gd name="connsiteY9997" fmla="*/ 269982 h 6858000"/>
              <a:gd name="connsiteX9998" fmla="*/ 5702649 w 7735930"/>
              <a:gd name="connsiteY9998" fmla="*/ 249912 h 6858000"/>
              <a:gd name="connsiteX9999" fmla="*/ 5702648 w 7735930"/>
              <a:gd name="connsiteY9999" fmla="*/ 249913 h 6858000"/>
              <a:gd name="connsiteX10000" fmla="*/ 6730652 w 7735930"/>
              <a:gd name="connsiteY10000" fmla="*/ 226448 h 6858000"/>
              <a:gd name="connsiteX10001" fmla="*/ 6722201 w 7735930"/>
              <a:gd name="connsiteY10001" fmla="*/ 233249 h 6858000"/>
              <a:gd name="connsiteX10002" fmla="*/ 6716432 w 7735930"/>
              <a:gd name="connsiteY10002" fmla="*/ 229389 h 6858000"/>
              <a:gd name="connsiteX10003" fmla="*/ 6716431 w 7735930"/>
              <a:gd name="connsiteY10003" fmla="*/ 229389 h 6858000"/>
              <a:gd name="connsiteX10004" fmla="*/ 6714724 w 7735930"/>
              <a:gd name="connsiteY10004" fmla="*/ 233850 h 6858000"/>
              <a:gd name="connsiteX10005" fmla="*/ 6714725 w 7735930"/>
              <a:gd name="connsiteY10005" fmla="*/ 233850 h 6858000"/>
              <a:gd name="connsiteX10006" fmla="*/ 6722885 w 7735930"/>
              <a:gd name="connsiteY10006" fmla="*/ 233772 h 6858000"/>
              <a:gd name="connsiteX10007" fmla="*/ 6731201 w 7735930"/>
              <a:gd name="connsiteY10007" fmla="*/ 235089 h 6858000"/>
              <a:gd name="connsiteX10008" fmla="*/ 6731202 w 7735930"/>
              <a:gd name="connsiteY10008" fmla="*/ 235089 h 6858000"/>
              <a:gd name="connsiteX10009" fmla="*/ 6730653 w 7735930"/>
              <a:gd name="connsiteY10009" fmla="*/ 226448 h 6858000"/>
              <a:gd name="connsiteX10010" fmla="*/ 6730652 w 7735930"/>
              <a:gd name="connsiteY10010" fmla="*/ 226449 h 6858000"/>
              <a:gd name="connsiteX10011" fmla="*/ 6730606 w 7735930"/>
              <a:gd name="connsiteY10011" fmla="*/ 225808 h 6858000"/>
              <a:gd name="connsiteX10012" fmla="*/ 6730612 w 7735930"/>
              <a:gd name="connsiteY10012" fmla="*/ 225820 h 6858000"/>
              <a:gd name="connsiteX10013" fmla="*/ 6730612 w 7735930"/>
              <a:gd name="connsiteY10013" fmla="*/ 225817 h 6858000"/>
              <a:gd name="connsiteX10014" fmla="*/ 6730613 w 7735930"/>
              <a:gd name="connsiteY10014" fmla="*/ 225820 h 6858000"/>
              <a:gd name="connsiteX10015" fmla="*/ 6730613 w 7735930"/>
              <a:gd name="connsiteY10015" fmla="*/ 225813 h 6858000"/>
              <a:gd name="connsiteX10016" fmla="*/ 6730607 w 7735930"/>
              <a:gd name="connsiteY10016" fmla="*/ 225808 h 6858000"/>
              <a:gd name="connsiteX10017" fmla="*/ 6730608 w 7735930"/>
              <a:gd name="connsiteY10017" fmla="*/ 225809 h 6858000"/>
              <a:gd name="connsiteX10018" fmla="*/ 6595340 w 7735930"/>
              <a:gd name="connsiteY10018" fmla="*/ 225712 h 6858000"/>
              <a:gd name="connsiteX10019" fmla="*/ 6560826 w 7735930"/>
              <a:gd name="connsiteY10019" fmla="*/ 227570 h 6858000"/>
              <a:gd name="connsiteX10020" fmla="*/ 6616075 w 7735930"/>
              <a:gd name="connsiteY10020" fmla="*/ 291099 h 6858000"/>
              <a:gd name="connsiteX10021" fmla="*/ 6631893 w 7735930"/>
              <a:gd name="connsiteY10021" fmla="*/ 298031 h 6858000"/>
              <a:gd name="connsiteX10022" fmla="*/ 6631893 w 7735930"/>
              <a:gd name="connsiteY10022" fmla="*/ 298030 h 6858000"/>
              <a:gd name="connsiteX10023" fmla="*/ 6631894 w 7735930"/>
              <a:gd name="connsiteY10023" fmla="*/ 298031 h 6858000"/>
              <a:gd name="connsiteX10024" fmla="*/ 6646772 w 7735930"/>
              <a:gd name="connsiteY10024" fmla="*/ 275593 h 6858000"/>
              <a:gd name="connsiteX10025" fmla="*/ 6646929 w 7735930"/>
              <a:gd name="connsiteY10025" fmla="*/ 275067 h 6858000"/>
              <a:gd name="connsiteX10026" fmla="*/ 6635026 w 7735930"/>
              <a:gd name="connsiteY10026" fmla="*/ 263888 h 6858000"/>
              <a:gd name="connsiteX10027" fmla="*/ 6632729 w 7735930"/>
              <a:gd name="connsiteY10027" fmla="*/ 260993 h 6858000"/>
              <a:gd name="connsiteX10028" fmla="*/ 6632728 w 7735930"/>
              <a:gd name="connsiteY10028" fmla="*/ 260994 h 6858000"/>
              <a:gd name="connsiteX10029" fmla="*/ 6632728 w 7735930"/>
              <a:gd name="connsiteY10029" fmla="*/ 260993 h 6858000"/>
              <a:gd name="connsiteX10030" fmla="*/ 6624684 w 7735930"/>
              <a:gd name="connsiteY10030" fmla="*/ 273094 h 6858000"/>
              <a:gd name="connsiteX10031" fmla="*/ 6619155 w 7735930"/>
              <a:gd name="connsiteY10031" fmla="*/ 285903 h 6858000"/>
              <a:gd name="connsiteX10032" fmla="*/ 6614866 w 7735930"/>
              <a:gd name="connsiteY10032" fmla="*/ 272310 h 6858000"/>
              <a:gd name="connsiteX10033" fmla="*/ 6620366 w 7735930"/>
              <a:gd name="connsiteY10033" fmla="*/ 259412 h 6858000"/>
              <a:gd name="connsiteX10034" fmla="*/ 6625619 w 7735930"/>
              <a:gd name="connsiteY10034" fmla="*/ 252032 h 6858000"/>
              <a:gd name="connsiteX10035" fmla="*/ 6615823 w 7735930"/>
              <a:gd name="connsiteY10035" fmla="*/ 239687 h 6858000"/>
              <a:gd name="connsiteX10036" fmla="*/ 6595342 w 7735930"/>
              <a:gd name="connsiteY10036" fmla="*/ 225712 h 6858000"/>
              <a:gd name="connsiteX10037" fmla="*/ 6245544 w 7735930"/>
              <a:gd name="connsiteY10037" fmla="*/ 212044 h 6858000"/>
              <a:gd name="connsiteX10038" fmla="*/ 6248020 w 7735930"/>
              <a:gd name="connsiteY10038" fmla="*/ 225262 h 6858000"/>
              <a:gd name="connsiteX10039" fmla="*/ 6249116 w 7735930"/>
              <a:gd name="connsiteY10039" fmla="*/ 263923 h 6858000"/>
              <a:gd name="connsiteX10040" fmla="*/ 6238725 w 7735930"/>
              <a:gd name="connsiteY10040" fmla="*/ 266952 h 6858000"/>
              <a:gd name="connsiteX10041" fmla="*/ 6226778 w 7735930"/>
              <a:gd name="connsiteY10041" fmla="*/ 259225 h 6858000"/>
              <a:gd name="connsiteX10042" fmla="*/ 6229914 w 7735930"/>
              <a:gd name="connsiteY10042" fmla="*/ 223605 h 6858000"/>
              <a:gd name="connsiteX10043" fmla="*/ 6316327 w 7735930"/>
              <a:gd name="connsiteY10043" fmla="*/ 210909 h 6858000"/>
              <a:gd name="connsiteX10044" fmla="*/ 6311737 w 7735930"/>
              <a:gd name="connsiteY10044" fmla="*/ 231700 h 6858000"/>
              <a:gd name="connsiteX10045" fmla="*/ 6285872 w 7735930"/>
              <a:gd name="connsiteY10045" fmla="*/ 263627 h 6858000"/>
              <a:gd name="connsiteX10046" fmla="*/ 6267949 w 7735930"/>
              <a:gd name="connsiteY10046" fmla="*/ 266952 h 6858000"/>
              <a:gd name="connsiteX10047" fmla="*/ 6265098 w 7735930"/>
              <a:gd name="connsiteY10047" fmla="*/ 251006 h 6858000"/>
              <a:gd name="connsiteX10048" fmla="*/ 6300916 w 7735930"/>
              <a:gd name="connsiteY10048" fmla="*/ 224511 h 6858000"/>
              <a:gd name="connsiteX10049" fmla="*/ 6827388 w 7735930"/>
              <a:gd name="connsiteY10049" fmla="*/ 210302 h 6858000"/>
              <a:gd name="connsiteX10050" fmla="*/ 6833457 w 7735930"/>
              <a:gd name="connsiteY10050" fmla="*/ 223279 h 6858000"/>
              <a:gd name="connsiteX10051" fmla="*/ 6839179 w 7735930"/>
              <a:gd name="connsiteY10051" fmla="*/ 231396 h 6858000"/>
              <a:gd name="connsiteX10052" fmla="*/ 6843247 w 7735930"/>
              <a:gd name="connsiteY10052" fmla="*/ 248928 h 6858000"/>
              <a:gd name="connsiteX10053" fmla="*/ 6832538 w 7735930"/>
              <a:gd name="connsiteY10053" fmla="*/ 245443 h 6858000"/>
              <a:gd name="connsiteX10054" fmla="*/ 6821828 w 7735930"/>
              <a:gd name="connsiteY10054" fmla="*/ 242732 h 6858000"/>
              <a:gd name="connsiteX10055" fmla="*/ 6823884 w 7735930"/>
              <a:gd name="connsiteY10055" fmla="*/ 218244 h 6858000"/>
              <a:gd name="connsiteX10056" fmla="*/ 6704632 w 7735930"/>
              <a:gd name="connsiteY10056" fmla="*/ 208442 h 6858000"/>
              <a:gd name="connsiteX10057" fmla="*/ 6702472 w 7735930"/>
              <a:gd name="connsiteY10057" fmla="*/ 214387 h 6858000"/>
              <a:gd name="connsiteX10058" fmla="*/ 6706006 w 7735930"/>
              <a:gd name="connsiteY10058" fmla="*/ 217666 h 6858000"/>
              <a:gd name="connsiteX10059" fmla="*/ 6706005 w 7735930"/>
              <a:gd name="connsiteY10059" fmla="*/ 217664 h 6858000"/>
              <a:gd name="connsiteX10060" fmla="*/ 6706007 w 7735930"/>
              <a:gd name="connsiteY10060" fmla="*/ 217666 h 6858000"/>
              <a:gd name="connsiteX10061" fmla="*/ 6704851 w 7735930"/>
              <a:gd name="connsiteY10061" fmla="*/ 212801 h 6858000"/>
              <a:gd name="connsiteX10062" fmla="*/ 6706054 w 7735930"/>
              <a:gd name="connsiteY10062" fmla="*/ 209303 h 6858000"/>
              <a:gd name="connsiteX10063" fmla="*/ 6704633 w 7735930"/>
              <a:gd name="connsiteY10063" fmla="*/ 208442 h 6858000"/>
              <a:gd name="connsiteX10064" fmla="*/ 6662614 w 7735930"/>
              <a:gd name="connsiteY10064" fmla="*/ 196668 h 6858000"/>
              <a:gd name="connsiteX10065" fmla="*/ 6650748 w 7735930"/>
              <a:gd name="connsiteY10065" fmla="*/ 200650 h 6858000"/>
              <a:gd name="connsiteX10066" fmla="*/ 6649479 w 7735930"/>
              <a:gd name="connsiteY10066" fmla="*/ 204639 h 6858000"/>
              <a:gd name="connsiteX10067" fmla="*/ 6651894 w 7735930"/>
              <a:gd name="connsiteY10067" fmla="*/ 206156 h 6858000"/>
              <a:gd name="connsiteX10068" fmla="*/ 6651894 w 7735930"/>
              <a:gd name="connsiteY10068" fmla="*/ 206155 h 6858000"/>
              <a:gd name="connsiteX10069" fmla="*/ 6651895 w 7735930"/>
              <a:gd name="connsiteY10069" fmla="*/ 206156 h 6858000"/>
              <a:gd name="connsiteX10070" fmla="*/ 6661762 w 7735930"/>
              <a:gd name="connsiteY10070" fmla="*/ 202173 h 6858000"/>
              <a:gd name="connsiteX10071" fmla="*/ 6662615 w 7735930"/>
              <a:gd name="connsiteY10071" fmla="*/ 196668 h 6858000"/>
              <a:gd name="connsiteX10072" fmla="*/ 6227686 w 7735930"/>
              <a:gd name="connsiteY10072" fmla="*/ 173797 h 6858000"/>
              <a:gd name="connsiteX10073" fmla="*/ 6142665 w 7735930"/>
              <a:gd name="connsiteY10073" fmla="*/ 263367 h 6858000"/>
              <a:gd name="connsiteX10074" fmla="*/ 6119237 w 7735930"/>
              <a:gd name="connsiteY10074" fmla="*/ 293838 h 6858000"/>
              <a:gd name="connsiteX10075" fmla="*/ 6115061 w 7735930"/>
              <a:gd name="connsiteY10075" fmla="*/ 275177 h 6858000"/>
              <a:gd name="connsiteX10076" fmla="*/ 6138395 w 7735930"/>
              <a:gd name="connsiteY10076" fmla="*/ 224162 h 6858000"/>
              <a:gd name="connsiteX10077" fmla="*/ 6087457 w 7735930"/>
              <a:gd name="connsiteY10077" fmla="*/ 221653 h 6858000"/>
              <a:gd name="connsiteX10078" fmla="*/ 6087456 w 7735930"/>
              <a:gd name="connsiteY10078" fmla="*/ 221653 h 6858000"/>
              <a:gd name="connsiteX10079" fmla="*/ 6031892 w 7735930"/>
              <a:gd name="connsiteY10079" fmla="*/ 251805 h 6858000"/>
              <a:gd name="connsiteX10080" fmla="*/ 6073454 w 7735930"/>
              <a:gd name="connsiteY10080" fmla="*/ 329056 h 6858000"/>
              <a:gd name="connsiteX10081" fmla="*/ 6073454 w 7735930"/>
              <a:gd name="connsiteY10081" fmla="*/ 329055 h 6858000"/>
              <a:gd name="connsiteX10082" fmla="*/ 6073455 w 7735930"/>
              <a:gd name="connsiteY10082" fmla="*/ 329056 h 6858000"/>
              <a:gd name="connsiteX10083" fmla="*/ 6115143 w 7735930"/>
              <a:gd name="connsiteY10083" fmla="*/ 306956 h 6858000"/>
              <a:gd name="connsiteX10084" fmla="*/ 6139368 w 7735930"/>
              <a:gd name="connsiteY10084" fmla="*/ 296490 h 6858000"/>
              <a:gd name="connsiteX10085" fmla="*/ 6149985 w 7735930"/>
              <a:gd name="connsiteY10085" fmla="*/ 304205 h 6858000"/>
              <a:gd name="connsiteX10086" fmla="*/ 6161417 w 7735930"/>
              <a:gd name="connsiteY10086" fmla="*/ 305886 h 6858000"/>
              <a:gd name="connsiteX10087" fmla="*/ 6161418 w 7735930"/>
              <a:gd name="connsiteY10087" fmla="*/ 305886 h 6858000"/>
              <a:gd name="connsiteX10088" fmla="*/ 6185476 w 7735930"/>
              <a:gd name="connsiteY10088" fmla="*/ 300371 h 6858000"/>
              <a:gd name="connsiteX10089" fmla="*/ 6209046 w 7735930"/>
              <a:gd name="connsiteY10089" fmla="*/ 298407 h 6858000"/>
              <a:gd name="connsiteX10090" fmla="*/ 6219868 w 7735930"/>
              <a:gd name="connsiteY10090" fmla="*/ 304524 h 6858000"/>
              <a:gd name="connsiteX10091" fmla="*/ 6229634 w 7735930"/>
              <a:gd name="connsiteY10091" fmla="*/ 318453 h 6858000"/>
              <a:gd name="connsiteX10092" fmla="*/ 6229634 w 7735930"/>
              <a:gd name="connsiteY10092" fmla="*/ 318452 h 6858000"/>
              <a:gd name="connsiteX10093" fmla="*/ 6229635 w 7735930"/>
              <a:gd name="connsiteY10093" fmla="*/ 318453 h 6858000"/>
              <a:gd name="connsiteX10094" fmla="*/ 6249933 w 7735930"/>
              <a:gd name="connsiteY10094" fmla="*/ 300815 h 6858000"/>
              <a:gd name="connsiteX10095" fmla="*/ 6268314 w 7735930"/>
              <a:gd name="connsiteY10095" fmla="*/ 298051 h 6858000"/>
              <a:gd name="connsiteX10096" fmla="*/ 6286025 w 7735930"/>
              <a:gd name="connsiteY10096" fmla="*/ 300187 h 6858000"/>
              <a:gd name="connsiteX10097" fmla="*/ 6286026 w 7735930"/>
              <a:gd name="connsiteY10097" fmla="*/ 300187 h 6858000"/>
              <a:gd name="connsiteX10098" fmla="*/ 6304315 w 7735930"/>
              <a:gd name="connsiteY10098" fmla="*/ 297247 h 6858000"/>
              <a:gd name="connsiteX10099" fmla="*/ 6306374 w 7735930"/>
              <a:gd name="connsiteY10099" fmla="*/ 306625 h 6858000"/>
              <a:gd name="connsiteX10100" fmla="*/ 6301311 w 7735930"/>
              <a:gd name="connsiteY10100" fmla="*/ 314903 h 6858000"/>
              <a:gd name="connsiteX10101" fmla="*/ 6291986 w 7735930"/>
              <a:gd name="connsiteY10101" fmla="*/ 318707 h 6858000"/>
              <a:gd name="connsiteX10102" fmla="*/ 6281262 w 7735930"/>
              <a:gd name="connsiteY10102" fmla="*/ 314666 h 6858000"/>
              <a:gd name="connsiteX10103" fmla="*/ 6281261 w 7735930"/>
              <a:gd name="connsiteY10103" fmla="*/ 314666 h 6858000"/>
              <a:gd name="connsiteX10104" fmla="*/ 6358214 w 7735930"/>
              <a:gd name="connsiteY10104" fmla="*/ 438116 h 6858000"/>
              <a:gd name="connsiteX10105" fmla="*/ 6345207 w 7735930"/>
              <a:gd name="connsiteY10105" fmla="*/ 439772 h 6858000"/>
              <a:gd name="connsiteX10106" fmla="*/ 6333051 w 7735930"/>
              <a:gd name="connsiteY10106" fmla="*/ 434045 h 6858000"/>
              <a:gd name="connsiteX10107" fmla="*/ 6308861 w 7735930"/>
              <a:gd name="connsiteY10107" fmla="*/ 421454 h 6858000"/>
              <a:gd name="connsiteX10108" fmla="*/ 6158201 w 7735930"/>
              <a:gd name="connsiteY10108" fmla="*/ 391538 h 6858000"/>
              <a:gd name="connsiteX10109" fmla="*/ 6183852 w 7735930"/>
              <a:gd name="connsiteY10109" fmla="*/ 353670 h 6858000"/>
              <a:gd name="connsiteX10110" fmla="*/ 6145863 w 7735930"/>
              <a:gd name="connsiteY10110" fmla="*/ 327920 h 6858000"/>
              <a:gd name="connsiteX10111" fmla="*/ 6145862 w 7735930"/>
              <a:gd name="connsiteY10111" fmla="*/ 327920 h 6858000"/>
              <a:gd name="connsiteX10112" fmla="*/ 6123782 w 7735930"/>
              <a:gd name="connsiteY10112" fmla="*/ 418046 h 6858000"/>
              <a:gd name="connsiteX10113" fmla="*/ 6190670 w 7735930"/>
              <a:gd name="connsiteY10113" fmla="*/ 457807 h 6858000"/>
              <a:gd name="connsiteX10114" fmla="*/ 6200411 w 7735930"/>
              <a:gd name="connsiteY10114" fmla="*/ 541117 h 6858000"/>
              <a:gd name="connsiteX10115" fmla="*/ 6219121 w 7735930"/>
              <a:gd name="connsiteY10115" fmla="*/ 555980 h 6858000"/>
              <a:gd name="connsiteX10116" fmla="*/ 6219122 w 7735930"/>
              <a:gd name="connsiteY10116" fmla="*/ 555980 h 6858000"/>
              <a:gd name="connsiteX10117" fmla="*/ 6229497 w 7735930"/>
              <a:gd name="connsiteY10117" fmla="*/ 555601 h 6858000"/>
              <a:gd name="connsiteX10118" fmla="*/ 6240998 w 7735930"/>
              <a:gd name="connsiteY10118" fmla="*/ 546418 h 6858000"/>
              <a:gd name="connsiteX10119" fmla="*/ 6257268 w 7735930"/>
              <a:gd name="connsiteY10119" fmla="*/ 584132 h 6858000"/>
              <a:gd name="connsiteX10120" fmla="*/ 6317952 w 7735930"/>
              <a:gd name="connsiteY10120" fmla="*/ 669868 h 6858000"/>
              <a:gd name="connsiteX10121" fmla="*/ 6302159 w 7735930"/>
              <a:gd name="connsiteY10121" fmla="*/ 671660 h 6858000"/>
              <a:gd name="connsiteX10122" fmla="*/ 6287797 w 7735930"/>
              <a:gd name="connsiteY10122" fmla="*/ 662625 h 6858000"/>
              <a:gd name="connsiteX10123" fmla="*/ 6273251 w 7735930"/>
              <a:gd name="connsiteY10123" fmla="*/ 655224 h 6858000"/>
              <a:gd name="connsiteX10124" fmla="*/ 6273250 w 7735930"/>
              <a:gd name="connsiteY10124" fmla="*/ 655224 h 6858000"/>
              <a:gd name="connsiteX10125" fmla="*/ 6256909 w 7735930"/>
              <a:gd name="connsiteY10125" fmla="*/ 661916 h 6858000"/>
              <a:gd name="connsiteX10126" fmla="*/ 6262159 w 7735930"/>
              <a:gd name="connsiteY10126" fmla="*/ 755532 h 6858000"/>
              <a:gd name="connsiteX10127" fmla="*/ 6240998 w 7735930"/>
              <a:gd name="connsiteY10127" fmla="*/ 783850 h 6858000"/>
              <a:gd name="connsiteX10128" fmla="*/ 6209848 w 7735930"/>
              <a:gd name="connsiteY10128" fmla="*/ 762775 h 6858000"/>
              <a:gd name="connsiteX10129" fmla="*/ 6173137 w 7735930"/>
              <a:gd name="connsiteY10129" fmla="*/ 672140 h 6858000"/>
              <a:gd name="connsiteX10130" fmla="*/ 6074672 w 7735930"/>
              <a:gd name="connsiteY10130" fmla="*/ 638863 h 6858000"/>
              <a:gd name="connsiteX10131" fmla="*/ 6074671 w 7735930"/>
              <a:gd name="connsiteY10131" fmla="*/ 638863 h 6858000"/>
              <a:gd name="connsiteX10132" fmla="*/ 5970849 w 7735930"/>
              <a:gd name="connsiteY10132" fmla="*/ 645633 h 6858000"/>
              <a:gd name="connsiteX10133" fmla="*/ 5953965 w 7735930"/>
              <a:gd name="connsiteY10133" fmla="*/ 694482 h 6858000"/>
              <a:gd name="connsiteX10134" fmla="*/ 5940952 w 7735930"/>
              <a:gd name="connsiteY10134" fmla="*/ 695825 h 6858000"/>
              <a:gd name="connsiteX10135" fmla="*/ 5929248 w 7735930"/>
              <a:gd name="connsiteY10135" fmla="*/ 686766 h 6858000"/>
              <a:gd name="connsiteX10136" fmla="*/ 5907209 w 7735930"/>
              <a:gd name="connsiteY10136" fmla="*/ 657750 h 6858000"/>
              <a:gd name="connsiteX10137" fmla="*/ 5894982 w 7735930"/>
              <a:gd name="connsiteY10137" fmla="*/ 652963 h 6858000"/>
              <a:gd name="connsiteX10138" fmla="*/ 5894981 w 7735930"/>
              <a:gd name="connsiteY10138" fmla="*/ 652963 h 6858000"/>
              <a:gd name="connsiteX10139" fmla="*/ 5868214 w 7735930"/>
              <a:gd name="connsiteY10139" fmla="*/ 660146 h 6858000"/>
              <a:gd name="connsiteX10140" fmla="*/ 5855258 w 7735930"/>
              <a:gd name="connsiteY10140" fmla="*/ 661537 h 6858000"/>
              <a:gd name="connsiteX10141" fmla="*/ 5857835 w 7735930"/>
              <a:gd name="connsiteY10141" fmla="*/ 638822 h 6858000"/>
              <a:gd name="connsiteX10142" fmla="*/ 5923769 w 7735930"/>
              <a:gd name="connsiteY10142" fmla="*/ 608522 h 6858000"/>
              <a:gd name="connsiteX10143" fmla="*/ 5826684 w 7735930"/>
              <a:gd name="connsiteY10143" fmla="*/ 482421 h 6858000"/>
              <a:gd name="connsiteX10144" fmla="*/ 5806613 w 7735930"/>
              <a:gd name="connsiteY10144" fmla="*/ 471256 h 6858000"/>
              <a:gd name="connsiteX10145" fmla="*/ 5806612 w 7735930"/>
              <a:gd name="connsiteY10145" fmla="*/ 471256 h 6858000"/>
              <a:gd name="connsiteX10146" fmla="*/ 5767323 w 7735930"/>
              <a:gd name="connsiteY10146" fmla="*/ 494083 h 6858000"/>
              <a:gd name="connsiteX10147" fmla="*/ 5752002 w 7735930"/>
              <a:gd name="connsiteY10147" fmla="*/ 504006 h 6858000"/>
              <a:gd name="connsiteX10148" fmla="*/ 5733576 w 7735930"/>
              <a:gd name="connsiteY10148" fmla="*/ 501213 h 6858000"/>
              <a:gd name="connsiteX10149" fmla="*/ 5711741 w 7735930"/>
              <a:gd name="connsiteY10149" fmla="*/ 498705 h 6858000"/>
              <a:gd name="connsiteX10150" fmla="*/ 5711740 w 7735930"/>
              <a:gd name="connsiteY10150" fmla="*/ 498705 h 6858000"/>
              <a:gd name="connsiteX10151" fmla="*/ 5709304 w 7735930"/>
              <a:gd name="connsiteY10151" fmla="*/ 509260 h 6858000"/>
              <a:gd name="connsiteX10152" fmla="*/ 5701421 w 7735930"/>
              <a:gd name="connsiteY10152" fmla="*/ 510047 h 6858000"/>
              <a:gd name="connsiteX10153" fmla="*/ 5691285 w 7735930"/>
              <a:gd name="connsiteY10153" fmla="*/ 495675 h 6858000"/>
              <a:gd name="connsiteX10154" fmla="*/ 5794214 w 7735930"/>
              <a:gd name="connsiteY10154" fmla="*/ 416531 h 6858000"/>
              <a:gd name="connsiteX10155" fmla="*/ 5771226 w 7735930"/>
              <a:gd name="connsiteY10155" fmla="*/ 410395 h 6858000"/>
              <a:gd name="connsiteX10156" fmla="*/ 5771225 w 7735930"/>
              <a:gd name="connsiteY10156" fmla="*/ 410395 h 6858000"/>
              <a:gd name="connsiteX10157" fmla="*/ 5729146 w 7735930"/>
              <a:gd name="connsiteY10157" fmla="*/ 434903 h 6858000"/>
              <a:gd name="connsiteX10158" fmla="*/ 5708168 w 7735930"/>
              <a:gd name="connsiteY10158" fmla="*/ 446446 h 6858000"/>
              <a:gd name="connsiteX10159" fmla="*/ 5694328 w 7735930"/>
              <a:gd name="connsiteY10159" fmla="*/ 439299 h 6858000"/>
              <a:gd name="connsiteX10160" fmla="*/ 5679271 w 7735930"/>
              <a:gd name="connsiteY10160" fmla="*/ 432436 h 6858000"/>
              <a:gd name="connsiteX10161" fmla="*/ 5679270 w 7735930"/>
              <a:gd name="connsiteY10161" fmla="*/ 432436 h 6858000"/>
              <a:gd name="connsiteX10162" fmla="*/ 5644161 w 7735930"/>
              <a:gd name="connsiteY10162" fmla="*/ 455393 h 6858000"/>
              <a:gd name="connsiteX10163" fmla="*/ 5629545 w 7735930"/>
              <a:gd name="connsiteY10163" fmla="*/ 465824 h 6858000"/>
              <a:gd name="connsiteX10164" fmla="*/ 5612708 w 7735930"/>
              <a:gd name="connsiteY10164" fmla="*/ 465002 h 6858000"/>
              <a:gd name="connsiteX10165" fmla="*/ 5695506 w 7735930"/>
              <a:gd name="connsiteY10165" fmla="*/ 383207 h 6858000"/>
              <a:gd name="connsiteX10166" fmla="*/ 5692340 w 7735930"/>
              <a:gd name="connsiteY10166" fmla="*/ 375113 h 6858000"/>
              <a:gd name="connsiteX10167" fmla="*/ 5698427 w 7735930"/>
              <a:gd name="connsiteY10167" fmla="*/ 362759 h 6858000"/>
              <a:gd name="connsiteX10168" fmla="*/ 5707396 w 7735930"/>
              <a:gd name="connsiteY10168" fmla="*/ 369480 h 6858000"/>
              <a:gd name="connsiteX10169" fmla="*/ 5713540 w 7735930"/>
              <a:gd name="connsiteY10169" fmla="*/ 371385 h 6858000"/>
              <a:gd name="connsiteX10170" fmla="*/ 5713541 w 7735930"/>
              <a:gd name="connsiteY10170" fmla="*/ 371385 h 6858000"/>
              <a:gd name="connsiteX10171" fmla="*/ 5718559 w 7735930"/>
              <a:gd name="connsiteY10171" fmla="*/ 365409 h 6858000"/>
              <a:gd name="connsiteX10172" fmla="*/ 5662711 w 7735930"/>
              <a:gd name="connsiteY10172" fmla="*/ 316938 h 6858000"/>
              <a:gd name="connsiteX10173" fmla="*/ 5662710 w 7735930"/>
              <a:gd name="connsiteY10173" fmla="*/ 316938 h 6858000"/>
              <a:gd name="connsiteX10174" fmla="*/ 5530883 w 7735930"/>
              <a:gd name="connsiteY10174" fmla="*/ 382071 h 6858000"/>
              <a:gd name="connsiteX10175" fmla="*/ 5537701 w 7735930"/>
              <a:gd name="connsiteY10175" fmla="*/ 486208 h 6858000"/>
              <a:gd name="connsiteX10176" fmla="*/ 5550339 w 7735930"/>
              <a:gd name="connsiteY10176" fmla="*/ 492793 h 6858000"/>
              <a:gd name="connsiteX10177" fmla="*/ 5550340 w 7735930"/>
              <a:gd name="connsiteY10177" fmla="*/ 492793 h 6858000"/>
              <a:gd name="connsiteX10178" fmla="*/ 5564049 w 7735930"/>
              <a:gd name="connsiteY10178" fmla="*/ 462085 h 6858000"/>
              <a:gd name="connsiteX10179" fmla="*/ 5583809 w 7735930"/>
              <a:gd name="connsiteY10179" fmla="*/ 450991 h 6858000"/>
              <a:gd name="connsiteX10180" fmla="*/ 5592905 w 7735930"/>
              <a:gd name="connsiteY10180" fmla="*/ 465014 h 6858000"/>
              <a:gd name="connsiteX10181" fmla="*/ 5587380 w 7735930"/>
              <a:gd name="connsiteY10181" fmla="*/ 503249 h 6858000"/>
              <a:gd name="connsiteX10182" fmla="*/ 5607187 w 7735930"/>
              <a:gd name="connsiteY10182" fmla="*/ 508266 h 6858000"/>
              <a:gd name="connsiteX10183" fmla="*/ 5607188 w 7735930"/>
              <a:gd name="connsiteY10183" fmla="*/ 508266 h 6858000"/>
              <a:gd name="connsiteX10184" fmla="*/ 5627968 w 7735930"/>
              <a:gd name="connsiteY10184" fmla="*/ 508172 h 6858000"/>
              <a:gd name="connsiteX10185" fmla="*/ 5653172 w 7735930"/>
              <a:gd name="connsiteY10185" fmla="*/ 512527 h 6858000"/>
              <a:gd name="connsiteX10186" fmla="*/ 5653173 w 7735930"/>
              <a:gd name="connsiteY10186" fmla="*/ 512526 h 6858000"/>
              <a:gd name="connsiteX10187" fmla="*/ 5653173 w 7735930"/>
              <a:gd name="connsiteY10187" fmla="*/ 512527 h 6858000"/>
              <a:gd name="connsiteX10188" fmla="*/ 5665821 w 7735930"/>
              <a:gd name="connsiteY10188" fmla="*/ 511686 h 6858000"/>
              <a:gd name="connsiteX10189" fmla="*/ 5679595 w 7735930"/>
              <a:gd name="connsiteY10189" fmla="*/ 504385 h 6858000"/>
              <a:gd name="connsiteX10190" fmla="*/ 5684307 w 7735930"/>
              <a:gd name="connsiteY10190" fmla="*/ 512142 h 6858000"/>
              <a:gd name="connsiteX10191" fmla="*/ 5665633 w 7735930"/>
              <a:gd name="connsiteY10191" fmla="*/ 533922 h 6858000"/>
              <a:gd name="connsiteX10192" fmla="*/ 5657840 w 7735930"/>
              <a:gd name="connsiteY10192" fmla="*/ 594511 h 6858000"/>
              <a:gd name="connsiteX10193" fmla="*/ 5783173 w 7735930"/>
              <a:gd name="connsiteY10193" fmla="*/ 662294 h 6858000"/>
              <a:gd name="connsiteX10194" fmla="*/ 5774279 w 7735930"/>
              <a:gd name="connsiteY10194" fmla="*/ 681092 h 6858000"/>
              <a:gd name="connsiteX10195" fmla="*/ 5758537 w 7735930"/>
              <a:gd name="connsiteY10195" fmla="*/ 684589 h 6858000"/>
              <a:gd name="connsiteX10196" fmla="*/ 5741394 w 7735930"/>
              <a:gd name="connsiteY10196" fmla="*/ 682903 h 6858000"/>
              <a:gd name="connsiteX10197" fmla="*/ 5741393 w 7735930"/>
              <a:gd name="connsiteY10197" fmla="*/ 682903 h 6858000"/>
              <a:gd name="connsiteX10198" fmla="*/ 5728299 w 7735930"/>
              <a:gd name="connsiteY10198" fmla="*/ 686151 h 6858000"/>
              <a:gd name="connsiteX10199" fmla="*/ 5721541 w 7735930"/>
              <a:gd name="connsiteY10199" fmla="*/ 734131 h 6858000"/>
              <a:gd name="connsiteX10200" fmla="*/ 5700376 w 7735930"/>
              <a:gd name="connsiteY10200" fmla="*/ 744467 h 6858000"/>
              <a:gd name="connsiteX10201" fmla="*/ 5698174 w 7735930"/>
              <a:gd name="connsiteY10201" fmla="*/ 736451 h 6858000"/>
              <a:gd name="connsiteX10202" fmla="*/ 5714338 w 7735930"/>
              <a:gd name="connsiteY10202" fmla="*/ 715310 h 6858000"/>
              <a:gd name="connsiteX10203" fmla="*/ 5685562 w 7735930"/>
              <a:gd name="connsiteY10203" fmla="*/ 698837 h 6858000"/>
              <a:gd name="connsiteX10204" fmla="*/ 5685560 w 7735930"/>
              <a:gd name="connsiteY10204" fmla="*/ 698837 h 6858000"/>
              <a:gd name="connsiteX10205" fmla="*/ 5669270 w 7735930"/>
              <a:gd name="connsiteY10205" fmla="*/ 704978 h 6858000"/>
              <a:gd name="connsiteX10206" fmla="*/ 5653620 w 7735930"/>
              <a:gd name="connsiteY10206" fmla="*/ 707357 h 6858000"/>
              <a:gd name="connsiteX10207" fmla="*/ 5658942 w 7735930"/>
              <a:gd name="connsiteY10207" fmla="*/ 687506 h 6858000"/>
              <a:gd name="connsiteX10208" fmla="*/ 5664010 w 7735930"/>
              <a:gd name="connsiteY10208" fmla="*/ 626320 h 6858000"/>
              <a:gd name="connsiteX10209" fmla="*/ 5550690 w 7735930"/>
              <a:gd name="connsiteY10209" fmla="*/ 549826 h 6858000"/>
              <a:gd name="connsiteX10210" fmla="*/ 5550689 w 7735930"/>
              <a:gd name="connsiteY10210" fmla="*/ 549826 h 6858000"/>
              <a:gd name="connsiteX10211" fmla="*/ 5533642 w 7735930"/>
              <a:gd name="connsiteY10211" fmla="*/ 559956 h 6858000"/>
              <a:gd name="connsiteX10212" fmla="*/ 5518545 w 7735930"/>
              <a:gd name="connsiteY10212" fmla="*/ 555885 h 6858000"/>
              <a:gd name="connsiteX10213" fmla="*/ 5518544 w 7735930"/>
              <a:gd name="connsiteY10213" fmla="*/ 555885 h 6858000"/>
              <a:gd name="connsiteX10214" fmla="*/ 5491918 w 7735930"/>
              <a:gd name="connsiteY10214" fmla="*/ 613445 h 6858000"/>
              <a:gd name="connsiteX10215" fmla="*/ 5547396 w 7735930"/>
              <a:gd name="connsiteY10215" fmla="*/ 656845 h 6858000"/>
              <a:gd name="connsiteX10216" fmla="*/ 5547397 w 7735930"/>
              <a:gd name="connsiteY10216" fmla="*/ 656844 h 6858000"/>
              <a:gd name="connsiteX10217" fmla="*/ 5547397 w 7735930"/>
              <a:gd name="connsiteY10217" fmla="*/ 656845 h 6858000"/>
              <a:gd name="connsiteX10218" fmla="*/ 5548742 w 7735930"/>
              <a:gd name="connsiteY10218" fmla="*/ 642224 h 6858000"/>
              <a:gd name="connsiteX10219" fmla="*/ 5564227 w 7735930"/>
              <a:gd name="connsiteY10219" fmla="*/ 639195 h 6858000"/>
              <a:gd name="connsiteX10220" fmla="*/ 5574306 w 7735930"/>
              <a:gd name="connsiteY10220" fmla="*/ 645821 h 6858000"/>
              <a:gd name="connsiteX10221" fmla="*/ 5594265 w 7735930"/>
              <a:gd name="connsiteY10221" fmla="*/ 695050 h 6858000"/>
              <a:gd name="connsiteX10222" fmla="*/ 5594266 w 7735930"/>
              <a:gd name="connsiteY10222" fmla="*/ 695050 h 6858000"/>
              <a:gd name="connsiteX10223" fmla="*/ 5602594 w 7735930"/>
              <a:gd name="connsiteY10223" fmla="*/ 694577 h 6858000"/>
              <a:gd name="connsiteX10224" fmla="*/ 5615629 w 7735930"/>
              <a:gd name="connsiteY10224" fmla="*/ 681608 h 6858000"/>
              <a:gd name="connsiteX10225" fmla="*/ 5616872 w 7735930"/>
              <a:gd name="connsiteY10225" fmla="*/ 692050 h 6858000"/>
              <a:gd name="connsiteX10226" fmla="*/ 5589977 w 7735930"/>
              <a:gd name="connsiteY10226" fmla="*/ 719475 h 6858000"/>
              <a:gd name="connsiteX10227" fmla="*/ 5627968 w 7735930"/>
              <a:gd name="connsiteY10227" fmla="*/ 744847 h 6858000"/>
              <a:gd name="connsiteX10228" fmla="*/ 5653080 w 7735930"/>
              <a:gd name="connsiteY10228" fmla="*/ 789099 h 6858000"/>
              <a:gd name="connsiteX10229" fmla="*/ 5653081 w 7735930"/>
              <a:gd name="connsiteY10229" fmla="*/ 789099 h 6858000"/>
              <a:gd name="connsiteX10230" fmla="*/ 5653082 w 7735930"/>
              <a:gd name="connsiteY10230" fmla="*/ 789099 h 6858000"/>
              <a:gd name="connsiteX10231" fmla="*/ 5674725 w 7735930"/>
              <a:gd name="connsiteY10231" fmla="*/ 782336 h 6858000"/>
              <a:gd name="connsiteX10232" fmla="*/ 5693445 w 7735930"/>
              <a:gd name="connsiteY10232" fmla="*/ 754059 h 6858000"/>
              <a:gd name="connsiteX10233" fmla="*/ 5700375 w 7735930"/>
              <a:gd name="connsiteY10233" fmla="*/ 744469 h 6858000"/>
              <a:gd name="connsiteX10234" fmla="*/ 5725864 w 7735930"/>
              <a:gd name="connsiteY10234" fmla="*/ 786501 h 6858000"/>
              <a:gd name="connsiteX10235" fmla="*/ 5741612 w 7735930"/>
              <a:gd name="connsiteY10235" fmla="*/ 821719 h 6858000"/>
              <a:gd name="connsiteX10236" fmla="*/ 5736594 w 7735930"/>
              <a:gd name="connsiteY10236" fmla="*/ 825920 h 6858000"/>
              <a:gd name="connsiteX10237" fmla="*/ 5725824 w 7735930"/>
              <a:gd name="connsiteY10237" fmla="*/ 820962 h 6858000"/>
              <a:gd name="connsiteX10238" fmla="*/ 5712715 w 7735930"/>
              <a:gd name="connsiteY10238" fmla="*/ 807708 h 6858000"/>
              <a:gd name="connsiteX10239" fmla="*/ 5712714 w 7735930"/>
              <a:gd name="connsiteY10239" fmla="*/ 807709 h 6858000"/>
              <a:gd name="connsiteX10240" fmla="*/ 5712714 w 7735930"/>
              <a:gd name="connsiteY10240" fmla="*/ 807708 h 6858000"/>
              <a:gd name="connsiteX10241" fmla="*/ 5688037 w 7735930"/>
              <a:gd name="connsiteY10241" fmla="*/ 917904 h 6858000"/>
              <a:gd name="connsiteX10242" fmla="*/ 5711740 w 7735930"/>
              <a:gd name="connsiteY10242" fmla="*/ 972433 h 6858000"/>
              <a:gd name="connsiteX10243" fmla="*/ 5678296 w 7735930"/>
              <a:gd name="connsiteY10243" fmla="*/ 1071269 h 6858000"/>
              <a:gd name="connsiteX10244" fmla="*/ 5725052 w 7735930"/>
              <a:gd name="connsiteY10244" fmla="*/ 1108380 h 6858000"/>
              <a:gd name="connsiteX10245" fmla="*/ 5734996 w 7735930"/>
              <a:gd name="connsiteY10245" fmla="*/ 1110622 h 6858000"/>
              <a:gd name="connsiteX10246" fmla="*/ 5734997 w 7735930"/>
              <a:gd name="connsiteY10246" fmla="*/ 1110622 h 6858000"/>
              <a:gd name="connsiteX10247" fmla="*/ 5748796 w 7735930"/>
              <a:gd name="connsiteY10247" fmla="*/ 1102469 h 6858000"/>
              <a:gd name="connsiteX10248" fmla="*/ 5756548 w 7735930"/>
              <a:gd name="connsiteY10248" fmla="*/ 1101942 h 6858000"/>
              <a:gd name="connsiteX10249" fmla="*/ 5766557 w 7735930"/>
              <a:gd name="connsiteY10249" fmla="*/ 1110273 h 6858000"/>
              <a:gd name="connsiteX10250" fmla="*/ 5792265 w 7735930"/>
              <a:gd name="connsiteY10250" fmla="*/ 1147762 h 6858000"/>
              <a:gd name="connsiteX10251" fmla="*/ 5762180 w 7735930"/>
              <a:gd name="connsiteY10251" fmla="*/ 1154347 h 6858000"/>
              <a:gd name="connsiteX10252" fmla="*/ 5745672 w 7735930"/>
              <a:gd name="connsiteY10252" fmla="*/ 1148756 h 6858000"/>
              <a:gd name="connsiteX10253" fmla="*/ 5704922 w 7735930"/>
              <a:gd name="connsiteY10253" fmla="*/ 1105729 h 6858000"/>
              <a:gd name="connsiteX10254" fmla="*/ 5704921 w 7735930"/>
              <a:gd name="connsiteY10254" fmla="*/ 1105729 h 6858000"/>
              <a:gd name="connsiteX10255" fmla="*/ 5685115 w 7735930"/>
              <a:gd name="connsiteY10255" fmla="*/ 1175027 h 6858000"/>
              <a:gd name="connsiteX10256" fmla="*/ 5657249 w 7735930"/>
              <a:gd name="connsiteY10256" fmla="*/ 1234907 h 6858000"/>
              <a:gd name="connsiteX10257" fmla="*/ 5656710 w 7735930"/>
              <a:gd name="connsiteY10257" fmla="*/ 1235262 h 6858000"/>
              <a:gd name="connsiteX10258" fmla="*/ 5679946 w 7735930"/>
              <a:gd name="connsiteY10258" fmla="*/ 1261732 h 6858000"/>
              <a:gd name="connsiteX10259" fmla="*/ 5838953 w 7735930"/>
              <a:gd name="connsiteY10259" fmla="*/ 1422029 h 6858000"/>
              <a:gd name="connsiteX10260" fmla="*/ 5838953 w 7735930"/>
              <a:gd name="connsiteY10260" fmla="*/ 1422028 h 6858000"/>
              <a:gd name="connsiteX10261" fmla="*/ 5838954 w 7735930"/>
              <a:gd name="connsiteY10261" fmla="*/ 1422029 h 6858000"/>
              <a:gd name="connsiteX10262" fmla="*/ 5863447 w 7735930"/>
              <a:gd name="connsiteY10262" fmla="*/ 1387366 h 6858000"/>
              <a:gd name="connsiteX10263" fmla="*/ 5861427 w 7735930"/>
              <a:gd name="connsiteY10263" fmla="*/ 1329529 h 6858000"/>
              <a:gd name="connsiteX10264" fmla="*/ 5876407 w 7735930"/>
              <a:gd name="connsiteY10264" fmla="*/ 1333570 h 6858000"/>
              <a:gd name="connsiteX10265" fmla="*/ 5889228 w 7735930"/>
              <a:gd name="connsiteY10265" fmla="*/ 1349362 h 6858000"/>
              <a:gd name="connsiteX10266" fmla="*/ 5889579 w 7735930"/>
              <a:gd name="connsiteY10266" fmla="*/ 1350077 h 6858000"/>
              <a:gd name="connsiteX10267" fmla="*/ 5889579 w 7735930"/>
              <a:gd name="connsiteY10267" fmla="*/ 1350076 h 6858000"/>
              <a:gd name="connsiteX10268" fmla="*/ 5889580 w 7735930"/>
              <a:gd name="connsiteY10268" fmla="*/ 1350077 h 6858000"/>
              <a:gd name="connsiteX10269" fmla="*/ 5929579 w 7735930"/>
              <a:gd name="connsiteY10269" fmla="*/ 1287760 h 6858000"/>
              <a:gd name="connsiteX10270" fmla="*/ 5959470 w 7735930"/>
              <a:gd name="connsiteY10270" fmla="*/ 1275004 h 6858000"/>
              <a:gd name="connsiteX10271" fmla="*/ 5978883 w 7735930"/>
              <a:gd name="connsiteY10271" fmla="*/ 1267764 h 6858000"/>
              <a:gd name="connsiteX10272" fmla="*/ 5981441 w 7735930"/>
              <a:gd name="connsiteY10272" fmla="*/ 1254585 h 6858000"/>
              <a:gd name="connsiteX10273" fmla="*/ 5979835 w 7735930"/>
              <a:gd name="connsiteY10273" fmla="*/ 1246653 h 6858000"/>
              <a:gd name="connsiteX10274" fmla="*/ 5983245 w 7735930"/>
              <a:gd name="connsiteY10274" fmla="*/ 1245298 h 6858000"/>
              <a:gd name="connsiteX10275" fmla="*/ 5985142 w 7735930"/>
              <a:gd name="connsiteY10275" fmla="*/ 1235527 h 6858000"/>
              <a:gd name="connsiteX10276" fmla="*/ 6012735 w 7735930"/>
              <a:gd name="connsiteY10276" fmla="*/ 1197749 h 6858000"/>
              <a:gd name="connsiteX10277" fmla="*/ 6018834 w 7735930"/>
              <a:gd name="connsiteY10277" fmla="*/ 1212744 h 6858000"/>
              <a:gd name="connsiteX10278" fmla="*/ 6018834 w 7735930"/>
              <a:gd name="connsiteY10278" fmla="*/ 1212743 h 6858000"/>
              <a:gd name="connsiteX10279" fmla="*/ 6018835 w 7735930"/>
              <a:gd name="connsiteY10279" fmla="*/ 1212744 h 6858000"/>
              <a:gd name="connsiteX10280" fmla="*/ 6032845 w 7735930"/>
              <a:gd name="connsiteY10280" fmla="*/ 1189820 h 6858000"/>
              <a:gd name="connsiteX10281" fmla="*/ 6057429 w 7735930"/>
              <a:gd name="connsiteY10281" fmla="*/ 1150356 h 6858000"/>
              <a:gd name="connsiteX10282" fmla="*/ 6093115 w 7735930"/>
              <a:gd name="connsiteY10282" fmla="*/ 1124159 h 6858000"/>
              <a:gd name="connsiteX10283" fmla="*/ 6085975 w 7735930"/>
              <a:gd name="connsiteY10283" fmla="*/ 1139618 h 6858000"/>
              <a:gd name="connsiteX10284" fmla="*/ 6042036 w 7735930"/>
              <a:gd name="connsiteY10284" fmla="*/ 1202654 h 6858000"/>
              <a:gd name="connsiteX10285" fmla="*/ 6043230 w 7735930"/>
              <a:gd name="connsiteY10285" fmla="*/ 1240460 h 6858000"/>
              <a:gd name="connsiteX10286" fmla="*/ 6040301 w 7735930"/>
              <a:gd name="connsiteY10286" fmla="*/ 1252966 h 6858000"/>
              <a:gd name="connsiteX10287" fmla="*/ 6050679 w 7735930"/>
              <a:gd name="connsiteY10287" fmla="*/ 1262396 h 6858000"/>
              <a:gd name="connsiteX10288" fmla="*/ 6050680 w 7735930"/>
              <a:gd name="connsiteY10288" fmla="*/ 1262396 h 6858000"/>
              <a:gd name="connsiteX10289" fmla="*/ 6076701 w 7735930"/>
              <a:gd name="connsiteY10289" fmla="*/ 1258337 h 6858000"/>
              <a:gd name="connsiteX10290" fmla="*/ 6079369 w 7735930"/>
              <a:gd name="connsiteY10290" fmla="*/ 1276667 h 6858000"/>
              <a:gd name="connsiteX10291" fmla="*/ 6031243 w 7735930"/>
              <a:gd name="connsiteY10291" fmla="*/ 1293175 h 6858000"/>
              <a:gd name="connsiteX10292" fmla="*/ 6027397 w 7735930"/>
              <a:gd name="connsiteY10292" fmla="*/ 1328688 h 6858000"/>
              <a:gd name="connsiteX10293" fmla="*/ 6031485 w 7735930"/>
              <a:gd name="connsiteY10293" fmla="*/ 1363995 h 6858000"/>
              <a:gd name="connsiteX10294" fmla="*/ 6031486 w 7735930"/>
              <a:gd name="connsiteY10294" fmla="*/ 1363993 h 6858000"/>
              <a:gd name="connsiteX10295" fmla="*/ 6031486 w 7735930"/>
              <a:gd name="connsiteY10295" fmla="*/ 1363995 h 6858000"/>
              <a:gd name="connsiteX10296" fmla="*/ 6040514 w 7735930"/>
              <a:gd name="connsiteY10296" fmla="*/ 1344033 h 6858000"/>
              <a:gd name="connsiteX10297" fmla="*/ 6062634 w 7735930"/>
              <a:gd name="connsiteY10297" fmla="*/ 1306970 h 6858000"/>
              <a:gd name="connsiteX10298" fmla="*/ 6121205 w 7735930"/>
              <a:gd name="connsiteY10298" fmla="*/ 1213834 h 6858000"/>
              <a:gd name="connsiteX10299" fmla="*/ 6153946 w 7735930"/>
              <a:gd name="connsiteY10299" fmla="*/ 1154917 h 6858000"/>
              <a:gd name="connsiteX10300" fmla="*/ 6137719 w 7735930"/>
              <a:gd name="connsiteY10300" fmla="*/ 1137863 h 6858000"/>
              <a:gd name="connsiteX10301" fmla="*/ 6136122 w 7735930"/>
              <a:gd name="connsiteY10301" fmla="*/ 1083387 h 6858000"/>
              <a:gd name="connsiteX10302" fmla="*/ 6018906 w 7735930"/>
              <a:gd name="connsiteY10302" fmla="*/ 955014 h 6858000"/>
              <a:gd name="connsiteX10303" fmla="*/ 6018906 w 7735930"/>
              <a:gd name="connsiteY10303" fmla="*/ 955015 h 6858000"/>
              <a:gd name="connsiteX10304" fmla="*/ 6018905 w 7735930"/>
              <a:gd name="connsiteY10304" fmla="*/ 955014 h 6858000"/>
              <a:gd name="connsiteX10305" fmla="*/ 6021827 w 7735930"/>
              <a:gd name="connsiteY10305" fmla="*/ 1171619 h 6858000"/>
              <a:gd name="connsiteX10306" fmla="*/ 6015008 w 7735930"/>
              <a:gd name="connsiteY10306" fmla="*/ 1174649 h 6858000"/>
              <a:gd name="connsiteX10307" fmla="*/ 6008515 w 7735930"/>
              <a:gd name="connsiteY10307" fmla="*/ 1173891 h 6858000"/>
              <a:gd name="connsiteX10308" fmla="*/ 5982260 w 7735930"/>
              <a:gd name="connsiteY10308" fmla="*/ 1153975 h 6858000"/>
              <a:gd name="connsiteX10309" fmla="*/ 5982259 w 7735930"/>
              <a:gd name="connsiteY10309" fmla="*/ 1153975 h 6858000"/>
              <a:gd name="connsiteX10310" fmla="*/ 5972474 w 7735930"/>
              <a:gd name="connsiteY10310" fmla="*/ 1154957 h 6858000"/>
              <a:gd name="connsiteX10311" fmla="*/ 5979247 w 7735930"/>
              <a:gd name="connsiteY10311" fmla="*/ 1119746 h 6858000"/>
              <a:gd name="connsiteX10312" fmla="*/ 5950069 w 7735930"/>
              <a:gd name="connsiteY10312" fmla="*/ 1007651 h 6858000"/>
              <a:gd name="connsiteX10313" fmla="*/ 5965980 w 7735930"/>
              <a:gd name="connsiteY10313" fmla="*/ 886473 h 6858000"/>
              <a:gd name="connsiteX10314" fmla="*/ 5811099 w 7735930"/>
              <a:gd name="connsiteY10314" fmla="*/ 731972 h 6858000"/>
              <a:gd name="connsiteX10315" fmla="*/ 5827648 w 7735930"/>
              <a:gd name="connsiteY10315" fmla="*/ 723362 h 6858000"/>
              <a:gd name="connsiteX10316" fmla="*/ 5843100 w 7735930"/>
              <a:gd name="connsiteY10316" fmla="*/ 723162 h 6858000"/>
              <a:gd name="connsiteX10317" fmla="*/ 5871572 w 7735930"/>
              <a:gd name="connsiteY10317" fmla="*/ 741581 h 6858000"/>
              <a:gd name="connsiteX10318" fmla="*/ 5924742 w 7735930"/>
              <a:gd name="connsiteY10318" fmla="*/ 808844 h 6858000"/>
              <a:gd name="connsiteX10319" fmla="*/ 5946415 w 7735930"/>
              <a:gd name="connsiteY10319" fmla="*/ 841505 h 6858000"/>
              <a:gd name="connsiteX10320" fmla="*/ 5946416 w 7735930"/>
              <a:gd name="connsiteY10320" fmla="*/ 841505 h 6858000"/>
              <a:gd name="connsiteX10321" fmla="*/ 5924743 w 7735930"/>
              <a:gd name="connsiteY10321" fmla="*/ 808844 h 6858000"/>
              <a:gd name="connsiteX10322" fmla="*/ 5936107 w 7735930"/>
              <a:gd name="connsiteY10322" fmla="*/ 800134 h 6858000"/>
              <a:gd name="connsiteX10323" fmla="*/ 5941303 w 7735930"/>
              <a:gd name="connsiteY10323" fmla="*/ 759615 h 6858000"/>
              <a:gd name="connsiteX10324" fmla="*/ 5963098 w 7735930"/>
              <a:gd name="connsiteY10324" fmla="*/ 747355 h 6858000"/>
              <a:gd name="connsiteX10325" fmla="*/ 5984162 w 7735930"/>
              <a:gd name="connsiteY10325" fmla="*/ 744468 h 6858000"/>
              <a:gd name="connsiteX10326" fmla="*/ 5987738 w 7735930"/>
              <a:gd name="connsiteY10326" fmla="*/ 754899 h 6858000"/>
              <a:gd name="connsiteX10327" fmla="*/ 5979291 w 7735930"/>
              <a:gd name="connsiteY10327" fmla="*/ 784987 h 6858000"/>
              <a:gd name="connsiteX10328" fmla="*/ 5976694 w 7735930"/>
              <a:gd name="connsiteY10328" fmla="*/ 805436 h 6858000"/>
              <a:gd name="connsiteX10329" fmla="*/ 6006566 w 7735930"/>
              <a:gd name="connsiteY10329" fmla="*/ 891396 h 6858000"/>
              <a:gd name="connsiteX10330" fmla="*/ 6036316 w 7735930"/>
              <a:gd name="connsiteY10330" fmla="*/ 900816 h 6858000"/>
              <a:gd name="connsiteX10331" fmla="*/ 6036317 w 7735930"/>
              <a:gd name="connsiteY10331" fmla="*/ 900816 h 6858000"/>
              <a:gd name="connsiteX10332" fmla="*/ 6070207 w 7735930"/>
              <a:gd name="connsiteY10332" fmla="*/ 879279 h 6858000"/>
              <a:gd name="connsiteX10333" fmla="*/ 6065214 w 7735930"/>
              <a:gd name="connsiteY10333" fmla="*/ 909383 h 6858000"/>
              <a:gd name="connsiteX10334" fmla="*/ 6041958 w 7735930"/>
              <a:gd name="connsiteY10334" fmla="*/ 937216 h 6858000"/>
              <a:gd name="connsiteX10335" fmla="*/ 6215788 w 7735930"/>
              <a:gd name="connsiteY10335" fmla="*/ 1028011 h 6858000"/>
              <a:gd name="connsiteX10336" fmla="*/ 6220977 w 7735930"/>
              <a:gd name="connsiteY10336" fmla="*/ 1033476 h 6858000"/>
              <a:gd name="connsiteX10337" fmla="*/ 6220977 w 7735930"/>
              <a:gd name="connsiteY10337" fmla="*/ 1033475 h 6858000"/>
              <a:gd name="connsiteX10338" fmla="*/ 6220978 w 7735930"/>
              <a:gd name="connsiteY10338" fmla="*/ 1033476 h 6858000"/>
              <a:gd name="connsiteX10339" fmla="*/ 6222982 w 7735930"/>
              <a:gd name="connsiteY10339" fmla="*/ 1029833 h 6858000"/>
              <a:gd name="connsiteX10340" fmla="*/ 6327919 w 7735930"/>
              <a:gd name="connsiteY10340" fmla="*/ 781875 h 6858000"/>
              <a:gd name="connsiteX10341" fmla="*/ 6330225 w 7735930"/>
              <a:gd name="connsiteY10341" fmla="*/ 777022 h 6858000"/>
              <a:gd name="connsiteX10342" fmla="*/ 6324188 w 7735930"/>
              <a:gd name="connsiteY10342" fmla="*/ 774046 h 6858000"/>
              <a:gd name="connsiteX10343" fmla="*/ 6299120 w 7735930"/>
              <a:gd name="connsiteY10343" fmla="*/ 698269 h 6858000"/>
              <a:gd name="connsiteX10344" fmla="*/ 6310586 w 7735930"/>
              <a:gd name="connsiteY10344" fmla="*/ 697601 h 6858000"/>
              <a:gd name="connsiteX10345" fmla="*/ 6321999 w 7735930"/>
              <a:gd name="connsiteY10345" fmla="*/ 703298 h 6858000"/>
              <a:gd name="connsiteX10346" fmla="*/ 6342629 w 7735930"/>
              <a:gd name="connsiteY10346" fmla="*/ 727143 h 6858000"/>
              <a:gd name="connsiteX10347" fmla="*/ 6348347 w 7735930"/>
              <a:gd name="connsiteY10347" fmla="*/ 738895 h 6858000"/>
              <a:gd name="connsiteX10348" fmla="*/ 6348347 w 7735930"/>
              <a:gd name="connsiteY10348" fmla="*/ 738894 h 6858000"/>
              <a:gd name="connsiteX10349" fmla="*/ 6348348 w 7735930"/>
              <a:gd name="connsiteY10349" fmla="*/ 738895 h 6858000"/>
              <a:gd name="connsiteX10350" fmla="*/ 6358051 w 7735930"/>
              <a:gd name="connsiteY10350" fmla="*/ 718481 h 6858000"/>
              <a:gd name="connsiteX10351" fmla="*/ 6369605 w 7735930"/>
              <a:gd name="connsiteY10351" fmla="*/ 687734 h 6858000"/>
              <a:gd name="connsiteX10352" fmla="*/ 6345445 w 7735930"/>
              <a:gd name="connsiteY10352" fmla="*/ 668057 h 6858000"/>
              <a:gd name="connsiteX10353" fmla="*/ 6305614 w 7735930"/>
              <a:gd name="connsiteY10353" fmla="*/ 640331 h 6858000"/>
              <a:gd name="connsiteX10354" fmla="*/ 6399777 w 7735930"/>
              <a:gd name="connsiteY10354" fmla="*/ 549826 h 6858000"/>
              <a:gd name="connsiteX10355" fmla="*/ 6390036 w 7735930"/>
              <a:gd name="connsiteY10355" fmla="*/ 467274 h 6858000"/>
              <a:gd name="connsiteX10356" fmla="*/ 6356917 w 7735930"/>
              <a:gd name="connsiteY10356" fmla="*/ 441145 h 6858000"/>
              <a:gd name="connsiteX10357" fmla="*/ 6367174 w 7735930"/>
              <a:gd name="connsiteY10357" fmla="*/ 439234 h 6858000"/>
              <a:gd name="connsiteX10358" fmla="*/ 6376641 w 7735930"/>
              <a:gd name="connsiteY10358" fmla="*/ 444032 h 6858000"/>
              <a:gd name="connsiteX10359" fmla="*/ 6393931 w 7735930"/>
              <a:gd name="connsiteY10359" fmla="*/ 465381 h 6858000"/>
              <a:gd name="connsiteX10360" fmla="*/ 6416660 w 7735930"/>
              <a:gd name="connsiteY10360" fmla="*/ 500219 h 6858000"/>
              <a:gd name="connsiteX10361" fmla="*/ 6448642 w 7735930"/>
              <a:gd name="connsiteY10361" fmla="*/ 553944 h 6858000"/>
              <a:gd name="connsiteX10362" fmla="*/ 6452226 w 7735930"/>
              <a:gd name="connsiteY10362" fmla="*/ 560515 h 6858000"/>
              <a:gd name="connsiteX10363" fmla="*/ 6452227 w 7735930"/>
              <a:gd name="connsiteY10363" fmla="*/ 560514 h 6858000"/>
              <a:gd name="connsiteX10364" fmla="*/ 6452227 w 7735930"/>
              <a:gd name="connsiteY10364" fmla="*/ 560515 h 6858000"/>
              <a:gd name="connsiteX10365" fmla="*/ 6469418 w 7735930"/>
              <a:gd name="connsiteY10365" fmla="*/ 550725 h 6858000"/>
              <a:gd name="connsiteX10366" fmla="*/ 6536615 w 7735930"/>
              <a:gd name="connsiteY10366" fmla="*/ 445162 h 6858000"/>
              <a:gd name="connsiteX10367" fmla="*/ 6555719 w 7735930"/>
              <a:gd name="connsiteY10367" fmla="*/ 401790 h 6858000"/>
              <a:gd name="connsiteX10368" fmla="*/ 6577138 w 7735930"/>
              <a:gd name="connsiteY10368" fmla="*/ 407574 h 6858000"/>
              <a:gd name="connsiteX10369" fmla="*/ 6577138 w 7735930"/>
              <a:gd name="connsiteY10369" fmla="*/ 407573 h 6858000"/>
              <a:gd name="connsiteX10370" fmla="*/ 6577139 w 7735930"/>
              <a:gd name="connsiteY10370" fmla="*/ 407574 h 6858000"/>
              <a:gd name="connsiteX10371" fmla="*/ 6565988 w 7735930"/>
              <a:gd name="connsiteY10371" fmla="*/ 388169 h 6858000"/>
              <a:gd name="connsiteX10372" fmla="*/ 6566635 w 7735930"/>
              <a:gd name="connsiteY10372" fmla="*/ 381960 h 6858000"/>
              <a:gd name="connsiteX10373" fmla="*/ 6577704 w 7735930"/>
              <a:gd name="connsiteY10373" fmla="*/ 391280 h 6858000"/>
              <a:gd name="connsiteX10374" fmla="*/ 6577705 w 7735930"/>
              <a:gd name="connsiteY10374" fmla="*/ 391280 h 6858000"/>
              <a:gd name="connsiteX10375" fmla="*/ 6585067 w 7735930"/>
              <a:gd name="connsiteY10375" fmla="*/ 388713 h 6858000"/>
              <a:gd name="connsiteX10376" fmla="*/ 6583992 w 7735930"/>
              <a:gd name="connsiteY10376" fmla="*/ 384091 h 6858000"/>
              <a:gd name="connsiteX10377" fmla="*/ 6571294 w 7735930"/>
              <a:gd name="connsiteY10377" fmla="*/ 372069 h 6858000"/>
              <a:gd name="connsiteX10378" fmla="*/ 6566908 w 7735930"/>
              <a:gd name="connsiteY10378" fmla="*/ 364533 h 6858000"/>
              <a:gd name="connsiteX10379" fmla="*/ 6572814 w 7735930"/>
              <a:gd name="connsiteY10379" fmla="*/ 357791 h 6858000"/>
              <a:gd name="connsiteX10380" fmla="*/ 6579679 w 7735930"/>
              <a:gd name="connsiteY10380" fmla="*/ 358839 h 6858000"/>
              <a:gd name="connsiteX10381" fmla="*/ 6579680 w 7735930"/>
              <a:gd name="connsiteY10381" fmla="*/ 358839 h 6858000"/>
              <a:gd name="connsiteX10382" fmla="*/ 6580617 w 7735930"/>
              <a:gd name="connsiteY10382" fmla="*/ 346550 h 6858000"/>
              <a:gd name="connsiteX10383" fmla="*/ 6578993 w 7735930"/>
              <a:gd name="connsiteY10383" fmla="*/ 346429 h 6858000"/>
              <a:gd name="connsiteX10384" fmla="*/ 6580751 w 7735930"/>
              <a:gd name="connsiteY10384" fmla="*/ 344783 h 6858000"/>
              <a:gd name="connsiteX10385" fmla="*/ 6581029 w 7735930"/>
              <a:gd name="connsiteY10385" fmla="*/ 341139 h 6858000"/>
              <a:gd name="connsiteX10386" fmla="*/ 6589604 w 7735930"/>
              <a:gd name="connsiteY10386" fmla="*/ 328227 h 6858000"/>
              <a:gd name="connsiteX10387" fmla="*/ 6590375 w 7735930"/>
              <a:gd name="connsiteY10387" fmla="*/ 325746 h 6858000"/>
              <a:gd name="connsiteX10388" fmla="*/ 6592149 w 7735930"/>
              <a:gd name="connsiteY10388" fmla="*/ 324114 h 6858000"/>
              <a:gd name="connsiteX10389" fmla="*/ 6533116 w 7735930"/>
              <a:gd name="connsiteY10389" fmla="*/ 317743 h 6858000"/>
              <a:gd name="connsiteX10390" fmla="*/ 6399623 w 7735930"/>
              <a:gd name="connsiteY10390" fmla="*/ 306869 h 6858000"/>
              <a:gd name="connsiteX10391" fmla="*/ 6399622 w 7735930"/>
              <a:gd name="connsiteY10391" fmla="*/ 306869 h 6858000"/>
              <a:gd name="connsiteX10392" fmla="*/ 6353670 w 7735930"/>
              <a:gd name="connsiteY10392" fmla="*/ 313909 h 6858000"/>
              <a:gd name="connsiteX10393" fmla="*/ 6361097 w 7735930"/>
              <a:gd name="connsiteY10393" fmla="*/ 279260 h 6858000"/>
              <a:gd name="connsiteX10394" fmla="*/ 6373258 w 7735930"/>
              <a:gd name="connsiteY10394" fmla="*/ 269497 h 6858000"/>
              <a:gd name="connsiteX10395" fmla="*/ 6390684 w 7735930"/>
              <a:gd name="connsiteY10395" fmla="*/ 267331 h 6858000"/>
              <a:gd name="connsiteX10396" fmla="*/ 6398611 w 7735930"/>
              <a:gd name="connsiteY10396" fmla="*/ 275787 h 6858000"/>
              <a:gd name="connsiteX10397" fmla="*/ 6407345 w 7735930"/>
              <a:gd name="connsiteY10397" fmla="*/ 277963 h 6858000"/>
              <a:gd name="connsiteX10398" fmla="*/ 6407346 w 7735930"/>
              <a:gd name="connsiteY10398" fmla="*/ 277963 h 6858000"/>
              <a:gd name="connsiteX10399" fmla="*/ 6426077 w 7735930"/>
              <a:gd name="connsiteY10399" fmla="*/ 272585 h 6858000"/>
              <a:gd name="connsiteX10400" fmla="*/ 6444564 w 7735930"/>
              <a:gd name="connsiteY10400" fmla="*/ 269408 h 6858000"/>
              <a:gd name="connsiteX10401" fmla="*/ 6452993 w 7735930"/>
              <a:gd name="connsiteY10401" fmla="*/ 274336 h 6858000"/>
              <a:gd name="connsiteX10402" fmla="*/ 6460494 w 7735930"/>
              <a:gd name="connsiteY10402" fmla="*/ 286644 h 6858000"/>
              <a:gd name="connsiteX10403" fmla="*/ 6460494 w 7735930"/>
              <a:gd name="connsiteY10403" fmla="*/ 286643 h 6858000"/>
              <a:gd name="connsiteX10404" fmla="*/ 6460495 w 7735930"/>
              <a:gd name="connsiteY10404" fmla="*/ 286644 h 6858000"/>
              <a:gd name="connsiteX10405" fmla="*/ 6470886 w 7735930"/>
              <a:gd name="connsiteY10405" fmla="*/ 205606 h 6858000"/>
              <a:gd name="connsiteX10406" fmla="*/ 6431191 w 7735930"/>
              <a:gd name="connsiteY10406" fmla="*/ 193441 h 6858000"/>
              <a:gd name="connsiteX10407" fmla="*/ 6431190 w 7735930"/>
              <a:gd name="connsiteY10407" fmla="*/ 193441 h 6858000"/>
              <a:gd name="connsiteX10408" fmla="*/ 6409973 w 7735930"/>
              <a:gd name="connsiteY10408" fmla="*/ 197991 h 6858000"/>
              <a:gd name="connsiteX10409" fmla="*/ 6387113 w 7735930"/>
              <a:gd name="connsiteY10409" fmla="*/ 215073 h 6858000"/>
              <a:gd name="connsiteX10410" fmla="*/ 6372462 w 7735930"/>
              <a:gd name="connsiteY10410" fmla="*/ 208931 h 6858000"/>
              <a:gd name="connsiteX10411" fmla="*/ 6343279 w 7735930"/>
              <a:gd name="connsiteY10411" fmla="*/ 194944 h 6858000"/>
              <a:gd name="connsiteX10412" fmla="*/ 6343278 w 7735930"/>
              <a:gd name="connsiteY10412" fmla="*/ 194944 h 6858000"/>
              <a:gd name="connsiteX10413" fmla="*/ 6326069 w 7735930"/>
              <a:gd name="connsiteY10413" fmla="*/ 207120 h 6858000"/>
              <a:gd name="connsiteX10414" fmla="*/ 6301596 w 7735930"/>
              <a:gd name="connsiteY10414" fmla="*/ 199216 h 6858000"/>
              <a:gd name="connsiteX10415" fmla="*/ 6301595 w 7735930"/>
              <a:gd name="connsiteY10415" fmla="*/ 199216 h 6858000"/>
              <a:gd name="connsiteX10416" fmla="*/ 6274443 w 7735930"/>
              <a:gd name="connsiteY10416" fmla="*/ 210907 h 6858000"/>
              <a:gd name="connsiteX10417" fmla="*/ 6251917 w 7735930"/>
              <a:gd name="connsiteY10417" fmla="*/ 185962 h 6858000"/>
              <a:gd name="connsiteX10418" fmla="*/ 6227687 w 7735930"/>
              <a:gd name="connsiteY10418" fmla="*/ 173797 h 6858000"/>
              <a:gd name="connsiteX10419" fmla="*/ 2756010 w 7735930"/>
              <a:gd name="connsiteY10419" fmla="*/ 166223 h 6858000"/>
              <a:gd name="connsiteX10420" fmla="*/ 2756011 w 7735930"/>
              <a:gd name="connsiteY10420" fmla="*/ 166224 h 6858000"/>
              <a:gd name="connsiteX10421" fmla="*/ 2756010 w 7735930"/>
              <a:gd name="connsiteY10421" fmla="*/ 166224 h 6858000"/>
              <a:gd name="connsiteX10422" fmla="*/ 6373110 w 7735930"/>
              <a:gd name="connsiteY10422" fmla="*/ 159786 h 6858000"/>
              <a:gd name="connsiteX10423" fmla="*/ 6372177 w 7735930"/>
              <a:gd name="connsiteY10423" fmla="*/ 172282 h 6858000"/>
              <a:gd name="connsiteX10424" fmla="*/ 6382567 w 7735930"/>
              <a:gd name="connsiteY10424" fmla="*/ 175691 h 6858000"/>
              <a:gd name="connsiteX10425" fmla="*/ 6382567 w 7735930"/>
              <a:gd name="connsiteY10425" fmla="*/ 175690 h 6858000"/>
              <a:gd name="connsiteX10426" fmla="*/ 6382568 w 7735930"/>
              <a:gd name="connsiteY10426" fmla="*/ 175691 h 6858000"/>
              <a:gd name="connsiteX10427" fmla="*/ 6383542 w 7735930"/>
              <a:gd name="connsiteY10427" fmla="*/ 163194 h 6858000"/>
              <a:gd name="connsiteX10428" fmla="*/ 6373111 w 7735930"/>
              <a:gd name="connsiteY10428" fmla="*/ 159786 h 6858000"/>
              <a:gd name="connsiteX10429" fmla="*/ 3197803 w 7735930"/>
              <a:gd name="connsiteY10429" fmla="*/ 154011 h 6858000"/>
              <a:gd name="connsiteX10430" fmla="*/ 3201075 w 7735930"/>
              <a:gd name="connsiteY10430" fmla="*/ 156106 h 6858000"/>
              <a:gd name="connsiteX10431" fmla="*/ 3197924 w 7735930"/>
              <a:gd name="connsiteY10431" fmla="*/ 166222 h 6858000"/>
              <a:gd name="connsiteX10432" fmla="*/ 3194592 w 7735930"/>
              <a:gd name="connsiteY10432" fmla="*/ 158023 h 6858000"/>
              <a:gd name="connsiteX10433" fmla="*/ 2755887 w 7735930"/>
              <a:gd name="connsiteY10433" fmla="*/ 154011 h 6858000"/>
              <a:gd name="connsiteX10434" fmla="*/ 2756010 w 7735930"/>
              <a:gd name="connsiteY10434" fmla="*/ 166224 h 6858000"/>
              <a:gd name="connsiteX10435" fmla="*/ 2734580 w 7735930"/>
              <a:gd name="connsiteY10435" fmla="*/ 196139 h 6858000"/>
              <a:gd name="connsiteX10436" fmla="*/ 2734581 w 7735930"/>
              <a:gd name="connsiteY10436" fmla="*/ 196139 h 6858000"/>
              <a:gd name="connsiteX10437" fmla="*/ 2756011 w 7735930"/>
              <a:gd name="connsiteY10437" fmla="*/ 166224 h 6858000"/>
              <a:gd name="connsiteX10438" fmla="*/ 2755889 w 7735930"/>
              <a:gd name="connsiteY10438" fmla="*/ 154011 h 6858000"/>
              <a:gd name="connsiteX10439" fmla="*/ 2755888 w 7735930"/>
              <a:gd name="connsiteY10439" fmla="*/ 154011 h 6858000"/>
              <a:gd name="connsiteX10440" fmla="*/ 3079734 w 7735930"/>
              <a:gd name="connsiteY10440" fmla="*/ 150698 h 6858000"/>
              <a:gd name="connsiteX10441" fmla="*/ 3096141 w 7735930"/>
              <a:gd name="connsiteY10441" fmla="*/ 168963 h 6858000"/>
              <a:gd name="connsiteX10442" fmla="*/ 3095715 w 7735930"/>
              <a:gd name="connsiteY10442" fmla="*/ 187175 h 6858000"/>
              <a:gd name="connsiteX10443" fmla="*/ 3086553 w 7735930"/>
              <a:gd name="connsiteY10443" fmla="*/ 188187 h 6858000"/>
              <a:gd name="connsiteX10444" fmla="*/ 3069385 w 7735930"/>
              <a:gd name="connsiteY10444" fmla="*/ 176826 h 6858000"/>
              <a:gd name="connsiteX10445" fmla="*/ 3069156 w 7735930"/>
              <a:gd name="connsiteY10445" fmla="*/ 165395 h 6858000"/>
              <a:gd name="connsiteX10446" fmla="*/ 2779875 w 7735930"/>
              <a:gd name="connsiteY10446" fmla="*/ 136497 h 6858000"/>
              <a:gd name="connsiteX10447" fmla="*/ 2779063 w 7735930"/>
              <a:gd name="connsiteY10447" fmla="*/ 148804 h 6858000"/>
              <a:gd name="connsiteX10448" fmla="*/ 2789454 w 7735930"/>
              <a:gd name="connsiteY10448" fmla="*/ 152212 h 6858000"/>
              <a:gd name="connsiteX10449" fmla="*/ 2789455 w 7735930"/>
              <a:gd name="connsiteY10449" fmla="*/ 152212 h 6858000"/>
              <a:gd name="connsiteX10450" fmla="*/ 2790429 w 7735930"/>
              <a:gd name="connsiteY10450" fmla="*/ 140095 h 6858000"/>
              <a:gd name="connsiteX10451" fmla="*/ 2779876 w 7735930"/>
              <a:gd name="connsiteY10451" fmla="*/ 136497 h 6858000"/>
              <a:gd name="connsiteX10452" fmla="*/ 6192669 w 7735930"/>
              <a:gd name="connsiteY10452" fmla="*/ 135142 h 6858000"/>
              <a:gd name="connsiteX10453" fmla="*/ 6178332 w 7735930"/>
              <a:gd name="connsiteY10453" fmla="*/ 157135 h 6858000"/>
              <a:gd name="connsiteX10454" fmla="*/ 6178333 w 7735930"/>
              <a:gd name="connsiteY10454" fmla="*/ 157134 h 6858000"/>
              <a:gd name="connsiteX10455" fmla="*/ 6178333 w 7735930"/>
              <a:gd name="connsiteY10455" fmla="*/ 157135 h 6858000"/>
              <a:gd name="connsiteX10456" fmla="*/ 6201061 w 7735930"/>
              <a:gd name="connsiteY10456" fmla="*/ 139716 h 6858000"/>
              <a:gd name="connsiteX10457" fmla="*/ 6192670 w 7735930"/>
              <a:gd name="connsiteY10457" fmla="*/ 135142 h 6858000"/>
              <a:gd name="connsiteX10458" fmla="*/ 2509238 w 7735930"/>
              <a:gd name="connsiteY10458" fmla="*/ 132143 h 6858000"/>
              <a:gd name="connsiteX10459" fmla="*/ 2517112 w 7735930"/>
              <a:gd name="connsiteY10459" fmla="*/ 156502 h 6858000"/>
              <a:gd name="connsiteX10460" fmla="*/ 2502663 w 7735930"/>
              <a:gd name="connsiteY10460" fmla="*/ 201103 h 6858000"/>
              <a:gd name="connsiteX10461" fmla="*/ 2487159 w 7735930"/>
              <a:gd name="connsiteY10461" fmla="*/ 222267 h 6858000"/>
              <a:gd name="connsiteX10462" fmla="*/ 2479469 w 7735930"/>
              <a:gd name="connsiteY10462" fmla="*/ 198068 h 6858000"/>
              <a:gd name="connsiteX10463" fmla="*/ 2493918 w 7735930"/>
              <a:gd name="connsiteY10463" fmla="*/ 153360 h 6858000"/>
              <a:gd name="connsiteX10464" fmla="*/ 6263022 w 7735930"/>
              <a:gd name="connsiteY10464" fmla="*/ 100386 h 6858000"/>
              <a:gd name="connsiteX10465" fmla="*/ 6212750 w 7735930"/>
              <a:gd name="connsiteY10465" fmla="*/ 131006 h 6858000"/>
              <a:gd name="connsiteX10466" fmla="*/ 6239050 w 7735930"/>
              <a:gd name="connsiteY10466" fmla="*/ 165088 h 6858000"/>
              <a:gd name="connsiteX10467" fmla="*/ 6239050 w 7735930"/>
              <a:gd name="connsiteY10467" fmla="*/ 165087 h 6858000"/>
              <a:gd name="connsiteX10468" fmla="*/ 6239051 w 7735930"/>
              <a:gd name="connsiteY10468" fmla="*/ 165088 h 6858000"/>
              <a:gd name="connsiteX10469" fmla="*/ 6276067 w 7735930"/>
              <a:gd name="connsiteY10469" fmla="*/ 118510 h 6858000"/>
              <a:gd name="connsiteX10470" fmla="*/ 6263023 w 7735930"/>
              <a:gd name="connsiteY10470" fmla="*/ 100386 h 6858000"/>
              <a:gd name="connsiteX10471" fmla="*/ 2890881 w 7735930"/>
              <a:gd name="connsiteY10471" fmla="*/ 96641 h 6858000"/>
              <a:gd name="connsiteX10472" fmla="*/ 2898212 w 7735930"/>
              <a:gd name="connsiteY10472" fmla="*/ 102132 h 6858000"/>
              <a:gd name="connsiteX10473" fmla="*/ 2891084 w 7735930"/>
              <a:gd name="connsiteY10473" fmla="*/ 109043 h 6858000"/>
              <a:gd name="connsiteX10474" fmla="*/ 2894412 w 7735930"/>
              <a:gd name="connsiteY10474" fmla="*/ 120166 h 6858000"/>
              <a:gd name="connsiteX10475" fmla="*/ 2886539 w 7735930"/>
              <a:gd name="connsiteY10475" fmla="*/ 120782 h 6858000"/>
              <a:gd name="connsiteX10476" fmla="*/ 2875824 w 7735930"/>
              <a:gd name="connsiteY10476" fmla="*/ 114723 h 6858000"/>
              <a:gd name="connsiteX10477" fmla="*/ 2870954 w 7735930"/>
              <a:gd name="connsiteY10477" fmla="*/ 106392 h 6858000"/>
              <a:gd name="connsiteX10478" fmla="*/ 2878620 w 7735930"/>
              <a:gd name="connsiteY10478" fmla="*/ 96688 h 6858000"/>
              <a:gd name="connsiteX10479" fmla="*/ 6021502 w 7735930"/>
              <a:gd name="connsiteY10479" fmla="*/ 95789 h 6858000"/>
              <a:gd name="connsiteX10480" fmla="*/ 5914676 w 7735930"/>
              <a:gd name="connsiteY10480" fmla="*/ 122675 h 6858000"/>
              <a:gd name="connsiteX10481" fmla="*/ 5900714 w 7735930"/>
              <a:gd name="connsiteY10481" fmla="*/ 152212 h 6858000"/>
              <a:gd name="connsiteX10482" fmla="*/ 5869219 w 7735930"/>
              <a:gd name="connsiteY10482" fmla="*/ 158271 h 6858000"/>
              <a:gd name="connsiteX10483" fmla="*/ 5927340 w 7735930"/>
              <a:gd name="connsiteY10483" fmla="*/ 185915 h 6858000"/>
              <a:gd name="connsiteX10484" fmla="*/ 5927341 w 7735930"/>
              <a:gd name="connsiteY10484" fmla="*/ 185915 h 6858000"/>
              <a:gd name="connsiteX10485" fmla="*/ 6033842 w 7735930"/>
              <a:gd name="connsiteY10485" fmla="*/ 159029 h 6858000"/>
              <a:gd name="connsiteX10486" fmla="*/ 6021503 w 7735930"/>
              <a:gd name="connsiteY10486" fmla="*/ 95789 h 6858000"/>
              <a:gd name="connsiteX10487" fmla="*/ 2590414 w 7735930"/>
              <a:gd name="connsiteY10487" fmla="*/ 93515 h 6858000"/>
              <a:gd name="connsiteX10488" fmla="*/ 2590415 w 7735930"/>
              <a:gd name="connsiteY10488" fmla="*/ 93517 h 6858000"/>
              <a:gd name="connsiteX10489" fmla="*/ 2590414 w 7735930"/>
              <a:gd name="connsiteY10489" fmla="*/ 93518 h 6858000"/>
              <a:gd name="connsiteX10490" fmla="*/ 2590414 w 7735930"/>
              <a:gd name="connsiteY10490" fmla="*/ 93517 h 6858000"/>
              <a:gd name="connsiteX10491" fmla="*/ 3093041 w 7735930"/>
              <a:gd name="connsiteY10491" fmla="*/ 91588 h 6858000"/>
              <a:gd name="connsiteX10492" fmla="*/ 3100068 w 7735930"/>
              <a:gd name="connsiteY10492" fmla="*/ 108285 h 6858000"/>
              <a:gd name="connsiteX10493" fmla="*/ 3095223 w 7735930"/>
              <a:gd name="connsiteY10493" fmla="*/ 129810 h 6858000"/>
              <a:gd name="connsiteX10494" fmla="*/ 3078110 w 7735930"/>
              <a:gd name="connsiteY10494" fmla="*/ 143880 h 6858000"/>
              <a:gd name="connsiteX10495" fmla="*/ 3069014 w 7735930"/>
              <a:gd name="connsiteY10495" fmla="*/ 129757 h 6858000"/>
              <a:gd name="connsiteX10496" fmla="*/ 3074540 w 7735930"/>
              <a:gd name="connsiteY10496" fmla="*/ 92002 h 6858000"/>
              <a:gd name="connsiteX10497" fmla="*/ 6479327 w 7735930"/>
              <a:gd name="connsiteY10497" fmla="*/ 67389 h 6858000"/>
              <a:gd name="connsiteX10498" fmla="*/ 6483832 w 7735930"/>
              <a:gd name="connsiteY10498" fmla="*/ 78464 h 6858000"/>
              <a:gd name="connsiteX10499" fmla="*/ 6476405 w 7735930"/>
              <a:gd name="connsiteY10499" fmla="*/ 87836 h 6858000"/>
              <a:gd name="connsiteX10500" fmla="*/ 6471778 w 7735930"/>
              <a:gd name="connsiteY10500" fmla="*/ 76902 h 6858000"/>
              <a:gd name="connsiteX10501" fmla="*/ 5437045 w 7735930"/>
              <a:gd name="connsiteY10501" fmla="*/ 67389 h 6858000"/>
              <a:gd name="connsiteX10502" fmla="*/ 5441874 w 7735930"/>
              <a:gd name="connsiteY10502" fmla="*/ 78464 h 6858000"/>
              <a:gd name="connsiteX10503" fmla="*/ 5434772 w 7735930"/>
              <a:gd name="connsiteY10503" fmla="*/ 87836 h 6858000"/>
              <a:gd name="connsiteX10504" fmla="*/ 5429821 w 7735930"/>
              <a:gd name="connsiteY10504" fmla="*/ 76760 h 6858000"/>
              <a:gd name="connsiteX10505" fmla="*/ 6775277 w 7735930"/>
              <a:gd name="connsiteY10505" fmla="*/ 43188 h 6858000"/>
              <a:gd name="connsiteX10506" fmla="*/ 6771442 w 7735930"/>
              <a:gd name="connsiteY10506" fmla="*/ 57321 h 6858000"/>
              <a:gd name="connsiteX10507" fmla="*/ 6770412 w 7735930"/>
              <a:gd name="connsiteY10507" fmla="*/ 86208 h 6858000"/>
              <a:gd name="connsiteX10508" fmla="*/ 6763332 w 7735930"/>
              <a:gd name="connsiteY10508" fmla="*/ 99993 h 6858000"/>
              <a:gd name="connsiteX10509" fmla="*/ 6753035 w 7735930"/>
              <a:gd name="connsiteY10509" fmla="*/ 92738 h 6858000"/>
              <a:gd name="connsiteX10510" fmla="*/ 6750151 w 7735930"/>
              <a:gd name="connsiteY10510" fmla="*/ 86567 h 6858000"/>
              <a:gd name="connsiteX10511" fmla="*/ 6758466 w 7735930"/>
              <a:gd name="connsiteY10511" fmla="*/ 89381 h 6858000"/>
              <a:gd name="connsiteX10512" fmla="*/ 6758467 w 7735930"/>
              <a:gd name="connsiteY10512" fmla="*/ 89381 h 6858000"/>
              <a:gd name="connsiteX10513" fmla="*/ 6766629 w 7735930"/>
              <a:gd name="connsiteY10513" fmla="*/ 88013 h 6858000"/>
              <a:gd name="connsiteX10514" fmla="*/ 6766570 w 7735930"/>
              <a:gd name="connsiteY10514" fmla="*/ 47403 h 6858000"/>
              <a:gd name="connsiteX10515" fmla="*/ 5357494 w 7735930"/>
              <a:gd name="connsiteY10515" fmla="*/ 35958 h 6858000"/>
              <a:gd name="connsiteX10516" fmla="*/ 5375026 w 7735930"/>
              <a:gd name="connsiteY10516" fmla="*/ 59057 h 6858000"/>
              <a:gd name="connsiteX10517" fmla="*/ 5352299 w 7735930"/>
              <a:gd name="connsiteY10517" fmla="*/ 76475 h 6858000"/>
              <a:gd name="connsiteX10518" fmla="*/ 5334441 w 7735930"/>
              <a:gd name="connsiteY10518" fmla="*/ 53377 h 6858000"/>
              <a:gd name="connsiteX10519" fmla="*/ 6655639 w 7735930"/>
              <a:gd name="connsiteY10519" fmla="*/ 33867 h 6858000"/>
              <a:gd name="connsiteX10520" fmla="*/ 6664591 w 7735930"/>
              <a:gd name="connsiteY10520" fmla="*/ 33867 h 6858000"/>
              <a:gd name="connsiteX10521" fmla="*/ 6664423 w 7735930"/>
              <a:gd name="connsiteY10521" fmla="*/ 35351 h 6858000"/>
              <a:gd name="connsiteX10522" fmla="*/ 6670235 w 7735930"/>
              <a:gd name="connsiteY10522" fmla="*/ 49178 h 6858000"/>
              <a:gd name="connsiteX10523" fmla="*/ 6670235 w 7735930"/>
              <a:gd name="connsiteY10523" fmla="*/ 49176 h 6858000"/>
              <a:gd name="connsiteX10524" fmla="*/ 6670236 w 7735930"/>
              <a:gd name="connsiteY10524" fmla="*/ 49178 h 6858000"/>
              <a:gd name="connsiteX10525" fmla="*/ 6673589 w 7735930"/>
              <a:gd name="connsiteY10525" fmla="*/ 33867 h 6858000"/>
              <a:gd name="connsiteX10526" fmla="*/ 6685089 w 7735930"/>
              <a:gd name="connsiteY10526" fmla="*/ 33867 h 6858000"/>
              <a:gd name="connsiteX10527" fmla="*/ 6680585 w 7735930"/>
              <a:gd name="connsiteY10527" fmla="*/ 48817 h 6858000"/>
              <a:gd name="connsiteX10528" fmla="*/ 6661173 w 7735930"/>
              <a:gd name="connsiteY10528" fmla="*/ 62605 h 6858000"/>
              <a:gd name="connsiteX10529" fmla="*/ 6642225 w 7735930"/>
              <a:gd name="connsiteY10529" fmla="*/ 59300 h 6858000"/>
              <a:gd name="connsiteX10530" fmla="*/ 6653417 w 7735930"/>
              <a:gd name="connsiteY10530" fmla="*/ 43833 h 6858000"/>
              <a:gd name="connsiteX10531" fmla="*/ 3341116 w 7735930"/>
              <a:gd name="connsiteY10531" fmla="*/ 25733 h 6858000"/>
              <a:gd name="connsiteX10532" fmla="*/ 3312868 w 7735930"/>
              <a:gd name="connsiteY10532" fmla="*/ 84050 h 6858000"/>
              <a:gd name="connsiteX10533" fmla="*/ 3312869 w 7735930"/>
              <a:gd name="connsiteY10533" fmla="*/ 84049 h 6858000"/>
              <a:gd name="connsiteX10534" fmla="*/ 3312869 w 7735930"/>
              <a:gd name="connsiteY10534" fmla="*/ 84050 h 6858000"/>
              <a:gd name="connsiteX10535" fmla="*/ 3367418 w 7735930"/>
              <a:gd name="connsiteY10535" fmla="*/ 59814 h 6858000"/>
              <a:gd name="connsiteX10536" fmla="*/ 3341117 w 7735930"/>
              <a:gd name="connsiteY10536" fmla="*/ 25733 h 6858000"/>
              <a:gd name="connsiteX10537" fmla="*/ 5392236 w 7735930"/>
              <a:gd name="connsiteY10537" fmla="*/ 22705 h 6858000"/>
              <a:gd name="connsiteX10538" fmla="*/ 5396944 w 7735930"/>
              <a:gd name="connsiteY10538" fmla="*/ 33591 h 6858000"/>
              <a:gd name="connsiteX10539" fmla="*/ 5389964 w 7735930"/>
              <a:gd name="connsiteY10539" fmla="*/ 42773 h 6858000"/>
              <a:gd name="connsiteX10540" fmla="*/ 5384891 w 7735930"/>
              <a:gd name="connsiteY10540" fmla="*/ 32029 h 6858000"/>
              <a:gd name="connsiteX10541" fmla="*/ 2869654 w 7735930"/>
              <a:gd name="connsiteY10541" fmla="*/ 5663 h 6858000"/>
              <a:gd name="connsiteX10542" fmla="*/ 2866732 w 7735930"/>
              <a:gd name="connsiteY10542" fmla="*/ 26112 h 6858000"/>
              <a:gd name="connsiteX10543" fmla="*/ 2866732 w 7735930"/>
              <a:gd name="connsiteY10543" fmla="*/ 26111 h 6858000"/>
              <a:gd name="connsiteX10544" fmla="*/ 2866733 w 7735930"/>
              <a:gd name="connsiteY10544" fmla="*/ 26112 h 6858000"/>
              <a:gd name="connsiteX10545" fmla="*/ 2869655 w 7735930"/>
              <a:gd name="connsiteY10545" fmla="*/ 5663 h 6858000"/>
              <a:gd name="connsiteX10546" fmla="*/ 2869654 w 7735930"/>
              <a:gd name="connsiteY10546" fmla="*/ 5664 h 6858000"/>
              <a:gd name="connsiteX10547" fmla="*/ 2971609 w 7735930"/>
              <a:gd name="connsiteY10547" fmla="*/ 363 h 6858000"/>
              <a:gd name="connsiteX10548" fmla="*/ 2976277 w 7735930"/>
              <a:gd name="connsiteY10548" fmla="*/ 11248 h 6858000"/>
              <a:gd name="connsiteX10549" fmla="*/ 2969012 w 7735930"/>
              <a:gd name="connsiteY10549" fmla="*/ 20431 h 6858000"/>
              <a:gd name="connsiteX10550" fmla="*/ 2964345 w 7735930"/>
              <a:gd name="connsiteY10550" fmla="*/ 9687 h 6858000"/>
              <a:gd name="connsiteX10551" fmla="*/ 3299675 w 7735930"/>
              <a:gd name="connsiteY10551" fmla="*/ 0 h 6858000"/>
              <a:gd name="connsiteX10552" fmla="*/ 3367272 w 7735930"/>
              <a:gd name="connsiteY10552" fmla="*/ 0 h 6858000"/>
              <a:gd name="connsiteX10553" fmla="*/ 3361248 w 7735930"/>
              <a:gd name="connsiteY10553" fmla="*/ 28763 h 6858000"/>
              <a:gd name="connsiteX10554" fmla="*/ 3361249 w 7735930"/>
              <a:gd name="connsiteY10554" fmla="*/ 28763 h 6858000"/>
              <a:gd name="connsiteX10555" fmla="*/ 3396032 w 7735930"/>
              <a:gd name="connsiteY10555" fmla="*/ 7983 h 6858000"/>
              <a:gd name="connsiteX10556" fmla="*/ 3398339 w 7735930"/>
              <a:gd name="connsiteY10556" fmla="*/ 0 h 6858000"/>
              <a:gd name="connsiteX10557" fmla="*/ 5262353 w 7735930"/>
              <a:gd name="connsiteY10557" fmla="*/ 0 h 6858000"/>
              <a:gd name="connsiteX10558" fmla="*/ 5259735 w 7735930"/>
              <a:gd name="connsiteY10558" fmla="*/ 5125 h 6858000"/>
              <a:gd name="connsiteX10559" fmla="*/ 5248719 w 7735930"/>
              <a:gd name="connsiteY10559" fmla="*/ 15888 h 6858000"/>
              <a:gd name="connsiteX10560" fmla="*/ 5339311 w 7735930"/>
              <a:gd name="connsiteY10560" fmla="*/ 110179 h 6858000"/>
              <a:gd name="connsiteX10561" fmla="*/ 5284761 w 7735930"/>
              <a:gd name="connsiteY10561" fmla="*/ 134036 h 6858000"/>
              <a:gd name="connsiteX10562" fmla="*/ 5326323 w 7735930"/>
              <a:gd name="connsiteY10562" fmla="*/ 211287 h 6858000"/>
              <a:gd name="connsiteX10563" fmla="*/ 5396133 w 7735930"/>
              <a:gd name="connsiteY10563" fmla="*/ 230978 h 6858000"/>
              <a:gd name="connsiteX10564" fmla="*/ 5396133 w 7735930"/>
              <a:gd name="connsiteY10564" fmla="*/ 230977 h 6858000"/>
              <a:gd name="connsiteX10565" fmla="*/ 5396134 w 7735930"/>
              <a:gd name="connsiteY10565" fmla="*/ 230978 h 6858000"/>
              <a:gd name="connsiteX10566" fmla="*/ 5354572 w 7735930"/>
              <a:gd name="connsiteY10566" fmla="*/ 153348 h 6858000"/>
              <a:gd name="connsiteX10567" fmla="*/ 5352848 w 7735930"/>
              <a:gd name="connsiteY10567" fmla="*/ 140994 h 6858000"/>
              <a:gd name="connsiteX10568" fmla="*/ 5356119 w 7735930"/>
              <a:gd name="connsiteY10568" fmla="*/ 138722 h 6858000"/>
              <a:gd name="connsiteX10569" fmla="*/ 5372795 w 7735930"/>
              <a:gd name="connsiteY10569" fmla="*/ 153348 h 6858000"/>
              <a:gd name="connsiteX10570" fmla="*/ 5412692 w 7735930"/>
              <a:gd name="connsiteY10570" fmla="*/ 181749 h 6858000"/>
              <a:gd name="connsiteX10571" fmla="*/ 5412693 w 7735930"/>
              <a:gd name="connsiteY10571" fmla="*/ 181749 h 6858000"/>
              <a:gd name="connsiteX10572" fmla="*/ 5382101 w 7735930"/>
              <a:gd name="connsiteY10572" fmla="*/ 108049 h 6858000"/>
              <a:gd name="connsiteX10573" fmla="*/ 5373730 w 7735930"/>
              <a:gd name="connsiteY10573" fmla="*/ 83671 h 6858000"/>
              <a:gd name="connsiteX10574" fmla="*/ 5391668 w 7735930"/>
              <a:gd name="connsiteY10574" fmla="*/ 84458 h 6858000"/>
              <a:gd name="connsiteX10575" fmla="*/ 5424503 w 7735930"/>
              <a:gd name="connsiteY10575" fmla="*/ 110457 h 6858000"/>
              <a:gd name="connsiteX10576" fmla="*/ 5424504 w 7735930"/>
              <a:gd name="connsiteY10576" fmla="*/ 110457 h 6858000"/>
              <a:gd name="connsiteX10577" fmla="*/ 5433588 w 7735930"/>
              <a:gd name="connsiteY10577" fmla="*/ 110267 h 6858000"/>
              <a:gd name="connsiteX10578" fmla="*/ 5443539 w 7735930"/>
              <a:gd name="connsiteY10578" fmla="*/ 103363 h 6858000"/>
              <a:gd name="connsiteX10579" fmla="*/ 5474466 w 7735930"/>
              <a:gd name="connsiteY10579" fmla="*/ 142745 h 6858000"/>
              <a:gd name="connsiteX10580" fmla="*/ 5507829 w 7735930"/>
              <a:gd name="connsiteY10580" fmla="*/ 162815 h 6858000"/>
              <a:gd name="connsiteX10581" fmla="*/ 5507829 w 7735930"/>
              <a:gd name="connsiteY10581" fmla="*/ 162814 h 6858000"/>
              <a:gd name="connsiteX10582" fmla="*/ 5507830 w 7735930"/>
              <a:gd name="connsiteY10582" fmla="*/ 162815 h 6858000"/>
              <a:gd name="connsiteX10583" fmla="*/ 5524390 w 7735930"/>
              <a:gd name="connsiteY10583" fmla="*/ 113587 h 6858000"/>
              <a:gd name="connsiteX10584" fmla="*/ 5624884 w 7735930"/>
              <a:gd name="connsiteY10584" fmla="*/ 93895 h 6858000"/>
              <a:gd name="connsiteX10585" fmla="*/ 5723429 w 7735930"/>
              <a:gd name="connsiteY10585" fmla="*/ 87837 h 6858000"/>
              <a:gd name="connsiteX10586" fmla="*/ 5722003 w 7735930"/>
              <a:gd name="connsiteY10586" fmla="*/ 110836 h 6858000"/>
              <a:gd name="connsiteX10587" fmla="*/ 5661412 w 7735930"/>
              <a:gd name="connsiteY10587" fmla="*/ 172661 h 6858000"/>
              <a:gd name="connsiteX10588" fmla="*/ 5668565 w 7735930"/>
              <a:gd name="connsiteY10588" fmla="*/ 178524 h 6858000"/>
              <a:gd name="connsiteX10589" fmla="*/ 5668566 w 7735930"/>
              <a:gd name="connsiteY10589" fmla="*/ 178524 h 6858000"/>
              <a:gd name="connsiteX10590" fmla="*/ 5683969 w 7735930"/>
              <a:gd name="connsiteY10590" fmla="*/ 169519 h 6858000"/>
              <a:gd name="connsiteX10591" fmla="*/ 5692583 w 7735930"/>
              <a:gd name="connsiteY10591" fmla="*/ 166224 h 6858000"/>
              <a:gd name="connsiteX10592" fmla="*/ 5707194 w 7735930"/>
              <a:gd name="connsiteY10592" fmla="*/ 174555 h 6858000"/>
              <a:gd name="connsiteX10593" fmla="*/ 5721805 w 7735930"/>
              <a:gd name="connsiteY10593" fmla="*/ 180613 h 6858000"/>
              <a:gd name="connsiteX10594" fmla="*/ 5721805 w 7735930"/>
              <a:gd name="connsiteY10594" fmla="*/ 180612 h 6858000"/>
              <a:gd name="connsiteX10595" fmla="*/ 5721806 w 7735930"/>
              <a:gd name="connsiteY10595" fmla="*/ 180613 h 6858000"/>
              <a:gd name="connsiteX10596" fmla="*/ 5737924 w 7735930"/>
              <a:gd name="connsiteY10596" fmla="*/ 155212 h 6858000"/>
              <a:gd name="connsiteX10597" fmla="*/ 5735768 w 7735930"/>
              <a:gd name="connsiteY10597" fmla="*/ 151455 h 6858000"/>
              <a:gd name="connsiteX10598" fmla="*/ 5761175 w 7735930"/>
              <a:gd name="connsiteY10598" fmla="*/ 156236 h 6858000"/>
              <a:gd name="connsiteX10599" fmla="*/ 5785122 w 7735930"/>
              <a:gd name="connsiteY10599" fmla="*/ 168117 h 6858000"/>
              <a:gd name="connsiteX10600" fmla="*/ 5785122 w 7735930"/>
              <a:gd name="connsiteY10600" fmla="*/ 168116 h 6858000"/>
              <a:gd name="connsiteX10601" fmla="*/ 5785123 w 7735930"/>
              <a:gd name="connsiteY10601" fmla="*/ 168117 h 6858000"/>
              <a:gd name="connsiteX10602" fmla="*/ 5781876 w 7735930"/>
              <a:gd name="connsiteY10602" fmla="*/ 116238 h 6858000"/>
              <a:gd name="connsiteX10603" fmla="*/ 5935752 w 7735930"/>
              <a:gd name="connsiteY10603" fmla="*/ 14952 h 6858000"/>
              <a:gd name="connsiteX10604" fmla="*/ 5961904 w 7735930"/>
              <a:gd name="connsiteY10604" fmla="*/ 7608 h 6858000"/>
              <a:gd name="connsiteX10605" fmla="*/ 5991305 w 7735930"/>
              <a:gd name="connsiteY10605" fmla="*/ 9450 h 6858000"/>
              <a:gd name="connsiteX10606" fmla="*/ 5991306 w 7735930"/>
              <a:gd name="connsiteY10606" fmla="*/ 9450 h 6858000"/>
              <a:gd name="connsiteX10607" fmla="*/ 6003114 w 7735930"/>
              <a:gd name="connsiteY10607" fmla="*/ 0 h 6858000"/>
              <a:gd name="connsiteX10608" fmla="*/ 6061956 w 7735930"/>
              <a:gd name="connsiteY10608" fmla="*/ 0 h 6858000"/>
              <a:gd name="connsiteX10609" fmla="*/ 6062205 w 7735930"/>
              <a:gd name="connsiteY10609" fmla="*/ 2384 h 6858000"/>
              <a:gd name="connsiteX10610" fmla="*/ 6052348 w 7735930"/>
              <a:gd name="connsiteY10610" fmla="*/ 17402 h 6858000"/>
              <a:gd name="connsiteX10611" fmla="*/ 6088227 w 7735930"/>
              <a:gd name="connsiteY10611" fmla="*/ 19153 h 6858000"/>
              <a:gd name="connsiteX10612" fmla="*/ 6088228 w 7735930"/>
              <a:gd name="connsiteY10612" fmla="*/ 19153 h 6858000"/>
              <a:gd name="connsiteX10613" fmla="*/ 6120599 w 7735930"/>
              <a:gd name="connsiteY10613" fmla="*/ 0 h 6858000"/>
              <a:gd name="connsiteX10614" fmla="*/ 6130012 w 7735930"/>
              <a:gd name="connsiteY10614" fmla="*/ 0 h 6858000"/>
              <a:gd name="connsiteX10615" fmla="*/ 6140362 w 7735930"/>
              <a:gd name="connsiteY10615" fmla="*/ 13195 h 6858000"/>
              <a:gd name="connsiteX10616" fmla="*/ 6155521 w 7735930"/>
              <a:gd name="connsiteY10616" fmla="*/ 15746 h 6858000"/>
              <a:gd name="connsiteX10617" fmla="*/ 6155522 w 7735930"/>
              <a:gd name="connsiteY10617" fmla="*/ 15746 h 6858000"/>
              <a:gd name="connsiteX10618" fmla="*/ 6171046 w 7735930"/>
              <a:gd name="connsiteY10618" fmla="*/ 15527 h 6858000"/>
              <a:gd name="connsiteX10619" fmla="*/ 6185475 w 7735930"/>
              <a:gd name="connsiteY10619" fmla="*/ 24219 h 6858000"/>
              <a:gd name="connsiteX10620" fmla="*/ 6185475 w 7735930"/>
              <a:gd name="connsiteY10620" fmla="*/ 24218 h 6858000"/>
              <a:gd name="connsiteX10621" fmla="*/ 6185476 w 7735930"/>
              <a:gd name="connsiteY10621" fmla="*/ 24219 h 6858000"/>
              <a:gd name="connsiteX10622" fmla="*/ 6216983 w 7735930"/>
              <a:gd name="connsiteY10622" fmla="*/ 0 h 6858000"/>
              <a:gd name="connsiteX10623" fmla="*/ 6276263 w 7735930"/>
              <a:gd name="connsiteY10623" fmla="*/ 0 h 6858000"/>
              <a:gd name="connsiteX10624" fmla="*/ 6278191 w 7735930"/>
              <a:gd name="connsiteY10624" fmla="*/ 1379 h 6858000"/>
              <a:gd name="connsiteX10625" fmla="*/ 6289054 w 7735930"/>
              <a:gd name="connsiteY10625" fmla="*/ 17024 h 6858000"/>
              <a:gd name="connsiteX10626" fmla="*/ 6329641 w 7735930"/>
              <a:gd name="connsiteY10626" fmla="*/ 22325 h 6858000"/>
              <a:gd name="connsiteX10627" fmla="*/ 6378995 w 7735930"/>
              <a:gd name="connsiteY10627" fmla="*/ 38987 h 6858000"/>
              <a:gd name="connsiteX10628" fmla="*/ 6351071 w 7735930"/>
              <a:gd name="connsiteY10628" fmla="*/ 97304 h 6858000"/>
              <a:gd name="connsiteX10629" fmla="*/ 6405783 w 7735930"/>
              <a:gd name="connsiteY10629" fmla="*/ 111031 h 6858000"/>
              <a:gd name="connsiteX10630" fmla="*/ 6405784 w 7735930"/>
              <a:gd name="connsiteY10630" fmla="*/ 111031 h 6858000"/>
              <a:gd name="connsiteX10631" fmla="*/ 6435544 w 7735930"/>
              <a:gd name="connsiteY10631" fmla="*/ 100179 h 6858000"/>
              <a:gd name="connsiteX10632" fmla="*/ 6466339 w 7735930"/>
              <a:gd name="connsiteY10632" fmla="*/ 81021 h 6858000"/>
              <a:gd name="connsiteX10633" fmla="*/ 6470225 w 7735930"/>
              <a:gd name="connsiteY10633" fmla="*/ 90600 h 6858000"/>
              <a:gd name="connsiteX10634" fmla="*/ 6460819 w 7735930"/>
              <a:gd name="connsiteY10634" fmla="*/ 121539 h 6858000"/>
              <a:gd name="connsiteX10635" fmla="*/ 6473690 w 7735930"/>
              <a:gd name="connsiteY10635" fmla="*/ 126420 h 6858000"/>
              <a:gd name="connsiteX10636" fmla="*/ 6473691 w 7735930"/>
              <a:gd name="connsiteY10636" fmla="*/ 126420 h 6858000"/>
              <a:gd name="connsiteX10637" fmla="*/ 6490911 w 7735930"/>
              <a:gd name="connsiteY10637" fmla="*/ 111475 h 6858000"/>
              <a:gd name="connsiteX10638" fmla="*/ 6504329 w 7735930"/>
              <a:gd name="connsiteY10638" fmla="*/ 106771 h 6858000"/>
              <a:gd name="connsiteX10639" fmla="*/ 6513339 w 7735930"/>
              <a:gd name="connsiteY10639" fmla="*/ 117327 h 6858000"/>
              <a:gd name="connsiteX10640" fmla="*/ 6521863 w 7735930"/>
              <a:gd name="connsiteY10640" fmla="*/ 129870 h 6858000"/>
              <a:gd name="connsiteX10641" fmla="*/ 6521864 w 7735930"/>
              <a:gd name="connsiteY10641" fmla="*/ 129870 h 6858000"/>
              <a:gd name="connsiteX10642" fmla="*/ 6537286 w 7735930"/>
              <a:gd name="connsiteY10642" fmla="*/ 126793 h 6858000"/>
              <a:gd name="connsiteX10643" fmla="*/ 6553683 w 7735930"/>
              <a:gd name="connsiteY10643" fmla="*/ 123433 h 6858000"/>
              <a:gd name="connsiteX10644" fmla="*/ 6567685 w 7735930"/>
              <a:gd name="connsiteY10644" fmla="*/ 135976 h 6858000"/>
              <a:gd name="connsiteX10645" fmla="*/ 6574641 w 7735930"/>
              <a:gd name="connsiteY10645" fmla="*/ 140526 h 6858000"/>
              <a:gd name="connsiteX10646" fmla="*/ 6574642 w 7735930"/>
              <a:gd name="connsiteY10646" fmla="*/ 140526 h 6858000"/>
              <a:gd name="connsiteX10647" fmla="*/ 6582906 w 7735930"/>
              <a:gd name="connsiteY10647" fmla="*/ 137444 h 6858000"/>
              <a:gd name="connsiteX10648" fmla="*/ 6592946 w 7735930"/>
              <a:gd name="connsiteY10648" fmla="*/ 164567 h 6858000"/>
              <a:gd name="connsiteX10649" fmla="*/ 6638105 w 7735930"/>
              <a:gd name="connsiteY10649" fmla="*/ 186294 h 6858000"/>
              <a:gd name="connsiteX10650" fmla="*/ 6637100 w 7735930"/>
              <a:gd name="connsiteY10650" fmla="*/ 190074 h 6858000"/>
              <a:gd name="connsiteX10651" fmla="*/ 6641448 w 7735930"/>
              <a:gd name="connsiteY10651" fmla="*/ 199140 h 6858000"/>
              <a:gd name="connsiteX10652" fmla="*/ 6641448 w 7735930"/>
              <a:gd name="connsiteY10652" fmla="*/ 199138 h 6858000"/>
              <a:gd name="connsiteX10653" fmla="*/ 6641449 w 7735930"/>
              <a:gd name="connsiteY10653" fmla="*/ 199140 h 6858000"/>
              <a:gd name="connsiteX10654" fmla="*/ 6642089 w 7735930"/>
              <a:gd name="connsiteY10654" fmla="*/ 196089 h 6858000"/>
              <a:gd name="connsiteX10655" fmla="*/ 6640783 w 7735930"/>
              <a:gd name="connsiteY10655" fmla="*/ 182621 h 6858000"/>
              <a:gd name="connsiteX10656" fmla="*/ 6666529 w 7735930"/>
              <a:gd name="connsiteY10656" fmla="*/ 147711 h 6858000"/>
              <a:gd name="connsiteX10657" fmla="*/ 6666528 w 7735930"/>
              <a:gd name="connsiteY10657" fmla="*/ 147713 h 6858000"/>
              <a:gd name="connsiteX10658" fmla="*/ 6666528 w 7735930"/>
              <a:gd name="connsiteY10658" fmla="*/ 147711 h 6858000"/>
              <a:gd name="connsiteX10659" fmla="*/ 6659705 w 7735930"/>
              <a:gd name="connsiteY10659" fmla="*/ 162480 h 6858000"/>
              <a:gd name="connsiteX10660" fmla="*/ 6656245 w 7735930"/>
              <a:gd name="connsiteY10660" fmla="*/ 168509 h 6858000"/>
              <a:gd name="connsiteX10661" fmla="*/ 6647786 w 7735930"/>
              <a:gd name="connsiteY10661" fmla="*/ 166715 h 6858000"/>
              <a:gd name="connsiteX10662" fmla="*/ 6672296 w 7735930"/>
              <a:gd name="connsiteY10662" fmla="*/ 115280 h 6858000"/>
              <a:gd name="connsiteX10663" fmla="*/ 6676582 w 7735930"/>
              <a:gd name="connsiteY10663" fmla="*/ 76470 h 6858000"/>
              <a:gd name="connsiteX10664" fmla="*/ 6689390 w 7735930"/>
              <a:gd name="connsiteY10664" fmla="*/ 71487 h 6858000"/>
              <a:gd name="connsiteX10665" fmla="*/ 6684255 w 7735930"/>
              <a:gd name="connsiteY10665" fmla="*/ 113865 h 6858000"/>
              <a:gd name="connsiteX10666" fmla="*/ 6688984 w 7735930"/>
              <a:gd name="connsiteY10666" fmla="*/ 145590 h 6858000"/>
              <a:gd name="connsiteX10667" fmla="*/ 6689122 w 7735930"/>
              <a:gd name="connsiteY10667" fmla="*/ 162427 h 6858000"/>
              <a:gd name="connsiteX10668" fmla="*/ 6689123 w 7735930"/>
              <a:gd name="connsiteY10668" fmla="*/ 162426 h 6858000"/>
              <a:gd name="connsiteX10669" fmla="*/ 6689123 w 7735930"/>
              <a:gd name="connsiteY10669" fmla="*/ 162427 h 6858000"/>
              <a:gd name="connsiteX10670" fmla="*/ 6698422 w 7735930"/>
              <a:gd name="connsiteY10670" fmla="*/ 155247 h 6858000"/>
              <a:gd name="connsiteX10671" fmla="*/ 6704272 w 7735930"/>
              <a:gd name="connsiteY10671" fmla="*/ 136944 h 6858000"/>
              <a:gd name="connsiteX10672" fmla="*/ 6713341 w 7735930"/>
              <a:gd name="connsiteY10672" fmla="*/ 118517 h 6858000"/>
              <a:gd name="connsiteX10673" fmla="*/ 6729553 w 7735930"/>
              <a:gd name="connsiteY10673" fmla="*/ 111768 h 6858000"/>
              <a:gd name="connsiteX10674" fmla="*/ 6725679 w 7735930"/>
              <a:gd name="connsiteY10674" fmla="*/ 123765 h 6858000"/>
              <a:gd name="connsiteX10675" fmla="*/ 6716990 w 7735930"/>
              <a:gd name="connsiteY10675" fmla="*/ 160105 h 6858000"/>
              <a:gd name="connsiteX10676" fmla="*/ 6716990 w 7735930"/>
              <a:gd name="connsiteY10676" fmla="*/ 160104 h 6858000"/>
              <a:gd name="connsiteX10677" fmla="*/ 6716991 w 7735930"/>
              <a:gd name="connsiteY10677" fmla="*/ 160105 h 6858000"/>
              <a:gd name="connsiteX10678" fmla="*/ 6722912 w 7735930"/>
              <a:gd name="connsiteY10678" fmla="*/ 147324 h 6858000"/>
              <a:gd name="connsiteX10679" fmla="*/ 6724753 w 7735930"/>
              <a:gd name="connsiteY10679" fmla="*/ 142124 h 6858000"/>
              <a:gd name="connsiteX10680" fmla="*/ 6732231 w 7735930"/>
              <a:gd name="connsiteY10680" fmla="*/ 144612 h 6858000"/>
              <a:gd name="connsiteX10681" fmla="*/ 6725434 w 7735930"/>
              <a:gd name="connsiteY10681" fmla="*/ 214432 h 6858000"/>
              <a:gd name="connsiteX10682" fmla="*/ 6725434 w 7735930"/>
              <a:gd name="connsiteY10682" fmla="*/ 214430 h 6858000"/>
              <a:gd name="connsiteX10683" fmla="*/ 6725435 w 7735930"/>
              <a:gd name="connsiteY10683" fmla="*/ 214432 h 6858000"/>
              <a:gd name="connsiteX10684" fmla="*/ 6731202 w 7735930"/>
              <a:gd name="connsiteY10684" fmla="*/ 190109 h 6858000"/>
              <a:gd name="connsiteX10685" fmla="*/ 6746237 w 7735930"/>
              <a:gd name="connsiteY10685" fmla="*/ 166715 h 6858000"/>
              <a:gd name="connsiteX10686" fmla="*/ 6757308 w 7735930"/>
              <a:gd name="connsiteY10686" fmla="*/ 173945 h 6858000"/>
              <a:gd name="connsiteX10687" fmla="*/ 6768069 w 7735930"/>
              <a:gd name="connsiteY10687" fmla="*/ 180555 h 6858000"/>
              <a:gd name="connsiteX10688" fmla="*/ 6751180 w 7735930"/>
              <a:gd name="connsiteY10688" fmla="*/ 323087 h 6858000"/>
              <a:gd name="connsiteX10689" fmla="*/ 6751181 w 7735930"/>
              <a:gd name="connsiteY10689" fmla="*/ 323085 h 6858000"/>
              <a:gd name="connsiteX10690" fmla="*/ 6751181 w 7735930"/>
              <a:gd name="connsiteY10690" fmla="*/ 323087 h 6858000"/>
              <a:gd name="connsiteX10691" fmla="*/ 6760038 w 7735930"/>
              <a:gd name="connsiteY10691" fmla="*/ 233643 h 6858000"/>
              <a:gd name="connsiteX10692" fmla="*/ 6779605 w 7735930"/>
              <a:gd name="connsiteY10692" fmla="*/ 222695 h 6858000"/>
              <a:gd name="connsiteX10693" fmla="*/ 6769663 w 7735930"/>
              <a:gd name="connsiteY10693" fmla="*/ 219090 h 6858000"/>
              <a:gd name="connsiteX10694" fmla="*/ 6769662 w 7735930"/>
              <a:gd name="connsiteY10694" fmla="*/ 219090 h 6858000"/>
              <a:gd name="connsiteX10695" fmla="*/ 6765108 w 7735930"/>
              <a:gd name="connsiteY10695" fmla="*/ 223909 h 6858000"/>
              <a:gd name="connsiteX10696" fmla="*/ 6762602 w 7735930"/>
              <a:gd name="connsiteY10696" fmla="*/ 226674 h 6858000"/>
              <a:gd name="connsiteX10697" fmla="*/ 6758802 w 7735930"/>
              <a:gd name="connsiteY10697" fmla="*/ 216911 h 6858000"/>
              <a:gd name="connsiteX10698" fmla="*/ 6779605 w 7735930"/>
              <a:gd name="connsiteY10698" fmla="*/ 123956 h 6858000"/>
              <a:gd name="connsiteX10699" fmla="*/ 6779604 w 7735930"/>
              <a:gd name="connsiteY10699" fmla="*/ 123957 h 6858000"/>
              <a:gd name="connsiteX10700" fmla="*/ 6779604 w 7735930"/>
              <a:gd name="connsiteY10700" fmla="*/ 123956 h 6858000"/>
              <a:gd name="connsiteX10701" fmla="*/ 6772936 w 7735930"/>
              <a:gd name="connsiteY10701" fmla="*/ 130020 h 6858000"/>
              <a:gd name="connsiteX10702" fmla="*/ 6770593 w 7735930"/>
              <a:gd name="connsiteY10702" fmla="*/ 127699 h 6858000"/>
              <a:gd name="connsiteX10703" fmla="*/ 6762509 w 7735930"/>
              <a:gd name="connsiteY10703" fmla="*/ 114247 h 6858000"/>
              <a:gd name="connsiteX10704" fmla="*/ 6785130 w 7735930"/>
              <a:gd name="connsiteY10704" fmla="*/ 76106 h 6858000"/>
              <a:gd name="connsiteX10705" fmla="*/ 6795257 w 7735930"/>
              <a:gd name="connsiteY10705" fmla="*/ 63639 h 6858000"/>
              <a:gd name="connsiteX10706" fmla="*/ 6793918 w 7735930"/>
              <a:gd name="connsiteY10706" fmla="*/ 78001 h 6858000"/>
              <a:gd name="connsiteX10707" fmla="*/ 6783723 w 7735930"/>
              <a:gd name="connsiteY10707" fmla="*/ 120237 h 6858000"/>
              <a:gd name="connsiteX10708" fmla="*/ 6808439 w 7735930"/>
              <a:gd name="connsiteY10708" fmla="*/ 221043 h 6858000"/>
              <a:gd name="connsiteX10709" fmla="*/ 6781045 w 7735930"/>
              <a:gd name="connsiteY10709" fmla="*/ 239427 h 6858000"/>
              <a:gd name="connsiteX10710" fmla="*/ 6806585 w 7735930"/>
              <a:gd name="connsiteY10710" fmla="*/ 249755 h 6858000"/>
              <a:gd name="connsiteX10711" fmla="*/ 6806186 w 7735930"/>
              <a:gd name="connsiteY10711" fmla="*/ 287160 h 6858000"/>
              <a:gd name="connsiteX10712" fmla="*/ 6802795 w 7735930"/>
              <a:gd name="connsiteY10712" fmla="*/ 309063 h 6858000"/>
              <a:gd name="connsiteX10713" fmla="*/ 6806948 w 7735930"/>
              <a:gd name="connsiteY10713" fmla="*/ 310501 h 6858000"/>
              <a:gd name="connsiteX10714" fmla="*/ 6809301 w 7735930"/>
              <a:gd name="connsiteY10714" fmla="*/ 318831 h 6858000"/>
              <a:gd name="connsiteX10715" fmla="*/ 6806298 w 7735930"/>
              <a:gd name="connsiteY10715" fmla="*/ 322618 h 6858000"/>
              <a:gd name="connsiteX10716" fmla="*/ 6800968 w 7735930"/>
              <a:gd name="connsiteY10716" fmla="*/ 320869 h 6858000"/>
              <a:gd name="connsiteX10717" fmla="*/ 6800967 w 7735930"/>
              <a:gd name="connsiteY10717" fmla="*/ 320869 h 6858000"/>
              <a:gd name="connsiteX10718" fmla="*/ 6799685 w 7735930"/>
              <a:gd name="connsiteY10718" fmla="*/ 329155 h 6858000"/>
              <a:gd name="connsiteX10719" fmla="*/ 6799517 w 7735930"/>
              <a:gd name="connsiteY10719" fmla="*/ 366618 h 6858000"/>
              <a:gd name="connsiteX10720" fmla="*/ 6818118 w 7735930"/>
              <a:gd name="connsiteY10720" fmla="*/ 390427 h 6858000"/>
              <a:gd name="connsiteX10721" fmla="*/ 6818120 w 7735930"/>
              <a:gd name="connsiteY10721" fmla="*/ 390428 h 6858000"/>
              <a:gd name="connsiteX10722" fmla="*/ 6823941 w 7735930"/>
              <a:gd name="connsiteY10722" fmla="*/ 282309 h 6858000"/>
              <a:gd name="connsiteX10723" fmla="*/ 6848808 w 7735930"/>
              <a:gd name="connsiteY10723" fmla="*/ 261324 h 6858000"/>
              <a:gd name="connsiteX10724" fmla="*/ 6834905 w 7735930"/>
              <a:gd name="connsiteY10724" fmla="*/ 340310 h 6858000"/>
              <a:gd name="connsiteX10725" fmla="*/ 6834414 w 7735930"/>
              <a:gd name="connsiteY10725" fmla="*/ 358506 h 6858000"/>
              <a:gd name="connsiteX10726" fmla="*/ 6842415 w 7735930"/>
              <a:gd name="connsiteY10726" fmla="*/ 364961 h 6858000"/>
              <a:gd name="connsiteX10727" fmla="*/ 6844685 w 7735930"/>
              <a:gd name="connsiteY10727" fmla="*/ 368503 h 6858000"/>
              <a:gd name="connsiteX10728" fmla="*/ 6844685 w 7735930"/>
              <a:gd name="connsiteY10728" fmla="*/ 368502 h 6858000"/>
              <a:gd name="connsiteX10729" fmla="*/ 6844686 w 7735930"/>
              <a:gd name="connsiteY10729" fmla="*/ 368503 h 6858000"/>
              <a:gd name="connsiteX10730" fmla="*/ 6845746 w 7735930"/>
              <a:gd name="connsiteY10730" fmla="*/ 365757 h 6858000"/>
              <a:gd name="connsiteX10731" fmla="*/ 6844847 w 7735930"/>
              <a:gd name="connsiteY10731" fmla="*/ 346540 h 6858000"/>
              <a:gd name="connsiteX10732" fmla="*/ 6851074 w 7735930"/>
              <a:gd name="connsiteY10732" fmla="*/ 339614 h 6858000"/>
              <a:gd name="connsiteX10733" fmla="*/ 6857002 w 7735930"/>
              <a:gd name="connsiteY10733" fmla="*/ 352141 h 6858000"/>
              <a:gd name="connsiteX10734" fmla="*/ 6869003 w 7735930"/>
              <a:gd name="connsiteY10734" fmla="*/ 406279 h 6858000"/>
              <a:gd name="connsiteX10735" fmla="*/ 6861312 w 7735930"/>
              <a:gd name="connsiteY10735" fmla="*/ 417305 h 6858000"/>
              <a:gd name="connsiteX10736" fmla="*/ 6864728 w 7735930"/>
              <a:gd name="connsiteY10736" fmla="*/ 425482 h 6858000"/>
              <a:gd name="connsiteX10737" fmla="*/ 6870048 w 7735930"/>
              <a:gd name="connsiteY10737" fmla="*/ 427998 h 6858000"/>
              <a:gd name="connsiteX10738" fmla="*/ 6875584 w 7735930"/>
              <a:gd name="connsiteY10738" fmla="*/ 440418 h 6858000"/>
              <a:gd name="connsiteX10739" fmla="*/ 6850906 w 7735930"/>
              <a:gd name="connsiteY10739" fmla="*/ 478501 h 6858000"/>
              <a:gd name="connsiteX10740" fmla="*/ 6846578 w 7735930"/>
              <a:gd name="connsiteY10740" fmla="*/ 480030 h 6858000"/>
              <a:gd name="connsiteX10741" fmla="*/ 6847323 w 7735930"/>
              <a:gd name="connsiteY10741" fmla="*/ 491164 h 6858000"/>
              <a:gd name="connsiteX10742" fmla="*/ 6852049 w 7735930"/>
              <a:gd name="connsiteY10742" fmla="*/ 491266 h 6858000"/>
              <a:gd name="connsiteX10743" fmla="*/ 6851692 w 7735930"/>
              <a:gd name="connsiteY10743" fmla="*/ 500116 h 6858000"/>
              <a:gd name="connsiteX10744" fmla="*/ 6849124 w 7735930"/>
              <a:gd name="connsiteY10744" fmla="*/ 503174 h 6858000"/>
              <a:gd name="connsiteX10745" fmla="*/ 6855926 w 7735930"/>
              <a:gd name="connsiteY10745" fmla="*/ 524668 h 6858000"/>
              <a:gd name="connsiteX10746" fmla="*/ 6880005 w 7735930"/>
              <a:gd name="connsiteY10746" fmla="*/ 547176 h 6858000"/>
              <a:gd name="connsiteX10747" fmla="*/ 6886174 w 7735930"/>
              <a:gd name="connsiteY10747" fmla="*/ 578606 h 6858000"/>
              <a:gd name="connsiteX10748" fmla="*/ 6875784 w 7735930"/>
              <a:gd name="connsiteY10748" fmla="*/ 659644 h 6858000"/>
              <a:gd name="connsiteX10749" fmla="*/ 6899243 w 7735930"/>
              <a:gd name="connsiteY10749" fmla="*/ 677820 h 6858000"/>
              <a:gd name="connsiteX10750" fmla="*/ 6899244 w 7735930"/>
              <a:gd name="connsiteY10750" fmla="*/ 677820 h 6858000"/>
              <a:gd name="connsiteX10751" fmla="*/ 6925138 w 7735930"/>
              <a:gd name="connsiteY10751" fmla="*/ 676684 h 6858000"/>
              <a:gd name="connsiteX10752" fmla="*/ 6927061 w 7735930"/>
              <a:gd name="connsiteY10752" fmla="*/ 694884 h 6858000"/>
              <a:gd name="connsiteX10753" fmla="*/ 6935893 w 7735930"/>
              <a:gd name="connsiteY10753" fmla="*/ 714079 h 6858000"/>
              <a:gd name="connsiteX10754" fmla="*/ 6966373 w 7735930"/>
              <a:gd name="connsiteY10754" fmla="*/ 754312 h 6858000"/>
              <a:gd name="connsiteX10755" fmla="*/ 6881629 w 7735930"/>
              <a:gd name="connsiteY10755" fmla="*/ 691453 h 6858000"/>
              <a:gd name="connsiteX10756" fmla="*/ 6871137 w 7735930"/>
              <a:gd name="connsiteY10756" fmla="*/ 686388 h 6858000"/>
              <a:gd name="connsiteX10757" fmla="*/ 6871136 w 7735930"/>
              <a:gd name="connsiteY10757" fmla="*/ 686388 h 6858000"/>
              <a:gd name="connsiteX10758" fmla="*/ 6867248 w 7735930"/>
              <a:gd name="connsiteY10758" fmla="*/ 690842 h 6858000"/>
              <a:gd name="connsiteX10759" fmla="*/ 6851196 w 7735930"/>
              <a:gd name="connsiteY10759" fmla="*/ 770004 h 6858000"/>
              <a:gd name="connsiteX10760" fmla="*/ 6851197 w 7735930"/>
              <a:gd name="connsiteY10760" fmla="*/ 770004 h 6858000"/>
              <a:gd name="connsiteX10761" fmla="*/ 6865069 w 7735930"/>
              <a:gd name="connsiteY10761" fmla="*/ 768704 h 6858000"/>
              <a:gd name="connsiteX10762" fmla="*/ 6866611 w 7735930"/>
              <a:gd name="connsiteY10762" fmla="*/ 794596 h 6858000"/>
              <a:gd name="connsiteX10763" fmla="*/ 6848184 w 7735930"/>
              <a:gd name="connsiteY10763" fmla="*/ 817932 h 6858000"/>
              <a:gd name="connsiteX10764" fmla="*/ 6858346 w 7735930"/>
              <a:gd name="connsiteY10764" fmla="*/ 831506 h 6858000"/>
              <a:gd name="connsiteX10765" fmla="*/ 6858346 w 7735930"/>
              <a:gd name="connsiteY10765" fmla="*/ 831505 h 6858000"/>
              <a:gd name="connsiteX10766" fmla="*/ 6858347 w 7735930"/>
              <a:gd name="connsiteY10766" fmla="*/ 831506 h 6858000"/>
              <a:gd name="connsiteX10767" fmla="*/ 6870574 w 7735930"/>
              <a:gd name="connsiteY10767" fmla="*/ 792919 h 6858000"/>
              <a:gd name="connsiteX10768" fmla="*/ 6884235 w 7735930"/>
              <a:gd name="connsiteY10768" fmla="*/ 745108 h 6858000"/>
              <a:gd name="connsiteX10769" fmla="*/ 6889024 w 7735930"/>
              <a:gd name="connsiteY10769" fmla="*/ 774831 h 6858000"/>
              <a:gd name="connsiteX10770" fmla="*/ 6887330 w 7735930"/>
              <a:gd name="connsiteY10770" fmla="*/ 804013 h 6858000"/>
              <a:gd name="connsiteX10771" fmla="*/ 6874844 w 7735930"/>
              <a:gd name="connsiteY10771" fmla="*/ 853540 h 6858000"/>
              <a:gd name="connsiteX10772" fmla="*/ 6875007 w 7735930"/>
              <a:gd name="connsiteY10772" fmla="*/ 853758 h 6858000"/>
              <a:gd name="connsiteX10773" fmla="*/ 6913774 w 7735930"/>
              <a:gd name="connsiteY10773" fmla="*/ 950091 h 6858000"/>
              <a:gd name="connsiteX10774" fmla="*/ 6931307 w 7735930"/>
              <a:gd name="connsiteY10774" fmla="*/ 972812 h 6858000"/>
              <a:gd name="connsiteX10775" fmla="*/ 6934351 w 7735930"/>
              <a:gd name="connsiteY10775" fmla="*/ 985782 h 6858000"/>
              <a:gd name="connsiteX10776" fmla="*/ 6940098 w 7735930"/>
              <a:gd name="connsiteY10776" fmla="*/ 986693 h 6858000"/>
              <a:gd name="connsiteX10777" fmla="*/ 6940099 w 7735930"/>
              <a:gd name="connsiteY10777" fmla="*/ 986693 h 6858000"/>
              <a:gd name="connsiteX10778" fmla="*/ 6942946 w 7735930"/>
              <a:gd name="connsiteY10778" fmla="*/ 944450 h 6858000"/>
              <a:gd name="connsiteX10779" fmla="*/ 6947993 w 7735930"/>
              <a:gd name="connsiteY10779" fmla="*/ 908598 h 6858000"/>
              <a:gd name="connsiteX10780" fmla="*/ 6956735 w 7735930"/>
              <a:gd name="connsiteY10780" fmla="*/ 878756 h 6858000"/>
              <a:gd name="connsiteX10781" fmla="*/ 6987077 w 7735930"/>
              <a:gd name="connsiteY10781" fmla="*/ 929314 h 6858000"/>
              <a:gd name="connsiteX10782" fmla="*/ 6959619 w 7735930"/>
              <a:gd name="connsiteY10782" fmla="*/ 1314613 h 6858000"/>
              <a:gd name="connsiteX10783" fmla="*/ 6932843 w 7735930"/>
              <a:gd name="connsiteY10783" fmla="*/ 1417484 h 6858000"/>
              <a:gd name="connsiteX10784" fmla="*/ 6932845 w 7735930"/>
              <a:gd name="connsiteY10784" fmla="*/ 1417480 h 6858000"/>
              <a:gd name="connsiteX10785" fmla="*/ 6932844 w 7735930"/>
              <a:gd name="connsiteY10785" fmla="*/ 1417484 h 6858000"/>
              <a:gd name="connsiteX10786" fmla="*/ 6946850 w 7735930"/>
              <a:gd name="connsiteY10786" fmla="*/ 1393729 h 6858000"/>
              <a:gd name="connsiteX10787" fmla="*/ 7009285 w 7735930"/>
              <a:gd name="connsiteY10787" fmla="*/ 1394555 h 6858000"/>
              <a:gd name="connsiteX10788" fmla="*/ 7009286 w 7735930"/>
              <a:gd name="connsiteY10788" fmla="*/ 1394555 h 6858000"/>
              <a:gd name="connsiteX10789" fmla="*/ 7143197 w 7735930"/>
              <a:gd name="connsiteY10789" fmla="*/ 1361195 h 6858000"/>
              <a:gd name="connsiteX10790" fmla="*/ 7202042 w 7735930"/>
              <a:gd name="connsiteY10790" fmla="*/ 1335064 h 6858000"/>
              <a:gd name="connsiteX10791" fmla="*/ 7222664 w 7735930"/>
              <a:gd name="connsiteY10791" fmla="*/ 1354336 h 6858000"/>
              <a:gd name="connsiteX10792" fmla="*/ 7283604 w 7735930"/>
              <a:gd name="connsiteY10792" fmla="*/ 1382368 h 6858000"/>
              <a:gd name="connsiteX10793" fmla="*/ 7283604 w 7735930"/>
              <a:gd name="connsiteY10793" fmla="*/ 1382367 h 6858000"/>
              <a:gd name="connsiteX10794" fmla="*/ 7283605 w 7735930"/>
              <a:gd name="connsiteY10794" fmla="*/ 1382368 h 6858000"/>
              <a:gd name="connsiteX10795" fmla="*/ 7362504 w 7735930"/>
              <a:gd name="connsiteY10795" fmla="*/ 1325665 h 6858000"/>
              <a:gd name="connsiteX10796" fmla="*/ 7398328 w 7735930"/>
              <a:gd name="connsiteY10796" fmla="*/ 1310276 h 6858000"/>
              <a:gd name="connsiteX10797" fmla="*/ 7423662 w 7735930"/>
              <a:gd name="connsiteY10797" fmla="*/ 1355307 h 6858000"/>
              <a:gd name="connsiteX10798" fmla="*/ 7423663 w 7735930"/>
              <a:gd name="connsiteY10798" fmla="*/ 1355307 h 6858000"/>
              <a:gd name="connsiteX10799" fmla="*/ 7422099 w 7735930"/>
              <a:gd name="connsiteY10799" fmla="*/ 1329047 h 6858000"/>
              <a:gd name="connsiteX10800" fmla="*/ 7418720 w 7735930"/>
              <a:gd name="connsiteY10800" fmla="*/ 1318125 h 6858000"/>
              <a:gd name="connsiteX10801" fmla="*/ 7427620 w 7735930"/>
              <a:gd name="connsiteY10801" fmla="*/ 1319561 h 6858000"/>
              <a:gd name="connsiteX10802" fmla="*/ 7443435 w 7735930"/>
              <a:gd name="connsiteY10802" fmla="*/ 1346838 h 6858000"/>
              <a:gd name="connsiteX10803" fmla="*/ 7443435 w 7735930"/>
              <a:gd name="connsiteY10803" fmla="*/ 1346837 h 6858000"/>
              <a:gd name="connsiteX10804" fmla="*/ 7443436 w 7735930"/>
              <a:gd name="connsiteY10804" fmla="*/ 1346838 h 6858000"/>
              <a:gd name="connsiteX10805" fmla="*/ 7465423 w 7735930"/>
              <a:gd name="connsiteY10805" fmla="*/ 1308235 h 6858000"/>
              <a:gd name="connsiteX10806" fmla="*/ 7481263 w 7735930"/>
              <a:gd name="connsiteY10806" fmla="*/ 1296497 h 6858000"/>
              <a:gd name="connsiteX10807" fmla="*/ 7502547 w 7735930"/>
              <a:gd name="connsiteY10807" fmla="*/ 1297055 h 6858000"/>
              <a:gd name="connsiteX10808" fmla="*/ 7502548 w 7735930"/>
              <a:gd name="connsiteY10808" fmla="*/ 1297055 h 6858000"/>
              <a:gd name="connsiteX10809" fmla="*/ 7526501 w 7735930"/>
              <a:gd name="connsiteY10809" fmla="*/ 1219582 h 6858000"/>
              <a:gd name="connsiteX10810" fmla="*/ 7552390 w 7735930"/>
              <a:gd name="connsiteY10810" fmla="*/ 1204926 h 6858000"/>
              <a:gd name="connsiteX10811" fmla="*/ 7577731 w 7735930"/>
              <a:gd name="connsiteY10811" fmla="*/ 1220463 h 6858000"/>
              <a:gd name="connsiteX10812" fmla="*/ 7598528 w 7735930"/>
              <a:gd name="connsiteY10812" fmla="*/ 1290238 h 6858000"/>
              <a:gd name="connsiteX10813" fmla="*/ 7547860 w 7735930"/>
              <a:gd name="connsiteY10813" fmla="*/ 1349730 h 6858000"/>
              <a:gd name="connsiteX10814" fmla="*/ 7556072 w 7735930"/>
              <a:gd name="connsiteY10814" fmla="*/ 1358315 h 6858000"/>
              <a:gd name="connsiteX10815" fmla="*/ 7556074 w 7735930"/>
              <a:gd name="connsiteY10815" fmla="*/ 1358315 h 6858000"/>
              <a:gd name="connsiteX10816" fmla="*/ 7564132 w 7735930"/>
              <a:gd name="connsiteY10816" fmla="*/ 1357682 h 6858000"/>
              <a:gd name="connsiteX10817" fmla="*/ 7572190 w 7735930"/>
              <a:gd name="connsiteY10817" fmla="*/ 1356585 h 6858000"/>
              <a:gd name="connsiteX10818" fmla="*/ 7580403 w 7735930"/>
              <a:gd name="connsiteY10818" fmla="*/ 1363777 h 6858000"/>
              <a:gd name="connsiteX10819" fmla="*/ 7571588 w 7735930"/>
              <a:gd name="connsiteY10819" fmla="*/ 1370961 h 6858000"/>
              <a:gd name="connsiteX10820" fmla="*/ 7562562 w 7735930"/>
              <a:gd name="connsiteY10820" fmla="*/ 1370593 h 6858000"/>
              <a:gd name="connsiteX10821" fmla="*/ 7553496 w 7735930"/>
              <a:gd name="connsiteY10821" fmla="*/ 1370225 h 6858000"/>
              <a:gd name="connsiteX10822" fmla="*/ 7553495 w 7735930"/>
              <a:gd name="connsiteY10822" fmla="*/ 1370225 h 6858000"/>
              <a:gd name="connsiteX10823" fmla="*/ 7544565 w 7735930"/>
              <a:gd name="connsiteY10823" fmla="*/ 1377410 h 6858000"/>
              <a:gd name="connsiteX10824" fmla="*/ 7556923 w 7735930"/>
              <a:gd name="connsiteY10824" fmla="*/ 1391870 h 6858000"/>
              <a:gd name="connsiteX10825" fmla="*/ 7562078 w 7735930"/>
              <a:gd name="connsiteY10825" fmla="*/ 1393383 h 6858000"/>
              <a:gd name="connsiteX10826" fmla="*/ 7562079 w 7735930"/>
              <a:gd name="connsiteY10826" fmla="*/ 1393383 h 6858000"/>
              <a:gd name="connsiteX10827" fmla="*/ 7566192 w 7735930"/>
              <a:gd name="connsiteY10827" fmla="*/ 1385388 h 6858000"/>
              <a:gd name="connsiteX10828" fmla="*/ 7571694 w 7735930"/>
              <a:gd name="connsiteY10828" fmla="*/ 1379757 h 6858000"/>
              <a:gd name="connsiteX10829" fmla="*/ 7581020 w 7735930"/>
              <a:gd name="connsiteY10829" fmla="*/ 1388358 h 6858000"/>
              <a:gd name="connsiteX10830" fmla="*/ 7556546 w 7735930"/>
              <a:gd name="connsiteY10830" fmla="*/ 1437683 h 6858000"/>
              <a:gd name="connsiteX10831" fmla="*/ 7563102 w 7735930"/>
              <a:gd name="connsiteY10831" fmla="*/ 1454873 h 6858000"/>
              <a:gd name="connsiteX10832" fmla="*/ 7548015 w 7735930"/>
              <a:gd name="connsiteY10832" fmla="*/ 1452136 h 6858000"/>
              <a:gd name="connsiteX10833" fmla="*/ 7548014 w 7735930"/>
              <a:gd name="connsiteY10833" fmla="*/ 1452136 h 6858000"/>
              <a:gd name="connsiteX10834" fmla="*/ 7539209 w 7735930"/>
              <a:gd name="connsiteY10834" fmla="*/ 1489783 h 6858000"/>
              <a:gd name="connsiteX10835" fmla="*/ 7532284 w 7735930"/>
              <a:gd name="connsiteY10835" fmla="*/ 1494440 h 6858000"/>
              <a:gd name="connsiteX10836" fmla="*/ 7525204 w 7735930"/>
              <a:gd name="connsiteY10836" fmla="*/ 1490945 h 6858000"/>
              <a:gd name="connsiteX10837" fmla="*/ 7518124 w 7735930"/>
              <a:gd name="connsiteY10837" fmla="*/ 1486559 h 6858000"/>
              <a:gd name="connsiteX10838" fmla="*/ 7518123 w 7735930"/>
              <a:gd name="connsiteY10838" fmla="*/ 1486559 h 6858000"/>
              <a:gd name="connsiteX10839" fmla="*/ 7511198 w 7735930"/>
              <a:gd name="connsiteY10839" fmla="*/ 1488544 h 6858000"/>
              <a:gd name="connsiteX10840" fmla="*/ 7495955 w 7735930"/>
              <a:gd name="connsiteY10840" fmla="*/ 1526346 h 6858000"/>
              <a:gd name="connsiteX10841" fmla="*/ 7508932 w 7735930"/>
              <a:gd name="connsiteY10841" fmla="*/ 1565180 h 6858000"/>
              <a:gd name="connsiteX10842" fmla="*/ 7515076 w 7735930"/>
              <a:gd name="connsiteY10842" fmla="*/ 1568091 h 6858000"/>
              <a:gd name="connsiteX10843" fmla="*/ 7515077 w 7735930"/>
              <a:gd name="connsiteY10843" fmla="*/ 1568091 h 6858000"/>
              <a:gd name="connsiteX10844" fmla="*/ 7521008 w 7735930"/>
              <a:gd name="connsiteY10844" fmla="*/ 1563682 h 6858000"/>
              <a:gd name="connsiteX10845" fmla="*/ 7526977 w 7735930"/>
              <a:gd name="connsiteY10845" fmla="*/ 1561056 h 6858000"/>
              <a:gd name="connsiteX10846" fmla="*/ 7533236 w 7735930"/>
              <a:gd name="connsiteY10846" fmla="*/ 1569312 h 6858000"/>
              <a:gd name="connsiteX10847" fmla="*/ 7529941 w 7735930"/>
              <a:gd name="connsiteY10847" fmla="*/ 1597198 h 6858000"/>
              <a:gd name="connsiteX10848" fmla="*/ 7524003 w 7735930"/>
              <a:gd name="connsiteY10848" fmla="*/ 1601746 h 6858000"/>
              <a:gd name="connsiteX10849" fmla="*/ 7517970 w 7735930"/>
              <a:gd name="connsiteY10849" fmla="*/ 1599806 h 6858000"/>
              <a:gd name="connsiteX10850" fmla="*/ 7505844 w 7735930"/>
              <a:gd name="connsiteY10850" fmla="*/ 1592654 h 6858000"/>
              <a:gd name="connsiteX10851" fmla="*/ 7505226 w 7735930"/>
              <a:gd name="connsiteY10851" fmla="*/ 1568279 h 6858000"/>
              <a:gd name="connsiteX10852" fmla="*/ 7499146 w 7735930"/>
              <a:gd name="connsiteY10852" fmla="*/ 1565213 h 6858000"/>
              <a:gd name="connsiteX10853" fmla="*/ 7499145 w 7735930"/>
              <a:gd name="connsiteY10853" fmla="*/ 1565213 h 6858000"/>
              <a:gd name="connsiteX10854" fmla="*/ 7481333 w 7735930"/>
              <a:gd name="connsiteY10854" fmla="*/ 1580260 h 6858000"/>
              <a:gd name="connsiteX10855" fmla="*/ 7522320 w 7735930"/>
              <a:gd name="connsiteY10855" fmla="*/ 1620127 h 6858000"/>
              <a:gd name="connsiteX10856" fmla="*/ 7504607 w 7735930"/>
              <a:gd name="connsiteY10856" fmla="*/ 1643134 h 6858000"/>
              <a:gd name="connsiteX10857" fmla="*/ 7503577 w 7735930"/>
              <a:gd name="connsiteY10857" fmla="*/ 1669084 h 6858000"/>
              <a:gd name="connsiteX10858" fmla="*/ 7497582 w 7735930"/>
              <a:gd name="connsiteY10858" fmla="*/ 1668871 h 6858000"/>
              <a:gd name="connsiteX10859" fmla="*/ 7486895 w 7735930"/>
              <a:gd name="connsiteY10859" fmla="*/ 1649873 h 6858000"/>
              <a:gd name="connsiteX10860" fmla="*/ 7506050 w 7735930"/>
              <a:gd name="connsiteY10860" fmla="*/ 1617029 h 6858000"/>
              <a:gd name="connsiteX10861" fmla="*/ 7500003 w 7735930"/>
              <a:gd name="connsiteY10861" fmla="*/ 1613930 h 6858000"/>
              <a:gd name="connsiteX10862" fmla="*/ 7500002 w 7735930"/>
              <a:gd name="connsiteY10862" fmla="*/ 1613931 h 6858000"/>
              <a:gd name="connsiteX10863" fmla="*/ 7500001 w 7735930"/>
              <a:gd name="connsiteY10863" fmla="*/ 1613930 h 6858000"/>
              <a:gd name="connsiteX10864" fmla="*/ 7494128 w 7735930"/>
              <a:gd name="connsiteY10864" fmla="*/ 1617958 h 6858000"/>
              <a:gd name="connsiteX10865" fmla="*/ 7482364 w 7735930"/>
              <a:gd name="connsiteY10865" fmla="*/ 1628802 h 6858000"/>
              <a:gd name="connsiteX10866" fmla="*/ 7483165 w 7735930"/>
              <a:gd name="connsiteY10866" fmla="*/ 1617267 h 6858000"/>
              <a:gd name="connsiteX10867" fmla="*/ 7457647 w 7735930"/>
              <a:gd name="connsiteY10867" fmla="*/ 1608147 h 6858000"/>
              <a:gd name="connsiteX10868" fmla="*/ 7457646 w 7735930"/>
              <a:gd name="connsiteY10868" fmla="*/ 1608147 h 6858000"/>
              <a:gd name="connsiteX10869" fmla="*/ 7474948 w 7735930"/>
              <a:gd name="connsiteY10869" fmla="*/ 1659995 h 6858000"/>
              <a:gd name="connsiteX10870" fmla="*/ 7474949 w 7735930"/>
              <a:gd name="connsiteY10870" fmla="*/ 1659994 h 6858000"/>
              <a:gd name="connsiteX10871" fmla="*/ 7474949 w 7735930"/>
              <a:gd name="connsiteY10871" fmla="*/ 1659995 h 6858000"/>
              <a:gd name="connsiteX10872" fmla="*/ 7482977 w 7735930"/>
              <a:gd name="connsiteY10872" fmla="*/ 1653181 h 6858000"/>
              <a:gd name="connsiteX10873" fmla="*/ 7477322 w 7735930"/>
              <a:gd name="connsiteY10873" fmla="*/ 1660420 h 6858000"/>
              <a:gd name="connsiteX10874" fmla="*/ 7467841 w 7735930"/>
              <a:gd name="connsiteY10874" fmla="*/ 1660769 h 6858000"/>
              <a:gd name="connsiteX10875" fmla="*/ 7456971 w 7735930"/>
              <a:gd name="connsiteY10875" fmla="*/ 1660731 h 6858000"/>
              <a:gd name="connsiteX10876" fmla="*/ 7456970 w 7735930"/>
              <a:gd name="connsiteY10876" fmla="*/ 1660731 h 6858000"/>
              <a:gd name="connsiteX10877" fmla="*/ 7447142 w 7735930"/>
              <a:gd name="connsiteY10877" fmla="*/ 1666812 h 6858000"/>
              <a:gd name="connsiteX10878" fmla="*/ 7455793 w 7735930"/>
              <a:gd name="connsiteY10878" fmla="*/ 1684783 h 6858000"/>
              <a:gd name="connsiteX10879" fmla="*/ 7441941 w 7735930"/>
              <a:gd name="connsiteY10879" fmla="*/ 1694259 h 6858000"/>
              <a:gd name="connsiteX10880" fmla="*/ 7427782 w 7735930"/>
              <a:gd name="connsiteY10880" fmla="*/ 1691807 h 6858000"/>
              <a:gd name="connsiteX10881" fmla="*/ 7427781 w 7735930"/>
              <a:gd name="connsiteY10881" fmla="*/ 1691807 h 6858000"/>
              <a:gd name="connsiteX10882" fmla="*/ 7440963 w 7735930"/>
              <a:gd name="connsiteY10882" fmla="*/ 1730435 h 6858000"/>
              <a:gd name="connsiteX10883" fmla="*/ 7404713 w 7735930"/>
              <a:gd name="connsiteY10883" fmla="*/ 1736219 h 6858000"/>
              <a:gd name="connsiteX10884" fmla="*/ 7417689 w 7735930"/>
              <a:gd name="connsiteY10884" fmla="*/ 1774847 h 6858000"/>
              <a:gd name="connsiteX10885" fmla="*/ 7382881 w 7735930"/>
              <a:gd name="connsiteY10885" fmla="*/ 1828968 h 6858000"/>
              <a:gd name="connsiteX10886" fmla="*/ 7395444 w 7735930"/>
              <a:gd name="connsiteY10886" fmla="*/ 1851484 h 6858000"/>
              <a:gd name="connsiteX10887" fmla="*/ 7387428 w 7735930"/>
              <a:gd name="connsiteY10887" fmla="*/ 1857083 h 6858000"/>
              <a:gd name="connsiteX10888" fmla="*/ 7383370 w 7735930"/>
              <a:gd name="connsiteY10888" fmla="*/ 1851045 h 6858000"/>
              <a:gd name="connsiteX10889" fmla="*/ 7380355 w 7735930"/>
              <a:gd name="connsiteY10889" fmla="*/ 1843263 h 6858000"/>
              <a:gd name="connsiteX10890" fmla="*/ 7380354 w 7735930"/>
              <a:gd name="connsiteY10890" fmla="*/ 1843263 h 6858000"/>
              <a:gd name="connsiteX10891" fmla="*/ 7375466 w 7735930"/>
              <a:gd name="connsiteY10891" fmla="*/ 1843634 h 6858000"/>
              <a:gd name="connsiteX10892" fmla="*/ 7351780 w 7735930"/>
              <a:gd name="connsiteY10892" fmla="*/ 1871934 h 6858000"/>
              <a:gd name="connsiteX10893" fmla="*/ 7384528 w 7735930"/>
              <a:gd name="connsiteY10893" fmla="*/ 1894037 h 6858000"/>
              <a:gd name="connsiteX10894" fmla="*/ 7337568 w 7735930"/>
              <a:gd name="connsiteY10894" fmla="*/ 1950017 h 6858000"/>
              <a:gd name="connsiteX10895" fmla="*/ 7360224 w 7735930"/>
              <a:gd name="connsiteY10895" fmla="*/ 1967343 h 6858000"/>
              <a:gd name="connsiteX10896" fmla="*/ 7359986 w 7735930"/>
              <a:gd name="connsiteY10896" fmla="*/ 1970088 h 6858000"/>
              <a:gd name="connsiteX10897" fmla="*/ 7345807 w 7735930"/>
              <a:gd name="connsiteY10897" fmla="*/ 1959725 h 6858000"/>
              <a:gd name="connsiteX10898" fmla="*/ 7345806 w 7735930"/>
              <a:gd name="connsiteY10898" fmla="*/ 1959725 h 6858000"/>
              <a:gd name="connsiteX10899" fmla="*/ 7283399 w 7735930"/>
              <a:gd name="connsiteY10899" fmla="*/ 2029132 h 6858000"/>
              <a:gd name="connsiteX10900" fmla="*/ 7303789 w 7735930"/>
              <a:gd name="connsiteY10900" fmla="*/ 2044831 h 6858000"/>
              <a:gd name="connsiteX10901" fmla="*/ 7297938 w 7735930"/>
              <a:gd name="connsiteY10901" fmla="*/ 2051806 h 6858000"/>
              <a:gd name="connsiteX10902" fmla="*/ 7291895 w 7735930"/>
              <a:gd name="connsiteY10902" fmla="*/ 2051673 h 6858000"/>
              <a:gd name="connsiteX10903" fmla="*/ 7279692 w 7735930"/>
              <a:gd name="connsiteY10903" fmla="*/ 2048756 h 6858000"/>
              <a:gd name="connsiteX10904" fmla="*/ 7279691 w 7735930"/>
              <a:gd name="connsiteY10904" fmla="*/ 2048756 h 6858000"/>
              <a:gd name="connsiteX10905" fmla="*/ 7292461 w 7735930"/>
              <a:gd name="connsiteY10905" fmla="*/ 2071272 h 6858000"/>
              <a:gd name="connsiteX10906" fmla="*/ 7280927 w 7735930"/>
              <a:gd name="connsiteY10906" fmla="*/ 2097506 h 6858000"/>
              <a:gd name="connsiteX10907" fmla="*/ 7257035 w 7735930"/>
              <a:gd name="connsiteY10907" fmla="*/ 2109280 h 6858000"/>
              <a:gd name="connsiteX10908" fmla="*/ 7280785 w 7735930"/>
              <a:gd name="connsiteY10908" fmla="*/ 2145707 h 6858000"/>
              <a:gd name="connsiteX10909" fmla="*/ 7280786 w 7735930"/>
              <a:gd name="connsiteY10909" fmla="*/ 2145707 h 6858000"/>
              <a:gd name="connsiteX10910" fmla="*/ 7294315 w 7735930"/>
              <a:gd name="connsiteY10910" fmla="*/ 2144397 h 6858000"/>
              <a:gd name="connsiteX10911" fmla="*/ 7295425 w 7735930"/>
              <a:gd name="connsiteY10911" fmla="*/ 2151669 h 6858000"/>
              <a:gd name="connsiteX10912" fmla="*/ 7274542 w 7735930"/>
              <a:gd name="connsiteY10912" fmla="*/ 2169185 h 6858000"/>
              <a:gd name="connsiteX10913" fmla="*/ 7288830 w 7735930"/>
              <a:gd name="connsiteY10913" fmla="*/ 2172877 h 6858000"/>
              <a:gd name="connsiteX10914" fmla="*/ 7288831 w 7735930"/>
              <a:gd name="connsiteY10914" fmla="*/ 2172877 h 6858000"/>
              <a:gd name="connsiteX10915" fmla="*/ 7288832 w 7735930"/>
              <a:gd name="connsiteY10915" fmla="*/ 2172877 h 6858000"/>
              <a:gd name="connsiteX10916" fmla="*/ 7302965 w 7735930"/>
              <a:gd name="connsiteY10916" fmla="*/ 2170218 h 6858000"/>
              <a:gd name="connsiteX10917" fmla="*/ 7298424 w 7735930"/>
              <a:gd name="connsiteY10917" fmla="*/ 2179352 h 6858000"/>
              <a:gd name="connsiteX10918" fmla="*/ 7286101 w 7735930"/>
              <a:gd name="connsiteY10918" fmla="*/ 2183799 h 6858000"/>
              <a:gd name="connsiteX10919" fmla="*/ 7271192 w 7735930"/>
              <a:gd name="connsiteY10919" fmla="*/ 2184451 h 6858000"/>
              <a:gd name="connsiteX10920" fmla="*/ 7258889 w 7735930"/>
              <a:gd name="connsiteY10920" fmla="*/ 2182199 h 6858000"/>
              <a:gd name="connsiteX10921" fmla="*/ 7258888 w 7735930"/>
              <a:gd name="connsiteY10921" fmla="*/ 2182199 h 6858000"/>
              <a:gd name="connsiteX10922" fmla="*/ 7268363 w 7735930"/>
              <a:gd name="connsiteY10922" fmla="*/ 2240658 h 6858000"/>
              <a:gd name="connsiteX10923" fmla="*/ 7240892 w 7735930"/>
              <a:gd name="connsiteY10923" fmla="*/ 2241277 h 6858000"/>
              <a:gd name="connsiteX10924" fmla="*/ 7220374 w 7735930"/>
              <a:gd name="connsiteY10924" fmla="*/ 2248093 h 6858000"/>
              <a:gd name="connsiteX10925" fmla="*/ 7222588 w 7735930"/>
              <a:gd name="connsiteY10925" fmla="*/ 2238411 h 6858000"/>
              <a:gd name="connsiteX10926" fmla="*/ 7231908 w 7735930"/>
              <a:gd name="connsiteY10926" fmla="*/ 2230123 h 6858000"/>
              <a:gd name="connsiteX10927" fmla="*/ 7211723 w 7735930"/>
              <a:gd name="connsiteY10927" fmla="*/ 2222273 h 6858000"/>
              <a:gd name="connsiteX10928" fmla="*/ 7211722 w 7735930"/>
              <a:gd name="connsiteY10928" fmla="*/ 2222273 h 6858000"/>
              <a:gd name="connsiteX10929" fmla="*/ 7193185 w 7735930"/>
              <a:gd name="connsiteY10929" fmla="*/ 2287549 h 6858000"/>
              <a:gd name="connsiteX10930" fmla="*/ 7225728 w 7735930"/>
              <a:gd name="connsiteY10930" fmla="*/ 2309858 h 6858000"/>
              <a:gd name="connsiteX10931" fmla="*/ 7222654 w 7735930"/>
              <a:gd name="connsiteY10931" fmla="*/ 2320157 h 6858000"/>
              <a:gd name="connsiteX10932" fmla="*/ 7214426 w 7735930"/>
              <a:gd name="connsiteY10932" fmla="*/ 2321761 h 6858000"/>
              <a:gd name="connsiteX10933" fmla="*/ 7194010 w 7735930"/>
              <a:gd name="connsiteY10933" fmla="*/ 2320186 h 6858000"/>
              <a:gd name="connsiteX10934" fmla="*/ 7194009 w 7735930"/>
              <a:gd name="connsiteY10934" fmla="*/ 2320186 h 6858000"/>
              <a:gd name="connsiteX10935" fmla="*/ 7194833 w 7735930"/>
              <a:gd name="connsiteY10935" fmla="*/ 2352411 h 6858000"/>
              <a:gd name="connsiteX10936" fmla="*/ 7194834 w 7735930"/>
              <a:gd name="connsiteY10936" fmla="*/ 2352410 h 6858000"/>
              <a:gd name="connsiteX10937" fmla="*/ 7194834 w 7735930"/>
              <a:gd name="connsiteY10937" fmla="*/ 2352411 h 6858000"/>
              <a:gd name="connsiteX10938" fmla="*/ 7228664 w 7735930"/>
              <a:gd name="connsiteY10938" fmla="*/ 2325557 h 6858000"/>
              <a:gd name="connsiteX10939" fmla="*/ 7257239 w 7735930"/>
              <a:gd name="connsiteY10939" fmla="*/ 2283214 h 6858000"/>
              <a:gd name="connsiteX10940" fmla="*/ 7246431 w 7735930"/>
              <a:gd name="connsiteY10940" fmla="*/ 2312311 h 6858000"/>
              <a:gd name="connsiteX10941" fmla="*/ 7209363 w 7735930"/>
              <a:gd name="connsiteY10941" fmla="*/ 2361758 h 6858000"/>
              <a:gd name="connsiteX10942" fmla="*/ 7195658 w 7735930"/>
              <a:gd name="connsiteY10942" fmla="*/ 2385046 h 6858000"/>
              <a:gd name="connsiteX10943" fmla="*/ 7198152 w 7735930"/>
              <a:gd name="connsiteY10943" fmla="*/ 2370811 h 6858000"/>
              <a:gd name="connsiteX10944" fmla="*/ 7198151 w 7735930"/>
              <a:gd name="connsiteY10944" fmla="*/ 2370812 h 6858000"/>
              <a:gd name="connsiteX10945" fmla="*/ 7198151 w 7735930"/>
              <a:gd name="connsiteY10945" fmla="*/ 2370811 h 6858000"/>
              <a:gd name="connsiteX10946" fmla="*/ 7151374 w 7735930"/>
              <a:gd name="connsiteY10946" fmla="*/ 2381124 h 6858000"/>
              <a:gd name="connsiteX10947" fmla="*/ 7163397 w 7735930"/>
              <a:gd name="connsiteY10947" fmla="*/ 2388173 h 6858000"/>
              <a:gd name="connsiteX10948" fmla="*/ 7163398 w 7735930"/>
              <a:gd name="connsiteY10948" fmla="*/ 2388173 h 6858000"/>
              <a:gd name="connsiteX10949" fmla="*/ 7175266 w 7735930"/>
              <a:gd name="connsiteY10949" fmla="*/ 2385462 h 6858000"/>
              <a:gd name="connsiteX10950" fmla="*/ 7173669 w 7735930"/>
              <a:gd name="connsiteY10950" fmla="*/ 2391901 h 6858000"/>
              <a:gd name="connsiteX10951" fmla="*/ 7143547 w 7735930"/>
              <a:gd name="connsiteY10951" fmla="*/ 2395997 h 6858000"/>
              <a:gd name="connsiteX10952" fmla="*/ 7155930 w 7735930"/>
              <a:gd name="connsiteY10952" fmla="*/ 2407822 h 6858000"/>
              <a:gd name="connsiteX10953" fmla="*/ 7155931 w 7735930"/>
              <a:gd name="connsiteY10953" fmla="*/ 2407822 h 6858000"/>
              <a:gd name="connsiteX10954" fmla="*/ 7155932 w 7735930"/>
              <a:gd name="connsiteY10954" fmla="*/ 2407822 h 6858000"/>
              <a:gd name="connsiteX10955" fmla="*/ 7167850 w 7735930"/>
              <a:gd name="connsiteY10955" fmla="*/ 2400129 h 6858000"/>
              <a:gd name="connsiteX10956" fmla="*/ 7163461 w 7735930"/>
              <a:gd name="connsiteY10956" fmla="*/ 2411328 h 6858000"/>
              <a:gd name="connsiteX10957" fmla="*/ 7144577 w 7735930"/>
              <a:gd name="connsiteY10957" fmla="*/ 2436484 h 6858000"/>
              <a:gd name="connsiteX10958" fmla="*/ 7104825 w 7735930"/>
              <a:gd name="connsiteY10958" fmla="*/ 2453423 h 6858000"/>
              <a:gd name="connsiteX10959" fmla="*/ 7110969 w 7735930"/>
              <a:gd name="connsiteY10959" fmla="*/ 2456398 h 6858000"/>
              <a:gd name="connsiteX10960" fmla="*/ 7110970 w 7735930"/>
              <a:gd name="connsiteY10960" fmla="*/ 2456398 h 6858000"/>
              <a:gd name="connsiteX10961" fmla="*/ 7116901 w 7735930"/>
              <a:gd name="connsiteY10961" fmla="*/ 2452131 h 6858000"/>
              <a:gd name="connsiteX10962" fmla="*/ 7122870 w 7735930"/>
              <a:gd name="connsiteY10962" fmla="*/ 2449646 h 6858000"/>
              <a:gd name="connsiteX10963" fmla="*/ 7129129 w 7735930"/>
              <a:gd name="connsiteY10963" fmla="*/ 2457967 h 6858000"/>
              <a:gd name="connsiteX10964" fmla="*/ 7109768 w 7735930"/>
              <a:gd name="connsiteY10964" fmla="*/ 2482755 h 6858000"/>
              <a:gd name="connsiteX10965" fmla="*/ 7130365 w 7735930"/>
              <a:gd name="connsiteY10965" fmla="*/ 2506511 h 6858000"/>
              <a:gd name="connsiteX10966" fmla="*/ 7080109 w 7735930"/>
              <a:gd name="connsiteY10966" fmla="*/ 2590377 h 6858000"/>
              <a:gd name="connsiteX10967" fmla="*/ 7074754 w 7735930"/>
              <a:gd name="connsiteY10967" fmla="*/ 2591823 h 6858000"/>
              <a:gd name="connsiteX10968" fmla="*/ 7080315 w 7735930"/>
              <a:gd name="connsiteY10968" fmla="*/ 2597400 h 6858000"/>
              <a:gd name="connsiteX10969" fmla="*/ 7080316 w 7735930"/>
              <a:gd name="connsiteY10969" fmla="*/ 2597400 h 6858000"/>
              <a:gd name="connsiteX10970" fmla="*/ 7089095 w 7735930"/>
              <a:gd name="connsiteY10970" fmla="*/ 2595825 h 6858000"/>
              <a:gd name="connsiteX10971" fmla="*/ 7098028 w 7735930"/>
              <a:gd name="connsiteY10971" fmla="*/ 2595335 h 6858000"/>
              <a:gd name="connsiteX10972" fmla="*/ 7102456 w 7735930"/>
              <a:gd name="connsiteY10972" fmla="*/ 2600363 h 6858000"/>
              <a:gd name="connsiteX10973" fmla="*/ 7103383 w 7735930"/>
              <a:gd name="connsiteY10973" fmla="*/ 2614132 h 6858000"/>
              <a:gd name="connsiteX10974" fmla="*/ 7103384 w 7735930"/>
              <a:gd name="connsiteY10974" fmla="*/ 2614131 h 6858000"/>
              <a:gd name="connsiteX10975" fmla="*/ 7103384 w 7735930"/>
              <a:gd name="connsiteY10975" fmla="*/ 2614132 h 6858000"/>
              <a:gd name="connsiteX10976" fmla="*/ 7112842 w 7735930"/>
              <a:gd name="connsiteY10976" fmla="*/ 2610837 h 6858000"/>
              <a:gd name="connsiteX10977" fmla="*/ 7121895 w 7735930"/>
              <a:gd name="connsiteY10977" fmla="*/ 2617670 h 6858000"/>
              <a:gd name="connsiteX10978" fmla="*/ 7128901 w 7735930"/>
              <a:gd name="connsiteY10978" fmla="*/ 2623457 h 6858000"/>
              <a:gd name="connsiteX10979" fmla="*/ 7128901 w 7735930"/>
              <a:gd name="connsiteY10979" fmla="*/ 2623456 h 6858000"/>
              <a:gd name="connsiteX10980" fmla="*/ 7128902 w 7735930"/>
              <a:gd name="connsiteY10980" fmla="*/ 2623457 h 6858000"/>
              <a:gd name="connsiteX10981" fmla="*/ 7132220 w 7735930"/>
              <a:gd name="connsiteY10981" fmla="*/ 2617024 h 6858000"/>
              <a:gd name="connsiteX10982" fmla="*/ 7250649 w 7735930"/>
              <a:gd name="connsiteY10982" fmla="*/ 2691569 h 6858000"/>
              <a:gd name="connsiteX10983" fmla="*/ 7367845 w 7735930"/>
              <a:gd name="connsiteY10983" fmla="*/ 2755425 h 6858000"/>
              <a:gd name="connsiteX10984" fmla="*/ 7367845 w 7735930"/>
              <a:gd name="connsiteY10984" fmla="*/ 2755424 h 6858000"/>
              <a:gd name="connsiteX10985" fmla="*/ 7367846 w 7735930"/>
              <a:gd name="connsiteY10985" fmla="*/ 2755425 h 6858000"/>
              <a:gd name="connsiteX10986" fmla="*/ 7343130 w 7735930"/>
              <a:gd name="connsiteY10986" fmla="*/ 2724027 h 6858000"/>
              <a:gd name="connsiteX10987" fmla="*/ 7369277 w 7735930"/>
              <a:gd name="connsiteY10987" fmla="*/ 2723349 h 6858000"/>
              <a:gd name="connsiteX10988" fmla="*/ 7396140 w 7735930"/>
              <a:gd name="connsiteY10988" fmla="*/ 2734716 h 6858000"/>
              <a:gd name="connsiteX10989" fmla="*/ 7444671 w 7735930"/>
              <a:gd name="connsiteY10989" fmla="*/ 2773603 h 6858000"/>
              <a:gd name="connsiteX10990" fmla="*/ 7444671 w 7735930"/>
              <a:gd name="connsiteY10990" fmla="*/ 2773602 h 6858000"/>
              <a:gd name="connsiteX10991" fmla="*/ 7444672 w 7735930"/>
              <a:gd name="connsiteY10991" fmla="*/ 2773603 h 6858000"/>
              <a:gd name="connsiteX10992" fmla="*/ 7443024 w 7735930"/>
              <a:gd name="connsiteY10992" fmla="*/ 2766373 h 6858000"/>
              <a:gd name="connsiteX10993" fmla="*/ 7435815 w 7735930"/>
              <a:gd name="connsiteY10993" fmla="*/ 2758523 h 6858000"/>
              <a:gd name="connsiteX10994" fmla="*/ 7444484 w 7735930"/>
              <a:gd name="connsiteY10994" fmla="*/ 2760128 h 6858000"/>
              <a:gd name="connsiteX10995" fmla="*/ 7449408 w 7735930"/>
              <a:gd name="connsiteY10995" fmla="*/ 2784964 h 6858000"/>
              <a:gd name="connsiteX10996" fmla="*/ 7550126 w 7735930"/>
              <a:gd name="connsiteY10996" fmla="*/ 2898783 h 6858000"/>
              <a:gd name="connsiteX10997" fmla="*/ 7550127 w 7735930"/>
              <a:gd name="connsiteY10997" fmla="*/ 2898783 h 6858000"/>
              <a:gd name="connsiteX10998" fmla="*/ 7558700 w 7735930"/>
              <a:gd name="connsiteY10998" fmla="*/ 2894874 h 6858000"/>
              <a:gd name="connsiteX10999" fmla="*/ 7568353 w 7735930"/>
              <a:gd name="connsiteY10999" fmla="*/ 2899119 h 6858000"/>
              <a:gd name="connsiteX11000" fmla="*/ 7598322 w 7735930"/>
              <a:gd name="connsiteY11000" fmla="*/ 2914482 h 6858000"/>
              <a:gd name="connsiteX11001" fmla="*/ 7609238 w 7735930"/>
              <a:gd name="connsiteY11001" fmla="*/ 3022724 h 6858000"/>
              <a:gd name="connsiteX11002" fmla="*/ 7586916 w 7735930"/>
              <a:gd name="connsiteY11002" fmla="*/ 3047383 h 6858000"/>
              <a:gd name="connsiteX11003" fmla="*/ 7579782 w 7735930"/>
              <a:gd name="connsiteY11003" fmla="*/ 3054532 h 6858000"/>
              <a:gd name="connsiteX11004" fmla="*/ 7569075 w 7735930"/>
              <a:gd name="connsiteY11004" fmla="*/ 3047099 h 6858000"/>
              <a:gd name="connsiteX11005" fmla="*/ 7569075 w 7735930"/>
              <a:gd name="connsiteY11005" fmla="*/ 3047100 h 6858000"/>
              <a:gd name="connsiteX11006" fmla="*/ 7569074 w 7735930"/>
              <a:gd name="connsiteY11006" fmla="*/ 3047099 h 6858000"/>
              <a:gd name="connsiteX11007" fmla="*/ 7602846 w 7735930"/>
              <a:gd name="connsiteY11007" fmla="*/ 3130875 h 6858000"/>
              <a:gd name="connsiteX11008" fmla="*/ 7598322 w 7735930"/>
              <a:gd name="connsiteY11008" fmla="*/ 3160711 h 6858000"/>
              <a:gd name="connsiteX11009" fmla="*/ 7567402 w 7735930"/>
              <a:gd name="connsiteY11009" fmla="*/ 3154359 h 6858000"/>
              <a:gd name="connsiteX11010" fmla="*/ 7567401 w 7735930"/>
              <a:gd name="connsiteY11010" fmla="*/ 3154359 h 6858000"/>
              <a:gd name="connsiteX11011" fmla="*/ 7537563 w 7735930"/>
              <a:gd name="connsiteY11011" fmla="*/ 3158232 h 6858000"/>
              <a:gd name="connsiteX11012" fmla="*/ 7533450 w 7735930"/>
              <a:gd name="connsiteY11012" fmla="*/ 3149275 h 6858000"/>
              <a:gd name="connsiteX11013" fmla="*/ 7556100 w 7735930"/>
              <a:gd name="connsiteY11013" fmla="*/ 3131585 h 6858000"/>
              <a:gd name="connsiteX11014" fmla="*/ 7538207 w 7735930"/>
              <a:gd name="connsiteY11014" fmla="*/ 3130062 h 6858000"/>
              <a:gd name="connsiteX11015" fmla="*/ 7538206 w 7735930"/>
              <a:gd name="connsiteY11015" fmla="*/ 3130062 h 6858000"/>
              <a:gd name="connsiteX11016" fmla="*/ 7538205 w 7735930"/>
              <a:gd name="connsiteY11016" fmla="*/ 3130062 h 6858000"/>
              <a:gd name="connsiteX11017" fmla="*/ 7521703 w 7735930"/>
              <a:gd name="connsiteY11017" fmla="*/ 3142326 h 6858000"/>
              <a:gd name="connsiteX11018" fmla="*/ 7517661 w 7735930"/>
              <a:gd name="connsiteY11018" fmla="*/ 3134374 h 6858000"/>
              <a:gd name="connsiteX11019" fmla="*/ 7517660 w 7735930"/>
              <a:gd name="connsiteY11019" fmla="*/ 3134374 h 6858000"/>
              <a:gd name="connsiteX11020" fmla="*/ 7510375 w 7735930"/>
              <a:gd name="connsiteY11020" fmla="*/ 3137576 h 6858000"/>
              <a:gd name="connsiteX11021" fmla="*/ 7503629 w 7735930"/>
              <a:gd name="connsiteY11021" fmla="*/ 3121876 h 6858000"/>
              <a:gd name="connsiteX11022" fmla="*/ 7500283 w 7735930"/>
              <a:gd name="connsiteY11022" fmla="*/ 3108036 h 6858000"/>
              <a:gd name="connsiteX11023" fmla="*/ 7491861 w 7735930"/>
              <a:gd name="connsiteY11023" fmla="*/ 3104644 h 6858000"/>
              <a:gd name="connsiteX11024" fmla="*/ 7491860 w 7735930"/>
              <a:gd name="connsiteY11024" fmla="*/ 3104644 h 6858000"/>
              <a:gd name="connsiteX11025" fmla="*/ 7491859 w 7735930"/>
              <a:gd name="connsiteY11025" fmla="*/ 3104644 h 6858000"/>
              <a:gd name="connsiteX11026" fmla="*/ 7484190 w 7735930"/>
              <a:gd name="connsiteY11026" fmla="*/ 3108320 h 6858000"/>
              <a:gd name="connsiteX11027" fmla="*/ 7476329 w 7735930"/>
              <a:gd name="connsiteY11027" fmla="*/ 3110098 h 6858000"/>
              <a:gd name="connsiteX11028" fmla="*/ 7467328 w 7735930"/>
              <a:gd name="connsiteY11028" fmla="*/ 3101013 h 6858000"/>
              <a:gd name="connsiteX11029" fmla="*/ 7476410 w 7735930"/>
              <a:gd name="connsiteY11029" fmla="*/ 3093415 h 6858000"/>
              <a:gd name="connsiteX11030" fmla="*/ 7486379 w 7735930"/>
              <a:gd name="connsiteY11030" fmla="*/ 3093989 h 6858000"/>
              <a:gd name="connsiteX11031" fmla="*/ 7496349 w 7735930"/>
              <a:gd name="connsiteY11031" fmla="*/ 3094564 h 6858000"/>
              <a:gd name="connsiteX11032" fmla="*/ 7496350 w 7735930"/>
              <a:gd name="connsiteY11032" fmla="*/ 3094564 h 6858000"/>
              <a:gd name="connsiteX11033" fmla="*/ 7505432 w 7735930"/>
              <a:gd name="connsiteY11033" fmla="*/ 3086967 h 6858000"/>
              <a:gd name="connsiteX11034" fmla="*/ 7411923 w 7735930"/>
              <a:gd name="connsiteY11034" fmla="*/ 2941749 h 6858000"/>
              <a:gd name="connsiteX11035" fmla="*/ 7411922 w 7735930"/>
              <a:gd name="connsiteY11035" fmla="*/ 2941749 h 6858000"/>
              <a:gd name="connsiteX11036" fmla="*/ 7403477 w 7735930"/>
              <a:gd name="connsiteY11036" fmla="*/ 2965918 h 6858000"/>
              <a:gd name="connsiteX11037" fmla="*/ 7399290 w 7735930"/>
              <a:gd name="connsiteY11037" fmla="*/ 2973803 h 6858000"/>
              <a:gd name="connsiteX11038" fmla="*/ 7387284 w 7735930"/>
              <a:gd name="connsiteY11038" fmla="*/ 2972450 h 6858000"/>
              <a:gd name="connsiteX11039" fmla="*/ 7372921 w 7735930"/>
              <a:gd name="connsiteY11039" fmla="*/ 2970362 h 6858000"/>
              <a:gd name="connsiteX11040" fmla="*/ 7372920 w 7735930"/>
              <a:gd name="connsiteY11040" fmla="*/ 2970362 h 6858000"/>
              <a:gd name="connsiteX11041" fmla="*/ 7361666 w 7735930"/>
              <a:gd name="connsiteY11041" fmla="*/ 2976040 h 6858000"/>
              <a:gd name="connsiteX11042" fmla="*/ 7368051 w 7735930"/>
              <a:gd name="connsiteY11042" fmla="*/ 3001654 h 6858000"/>
              <a:gd name="connsiteX11043" fmla="*/ 7360716 w 7735930"/>
              <a:gd name="connsiteY11043" fmla="*/ 3004859 h 6858000"/>
              <a:gd name="connsiteX11044" fmla="*/ 7354175 w 7735930"/>
              <a:gd name="connsiteY11044" fmla="*/ 3004055 h 6858000"/>
              <a:gd name="connsiteX11045" fmla="*/ 7354173 w 7735930"/>
              <a:gd name="connsiteY11045" fmla="*/ 3004055 h 6858000"/>
              <a:gd name="connsiteX11046" fmla="*/ 7353076 w 7735930"/>
              <a:gd name="connsiteY11046" fmla="*/ 3005459 h 6858000"/>
              <a:gd name="connsiteX11047" fmla="*/ 7362076 w 7735930"/>
              <a:gd name="connsiteY11047" fmla="*/ 3015286 h 6858000"/>
              <a:gd name="connsiteX11048" fmla="*/ 7348353 w 7735930"/>
              <a:gd name="connsiteY11048" fmla="*/ 3007492 h 6858000"/>
              <a:gd name="connsiteX11049" fmla="*/ 7321503 w 7735930"/>
              <a:gd name="connsiteY11049" fmla="*/ 2968190 h 6858000"/>
              <a:gd name="connsiteX11050" fmla="*/ 7321503 w 7735930"/>
              <a:gd name="connsiteY11050" fmla="*/ 2968191 h 6858000"/>
              <a:gd name="connsiteX11051" fmla="*/ 7321502 w 7735930"/>
              <a:gd name="connsiteY11051" fmla="*/ 2968190 h 6858000"/>
              <a:gd name="connsiteX11052" fmla="*/ 7413776 w 7735930"/>
              <a:gd name="connsiteY11052" fmla="*/ 3067136 h 6858000"/>
              <a:gd name="connsiteX11053" fmla="*/ 7503165 w 7735930"/>
              <a:gd name="connsiteY11053" fmla="*/ 3136749 h 6858000"/>
              <a:gd name="connsiteX11054" fmla="*/ 7524174 w 7735930"/>
              <a:gd name="connsiteY11054" fmla="*/ 3203264 h 6858000"/>
              <a:gd name="connsiteX11055" fmla="*/ 7539158 w 7735930"/>
              <a:gd name="connsiteY11055" fmla="*/ 3208661 h 6858000"/>
              <a:gd name="connsiteX11056" fmla="*/ 7539159 w 7735930"/>
              <a:gd name="connsiteY11056" fmla="*/ 3208660 h 6858000"/>
              <a:gd name="connsiteX11057" fmla="*/ 7539159 w 7735930"/>
              <a:gd name="connsiteY11057" fmla="*/ 3208661 h 6858000"/>
              <a:gd name="connsiteX11058" fmla="*/ 7553215 w 7735930"/>
              <a:gd name="connsiteY11058" fmla="*/ 3206156 h 6858000"/>
              <a:gd name="connsiteX11059" fmla="*/ 7547418 w 7735930"/>
              <a:gd name="connsiteY11059" fmla="*/ 3214461 h 6858000"/>
              <a:gd name="connsiteX11060" fmla="*/ 7545594 w 7735930"/>
              <a:gd name="connsiteY11060" fmla="*/ 3237555 h 6858000"/>
              <a:gd name="connsiteX11061" fmla="*/ 7555068 w 7735930"/>
              <a:gd name="connsiteY11061" fmla="*/ 3243803 h 6858000"/>
              <a:gd name="connsiteX11062" fmla="*/ 7555069 w 7735930"/>
              <a:gd name="connsiteY11062" fmla="*/ 3243803 h 6858000"/>
              <a:gd name="connsiteX11063" fmla="*/ 7563925 w 7735930"/>
              <a:gd name="connsiteY11063" fmla="*/ 3242925 h 6858000"/>
              <a:gd name="connsiteX11064" fmla="*/ 7583724 w 7735930"/>
              <a:gd name="connsiteY11064" fmla="*/ 3297821 h 6858000"/>
              <a:gd name="connsiteX11065" fmla="*/ 7618507 w 7735930"/>
              <a:gd name="connsiteY11065" fmla="*/ 3355505 h 6858000"/>
              <a:gd name="connsiteX11066" fmla="*/ 7619536 w 7735930"/>
              <a:gd name="connsiteY11066" fmla="*/ 3402188 h 6858000"/>
              <a:gd name="connsiteX11067" fmla="*/ 7615468 w 7735930"/>
              <a:gd name="connsiteY11067" fmla="*/ 3401975 h 6858000"/>
              <a:gd name="connsiteX11068" fmla="*/ 7614131 w 7735930"/>
              <a:gd name="connsiteY11068" fmla="*/ 3401905 h 6858000"/>
              <a:gd name="connsiteX11069" fmla="*/ 7608414 w 7735930"/>
              <a:gd name="connsiteY11069" fmla="*/ 3397437 h 6858000"/>
              <a:gd name="connsiteX11070" fmla="*/ 7608414 w 7735930"/>
              <a:gd name="connsiteY11070" fmla="*/ 3397438 h 6858000"/>
              <a:gd name="connsiteX11071" fmla="*/ 7608413 w 7735930"/>
              <a:gd name="connsiteY11071" fmla="*/ 3397437 h 6858000"/>
              <a:gd name="connsiteX11072" fmla="*/ 7621596 w 7735930"/>
              <a:gd name="connsiteY11072" fmla="*/ 3423879 h 6858000"/>
              <a:gd name="connsiteX11073" fmla="*/ 7603059 w 7735930"/>
              <a:gd name="connsiteY11073" fmla="*/ 3450733 h 6858000"/>
              <a:gd name="connsiteX11074" fmla="*/ 7608671 w 7735930"/>
              <a:gd name="connsiteY11074" fmla="*/ 3452853 h 6858000"/>
              <a:gd name="connsiteX11075" fmla="*/ 7608672 w 7735930"/>
              <a:gd name="connsiteY11075" fmla="*/ 3452853 h 6858000"/>
              <a:gd name="connsiteX11076" fmla="*/ 7608673 w 7735930"/>
              <a:gd name="connsiteY11076" fmla="*/ 3452853 h 6858000"/>
              <a:gd name="connsiteX11077" fmla="*/ 7613667 w 7735930"/>
              <a:gd name="connsiteY11077" fmla="*/ 3448486 h 6858000"/>
              <a:gd name="connsiteX11078" fmla="*/ 7618816 w 7735930"/>
              <a:gd name="connsiteY11078" fmla="*/ 3445707 h 6858000"/>
              <a:gd name="connsiteX11079" fmla="*/ 7624892 w 7735930"/>
              <a:gd name="connsiteY11079" fmla="*/ 3452592 h 6858000"/>
              <a:gd name="connsiteX11080" fmla="*/ 7609444 w 7735930"/>
              <a:gd name="connsiteY11080" fmla="*/ 3459769 h 6858000"/>
              <a:gd name="connsiteX11081" fmla="*/ 7592762 w 7735930"/>
              <a:gd name="connsiteY11081" fmla="*/ 3453004 h 6858000"/>
              <a:gd name="connsiteX11082" fmla="*/ 7592761 w 7735930"/>
              <a:gd name="connsiteY11082" fmla="*/ 3453004 h 6858000"/>
              <a:gd name="connsiteX11083" fmla="*/ 7651873 w 7735930"/>
              <a:gd name="connsiteY11083" fmla="*/ 3648212 h 6858000"/>
              <a:gd name="connsiteX11084" fmla="*/ 7663613 w 7735930"/>
              <a:gd name="connsiteY11084" fmla="*/ 3692417 h 6858000"/>
              <a:gd name="connsiteX11085" fmla="*/ 7657022 w 7735930"/>
              <a:gd name="connsiteY11085" fmla="*/ 3698562 h 6858000"/>
              <a:gd name="connsiteX11086" fmla="*/ 7655310 w 7735930"/>
              <a:gd name="connsiteY11086" fmla="*/ 3698476 h 6858000"/>
              <a:gd name="connsiteX11087" fmla="*/ 7649814 w 7735930"/>
              <a:gd name="connsiteY11087" fmla="*/ 3698200 h 6858000"/>
              <a:gd name="connsiteX11088" fmla="*/ 7671852 w 7735930"/>
              <a:gd name="connsiteY11088" fmla="*/ 3739515 h 6858000"/>
              <a:gd name="connsiteX11089" fmla="*/ 7717414 w 7735930"/>
              <a:gd name="connsiteY11089" fmla="*/ 3866079 h 6858000"/>
              <a:gd name="connsiteX11090" fmla="*/ 7711604 w 7735930"/>
              <a:gd name="connsiteY11090" fmla="*/ 3882870 h 6858000"/>
              <a:gd name="connsiteX11091" fmla="*/ 7705583 w 7735930"/>
              <a:gd name="connsiteY11091" fmla="*/ 3865898 h 6858000"/>
              <a:gd name="connsiteX11092" fmla="*/ 7674617 w 7735930"/>
              <a:gd name="connsiteY11092" fmla="*/ 3844731 h 6858000"/>
              <a:gd name="connsiteX11093" fmla="*/ 7674616 w 7735930"/>
              <a:gd name="connsiteY11093" fmla="*/ 3844731 h 6858000"/>
              <a:gd name="connsiteX11094" fmla="*/ 7658053 w 7735930"/>
              <a:gd name="connsiteY11094" fmla="*/ 3848787 h 6858000"/>
              <a:gd name="connsiteX11095" fmla="*/ 7658024 w 7735930"/>
              <a:gd name="connsiteY11095" fmla="*/ 3814362 h 6858000"/>
              <a:gd name="connsiteX11096" fmla="*/ 7587613 w 7735930"/>
              <a:gd name="connsiteY11096" fmla="*/ 3720304 h 6858000"/>
              <a:gd name="connsiteX11097" fmla="*/ 7582875 w 7735930"/>
              <a:gd name="connsiteY11097" fmla="*/ 3709149 h 6858000"/>
              <a:gd name="connsiteX11098" fmla="*/ 7582463 w 7735930"/>
              <a:gd name="connsiteY11098" fmla="*/ 3669695 h 6858000"/>
              <a:gd name="connsiteX11099" fmla="*/ 7545447 w 7735930"/>
              <a:gd name="connsiteY11099" fmla="*/ 3662513 h 6858000"/>
              <a:gd name="connsiteX11100" fmla="*/ 7545446 w 7735930"/>
              <a:gd name="connsiteY11100" fmla="*/ 3662513 h 6858000"/>
              <a:gd name="connsiteX11101" fmla="*/ 7445288 w 7735930"/>
              <a:gd name="connsiteY11101" fmla="*/ 3687873 h 6858000"/>
              <a:gd name="connsiteX11102" fmla="*/ 7443847 w 7735930"/>
              <a:gd name="connsiteY11102" fmla="*/ 3690351 h 6858000"/>
              <a:gd name="connsiteX11103" fmla="*/ 7598116 w 7735930"/>
              <a:gd name="connsiteY11103" fmla="*/ 3779794 h 6858000"/>
              <a:gd name="connsiteX11104" fmla="*/ 7618100 w 7735930"/>
              <a:gd name="connsiteY11104" fmla="*/ 3789352 h 6858000"/>
              <a:gd name="connsiteX11105" fmla="*/ 7616858 w 7735930"/>
              <a:gd name="connsiteY11105" fmla="*/ 3796939 h 6858000"/>
              <a:gd name="connsiteX11106" fmla="*/ 7592272 w 7735930"/>
              <a:gd name="connsiteY11106" fmla="*/ 3779123 h 6858000"/>
              <a:gd name="connsiteX11107" fmla="*/ 7570311 w 7735930"/>
              <a:gd name="connsiteY11107" fmla="*/ 3773392 h 6858000"/>
              <a:gd name="connsiteX11108" fmla="*/ 7570310 w 7735930"/>
              <a:gd name="connsiteY11108" fmla="*/ 3773392 h 6858000"/>
              <a:gd name="connsiteX11109" fmla="*/ 7605943 w 7735930"/>
              <a:gd name="connsiteY11109" fmla="*/ 3799419 h 6858000"/>
              <a:gd name="connsiteX11110" fmla="*/ 7598940 w 7735930"/>
              <a:gd name="connsiteY11110" fmla="*/ 3817597 h 6858000"/>
              <a:gd name="connsiteX11111" fmla="*/ 7598941 w 7735930"/>
              <a:gd name="connsiteY11111" fmla="*/ 3817597 h 6858000"/>
              <a:gd name="connsiteX11112" fmla="*/ 7613949 w 7735930"/>
              <a:gd name="connsiteY11112" fmla="*/ 3817339 h 6858000"/>
              <a:gd name="connsiteX11113" fmla="*/ 7621792 w 7735930"/>
              <a:gd name="connsiteY11113" fmla="*/ 3819166 h 6858000"/>
              <a:gd name="connsiteX11114" fmla="*/ 7631277 w 7735930"/>
              <a:gd name="connsiteY11114" fmla="*/ 3828546 h 6858000"/>
              <a:gd name="connsiteX11115" fmla="*/ 7620403 w 7735930"/>
              <a:gd name="connsiteY11115" fmla="*/ 3834358 h 6858000"/>
              <a:gd name="connsiteX11116" fmla="*/ 7607154 w 7735930"/>
              <a:gd name="connsiteY11116" fmla="*/ 3829656 h 6858000"/>
              <a:gd name="connsiteX11117" fmla="*/ 7580404 w 7735930"/>
              <a:gd name="connsiteY11117" fmla="*/ 3819457 h 6858000"/>
              <a:gd name="connsiteX11118" fmla="*/ 7580403 w 7735930"/>
              <a:gd name="connsiteY11118" fmla="*/ 3819457 h 6858000"/>
              <a:gd name="connsiteX11119" fmla="*/ 7588538 w 7735930"/>
              <a:gd name="connsiteY11119" fmla="*/ 3841094 h 6858000"/>
              <a:gd name="connsiteX11120" fmla="*/ 7601617 w 7735930"/>
              <a:gd name="connsiteY11120" fmla="*/ 3863041 h 6858000"/>
              <a:gd name="connsiteX11121" fmla="*/ 7587980 w 7735930"/>
              <a:gd name="connsiteY11121" fmla="*/ 3860885 h 6858000"/>
              <a:gd name="connsiteX11122" fmla="*/ 7582025 w 7735930"/>
              <a:gd name="connsiteY11122" fmla="*/ 3859944 h 6858000"/>
              <a:gd name="connsiteX11123" fmla="*/ 7562896 w 7735930"/>
              <a:gd name="connsiteY11123" fmla="*/ 3859324 h 6858000"/>
              <a:gd name="connsiteX11124" fmla="*/ 7587775 w 7735930"/>
              <a:gd name="connsiteY11124" fmla="*/ 3892904 h 6858000"/>
              <a:gd name="connsiteX11125" fmla="*/ 7583904 w 7735930"/>
              <a:gd name="connsiteY11125" fmla="*/ 3902909 h 6858000"/>
              <a:gd name="connsiteX11126" fmla="*/ 7547841 w 7735930"/>
              <a:gd name="connsiteY11126" fmla="*/ 3892953 h 6858000"/>
              <a:gd name="connsiteX11127" fmla="*/ 7479808 w 7735930"/>
              <a:gd name="connsiteY11127" fmla="*/ 3854602 h 6858000"/>
              <a:gd name="connsiteX11128" fmla="*/ 7479807 w 7735930"/>
              <a:gd name="connsiteY11128" fmla="*/ 3854602 h 6858000"/>
              <a:gd name="connsiteX11129" fmla="*/ 7479807 w 7735930"/>
              <a:gd name="connsiteY11129" fmla="*/ 3854601 h 6858000"/>
              <a:gd name="connsiteX11130" fmla="*/ 7446524 w 7735930"/>
              <a:gd name="connsiteY11130" fmla="*/ 3858703 h 6858000"/>
              <a:gd name="connsiteX11131" fmla="*/ 7447966 w 7735930"/>
              <a:gd name="connsiteY11131" fmla="*/ 3872131 h 6858000"/>
              <a:gd name="connsiteX11132" fmla="*/ 7493484 w 7735930"/>
              <a:gd name="connsiteY11132" fmla="*/ 3900224 h 6858000"/>
              <a:gd name="connsiteX11133" fmla="*/ 7527881 w 7735930"/>
              <a:gd name="connsiteY11133" fmla="*/ 3938852 h 6858000"/>
              <a:gd name="connsiteX11134" fmla="*/ 7523981 w 7735930"/>
              <a:gd name="connsiteY11134" fmla="*/ 3938517 h 6858000"/>
              <a:gd name="connsiteX11135" fmla="*/ 7522548 w 7735930"/>
              <a:gd name="connsiteY11135" fmla="*/ 3938394 h 6858000"/>
              <a:gd name="connsiteX11136" fmla="*/ 7531383 w 7735930"/>
              <a:gd name="connsiteY11136" fmla="*/ 3954139 h 6858000"/>
              <a:gd name="connsiteX11137" fmla="*/ 7523727 w 7735930"/>
              <a:gd name="connsiteY11137" fmla="*/ 3958096 h 6858000"/>
              <a:gd name="connsiteX11138" fmla="*/ 7514623 w 7735930"/>
              <a:gd name="connsiteY11138" fmla="*/ 3955430 h 6858000"/>
              <a:gd name="connsiteX11139" fmla="*/ 7505403 w 7735930"/>
              <a:gd name="connsiteY11139" fmla="*/ 3952221 h 6858000"/>
              <a:gd name="connsiteX11140" fmla="*/ 7505402 w 7735930"/>
              <a:gd name="connsiteY11140" fmla="*/ 3952222 h 6858000"/>
              <a:gd name="connsiteX11141" fmla="*/ 7505402 w 7735930"/>
              <a:gd name="connsiteY11141" fmla="*/ 3952221 h 6858000"/>
              <a:gd name="connsiteX11142" fmla="*/ 7497398 w 7735930"/>
              <a:gd name="connsiteY11142" fmla="*/ 3954552 h 6858000"/>
              <a:gd name="connsiteX11143" fmla="*/ 7511610 w 7735930"/>
              <a:gd name="connsiteY11143" fmla="*/ 3967359 h 6858000"/>
              <a:gd name="connsiteX11144" fmla="*/ 7502039 w 7735930"/>
              <a:gd name="connsiteY11144" fmla="*/ 3970870 h 6858000"/>
              <a:gd name="connsiteX11145" fmla="*/ 7491426 w 7735930"/>
              <a:gd name="connsiteY11145" fmla="*/ 3969734 h 6858000"/>
              <a:gd name="connsiteX11146" fmla="*/ 7491425 w 7735930"/>
              <a:gd name="connsiteY11146" fmla="*/ 3969734 h 6858000"/>
              <a:gd name="connsiteX11147" fmla="*/ 7485849 w 7735930"/>
              <a:gd name="connsiteY11147" fmla="*/ 3969459 h 6858000"/>
              <a:gd name="connsiteX11148" fmla="*/ 7480966 w 7735930"/>
              <a:gd name="connsiteY11148" fmla="*/ 3969218 h 6858000"/>
              <a:gd name="connsiteX11149" fmla="*/ 7480965 w 7735930"/>
              <a:gd name="connsiteY11149" fmla="*/ 3969218 h 6858000"/>
              <a:gd name="connsiteX11150" fmla="*/ 7471858 w 7735930"/>
              <a:gd name="connsiteY11150" fmla="*/ 3974589 h 6858000"/>
              <a:gd name="connsiteX11151" fmla="*/ 7495869 w 7735930"/>
              <a:gd name="connsiteY11151" fmla="*/ 4011074 h 6858000"/>
              <a:gd name="connsiteX11152" fmla="*/ 7497604 w 7735930"/>
              <a:gd name="connsiteY11152" fmla="*/ 4022512 h 6858000"/>
              <a:gd name="connsiteX11153" fmla="*/ 7440552 w 7735930"/>
              <a:gd name="connsiteY11153" fmla="*/ 3992354 h 6858000"/>
              <a:gd name="connsiteX11154" fmla="*/ 7440551 w 7735930"/>
              <a:gd name="connsiteY11154" fmla="*/ 3992354 h 6858000"/>
              <a:gd name="connsiteX11155" fmla="*/ 7425104 w 7735930"/>
              <a:gd name="connsiteY11155" fmla="*/ 4017967 h 6858000"/>
              <a:gd name="connsiteX11156" fmla="*/ 7429841 w 7735930"/>
              <a:gd name="connsiteY11156" fmla="*/ 4061348 h 6858000"/>
              <a:gd name="connsiteX11157" fmla="*/ 7411304 w 7735930"/>
              <a:gd name="connsiteY11157" fmla="*/ 4070023 h 6858000"/>
              <a:gd name="connsiteX11158" fmla="*/ 7413492 w 7735930"/>
              <a:gd name="connsiteY11158" fmla="*/ 4077898 h 6858000"/>
              <a:gd name="connsiteX11159" fmla="*/ 7409656 w 7735930"/>
              <a:gd name="connsiteY11159" fmla="*/ 4085307 h 6858000"/>
              <a:gd name="connsiteX11160" fmla="*/ 7376393 w 7735930"/>
              <a:gd name="connsiteY11160" fmla="*/ 4071623 h 6858000"/>
              <a:gd name="connsiteX11161" fmla="*/ 7344366 w 7735930"/>
              <a:gd name="connsiteY11161" fmla="*/ 4063825 h 6858000"/>
              <a:gd name="connsiteX11162" fmla="*/ 7344365 w 7735930"/>
              <a:gd name="connsiteY11162" fmla="*/ 4063825 h 6858000"/>
              <a:gd name="connsiteX11163" fmla="*/ 7348896 w 7735930"/>
              <a:gd name="connsiteY11163" fmla="*/ 4086756 h 6858000"/>
              <a:gd name="connsiteX11164" fmla="*/ 7364752 w 7735930"/>
              <a:gd name="connsiteY11164" fmla="*/ 4089999 h 6858000"/>
              <a:gd name="connsiteX11165" fmla="*/ 7364753 w 7735930"/>
              <a:gd name="connsiteY11165" fmla="*/ 4089999 h 6858000"/>
              <a:gd name="connsiteX11166" fmla="*/ 7379972 w 7735930"/>
              <a:gd name="connsiteY11166" fmla="*/ 4087762 h 6858000"/>
              <a:gd name="connsiteX11167" fmla="*/ 7395152 w 7735930"/>
              <a:gd name="connsiteY11167" fmla="*/ 4085332 h 6858000"/>
              <a:gd name="connsiteX11168" fmla="*/ 7404609 w 7735930"/>
              <a:gd name="connsiteY11168" fmla="*/ 4086932 h 6858000"/>
              <a:gd name="connsiteX11169" fmla="*/ 7410892 w 7735930"/>
              <a:gd name="connsiteY11169" fmla="*/ 4087995 h 6858000"/>
              <a:gd name="connsiteX11170" fmla="*/ 7426378 w 7735930"/>
              <a:gd name="connsiteY11170" fmla="*/ 4117805 h 6858000"/>
              <a:gd name="connsiteX11171" fmla="*/ 7462178 w 7735930"/>
              <a:gd name="connsiteY11171" fmla="*/ 4203673 h 6858000"/>
              <a:gd name="connsiteX11172" fmla="*/ 7443187 w 7735930"/>
              <a:gd name="connsiteY11172" fmla="*/ 4206677 h 6858000"/>
              <a:gd name="connsiteX11173" fmla="*/ 7408807 w 7735930"/>
              <a:gd name="connsiteY11173" fmla="*/ 4199825 h 6858000"/>
              <a:gd name="connsiteX11174" fmla="*/ 7372535 w 7735930"/>
              <a:gd name="connsiteY11174" fmla="*/ 4185808 h 6858000"/>
              <a:gd name="connsiteX11175" fmla="*/ 7347867 w 7735930"/>
              <a:gd name="connsiteY11175" fmla="*/ 4167317 h 6858000"/>
              <a:gd name="connsiteX11176" fmla="*/ 7340040 w 7735930"/>
              <a:gd name="connsiteY11176" fmla="*/ 4152031 h 6858000"/>
              <a:gd name="connsiteX11177" fmla="*/ 7340039 w 7735930"/>
              <a:gd name="connsiteY11177" fmla="*/ 4152031 h 6858000"/>
              <a:gd name="connsiteX11178" fmla="*/ 7329123 w 7735930"/>
              <a:gd name="connsiteY11178" fmla="*/ 4151205 h 6858000"/>
              <a:gd name="connsiteX11179" fmla="*/ 7270876 w 7735930"/>
              <a:gd name="connsiteY11179" fmla="*/ 4246716 h 6858000"/>
              <a:gd name="connsiteX11180" fmla="*/ 7239940 w 7735930"/>
              <a:gd name="connsiteY11180" fmla="*/ 4266882 h 6858000"/>
              <a:gd name="connsiteX11181" fmla="*/ 7226965 w 7735930"/>
              <a:gd name="connsiteY11181" fmla="*/ 4236724 h 6858000"/>
              <a:gd name="connsiteX11182" fmla="*/ 7226964 w 7735930"/>
              <a:gd name="connsiteY11182" fmla="*/ 4236725 h 6858000"/>
              <a:gd name="connsiteX11183" fmla="*/ 7226964 w 7735930"/>
              <a:gd name="connsiteY11183" fmla="*/ 4236724 h 6858000"/>
              <a:gd name="connsiteX11184" fmla="*/ 7225728 w 7735930"/>
              <a:gd name="connsiteY11184" fmla="*/ 4240235 h 6858000"/>
              <a:gd name="connsiteX11185" fmla="*/ 7116359 w 7735930"/>
              <a:gd name="connsiteY11185" fmla="*/ 4240648 h 6858000"/>
              <a:gd name="connsiteX11186" fmla="*/ 7121689 w 7735930"/>
              <a:gd name="connsiteY11186" fmla="*/ 4267502 h 6858000"/>
              <a:gd name="connsiteX11187" fmla="*/ 7120685 w 7735930"/>
              <a:gd name="connsiteY11187" fmla="*/ 4293736 h 6858000"/>
              <a:gd name="connsiteX11188" fmla="*/ 7107279 w 7735930"/>
              <a:gd name="connsiteY11188" fmla="*/ 4285758 h 6858000"/>
              <a:gd name="connsiteX11189" fmla="*/ 7107278 w 7735930"/>
              <a:gd name="connsiteY11189" fmla="*/ 4285758 h 6858000"/>
              <a:gd name="connsiteX11190" fmla="*/ 7107277 w 7735930"/>
              <a:gd name="connsiteY11190" fmla="*/ 4285757 h 6858000"/>
              <a:gd name="connsiteX11191" fmla="*/ 7096689 w 7735930"/>
              <a:gd name="connsiteY11191" fmla="*/ 4286610 h 6858000"/>
              <a:gd name="connsiteX11192" fmla="*/ 7085670 w 7735930"/>
              <a:gd name="connsiteY11192" fmla="*/ 4305511 h 6858000"/>
              <a:gd name="connsiteX11193" fmla="*/ 7059900 w 7735930"/>
              <a:gd name="connsiteY11193" fmla="*/ 4299985 h 6858000"/>
              <a:gd name="connsiteX11194" fmla="*/ 7054169 w 7735930"/>
              <a:gd name="connsiteY11194" fmla="*/ 4299225 h 6858000"/>
              <a:gd name="connsiteX11195" fmla="*/ 7034591 w 7735930"/>
              <a:gd name="connsiteY11195" fmla="*/ 4296629 h 6858000"/>
              <a:gd name="connsiteX11196" fmla="*/ 7018502 w 7735930"/>
              <a:gd name="connsiteY11196" fmla="*/ 4323705 h 6858000"/>
              <a:gd name="connsiteX11197" fmla="*/ 6978027 w 7735930"/>
              <a:gd name="connsiteY11197" fmla="*/ 4321442 h 6858000"/>
              <a:gd name="connsiteX11198" fmla="*/ 6928554 w 7735930"/>
              <a:gd name="connsiteY11198" fmla="*/ 4308684 h 6858000"/>
              <a:gd name="connsiteX11199" fmla="*/ 6928553 w 7735930"/>
              <a:gd name="connsiteY11199" fmla="*/ 4308683 h 6858000"/>
              <a:gd name="connsiteX11200" fmla="*/ 6928552 w 7735930"/>
              <a:gd name="connsiteY11200" fmla="*/ 4308683 h 6858000"/>
              <a:gd name="connsiteX11201" fmla="*/ 6885470 w 7735930"/>
              <a:gd name="connsiteY11201" fmla="*/ 4304271 h 6858000"/>
              <a:gd name="connsiteX11202" fmla="*/ 6879909 w 7735930"/>
              <a:gd name="connsiteY11202" fmla="*/ 4330092 h 6858000"/>
              <a:gd name="connsiteX11203" fmla="*/ 6845024 w 7735930"/>
              <a:gd name="connsiteY11203" fmla="*/ 4336499 h 6858000"/>
              <a:gd name="connsiteX11204" fmla="*/ 6808214 w 7735930"/>
              <a:gd name="connsiteY11204" fmla="*/ 4334169 h 6858000"/>
              <a:gd name="connsiteX11205" fmla="*/ 6730842 w 7735930"/>
              <a:gd name="connsiteY11205" fmla="*/ 4312508 h 6858000"/>
              <a:gd name="connsiteX11206" fmla="*/ 6575285 w 7735930"/>
              <a:gd name="connsiteY11206" fmla="*/ 4265642 h 6858000"/>
              <a:gd name="connsiteX11207" fmla="*/ 6528325 w 7735930"/>
              <a:gd name="connsiteY11207" fmla="*/ 4242095 h 6858000"/>
              <a:gd name="connsiteX11208" fmla="*/ 6528324 w 7735930"/>
              <a:gd name="connsiteY11208" fmla="*/ 4242095 h 6858000"/>
              <a:gd name="connsiteX11209" fmla="*/ 6701748 w 7735930"/>
              <a:gd name="connsiteY11209" fmla="*/ 4342486 h 6858000"/>
              <a:gd name="connsiteX11210" fmla="*/ 6656976 w 7735930"/>
              <a:gd name="connsiteY11210" fmla="*/ 4381527 h 6858000"/>
              <a:gd name="connsiteX11211" fmla="*/ 6619404 w 7735930"/>
              <a:gd name="connsiteY11211" fmla="*/ 4378739 h 6858000"/>
              <a:gd name="connsiteX11212" fmla="*/ 6583936 w 7735930"/>
              <a:gd name="connsiteY11212" fmla="*/ 4372232 h 6858000"/>
              <a:gd name="connsiteX11213" fmla="*/ 6583935 w 7735930"/>
              <a:gd name="connsiteY11213" fmla="*/ 4372232 h 6858000"/>
              <a:gd name="connsiteX11214" fmla="*/ 6583497 w 7735930"/>
              <a:gd name="connsiteY11214" fmla="*/ 4383438 h 6858000"/>
              <a:gd name="connsiteX11215" fmla="*/ 6573637 w 7735930"/>
              <a:gd name="connsiteY11215" fmla="*/ 4393714 h 6858000"/>
              <a:gd name="connsiteX11216" fmla="*/ 6524677 w 7735930"/>
              <a:gd name="connsiteY11216" fmla="*/ 4379100 h 6858000"/>
              <a:gd name="connsiteX11217" fmla="*/ 6474220 w 7735930"/>
              <a:gd name="connsiteY11217" fmla="*/ 4357782 h 6858000"/>
              <a:gd name="connsiteX11218" fmla="*/ 6392689 w 7735930"/>
              <a:gd name="connsiteY11218" fmla="*/ 4312656 h 6858000"/>
              <a:gd name="connsiteX11219" fmla="*/ 6392688 w 7735930"/>
              <a:gd name="connsiteY11219" fmla="*/ 4312656 h 6858000"/>
              <a:gd name="connsiteX11220" fmla="*/ 6390787 w 7735930"/>
              <a:gd name="connsiteY11220" fmla="*/ 4315490 h 6858000"/>
              <a:gd name="connsiteX11221" fmla="*/ 6393160 w 7735930"/>
              <a:gd name="connsiteY11221" fmla="*/ 4321052 h 6858000"/>
              <a:gd name="connsiteX11222" fmla="*/ 6391897 w 7735930"/>
              <a:gd name="connsiteY11222" fmla="*/ 4321915 h 6858000"/>
              <a:gd name="connsiteX11223" fmla="*/ 6389381 w 7735930"/>
              <a:gd name="connsiteY11223" fmla="*/ 4321052 h 6858000"/>
              <a:gd name="connsiteX11224" fmla="*/ 6389380 w 7735930"/>
              <a:gd name="connsiteY11224" fmla="*/ 4321052 h 6858000"/>
              <a:gd name="connsiteX11225" fmla="*/ 6393160 w 7735930"/>
              <a:gd name="connsiteY11225" fmla="*/ 4330449 h 6858000"/>
              <a:gd name="connsiteX11226" fmla="*/ 6388237 w 7735930"/>
              <a:gd name="connsiteY11226" fmla="*/ 4332175 h 6858000"/>
              <a:gd name="connsiteX11227" fmla="*/ 6390787 w 7735930"/>
              <a:gd name="connsiteY11227" fmla="*/ 4337735 h 6858000"/>
              <a:gd name="connsiteX11228" fmla="*/ 6388688 w 7735930"/>
              <a:gd name="connsiteY11228" fmla="*/ 4338454 h 6858000"/>
              <a:gd name="connsiteX11229" fmla="*/ 6385601 w 7735930"/>
              <a:gd name="connsiteY11229" fmla="*/ 4336010 h 6858000"/>
              <a:gd name="connsiteX11230" fmla="*/ 6385600 w 7735930"/>
              <a:gd name="connsiteY11230" fmla="*/ 4336009 h 6858000"/>
              <a:gd name="connsiteX11231" fmla="*/ 6384457 w 7735930"/>
              <a:gd name="connsiteY11231" fmla="*/ 4345215 h 6858000"/>
              <a:gd name="connsiteX11232" fmla="*/ 6390787 w 7735930"/>
              <a:gd name="connsiteY11232" fmla="*/ 4348858 h 6858000"/>
              <a:gd name="connsiteX11233" fmla="*/ 6393810 w 7735930"/>
              <a:gd name="connsiteY11233" fmla="*/ 4357996 h 6858000"/>
              <a:gd name="connsiteX11234" fmla="*/ 6398952 w 7735930"/>
              <a:gd name="connsiteY11234" fmla="*/ 4363428 h 6858000"/>
              <a:gd name="connsiteX11235" fmla="*/ 6398953 w 7735930"/>
              <a:gd name="connsiteY11235" fmla="*/ 4363429 h 6858000"/>
              <a:gd name="connsiteX11236" fmla="*/ 6400722 w 7735930"/>
              <a:gd name="connsiteY11236" fmla="*/ 4361898 h 6858000"/>
              <a:gd name="connsiteX11237" fmla="*/ 6400722 w 7735930"/>
              <a:gd name="connsiteY11237" fmla="*/ 4359980 h 6858000"/>
              <a:gd name="connsiteX11238" fmla="*/ 6402919 w 7735930"/>
              <a:gd name="connsiteY11238" fmla="*/ 4360747 h 6858000"/>
              <a:gd name="connsiteX11239" fmla="*/ 6402919 w 7735930"/>
              <a:gd name="connsiteY11239" fmla="*/ 4360746 h 6858000"/>
              <a:gd name="connsiteX11240" fmla="*/ 6402920 w 7735930"/>
              <a:gd name="connsiteY11240" fmla="*/ 4360747 h 6858000"/>
              <a:gd name="connsiteX11241" fmla="*/ 6404502 w 7735930"/>
              <a:gd name="connsiteY11241" fmla="*/ 4358255 h 6858000"/>
              <a:gd name="connsiteX11242" fmla="*/ 6406874 w 7735930"/>
              <a:gd name="connsiteY11242" fmla="*/ 4358255 h 6858000"/>
              <a:gd name="connsiteX11243" fmla="*/ 6408281 w 7735930"/>
              <a:gd name="connsiteY11243" fmla="*/ 4363624 h 6858000"/>
              <a:gd name="connsiteX11244" fmla="*/ 6407292 w 7735930"/>
              <a:gd name="connsiteY11244" fmla="*/ 4364558 h 6858000"/>
              <a:gd name="connsiteX11245" fmla="*/ 6405645 w 7735930"/>
              <a:gd name="connsiteY11245" fmla="*/ 4363624 h 6858000"/>
              <a:gd name="connsiteX11246" fmla="*/ 6405644 w 7735930"/>
              <a:gd name="connsiteY11246" fmla="*/ 4363624 h 6858000"/>
              <a:gd name="connsiteX11247" fmla="*/ 6407424 w 7735930"/>
              <a:gd name="connsiteY11247" fmla="*/ 4371437 h 6858000"/>
              <a:gd name="connsiteX11248" fmla="*/ 6408284 w 7735930"/>
              <a:gd name="connsiteY11248" fmla="*/ 4373289 h 6858000"/>
              <a:gd name="connsiteX11249" fmla="*/ 6416278 w 7735930"/>
              <a:gd name="connsiteY11249" fmla="*/ 4381735 h 6858000"/>
              <a:gd name="connsiteX11250" fmla="*/ 6406942 w 7735930"/>
              <a:gd name="connsiteY11250" fmla="*/ 4382712 h 6858000"/>
              <a:gd name="connsiteX11251" fmla="*/ 6405644 w 7735930"/>
              <a:gd name="connsiteY11251" fmla="*/ 4385869 h 6858000"/>
              <a:gd name="connsiteX11252" fmla="*/ 6395974 w 7735930"/>
              <a:gd name="connsiteY11252" fmla="*/ 4387595 h 6858000"/>
              <a:gd name="connsiteX11253" fmla="*/ 6399490 w 7735930"/>
              <a:gd name="connsiteY11253" fmla="*/ 4397758 h 6858000"/>
              <a:gd name="connsiteX11254" fmla="*/ 6399490 w 7735930"/>
              <a:gd name="connsiteY11254" fmla="*/ 4397950 h 6858000"/>
              <a:gd name="connsiteX11255" fmla="*/ 6399314 w 7735930"/>
              <a:gd name="connsiteY11255" fmla="*/ 4398717 h 6858000"/>
              <a:gd name="connsiteX11256" fmla="*/ 6400102 w 7735930"/>
              <a:gd name="connsiteY11256" fmla="*/ 4401772 h 6858000"/>
              <a:gd name="connsiteX11257" fmla="*/ 6399139 w 7735930"/>
              <a:gd name="connsiteY11257" fmla="*/ 4398909 h 6858000"/>
              <a:gd name="connsiteX11258" fmla="*/ 6399138 w 7735930"/>
              <a:gd name="connsiteY11258" fmla="*/ 4398909 h 6858000"/>
              <a:gd name="connsiteX11259" fmla="*/ 6398964 w 7735930"/>
              <a:gd name="connsiteY11259" fmla="*/ 4398909 h 6858000"/>
              <a:gd name="connsiteX11260" fmla="*/ 6398172 w 7735930"/>
              <a:gd name="connsiteY11260" fmla="*/ 4398333 h 6858000"/>
              <a:gd name="connsiteX11261" fmla="*/ 6398171 w 7735930"/>
              <a:gd name="connsiteY11261" fmla="*/ 4398333 h 6858000"/>
              <a:gd name="connsiteX11262" fmla="*/ 6398171 w 7735930"/>
              <a:gd name="connsiteY11262" fmla="*/ 4398332 h 6858000"/>
              <a:gd name="connsiteX11263" fmla="*/ 6395719 w 7735930"/>
              <a:gd name="connsiteY11263" fmla="*/ 4399097 h 6858000"/>
              <a:gd name="connsiteX11264" fmla="*/ 6398172 w 7735930"/>
              <a:gd name="connsiteY11264" fmla="*/ 4398142 h 6858000"/>
              <a:gd name="connsiteX11265" fmla="*/ 6394128 w 7735930"/>
              <a:gd name="connsiteY11265" fmla="*/ 4388362 h 6858000"/>
              <a:gd name="connsiteX11266" fmla="*/ 6394129 w 7735930"/>
              <a:gd name="connsiteY11266" fmla="*/ 4388368 h 6858000"/>
              <a:gd name="connsiteX11267" fmla="*/ 6394127 w 7735930"/>
              <a:gd name="connsiteY11267" fmla="*/ 4388362 h 6858000"/>
              <a:gd name="connsiteX11268" fmla="*/ 6394391 w 7735930"/>
              <a:gd name="connsiteY11268" fmla="*/ 4389512 h 6858000"/>
              <a:gd name="connsiteX11269" fmla="*/ 6394391 w 7735930"/>
              <a:gd name="connsiteY11269" fmla="*/ 4395071 h 6858000"/>
              <a:gd name="connsiteX11270" fmla="*/ 6392019 w 7735930"/>
              <a:gd name="connsiteY11270" fmla="*/ 4391622 h 6858000"/>
              <a:gd name="connsiteX11271" fmla="*/ 6392019 w 7735930"/>
              <a:gd name="connsiteY11271" fmla="*/ 4391623 h 6858000"/>
              <a:gd name="connsiteX11272" fmla="*/ 6392018 w 7735930"/>
              <a:gd name="connsiteY11272" fmla="*/ 4391622 h 6858000"/>
              <a:gd name="connsiteX11273" fmla="*/ 6392018 w 7735930"/>
              <a:gd name="connsiteY11273" fmla="*/ 4397183 h 6858000"/>
              <a:gd name="connsiteX11274" fmla="*/ 6392019 w 7735930"/>
              <a:gd name="connsiteY11274" fmla="*/ 4397183 h 6858000"/>
              <a:gd name="connsiteX11275" fmla="*/ 6394391 w 7735930"/>
              <a:gd name="connsiteY11275" fmla="*/ 4397183 h 6858000"/>
              <a:gd name="connsiteX11276" fmla="*/ 6393776 w 7735930"/>
              <a:gd name="connsiteY11276" fmla="*/ 4399867 h 6858000"/>
              <a:gd name="connsiteX11277" fmla="*/ 6393777 w 7735930"/>
              <a:gd name="connsiteY11277" fmla="*/ 4399867 h 6858000"/>
              <a:gd name="connsiteX11278" fmla="*/ 6393777 w 7735930"/>
              <a:gd name="connsiteY11278" fmla="*/ 4399868 h 6858000"/>
              <a:gd name="connsiteX11279" fmla="*/ 6395710 w 7735930"/>
              <a:gd name="connsiteY11279" fmla="*/ 4399100 h 6858000"/>
              <a:gd name="connsiteX11280" fmla="*/ 6396347 w 7735930"/>
              <a:gd name="connsiteY11280" fmla="*/ 4401737 h 6858000"/>
              <a:gd name="connsiteX11281" fmla="*/ 6396348 w 7735930"/>
              <a:gd name="connsiteY11281" fmla="*/ 4401736 h 6858000"/>
              <a:gd name="connsiteX11282" fmla="*/ 6396348 w 7735930"/>
              <a:gd name="connsiteY11282" fmla="*/ 4401737 h 6858000"/>
              <a:gd name="connsiteX11283" fmla="*/ 6398171 w 7735930"/>
              <a:gd name="connsiteY11283" fmla="*/ 4400635 h 6858000"/>
              <a:gd name="connsiteX11284" fmla="*/ 6398171 w 7735930"/>
              <a:gd name="connsiteY11284" fmla="*/ 4402744 h 6858000"/>
              <a:gd name="connsiteX11285" fmla="*/ 6398172 w 7735930"/>
              <a:gd name="connsiteY11285" fmla="*/ 4402744 h 6858000"/>
              <a:gd name="connsiteX11286" fmla="*/ 6399490 w 7735930"/>
              <a:gd name="connsiteY11286" fmla="*/ 4402744 h 6858000"/>
              <a:gd name="connsiteX11287" fmla="*/ 6401864 w 7735930"/>
              <a:gd name="connsiteY11287" fmla="*/ 4406196 h 6858000"/>
              <a:gd name="connsiteX11288" fmla="*/ 6403886 w 7735930"/>
              <a:gd name="connsiteY11288" fmla="*/ 4407346 h 6858000"/>
              <a:gd name="connsiteX11289" fmla="*/ 6403886 w 7735930"/>
              <a:gd name="connsiteY11289" fmla="*/ 4407345 h 6858000"/>
              <a:gd name="connsiteX11290" fmla="*/ 6403887 w 7735930"/>
              <a:gd name="connsiteY11290" fmla="*/ 4407346 h 6858000"/>
              <a:gd name="connsiteX11291" fmla="*/ 6403271 w 7735930"/>
              <a:gd name="connsiteY11291" fmla="*/ 4404470 h 6858000"/>
              <a:gd name="connsiteX11292" fmla="*/ 6409720 w 7735930"/>
              <a:gd name="connsiteY11292" fmla="*/ 4403727 h 6858000"/>
              <a:gd name="connsiteX11293" fmla="*/ 6415578 w 7735930"/>
              <a:gd name="connsiteY11293" fmla="*/ 4408304 h 6858000"/>
              <a:gd name="connsiteX11294" fmla="*/ 6415578 w 7735930"/>
              <a:gd name="connsiteY11294" fmla="*/ 4426714 h 6858000"/>
              <a:gd name="connsiteX11295" fmla="*/ 6410655 w 7735930"/>
              <a:gd name="connsiteY11295" fmla="*/ 4434002 h 6858000"/>
              <a:gd name="connsiteX11296" fmla="*/ 6413204 w 7735930"/>
              <a:gd name="connsiteY11296" fmla="*/ 4441671 h 6858000"/>
              <a:gd name="connsiteX11297" fmla="*/ 6403270 w 7735930"/>
              <a:gd name="connsiteY11297" fmla="*/ 4448768 h 6858000"/>
              <a:gd name="connsiteX11298" fmla="*/ 6399138 w 7735930"/>
              <a:gd name="connsiteY11298" fmla="*/ 4455288 h 6858000"/>
              <a:gd name="connsiteX11299" fmla="*/ 6398171 w 7735930"/>
              <a:gd name="connsiteY11299" fmla="*/ 4456246 h 6858000"/>
              <a:gd name="connsiteX11300" fmla="*/ 6394391 w 7735930"/>
              <a:gd name="connsiteY11300" fmla="*/ 4460082 h 6858000"/>
              <a:gd name="connsiteX11301" fmla="*/ 6396941 w 7735930"/>
              <a:gd name="connsiteY11301" fmla="*/ 4469286 h 6858000"/>
              <a:gd name="connsiteX11302" fmla="*/ 6397849 w 7735930"/>
              <a:gd name="connsiteY11302" fmla="*/ 4469410 h 6858000"/>
              <a:gd name="connsiteX11303" fmla="*/ 6398348 w 7735930"/>
              <a:gd name="connsiteY11303" fmla="*/ 4469478 h 6858000"/>
              <a:gd name="connsiteX11304" fmla="*/ 6398172 w 7735930"/>
              <a:gd name="connsiteY11304" fmla="*/ 4469286 h 6858000"/>
              <a:gd name="connsiteX11305" fmla="*/ 6405469 w 7735930"/>
              <a:gd name="connsiteY11305" fmla="*/ 4465259 h 6858000"/>
              <a:gd name="connsiteX11306" fmla="*/ 6406700 w 7735930"/>
              <a:gd name="connsiteY11306" fmla="*/ 4462383 h 6858000"/>
              <a:gd name="connsiteX11307" fmla="*/ 6405117 w 7735930"/>
              <a:gd name="connsiteY11307" fmla="*/ 4461041 h 6858000"/>
              <a:gd name="connsiteX11308" fmla="*/ 6403711 w 7735930"/>
              <a:gd name="connsiteY11308" fmla="*/ 4459890 h 6858000"/>
              <a:gd name="connsiteX11309" fmla="*/ 6403710 w 7735930"/>
              <a:gd name="connsiteY11309" fmla="*/ 4459890 h 6858000"/>
              <a:gd name="connsiteX11310" fmla="*/ 6401864 w 7735930"/>
              <a:gd name="connsiteY11310" fmla="*/ 4461231 h 6858000"/>
              <a:gd name="connsiteX11311" fmla="*/ 6400546 w 7735930"/>
              <a:gd name="connsiteY11311" fmla="*/ 4460849 h 6858000"/>
              <a:gd name="connsiteX11312" fmla="*/ 6400898 w 7735930"/>
              <a:gd name="connsiteY11312" fmla="*/ 4458931 h 6858000"/>
              <a:gd name="connsiteX11313" fmla="*/ 6403447 w 7735930"/>
              <a:gd name="connsiteY11313" fmla="*/ 4456822 h 6858000"/>
              <a:gd name="connsiteX11314" fmla="*/ 6404061 w 7735930"/>
              <a:gd name="connsiteY11314" fmla="*/ 4456630 h 6858000"/>
              <a:gd name="connsiteX11315" fmla="*/ 6404325 w 7735930"/>
              <a:gd name="connsiteY11315" fmla="*/ 4457013 h 6858000"/>
              <a:gd name="connsiteX11316" fmla="*/ 6405907 w 7735930"/>
              <a:gd name="connsiteY11316" fmla="*/ 4458548 h 6858000"/>
              <a:gd name="connsiteX11317" fmla="*/ 6408457 w 7735930"/>
              <a:gd name="connsiteY11317" fmla="*/ 4461041 h 6858000"/>
              <a:gd name="connsiteX11318" fmla="*/ 6408809 w 7735930"/>
              <a:gd name="connsiteY11318" fmla="*/ 4461616 h 6858000"/>
              <a:gd name="connsiteX11319" fmla="*/ 6408633 w 7735930"/>
              <a:gd name="connsiteY11319" fmla="*/ 4462382 h 6858000"/>
              <a:gd name="connsiteX11320" fmla="*/ 6406874 w 7735930"/>
              <a:gd name="connsiteY11320" fmla="*/ 4467369 h 6858000"/>
              <a:gd name="connsiteX11321" fmla="*/ 6406876 w 7735930"/>
              <a:gd name="connsiteY11321" fmla="*/ 4467365 h 6858000"/>
              <a:gd name="connsiteX11322" fmla="*/ 6406875 w 7735930"/>
              <a:gd name="connsiteY11322" fmla="*/ 4467369 h 6858000"/>
              <a:gd name="connsiteX11323" fmla="*/ 6410655 w 7735930"/>
              <a:gd name="connsiteY11323" fmla="*/ 4461809 h 6858000"/>
              <a:gd name="connsiteX11324" fmla="*/ 6416984 w 7735930"/>
              <a:gd name="connsiteY11324" fmla="*/ 4472929 h 6858000"/>
              <a:gd name="connsiteX11325" fmla="*/ 6418215 w 7735930"/>
              <a:gd name="connsiteY11325" fmla="*/ 4485970 h 6858000"/>
              <a:gd name="connsiteX11326" fmla="*/ 6416886 w 7735930"/>
              <a:gd name="connsiteY11326" fmla="*/ 4486832 h 6858000"/>
              <a:gd name="connsiteX11327" fmla="*/ 6414436 w 7735930"/>
              <a:gd name="connsiteY11327" fmla="*/ 4485970 h 6858000"/>
              <a:gd name="connsiteX11328" fmla="*/ 6414435 w 7735930"/>
              <a:gd name="connsiteY11328" fmla="*/ 4485970 h 6858000"/>
              <a:gd name="connsiteX11329" fmla="*/ 6414435 w 7735930"/>
              <a:gd name="connsiteY11329" fmla="*/ 4497091 h 6858000"/>
              <a:gd name="connsiteX11330" fmla="*/ 6413204 w 7735930"/>
              <a:gd name="connsiteY11330" fmla="*/ 4499009 h 6858000"/>
              <a:gd name="connsiteX11331" fmla="*/ 6415573 w 7735930"/>
              <a:gd name="connsiteY11331" fmla="*/ 4508195 h 6858000"/>
              <a:gd name="connsiteX11332" fmla="*/ 6414436 w 7735930"/>
              <a:gd name="connsiteY11332" fmla="*/ 4504571 h 6858000"/>
              <a:gd name="connsiteX11333" fmla="*/ 6414436 w 7735930"/>
              <a:gd name="connsiteY11333" fmla="*/ 4504574 h 6858000"/>
              <a:gd name="connsiteX11334" fmla="*/ 6414435 w 7735930"/>
              <a:gd name="connsiteY11334" fmla="*/ 4504571 h 6858000"/>
              <a:gd name="connsiteX11335" fmla="*/ 6416984 w 7735930"/>
              <a:gd name="connsiteY11335" fmla="*/ 4534103 h 6858000"/>
              <a:gd name="connsiteX11336" fmla="*/ 6413205 w 7735930"/>
              <a:gd name="connsiteY11336" fmla="*/ 4534103 h 6858000"/>
              <a:gd name="connsiteX11337" fmla="*/ 6413204 w 7735930"/>
              <a:gd name="connsiteY11337" fmla="*/ 4534103 h 6858000"/>
              <a:gd name="connsiteX11338" fmla="*/ 6415578 w 7735930"/>
              <a:gd name="connsiteY11338" fmla="*/ 4541582 h 6858000"/>
              <a:gd name="connsiteX11339" fmla="*/ 6414314 w 7735930"/>
              <a:gd name="connsiteY11339" fmla="*/ 4542300 h 6858000"/>
              <a:gd name="connsiteX11340" fmla="*/ 6411798 w 7735930"/>
              <a:gd name="connsiteY11340" fmla="*/ 4541582 h 6858000"/>
              <a:gd name="connsiteX11341" fmla="*/ 6411797 w 7735930"/>
              <a:gd name="connsiteY11341" fmla="*/ 4541582 h 6858000"/>
              <a:gd name="connsiteX11342" fmla="*/ 6414435 w 7735930"/>
              <a:gd name="connsiteY11342" fmla="*/ 4550786 h 6858000"/>
              <a:gd name="connsiteX11343" fmla="*/ 6413105 w 7735930"/>
              <a:gd name="connsiteY11343" fmla="*/ 4551505 h 6858000"/>
              <a:gd name="connsiteX11344" fmla="*/ 6410656 w 7735930"/>
              <a:gd name="connsiteY11344" fmla="*/ 4550786 h 6858000"/>
              <a:gd name="connsiteX11345" fmla="*/ 6410655 w 7735930"/>
              <a:gd name="connsiteY11345" fmla="*/ 4550786 h 6858000"/>
              <a:gd name="connsiteX11346" fmla="*/ 6409424 w 7735930"/>
              <a:gd name="connsiteY11346" fmla="*/ 4573031 h 6858000"/>
              <a:gd name="connsiteX11347" fmla="*/ 6416984 w 7735930"/>
              <a:gd name="connsiteY11347" fmla="*/ 4582236 h 6858000"/>
              <a:gd name="connsiteX11348" fmla="*/ 6415974 w 7735930"/>
              <a:gd name="connsiteY11348" fmla="*/ 4583098 h 6858000"/>
              <a:gd name="connsiteX11349" fmla="*/ 6414436 w 7735930"/>
              <a:gd name="connsiteY11349" fmla="*/ 4582236 h 6858000"/>
              <a:gd name="connsiteX11350" fmla="*/ 6414435 w 7735930"/>
              <a:gd name="connsiteY11350" fmla="*/ 4582236 h 6858000"/>
              <a:gd name="connsiteX11351" fmla="*/ 6418215 w 7735930"/>
              <a:gd name="connsiteY11351" fmla="*/ 4598919 h 6858000"/>
              <a:gd name="connsiteX11352" fmla="*/ 6416984 w 7735930"/>
              <a:gd name="connsiteY11352" fmla="*/ 4615603 h 6858000"/>
              <a:gd name="connsiteX11353" fmla="*/ 6418215 w 7735930"/>
              <a:gd name="connsiteY11353" fmla="*/ 4634011 h 6858000"/>
              <a:gd name="connsiteX11354" fmla="*/ 6418215 w 7735930"/>
              <a:gd name="connsiteY11354" fmla="*/ 4641683 h 6858000"/>
              <a:gd name="connsiteX11355" fmla="*/ 6423138 w 7735930"/>
              <a:gd name="connsiteY11355" fmla="*/ 4667379 h 6858000"/>
              <a:gd name="connsiteX11356" fmla="*/ 6416984 w 7735930"/>
              <a:gd name="connsiteY11356" fmla="*/ 4672941 h 6858000"/>
              <a:gd name="connsiteX11357" fmla="*/ 6418885 w 7735930"/>
              <a:gd name="connsiteY11357" fmla="*/ 4674379 h 6858000"/>
              <a:gd name="connsiteX11358" fmla="*/ 6418886 w 7735930"/>
              <a:gd name="connsiteY11358" fmla="*/ 4674379 h 6858000"/>
              <a:gd name="connsiteX11359" fmla="*/ 6421906 w 7735930"/>
              <a:gd name="connsiteY11359" fmla="*/ 4672942 h 6858000"/>
              <a:gd name="connsiteX11360" fmla="*/ 6419951 w 7735930"/>
              <a:gd name="connsiteY11360" fmla="*/ 4676536 h 6858000"/>
              <a:gd name="connsiteX11361" fmla="*/ 6423138 w 7735930"/>
              <a:gd name="connsiteY11361" fmla="*/ 4678694 h 6858000"/>
              <a:gd name="connsiteX11362" fmla="*/ 6421380 w 7735930"/>
              <a:gd name="connsiteY11362" fmla="*/ 4679628 h 6858000"/>
              <a:gd name="connsiteX11363" fmla="*/ 6416984 w 7735930"/>
              <a:gd name="connsiteY11363" fmla="*/ 4680419 h 6858000"/>
              <a:gd name="connsiteX11364" fmla="*/ 6414963 w 7735930"/>
              <a:gd name="connsiteY11364" fmla="*/ 4679461 h 6858000"/>
              <a:gd name="connsiteX11365" fmla="*/ 6414962 w 7735930"/>
              <a:gd name="connsiteY11365" fmla="*/ 4679461 h 6858000"/>
              <a:gd name="connsiteX11366" fmla="*/ 6415578 w 7735930"/>
              <a:gd name="connsiteY11366" fmla="*/ 4682337 h 6858000"/>
              <a:gd name="connsiteX11367" fmla="*/ 6420764 w 7735930"/>
              <a:gd name="connsiteY11367" fmla="*/ 4708225 h 6858000"/>
              <a:gd name="connsiteX11368" fmla="*/ 6420765 w 7735930"/>
              <a:gd name="connsiteY11368" fmla="*/ 4708225 h 6858000"/>
              <a:gd name="connsiteX11369" fmla="*/ 6421433 w 7735930"/>
              <a:gd name="connsiteY11369" fmla="*/ 4708034 h 6858000"/>
              <a:gd name="connsiteX11370" fmla="*/ 6418215 w 7735930"/>
              <a:gd name="connsiteY11370" fmla="*/ 4710143 h 6858000"/>
              <a:gd name="connsiteX11371" fmla="*/ 6420764 w 7735930"/>
              <a:gd name="connsiteY11371" fmla="*/ 4732195 h 6858000"/>
              <a:gd name="connsiteX11372" fmla="*/ 6416984 w 7735930"/>
              <a:gd name="connsiteY11372" fmla="*/ 4741593 h 6858000"/>
              <a:gd name="connsiteX11373" fmla="*/ 6409424 w 7735930"/>
              <a:gd name="connsiteY11373" fmla="*/ 4750989 h 6858000"/>
              <a:gd name="connsiteX11374" fmla="*/ 6409425 w 7735930"/>
              <a:gd name="connsiteY11374" fmla="*/ 4750989 h 6858000"/>
              <a:gd name="connsiteX11375" fmla="*/ 6415578 w 7735930"/>
              <a:gd name="connsiteY11375" fmla="*/ 4750989 h 6858000"/>
              <a:gd name="connsiteX11376" fmla="*/ 6418149 w 7735930"/>
              <a:gd name="connsiteY11376" fmla="*/ 4759138 h 6858000"/>
              <a:gd name="connsiteX11377" fmla="*/ 6421907 w 7735930"/>
              <a:gd name="connsiteY11377" fmla="*/ 4765563 h 6858000"/>
              <a:gd name="connsiteX11378" fmla="*/ 6418215 w 7735930"/>
              <a:gd name="connsiteY11378" fmla="*/ 4784356 h 6858000"/>
              <a:gd name="connsiteX11379" fmla="*/ 6409424 w 7735930"/>
              <a:gd name="connsiteY11379" fmla="*/ 4784356 h 6858000"/>
              <a:gd name="connsiteX11380" fmla="*/ 6405644 w 7735930"/>
              <a:gd name="connsiteY11380" fmla="*/ 4789917 h 6858000"/>
              <a:gd name="connsiteX11381" fmla="*/ 6406874 w 7735930"/>
              <a:gd name="connsiteY11381" fmla="*/ 4793369 h 6858000"/>
              <a:gd name="connsiteX11382" fmla="*/ 6406874 w 7735930"/>
              <a:gd name="connsiteY11382" fmla="*/ 4793367 h 6858000"/>
              <a:gd name="connsiteX11383" fmla="*/ 6406875 w 7735930"/>
              <a:gd name="connsiteY11383" fmla="*/ 4793369 h 6858000"/>
              <a:gd name="connsiteX11384" fmla="*/ 6409424 w 7735930"/>
              <a:gd name="connsiteY11384" fmla="*/ 4787809 h 6858000"/>
              <a:gd name="connsiteX11385" fmla="*/ 6410369 w 7735930"/>
              <a:gd name="connsiteY11385" fmla="*/ 4789293 h 6858000"/>
              <a:gd name="connsiteX11386" fmla="*/ 6410655 w 7735930"/>
              <a:gd name="connsiteY11386" fmla="*/ 4791643 h 6858000"/>
              <a:gd name="connsiteX11387" fmla="*/ 6410656 w 7735930"/>
              <a:gd name="connsiteY11387" fmla="*/ 4791642 h 6858000"/>
              <a:gd name="connsiteX11388" fmla="*/ 6410656 w 7735930"/>
              <a:gd name="connsiteY11388" fmla="*/ 4791643 h 6858000"/>
              <a:gd name="connsiteX11389" fmla="*/ 6412787 w 7735930"/>
              <a:gd name="connsiteY11389" fmla="*/ 4789366 h 6858000"/>
              <a:gd name="connsiteX11390" fmla="*/ 6418215 w 7735930"/>
              <a:gd name="connsiteY11390" fmla="*/ 4787808 h 6858000"/>
              <a:gd name="connsiteX11391" fmla="*/ 6418083 w 7735930"/>
              <a:gd name="connsiteY11391" fmla="*/ 4791163 h 6858000"/>
              <a:gd name="connsiteX11392" fmla="*/ 6418084 w 7735930"/>
              <a:gd name="connsiteY11392" fmla="*/ 4791163 h 6858000"/>
              <a:gd name="connsiteX11393" fmla="*/ 6418084 w 7735930"/>
              <a:gd name="connsiteY11393" fmla="*/ 4791164 h 6858000"/>
              <a:gd name="connsiteX11394" fmla="*/ 6421907 w 7735930"/>
              <a:gd name="connsiteY11394" fmla="*/ 4789917 h 6858000"/>
              <a:gd name="connsiteX11395" fmla="*/ 6422193 w 7735930"/>
              <a:gd name="connsiteY11395" fmla="*/ 4792985 h 6858000"/>
              <a:gd name="connsiteX11396" fmla="*/ 6423138 w 7735930"/>
              <a:gd name="connsiteY11396" fmla="*/ 4797204 h 6858000"/>
              <a:gd name="connsiteX11397" fmla="*/ 6420885 w 7735930"/>
              <a:gd name="connsiteY11397" fmla="*/ 4798115 h 6858000"/>
              <a:gd name="connsiteX11398" fmla="*/ 6419358 w 7735930"/>
              <a:gd name="connsiteY11398" fmla="*/ 4802766 h 6858000"/>
              <a:gd name="connsiteX11399" fmla="*/ 6413095 w 7735930"/>
              <a:gd name="connsiteY11399" fmla="*/ 4801686 h 6858000"/>
              <a:gd name="connsiteX11400" fmla="*/ 6413095 w 7735930"/>
              <a:gd name="connsiteY11400" fmla="*/ 4801687 h 6858000"/>
              <a:gd name="connsiteX11401" fmla="*/ 6413094 w 7735930"/>
              <a:gd name="connsiteY11401" fmla="*/ 4801686 h 6858000"/>
              <a:gd name="connsiteX11402" fmla="*/ 6408281 w 7735930"/>
              <a:gd name="connsiteY11402" fmla="*/ 4804491 h 6858000"/>
              <a:gd name="connsiteX11403" fmla="*/ 6411797 w 7735930"/>
              <a:gd name="connsiteY11403" fmla="*/ 4813888 h 6858000"/>
              <a:gd name="connsiteX11404" fmla="*/ 6411270 w 7735930"/>
              <a:gd name="connsiteY11404" fmla="*/ 4820791 h 6858000"/>
              <a:gd name="connsiteX11405" fmla="*/ 6411271 w 7735930"/>
              <a:gd name="connsiteY11405" fmla="*/ 4820786 h 6858000"/>
              <a:gd name="connsiteX11406" fmla="*/ 6411271 w 7735930"/>
              <a:gd name="connsiteY11406" fmla="*/ 4820791 h 6858000"/>
              <a:gd name="connsiteX11407" fmla="*/ 6412853 w 7735930"/>
              <a:gd name="connsiteY11407" fmla="*/ 4815806 h 6858000"/>
              <a:gd name="connsiteX11408" fmla="*/ 6414172 w 7735930"/>
              <a:gd name="connsiteY11408" fmla="*/ 4812546 h 6858000"/>
              <a:gd name="connsiteX11409" fmla="*/ 6414436 w 7735930"/>
              <a:gd name="connsiteY11409" fmla="*/ 4810820 h 6858000"/>
              <a:gd name="connsiteX11410" fmla="*/ 6416369 w 7735930"/>
              <a:gd name="connsiteY11410" fmla="*/ 4810820 h 6858000"/>
              <a:gd name="connsiteX11411" fmla="*/ 6421907 w 7735930"/>
              <a:gd name="connsiteY11411" fmla="*/ 4811778 h 6858000"/>
              <a:gd name="connsiteX11412" fmla="*/ 6422698 w 7735930"/>
              <a:gd name="connsiteY11412" fmla="*/ 4813888 h 6858000"/>
              <a:gd name="connsiteX11413" fmla="*/ 6422523 w 7735930"/>
              <a:gd name="connsiteY11413" fmla="*/ 4814655 h 6858000"/>
              <a:gd name="connsiteX11414" fmla="*/ 6420764 w 7735930"/>
              <a:gd name="connsiteY11414" fmla="*/ 4815805 h 6858000"/>
              <a:gd name="connsiteX11415" fmla="*/ 6416546 w 7735930"/>
              <a:gd name="connsiteY11415" fmla="*/ 4815038 h 6858000"/>
              <a:gd name="connsiteX11416" fmla="*/ 6416545 w 7735930"/>
              <a:gd name="connsiteY11416" fmla="*/ 4815038 h 6858000"/>
              <a:gd name="connsiteX11417" fmla="*/ 6415226 w 7735930"/>
              <a:gd name="connsiteY11417" fmla="*/ 4818490 h 6858000"/>
              <a:gd name="connsiteX11418" fmla="*/ 6413995 w 7735930"/>
              <a:gd name="connsiteY11418" fmla="*/ 4822134 h 6858000"/>
              <a:gd name="connsiteX11419" fmla="*/ 6416984 w 7735930"/>
              <a:gd name="connsiteY11419" fmla="*/ 4828654 h 6858000"/>
              <a:gd name="connsiteX11420" fmla="*/ 6425687 w 7735930"/>
              <a:gd name="connsiteY11420" fmla="*/ 4836133 h 6858000"/>
              <a:gd name="connsiteX11421" fmla="*/ 6425687 w 7735930"/>
              <a:gd name="connsiteY11421" fmla="*/ 4847255 h 6858000"/>
              <a:gd name="connsiteX11422" fmla="*/ 6423138 w 7735930"/>
              <a:gd name="connsiteY11422" fmla="*/ 4848981 h 6858000"/>
              <a:gd name="connsiteX11423" fmla="*/ 6421907 w 7735930"/>
              <a:gd name="connsiteY11423" fmla="*/ 4876787 h 6858000"/>
              <a:gd name="connsiteX11424" fmla="*/ 6425687 w 7735930"/>
              <a:gd name="connsiteY11424" fmla="*/ 4921276 h 6858000"/>
              <a:gd name="connsiteX11425" fmla="*/ 6425688 w 7735930"/>
              <a:gd name="connsiteY11425" fmla="*/ 4921275 h 6858000"/>
              <a:gd name="connsiteX11426" fmla="*/ 6425688 w 7735930"/>
              <a:gd name="connsiteY11426" fmla="*/ 4921276 h 6858000"/>
              <a:gd name="connsiteX11427" fmla="*/ 6427544 w 7735930"/>
              <a:gd name="connsiteY11427" fmla="*/ 4920869 h 6858000"/>
              <a:gd name="connsiteX11428" fmla="*/ 6429468 w 7735930"/>
              <a:gd name="connsiteY11428" fmla="*/ 4923194 h 6858000"/>
              <a:gd name="connsiteX11429" fmla="*/ 6426918 w 7735930"/>
              <a:gd name="connsiteY11429" fmla="*/ 4939877 h 6858000"/>
              <a:gd name="connsiteX11430" fmla="*/ 6430698 w 7735930"/>
              <a:gd name="connsiteY11430" fmla="*/ 4947164 h 6858000"/>
              <a:gd name="connsiteX11431" fmla="*/ 6428061 w 7735930"/>
              <a:gd name="connsiteY11431" fmla="*/ 4976696 h 6858000"/>
              <a:gd name="connsiteX11432" fmla="*/ 6429468 w 7735930"/>
              <a:gd name="connsiteY11432" fmla="*/ 4998941 h 6858000"/>
              <a:gd name="connsiteX11433" fmla="*/ 6433072 w 7735930"/>
              <a:gd name="connsiteY11433" fmla="*/ 5015624 h 6858000"/>
              <a:gd name="connsiteX11434" fmla="*/ 6434478 w 7735930"/>
              <a:gd name="connsiteY11434" fmla="*/ 5037869 h 6858000"/>
              <a:gd name="connsiteX11435" fmla="*/ 6433072 w 7735930"/>
              <a:gd name="connsiteY11435" fmla="*/ 5063949 h 6858000"/>
              <a:gd name="connsiteX11436" fmla="*/ 6428061 w 7735930"/>
              <a:gd name="connsiteY11436" fmla="*/ 5080633 h 6858000"/>
              <a:gd name="connsiteX11437" fmla="*/ 6423138 w 7735930"/>
              <a:gd name="connsiteY11437" fmla="*/ 5102686 h 6858000"/>
              <a:gd name="connsiteX11438" fmla="*/ 6426918 w 7735930"/>
              <a:gd name="connsiteY11438" fmla="*/ 5119369 h 6858000"/>
              <a:gd name="connsiteX11439" fmla="*/ 6428061 w 7735930"/>
              <a:gd name="connsiteY11439" fmla="*/ 5136053 h 6858000"/>
              <a:gd name="connsiteX11440" fmla="*/ 6430175 w 7735930"/>
              <a:gd name="connsiteY11440" fmla="*/ 5152637 h 6858000"/>
              <a:gd name="connsiteX11441" fmla="*/ 6430176 w 7735930"/>
              <a:gd name="connsiteY11441" fmla="*/ 5152637 h 6858000"/>
              <a:gd name="connsiteX11442" fmla="*/ 6430698 w 7735930"/>
              <a:gd name="connsiteY11442" fmla="*/ 5152736 h 6858000"/>
              <a:gd name="connsiteX11443" fmla="*/ 6428181 w 7735930"/>
              <a:gd name="connsiteY11443" fmla="*/ 5161701 h 6858000"/>
              <a:gd name="connsiteX11444" fmla="*/ 6424281 w 7735930"/>
              <a:gd name="connsiteY11444" fmla="*/ 5173255 h 6858000"/>
              <a:gd name="connsiteX11445" fmla="*/ 6426918 w 7735930"/>
              <a:gd name="connsiteY11445" fmla="*/ 5182460 h 6858000"/>
              <a:gd name="connsiteX11446" fmla="*/ 6420764 w 7735930"/>
              <a:gd name="connsiteY11446" fmla="*/ 5189939 h 6858000"/>
              <a:gd name="connsiteX11447" fmla="*/ 6424281 w 7735930"/>
              <a:gd name="connsiteY11447" fmla="*/ 5193582 h 6858000"/>
              <a:gd name="connsiteX11448" fmla="*/ 6419358 w 7735930"/>
              <a:gd name="connsiteY11448" fmla="*/ 5202787 h 6858000"/>
              <a:gd name="connsiteX11449" fmla="*/ 6421797 w 7735930"/>
              <a:gd name="connsiteY11449" fmla="*/ 5204896 h 6858000"/>
              <a:gd name="connsiteX11450" fmla="*/ 6421798 w 7735930"/>
              <a:gd name="connsiteY11450" fmla="*/ 5204896 h 6858000"/>
              <a:gd name="connsiteX11451" fmla="*/ 6425687 w 7735930"/>
              <a:gd name="connsiteY11451" fmla="*/ 5204705 h 6858000"/>
              <a:gd name="connsiteX11452" fmla="*/ 6426918 w 7735930"/>
              <a:gd name="connsiteY11452" fmla="*/ 5208348 h 6858000"/>
              <a:gd name="connsiteX11453" fmla="*/ 6421907 w 7735930"/>
              <a:gd name="connsiteY11453" fmla="*/ 5217745 h 6858000"/>
              <a:gd name="connsiteX11454" fmla="*/ 6414435 w 7735930"/>
              <a:gd name="connsiteY11454" fmla="*/ 5236154 h 6858000"/>
              <a:gd name="connsiteX11455" fmla="*/ 6421907 w 7735930"/>
              <a:gd name="connsiteY11455" fmla="*/ 5273165 h 6858000"/>
              <a:gd name="connsiteX11456" fmla="*/ 6415578 w 7735930"/>
              <a:gd name="connsiteY11456" fmla="*/ 5273165 h 6858000"/>
              <a:gd name="connsiteX11457" fmla="*/ 6410655 w 7735930"/>
              <a:gd name="connsiteY11457" fmla="*/ 5278726 h 6858000"/>
              <a:gd name="connsiteX11458" fmla="*/ 6411797 w 7735930"/>
              <a:gd name="connsiteY11458" fmla="*/ 5304806 h 6858000"/>
              <a:gd name="connsiteX11459" fmla="*/ 6411798 w 7735930"/>
              <a:gd name="connsiteY11459" fmla="*/ 5304804 h 6858000"/>
              <a:gd name="connsiteX11460" fmla="*/ 6411798 w 7735930"/>
              <a:gd name="connsiteY11460" fmla="*/ 5304806 h 6858000"/>
              <a:gd name="connsiteX11461" fmla="*/ 6414710 w 7735930"/>
              <a:gd name="connsiteY11461" fmla="*/ 5301594 h 6858000"/>
              <a:gd name="connsiteX11462" fmla="*/ 6418215 w 7735930"/>
              <a:gd name="connsiteY11462" fmla="*/ 5299245 h 6858000"/>
              <a:gd name="connsiteX11463" fmla="*/ 6419555 w 7735930"/>
              <a:gd name="connsiteY11463" fmla="*/ 5302385 h 6858000"/>
              <a:gd name="connsiteX11464" fmla="*/ 6423138 w 7735930"/>
              <a:gd name="connsiteY11464" fmla="*/ 5304806 h 6858000"/>
              <a:gd name="connsiteX11465" fmla="*/ 6420764 w 7735930"/>
              <a:gd name="connsiteY11465" fmla="*/ 5306532 h 6858000"/>
              <a:gd name="connsiteX11466" fmla="*/ 6423138 w 7735930"/>
              <a:gd name="connsiteY11466" fmla="*/ 5312093 h 6858000"/>
              <a:gd name="connsiteX11467" fmla="*/ 6420764 w 7735930"/>
              <a:gd name="connsiteY11467" fmla="*/ 5319380 h 6858000"/>
              <a:gd name="connsiteX11468" fmla="*/ 6411797 w 7735930"/>
              <a:gd name="connsiteY11468" fmla="*/ 5336064 h 6858000"/>
              <a:gd name="connsiteX11469" fmla="*/ 6412325 w 7735930"/>
              <a:gd name="connsiteY11469" fmla="*/ 5339634 h 6858000"/>
              <a:gd name="connsiteX11470" fmla="*/ 6409425 w 7735930"/>
              <a:gd name="connsiteY11470" fmla="*/ 5338173 h 6858000"/>
              <a:gd name="connsiteX11471" fmla="*/ 6409424 w 7735930"/>
              <a:gd name="connsiteY11471" fmla="*/ 5338173 h 6858000"/>
              <a:gd name="connsiteX11472" fmla="*/ 6408281 w 7735930"/>
              <a:gd name="connsiteY11472" fmla="*/ 5369430 h 6858000"/>
              <a:gd name="connsiteX11473" fmla="*/ 6406912 w 7735930"/>
              <a:gd name="connsiteY11473" fmla="*/ 5369199 h 6858000"/>
              <a:gd name="connsiteX11474" fmla="*/ 6404875 w 7735930"/>
              <a:gd name="connsiteY11474" fmla="*/ 5368855 h 6858000"/>
              <a:gd name="connsiteX11475" fmla="*/ 6401865 w 7735930"/>
              <a:gd name="connsiteY11475" fmla="*/ 5367705 h 6858000"/>
              <a:gd name="connsiteX11476" fmla="*/ 6401864 w 7735930"/>
              <a:gd name="connsiteY11476" fmla="*/ 5367705 h 6858000"/>
              <a:gd name="connsiteX11477" fmla="*/ 6396941 w 7735930"/>
              <a:gd name="connsiteY11477" fmla="*/ 5376910 h 6858000"/>
              <a:gd name="connsiteX11478" fmla="*/ 6405644 w 7735930"/>
              <a:gd name="connsiteY11478" fmla="*/ 5402798 h 6858000"/>
              <a:gd name="connsiteX11479" fmla="*/ 6405644 w 7735930"/>
              <a:gd name="connsiteY11479" fmla="*/ 5402796 h 6858000"/>
              <a:gd name="connsiteX11480" fmla="*/ 6405645 w 7735930"/>
              <a:gd name="connsiteY11480" fmla="*/ 5402798 h 6858000"/>
              <a:gd name="connsiteX11481" fmla="*/ 6406875 w 7735930"/>
              <a:gd name="connsiteY11481" fmla="*/ 5399154 h 6858000"/>
              <a:gd name="connsiteX11482" fmla="*/ 6408809 w 7735930"/>
              <a:gd name="connsiteY11482" fmla="*/ 5400113 h 6858000"/>
              <a:gd name="connsiteX11483" fmla="*/ 6408809 w 7735930"/>
              <a:gd name="connsiteY11483" fmla="*/ 5400112 h 6858000"/>
              <a:gd name="connsiteX11484" fmla="*/ 6408810 w 7735930"/>
              <a:gd name="connsiteY11484" fmla="*/ 5400113 h 6858000"/>
              <a:gd name="connsiteX11485" fmla="*/ 6408282 w 7735930"/>
              <a:gd name="connsiteY11485" fmla="*/ 5397237 h 6858000"/>
              <a:gd name="connsiteX11486" fmla="*/ 6408282 w 7735930"/>
              <a:gd name="connsiteY11486" fmla="*/ 5389950 h 6858000"/>
              <a:gd name="connsiteX11487" fmla="*/ 6408281 w 7735930"/>
              <a:gd name="connsiteY11487" fmla="*/ 5389951 h 6858000"/>
              <a:gd name="connsiteX11488" fmla="*/ 6408281 w 7735930"/>
              <a:gd name="connsiteY11488" fmla="*/ 5389950 h 6858000"/>
              <a:gd name="connsiteX11489" fmla="*/ 6406875 w 7735930"/>
              <a:gd name="connsiteY11489" fmla="*/ 5391674 h 6858000"/>
              <a:gd name="connsiteX11490" fmla="*/ 6407645 w 7735930"/>
              <a:gd name="connsiteY11490" fmla="*/ 5384580 h 6858000"/>
              <a:gd name="connsiteX11491" fmla="*/ 6408282 w 7735930"/>
              <a:gd name="connsiteY11491" fmla="*/ 5376910 h 6858000"/>
              <a:gd name="connsiteX11492" fmla="*/ 6409116 w 7735930"/>
              <a:gd name="connsiteY11492" fmla="*/ 5376287 h 6858000"/>
              <a:gd name="connsiteX11493" fmla="*/ 6409424 w 7735930"/>
              <a:gd name="connsiteY11493" fmla="*/ 5378827 h 6858000"/>
              <a:gd name="connsiteX11494" fmla="*/ 6409425 w 7735930"/>
              <a:gd name="connsiteY11494" fmla="*/ 5378825 h 6858000"/>
              <a:gd name="connsiteX11495" fmla="*/ 6409425 w 7735930"/>
              <a:gd name="connsiteY11495" fmla="*/ 5378827 h 6858000"/>
              <a:gd name="connsiteX11496" fmla="*/ 6411798 w 7735930"/>
              <a:gd name="connsiteY11496" fmla="*/ 5374992 h 6858000"/>
              <a:gd name="connsiteX11497" fmla="*/ 6422467 w 7735930"/>
              <a:gd name="connsiteY11497" fmla="*/ 5381416 h 6858000"/>
              <a:gd name="connsiteX11498" fmla="*/ 6425687 w 7735930"/>
              <a:gd name="connsiteY11498" fmla="*/ 5402798 h 6858000"/>
              <a:gd name="connsiteX11499" fmla="*/ 6405644 w 7735930"/>
              <a:gd name="connsiteY11499" fmla="*/ 5410277 h 6858000"/>
              <a:gd name="connsiteX11500" fmla="*/ 6405468 w 7735930"/>
              <a:gd name="connsiteY11500" fmla="*/ 5421207 h 6858000"/>
              <a:gd name="connsiteX11501" fmla="*/ 6408809 w 7735930"/>
              <a:gd name="connsiteY11501" fmla="*/ 5423700 h 6858000"/>
              <a:gd name="connsiteX11502" fmla="*/ 6408810 w 7735930"/>
              <a:gd name="connsiteY11502" fmla="*/ 5423700 h 6858000"/>
              <a:gd name="connsiteX11503" fmla="*/ 6409072 w 7735930"/>
              <a:gd name="connsiteY11503" fmla="*/ 5423700 h 6858000"/>
              <a:gd name="connsiteX11504" fmla="*/ 6409424 w 7735930"/>
              <a:gd name="connsiteY11504" fmla="*/ 5424084 h 6858000"/>
              <a:gd name="connsiteX11505" fmla="*/ 6410655 w 7735930"/>
              <a:gd name="connsiteY11505" fmla="*/ 5427344 h 6858000"/>
              <a:gd name="connsiteX11506" fmla="*/ 6412413 w 7735930"/>
              <a:gd name="connsiteY11506" fmla="*/ 5429453 h 6858000"/>
              <a:gd name="connsiteX11507" fmla="*/ 6413380 w 7735930"/>
              <a:gd name="connsiteY11507" fmla="*/ 5430412 h 6858000"/>
              <a:gd name="connsiteX11508" fmla="*/ 6413380 w 7735930"/>
              <a:gd name="connsiteY11508" fmla="*/ 5430604 h 6858000"/>
              <a:gd name="connsiteX11509" fmla="*/ 6412852 w 7735930"/>
              <a:gd name="connsiteY11509" fmla="*/ 5431945 h 6858000"/>
              <a:gd name="connsiteX11510" fmla="*/ 6409073 w 7735930"/>
              <a:gd name="connsiteY11510" fmla="*/ 5428111 h 6858000"/>
              <a:gd name="connsiteX11511" fmla="*/ 6408458 w 7735930"/>
              <a:gd name="connsiteY11511" fmla="*/ 5426193 h 6858000"/>
              <a:gd name="connsiteX11512" fmla="*/ 6404502 w 7735930"/>
              <a:gd name="connsiteY11512" fmla="*/ 5423317 h 6858000"/>
              <a:gd name="connsiteX11513" fmla="*/ 6404502 w 7735930"/>
              <a:gd name="connsiteY11513" fmla="*/ 5423318 h 6858000"/>
              <a:gd name="connsiteX11514" fmla="*/ 6404501 w 7735930"/>
              <a:gd name="connsiteY11514" fmla="*/ 5423317 h 6858000"/>
              <a:gd name="connsiteX11515" fmla="*/ 6405644 w 7735930"/>
              <a:gd name="connsiteY11515" fmla="*/ 5426960 h 6858000"/>
              <a:gd name="connsiteX11516" fmla="*/ 6403270 w 7735930"/>
              <a:gd name="connsiteY11516" fmla="*/ 5460327 h 6858000"/>
              <a:gd name="connsiteX11517" fmla="*/ 6396941 w 7735930"/>
              <a:gd name="connsiteY11517" fmla="*/ 5489859 h 6858000"/>
              <a:gd name="connsiteX11518" fmla="*/ 6399490 w 7735930"/>
              <a:gd name="connsiteY11518" fmla="*/ 5491777 h 6858000"/>
              <a:gd name="connsiteX11519" fmla="*/ 6394391 w 7735930"/>
              <a:gd name="connsiteY11519" fmla="*/ 5513830 h 6858000"/>
              <a:gd name="connsiteX11520" fmla="*/ 6399490 w 7735930"/>
              <a:gd name="connsiteY11520" fmla="*/ 5525144 h 6858000"/>
              <a:gd name="connsiteX11521" fmla="*/ 6405644 w 7735930"/>
              <a:gd name="connsiteY11521" fmla="*/ 5530513 h 6858000"/>
              <a:gd name="connsiteX11522" fmla="*/ 6404501 w 7735930"/>
              <a:gd name="connsiteY11522" fmla="*/ 5538184 h 6858000"/>
              <a:gd name="connsiteX11523" fmla="*/ 6399490 w 7735930"/>
              <a:gd name="connsiteY11523" fmla="*/ 5541827 h 6858000"/>
              <a:gd name="connsiteX11524" fmla="*/ 6401864 w 7735930"/>
              <a:gd name="connsiteY11524" fmla="*/ 5580756 h 6858000"/>
              <a:gd name="connsiteX11525" fmla="*/ 6398171 w 7735930"/>
              <a:gd name="connsiteY11525" fmla="*/ 5588043 h 6858000"/>
              <a:gd name="connsiteX11526" fmla="*/ 6401864 w 7735930"/>
              <a:gd name="connsiteY11526" fmla="*/ 5599164 h 6858000"/>
              <a:gd name="connsiteX11527" fmla="*/ 6399490 w 7735930"/>
              <a:gd name="connsiteY11527" fmla="*/ 5625053 h 6858000"/>
              <a:gd name="connsiteX11528" fmla="*/ 6398171 w 7735930"/>
              <a:gd name="connsiteY11528" fmla="*/ 5628889 h 6858000"/>
              <a:gd name="connsiteX11529" fmla="*/ 6398171 w 7735930"/>
              <a:gd name="connsiteY11529" fmla="*/ 5645572 h 6858000"/>
              <a:gd name="connsiteX11530" fmla="*/ 6398171 w 7735930"/>
              <a:gd name="connsiteY11530" fmla="*/ 5658612 h 6858000"/>
              <a:gd name="connsiteX11531" fmla="*/ 6394391 w 7735930"/>
              <a:gd name="connsiteY11531" fmla="*/ 5664173 h 6858000"/>
              <a:gd name="connsiteX11532" fmla="*/ 6398171 w 7735930"/>
              <a:gd name="connsiteY11532" fmla="*/ 5671461 h 6858000"/>
              <a:gd name="connsiteX11533" fmla="*/ 6395313 w 7735930"/>
              <a:gd name="connsiteY11533" fmla="*/ 5672444 h 6858000"/>
              <a:gd name="connsiteX11534" fmla="*/ 6394392 w 7735930"/>
              <a:gd name="connsiteY11534" fmla="*/ 5667625 h 6858000"/>
              <a:gd name="connsiteX11535" fmla="*/ 6394392 w 7735930"/>
              <a:gd name="connsiteY11535" fmla="*/ 5667631 h 6858000"/>
              <a:gd name="connsiteX11536" fmla="*/ 6394391 w 7735930"/>
              <a:gd name="connsiteY11536" fmla="*/ 5667625 h 6858000"/>
              <a:gd name="connsiteX11537" fmla="*/ 6394391 w 7735930"/>
              <a:gd name="connsiteY11537" fmla="*/ 5672762 h 6858000"/>
              <a:gd name="connsiteX11538" fmla="*/ 6393160 w 7735930"/>
              <a:gd name="connsiteY11538" fmla="*/ 5673186 h 6858000"/>
              <a:gd name="connsiteX11539" fmla="*/ 6393160 w 7735930"/>
              <a:gd name="connsiteY11539" fmla="*/ 5682583 h 6858000"/>
              <a:gd name="connsiteX11540" fmla="*/ 6399490 w 7735930"/>
              <a:gd name="connsiteY11540" fmla="*/ 5697541 h 6858000"/>
              <a:gd name="connsiteX11541" fmla="*/ 6396941 w 7735930"/>
              <a:gd name="connsiteY11541" fmla="*/ 5704635 h 6858000"/>
              <a:gd name="connsiteX11542" fmla="*/ 6395183 w 7735930"/>
              <a:gd name="connsiteY11542" fmla="*/ 5703869 h 6858000"/>
              <a:gd name="connsiteX11543" fmla="*/ 6395182 w 7735930"/>
              <a:gd name="connsiteY11543" fmla="*/ 5703869 h 6858000"/>
              <a:gd name="connsiteX11544" fmla="*/ 6395710 w 7735930"/>
              <a:gd name="connsiteY11544" fmla="*/ 5706554 h 6858000"/>
              <a:gd name="connsiteX11545" fmla="*/ 6394391 w 7735930"/>
              <a:gd name="connsiteY11545" fmla="*/ 5706554 h 6858000"/>
              <a:gd name="connsiteX11546" fmla="*/ 6396941 w 7735930"/>
              <a:gd name="connsiteY11546" fmla="*/ 5708663 h 6858000"/>
              <a:gd name="connsiteX11547" fmla="*/ 6398171 w 7735930"/>
              <a:gd name="connsiteY11547" fmla="*/ 5736277 h 6858000"/>
              <a:gd name="connsiteX11548" fmla="*/ 6398171 w 7735930"/>
              <a:gd name="connsiteY11548" fmla="*/ 5739921 h 6858000"/>
              <a:gd name="connsiteX11549" fmla="*/ 6398172 w 7735930"/>
              <a:gd name="connsiteY11549" fmla="*/ 5739921 h 6858000"/>
              <a:gd name="connsiteX11550" fmla="*/ 6400721 w 7735930"/>
              <a:gd name="connsiteY11550" fmla="*/ 5739921 h 6858000"/>
              <a:gd name="connsiteX11551" fmla="*/ 6400721 w 7735930"/>
              <a:gd name="connsiteY11551" fmla="*/ 5745482 h 6858000"/>
              <a:gd name="connsiteX11552" fmla="*/ 6395710 w 7735930"/>
              <a:gd name="connsiteY11552" fmla="*/ 5745482 h 6858000"/>
              <a:gd name="connsiteX11553" fmla="*/ 6396941 w 7735930"/>
              <a:gd name="connsiteY11553" fmla="*/ 5752961 h 6858000"/>
              <a:gd name="connsiteX11554" fmla="*/ 6392018 w 7735930"/>
              <a:gd name="connsiteY11554" fmla="*/ 5756604 h 6858000"/>
              <a:gd name="connsiteX11555" fmla="*/ 6388237 w 7735930"/>
              <a:gd name="connsiteY11555" fmla="*/ 5771562 h 6858000"/>
              <a:gd name="connsiteX11556" fmla="*/ 6387007 w 7735930"/>
              <a:gd name="connsiteY11556" fmla="*/ 5793615 h 6858000"/>
              <a:gd name="connsiteX11557" fmla="*/ 6388754 w 7735930"/>
              <a:gd name="connsiteY11557" fmla="*/ 5799607 h 6858000"/>
              <a:gd name="connsiteX11558" fmla="*/ 6387007 w 7735930"/>
              <a:gd name="connsiteY11558" fmla="*/ 5804736 h 6858000"/>
              <a:gd name="connsiteX11559" fmla="*/ 6385074 w 7735930"/>
              <a:gd name="connsiteY11559" fmla="*/ 5803778 h 6858000"/>
              <a:gd name="connsiteX11560" fmla="*/ 6385073 w 7735930"/>
              <a:gd name="connsiteY11560" fmla="*/ 5803778 h 6858000"/>
              <a:gd name="connsiteX11561" fmla="*/ 6385600 w 7735930"/>
              <a:gd name="connsiteY11561" fmla="*/ 5806655 h 6858000"/>
              <a:gd name="connsiteX11562" fmla="*/ 6387007 w 7735930"/>
              <a:gd name="connsiteY11562" fmla="*/ 5814134 h 6858000"/>
              <a:gd name="connsiteX11563" fmla="*/ 6379446 w 7735930"/>
              <a:gd name="connsiteY11563" fmla="*/ 5819695 h 6858000"/>
              <a:gd name="connsiteX11564" fmla="*/ 6378304 w 7735930"/>
              <a:gd name="connsiteY11564" fmla="*/ 5823338 h 6858000"/>
              <a:gd name="connsiteX11565" fmla="*/ 6382084 w 7735930"/>
              <a:gd name="connsiteY11565" fmla="*/ 5825256 h 6858000"/>
              <a:gd name="connsiteX11566" fmla="*/ 6379567 w 7735930"/>
              <a:gd name="connsiteY11566" fmla="*/ 5828036 h 6858000"/>
              <a:gd name="connsiteX11567" fmla="*/ 6378304 w 7735930"/>
              <a:gd name="connsiteY11567" fmla="*/ 5832542 h 6858000"/>
              <a:gd name="connsiteX11568" fmla="*/ 6375799 w 7735930"/>
              <a:gd name="connsiteY11568" fmla="*/ 5830721 h 6858000"/>
              <a:gd name="connsiteX11569" fmla="*/ 6373294 w 7735930"/>
              <a:gd name="connsiteY11569" fmla="*/ 5828900 h 6858000"/>
              <a:gd name="connsiteX11570" fmla="*/ 6372502 w 7735930"/>
              <a:gd name="connsiteY11570" fmla="*/ 5826982 h 6858000"/>
              <a:gd name="connsiteX11571" fmla="*/ 6372501 w 7735930"/>
              <a:gd name="connsiteY11571" fmla="*/ 5826983 h 6858000"/>
              <a:gd name="connsiteX11572" fmla="*/ 6372501 w 7735930"/>
              <a:gd name="connsiteY11572" fmla="*/ 5826982 h 6858000"/>
              <a:gd name="connsiteX11573" fmla="*/ 6371974 w 7735930"/>
              <a:gd name="connsiteY11573" fmla="*/ 5828897 h 6858000"/>
              <a:gd name="connsiteX11574" fmla="*/ 6370689 w 7735930"/>
              <a:gd name="connsiteY11574" fmla="*/ 5821301 h 6858000"/>
              <a:gd name="connsiteX11575" fmla="*/ 6366964 w 7735930"/>
              <a:gd name="connsiteY11575" fmla="*/ 5815860 h 6858000"/>
              <a:gd name="connsiteX11576" fmla="*/ 6370744 w 7735930"/>
              <a:gd name="connsiteY11576" fmla="*/ 5806655 h 6858000"/>
              <a:gd name="connsiteX11577" fmla="*/ 6369601 w 7735930"/>
              <a:gd name="connsiteY11577" fmla="*/ 5795532 h 6858000"/>
              <a:gd name="connsiteX11578" fmla="*/ 6362041 w 7735930"/>
              <a:gd name="connsiteY11578" fmla="*/ 5786328 h 6858000"/>
              <a:gd name="connsiteX11579" fmla="*/ 6362040 w 7735930"/>
              <a:gd name="connsiteY11579" fmla="*/ 5786328 h 6858000"/>
              <a:gd name="connsiteX11580" fmla="*/ 6359337 w 7735930"/>
              <a:gd name="connsiteY11580" fmla="*/ 5787861 h 6858000"/>
              <a:gd name="connsiteX11581" fmla="*/ 6357030 w 7735930"/>
              <a:gd name="connsiteY11581" fmla="*/ 5789969 h 6858000"/>
              <a:gd name="connsiteX11582" fmla="*/ 6358261 w 7735930"/>
              <a:gd name="connsiteY11582" fmla="*/ 5786328 h 6858000"/>
              <a:gd name="connsiteX11583" fmla="*/ 6354360 w 7735930"/>
              <a:gd name="connsiteY11583" fmla="*/ 5785201 h 6858000"/>
              <a:gd name="connsiteX11584" fmla="*/ 6354359 w 7735930"/>
              <a:gd name="connsiteY11584" fmla="*/ 5785201 h 6858000"/>
              <a:gd name="connsiteX11585" fmla="*/ 6354358 w 7735930"/>
              <a:gd name="connsiteY11585" fmla="*/ 5785201 h 6858000"/>
              <a:gd name="connsiteX11586" fmla="*/ 6349733 w 7735930"/>
              <a:gd name="connsiteY11586" fmla="*/ 5784794 h 6858000"/>
              <a:gd name="connsiteX11587" fmla="*/ 6350700 w 7735930"/>
              <a:gd name="connsiteY11587" fmla="*/ 5788437 h 6858000"/>
              <a:gd name="connsiteX11588" fmla="*/ 6351315 w 7735930"/>
              <a:gd name="connsiteY11588" fmla="*/ 5790547 h 6858000"/>
              <a:gd name="connsiteX11589" fmla="*/ 6351316 w 7735930"/>
              <a:gd name="connsiteY11589" fmla="*/ 5790546 h 6858000"/>
              <a:gd name="connsiteX11590" fmla="*/ 6351316 w 7735930"/>
              <a:gd name="connsiteY11590" fmla="*/ 5790547 h 6858000"/>
              <a:gd name="connsiteX11591" fmla="*/ 6353249 w 7735930"/>
              <a:gd name="connsiteY11591" fmla="*/ 5789971 h 6858000"/>
              <a:gd name="connsiteX11592" fmla="*/ 6353699 w 7735930"/>
              <a:gd name="connsiteY11592" fmla="*/ 5793782 h 6858000"/>
              <a:gd name="connsiteX11593" fmla="*/ 6352106 w 7735930"/>
              <a:gd name="connsiteY11593" fmla="*/ 5799176 h 6858000"/>
              <a:gd name="connsiteX11594" fmla="*/ 6352107 w 7735930"/>
              <a:gd name="connsiteY11594" fmla="*/ 5799176 h 6858000"/>
              <a:gd name="connsiteX11595" fmla="*/ 6356172 w 7735930"/>
              <a:gd name="connsiteY11595" fmla="*/ 5798912 h 6858000"/>
              <a:gd name="connsiteX11596" fmla="*/ 6358260 w 7735930"/>
              <a:gd name="connsiteY11596" fmla="*/ 5808572 h 6858000"/>
              <a:gd name="connsiteX11597" fmla="*/ 6355710 w 7735930"/>
              <a:gd name="connsiteY11597" fmla="*/ 5812215 h 6858000"/>
              <a:gd name="connsiteX11598" fmla="*/ 6351360 w 7735930"/>
              <a:gd name="connsiteY11598" fmla="*/ 5806703 h 6858000"/>
              <a:gd name="connsiteX11599" fmla="*/ 6351359 w 7735930"/>
              <a:gd name="connsiteY11599" fmla="*/ 5806704 h 6858000"/>
              <a:gd name="connsiteX11600" fmla="*/ 6351359 w 7735930"/>
              <a:gd name="connsiteY11600" fmla="*/ 5806703 h 6858000"/>
              <a:gd name="connsiteX11601" fmla="*/ 6349677 w 7735930"/>
              <a:gd name="connsiteY11601" fmla="*/ 5810821 h 6858000"/>
              <a:gd name="connsiteX11602" fmla="*/ 6349558 w 7735930"/>
              <a:gd name="connsiteY11602" fmla="*/ 5810298 h 6858000"/>
              <a:gd name="connsiteX11603" fmla="*/ 6349557 w 7735930"/>
              <a:gd name="connsiteY11603" fmla="*/ 5810300 h 6858000"/>
              <a:gd name="connsiteX11604" fmla="*/ 6349557 w 7735930"/>
              <a:gd name="connsiteY11604" fmla="*/ 5810298 h 6858000"/>
              <a:gd name="connsiteX11605" fmla="*/ 6348326 w 7735930"/>
              <a:gd name="connsiteY11605" fmla="*/ 5814134 h 6858000"/>
              <a:gd name="connsiteX11606" fmla="*/ 6348331 w 7735930"/>
              <a:gd name="connsiteY11606" fmla="*/ 5814120 h 6858000"/>
              <a:gd name="connsiteX11607" fmla="*/ 6348327 w 7735930"/>
              <a:gd name="connsiteY11607" fmla="*/ 5814134 h 6858000"/>
              <a:gd name="connsiteX11608" fmla="*/ 6349677 w 7735930"/>
              <a:gd name="connsiteY11608" fmla="*/ 5810825 h 6858000"/>
              <a:gd name="connsiteX11609" fmla="*/ 6352105 w 7735930"/>
              <a:gd name="connsiteY11609" fmla="*/ 5821419 h 6858000"/>
              <a:gd name="connsiteX11610" fmla="*/ 6349558 w 7735930"/>
              <a:gd name="connsiteY11610" fmla="*/ 5817777 h 6858000"/>
              <a:gd name="connsiteX11611" fmla="*/ 6348942 w 7735930"/>
              <a:gd name="connsiteY11611" fmla="*/ 5815860 h 6858000"/>
              <a:gd name="connsiteX11612" fmla="*/ 6348941 w 7735930"/>
              <a:gd name="connsiteY11612" fmla="*/ 5815861 h 6858000"/>
              <a:gd name="connsiteX11613" fmla="*/ 6348941 w 7735930"/>
              <a:gd name="connsiteY11613" fmla="*/ 5815860 h 6858000"/>
              <a:gd name="connsiteX11614" fmla="*/ 6348326 w 7735930"/>
              <a:gd name="connsiteY11614" fmla="*/ 5817777 h 6858000"/>
              <a:gd name="connsiteX11615" fmla="*/ 6340766 w 7735930"/>
              <a:gd name="connsiteY11615" fmla="*/ 5826982 h 6858000"/>
              <a:gd name="connsiteX11616" fmla="*/ 6339623 w 7735930"/>
              <a:gd name="connsiteY11616" fmla="*/ 5834461 h 6858000"/>
              <a:gd name="connsiteX11617" fmla="*/ 6349557 w 7735930"/>
              <a:gd name="connsiteY11617" fmla="*/ 5845583 h 6858000"/>
              <a:gd name="connsiteX11618" fmla="*/ 6358260 w 7735930"/>
              <a:gd name="connsiteY11618" fmla="*/ 5865910 h 6858000"/>
              <a:gd name="connsiteX11619" fmla="*/ 6354481 w 7735930"/>
              <a:gd name="connsiteY11619" fmla="*/ 5867635 h 6858000"/>
              <a:gd name="connsiteX11620" fmla="*/ 6352733 w 7735930"/>
              <a:gd name="connsiteY11620" fmla="*/ 5864687 h 6858000"/>
              <a:gd name="connsiteX11621" fmla="*/ 6352733 w 7735930"/>
              <a:gd name="connsiteY11621" fmla="*/ 5864689 h 6858000"/>
              <a:gd name="connsiteX11622" fmla="*/ 6352732 w 7735930"/>
              <a:gd name="connsiteY11622" fmla="*/ 5864687 h 6858000"/>
              <a:gd name="connsiteX11623" fmla="*/ 6352106 w 7735930"/>
              <a:gd name="connsiteY11623" fmla="*/ 5867635 h 6858000"/>
              <a:gd name="connsiteX11624" fmla="*/ 6349459 w 7735930"/>
              <a:gd name="connsiteY11624" fmla="*/ 5866006 h 6858000"/>
              <a:gd name="connsiteX11625" fmla="*/ 6348327 w 7735930"/>
              <a:gd name="connsiteY11625" fmla="*/ 5862075 h 6858000"/>
              <a:gd name="connsiteX11626" fmla="*/ 6348326 w 7735930"/>
              <a:gd name="connsiteY11626" fmla="*/ 5862077 h 6858000"/>
              <a:gd name="connsiteX11627" fmla="*/ 6348326 w 7735930"/>
              <a:gd name="connsiteY11627" fmla="*/ 5862075 h 6858000"/>
              <a:gd name="connsiteX11628" fmla="*/ 6345777 w 7735930"/>
              <a:gd name="connsiteY11628" fmla="*/ 5867636 h 6858000"/>
              <a:gd name="connsiteX11629" fmla="*/ 6345777 w 7735930"/>
              <a:gd name="connsiteY11629" fmla="*/ 5877033 h 6858000"/>
              <a:gd name="connsiteX11630" fmla="*/ 6345778 w 7735930"/>
              <a:gd name="connsiteY11630" fmla="*/ 5877033 h 6858000"/>
              <a:gd name="connsiteX11631" fmla="*/ 6348326 w 7735930"/>
              <a:gd name="connsiteY11631" fmla="*/ 5877033 h 6858000"/>
              <a:gd name="connsiteX11632" fmla="*/ 6348678 w 7735930"/>
              <a:gd name="connsiteY11632" fmla="*/ 5878758 h 6858000"/>
              <a:gd name="connsiteX11633" fmla="*/ 6348679 w 7735930"/>
              <a:gd name="connsiteY11633" fmla="*/ 5878757 h 6858000"/>
              <a:gd name="connsiteX11634" fmla="*/ 6348679 w 7735930"/>
              <a:gd name="connsiteY11634" fmla="*/ 5878758 h 6858000"/>
              <a:gd name="connsiteX11635" fmla="*/ 6349294 w 7735930"/>
              <a:gd name="connsiteY11635" fmla="*/ 5877991 h 6858000"/>
              <a:gd name="connsiteX11636" fmla="*/ 6355095 w 7735930"/>
              <a:gd name="connsiteY11636" fmla="*/ 5875690 h 6858000"/>
              <a:gd name="connsiteX11637" fmla="*/ 6355271 w 7735930"/>
              <a:gd name="connsiteY11637" fmla="*/ 5875882 h 6858000"/>
              <a:gd name="connsiteX11638" fmla="*/ 6355886 w 7735930"/>
              <a:gd name="connsiteY11638" fmla="*/ 5877608 h 6858000"/>
              <a:gd name="connsiteX11639" fmla="*/ 6355886 w 7735930"/>
              <a:gd name="connsiteY11639" fmla="*/ 5877991 h 6858000"/>
              <a:gd name="connsiteX11640" fmla="*/ 6355447 w 7735930"/>
              <a:gd name="connsiteY11640" fmla="*/ 5878949 h 6858000"/>
              <a:gd name="connsiteX11641" fmla="*/ 6354481 w 7735930"/>
              <a:gd name="connsiteY11641" fmla="*/ 5878375 h 6858000"/>
              <a:gd name="connsiteX11642" fmla="*/ 6354305 w 7735930"/>
              <a:gd name="connsiteY11642" fmla="*/ 5877416 h 6858000"/>
              <a:gd name="connsiteX11643" fmla="*/ 6354304 w 7735930"/>
              <a:gd name="connsiteY11643" fmla="*/ 5877416 h 6858000"/>
              <a:gd name="connsiteX11644" fmla="*/ 6350700 w 7735930"/>
              <a:gd name="connsiteY11644" fmla="*/ 5879142 h 6858000"/>
              <a:gd name="connsiteX11645" fmla="*/ 6353249 w 7735930"/>
              <a:gd name="connsiteY11645" fmla="*/ 5886429 h 6858000"/>
              <a:gd name="connsiteX11646" fmla="*/ 6353792 w 7735930"/>
              <a:gd name="connsiteY11646" fmla="*/ 5887615 h 6858000"/>
              <a:gd name="connsiteX11647" fmla="*/ 6352107 w 7735930"/>
              <a:gd name="connsiteY11647" fmla="*/ 5884511 h 6858000"/>
              <a:gd name="connsiteX11648" fmla="*/ 6352106 w 7735930"/>
              <a:gd name="connsiteY11648" fmla="*/ 5884512 h 6858000"/>
              <a:gd name="connsiteX11649" fmla="*/ 6352106 w 7735930"/>
              <a:gd name="connsiteY11649" fmla="*/ 5884511 h 6858000"/>
              <a:gd name="connsiteX11650" fmla="*/ 6350700 w 7735930"/>
              <a:gd name="connsiteY11650" fmla="*/ 5888155 h 6858000"/>
              <a:gd name="connsiteX11651" fmla="*/ 6359403 w 7735930"/>
              <a:gd name="connsiteY11651" fmla="*/ 5891990 h 6858000"/>
              <a:gd name="connsiteX11652" fmla="*/ 6353249 w 7735930"/>
              <a:gd name="connsiteY11652" fmla="*/ 5897551 h 6858000"/>
              <a:gd name="connsiteX11653" fmla="*/ 6357029 w 7735930"/>
              <a:gd name="connsiteY11653" fmla="*/ 5901003 h 6858000"/>
              <a:gd name="connsiteX11654" fmla="*/ 6353172 w 7735930"/>
              <a:gd name="connsiteY11654" fmla="*/ 5904694 h 6858000"/>
              <a:gd name="connsiteX11655" fmla="*/ 6350700 w 7735930"/>
              <a:gd name="connsiteY11655" fmla="*/ 5910399 h 6858000"/>
              <a:gd name="connsiteX11656" fmla="*/ 6348327 w 7735930"/>
              <a:gd name="connsiteY11656" fmla="*/ 5906756 h 6858000"/>
              <a:gd name="connsiteX11657" fmla="*/ 6348326 w 7735930"/>
              <a:gd name="connsiteY11657" fmla="*/ 5906757 h 6858000"/>
              <a:gd name="connsiteX11658" fmla="*/ 6348326 w 7735930"/>
              <a:gd name="connsiteY11658" fmla="*/ 5906756 h 6858000"/>
              <a:gd name="connsiteX11659" fmla="*/ 6345304 w 7735930"/>
              <a:gd name="connsiteY11659" fmla="*/ 5910639 h 6858000"/>
              <a:gd name="connsiteX11660" fmla="*/ 6343403 w 7735930"/>
              <a:gd name="connsiteY11660" fmla="*/ 5915960 h 6858000"/>
              <a:gd name="connsiteX11661" fmla="*/ 6341382 w 7735930"/>
              <a:gd name="connsiteY11661" fmla="*/ 5915194 h 6858000"/>
              <a:gd name="connsiteX11662" fmla="*/ 6341381 w 7735930"/>
              <a:gd name="connsiteY11662" fmla="*/ 5915194 h 6858000"/>
              <a:gd name="connsiteX11663" fmla="*/ 6341996 w 7735930"/>
              <a:gd name="connsiteY11663" fmla="*/ 5917878 h 6858000"/>
              <a:gd name="connsiteX11664" fmla="*/ 6340767 w 7735930"/>
              <a:gd name="connsiteY11664" fmla="*/ 5917878 h 6858000"/>
              <a:gd name="connsiteX11665" fmla="*/ 6340415 w 7735930"/>
              <a:gd name="connsiteY11665" fmla="*/ 5917495 h 6858000"/>
              <a:gd name="connsiteX11666" fmla="*/ 6340416 w 7735930"/>
              <a:gd name="connsiteY11666" fmla="*/ 5917497 h 6858000"/>
              <a:gd name="connsiteX11667" fmla="*/ 6340414 w 7735930"/>
              <a:gd name="connsiteY11667" fmla="*/ 5917495 h 6858000"/>
              <a:gd name="connsiteX11668" fmla="*/ 6341557 w 7735930"/>
              <a:gd name="connsiteY11668" fmla="*/ 5919988 h 6858000"/>
              <a:gd name="connsiteX11669" fmla="*/ 6344546 w 7735930"/>
              <a:gd name="connsiteY11669" fmla="*/ 5927083 h 6858000"/>
              <a:gd name="connsiteX11670" fmla="*/ 6344547 w 7735930"/>
              <a:gd name="connsiteY11670" fmla="*/ 5927083 h 6858000"/>
              <a:gd name="connsiteX11671" fmla="*/ 6348325 w 7735930"/>
              <a:gd name="connsiteY11671" fmla="*/ 5927083 h 6858000"/>
              <a:gd name="connsiteX11672" fmla="*/ 6345777 w 7735930"/>
              <a:gd name="connsiteY11672" fmla="*/ 5928809 h 6858000"/>
              <a:gd name="connsiteX11673" fmla="*/ 6346919 w 7735930"/>
              <a:gd name="connsiteY11673" fmla="*/ 5936288 h 6858000"/>
              <a:gd name="connsiteX11674" fmla="*/ 6346920 w 7735930"/>
              <a:gd name="connsiteY11674" fmla="*/ 5936286 h 6858000"/>
              <a:gd name="connsiteX11675" fmla="*/ 6346920 w 7735930"/>
              <a:gd name="connsiteY11675" fmla="*/ 5936288 h 6858000"/>
              <a:gd name="connsiteX11676" fmla="*/ 6350700 w 7735930"/>
              <a:gd name="connsiteY11676" fmla="*/ 5932645 h 6858000"/>
              <a:gd name="connsiteX11677" fmla="*/ 6351095 w 7735930"/>
              <a:gd name="connsiteY11677" fmla="*/ 5943334 h 6858000"/>
              <a:gd name="connsiteX11678" fmla="*/ 6350700 w 7735930"/>
              <a:gd name="connsiteY11678" fmla="*/ 5954887 h 6858000"/>
              <a:gd name="connsiteX11679" fmla="*/ 6348309 w 7735930"/>
              <a:gd name="connsiteY11679" fmla="*/ 5951683 h 6858000"/>
              <a:gd name="connsiteX11680" fmla="*/ 6348309 w 7735930"/>
              <a:gd name="connsiteY11680" fmla="*/ 5951684 h 6858000"/>
              <a:gd name="connsiteX11681" fmla="*/ 6348308 w 7735930"/>
              <a:gd name="connsiteY11681" fmla="*/ 5951683 h 6858000"/>
              <a:gd name="connsiteX11682" fmla="*/ 6349557 w 7735930"/>
              <a:gd name="connsiteY11682" fmla="*/ 5958533 h 6858000"/>
              <a:gd name="connsiteX11683" fmla="*/ 6351667 w 7735930"/>
              <a:gd name="connsiteY11683" fmla="*/ 5976558 h 6858000"/>
              <a:gd name="connsiteX11684" fmla="*/ 6351668 w 7735930"/>
              <a:gd name="connsiteY11684" fmla="*/ 5976557 h 6858000"/>
              <a:gd name="connsiteX11685" fmla="*/ 6351668 w 7735930"/>
              <a:gd name="connsiteY11685" fmla="*/ 5976558 h 6858000"/>
              <a:gd name="connsiteX11686" fmla="*/ 6353865 w 7735930"/>
              <a:gd name="connsiteY11686" fmla="*/ 5975983 h 6858000"/>
              <a:gd name="connsiteX11687" fmla="*/ 6354657 w 7735930"/>
              <a:gd name="connsiteY11687" fmla="*/ 5975791 h 6858000"/>
              <a:gd name="connsiteX11688" fmla="*/ 6354481 w 7735930"/>
              <a:gd name="connsiteY11688" fmla="*/ 5975216 h 6858000"/>
              <a:gd name="connsiteX11689" fmla="*/ 6362041 w 7735930"/>
              <a:gd name="connsiteY11689" fmla="*/ 5969655 h 6858000"/>
              <a:gd name="connsiteX11690" fmla="*/ 6363941 w 7735930"/>
              <a:gd name="connsiteY11690" fmla="*/ 5968289 h 6858000"/>
              <a:gd name="connsiteX11691" fmla="*/ 6366963 w 7735930"/>
              <a:gd name="connsiteY11691" fmla="*/ 5969655 h 6858000"/>
              <a:gd name="connsiteX11692" fmla="*/ 6368194 w 7735930"/>
              <a:gd name="connsiteY11692" fmla="*/ 5988256 h 6858000"/>
              <a:gd name="connsiteX11693" fmla="*/ 6365821 w 7735930"/>
              <a:gd name="connsiteY11693" fmla="*/ 5988256 h 6858000"/>
              <a:gd name="connsiteX11694" fmla="*/ 6363448 w 7735930"/>
              <a:gd name="connsiteY11694" fmla="*/ 5987297 h 6858000"/>
              <a:gd name="connsiteX11695" fmla="*/ 6363447 w 7735930"/>
              <a:gd name="connsiteY11695" fmla="*/ 5987297 h 6858000"/>
              <a:gd name="connsiteX11696" fmla="*/ 6362040 w 7735930"/>
              <a:gd name="connsiteY11696" fmla="*/ 5989982 h 6858000"/>
              <a:gd name="connsiteX11697" fmla="*/ 6360809 w 7735930"/>
              <a:gd name="connsiteY11697" fmla="*/ 5989982 h 6858000"/>
              <a:gd name="connsiteX11698" fmla="*/ 6360018 w 7735930"/>
              <a:gd name="connsiteY11698" fmla="*/ 5990941 h 6858000"/>
              <a:gd name="connsiteX11699" fmla="*/ 6359404 w 7735930"/>
              <a:gd name="connsiteY11699" fmla="*/ 5991898 h 6858000"/>
              <a:gd name="connsiteX11700" fmla="*/ 6359404 w 7735930"/>
              <a:gd name="connsiteY11700" fmla="*/ 5989982 h 6858000"/>
              <a:gd name="connsiteX11701" fmla="*/ 6359667 w 7735930"/>
              <a:gd name="connsiteY11701" fmla="*/ 5989215 h 6858000"/>
              <a:gd name="connsiteX11702" fmla="*/ 6359664 w 7735930"/>
              <a:gd name="connsiteY11702" fmla="*/ 5989219 h 6858000"/>
              <a:gd name="connsiteX11703" fmla="*/ 6359666 w 7735930"/>
              <a:gd name="connsiteY11703" fmla="*/ 5989215 h 6858000"/>
              <a:gd name="connsiteX11704" fmla="*/ 6357820 w 7735930"/>
              <a:gd name="connsiteY11704" fmla="*/ 5992283 h 6858000"/>
              <a:gd name="connsiteX11705" fmla="*/ 6354832 w 7735930"/>
              <a:gd name="connsiteY11705" fmla="*/ 5993049 h 6858000"/>
              <a:gd name="connsiteX11706" fmla="*/ 6354305 w 7735930"/>
              <a:gd name="connsiteY11706" fmla="*/ 5988640 h 6858000"/>
              <a:gd name="connsiteX11707" fmla="*/ 6356679 w 7735930"/>
              <a:gd name="connsiteY11707" fmla="*/ 5984421 h 6858000"/>
              <a:gd name="connsiteX11708" fmla="*/ 6356678 w 7735930"/>
              <a:gd name="connsiteY11708" fmla="*/ 5984421 h 6858000"/>
              <a:gd name="connsiteX11709" fmla="*/ 6355711 w 7735930"/>
              <a:gd name="connsiteY11709" fmla="*/ 5984612 h 6858000"/>
              <a:gd name="connsiteX11710" fmla="*/ 6354481 w 7735930"/>
              <a:gd name="connsiteY11710" fmla="*/ 5980777 h 6858000"/>
              <a:gd name="connsiteX11711" fmla="*/ 6354481 w 7735930"/>
              <a:gd name="connsiteY11711" fmla="*/ 5980586 h 6858000"/>
              <a:gd name="connsiteX11712" fmla="*/ 6354480 w 7735930"/>
              <a:gd name="connsiteY11712" fmla="*/ 5980586 h 6858000"/>
              <a:gd name="connsiteX11713" fmla="*/ 6351491 w 7735930"/>
              <a:gd name="connsiteY11713" fmla="*/ 5981161 h 6858000"/>
              <a:gd name="connsiteX11714" fmla="*/ 6350701 w 7735930"/>
              <a:gd name="connsiteY11714" fmla="*/ 5980777 h 6858000"/>
              <a:gd name="connsiteX11715" fmla="*/ 6350700 w 7735930"/>
              <a:gd name="connsiteY11715" fmla="*/ 5980777 h 6858000"/>
              <a:gd name="connsiteX11716" fmla="*/ 6352106 w 7735930"/>
              <a:gd name="connsiteY11716" fmla="*/ 6001296 h 6858000"/>
              <a:gd name="connsiteX11717" fmla="*/ 6352107 w 7735930"/>
              <a:gd name="connsiteY11717" fmla="*/ 6001296 h 6858000"/>
              <a:gd name="connsiteX11718" fmla="*/ 6358604 w 7735930"/>
              <a:gd name="connsiteY11718" fmla="*/ 6002308 h 6858000"/>
              <a:gd name="connsiteX11719" fmla="*/ 6363183 w 7735930"/>
              <a:gd name="connsiteY11719" fmla="*/ 6003022 h 6858000"/>
              <a:gd name="connsiteX11720" fmla="*/ 6368194 w 7735930"/>
              <a:gd name="connsiteY11720" fmla="*/ 6010309 h 6858000"/>
              <a:gd name="connsiteX11721" fmla="*/ 6368194 w 7735930"/>
              <a:gd name="connsiteY11721" fmla="*/ 6015870 h 6858000"/>
              <a:gd name="connsiteX11722" fmla="*/ 6362600 w 7735930"/>
              <a:gd name="connsiteY11722" fmla="*/ 6018530 h 6858000"/>
              <a:gd name="connsiteX11723" fmla="*/ 6358261 w 7735930"/>
              <a:gd name="connsiteY11723" fmla="*/ 6015870 h 6858000"/>
              <a:gd name="connsiteX11724" fmla="*/ 6358260 w 7735930"/>
              <a:gd name="connsiteY11724" fmla="*/ 6015870 h 6858000"/>
              <a:gd name="connsiteX11725" fmla="*/ 6359403 w 7735930"/>
              <a:gd name="connsiteY11725" fmla="*/ 6032554 h 6858000"/>
              <a:gd name="connsiteX11726" fmla="*/ 6363183 w 7735930"/>
              <a:gd name="connsiteY11726" fmla="*/ 6034663 h 6858000"/>
              <a:gd name="connsiteX11727" fmla="*/ 6362655 w 7735930"/>
              <a:gd name="connsiteY11727" fmla="*/ 6037348 h 6858000"/>
              <a:gd name="connsiteX11728" fmla="*/ 6362656 w 7735930"/>
              <a:gd name="connsiteY11728" fmla="*/ 6037347 h 6858000"/>
              <a:gd name="connsiteX11729" fmla="*/ 6362656 w 7735930"/>
              <a:gd name="connsiteY11729" fmla="*/ 6037348 h 6858000"/>
              <a:gd name="connsiteX11730" fmla="*/ 6364589 w 7735930"/>
              <a:gd name="connsiteY11730" fmla="*/ 6036389 h 6858000"/>
              <a:gd name="connsiteX11731" fmla="*/ 6365820 w 7735930"/>
              <a:gd name="connsiteY11731" fmla="*/ 6038115 h 6858000"/>
              <a:gd name="connsiteX11732" fmla="*/ 6365556 w 7735930"/>
              <a:gd name="connsiteY11732" fmla="*/ 6039266 h 6858000"/>
              <a:gd name="connsiteX11733" fmla="*/ 6365557 w 7735930"/>
              <a:gd name="connsiteY11733" fmla="*/ 6039263 h 6858000"/>
              <a:gd name="connsiteX11734" fmla="*/ 6365557 w 7735930"/>
              <a:gd name="connsiteY11734" fmla="*/ 6039266 h 6858000"/>
              <a:gd name="connsiteX11735" fmla="*/ 6368986 w 7735930"/>
              <a:gd name="connsiteY11735" fmla="*/ 6034280 h 6858000"/>
              <a:gd name="connsiteX11736" fmla="*/ 6368984 w 7735930"/>
              <a:gd name="connsiteY11736" fmla="*/ 6034281 h 6858000"/>
              <a:gd name="connsiteX11737" fmla="*/ 6368985 w 7735930"/>
              <a:gd name="connsiteY11737" fmla="*/ 6034280 h 6858000"/>
              <a:gd name="connsiteX11738" fmla="*/ 6368194 w 7735930"/>
              <a:gd name="connsiteY11738" fmla="*/ 6034663 h 6858000"/>
              <a:gd name="connsiteX11739" fmla="*/ 6366964 w 7735930"/>
              <a:gd name="connsiteY11739" fmla="*/ 6034663 h 6858000"/>
              <a:gd name="connsiteX11740" fmla="*/ 6366964 w 7735930"/>
              <a:gd name="connsiteY11740" fmla="*/ 6032554 h 6858000"/>
              <a:gd name="connsiteX11741" fmla="*/ 6366963 w 7735930"/>
              <a:gd name="connsiteY11741" fmla="*/ 6032554 h 6858000"/>
              <a:gd name="connsiteX11742" fmla="*/ 6365821 w 7735930"/>
              <a:gd name="connsiteY11742" fmla="*/ 6032554 h 6858000"/>
              <a:gd name="connsiteX11743" fmla="*/ 6367711 w 7735930"/>
              <a:gd name="connsiteY11743" fmla="*/ 6026537 h 6858000"/>
              <a:gd name="connsiteX11744" fmla="*/ 6371974 w 7735930"/>
              <a:gd name="connsiteY11744" fmla="*/ 6026993 h 6858000"/>
              <a:gd name="connsiteX11745" fmla="*/ 6373908 w 7735930"/>
              <a:gd name="connsiteY11745" fmla="*/ 6028143 h 6858000"/>
              <a:gd name="connsiteX11746" fmla="*/ 6373908 w 7735930"/>
              <a:gd name="connsiteY11746" fmla="*/ 6028142 h 6858000"/>
              <a:gd name="connsiteX11747" fmla="*/ 6373909 w 7735930"/>
              <a:gd name="connsiteY11747" fmla="*/ 6028143 h 6858000"/>
              <a:gd name="connsiteX11748" fmla="*/ 6373294 w 7735930"/>
              <a:gd name="connsiteY11748" fmla="*/ 6025267 h 6858000"/>
              <a:gd name="connsiteX11749" fmla="*/ 6377644 w 7735930"/>
              <a:gd name="connsiteY11749" fmla="*/ 6027112 h 6858000"/>
              <a:gd name="connsiteX11750" fmla="*/ 6380677 w 7735930"/>
              <a:gd name="connsiteY11750" fmla="*/ 6030828 h 6858000"/>
              <a:gd name="connsiteX11751" fmla="*/ 6378304 w 7735930"/>
              <a:gd name="connsiteY11751" fmla="*/ 6034662 h 6858000"/>
              <a:gd name="connsiteX11752" fmla="*/ 6376283 w 7735930"/>
              <a:gd name="connsiteY11752" fmla="*/ 6033704 h 6858000"/>
              <a:gd name="connsiteX11753" fmla="*/ 6376282 w 7735930"/>
              <a:gd name="connsiteY11753" fmla="*/ 6033704 h 6858000"/>
              <a:gd name="connsiteX11754" fmla="*/ 6376897 w 7735930"/>
              <a:gd name="connsiteY11754" fmla="*/ 6036389 h 6858000"/>
              <a:gd name="connsiteX11755" fmla="*/ 6375666 w 7735930"/>
              <a:gd name="connsiteY11755" fmla="*/ 6041949 h 6858000"/>
              <a:gd name="connsiteX11756" fmla="*/ 6372151 w 7735930"/>
              <a:gd name="connsiteY11756" fmla="*/ 6038115 h 6858000"/>
              <a:gd name="connsiteX11757" fmla="*/ 6372150 w 7735930"/>
              <a:gd name="connsiteY11757" fmla="*/ 6038116 h 6858000"/>
              <a:gd name="connsiteX11758" fmla="*/ 6372150 w 7735930"/>
              <a:gd name="connsiteY11758" fmla="*/ 6038115 h 6858000"/>
              <a:gd name="connsiteX11759" fmla="*/ 6370919 w 7735930"/>
              <a:gd name="connsiteY11759" fmla="*/ 6041183 h 6858000"/>
              <a:gd name="connsiteX11760" fmla="*/ 6369952 w 7735930"/>
              <a:gd name="connsiteY11760" fmla="*/ 6044060 h 6858000"/>
              <a:gd name="connsiteX11761" fmla="*/ 6369953 w 7735930"/>
              <a:gd name="connsiteY11761" fmla="*/ 6044059 h 6858000"/>
              <a:gd name="connsiteX11762" fmla="*/ 6369953 w 7735930"/>
              <a:gd name="connsiteY11762" fmla="*/ 6044060 h 6858000"/>
              <a:gd name="connsiteX11763" fmla="*/ 6370743 w 7735930"/>
              <a:gd name="connsiteY11763" fmla="*/ 6043676 h 6858000"/>
              <a:gd name="connsiteX11764" fmla="*/ 6370743 w 7735930"/>
              <a:gd name="connsiteY11764" fmla="*/ 6045785 h 6858000"/>
              <a:gd name="connsiteX11765" fmla="*/ 6369603 w 7735930"/>
              <a:gd name="connsiteY11765" fmla="*/ 6045211 h 6858000"/>
              <a:gd name="connsiteX11766" fmla="*/ 6369600 w 7735930"/>
              <a:gd name="connsiteY11766" fmla="*/ 6045210 h 6858000"/>
              <a:gd name="connsiteX11767" fmla="*/ 6371352 w 7735930"/>
              <a:gd name="connsiteY11767" fmla="*/ 6046548 h 6858000"/>
              <a:gd name="connsiteX11768" fmla="*/ 6369601 w 7735930"/>
              <a:gd name="connsiteY11768" fmla="*/ 6045402 h 6858000"/>
              <a:gd name="connsiteX11769" fmla="*/ 6369600 w 7735930"/>
              <a:gd name="connsiteY11769" fmla="*/ 6045402 h 6858000"/>
              <a:gd name="connsiteX11770" fmla="*/ 6368545 w 7735930"/>
              <a:gd name="connsiteY11770" fmla="*/ 6045786 h 6858000"/>
              <a:gd name="connsiteX11771" fmla="*/ 6368194 w 7735930"/>
              <a:gd name="connsiteY11771" fmla="*/ 6047512 h 6858000"/>
              <a:gd name="connsiteX11772" fmla="*/ 6368194 w 7735930"/>
              <a:gd name="connsiteY11772" fmla="*/ 6049237 h 6858000"/>
              <a:gd name="connsiteX11773" fmla="*/ 6371974 w 7735930"/>
              <a:gd name="connsiteY11773" fmla="*/ 6051347 h 6858000"/>
              <a:gd name="connsiteX11774" fmla="*/ 6363183 w 7735930"/>
              <a:gd name="connsiteY11774" fmla="*/ 6054799 h 6858000"/>
              <a:gd name="connsiteX11775" fmla="*/ 6365776 w 7735930"/>
              <a:gd name="connsiteY11775" fmla="*/ 6058514 h 6858000"/>
              <a:gd name="connsiteX11776" fmla="*/ 6365777 w 7735930"/>
              <a:gd name="connsiteY11776" fmla="*/ 6058514 h 6858000"/>
              <a:gd name="connsiteX11777" fmla="*/ 6370743 w 7735930"/>
              <a:gd name="connsiteY11777" fmla="*/ 6058634 h 6858000"/>
              <a:gd name="connsiteX11778" fmla="*/ 6374523 w 7735930"/>
              <a:gd name="connsiteY11778" fmla="*/ 6065921 h 6858000"/>
              <a:gd name="connsiteX11779" fmla="*/ 6372886 w 7735930"/>
              <a:gd name="connsiteY11779" fmla="*/ 6066760 h 6858000"/>
              <a:gd name="connsiteX11780" fmla="*/ 6371974 w 7735930"/>
              <a:gd name="connsiteY11780" fmla="*/ 6069755 h 6858000"/>
              <a:gd name="connsiteX11781" fmla="*/ 6370129 w 7735930"/>
              <a:gd name="connsiteY11781" fmla="*/ 6068797 h 6858000"/>
              <a:gd name="connsiteX11782" fmla="*/ 6370128 w 7735930"/>
              <a:gd name="connsiteY11782" fmla="*/ 6068797 h 6858000"/>
              <a:gd name="connsiteX11783" fmla="*/ 6370743 w 7735930"/>
              <a:gd name="connsiteY11783" fmla="*/ 6071482 h 6858000"/>
              <a:gd name="connsiteX11784" fmla="*/ 6365699 w 7735930"/>
              <a:gd name="connsiteY11784" fmla="*/ 6073399 h 6858000"/>
              <a:gd name="connsiteX11785" fmla="*/ 6359404 w 7735930"/>
              <a:gd name="connsiteY11785" fmla="*/ 6073592 h 6858000"/>
              <a:gd name="connsiteX11786" fmla="*/ 6360569 w 7735930"/>
              <a:gd name="connsiteY11786" fmla="*/ 6069588 h 6858000"/>
              <a:gd name="connsiteX11787" fmla="*/ 6363184 w 7735930"/>
              <a:gd name="connsiteY11787" fmla="*/ 6068030 h 6858000"/>
              <a:gd name="connsiteX11788" fmla="*/ 6357030 w 7735930"/>
              <a:gd name="connsiteY11788" fmla="*/ 6064195 h 6858000"/>
              <a:gd name="connsiteX11789" fmla="*/ 6357030 w 7735930"/>
              <a:gd name="connsiteY11789" fmla="*/ 6064196 h 6858000"/>
              <a:gd name="connsiteX11790" fmla="*/ 6357029 w 7735930"/>
              <a:gd name="connsiteY11790" fmla="*/ 6064195 h 6858000"/>
              <a:gd name="connsiteX11791" fmla="*/ 6353249 w 7735930"/>
              <a:gd name="connsiteY11791" fmla="*/ 6073592 h 6858000"/>
              <a:gd name="connsiteX11792" fmla="*/ 6352689 w 7735930"/>
              <a:gd name="connsiteY11792" fmla="*/ 6073902 h 6858000"/>
              <a:gd name="connsiteX11793" fmla="*/ 6353250 w 7735930"/>
              <a:gd name="connsiteY11793" fmla="*/ 6068030 h 6858000"/>
              <a:gd name="connsiteX11794" fmla="*/ 6353249 w 7735930"/>
              <a:gd name="connsiteY11794" fmla="*/ 6068030 h 6858000"/>
              <a:gd name="connsiteX11795" fmla="*/ 6348327 w 7735930"/>
              <a:gd name="connsiteY11795" fmla="*/ 6069755 h 6858000"/>
              <a:gd name="connsiteX11796" fmla="*/ 6348503 w 7735930"/>
              <a:gd name="connsiteY11796" fmla="*/ 6068989 h 6858000"/>
              <a:gd name="connsiteX11797" fmla="*/ 6348502 w 7735930"/>
              <a:gd name="connsiteY11797" fmla="*/ 6068989 h 6858000"/>
              <a:gd name="connsiteX11798" fmla="*/ 6348150 w 7735930"/>
              <a:gd name="connsiteY11798" fmla="*/ 6068989 h 6858000"/>
              <a:gd name="connsiteX11799" fmla="*/ 6345777 w 7735930"/>
              <a:gd name="connsiteY11799" fmla="*/ 6070715 h 6858000"/>
              <a:gd name="connsiteX11800" fmla="*/ 6345777 w 7735930"/>
              <a:gd name="connsiteY11800" fmla="*/ 6072824 h 6858000"/>
              <a:gd name="connsiteX11801" fmla="*/ 6350348 w 7735930"/>
              <a:gd name="connsiteY11801" fmla="*/ 6075509 h 6858000"/>
              <a:gd name="connsiteX11802" fmla="*/ 6350348 w 7735930"/>
              <a:gd name="connsiteY11802" fmla="*/ 6075508 h 6858000"/>
              <a:gd name="connsiteX11803" fmla="*/ 6350349 w 7735930"/>
              <a:gd name="connsiteY11803" fmla="*/ 6075509 h 6858000"/>
              <a:gd name="connsiteX11804" fmla="*/ 6350700 w 7735930"/>
              <a:gd name="connsiteY11804" fmla="*/ 6075317 h 6858000"/>
              <a:gd name="connsiteX11805" fmla="*/ 6349733 w 7735930"/>
              <a:gd name="connsiteY11805" fmla="*/ 6078577 h 6858000"/>
              <a:gd name="connsiteX11806" fmla="*/ 6348502 w 7735930"/>
              <a:gd name="connsiteY11806" fmla="*/ 6080687 h 6858000"/>
              <a:gd name="connsiteX11807" fmla="*/ 6346919 w 7735930"/>
              <a:gd name="connsiteY11807" fmla="*/ 6082988 h 6858000"/>
              <a:gd name="connsiteX11808" fmla="*/ 6346919 w 7735930"/>
              <a:gd name="connsiteY11808" fmla="*/ 6084522 h 6858000"/>
              <a:gd name="connsiteX11809" fmla="*/ 6349985 w 7735930"/>
              <a:gd name="connsiteY11809" fmla="*/ 6089819 h 6858000"/>
              <a:gd name="connsiteX11810" fmla="*/ 6349986 w 7735930"/>
              <a:gd name="connsiteY11810" fmla="*/ 6089819 h 6858000"/>
              <a:gd name="connsiteX11811" fmla="*/ 6353249 w 7735930"/>
              <a:gd name="connsiteY11811" fmla="*/ 6090083 h 6858000"/>
              <a:gd name="connsiteX11812" fmla="*/ 6353820 w 7735930"/>
              <a:gd name="connsiteY11812" fmla="*/ 6093367 h 6858000"/>
              <a:gd name="connsiteX11813" fmla="*/ 6350700 w 7735930"/>
              <a:gd name="connsiteY11813" fmla="*/ 6095644 h 6858000"/>
              <a:gd name="connsiteX11814" fmla="*/ 6354480 w 7735930"/>
              <a:gd name="connsiteY11814" fmla="*/ 6099288 h 6858000"/>
              <a:gd name="connsiteX11815" fmla="*/ 6354481 w 7735930"/>
              <a:gd name="connsiteY11815" fmla="*/ 6099287 h 6858000"/>
              <a:gd name="connsiteX11816" fmla="*/ 6354481 w 7735930"/>
              <a:gd name="connsiteY11816" fmla="*/ 6099288 h 6858000"/>
              <a:gd name="connsiteX11817" fmla="*/ 6357129 w 7735930"/>
              <a:gd name="connsiteY11817" fmla="*/ 6097658 h 6858000"/>
              <a:gd name="connsiteX11818" fmla="*/ 6358260 w 7735930"/>
              <a:gd name="connsiteY11818" fmla="*/ 6093729 h 6858000"/>
              <a:gd name="connsiteX11819" fmla="*/ 6360249 w 7735930"/>
              <a:gd name="connsiteY11819" fmla="*/ 6099624 h 6858000"/>
              <a:gd name="connsiteX11820" fmla="*/ 6362040 w 7735930"/>
              <a:gd name="connsiteY11820" fmla="*/ 6101206 h 6858000"/>
              <a:gd name="connsiteX11821" fmla="*/ 6362512 w 7735930"/>
              <a:gd name="connsiteY11821" fmla="*/ 6104370 h 6858000"/>
              <a:gd name="connsiteX11822" fmla="*/ 6360809 w 7735930"/>
              <a:gd name="connsiteY11822" fmla="*/ 6108684 h 6858000"/>
              <a:gd name="connsiteX11823" fmla="*/ 6355096 w 7735930"/>
              <a:gd name="connsiteY11823" fmla="*/ 6106575 h 6858000"/>
              <a:gd name="connsiteX11824" fmla="*/ 6355095 w 7735930"/>
              <a:gd name="connsiteY11824" fmla="*/ 6106575 h 6858000"/>
              <a:gd name="connsiteX11825" fmla="*/ 6355710 w 7735930"/>
              <a:gd name="connsiteY11825" fmla="*/ 6108301 h 6858000"/>
              <a:gd name="connsiteX11826" fmla="*/ 6356238 w 7735930"/>
              <a:gd name="connsiteY11826" fmla="*/ 6108685 h 6858000"/>
              <a:gd name="connsiteX11827" fmla="*/ 6358612 w 7735930"/>
              <a:gd name="connsiteY11827" fmla="*/ 6110602 h 6858000"/>
              <a:gd name="connsiteX11828" fmla="*/ 6358613 w 7735930"/>
              <a:gd name="connsiteY11828" fmla="*/ 6110602 h 6858000"/>
              <a:gd name="connsiteX11829" fmla="*/ 6359052 w 7735930"/>
              <a:gd name="connsiteY11829" fmla="*/ 6110602 h 6858000"/>
              <a:gd name="connsiteX11830" fmla="*/ 6362655 w 7735930"/>
              <a:gd name="connsiteY11830" fmla="*/ 6110219 h 6858000"/>
              <a:gd name="connsiteX11831" fmla="*/ 6363447 w 7735930"/>
              <a:gd name="connsiteY11831" fmla="*/ 6111369 h 6858000"/>
              <a:gd name="connsiteX11832" fmla="*/ 6362655 w 7735930"/>
              <a:gd name="connsiteY11832" fmla="*/ 6112520 h 6858000"/>
              <a:gd name="connsiteX11833" fmla="*/ 6359227 w 7735930"/>
              <a:gd name="connsiteY11833" fmla="*/ 6112712 h 6858000"/>
              <a:gd name="connsiteX11834" fmla="*/ 6357821 w 7735930"/>
              <a:gd name="connsiteY11834" fmla="*/ 6112902 h 6858000"/>
              <a:gd name="connsiteX11835" fmla="*/ 6357646 w 7735930"/>
              <a:gd name="connsiteY11835" fmla="*/ 6112136 h 6858000"/>
              <a:gd name="connsiteX11836" fmla="*/ 6355711 w 7735930"/>
              <a:gd name="connsiteY11836" fmla="*/ 6110602 h 6858000"/>
              <a:gd name="connsiteX11837" fmla="*/ 6354832 w 7735930"/>
              <a:gd name="connsiteY11837" fmla="*/ 6110027 h 6858000"/>
              <a:gd name="connsiteX11838" fmla="*/ 6354831 w 7735930"/>
              <a:gd name="connsiteY11838" fmla="*/ 6110027 h 6858000"/>
              <a:gd name="connsiteX11839" fmla="*/ 6354657 w 7735930"/>
              <a:gd name="connsiteY11839" fmla="*/ 6110027 h 6858000"/>
              <a:gd name="connsiteX11840" fmla="*/ 6354481 w 7735930"/>
              <a:gd name="connsiteY11840" fmla="*/ 6109643 h 6858000"/>
              <a:gd name="connsiteX11841" fmla="*/ 6353514 w 7735930"/>
              <a:gd name="connsiteY11841" fmla="*/ 6105808 h 6858000"/>
              <a:gd name="connsiteX11842" fmla="*/ 6353513 w 7735930"/>
              <a:gd name="connsiteY11842" fmla="*/ 6105810 h 6858000"/>
              <a:gd name="connsiteX11843" fmla="*/ 6353513 w 7735930"/>
              <a:gd name="connsiteY11843" fmla="*/ 6105808 h 6858000"/>
              <a:gd name="connsiteX11844" fmla="*/ 6353249 w 7735930"/>
              <a:gd name="connsiteY11844" fmla="*/ 6106765 h 6858000"/>
              <a:gd name="connsiteX11845" fmla="*/ 6352107 w 7735930"/>
              <a:gd name="connsiteY11845" fmla="*/ 6104849 h 6858000"/>
              <a:gd name="connsiteX11846" fmla="*/ 6352106 w 7735930"/>
              <a:gd name="connsiteY11846" fmla="*/ 6104850 h 6858000"/>
              <a:gd name="connsiteX11847" fmla="*/ 6352106 w 7735930"/>
              <a:gd name="connsiteY11847" fmla="*/ 6104849 h 6858000"/>
              <a:gd name="connsiteX11848" fmla="*/ 6352106 w 7735930"/>
              <a:gd name="connsiteY11848" fmla="*/ 6119807 h 6858000"/>
              <a:gd name="connsiteX11849" fmla="*/ 6346919 w 7735930"/>
              <a:gd name="connsiteY11849" fmla="*/ 6125368 h 6858000"/>
              <a:gd name="connsiteX11850" fmla="*/ 6350700 w 7735930"/>
              <a:gd name="connsiteY11850" fmla="*/ 6132655 h 6858000"/>
              <a:gd name="connsiteX11851" fmla="*/ 6350701 w 7735930"/>
              <a:gd name="connsiteY11851" fmla="*/ 6132653 h 6858000"/>
              <a:gd name="connsiteX11852" fmla="*/ 6350701 w 7735930"/>
              <a:gd name="connsiteY11852" fmla="*/ 6132655 h 6858000"/>
              <a:gd name="connsiteX11853" fmla="*/ 6353261 w 7735930"/>
              <a:gd name="connsiteY11853" fmla="*/ 6128100 h 6858000"/>
              <a:gd name="connsiteX11854" fmla="*/ 6353250 w 7735930"/>
              <a:gd name="connsiteY11854" fmla="*/ 6119807 h 6858000"/>
              <a:gd name="connsiteX11855" fmla="*/ 6355491 w 7735930"/>
              <a:gd name="connsiteY11855" fmla="*/ 6120214 h 6858000"/>
              <a:gd name="connsiteX11856" fmla="*/ 6355492 w 7735930"/>
              <a:gd name="connsiteY11856" fmla="*/ 6120214 h 6858000"/>
              <a:gd name="connsiteX11857" fmla="*/ 6358258 w 7735930"/>
              <a:gd name="connsiteY11857" fmla="*/ 6117891 h 6858000"/>
              <a:gd name="connsiteX11858" fmla="*/ 6357029 w 7735930"/>
              <a:gd name="connsiteY11858" fmla="*/ 6119807 h 6858000"/>
              <a:gd name="connsiteX11859" fmla="*/ 6359403 w 7735930"/>
              <a:gd name="connsiteY11859" fmla="*/ 6123450 h 6858000"/>
              <a:gd name="connsiteX11860" fmla="*/ 6359403 w 7735930"/>
              <a:gd name="connsiteY11860" fmla="*/ 6123448 h 6858000"/>
              <a:gd name="connsiteX11861" fmla="*/ 6359404 w 7735930"/>
              <a:gd name="connsiteY11861" fmla="*/ 6123450 h 6858000"/>
              <a:gd name="connsiteX11862" fmla="*/ 6359404 w 7735930"/>
              <a:gd name="connsiteY11862" fmla="*/ 6117889 h 6858000"/>
              <a:gd name="connsiteX11863" fmla="*/ 6362040 w 7735930"/>
              <a:gd name="connsiteY11863" fmla="*/ 6119807 h 6858000"/>
              <a:gd name="connsiteX11864" fmla="*/ 6362040 w 7735930"/>
              <a:gd name="connsiteY11864" fmla="*/ 6121533 h 6858000"/>
              <a:gd name="connsiteX11865" fmla="*/ 6362041 w 7735930"/>
              <a:gd name="connsiteY11865" fmla="*/ 6121533 h 6858000"/>
              <a:gd name="connsiteX11866" fmla="*/ 6363184 w 7735930"/>
              <a:gd name="connsiteY11866" fmla="*/ 6121533 h 6858000"/>
              <a:gd name="connsiteX11867" fmla="*/ 6368195 w 7735930"/>
              <a:gd name="connsiteY11867" fmla="*/ 6119807 h 6858000"/>
              <a:gd name="connsiteX11868" fmla="*/ 6366964 w 7735930"/>
              <a:gd name="connsiteY11868" fmla="*/ 6117889 h 6858000"/>
              <a:gd name="connsiteX11869" fmla="*/ 6368611 w 7735930"/>
              <a:gd name="connsiteY11869" fmla="*/ 6116907 h 6858000"/>
              <a:gd name="connsiteX11870" fmla="*/ 6369600 w 7735930"/>
              <a:gd name="connsiteY11870" fmla="*/ 6121533 h 6858000"/>
              <a:gd name="connsiteX11871" fmla="*/ 6367578 w 7735930"/>
              <a:gd name="connsiteY11871" fmla="*/ 6125368 h 6858000"/>
              <a:gd name="connsiteX11872" fmla="*/ 6367579 w 7735930"/>
              <a:gd name="connsiteY11872" fmla="*/ 6125368 h 6858000"/>
              <a:gd name="connsiteX11873" fmla="*/ 6370744 w 7735930"/>
              <a:gd name="connsiteY11873" fmla="*/ 6125368 h 6858000"/>
              <a:gd name="connsiteX11874" fmla="*/ 6376897 w 7735930"/>
              <a:gd name="connsiteY11874" fmla="*/ 6125368 h 6858000"/>
              <a:gd name="connsiteX11875" fmla="*/ 6373083 w 7735930"/>
              <a:gd name="connsiteY11875" fmla="*/ 6132367 h 6858000"/>
              <a:gd name="connsiteX11876" fmla="*/ 6369600 w 7735930"/>
              <a:gd name="connsiteY11876" fmla="*/ 6138216 h 6858000"/>
              <a:gd name="connsiteX11877" fmla="*/ 6374523 w 7735930"/>
              <a:gd name="connsiteY11877" fmla="*/ 6143778 h 6858000"/>
              <a:gd name="connsiteX11878" fmla="*/ 6374084 w 7735930"/>
              <a:gd name="connsiteY11878" fmla="*/ 6144736 h 6858000"/>
              <a:gd name="connsiteX11879" fmla="*/ 6374085 w 7735930"/>
              <a:gd name="connsiteY11879" fmla="*/ 6144736 h 6858000"/>
              <a:gd name="connsiteX11880" fmla="*/ 6374348 w 7735930"/>
              <a:gd name="connsiteY11880" fmla="*/ 6144736 h 6858000"/>
              <a:gd name="connsiteX11881" fmla="*/ 6377073 w 7735930"/>
              <a:gd name="connsiteY11881" fmla="*/ 6153366 h 6858000"/>
              <a:gd name="connsiteX11882" fmla="*/ 6377073 w 7735930"/>
              <a:gd name="connsiteY11882" fmla="*/ 6169474 h 6858000"/>
              <a:gd name="connsiteX11883" fmla="*/ 6377074 w 7735930"/>
              <a:gd name="connsiteY11883" fmla="*/ 6169473 h 6858000"/>
              <a:gd name="connsiteX11884" fmla="*/ 6377074 w 7735930"/>
              <a:gd name="connsiteY11884" fmla="*/ 6169474 h 6858000"/>
              <a:gd name="connsiteX11885" fmla="*/ 6378480 w 7735930"/>
              <a:gd name="connsiteY11885" fmla="*/ 6168899 h 6858000"/>
              <a:gd name="connsiteX11886" fmla="*/ 6378905 w 7735930"/>
              <a:gd name="connsiteY11886" fmla="*/ 6168936 h 6858000"/>
              <a:gd name="connsiteX11887" fmla="*/ 6380677 w 7735930"/>
              <a:gd name="connsiteY11887" fmla="*/ 6169090 h 6858000"/>
              <a:gd name="connsiteX11888" fmla="*/ 6381029 w 7735930"/>
              <a:gd name="connsiteY11888" fmla="*/ 6170816 h 6858000"/>
              <a:gd name="connsiteX11889" fmla="*/ 6380501 w 7735930"/>
              <a:gd name="connsiteY11889" fmla="*/ 6172351 h 6858000"/>
              <a:gd name="connsiteX11890" fmla="*/ 6375666 w 7735930"/>
              <a:gd name="connsiteY11890" fmla="*/ 6174268 h 6858000"/>
              <a:gd name="connsiteX11891" fmla="*/ 6371183 w 7735930"/>
              <a:gd name="connsiteY11891" fmla="*/ 6177336 h 6858000"/>
              <a:gd name="connsiteX11892" fmla="*/ 6370567 w 7735930"/>
              <a:gd name="connsiteY11892" fmla="*/ 6184623 h 6858000"/>
              <a:gd name="connsiteX11893" fmla="*/ 6370568 w 7735930"/>
              <a:gd name="connsiteY11893" fmla="*/ 6184623 h 6858000"/>
              <a:gd name="connsiteX11894" fmla="*/ 6370743 w 7735930"/>
              <a:gd name="connsiteY11894" fmla="*/ 6184623 h 6858000"/>
              <a:gd name="connsiteX11895" fmla="*/ 6373259 w 7735930"/>
              <a:gd name="connsiteY11895" fmla="*/ 6192054 h 6858000"/>
              <a:gd name="connsiteX11896" fmla="*/ 6376897 w 7735930"/>
              <a:gd name="connsiteY11896" fmla="*/ 6195746 h 6858000"/>
              <a:gd name="connsiteX11897" fmla="*/ 6374523 w 7735930"/>
              <a:gd name="connsiteY11897" fmla="*/ 6197472 h 6858000"/>
              <a:gd name="connsiteX11898" fmla="*/ 6366963 w 7735930"/>
              <a:gd name="connsiteY11898" fmla="*/ 6206868 h 6858000"/>
              <a:gd name="connsiteX11899" fmla="*/ 6370743 w 7735930"/>
              <a:gd name="connsiteY11899" fmla="*/ 6208594 h 6858000"/>
              <a:gd name="connsiteX11900" fmla="*/ 6368194 w 7735930"/>
              <a:gd name="connsiteY11900" fmla="*/ 6212428 h 6858000"/>
              <a:gd name="connsiteX11901" fmla="*/ 6363480 w 7735930"/>
              <a:gd name="connsiteY11901" fmla="*/ 6209625 h 6858000"/>
              <a:gd name="connsiteX11902" fmla="*/ 6363479 w 7735930"/>
              <a:gd name="connsiteY11902" fmla="*/ 6209624 h 6858000"/>
              <a:gd name="connsiteX11903" fmla="*/ 6360809 w 7735930"/>
              <a:gd name="connsiteY11903" fmla="*/ 6212428 h 6858000"/>
              <a:gd name="connsiteX11904" fmla="*/ 6357085 w 7735930"/>
              <a:gd name="connsiteY11904" fmla="*/ 6208833 h 6858000"/>
              <a:gd name="connsiteX11905" fmla="*/ 6357084 w 7735930"/>
              <a:gd name="connsiteY11905" fmla="*/ 6208834 h 6858000"/>
              <a:gd name="connsiteX11906" fmla="*/ 6357084 w 7735930"/>
              <a:gd name="connsiteY11906" fmla="*/ 6208833 h 6858000"/>
              <a:gd name="connsiteX11907" fmla="*/ 6354480 w 7735930"/>
              <a:gd name="connsiteY11907" fmla="*/ 6214155 h 6858000"/>
              <a:gd name="connsiteX11908" fmla="*/ 6344547 w 7735930"/>
              <a:gd name="connsiteY11908" fmla="*/ 6212429 h 6858000"/>
              <a:gd name="connsiteX11909" fmla="*/ 6343931 w 7735930"/>
              <a:gd name="connsiteY11909" fmla="*/ 6212046 h 6858000"/>
              <a:gd name="connsiteX11910" fmla="*/ 6343930 w 7735930"/>
              <a:gd name="connsiteY11910" fmla="*/ 6212046 h 6858000"/>
              <a:gd name="connsiteX11911" fmla="*/ 6343930 w 7735930"/>
              <a:gd name="connsiteY11911" fmla="*/ 6212429 h 6858000"/>
              <a:gd name="connsiteX11912" fmla="*/ 6342963 w 7735930"/>
              <a:gd name="connsiteY11912" fmla="*/ 6219716 h 6858000"/>
              <a:gd name="connsiteX11913" fmla="*/ 6340767 w 7735930"/>
              <a:gd name="connsiteY11913" fmla="*/ 6221058 h 6858000"/>
              <a:gd name="connsiteX11914" fmla="*/ 6339800 w 7735930"/>
              <a:gd name="connsiteY11914" fmla="*/ 6217990 h 6858000"/>
              <a:gd name="connsiteX11915" fmla="*/ 6340415 w 7735930"/>
              <a:gd name="connsiteY11915" fmla="*/ 6214539 h 6858000"/>
              <a:gd name="connsiteX11916" fmla="*/ 6334613 w 7735930"/>
              <a:gd name="connsiteY11916" fmla="*/ 6208594 h 6858000"/>
              <a:gd name="connsiteX11917" fmla="*/ 6334612 w 7735930"/>
              <a:gd name="connsiteY11917" fmla="*/ 6208595 h 6858000"/>
              <a:gd name="connsiteX11918" fmla="*/ 6334612 w 7735930"/>
              <a:gd name="connsiteY11918" fmla="*/ 6208594 h 6858000"/>
              <a:gd name="connsiteX11919" fmla="*/ 6333205 w 7735930"/>
              <a:gd name="connsiteY11919" fmla="*/ 6210511 h 6858000"/>
              <a:gd name="connsiteX11920" fmla="*/ 6332064 w 7735930"/>
              <a:gd name="connsiteY11920" fmla="*/ 6209553 h 6858000"/>
              <a:gd name="connsiteX11921" fmla="*/ 6332063 w 7735930"/>
              <a:gd name="connsiteY11921" fmla="*/ 6209553 h 6858000"/>
              <a:gd name="connsiteX11922" fmla="*/ 6330832 w 7735930"/>
              <a:gd name="connsiteY11922" fmla="*/ 6210512 h 6858000"/>
              <a:gd name="connsiteX11923" fmla="*/ 6328282 w 7735930"/>
              <a:gd name="connsiteY11923" fmla="*/ 6221441 h 6858000"/>
              <a:gd name="connsiteX11924" fmla="*/ 6326525 w 7735930"/>
              <a:gd name="connsiteY11924" fmla="*/ 6220675 h 6858000"/>
              <a:gd name="connsiteX11925" fmla="*/ 6326524 w 7735930"/>
              <a:gd name="connsiteY11925" fmla="*/ 6220675 h 6858000"/>
              <a:gd name="connsiteX11926" fmla="*/ 6327052 w 7735930"/>
              <a:gd name="connsiteY11926" fmla="*/ 6223552 h 6858000"/>
              <a:gd name="connsiteX11927" fmla="*/ 6325019 w 7735930"/>
              <a:gd name="connsiteY11927" fmla="*/ 6226427 h 6858000"/>
              <a:gd name="connsiteX11928" fmla="*/ 6322130 w 7735930"/>
              <a:gd name="connsiteY11928" fmla="*/ 6223552 h 6858000"/>
              <a:gd name="connsiteX11929" fmla="*/ 6322129 w 7735930"/>
              <a:gd name="connsiteY11929" fmla="*/ 6223552 h 6858000"/>
              <a:gd name="connsiteX11930" fmla="*/ 6319557 w 7735930"/>
              <a:gd name="connsiteY11930" fmla="*/ 6227698 h 6858000"/>
              <a:gd name="connsiteX11931" fmla="*/ 6315800 w 7735930"/>
              <a:gd name="connsiteY11931" fmla="*/ 6229112 h 6858000"/>
              <a:gd name="connsiteX11932" fmla="*/ 6314602 w 7735930"/>
              <a:gd name="connsiteY11932" fmla="*/ 6225829 h 6858000"/>
              <a:gd name="connsiteX11933" fmla="*/ 6312125 w 7735930"/>
              <a:gd name="connsiteY11933" fmla="*/ 6225553 h 6858000"/>
              <a:gd name="connsiteX11934" fmla="*/ 6309645 w 7735930"/>
              <a:gd name="connsiteY11934" fmla="*/ 6225278 h 6858000"/>
              <a:gd name="connsiteX11935" fmla="*/ 6304634 w 7735930"/>
              <a:gd name="connsiteY11935" fmla="*/ 6240235 h 6858000"/>
              <a:gd name="connsiteX11936" fmla="*/ 6302700 w 7735930"/>
              <a:gd name="connsiteY11936" fmla="*/ 6241002 h 6858000"/>
              <a:gd name="connsiteX11937" fmla="*/ 6304634 w 7735930"/>
              <a:gd name="connsiteY11937" fmla="*/ 6241961 h 6858000"/>
              <a:gd name="connsiteX11938" fmla="*/ 6303316 w 7735930"/>
              <a:gd name="connsiteY11938" fmla="*/ 6245796 h 6858000"/>
              <a:gd name="connsiteX11939" fmla="*/ 6302700 w 7735930"/>
              <a:gd name="connsiteY11939" fmla="*/ 6247522 h 6858000"/>
              <a:gd name="connsiteX11940" fmla="*/ 6303316 w 7735930"/>
              <a:gd name="connsiteY11940" fmla="*/ 6249248 h 6858000"/>
              <a:gd name="connsiteX11941" fmla="*/ 6299975 w 7735930"/>
              <a:gd name="connsiteY11941" fmla="*/ 6254833 h 6858000"/>
              <a:gd name="connsiteX11942" fmla="*/ 6294789 w 7735930"/>
              <a:gd name="connsiteY11942" fmla="*/ 6254809 h 6858000"/>
              <a:gd name="connsiteX11943" fmla="*/ 6295317 w 7735930"/>
              <a:gd name="connsiteY11943" fmla="*/ 6252125 h 6858000"/>
              <a:gd name="connsiteX11944" fmla="*/ 6295316 w 7735930"/>
              <a:gd name="connsiteY11944" fmla="*/ 6252125 h 6858000"/>
              <a:gd name="connsiteX11945" fmla="*/ 6293382 w 7735930"/>
              <a:gd name="connsiteY11945" fmla="*/ 6253082 h 6858000"/>
              <a:gd name="connsiteX11946" fmla="*/ 6289701 w 7735930"/>
              <a:gd name="connsiteY11946" fmla="*/ 6250446 h 6858000"/>
              <a:gd name="connsiteX11947" fmla="*/ 6289701 w 7735930"/>
              <a:gd name="connsiteY11947" fmla="*/ 6250447 h 6858000"/>
              <a:gd name="connsiteX11948" fmla="*/ 6289700 w 7735930"/>
              <a:gd name="connsiteY11948" fmla="*/ 6250446 h 6858000"/>
              <a:gd name="connsiteX11949" fmla="*/ 6287404 w 7735930"/>
              <a:gd name="connsiteY11949" fmla="*/ 6251549 h 6858000"/>
              <a:gd name="connsiteX11950" fmla="*/ 6286437 w 7735930"/>
              <a:gd name="connsiteY11950" fmla="*/ 6253275 h 6858000"/>
              <a:gd name="connsiteX11951" fmla="*/ 6285030 w 7735930"/>
              <a:gd name="connsiteY11951" fmla="*/ 6256344 h 6858000"/>
              <a:gd name="connsiteX11952" fmla="*/ 6283801 w 7735930"/>
              <a:gd name="connsiteY11952" fmla="*/ 6257301 h 6858000"/>
              <a:gd name="connsiteX11953" fmla="*/ 6283009 w 7735930"/>
              <a:gd name="connsiteY11953" fmla="*/ 6255385 h 6858000"/>
              <a:gd name="connsiteX11954" fmla="*/ 6285031 w 7735930"/>
              <a:gd name="connsiteY11954" fmla="*/ 6251166 h 6858000"/>
              <a:gd name="connsiteX11955" fmla="*/ 6285823 w 7735930"/>
              <a:gd name="connsiteY11955" fmla="*/ 6249248 h 6858000"/>
              <a:gd name="connsiteX11956" fmla="*/ 6278438 w 7735930"/>
              <a:gd name="connsiteY11956" fmla="*/ 6247522 h 6858000"/>
              <a:gd name="connsiteX11957" fmla="*/ 6278437 w 7735930"/>
              <a:gd name="connsiteY11957" fmla="*/ 6247522 h 6858000"/>
              <a:gd name="connsiteX11958" fmla="*/ 6278700 w 7735930"/>
              <a:gd name="connsiteY11958" fmla="*/ 6250753 h 6858000"/>
              <a:gd name="connsiteX11959" fmla="*/ 6277119 w 7735930"/>
              <a:gd name="connsiteY11959" fmla="*/ 6245796 h 6858000"/>
              <a:gd name="connsiteX11960" fmla="*/ 6277118 w 7735930"/>
              <a:gd name="connsiteY11960" fmla="*/ 6245798 h 6858000"/>
              <a:gd name="connsiteX11961" fmla="*/ 6277118 w 7735930"/>
              <a:gd name="connsiteY11961" fmla="*/ 6245796 h 6858000"/>
              <a:gd name="connsiteX11962" fmla="*/ 6273690 w 7735930"/>
              <a:gd name="connsiteY11962" fmla="*/ 6252892 h 6858000"/>
              <a:gd name="connsiteX11963" fmla="*/ 6277470 w 7735930"/>
              <a:gd name="connsiteY11963" fmla="*/ 6255385 h 6858000"/>
              <a:gd name="connsiteX11964" fmla="*/ 6277471 w 7735930"/>
              <a:gd name="connsiteY11964" fmla="*/ 6255385 h 6858000"/>
              <a:gd name="connsiteX11965" fmla="*/ 6277910 w 7735930"/>
              <a:gd name="connsiteY11965" fmla="*/ 6255385 h 6858000"/>
              <a:gd name="connsiteX11966" fmla="*/ 6278085 w 7735930"/>
              <a:gd name="connsiteY11966" fmla="*/ 6256152 h 6858000"/>
              <a:gd name="connsiteX11967" fmla="*/ 6278261 w 7735930"/>
              <a:gd name="connsiteY11967" fmla="*/ 6258069 h 6858000"/>
              <a:gd name="connsiteX11968" fmla="*/ 6278261 w 7735930"/>
              <a:gd name="connsiteY11968" fmla="*/ 6259412 h 6858000"/>
              <a:gd name="connsiteX11969" fmla="*/ 6278085 w 7735930"/>
              <a:gd name="connsiteY11969" fmla="*/ 6259795 h 6858000"/>
              <a:gd name="connsiteX11970" fmla="*/ 6278085 w 7735930"/>
              <a:gd name="connsiteY11970" fmla="*/ 6259987 h 6858000"/>
              <a:gd name="connsiteX11971" fmla="*/ 6277118 w 7735930"/>
              <a:gd name="connsiteY11971" fmla="*/ 6261138 h 6858000"/>
              <a:gd name="connsiteX11972" fmla="*/ 6274745 w 7735930"/>
              <a:gd name="connsiteY11972" fmla="*/ 6263822 h 6858000"/>
              <a:gd name="connsiteX11973" fmla="*/ 6274130 w 7735930"/>
              <a:gd name="connsiteY11973" fmla="*/ 6264013 h 6858000"/>
              <a:gd name="connsiteX11974" fmla="*/ 6273691 w 7735930"/>
              <a:gd name="connsiteY11974" fmla="*/ 6263247 h 6858000"/>
              <a:gd name="connsiteX11975" fmla="*/ 6273339 w 7735930"/>
              <a:gd name="connsiteY11975" fmla="*/ 6261905 h 6858000"/>
              <a:gd name="connsiteX11976" fmla="*/ 6273691 w 7735930"/>
              <a:gd name="connsiteY11976" fmla="*/ 6260371 h 6858000"/>
              <a:gd name="connsiteX11977" fmla="*/ 6274745 w 7735930"/>
              <a:gd name="connsiteY11977" fmla="*/ 6260946 h 6858000"/>
              <a:gd name="connsiteX11978" fmla="*/ 6274921 w 7735930"/>
              <a:gd name="connsiteY11978" fmla="*/ 6261138 h 6858000"/>
              <a:gd name="connsiteX11979" fmla="*/ 6274921 w 7735930"/>
              <a:gd name="connsiteY11979" fmla="*/ 6261137 h 6858000"/>
              <a:gd name="connsiteX11980" fmla="*/ 6274922 w 7735930"/>
              <a:gd name="connsiteY11980" fmla="*/ 6261138 h 6858000"/>
              <a:gd name="connsiteX11981" fmla="*/ 6276064 w 7735930"/>
              <a:gd name="connsiteY11981" fmla="*/ 6259603 h 6858000"/>
              <a:gd name="connsiteX11982" fmla="*/ 6276856 w 7735930"/>
              <a:gd name="connsiteY11982" fmla="*/ 6258645 h 6858000"/>
              <a:gd name="connsiteX11983" fmla="*/ 6276680 w 7735930"/>
              <a:gd name="connsiteY11983" fmla="*/ 6257302 h 6858000"/>
              <a:gd name="connsiteX11984" fmla="*/ 6271933 w 7735930"/>
              <a:gd name="connsiteY11984" fmla="*/ 6253851 h 6858000"/>
              <a:gd name="connsiteX11985" fmla="*/ 6271933 w 7735930"/>
              <a:gd name="connsiteY11985" fmla="*/ 6253852 h 6858000"/>
              <a:gd name="connsiteX11986" fmla="*/ 6271932 w 7735930"/>
              <a:gd name="connsiteY11986" fmla="*/ 6253851 h 6858000"/>
              <a:gd name="connsiteX11987" fmla="*/ 6272107 w 7735930"/>
              <a:gd name="connsiteY11987" fmla="*/ 6254809 h 6858000"/>
              <a:gd name="connsiteX11988" fmla="*/ 6269735 w 7735930"/>
              <a:gd name="connsiteY11988" fmla="*/ 6256918 h 6858000"/>
              <a:gd name="connsiteX11989" fmla="*/ 6269735 w 7735930"/>
              <a:gd name="connsiteY11989" fmla="*/ 6253083 h 6858000"/>
              <a:gd name="connsiteX11990" fmla="*/ 6254702 w 7735930"/>
              <a:gd name="connsiteY11990" fmla="*/ 6243687 h 6858000"/>
              <a:gd name="connsiteX11991" fmla="*/ 6254702 w 7735930"/>
              <a:gd name="connsiteY11991" fmla="*/ 6243688 h 6858000"/>
              <a:gd name="connsiteX11992" fmla="*/ 6254701 w 7735930"/>
              <a:gd name="connsiteY11992" fmla="*/ 6243687 h 6858000"/>
              <a:gd name="connsiteX11993" fmla="*/ 6253228 w 7735930"/>
              <a:gd name="connsiteY11993" fmla="*/ 6255552 h 6858000"/>
              <a:gd name="connsiteX11994" fmla="*/ 6251289 w 7735930"/>
              <a:gd name="connsiteY11994" fmla="*/ 6261080 h 6858000"/>
              <a:gd name="connsiteX11995" fmla="*/ 6247142 w 7735930"/>
              <a:gd name="connsiteY11995" fmla="*/ 6260371 h 6858000"/>
              <a:gd name="connsiteX11996" fmla="*/ 6245911 w 7735930"/>
              <a:gd name="connsiteY11996" fmla="*/ 6251358 h 6858000"/>
              <a:gd name="connsiteX11997" fmla="*/ 6245910 w 7735930"/>
              <a:gd name="connsiteY11997" fmla="*/ 6251358 h 6858000"/>
              <a:gd name="connsiteX11998" fmla="*/ 6237207 w 7735930"/>
              <a:gd name="connsiteY11998" fmla="*/ 6251358 h 6858000"/>
              <a:gd name="connsiteX11999" fmla="*/ 6238614 w 7735930"/>
              <a:gd name="connsiteY11999" fmla="*/ 6253851 h 6858000"/>
              <a:gd name="connsiteX12000" fmla="*/ 6238789 w 7735930"/>
              <a:gd name="connsiteY12000" fmla="*/ 6254234 h 6858000"/>
              <a:gd name="connsiteX12001" fmla="*/ 6238789 w 7735930"/>
              <a:gd name="connsiteY12001" fmla="*/ 6254426 h 6858000"/>
              <a:gd name="connsiteX12002" fmla="*/ 6238789 w 7735930"/>
              <a:gd name="connsiteY12002" fmla="*/ 6255385 h 6858000"/>
              <a:gd name="connsiteX12003" fmla="*/ 6237031 w 7735930"/>
              <a:gd name="connsiteY12003" fmla="*/ 6260753 h 6858000"/>
              <a:gd name="connsiteX12004" fmla="*/ 6235801 w 7735930"/>
              <a:gd name="connsiteY12004" fmla="*/ 6260179 h 6858000"/>
              <a:gd name="connsiteX12005" fmla="*/ 6236241 w 7735930"/>
              <a:gd name="connsiteY12005" fmla="*/ 6258453 h 6858000"/>
              <a:gd name="connsiteX12006" fmla="*/ 6237032 w 7735930"/>
              <a:gd name="connsiteY12006" fmla="*/ 6255001 h 6858000"/>
              <a:gd name="connsiteX12007" fmla="*/ 6235801 w 7735930"/>
              <a:gd name="connsiteY12007" fmla="*/ 6253083 h 6858000"/>
              <a:gd name="connsiteX12008" fmla="*/ 6232285 w 7735930"/>
              <a:gd name="connsiteY12008" fmla="*/ 6249248 h 6858000"/>
              <a:gd name="connsiteX12009" fmla="*/ 6232812 w 7735930"/>
              <a:gd name="connsiteY12009" fmla="*/ 6246564 h 6858000"/>
              <a:gd name="connsiteX12010" fmla="*/ 6232811 w 7735930"/>
              <a:gd name="connsiteY12010" fmla="*/ 6246565 h 6858000"/>
              <a:gd name="connsiteX12011" fmla="*/ 6232811 w 7735930"/>
              <a:gd name="connsiteY12011" fmla="*/ 6246564 h 6858000"/>
              <a:gd name="connsiteX12012" fmla="*/ 6231053 w 7735930"/>
              <a:gd name="connsiteY12012" fmla="*/ 6247521 h 6858000"/>
              <a:gd name="connsiteX12013" fmla="*/ 6227274 w 7735930"/>
              <a:gd name="connsiteY12013" fmla="*/ 6244358 h 6858000"/>
              <a:gd name="connsiteX12014" fmla="*/ 6227273 w 7735930"/>
              <a:gd name="connsiteY12014" fmla="*/ 6244358 h 6858000"/>
              <a:gd name="connsiteX12015" fmla="*/ 6223494 w 7735930"/>
              <a:gd name="connsiteY12015" fmla="*/ 6245795 h 6858000"/>
              <a:gd name="connsiteX12016" fmla="*/ 6222647 w 7735930"/>
              <a:gd name="connsiteY12016" fmla="*/ 6241961 h 6858000"/>
              <a:gd name="connsiteX12017" fmla="*/ 6220944 w 7735930"/>
              <a:gd name="connsiteY12017" fmla="*/ 6238126 h 6858000"/>
              <a:gd name="connsiteX12018" fmla="*/ 6220943 w 7735930"/>
              <a:gd name="connsiteY12018" fmla="*/ 6238126 h 6858000"/>
              <a:gd name="connsiteX12019" fmla="*/ 6217340 w 7735930"/>
              <a:gd name="connsiteY12019" fmla="*/ 6241959 h 6858000"/>
              <a:gd name="connsiteX12020" fmla="*/ 6218087 w 7735930"/>
              <a:gd name="connsiteY12020" fmla="*/ 6237167 h 6858000"/>
              <a:gd name="connsiteX12021" fmla="*/ 6218086 w 7735930"/>
              <a:gd name="connsiteY12021" fmla="*/ 6237168 h 6858000"/>
              <a:gd name="connsiteX12022" fmla="*/ 6218086 w 7735930"/>
              <a:gd name="connsiteY12022" fmla="*/ 6237167 h 6858000"/>
              <a:gd name="connsiteX12023" fmla="*/ 6215933 w 7735930"/>
              <a:gd name="connsiteY12023" fmla="*/ 6238126 h 6858000"/>
              <a:gd name="connsiteX12024" fmla="*/ 6215933 w 7735930"/>
              <a:gd name="connsiteY12024" fmla="*/ 6241769 h 6858000"/>
              <a:gd name="connsiteX12025" fmla="*/ 6218922 w 7735930"/>
              <a:gd name="connsiteY12025" fmla="*/ 6244071 h 6858000"/>
              <a:gd name="connsiteX12026" fmla="*/ 6218923 w 7735930"/>
              <a:gd name="connsiteY12026" fmla="*/ 6244071 h 6858000"/>
              <a:gd name="connsiteX12027" fmla="*/ 6219537 w 7735930"/>
              <a:gd name="connsiteY12027" fmla="*/ 6244071 h 6858000"/>
              <a:gd name="connsiteX12028" fmla="*/ 6219537 w 7735930"/>
              <a:gd name="connsiteY12028" fmla="*/ 6245221 h 6858000"/>
              <a:gd name="connsiteX12029" fmla="*/ 6220152 w 7735930"/>
              <a:gd name="connsiteY12029" fmla="*/ 6248865 h 6858000"/>
              <a:gd name="connsiteX12030" fmla="*/ 6220943 w 7735930"/>
              <a:gd name="connsiteY12030" fmla="*/ 6255193 h 6858000"/>
              <a:gd name="connsiteX12031" fmla="*/ 6220943 w 7735930"/>
              <a:gd name="connsiteY12031" fmla="*/ 6255576 h 6858000"/>
              <a:gd name="connsiteX12032" fmla="*/ 6220943 w 7735930"/>
              <a:gd name="connsiteY12032" fmla="*/ 6255768 h 6858000"/>
              <a:gd name="connsiteX12033" fmla="*/ 6220943 w 7735930"/>
              <a:gd name="connsiteY12033" fmla="*/ 6256344 h 6858000"/>
              <a:gd name="connsiteX12034" fmla="*/ 6219361 w 7735930"/>
              <a:gd name="connsiteY12034" fmla="*/ 6258645 h 6858000"/>
              <a:gd name="connsiteX12035" fmla="*/ 6219186 w 7735930"/>
              <a:gd name="connsiteY12035" fmla="*/ 6258645 h 6858000"/>
              <a:gd name="connsiteX12036" fmla="*/ 6219185 w 7735930"/>
              <a:gd name="connsiteY12036" fmla="*/ 6258645 h 6858000"/>
              <a:gd name="connsiteX12037" fmla="*/ 6217955 w 7735930"/>
              <a:gd name="connsiteY12037" fmla="*/ 6259027 h 6858000"/>
              <a:gd name="connsiteX12038" fmla="*/ 6217164 w 7735930"/>
              <a:gd name="connsiteY12038" fmla="*/ 6258069 h 6858000"/>
              <a:gd name="connsiteX12039" fmla="*/ 6217780 w 7735930"/>
              <a:gd name="connsiteY12039" fmla="*/ 6256535 h 6858000"/>
              <a:gd name="connsiteX12040" fmla="*/ 6218747 w 7735930"/>
              <a:gd name="connsiteY12040" fmla="*/ 6256344 h 6858000"/>
              <a:gd name="connsiteX12041" fmla="*/ 6219362 w 7735930"/>
              <a:gd name="connsiteY12041" fmla="*/ 6255193 h 6858000"/>
              <a:gd name="connsiteX12042" fmla="*/ 6218571 w 7735930"/>
              <a:gd name="connsiteY12042" fmla="*/ 6249632 h 6858000"/>
              <a:gd name="connsiteX12043" fmla="*/ 6217955 w 7735930"/>
              <a:gd name="connsiteY12043" fmla="*/ 6246372 h 6858000"/>
              <a:gd name="connsiteX12044" fmla="*/ 6214615 w 7735930"/>
              <a:gd name="connsiteY12044" fmla="*/ 6243303 h 6858000"/>
              <a:gd name="connsiteX12045" fmla="*/ 6214616 w 7735930"/>
              <a:gd name="connsiteY12045" fmla="*/ 6243304 h 6858000"/>
              <a:gd name="connsiteX12046" fmla="*/ 6214614 w 7735930"/>
              <a:gd name="connsiteY12046" fmla="*/ 6243303 h 6858000"/>
              <a:gd name="connsiteX12047" fmla="*/ 6214790 w 7735930"/>
              <a:gd name="connsiteY12047" fmla="*/ 6243687 h 6858000"/>
              <a:gd name="connsiteX12048" fmla="*/ 6209251 w 7735930"/>
              <a:gd name="connsiteY12048" fmla="*/ 6244646 h 6858000"/>
              <a:gd name="connsiteX12049" fmla="*/ 6210570 w 7735930"/>
              <a:gd name="connsiteY12049" fmla="*/ 6248098 h 6858000"/>
              <a:gd name="connsiteX12050" fmla="*/ 6210571 w 7735930"/>
              <a:gd name="connsiteY12050" fmla="*/ 6248097 h 6858000"/>
              <a:gd name="connsiteX12051" fmla="*/ 6210571 w 7735930"/>
              <a:gd name="connsiteY12051" fmla="*/ 6248098 h 6858000"/>
              <a:gd name="connsiteX12052" fmla="*/ 6211450 w 7735930"/>
              <a:gd name="connsiteY12052" fmla="*/ 6247522 h 6858000"/>
              <a:gd name="connsiteX12053" fmla="*/ 6211801 w 7735930"/>
              <a:gd name="connsiteY12053" fmla="*/ 6247522 h 6858000"/>
              <a:gd name="connsiteX12054" fmla="*/ 6211802 w 7735930"/>
              <a:gd name="connsiteY12054" fmla="*/ 6247522 h 6858000"/>
              <a:gd name="connsiteX12055" fmla="*/ 6214788 w 7735930"/>
              <a:gd name="connsiteY12055" fmla="*/ 6245797 h 6858000"/>
              <a:gd name="connsiteX12056" fmla="*/ 6211449 w 7735930"/>
              <a:gd name="connsiteY12056" fmla="*/ 6249632 h 6858000"/>
              <a:gd name="connsiteX12057" fmla="*/ 6210570 w 7735930"/>
              <a:gd name="connsiteY12057" fmla="*/ 6250015 h 6858000"/>
              <a:gd name="connsiteX12058" fmla="*/ 6210219 w 7735930"/>
              <a:gd name="connsiteY12058" fmla="*/ 6250398 h 6858000"/>
              <a:gd name="connsiteX12059" fmla="*/ 6210044 w 7735930"/>
              <a:gd name="connsiteY12059" fmla="*/ 6249823 h 6858000"/>
              <a:gd name="connsiteX12060" fmla="*/ 6207406 w 7735930"/>
              <a:gd name="connsiteY12060" fmla="*/ 6242920 h 6858000"/>
              <a:gd name="connsiteX12061" fmla="*/ 6207405 w 7735930"/>
              <a:gd name="connsiteY12061" fmla="*/ 6242922 h 6858000"/>
              <a:gd name="connsiteX12062" fmla="*/ 6207405 w 7735930"/>
              <a:gd name="connsiteY12062" fmla="*/ 6242920 h 6858000"/>
              <a:gd name="connsiteX12063" fmla="*/ 6207229 w 7735930"/>
              <a:gd name="connsiteY12063" fmla="*/ 6243686 h 6858000"/>
              <a:gd name="connsiteX12064" fmla="*/ 6203450 w 7735930"/>
              <a:gd name="connsiteY12064" fmla="*/ 6241961 h 6858000"/>
              <a:gd name="connsiteX12065" fmla="*/ 6201692 w 7735930"/>
              <a:gd name="connsiteY12065" fmla="*/ 6241002 h 6858000"/>
              <a:gd name="connsiteX12066" fmla="*/ 6199934 w 7735930"/>
              <a:gd name="connsiteY12066" fmla="*/ 6240235 h 6858000"/>
              <a:gd name="connsiteX12067" fmla="*/ 6190967 w 7735930"/>
              <a:gd name="connsiteY12067" fmla="*/ 6236400 h 6858000"/>
              <a:gd name="connsiteX12068" fmla="*/ 6189736 w 7735930"/>
              <a:gd name="connsiteY12068" fmla="*/ 6230839 h 6858000"/>
              <a:gd name="connsiteX12069" fmla="*/ 6189735 w 7735930"/>
              <a:gd name="connsiteY12069" fmla="*/ 6230840 h 6858000"/>
              <a:gd name="connsiteX12070" fmla="*/ 6189735 w 7735930"/>
              <a:gd name="connsiteY12070" fmla="*/ 6230839 h 6858000"/>
              <a:gd name="connsiteX12071" fmla="*/ 6188592 w 7735930"/>
              <a:gd name="connsiteY12071" fmla="*/ 6232565 h 6858000"/>
              <a:gd name="connsiteX12072" fmla="*/ 6186570 w 7735930"/>
              <a:gd name="connsiteY12072" fmla="*/ 6233715 h 6858000"/>
              <a:gd name="connsiteX12073" fmla="*/ 6187362 w 7735930"/>
              <a:gd name="connsiteY12073" fmla="*/ 6236400 h 6858000"/>
              <a:gd name="connsiteX12074" fmla="*/ 6183581 w 7735930"/>
              <a:gd name="connsiteY12074" fmla="*/ 6238126 h 6858000"/>
              <a:gd name="connsiteX12075" fmla="*/ 6186043 w 7735930"/>
              <a:gd name="connsiteY12075" fmla="*/ 6243687 h 6858000"/>
              <a:gd name="connsiteX12076" fmla="*/ 6183757 w 7735930"/>
              <a:gd name="connsiteY12076" fmla="*/ 6246059 h 6858000"/>
              <a:gd name="connsiteX12077" fmla="*/ 6183581 w 7735930"/>
              <a:gd name="connsiteY12077" fmla="*/ 6256918 h 6858000"/>
              <a:gd name="connsiteX12078" fmla="*/ 6181033 w 7735930"/>
              <a:gd name="connsiteY12078" fmla="*/ 6254809 h 6858000"/>
              <a:gd name="connsiteX12079" fmla="*/ 6181033 w 7735930"/>
              <a:gd name="connsiteY12079" fmla="*/ 6254810 h 6858000"/>
              <a:gd name="connsiteX12080" fmla="*/ 6181032 w 7735930"/>
              <a:gd name="connsiteY12080" fmla="*/ 6254809 h 6858000"/>
              <a:gd name="connsiteX12081" fmla="*/ 6183581 w 7735930"/>
              <a:gd name="connsiteY12081" fmla="*/ 6260371 h 6858000"/>
              <a:gd name="connsiteX12082" fmla="*/ 6182263 w 7735930"/>
              <a:gd name="connsiteY12082" fmla="*/ 6260371 h 6858000"/>
              <a:gd name="connsiteX12083" fmla="*/ 6182263 w 7735930"/>
              <a:gd name="connsiteY12083" fmla="*/ 6262480 h 6858000"/>
              <a:gd name="connsiteX12084" fmla="*/ 6184636 w 7735930"/>
              <a:gd name="connsiteY12084" fmla="*/ 6272835 h 6858000"/>
              <a:gd name="connsiteX12085" fmla="*/ 6190175 w 7735930"/>
              <a:gd name="connsiteY12085" fmla="*/ 6280698 h 6858000"/>
              <a:gd name="connsiteX12086" fmla="*/ 6193340 w 7735930"/>
              <a:gd name="connsiteY12086" fmla="*/ 6286451 h 6858000"/>
              <a:gd name="connsiteX12087" fmla="*/ 6193779 w 7735930"/>
              <a:gd name="connsiteY12087" fmla="*/ 6287409 h 6858000"/>
              <a:gd name="connsiteX12088" fmla="*/ 6193515 w 7735930"/>
              <a:gd name="connsiteY12088" fmla="*/ 6288177 h 6858000"/>
              <a:gd name="connsiteX12089" fmla="*/ 6192374 w 7735930"/>
              <a:gd name="connsiteY12089" fmla="*/ 6288368 h 6858000"/>
              <a:gd name="connsiteX12090" fmla="*/ 6188769 w 7735930"/>
              <a:gd name="connsiteY12090" fmla="*/ 6282040 h 6858000"/>
              <a:gd name="connsiteX12091" fmla="*/ 6183582 w 7735930"/>
              <a:gd name="connsiteY12091" fmla="*/ 6274945 h 6858000"/>
              <a:gd name="connsiteX12092" fmla="*/ 6183582 w 7735930"/>
              <a:gd name="connsiteY12092" fmla="*/ 6274946 h 6858000"/>
              <a:gd name="connsiteX12093" fmla="*/ 6183581 w 7735930"/>
              <a:gd name="connsiteY12093" fmla="*/ 6274945 h 6858000"/>
              <a:gd name="connsiteX12094" fmla="*/ 6183581 w 7735930"/>
              <a:gd name="connsiteY12094" fmla="*/ 6275328 h 6858000"/>
              <a:gd name="connsiteX12095" fmla="*/ 6187362 w 7735930"/>
              <a:gd name="connsiteY12095" fmla="*/ 6286451 h 6858000"/>
              <a:gd name="connsiteX12096" fmla="*/ 6183680 w 7735930"/>
              <a:gd name="connsiteY12096" fmla="*/ 6300042 h 6858000"/>
              <a:gd name="connsiteX12097" fmla="*/ 6173473 w 7735930"/>
              <a:gd name="connsiteY12097" fmla="*/ 6304859 h 6858000"/>
              <a:gd name="connsiteX12098" fmla="*/ 6170308 w 7735930"/>
              <a:gd name="connsiteY12098" fmla="*/ 6299491 h 6858000"/>
              <a:gd name="connsiteX12099" fmla="*/ 6170307 w 7735930"/>
              <a:gd name="connsiteY12099" fmla="*/ 6299491 h 6858000"/>
              <a:gd name="connsiteX12100" fmla="*/ 6168286 w 7735930"/>
              <a:gd name="connsiteY12100" fmla="*/ 6300424 h 6858000"/>
              <a:gd name="connsiteX12101" fmla="*/ 6172330 w 7735930"/>
              <a:gd name="connsiteY12101" fmla="*/ 6293738 h 6858000"/>
              <a:gd name="connsiteX12102" fmla="*/ 6166176 w 7735930"/>
              <a:gd name="connsiteY12102" fmla="*/ 6280889 h 6858000"/>
              <a:gd name="connsiteX12103" fmla="*/ 6166176 w 7735930"/>
              <a:gd name="connsiteY12103" fmla="*/ 6280890 h 6858000"/>
              <a:gd name="connsiteX12104" fmla="*/ 6166175 w 7735930"/>
              <a:gd name="connsiteY12104" fmla="*/ 6280889 h 6858000"/>
              <a:gd name="connsiteX12105" fmla="*/ 6167318 w 7735930"/>
              <a:gd name="connsiteY12105" fmla="*/ 6292012 h 6858000"/>
              <a:gd name="connsiteX12106" fmla="*/ 6165087 w 7735930"/>
              <a:gd name="connsiteY12106" fmla="*/ 6293953 h 6858000"/>
              <a:gd name="connsiteX12107" fmla="*/ 6162396 w 7735930"/>
              <a:gd name="connsiteY12107" fmla="*/ 6292012 h 6858000"/>
              <a:gd name="connsiteX12108" fmla="*/ 6162395 w 7735930"/>
              <a:gd name="connsiteY12108" fmla="*/ 6292012 h 6858000"/>
              <a:gd name="connsiteX12109" fmla="*/ 6158615 w 7735930"/>
              <a:gd name="connsiteY12109" fmla="*/ 6297573 h 6858000"/>
              <a:gd name="connsiteX12110" fmla="*/ 6163626 w 7735930"/>
              <a:gd name="connsiteY12110" fmla="*/ 6301216 h 6858000"/>
              <a:gd name="connsiteX12111" fmla="*/ 6163626 w 7735930"/>
              <a:gd name="connsiteY12111" fmla="*/ 6306778 h 6858000"/>
              <a:gd name="connsiteX12112" fmla="*/ 6158615 w 7735930"/>
              <a:gd name="connsiteY12112" fmla="*/ 6310421 h 6858000"/>
              <a:gd name="connsiteX12113" fmla="*/ 6158615 w 7735930"/>
              <a:gd name="connsiteY12113" fmla="*/ 6312339 h 6858000"/>
              <a:gd name="connsiteX12114" fmla="*/ 6156681 w 7735930"/>
              <a:gd name="connsiteY12114" fmla="*/ 6313298 h 6858000"/>
              <a:gd name="connsiteX12115" fmla="*/ 6158615 w 7735930"/>
              <a:gd name="connsiteY12115" fmla="*/ 6314256 h 6858000"/>
              <a:gd name="connsiteX12116" fmla="*/ 6156065 w 7735930"/>
              <a:gd name="connsiteY12116" fmla="*/ 6315982 h 6858000"/>
              <a:gd name="connsiteX12117" fmla="*/ 6158615 w 7735930"/>
              <a:gd name="connsiteY12117" fmla="*/ 6330940 h 6858000"/>
              <a:gd name="connsiteX12118" fmla="*/ 6158263 w 7735930"/>
              <a:gd name="connsiteY12118" fmla="*/ 6330940 h 6858000"/>
              <a:gd name="connsiteX12119" fmla="*/ 6159054 w 7735930"/>
              <a:gd name="connsiteY12119" fmla="*/ 6332474 h 6858000"/>
              <a:gd name="connsiteX12120" fmla="*/ 6160813 w 7735930"/>
              <a:gd name="connsiteY12120" fmla="*/ 6336693 h 6858000"/>
              <a:gd name="connsiteX12121" fmla="*/ 6160988 w 7735930"/>
              <a:gd name="connsiteY12121" fmla="*/ 6337460 h 6858000"/>
              <a:gd name="connsiteX12122" fmla="*/ 6160637 w 7735930"/>
              <a:gd name="connsiteY12122" fmla="*/ 6337844 h 6858000"/>
              <a:gd name="connsiteX12123" fmla="*/ 6157824 w 7735930"/>
              <a:gd name="connsiteY12123" fmla="*/ 6339378 h 6858000"/>
              <a:gd name="connsiteX12124" fmla="*/ 6163626 w 7735930"/>
              <a:gd name="connsiteY12124" fmla="*/ 6367951 h 6858000"/>
              <a:gd name="connsiteX12125" fmla="*/ 6162395 w 7735930"/>
              <a:gd name="connsiteY12125" fmla="*/ 6379073 h 6858000"/>
              <a:gd name="connsiteX12126" fmla="*/ 6167318 w 7735930"/>
              <a:gd name="connsiteY12126" fmla="*/ 6382908 h 6858000"/>
              <a:gd name="connsiteX12127" fmla="*/ 6164219 w 7735930"/>
              <a:gd name="connsiteY12127" fmla="*/ 6387606 h 6858000"/>
              <a:gd name="connsiteX12128" fmla="*/ 6163626 w 7735930"/>
              <a:gd name="connsiteY12128" fmla="*/ 6395756 h 6858000"/>
              <a:gd name="connsiteX12129" fmla="*/ 6161165 w 7735930"/>
              <a:gd name="connsiteY12129" fmla="*/ 6393839 h 6858000"/>
              <a:gd name="connsiteX12130" fmla="*/ 6161165 w 7735930"/>
              <a:gd name="connsiteY12130" fmla="*/ 6393840 h 6858000"/>
              <a:gd name="connsiteX12131" fmla="*/ 6161164 w 7735930"/>
              <a:gd name="connsiteY12131" fmla="*/ 6393839 h 6858000"/>
              <a:gd name="connsiteX12132" fmla="*/ 6166175 w 7735930"/>
              <a:gd name="connsiteY12132" fmla="*/ 6405153 h 6858000"/>
              <a:gd name="connsiteX12133" fmla="*/ 6165483 w 7735930"/>
              <a:gd name="connsiteY12133" fmla="*/ 6412416 h 6858000"/>
              <a:gd name="connsiteX12134" fmla="*/ 6166175 w 7735930"/>
              <a:gd name="connsiteY12134" fmla="*/ 6421837 h 6858000"/>
              <a:gd name="connsiteX12135" fmla="*/ 6156352 w 7735930"/>
              <a:gd name="connsiteY12135" fmla="*/ 6420662 h 6858000"/>
              <a:gd name="connsiteX12136" fmla="*/ 6152462 w 7735930"/>
              <a:gd name="connsiteY12136" fmla="*/ 6410714 h 6858000"/>
              <a:gd name="connsiteX12137" fmla="*/ 6152461 w 7735930"/>
              <a:gd name="connsiteY12137" fmla="*/ 6410715 h 6858000"/>
              <a:gd name="connsiteX12138" fmla="*/ 6152461 w 7735930"/>
              <a:gd name="connsiteY12138" fmla="*/ 6410714 h 6858000"/>
              <a:gd name="connsiteX12139" fmla="*/ 6148682 w 7735930"/>
              <a:gd name="connsiteY12139" fmla="*/ 6414165 h 6858000"/>
              <a:gd name="connsiteX12140" fmla="*/ 6148506 w 7735930"/>
              <a:gd name="connsiteY12140" fmla="*/ 6405153 h 6858000"/>
              <a:gd name="connsiteX12141" fmla="*/ 6147275 w 7735930"/>
              <a:gd name="connsiteY12141" fmla="*/ 6393839 h 6858000"/>
              <a:gd name="connsiteX12142" fmla="*/ 6147274 w 7735930"/>
              <a:gd name="connsiteY12142" fmla="*/ 6393839 h 6858000"/>
              <a:gd name="connsiteX12143" fmla="*/ 6144242 w 7735930"/>
              <a:gd name="connsiteY12143" fmla="*/ 6394461 h 6858000"/>
              <a:gd name="connsiteX12144" fmla="*/ 6143583 w 7735930"/>
              <a:gd name="connsiteY12144" fmla="*/ 6390195 h 6858000"/>
              <a:gd name="connsiteX12145" fmla="*/ 6144374 w 7735930"/>
              <a:gd name="connsiteY12145" fmla="*/ 6387511 h 6858000"/>
              <a:gd name="connsiteX12146" fmla="*/ 6144372 w 7735930"/>
              <a:gd name="connsiteY12146" fmla="*/ 6387512 h 6858000"/>
              <a:gd name="connsiteX12147" fmla="*/ 6144373 w 7735930"/>
              <a:gd name="connsiteY12147" fmla="*/ 6387511 h 6858000"/>
              <a:gd name="connsiteX12148" fmla="*/ 6142352 w 7735930"/>
              <a:gd name="connsiteY12148" fmla="*/ 6388469 h 6858000"/>
              <a:gd name="connsiteX12149" fmla="*/ 6134275 w 7735930"/>
              <a:gd name="connsiteY12149" fmla="*/ 6373200 h 6858000"/>
              <a:gd name="connsiteX12150" fmla="*/ 6131276 w 7735930"/>
              <a:gd name="connsiteY12150" fmla="*/ 6354911 h 6858000"/>
              <a:gd name="connsiteX12151" fmla="*/ 6131275 w 7735930"/>
              <a:gd name="connsiteY12151" fmla="*/ 6354912 h 6858000"/>
              <a:gd name="connsiteX12152" fmla="*/ 6131275 w 7735930"/>
              <a:gd name="connsiteY12152" fmla="*/ 6354911 h 6858000"/>
              <a:gd name="connsiteX12153" fmla="*/ 6129402 w 7735930"/>
              <a:gd name="connsiteY12153" fmla="*/ 6356516 h 6858000"/>
              <a:gd name="connsiteX12154" fmla="*/ 6126506 w 7735930"/>
              <a:gd name="connsiteY12154" fmla="*/ 6351650 h 6858000"/>
              <a:gd name="connsiteX12155" fmla="*/ 6123715 w 7735930"/>
              <a:gd name="connsiteY12155" fmla="*/ 6342062 h 6858000"/>
              <a:gd name="connsiteX12156" fmla="*/ 6121342 w 7735930"/>
              <a:gd name="connsiteY12156" fmla="*/ 6335734 h 6858000"/>
              <a:gd name="connsiteX12157" fmla="*/ 6126089 w 7735930"/>
              <a:gd name="connsiteY12157" fmla="*/ 6332666 h 6858000"/>
              <a:gd name="connsiteX12158" fmla="*/ 6118704 w 7735930"/>
              <a:gd name="connsiteY12158" fmla="*/ 6317900 h 6858000"/>
              <a:gd name="connsiteX12159" fmla="*/ 6118704 w 7735930"/>
              <a:gd name="connsiteY12159" fmla="*/ 6317903 h 6858000"/>
              <a:gd name="connsiteX12160" fmla="*/ 6118703 w 7735930"/>
              <a:gd name="connsiteY12160" fmla="*/ 6317900 h 6858000"/>
              <a:gd name="connsiteX12161" fmla="*/ 6118703 w 7735930"/>
              <a:gd name="connsiteY12161" fmla="*/ 6319818 h 6858000"/>
              <a:gd name="connsiteX12162" fmla="*/ 6116660 w 7735930"/>
              <a:gd name="connsiteY12162" fmla="*/ 6321375 h 6858000"/>
              <a:gd name="connsiteX12163" fmla="*/ 6115012 w 7735930"/>
              <a:gd name="connsiteY12163" fmla="*/ 6317900 h 6858000"/>
              <a:gd name="connsiteX12164" fmla="*/ 6115012 w 7735930"/>
              <a:gd name="connsiteY12164" fmla="*/ 6317901 h 6858000"/>
              <a:gd name="connsiteX12165" fmla="*/ 6115011 w 7735930"/>
              <a:gd name="connsiteY12165" fmla="*/ 6317900 h 6858000"/>
              <a:gd name="connsiteX12166" fmla="*/ 6113780 w 7735930"/>
              <a:gd name="connsiteY12166" fmla="*/ 6325379 h 6858000"/>
              <a:gd name="connsiteX12167" fmla="*/ 6114022 w 7735930"/>
              <a:gd name="connsiteY12167" fmla="*/ 6326960 h 6858000"/>
              <a:gd name="connsiteX12168" fmla="*/ 6111232 w 7735930"/>
              <a:gd name="connsiteY12168" fmla="*/ 6325379 h 6858000"/>
              <a:gd name="connsiteX12169" fmla="*/ 6111231 w 7735930"/>
              <a:gd name="connsiteY12169" fmla="*/ 6325379 h 6858000"/>
              <a:gd name="connsiteX12170" fmla="*/ 6099099 w 7735930"/>
              <a:gd name="connsiteY12170" fmla="*/ 6333553 h 6858000"/>
              <a:gd name="connsiteX12171" fmla="*/ 6092688 w 7735930"/>
              <a:gd name="connsiteY12171" fmla="*/ 6333819 h 6858000"/>
              <a:gd name="connsiteX12172" fmla="*/ 6091188 w 7735930"/>
              <a:gd name="connsiteY12172" fmla="*/ 6330940 h 6858000"/>
              <a:gd name="connsiteX12173" fmla="*/ 6091187 w 7735930"/>
              <a:gd name="connsiteY12173" fmla="*/ 6330940 h 6858000"/>
              <a:gd name="connsiteX12174" fmla="*/ 6088814 w 7735930"/>
              <a:gd name="connsiteY12174" fmla="*/ 6334584 h 6858000"/>
              <a:gd name="connsiteX12175" fmla="*/ 6085672 w 7735930"/>
              <a:gd name="connsiteY12175" fmla="*/ 6335901 h 6858000"/>
              <a:gd name="connsiteX12176" fmla="*/ 6085035 w 7735930"/>
              <a:gd name="connsiteY12176" fmla="*/ 6329022 h 6858000"/>
              <a:gd name="connsiteX12177" fmla="*/ 6085034 w 7735930"/>
              <a:gd name="connsiteY12177" fmla="*/ 6329023 h 6858000"/>
              <a:gd name="connsiteX12178" fmla="*/ 6085034 w 7735930"/>
              <a:gd name="connsiteY12178" fmla="*/ 6329022 h 6858000"/>
              <a:gd name="connsiteX12179" fmla="*/ 6082517 w 7735930"/>
              <a:gd name="connsiteY12179" fmla="*/ 6332425 h 6858000"/>
              <a:gd name="connsiteX12180" fmla="*/ 6081254 w 7735930"/>
              <a:gd name="connsiteY12180" fmla="*/ 6330940 h 6858000"/>
              <a:gd name="connsiteX12181" fmla="*/ 6077474 w 7735930"/>
              <a:gd name="connsiteY12181" fmla="*/ 6325379 h 6858000"/>
              <a:gd name="connsiteX12182" fmla="*/ 6077473 w 7735930"/>
              <a:gd name="connsiteY12182" fmla="*/ 6325379 h 6858000"/>
              <a:gd name="connsiteX12183" fmla="*/ 6068770 w 7735930"/>
              <a:gd name="connsiteY12183" fmla="*/ 6329022 h 6858000"/>
              <a:gd name="connsiteX12184" fmla="*/ 6064661 w 7735930"/>
              <a:gd name="connsiteY12184" fmla="*/ 6329526 h 6858000"/>
              <a:gd name="connsiteX12185" fmla="*/ 6061211 w 7735930"/>
              <a:gd name="connsiteY12185" fmla="*/ 6327297 h 6858000"/>
              <a:gd name="connsiteX12186" fmla="*/ 6061210 w 7735930"/>
              <a:gd name="connsiteY12186" fmla="*/ 6327297 h 6858000"/>
              <a:gd name="connsiteX12187" fmla="*/ 6058935 w 7735930"/>
              <a:gd name="connsiteY12187" fmla="*/ 6328806 h 6858000"/>
              <a:gd name="connsiteX12188" fmla="*/ 6058836 w 7735930"/>
              <a:gd name="connsiteY12188" fmla="*/ 6329022 h 6858000"/>
              <a:gd name="connsiteX12189" fmla="*/ 6054101 w 7735930"/>
              <a:gd name="connsiteY12189" fmla="*/ 6327608 h 6858000"/>
              <a:gd name="connsiteX12190" fmla="*/ 6054100 w 7735930"/>
              <a:gd name="connsiteY12190" fmla="*/ 6327608 h 6858000"/>
              <a:gd name="connsiteX12191" fmla="*/ 6048902 w 7735930"/>
              <a:gd name="connsiteY12191" fmla="*/ 6330939 h 6858000"/>
              <a:gd name="connsiteX12192" fmla="*/ 6048112 w 7735930"/>
              <a:gd name="connsiteY12192" fmla="*/ 6329790 h 6858000"/>
              <a:gd name="connsiteX12193" fmla="*/ 6048111 w 7735930"/>
              <a:gd name="connsiteY12193" fmla="*/ 6329791 h 6858000"/>
              <a:gd name="connsiteX12194" fmla="*/ 6048111 w 7735930"/>
              <a:gd name="connsiteY12194" fmla="*/ 6329790 h 6858000"/>
              <a:gd name="connsiteX12195" fmla="*/ 6047497 w 7735930"/>
              <a:gd name="connsiteY12195" fmla="*/ 6330937 h 6858000"/>
              <a:gd name="connsiteX12196" fmla="*/ 6047497 w 7735930"/>
              <a:gd name="connsiteY12196" fmla="*/ 6329022 h 6858000"/>
              <a:gd name="connsiteX12197" fmla="*/ 6047496 w 7735930"/>
              <a:gd name="connsiteY12197" fmla="*/ 6329022 h 6858000"/>
              <a:gd name="connsiteX12198" fmla="*/ 6043133 w 7735930"/>
              <a:gd name="connsiteY12198" fmla="*/ 6330700 h 6858000"/>
              <a:gd name="connsiteX12199" fmla="*/ 6040552 w 7735930"/>
              <a:gd name="connsiteY12199" fmla="*/ 6329214 h 6858000"/>
              <a:gd name="connsiteX12200" fmla="*/ 6040551 w 7735930"/>
              <a:gd name="connsiteY12200" fmla="*/ 6329214 h 6858000"/>
              <a:gd name="connsiteX12201" fmla="*/ 6038188 w 7735930"/>
              <a:gd name="connsiteY12201" fmla="*/ 6333816 h 6858000"/>
              <a:gd name="connsiteX12202" fmla="*/ 6036419 w 7735930"/>
              <a:gd name="connsiteY12202" fmla="*/ 6340144 h 6858000"/>
              <a:gd name="connsiteX12203" fmla="*/ 6031991 w 7735930"/>
              <a:gd name="connsiteY12203" fmla="*/ 6338754 h 6858000"/>
              <a:gd name="connsiteX12204" fmla="*/ 6031990 w 7735930"/>
              <a:gd name="connsiteY12204" fmla="*/ 6338754 h 6858000"/>
              <a:gd name="connsiteX12205" fmla="*/ 6027628 w 7735930"/>
              <a:gd name="connsiteY12205" fmla="*/ 6345705 h 6858000"/>
              <a:gd name="connsiteX12206" fmla="*/ 6025178 w 7735930"/>
              <a:gd name="connsiteY12206" fmla="*/ 6340888 h 6858000"/>
              <a:gd name="connsiteX12207" fmla="*/ 6020157 w 7735930"/>
              <a:gd name="connsiteY12207" fmla="*/ 6336501 h 6858000"/>
              <a:gd name="connsiteX12208" fmla="*/ 6019541 w 7735930"/>
              <a:gd name="connsiteY12208" fmla="*/ 6333625 h 6858000"/>
              <a:gd name="connsiteX12209" fmla="*/ 6019540 w 7735930"/>
              <a:gd name="connsiteY12209" fmla="*/ 6333627 h 6858000"/>
              <a:gd name="connsiteX12210" fmla="*/ 6019540 w 7735930"/>
              <a:gd name="connsiteY12210" fmla="*/ 6333625 h 6858000"/>
              <a:gd name="connsiteX12211" fmla="*/ 6018925 w 7735930"/>
              <a:gd name="connsiteY12211" fmla="*/ 6336500 h 6858000"/>
              <a:gd name="connsiteX12212" fmla="*/ 6014003 w 7735930"/>
              <a:gd name="connsiteY12212" fmla="*/ 6330940 h 6858000"/>
              <a:gd name="connsiteX12213" fmla="*/ 6014003 w 7735930"/>
              <a:gd name="connsiteY12213" fmla="*/ 6330942 h 6858000"/>
              <a:gd name="connsiteX12214" fmla="*/ 6014002 w 7735930"/>
              <a:gd name="connsiteY12214" fmla="*/ 6330940 h 6858000"/>
              <a:gd name="connsiteX12215" fmla="*/ 6015155 w 7735930"/>
              <a:gd name="connsiteY12215" fmla="*/ 6334583 h 6858000"/>
              <a:gd name="connsiteX12216" fmla="*/ 6016373 w 7735930"/>
              <a:gd name="connsiteY12216" fmla="*/ 6338221 h 6858000"/>
              <a:gd name="connsiteX12217" fmla="*/ 6012596 w 7735930"/>
              <a:gd name="connsiteY12217" fmla="*/ 6330940 h 6858000"/>
              <a:gd name="connsiteX12218" fmla="*/ 6012595 w 7735930"/>
              <a:gd name="connsiteY12218" fmla="*/ 6330940 h 6858000"/>
              <a:gd name="connsiteX12219" fmla="*/ 6008596 w 7735930"/>
              <a:gd name="connsiteY12219" fmla="*/ 6331779 h 6858000"/>
              <a:gd name="connsiteX12220" fmla="*/ 6006442 w 7735930"/>
              <a:gd name="connsiteY12220" fmla="*/ 6329022 h 6858000"/>
              <a:gd name="connsiteX12221" fmla="*/ 6007058 w 7735930"/>
              <a:gd name="connsiteY12221" fmla="*/ 6326338 h 6858000"/>
              <a:gd name="connsiteX12222" fmla="*/ 6007057 w 7735930"/>
              <a:gd name="connsiteY12222" fmla="*/ 6326338 h 6858000"/>
              <a:gd name="connsiteX12223" fmla="*/ 6005035 w 7735930"/>
              <a:gd name="connsiteY12223" fmla="*/ 6327296 h 6858000"/>
              <a:gd name="connsiteX12224" fmla="*/ 6001432 w 7735930"/>
              <a:gd name="connsiteY12224" fmla="*/ 6325379 h 6858000"/>
              <a:gd name="connsiteX12225" fmla="*/ 6001431 w 7735930"/>
              <a:gd name="connsiteY12225" fmla="*/ 6325379 h 6858000"/>
              <a:gd name="connsiteX12226" fmla="*/ 5995101 w 7735930"/>
              <a:gd name="connsiteY12226" fmla="*/ 6347624 h 6858000"/>
              <a:gd name="connsiteX12227" fmla="*/ 5992727 w 7735930"/>
              <a:gd name="connsiteY12227" fmla="*/ 6351267 h 6858000"/>
              <a:gd name="connsiteX12228" fmla="*/ 5995101 w 7735930"/>
              <a:gd name="connsiteY12228" fmla="*/ 6367951 h 6858000"/>
              <a:gd name="connsiteX12229" fmla="*/ 5993958 w 7735930"/>
              <a:gd name="connsiteY12229" fmla="*/ 6388470 h 6858000"/>
              <a:gd name="connsiteX12230" fmla="*/ 5996727 w 7735930"/>
              <a:gd name="connsiteY12230" fmla="*/ 6392999 h 6858000"/>
              <a:gd name="connsiteX12231" fmla="*/ 5993959 w 7735930"/>
              <a:gd name="connsiteY12231" fmla="*/ 6391921 h 6858000"/>
              <a:gd name="connsiteX12232" fmla="*/ 5993958 w 7735930"/>
              <a:gd name="connsiteY12232" fmla="*/ 6391921 h 6858000"/>
              <a:gd name="connsiteX12233" fmla="*/ 6000112 w 7735930"/>
              <a:gd name="connsiteY12233" fmla="*/ 6416275 h 6858000"/>
              <a:gd name="connsiteX12234" fmla="*/ 5993958 w 7735930"/>
              <a:gd name="connsiteY12234" fmla="*/ 6429124 h 6858000"/>
              <a:gd name="connsiteX12235" fmla="*/ 5997650 w 7735930"/>
              <a:gd name="connsiteY12235" fmla="*/ 6447533 h 6858000"/>
              <a:gd name="connsiteX12236" fmla="*/ 6001431 w 7735930"/>
              <a:gd name="connsiteY12236" fmla="*/ 6449259 h 6858000"/>
              <a:gd name="connsiteX12237" fmla="*/ 6007584 w 7735930"/>
              <a:gd name="connsiteY12237" fmla="*/ 6493940 h 6858000"/>
              <a:gd name="connsiteX12238" fmla="*/ 6003804 w 7735930"/>
              <a:gd name="connsiteY12238" fmla="*/ 6495858 h 6858000"/>
              <a:gd name="connsiteX12239" fmla="*/ 6006650 w 7735930"/>
              <a:gd name="connsiteY12239" fmla="*/ 6504008 h 6858000"/>
              <a:gd name="connsiteX12240" fmla="*/ 6007584 w 7735930"/>
              <a:gd name="connsiteY12240" fmla="*/ 6517911 h 6858000"/>
              <a:gd name="connsiteX12241" fmla="*/ 6000387 w 7735930"/>
              <a:gd name="connsiteY12241" fmla="*/ 6516568 h 6858000"/>
              <a:gd name="connsiteX12242" fmla="*/ 5995102 w 7735930"/>
              <a:gd name="connsiteY12242" fmla="*/ 6512350 h 6858000"/>
              <a:gd name="connsiteX12243" fmla="*/ 5997651 w 7735930"/>
              <a:gd name="connsiteY12243" fmla="*/ 6499501 h 6858000"/>
              <a:gd name="connsiteX12244" fmla="*/ 5985168 w 7735930"/>
              <a:gd name="connsiteY12244" fmla="*/ 6469778 h 6858000"/>
              <a:gd name="connsiteX12245" fmla="*/ 5985168 w 7735930"/>
              <a:gd name="connsiteY12245" fmla="*/ 6469780 h 6858000"/>
              <a:gd name="connsiteX12246" fmla="*/ 5985167 w 7735930"/>
              <a:gd name="connsiteY12246" fmla="*/ 6469778 h 6858000"/>
              <a:gd name="connsiteX12247" fmla="*/ 5985167 w 7735930"/>
              <a:gd name="connsiteY12247" fmla="*/ 6473613 h 6858000"/>
              <a:gd name="connsiteX12248" fmla="*/ 5979211 w 7735930"/>
              <a:gd name="connsiteY12248" fmla="*/ 6477430 h 6858000"/>
              <a:gd name="connsiteX12249" fmla="*/ 5973322 w 7735930"/>
              <a:gd name="connsiteY12249" fmla="*/ 6475099 h 6858000"/>
              <a:gd name="connsiteX12250" fmla="*/ 5964639 w 7735930"/>
              <a:gd name="connsiteY12250" fmla="*/ 6464982 h 6858000"/>
              <a:gd name="connsiteX12251" fmla="*/ 5964190 w 7735930"/>
              <a:gd name="connsiteY12251" fmla="*/ 6463918 h 6858000"/>
              <a:gd name="connsiteX12252" fmla="*/ 5966531 w 7735930"/>
              <a:gd name="connsiteY12252" fmla="*/ 6460573 h 6858000"/>
              <a:gd name="connsiteX12253" fmla="*/ 5963982 w 7735930"/>
              <a:gd name="connsiteY12253" fmla="*/ 6455012 h 6858000"/>
              <a:gd name="connsiteX12254" fmla="*/ 5963982 w 7735930"/>
              <a:gd name="connsiteY12254" fmla="*/ 6455013 h 6858000"/>
              <a:gd name="connsiteX12255" fmla="*/ 5963981 w 7735930"/>
              <a:gd name="connsiteY12255" fmla="*/ 6455012 h 6858000"/>
              <a:gd name="connsiteX12256" fmla="*/ 5962871 w 7735930"/>
              <a:gd name="connsiteY12256" fmla="*/ 6460789 h 6858000"/>
              <a:gd name="connsiteX12257" fmla="*/ 5964189 w 7735930"/>
              <a:gd name="connsiteY12257" fmla="*/ 6463918 h 6858000"/>
              <a:gd name="connsiteX12258" fmla="*/ 5963981 w 7735930"/>
              <a:gd name="connsiteY12258" fmla="*/ 6464217 h 6858000"/>
              <a:gd name="connsiteX12259" fmla="*/ 5964638 w 7735930"/>
              <a:gd name="connsiteY12259" fmla="*/ 6464982 h 6858000"/>
              <a:gd name="connsiteX12260" fmla="*/ 5965123 w 7735930"/>
              <a:gd name="connsiteY12260" fmla="*/ 6466134 h 6858000"/>
              <a:gd name="connsiteX12261" fmla="*/ 5961343 w 7735930"/>
              <a:gd name="connsiteY12261" fmla="*/ 6469778 h 6858000"/>
              <a:gd name="connsiteX12262" fmla="*/ 5965123 w 7735930"/>
              <a:gd name="connsiteY12262" fmla="*/ 6492023 h 6858000"/>
              <a:gd name="connsiteX12263" fmla="*/ 5959761 w 7735930"/>
              <a:gd name="connsiteY12263" fmla="*/ 6495858 h 6858000"/>
              <a:gd name="connsiteX12264" fmla="*/ 5960376 w 7735930"/>
              <a:gd name="connsiteY12264" fmla="*/ 6501994 h 6858000"/>
              <a:gd name="connsiteX12265" fmla="*/ 5959409 w 7735930"/>
              <a:gd name="connsiteY12265" fmla="*/ 6502570 h 6858000"/>
              <a:gd name="connsiteX12266" fmla="*/ 5958180 w 7735930"/>
              <a:gd name="connsiteY12266" fmla="*/ 6503144 h 6858000"/>
              <a:gd name="connsiteX12267" fmla="*/ 5957828 w 7735930"/>
              <a:gd name="connsiteY12267" fmla="*/ 6493748 h 6858000"/>
              <a:gd name="connsiteX12268" fmla="*/ 5957827 w 7735930"/>
              <a:gd name="connsiteY12268" fmla="*/ 6493749 h 6858000"/>
              <a:gd name="connsiteX12269" fmla="*/ 5957827 w 7735930"/>
              <a:gd name="connsiteY12269" fmla="*/ 6493748 h 6858000"/>
              <a:gd name="connsiteX12270" fmla="*/ 5957651 w 7735930"/>
              <a:gd name="connsiteY12270" fmla="*/ 6493940 h 6858000"/>
              <a:gd name="connsiteX12271" fmla="*/ 5955190 w 7735930"/>
              <a:gd name="connsiteY12271" fmla="*/ 6495857 h 6858000"/>
              <a:gd name="connsiteX12272" fmla="*/ 5952411 w 7735930"/>
              <a:gd name="connsiteY12272" fmla="*/ 6490081 h 6858000"/>
              <a:gd name="connsiteX12273" fmla="*/ 5954048 w 7735930"/>
              <a:gd name="connsiteY12273" fmla="*/ 6486461 h 6858000"/>
              <a:gd name="connsiteX12274" fmla="*/ 5940158 w 7735930"/>
              <a:gd name="connsiteY12274" fmla="*/ 6480900 h 6858000"/>
              <a:gd name="connsiteX12275" fmla="*/ 5938400 w 7735930"/>
              <a:gd name="connsiteY12275" fmla="*/ 6480133 h 6858000"/>
              <a:gd name="connsiteX12276" fmla="*/ 5938399 w 7735930"/>
              <a:gd name="connsiteY12276" fmla="*/ 6480133 h 6858000"/>
              <a:gd name="connsiteX12277" fmla="*/ 5937783 w 7735930"/>
              <a:gd name="connsiteY12277" fmla="*/ 6482818 h 6858000"/>
              <a:gd name="connsiteX12278" fmla="*/ 5933574 w 7735930"/>
              <a:gd name="connsiteY12278" fmla="*/ 6485143 h 6858000"/>
              <a:gd name="connsiteX12279" fmla="*/ 5930224 w 7735930"/>
              <a:gd name="connsiteY12279" fmla="*/ 6484736 h 6858000"/>
              <a:gd name="connsiteX12280" fmla="*/ 5930223 w 7735930"/>
              <a:gd name="connsiteY12280" fmla="*/ 6484736 h 6858000"/>
              <a:gd name="connsiteX12281" fmla="*/ 5926443 w 7735930"/>
              <a:gd name="connsiteY12281" fmla="*/ 6488379 h 6858000"/>
              <a:gd name="connsiteX12282" fmla="*/ 5928992 w 7735930"/>
              <a:gd name="connsiteY12282" fmla="*/ 6495858 h 6858000"/>
              <a:gd name="connsiteX12283" fmla="*/ 5924069 w 7735930"/>
              <a:gd name="connsiteY12283" fmla="*/ 6512350 h 6858000"/>
              <a:gd name="connsiteX12284" fmla="*/ 5917344 w 7735930"/>
              <a:gd name="connsiteY12284" fmla="*/ 6511630 h 6858000"/>
              <a:gd name="connsiteX12285" fmla="*/ 5910356 w 7735930"/>
              <a:gd name="connsiteY12285" fmla="*/ 6512350 h 6858000"/>
              <a:gd name="connsiteX12286" fmla="*/ 5907807 w 7735930"/>
              <a:gd name="connsiteY12286" fmla="*/ 6508706 h 6858000"/>
              <a:gd name="connsiteX12287" fmla="*/ 5891543 w 7735930"/>
              <a:gd name="connsiteY12287" fmla="*/ 6505063 h 6858000"/>
              <a:gd name="connsiteX12288" fmla="*/ 5890807 w 7735930"/>
              <a:gd name="connsiteY12288" fmla="*/ 6502450 h 6858000"/>
              <a:gd name="connsiteX12289" fmla="*/ 5890806 w 7735930"/>
              <a:gd name="connsiteY12289" fmla="*/ 6502450 h 6858000"/>
              <a:gd name="connsiteX12290" fmla="*/ 5887763 w 7735930"/>
              <a:gd name="connsiteY12290" fmla="*/ 6503144 h 6858000"/>
              <a:gd name="connsiteX12291" fmla="*/ 5888367 w 7735930"/>
              <a:gd name="connsiteY12291" fmla="*/ 6499429 h 6858000"/>
              <a:gd name="connsiteX12292" fmla="*/ 5886532 w 7735930"/>
              <a:gd name="connsiteY12292" fmla="*/ 6495858 h 6858000"/>
              <a:gd name="connsiteX12293" fmla="*/ 5886531 w 7735930"/>
              <a:gd name="connsiteY12293" fmla="*/ 6495858 h 6858000"/>
              <a:gd name="connsiteX12294" fmla="*/ 5877015 w 7735930"/>
              <a:gd name="connsiteY12294" fmla="*/ 6498806 h 6858000"/>
              <a:gd name="connsiteX12295" fmla="*/ 5867895 w 7735930"/>
              <a:gd name="connsiteY12295" fmla="*/ 6497584 h 6858000"/>
              <a:gd name="connsiteX12296" fmla="*/ 5868598 w 7735930"/>
              <a:gd name="connsiteY12296" fmla="*/ 6494563 h 6858000"/>
              <a:gd name="connsiteX12297" fmla="*/ 5868597 w 7735930"/>
              <a:gd name="connsiteY12297" fmla="*/ 6494564 h 6858000"/>
              <a:gd name="connsiteX12298" fmla="*/ 5868597 w 7735930"/>
              <a:gd name="connsiteY12298" fmla="*/ 6494563 h 6858000"/>
              <a:gd name="connsiteX12299" fmla="*/ 5865346 w 7735930"/>
              <a:gd name="connsiteY12299" fmla="*/ 6495857 h 6858000"/>
              <a:gd name="connsiteX12300" fmla="*/ 5862972 w 7735930"/>
              <a:gd name="connsiteY12300" fmla="*/ 6488379 h 6858000"/>
              <a:gd name="connsiteX12301" fmla="*/ 5862971 w 7735930"/>
              <a:gd name="connsiteY12301" fmla="*/ 6488381 h 6858000"/>
              <a:gd name="connsiteX12302" fmla="*/ 5862971 w 7735930"/>
              <a:gd name="connsiteY12302" fmla="*/ 6488379 h 6858000"/>
              <a:gd name="connsiteX12303" fmla="*/ 5862246 w 7735930"/>
              <a:gd name="connsiteY12303" fmla="*/ 6492502 h 6858000"/>
              <a:gd name="connsiteX12304" fmla="*/ 5860335 w 7735930"/>
              <a:gd name="connsiteY12304" fmla="*/ 6492023 h 6858000"/>
              <a:gd name="connsiteX12305" fmla="*/ 5860334 w 7735930"/>
              <a:gd name="connsiteY12305" fmla="*/ 6492023 h 6858000"/>
              <a:gd name="connsiteX12306" fmla="*/ 5866751 w 7735930"/>
              <a:gd name="connsiteY12306" fmla="*/ 6503145 h 6858000"/>
              <a:gd name="connsiteX12307" fmla="*/ 5860334 w 7735930"/>
              <a:gd name="connsiteY12307" fmla="*/ 6508705 h 6858000"/>
              <a:gd name="connsiteX12308" fmla="*/ 5846709 w 7735930"/>
              <a:gd name="connsiteY12308" fmla="*/ 6503145 h 6858000"/>
              <a:gd name="connsiteX12309" fmla="*/ 5843214 w 7735930"/>
              <a:gd name="connsiteY12309" fmla="*/ 6500412 h 6858000"/>
              <a:gd name="connsiteX12310" fmla="*/ 5843214 w 7735930"/>
              <a:gd name="connsiteY12310" fmla="*/ 6500413 h 6858000"/>
              <a:gd name="connsiteX12311" fmla="*/ 5843213 w 7735930"/>
              <a:gd name="connsiteY12311" fmla="*/ 6500412 h 6858000"/>
              <a:gd name="connsiteX12312" fmla="*/ 5841697 w 7735930"/>
              <a:gd name="connsiteY12312" fmla="*/ 6503144 h 6858000"/>
              <a:gd name="connsiteX12313" fmla="*/ 5839445 w 7735930"/>
              <a:gd name="connsiteY12313" fmla="*/ 6500556 h 6858000"/>
              <a:gd name="connsiteX12314" fmla="*/ 5839444 w 7735930"/>
              <a:gd name="connsiteY12314" fmla="*/ 6500556 h 6858000"/>
              <a:gd name="connsiteX12315" fmla="*/ 5837917 w 7735930"/>
              <a:gd name="connsiteY12315" fmla="*/ 6501418 h 6858000"/>
              <a:gd name="connsiteX12316" fmla="*/ 5835973 w 7735930"/>
              <a:gd name="connsiteY12316" fmla="*/ 6496696 h 6858000"/>
              <a:gd name="connsiteX12317" fmla="*/ 5835972 w 7735930"/>
              <a:gd name="connsiteY12317" fmla="*/ 6496696 h 6858000"/>
              <a:gd name="connsiteX12318" fmla="*/ 5835971 w 7735930"/>
              <a:gd name="connsiteY12318" fmla="*/ 6496696 h 6858000"/>
              <a:gd name="connsiteX12319" fmla="*/ 5831587 w 7735930"/>
              <a:gd name="connsiteY12319" fmla="*/ 6497584 h 6858000"/>
              <a:gd name="connsiteX12320" fmla="*/ 5826951 w 7735930"/>
              <a:gd name="connsiteY12320" fmla="*/ 6493460 h 6858000"/>
              <a:gd name="connsiteX12321" fmla="*/ 5826950 w 7735930"/>
              <a:gd name="connsiteY12321" fmla="*/ 6493460 h 6858000"/>
              <a:gd name="connsiteX12322" fmla="*/ 5826949 w 7735930"/>
              <a:gd name="connsiteY12322" fmla="*/ 6493460 h 6858000"/>
              <a:gd name="connsiteX12323" fmla="*/ 5819280 w 7735930"/>
              <a:gd name="connsiteY12323" fmla="*/ 6493940 h 6858000"/>
              <a:gd name="connsiteX12324" fmla="*/ 5816730 w 7735930"/>
              <a:gd name="connsiteY12324" fmla="*/ 6505062 h 6858000"/>
              <a:gd name="connsiteX12325" fmla="*/ 5815501 w 7735930"/>
              <a:gd name="connsiteY12325" fmla="*/ 6503145 h 6858000"/>
              <a:gd name="connsiteX12326" fmla="*/ 5794314 w 7735930"/>
              <a:gd name="connsiteY12326" fmla="*/ 6484736 h 6858000"/>
              <a:gd name="connsiteX12327" fmla="*/ 5794314 w 7735930"/>
              <a:gd name="connsiteY12327" fmla="*/ 6475339 h 6858000"/>
              <a:gd name="connsiteX12328" fmla="*/ 5796072 w 7735930"/>
              <a:gd name="connsiteY12328" fmla="*/ 6474572 h 6858000"/>
              <a:gd name="connsiteX12329" fmla="*/ 5795457 w 7735930"/>
              <a:gd name="connsiteY12329" fmla="*/ 6471695 h 6858000"/>
              <a:gd name="connsiteX12330" fmla="*/ 5799237 w 7735930"/>
              <a:gd name="connsiteY12330" fmla="*/ 6468052 h 6858000"/>
              <a:gd name="connsiteX12331" fmla="*/ 5796688 w 7735930"/>
              <a:gd name="connsiteY12331" fmla="*/ 6466134 h 6858000"/>
              <a:gd name="connsiteX12332" fmla="*/ 5800468 w 7735930"/>
              <a:gd name="connsiteY12332" fmla="*/ 6462491 h 6858000"/>
              <a:gd name="connsiteX12333" fmla="*/ 5800468 w 7735930"/>
              <a:gd name="connsiteY12333" fmla="*/ 6456930 h 6858000"/>
              <a:gd name="connsiteX12334" fmla="*/ 5800467 w 7735930"/>
              <a:gd name="connsiteY12334" fmla="*/ 6456930 h 6858000"/>
              <a:gd name="connsiteX12335" fmla="*/ 5797984 w 7735930"/>
              <a:gd name="connsiteY12335" fmla="*/ 6457936 h 6858000"/>
              <a:gd name="connsiteX12336" fmla="*/ 5796688 w 7735930"/>
              <a:gd name="connsiteY12336" fmla="*/ 6456930 h 6858000"/>
              <a:gd name="connsiteX12337" fmla="*/ 5799237 w 7735930"/>
              <a:gd name="connsiteY12337" fmla="*/ 6430850 h 6858000"/>
              <a:gd name="connsiteX12338" fmla="*/ 5799236 w 7735930"/>
              <a:gd name="connsiteY12338" fmla="*/ 6430850 h 6858000"/>
              <a:gd name="connsiteX12339" fmla="*/ 5796016 w 7735930"/>
              <a:gd name="connsiteY12339" fmla="*/ 6432983 h 6858000"/>
              <a:gd name="connsiteX12340" fmla="*/ 5794314 w 7735930"/>
              <a:gd name="connsiteY12340" fmla="*/ 6432959 h 6858000"/>
              <a:gd name="connsiteX12341" fmla="*/ 5796688 w 7735930"/>
              <a:gd name="connsiteY12341" fmla="*/ 6429124 h 6858000"/>
              <a:gd name="connsiteX12342" fmla="*/ 5793116 w 7735930"/>
              <a:gd name="connsiteY12342" fmla="*/ 6428309 h 6858000"/>
              <a:gd name="connsiteX12343" fmla="*/ 5793115 w 7735930"/>
              <a:gd name="connsiteY12343" fmla="*/ 6428309 h 6858000"/>
              <a:gd name="connsiteX12344" fmla="*/ 5790536 w 7735930"/>
              <a:gd name="connsiteY12344" fmla="*/ 6432953 h 6858000"/>
              <a:gd name="connsiteX12345" fmla="*/ 5794314 w 7735930"/>
              <a:gd name="connsiteY12345" fmla="*/ 6421837 h 6858000"/>
              <a:gd name="connsiteX12346" fmla="*/ 5796071 w 7735930"/>
              <a:gd name="connsiteY12346" fmla="*/ 6422604 h 6858000"/>
              <a:gd name="connsiteX12347" fmla="*/ 5796071 w 7735930"/>
              <a:gd name="connsiteY12347" fmla="*/ 6422603 h 6858000"/>
              <a:gd name="connsiteX12348" fmla="*/ 5796072 w 7735930"/>
              <a:gd name="connsiteY12348" fmla="*/ 6422604 h 6858000"/>
              <a:gd name="connsiteX12349" fmla="*/ 5795457 w 7735930"/>
              <a:gd name="connsiteY12349" fmla="*/ 6419727 h 6858000"/>
              <a:gd name="connsiteX12350" fmla="*/ 5798093 w 7735930"/>
              <a:gd name="connsiteY12350" fmla="*/ 6416275 h 6858000"/>
              <a:gd name="connsiteX12351" fmla="*/ 5800467 w 7735930"/>
              <a:gd name="connsiteY12351" fmla="*/ 6419727 h 6858000"/>
              <a:gd name="connsiteX12352" fmla="*/ 5800466 w 7735930"/>
              <a:gd name="connsiteY12352" fmla="*/ 6419725 h 6858000"/>
              <a:gd name="connsiteX12353" fmla="*/ 5800468 w 7735930"/>
              <a:gd name="connsiteY12353" fmla="*/ 6419727 h 6858000"/>
              <a:gd name="connsiteX12354" fmla="*/ 5803017 w 7735930"/>
              <a:gd name="connsiteY12354" fmla="*/ 6414166 h 6858000"/>
              <a:gd name="connsiteX12355" fmla="*/ 5798094 w 7735930"/>
              <a:gd name="connsiteY12355" fmla="*/ 6386360 h 6858000"/>
              <a:gd name="connsiteX12356" fmla="*/ 5801611 w 7735930"/>
              <a:gd name="connsiteY12356" fmla="*/ 6384634 h 6858000"/>
              <a:gd name="connsiteX12357" fmla="*/ 5800468 w 7735930"/>
              <a:gd name="connsiteY12357" fmla="*/ 6377347 h 6858000"/>
              <a:gd name="connsiteX12358" fmla="*/ 5800467 w 7735930"/>
              <a:gd name="connsiteY12358" fmla="*/ 6377347 h 6858000"/>
              <a:gd name="connsiteX12359" fmla="*/ 5798094 w 7735930"/>
              <a:gd name="connsiteY12359" fmla="*/ 6379072 h 6858000"/>
              <a:gd name="connsiteX12360" fmla="*/ 5798094 w 7735930"/>
              <a:gd name="connsiteY12360" fmla="*/ 6373512 h 6858000"/>
              <a:gd name="connsiteX12361" fmla="*/ 5798445 w 7735930"/>
              <a:gd name="connsiteY12361" fmla="*/ 6373512 h 6858000"/>
              <a:gd name="connsiteX12362" fmla="*/ 5798446 w 7735930"/>
              <a:gd name="connsiteY12362" fmla="*/ 6373512 h 6858000"/>
              <a:gd name="connsiteX12363" fmla="*/ 5797479 w 7735930"/>
              <a:gd name="connsiteY12363" fmla="*/ 6371019 h 6858000"/>
              <a:gd name="connsiteX12364" fmla="*/ 5797303 w 7735930"/>
              <a:gd name="connsiteY12364" fmla="*/ 6370635 h 6858000"/>
              <a:gd name="connsiteX12365" fmla="*/ 5797655 w 7735930"/>
              <a:gd name="connsiteY12365" fmla="*/ 6370252 h 6858000"/>
              <a:gd name="connsiteX12366" fmla="*/ 5799237 w 7735930"/>
              <a:gd name="connsiteY12366" fmla="*/ 6363348 h 6858000"/>
              <a:gd name="connsiteX12367" fmla="*/ 5799236 w 7735930"/>
              <a:gd name="connsiteY12367" fmla="*/ 6363348 h 6858000"/>
              <a:gd name="connsiteX12368" fmla="*/ 5797303 w 7735930"/>
              <a:gd name="connsiteY12368" fmla="*/ 6363348 h 6858000"/>
              <a:gd name="connsiteX12369" fmla="*/ 5799237 w 7735930"/>
              <a:gd name="connsiteY12369" fmla="*/ 6362965 h 6858000"/>
              <a:gd name="connsiteX12370" fmla="*/ 5799851 w 7735930"/>
              <a:gd name="connsiteY12370" fmla="*/ 6362390 h 6858000"/>
              <a:gd name="connsiteX12371" fmla="*/ 5800467 w 7735930"/>
              <a:gd name="connsiteY12371" fmla="*/ 6362965 h 6858000"/>
              <a:gd name="connsiteX12372" fmla="*/ 5800467 w 7735930"/>
              <a:gd name="connsiteY12372" fmla="*/ 6363348 h 6858000"/>
              <a:gd name="connsiteX12373" fmla="*/ 5798884 w 7735930"/>
              <a:gd name="connsiteY12373" fmla="*/ 6370827 h 6858000"/>
              <a:gd name="connsiteX12374" fmla="*/ 5799236 w 7735930"/>
              <a:gd name="connsiteY12374" fmla="*/ 6371594 h 6858000"/>
              <a:gd name="connsiteX12375" fmla="*/ 5799236 w 7735930"/>
              <a:gd name="connsiteY12375" fmla="*/ 6371592 h 6858000"/>
              <a:gd name="connsiteX12376" fmla="*/ 5799237 w 7735930"/>
              <a:gd name="connsiteY12376" fmla="*/ 6371594 h 6858000"/>
              <a:gd name="connsiteX12377" fmla="*/ 5801611 w 7735930"/>
              <a:gd name="connsiteY12377" fmla="*/ 6364115 h 6858000"/>
              <a:gd name="connsiteX12378" fmla="*/ 5802402 w 7735930"/>
              <a:gd name="connsiteY12378" fmla="*/ 6361431 h 6858000"/>
              <a:gd name="connsiteX12379" fmla="*/ 5802400 w 7735930"/>
              <a:gd name="connsiteY12379" fmla="*/ 6361432 h 6858000"/>
              <a:gd name="connsiteX12380" fmla="*/ 5802401 w 7735930"/>
              <a:gd name="connsiteY12380" fmla="*/ 6361431 h 6858000"/>
              <a:gd name="connsiteX12381" fmla="*/ 5800468 w 7735930"/>
              <a:gd name="connsiteY12381" fmla="*/ 6362389 h 6858000"/>
              <a:gd name="connsiteX12382" fmla="*/ 5799116 w 7735930"/>
              <a:gd name="connsiteY12382" fmla="*/ 6354072 h 6858000"/>
              <a:gd name="connsiteX12383" fmla="*/ 5800468 w 7735930"/>
              <a:gd name="connsiteY12383" fmla="*/ 6347624 h 6858000"/>
              <a:gd name="connsiteX12384" fmla="*/ 5796688 w 7735930"/>
              <a:gd name="connsiteY12384" fmla="*/ 6340145 h 6858000"/>
              <a:gd name="connsiteX12385" fmla="*/ 5800468 w 7735930"/>
              <a:gd name="connsiteY12385" fmla="*/ 6330940 h 6858000"/>
              <a:gd name="connsiteX12386" fmla="*/ 5802402 w 7735930"/>
              <a:gd name="connsiteY12386" fmla="*/ 6328639 h 6858000"/>
              <a:gd name="connsiteX12387" fmla="*/ 5801611 w 7735930"/>
              <a:gd name="connsiteY12387" fmla="*/ 6325379 h 6858000"/>
              <a:gd name="connsiteX12388" fmla="*/ 5800556 w 7735930"/>
              <a:gd name="connsiteY12388" fmla="*/ 6321616 h 6858000"/>
              <a:gd name="connsiteX12389" fmla="*/ 5799237 w 7735930"/>
              <a:gd name="connsiteY12389" fmla="*/ 6315983 h 6858000"/>
              <a:gd name="connsiteX12390" fmla="*/ 5801610 w 7735930"/>
              <a:gd name="connsiteY12390" fmla="*/ 6317900 h 6858000"/>
              <a:gd name="connsiteX12391" fmla="*/ 5801610 w 7735930"/>
              <a:gd name="connsiteY12391" fmla="*/ 6317899 h 6858000"/>
              <a:gd name="connsiteX12392" fmla="*/ 5801611 w 7735930"/>
              <a:gd name="connsiteY12392" fmla="*/ 6317900 h 6858000"/>
              <a:gd name="connsiteX12393" fmla="*/ 5801611 w 7735930"/>
              <a:gd name="connsiteY12393" fmla="*/ 6308695 h 6858000"/>
              <a:gd name="connsiteX12394" fmla="*/ 5801610 w 7735930"/>
              <a:gd name="connsiteY12394" fmla="*/ 6308697 h 6858000"/>
              <a:gd name="connsiteX12395" fmla="*/ 5801610 w 7735930"/>
              <a:gd name="connsiteY12395" fmla="*/ 6308695 h 6858000"/>
              <a:gd name="connsiteX12396" fmla="*/ 5800467 w 7735930"/>
              <a:gd name="connsiteY12396" fmla="*/ 6312336 h 6858000"/>
              <a:gd name="connsiteX12397" fmla="*/ 5799874 w 7735930"/>
              <a:gd name="connsiteY12397" fmla="*/ 6306873 h 6858000"/>
              <a:gd name="connsiteX12398" fmla="*/ 5798094 w 7735930"/>
              <a:gd name="connsiteY12398" fmla="*/ 6303134 h 6858000"/>
              <a:gd name="connsiteX12399" fmla="*/ 5800468 w 7735930"/>
              <a:gd name="connsiteY12399" fmla="*/ 6299299 h 6858000"/>
              <a:gd name="connsiteX12400" fmla="*/ 5798094 w 7735930"/>
              <a:gd name="connsiteY12400" fmla="*/ 6297765 h 6858000"/>
              <a:gd name="connsiteX12401" fmla="*/ 5797039 w 7735930"/>
              <a:gd name="connsiteY12401" fmla="*/ 6297189 h 6858000"/>
              <a:gd name="connsiteX12402" fmla="*/ 5796863 w 7735930"/>
              <a:gd name="connsiteY12402" fmla="*/ 6296998 h 6858000"/>
              <a:gd name="connsiteX12403" fmla="*/ 5796688 w 7735930"/>
              <a:gd name="connsiteY12403" fmla="*/ 6296614 h 6858000"/>
              <a:gd name="connsiteX12404" fmla="*/ 5796512 w 7735930"/>
              <a:gd name="connsiteY12404" fmla="*/ 6295080 h 6858000"/>
              <a:gd name="connsiteX12405" fmla="*/ 5795457 w 7735930"/>
              <a:gd name="connsiteY12405" fmla="*/ 6291628 h 6858000"/>
              <a:gd name="connsiteX12406" fmla="*/ 5795721 w 7735930"/>
              <a:gd name="connsiteY12406" fmla="*/ 6290286 h 6858000"/>
              <a:gd name="connsiteX12407" fmla="*/ 5796511 w 7735930"/>
              <a:gd name="connsiteY12407" fmla="*/ 6290286 h 6858000"/>
              <a:gd name="connsiteX12408" fmla="*/ 5796511 w 7735930"/>
              <a:gd name="connsiteY12408" fmla="*/ 6290478 h 6858000"/>
              <a:gd name="connsiteX12409" fmla="*/ 5796687 w 7735930"/>
              <a:gd name="connsiteY12409" fmla="*/ 6290669 h 6858000"/>
              <a:gd name="connsiteX12410" fmla="*/ 5797654 w 7735930"/>
              <a:gd name="connsiteY12410" fmla="*/ 6294505 h 6858000"/>
              <a:gd name="connsiteX12411" fmla="*/ 5797829 w 7735930"/>
              <a:gd name="connsiteY12411" fmla="*/ 6295464 h 6858000"/>
              <a:gd name="connsiteX12412" fmla="*/ 5798709 w 7735930"/>
              <a:gd name="connsiteY12412" fmla="*/ 6296039 h 6858000"/>
              <a:gd name="connsiteX12413" fmla="*/ 5800467 w 7735930"/>
              <a:gd name="connsiteY12413" fmla="*/ 6297189 h 6858000"/>
              <a:gd name="connsiteX12414" fmla="*/ 5800466 w 7735930"/>
              <a:gd name="connsiteY12414" fmla="*/ 6297188 h 6858000"/>
              <a:gd name="connsiteX12415" fmla="*/ 5800468 w 7735930"/>
              <a:gd name="connsiteY12415" fmla="*/ 6297189 h 6858000"/>
              <a:gd name="connsiteX12416" fmla="*/ 5798094 w 7735930"/>
              <a:gd name="connsiteY12416" fmla="*/ 6288368 h 6858000"/>
              <a:gd name="connsiteX12417" fmla="*/ 5797349 w 7735930"/>
              <a:gd name="connsiteY12417" fmla="*/ 6287466 h 6858000"/>
              <a:gd name="connsiteX12418" fmla="*/ 5798094 w 7735930"/>
              <a:gd name="connsiteY12418" fmla="*/ 6286451 h 6858000"/>
              <a:gd name="connsiteX12419" fmla="*/ 5800468 w 7735930"/>
              <a:gd name="connsiteY12419" fmla="*/ 6275328 h 6858000"/>
              <a:gd name="connsiteX12420" fmla="*/ 5794314 w 7735930"/>
              <a:gd name="connsiteY12420" fmla="*/ 6262480 h 6858000"/>
              <a:gd name="connsiteX12421" fmla="*/ 5800468 w 7735930"/>
              <a:gd name="connsiteY12421" fmla="*/ 6260371 h 6858000"/>
              <a:gd name="connsiteX12422" fmla="*/ 5801611 w 7735930"/>
              <a:gd name="connsiteY12422" fmla="*/ 6258645 h 6858000"/>
              <a:gd name="connsiteX12423" fmla="*/ 5799793 w 7735930"/>
              <a:gd name="connsiteY12423" fmla="*/ 6258540 h 6858000"/>
              <a:gd name="connsiteX12424" fmla="*/ 5798270 w 7735930"/>
              <a:gd name="connsiteY12424" fmla="*/ 6258453 h 6858000"/>
              <a:gd name="connsiteX12425" fmla="*/ 5796688 w 7735930"/>
              <a:gd name="connsiteY12425" fmla="*/ 6256919 h 6858000"/>
              <a:gd name="connsiteX12426" fmla="*/ 5798094 w 7735930"/>
              <a:gd name="connsiteY12426" fmla="*/ 6245796 h 6858000"/>
              <a:gd name="connsiteX12427" fmla="*/ 5803017 w 7735930"/>
              <a:gd name="connsiteY12427" fmla="*/ 6227004 h 6858000"/>
              <a:gd name="connsiteX12428" fmla="*/ 5796688 w 7735930"/>
              <a:gd name="connsiteY12428" fmla="*/ 6212429 h 6858000"/>
              <a:gd name="connsiteX12429" fmla="*/ 5799237 w 7735930"/>
              <a:gd name="connsiteY12429" fmla="*/ 6212429 h 6858000"/>
              <a:gd name="connsiteX12430" fmla="*/ 5801083 w 7735930"/>
              <a:gd name="connsiteY12430" fmla="*/ 6211471 h 6858000"/>
              <a:gd name="connsiteX12431" fmla="*/ 5800468 w 7735930"/>
              <a:gd name="connsiteY12431" fmla="*/ 6208594 h 6858000"/>
              <a:gd name="connsiteX12432" fmla="*/ 5800468 w 7735930"/>
              <a:gd name="connsiteY12432" fmla="*/ 6203033 h 6858000"/>
              <a:gd name="connsiteX12433" fmla="*/ 5802402 w 7735930"/>
              <a:gd name="connsiteY12433" fmla="*/ 6202074 h 6858000"/>
              <a:gd name="connsiteX12434" fmla="*/ 5800468 w 7735930"/>
              <a:gd name="connsiteY12434" fmla="*/ 6201307 h 6858000"/>
              <a:gd name="connsiteX12435" fmla="*/ 5801611 w 7735930"/>
              <a:gd name="connsiteY12435" fmla="*/ 6195746 h 6858000"/>
              <a:gd name="connsiteX12436" fmla="*/ 5800468 w 7735930"/>
              <a:gd name="connsiteY12436" fmla="*/ 6191911 h 6858000"/>
              <a:gd name="connsiteX12437" fmla="*/ 5794314 w 7735930"/>
              <a:gd name="connsiteY12437" fmla="*/ 6186349 h 6858000"/>
              <a:gd name="connsiteX12438" fmla="*/ 5799237 w 7735930"/>
              <a:gd name="connsiteY12438" fmla="*/ 6167940 h 6858000"/>
              <a:gd name="connsiteX12439" fmla="*/ 5799237 w 7735930"/>
              <a:gd name="connsiteY12439" fmla="*/ 6162379 h 6858000"/>
              <a:gd name="connsiteX12440" fmla="*/ 5791943 w 7735930"/>
              <a:gd name="connsiteY12440" fmla="*/ 6150971 h 6858000"/>
              <a:gd name="connsiteX12441" fmla="*/ 5791942 w 7735930"/>
              <a:gd name="connsiteY12441" fmla="*/ 6150972 h 6858000"/>
              <a:gd name="connsiteX12442" fmla="*/ 5791942 w 7735930"/>
              <a:gd name="connsiteY12442" fmla="*/ 6150971 h 6858000"/>
              <a:gd name="connsiteX12443" fmla="*/ 5789303 w 7735930"/>
              <a:gd name="connsiteY12443" fmla="*/ 6152981 h 6858000"/>
              <a:gd name="connsiteX12444" fmla="*/ 5788974 w 7735930"/>
              <a:gd name="connsiteY12444" fmla="*/ 6143082 h 6858000"/>
              <a:gd name="connsiteX12445" fmla="*/ 5782974 w 7735930"/>
              <a:gd name="connsiteY12445" fmla="*/ 6138216 h 6858000"/>
              <a:gd name="connsiteX12446" fmla="*/ 5791677 w 7735930"/>
              <a:gd name="connsiteY12446" fmla="*/ 6132655 h 6858000"/>
              <a:gd name="connsiteX12447" fmla="*/ 5782974 w 7735930"/>
              <a:gd name="connsiteY12447" fmla="*/ 6121533 h 6858000"/>
              <a:gd name="connsiteX12448" fmla="*/ 5781831 w 7735930"/>
              <a:gd name="connsiteY12448" fmla="*/ 6114246 h 6858000"/>
              <a:gd name="connsiteX12449" fmla="*/ 5784203 w 7735930"/>
              <a:gd name="connsiteY12449" fmla="*/ 6112328 h 6858000"/>
              <a:gd name="connsiteX12450" fmla="*/ 5786291 w 7735930"/>
              <a:gd name="connsiteY12450" fmla="*/ 6113454 h 6858000"/>
              <a:gd name="connsiteX12451" fmla="*/ 5786292 w 7735930"/>
              <a:gd name="connsiteY12451" fmla="*/ 6113455 h 6858000"/>
              <a:gd name="connsiteX12452" fmla="*/ 5785611 w 7735930"/>
              <a:gd name="connsiteY12452" fmla="*/ 6108685 h 6858000"/>
              <a:gd name="connsiteX12453" fmla="*/ 5794314 w 7735930"/>
              <a:gd name="connsiteY12453" fmla="*/ 6095644 h 6858000"/>
              <a:gd name="connsiteX12454" fmla="*/ 5790534 w 7735930"/>
              <a:gd name="connsiteY12454" fmla="*/ 6090083 h 6858000"/>
              <a:gd name="connsiteX12455" fmla="*/ 5798094 w 7735930"/>
              <a:gd name="connsiteY12455" fmla="*/ 6082604 h 6858000"/>
              <a:gd name="connsiteX12456" fmla="*/ 5791940 w 7735930"/>
              <a:gd name="connsiteY12456" fmla="*/ 6079920 h 6858000"/>
              <a:gd name="connsiteX12457" fmla="*/ 5781040 w 7735930"/>
              <a:gd name="connsiteY12457" fmla="*/ 6075317 h 6858000"/>
              <a:gd name="connsiteX12458" fmla="*/ 5777787 w 7735930"/>
              <a:gd name="connsiteY12458" fmla="*/ 6073208 h 6858000"/>
              <a:gd name="connsiteX12459" fmla="*/ 5777435 w 7735930"/>
              <a:gd name="connsiteY12459" fmla="*/ 6072824 h 6858000"/>
              <a:gd name="connsiteX12460" fmla="*/ 5777259 w 7735930"/>
              <a:gd name="connsiteY12460" fmla="*/ 6072249 h 6858000"/>
              <a:gd name="connsiteX12461" fmla="*/ 5776996 w 7735930"/>
              <a:gd name="connsiteY12461" fmla="*/ 6068606 h 6858000"/>
              <a:gd name="connsiteX12462" fmla="*/ 5777259 w 7735930"/>
              <a:gd name="connsiteY12462" fmla="*/ 6067839 h 6858000"/>
              <a:gd name="connsiteX12463" fmla="*/ 5777611 w 7735930"/>
              <a:gd name="connsiteY12463" fmla="*/ 6067263 h 6858000"/>
              <a:gd name="connsiteX12464" fmla="*/ 5779633 w 7735930"/>
              <a:gd name="connsiteY12464" fmla="*/ 6066304 h 6858000"/>
              <a:gd name="connsiteX12465" fmla="*/ 5780424 w 7735930"/>
              <a:gd name="connsiteY12465" fmla="*/ 6065537 h 6858000"/>
              <a:gd name="connsiteX12466" fmla="*/ 5782181 w 7735930"/>
              <a:gd name="connsiteY12466" fmla="*/ 6065921 h 6858000"/>
              <a:gd name="connsiteX12467" fmla="*/ 5781830 w 7735930"/>
              <a:gd name="connsiteY12467" fmla="*/ 6068414 h 6858000"/>
              <a:gd name="connsiteX12468" fmla="*/ 5779984 w 7735930"/>
              <a:gd name="connsiteY12468" fmla="*/ 6069756 h 6858000"/>
              <a:gd name="connsiteX12469" fmla="*/ 5779456 w 7735930"/>
              <a:gd name="connsiteY12469" fmla="*/ 6069948 h 6858000"/>
              <a:gd name="connsiteX12470" fmla="*/ 5779456 w 7735930"/>
              <a:gd name="connsiteY12470" fmla="*/ 6070332 h 6858000"/>
              <a:gd name="connsiteX12471" fmla="*/ 5782006 w 7735930"/>
              <a:gd name="connsiteY12471" fmla="*/ 6072057 h 6858000"/>
              <a:gd name="connsiteX12472" fmla="*/ 5791676 w 7735930"/>
              <a:gd name="connsiteY12472" fmla="*/ 6076468 h 6858000"/>
              <a:gd name="connsiteX12473" fmla="*/ 5791675 w 7735930"/>
              <a:gd name="connsiteY12473" fmla="*/ 6076467 h 6858000"/>
              <a:gd name="connsiteX12474" fmla="*/ 5791677 w 7735930"/>
              <a:gd name="connsiteY12474" fmla="*/ 6076468 h 6858000"/>
              <a:gd name="connsiteX12475" fmla="*/ 5786754 w 7735930"/>
              <a:gd name="connsiteY12475" fmla="*/ 6068030 h 6858000"/>
              <a:gd name="connsiteX12476" fmla="*/ 5787985 w 7735930"/>
              <a:gd name="connsiteY12476" fmla="*/ 6054799 h 6858000"/>
              <a:gd name="connsiteX12477" fmla="*/ 5779193 w 7735930"/>
              <a:gd name="connsiteY12477" fmla="*/ 6049237 h 6858000"/>
              <a:gd name="connsiteX12478" fmla="*/ 5779809 w 7735930"/>
              <a:gd name="connsiteY12478" fmla="*/ 6046553 h 6858000"/>
              <a:gd name="connsiteX12479" fmla="*/ 5779808 w 7735930"/>
              <a:gd name="connsiteY12479" fmla="*/ 6046553 h 6858000"/>
              <a:gd name="connsiteX12480" fmla="*/ 5778052 w 7735930"/>
              <a:gd name="connsiteY12480" fmla="*/ 6047510 h 6858000"/>
              <a:gd name="connsiteX12481" fmla="*/ 5782974 w 7735930"/>
              <a:gd name="connsiteY12481" fmla="*/ 6041950 h 6858000"/>
              <a:gd name="connsiteX12482" fmla="*/ 5774270 w 7735930"/>
              <a:gd name="connsiteY12482" fmla="*/ 6030828 h 6858000"/>
              <a:gd name="connsiteX12483" fmla="*/ 5775413 w 7735930"/>
              <a:gd name="connsiteY12483" fmla="*/ 6023541 h 6858000"/>
              <a:gd name="connsiteX12484" fmla="*/ 5774270 w 7735930"/>
              <a:gd name="connsiteY12484" fmla="*/ 6017980 h 6858000"/>
              <a:gd name="connsiteX12485" fmla="*/ 5773831 w 7735930"/>
              <a:gd name="connsiteY12485" fmla="*/ 6017596 h 6858000"/>
              <a:gd name="connsiteX12486" fmla="*/ 5773830 w 7735930"/>
              <a:gd name="connsiteY12486" fmla="*/ 6017596 h 6858000"/>
              <a:gd name="connsiteX12487" fmla="*/ 5773478 w 7735930"/>
              <a:gd name="connsiteY12487" fmla="*/ 6017788 h 6858000"/>
              <a:gd name="connsiteX12488" fmla="*/ 5771896 w 7735930"/>
              <a:gd name="connsiteY12488" fmla="*/ 6020856 h 6858000"/>
              <a:gd name="connsiteX12489" fmla="*/ 5771720 w 7735930"/>
              <a:gd name="connsiteY12489" fmla="*/ 6021240 h 6858000"/>
              <a:gd name="connsiteX12490" fmla="*/ 5771280 w 7735930"/>
              <a:gd name="connsiteY12490" fmla="*/ 6021240 h 6858000"/>
              <a:gd name="connsiteX12491" fmla="*/ 5767150 w 7735930"/>
              <a:gd name="connsiteY12491" fmla="*/ 6020089 h 6858000"/>
              <a:gd name="connsiteX12492" fmla="*/ 5767149 w 7735930"/>
              <a:gd name="connsiteY12492" fmla="*/ 6020089 h 6858000"/>
              <a:gd name="connsiteX12493" fmla="*/ 5766709 w 7735930"/>
              <a:gd name="connsiteY12493" fmla="*/ 6021431 h 6858000"/>
              <a:gd name="connsiteX12494" fmla="*/ 5766709 w 7735930"/>
              <a:gd name="connsiteY12494" fmla="*/ 6028910 h 6858000"/>
              <a:gd name="connsiteX12495" fmla="*/ 5770489 w 7735930"/>
              <a:gd name="connsiteY12495" fmla="*/ 6030828 h 6858000"/>
              <a:gd name="connsiteX12496" fmla="*/ 5765566 w 7735930"/>
              <a:gd name="connsiteY12496" fmla="*/ 6041950 h 6858000"/>
              <a:gd name="connsiteX12497" fmla="*/ 5769259 w 7735930"/>
              <a:gd name="connsiteY12497" fmla="*/ 6051347 h 6858000"/>
              <a:gd name="connsiteX12498" fmla="*/ 5773862 w 7735930"/>
              <a:gd name="connsiteY12498" fmla="*/ 6052066 h 6858000"/>
              <a:gd name="connsiteX12499" fmla="*/ 5773863 w 7735930"/>
              <a:gd name="connsiteY12499" fmla="*/ 6052066 h 6858000"/>
              <a:gd name="connsiteX12500" fmla="*/ 5773864 w 7735930"/>
              <a:gd name="connsiteY12500" fmla="*/ 6052066 h 6858000"/>
              <a:gd name="connsiteX12501" fmla="*/ 5776819 w 7735930"/>
              <a:gd name="connsiteY12501" fmla="*/ 6051347 h 6858000"/>
              <a:gd name="connsiteX12502" fmla="*/ 5776819 w 7735930"/>
              <a:gd name="connsiteY12502" fmla="*/ 6053073 h 6858000"/>
              <a:gd name="connsiteX12503" fmla="*/ 5776820 w 7735930"/>
              <a:gd name="connsiteY12503" fmla="*/ 6053073 h 6858000"/>
              <a:gd name="connsiteX12504" fmla="*/ 5778049 w 7735930"/>
              <a:gd name="connsiteY12504" fmla="*/ 6053073 h 6858000"/>
              <a:gd name="connsiteX12505" fmla="*/ 5774874 w 7735930"/>
              <a:gd name="connsiteY12505" fmla="*/ 6063452 h 6858000"/>
              <a:gd name="connsiteX12506" fmla="*/ 5765566 w 7735930"/>
              <a:gd name="connsiteY12506" fmla="*/ 6064195 h 6858000"/>
              <a:gd name="connsiteX12507" fmla="*/ 5764336 w 7735930"/>
              <a:gd name="connsiteY12507" fmla="*/ 6068030 h 6858000"/>
              <a:gd name="connsiteX12508" fmla="*/ 5769259 w 7735930"/>
              <a:gd name="connsiteY12508" fmla="*/ 6080879 h 6858000"/>
              <a:gd name="connsiteX12509" fmla="*/ 5769259 w 7735930"/>
              <a:gd name="connsiteY12509" fmla="*/ 6084521 h 6858000"/>
              <a:gd name="connsiteX12510" fmla="*/ 5767215 w 7735930"/>
              <a:gd name="connsiteY12510" fmla="*/ 6083611 h 6858000"/>
              <a:gd name="connsiteX12511" fmla="*/ 5767214 w 7735930"/>
              <a:gd name="connsiteY12511" fmla="*/ 6083611 h 6858000"/>
              <a:gd name="connsiteX12512" fmla="*/ 5765566 w 7735930"/>
              <a:gd name="connsiteY12512" fmla="*/ 6086440 h 6858000"/>
              <a:gd name="connsiteX12513" fmla="*/ 5769259 w 7735930"/>
              <a:gd name="connsiteY12513" fmla="*/ 6103123 h 6858000"/>
              <a:gd name="connsiteX12514" fmla="*/ 5766709 w 7735930"/>
              <a:gd name="connsiteY12514" fmla="*/ 6108685 h 6858000"/>
              <a:gd name="connsiteX12515" fmla="*/ 5766710 w 7735930"/>
              <a:gd name="connsiteY12515" fmla="*/ 6108683 h 6858000"/>
              <a:gd name="connsiteX12516" fmla="*/ 5766710 w 7735930"/>
              <a:gd name="connsiteY12516" fmla="*/ 6108685 h 6858000"/>
              <a:gd name="connsiteX12517" fmla="*/ 5769259 w 7735930"/>
              <a:gd name="connsiteY12517" fmla="*/ 6104850 h 6858000"/>
              <a:gd name="connsiteX12518" fmla="*/ 5771896 w 7735930"/>
              <a:gd name="connsiteY12518" fmla="*/ 6119807 h 6858000"/>
              <a:gd name="connsiteX12519" fmla="*/ 5771105 w 7735930"/>
              <a:gd name="connsiteY12519" fmla="*/ 6120766 h 6858000"/>
              <a:gd name="connsiteX12520" fmla="*/ 5771896 w 7735930"/>
              <a:gd name="connsiteY12520" fmla="*/ 6121533 h 6858000"/>
              <a:gd name="connsiteX12521" fmla="*/ 5773039 w 7735930"/>
              <a:gd name="connsiteY12521" fmla="*/ 6130929 h 6858000"/>
              <a:gd name="connsiteX12522" fmla="*/ 5773040 w 7735930"/>
              <a:gd name="connsiteY12522" fmla="*/ 6130928 h 6858000"/>
              <a:gd name="connsiteX12523" fmla="*/ 5773040 w 7735930"/>
              <a:gd name="connsiteY12523" fmla="*/ 6130929 h 6858000"/>
              <a:gd name="connsiteX12524" fmla="*/ 5775606 w 7735930"/>
              <a:gd name="connsiteY12524" fmla="*/ 6129536 h 6858000"/>
              <a:gd name="connsiteX12525" fmla="*/ 5777632 w 7735930"/>
              <a:gd name="connsiteY12525" fmla="*/ 6135028 h 6858000"/>
              <a:gd name="connsiteX12526" fmla="*/ 5779192 w 7735930"/>
              <a:gd name="connsiteY12526" fmla="*/ 6142052 h 6858000"/>
              <a:gd name="connsiteX12527" fmla="*/ 5774269 w 7735930"/>
              <a:gd name="connsiteY12527" fmla="*/ 6142052 h 6858000"/>
              <a:gd name="connsiteX12528" fmla="*/ 5773039 w 7735930"/>
              <a:gd name="connsiteY12528" fmla="*/ 6149339 h 6858000"/>
              <a:gd name="connsiteX12529" fmla="*/ 5773041 w 7735930"/>
              <a:gd name="connsiteY12529" fmla="*/ 6149331 h 6858000"/>
              <a:gd name="connsiteX12530" fmla="*/ 5773040 w 7735930"/>
              <a:gd name="connsiteY12530" fmla="*/ 6149339 h 6858000"/>
              <a:gd name="connsiteX12531" fmla="*/ 5773826 w 7735930"/>
              <a:gd name="connsiteY12531" fmla="*/ 6146908 h 6858000"/>
              <a:gd name="connsiteX12532" fmla="*/ 5773038 w 7735930"/>
              <a:gd name="connsiteY12532" fmla="*/ 6150202 h 6858000"/>
              <a:gd name="connsiteX12533" fmla="*/ 5770665 w 7735930"/>
              <a:gd name="connsiteY12533" fmla="*/ 6158543 h 6858000"/>
              <a:gd name="connsiteX12534" fmla="*/ 5773039 w 7735930"/>
              <a:gd name="connsiteY12534" fmla="*/ 6160461 h 6858000"/>
              <a:gd name="connsiteX12535" fmla="*/ 5770489 w 7735930"/>
              <a:gd name="connsiteY12535" fmla="*/ 6182706 h 6858000"/>
              <a:gd name="connsiteX12536" fmla="*/ 5773039 w 7735930"/>
              <a:gd name="connsiteY12536" fmla="*/ 6199389 h 6858000"/>
              <a:gd name="connsiteX12537" fmla="*/ 5772511 w 7735930"/>
              <a:gd name="connsiteY12537" fmla="*/ 6202074 h 6858000"/>
              <a:gd name="connsiteX12538" fmla="*/ 5772512 w 7735930"/>
              <a:gd name="connsiteY12538" fmla="*/ 6202073 h 6858000"/>
              <a:gd name="connsiteX12539" fmla="*/ 5772512 w 7735930"/>
              <a:gd name="connsiteY12539" fmla="*/ 6202074 h 6858000"/>
              <a:gd name="connsiteX12540" fmla="*/ 5774268 w 7735930"/>
              <a:gd name="connsiteY12540" fmla="*/ 6201307 h 6858000"/>
              <a:gd name="connsiteX12541" fmla="*/ 5771972 w 7735930"/>
              <a:gd name="connsiteY12541" fmla="*/ 6208162 h 6858000"/>
              <a:gd name="connsiteX12542" fmla="*/ 5773039 w 7735930"/>
              <a:gd name="connsiteY12542" fmla="*/ 6212429 h 6858000"/>
              <a:gd name="connsiteX12543" fmla="*/ 5768116 w 7735930"/>
              <a:gd name="connsiteY12543" fmla="*/ 6215881 h 6858000"/>
              <a:gd name="connsiteX12544" fmla="*/ 5773039 w 7735930"/>
              <a:gd name="connsiteY12544" fmla="*/ 6230839 h 6858000"/>
              <a:gd name="connsiteX12545" fmla="*/ 5773039 w 7735930"/>
              <a:gd name="connsiteY12545" fmla="*/ 6260371 h 6858000"/>
              <a:gd name="connsiteX12546" fmla="*/ 5776819 w 7735930"/>
              <a:gd name="connsiteY12546" fmla="*/ 6269767 h 6858000"/>
              <a:gd name="connsiteX12547" fmla="*/ 5778665 w 7735930"/>
              <a:gd name="connsiteY12547" fmla="*/ 6272260 h 6858000"/>
              <a:gd name="connsiteX12548" fmla="*/ 5782973 w 7735930"/>
              <a:gd name="connsiteY12548" fmla="*/ 6277054 h 6858000"/>
              <a:gd name="connsiteX12549" fmla="*/ 5780346 w 7735930"/>
              <a:gd name="connsiteY12549" fmla="*/ 6279762 h 6858000"/>
              <a:gd name="connsiteX12550" fmla="*/ 5778051 w 7735930"/>
              <a:gd name="connsiteY12550" fmla="*/ 6279163 h 6858000"/>
              <a:gd name="connsiteX12551" fmla="*/ 5778050 w 7735930"/>
              <a:gd name="connsiteY12551" fmla="*/ 6279163 h 6858000"/>
              <a:gd name="connsiteX12552" fmla="*/ 5780599 w 7735930"/>
              <a:gd name="connsiteY12552" fmla="*/ 6288368 h 6858000"/>
              <a:gd name="connsiteX12553" fmla="*/ 5779192 w 7735930"/>
              <a:gd name="connsiteY12553" fmla="*/ 6301216 h 6858000"/>
              <a:gd name="connsiteX12554" fmla="*/ 5779192 w 7735930"/>
              <a:gd name="connsiteY12554" fmla="*/ 6301215 h 6858000"/>
              <a:gd name="connsiteX12555" fmla="*/ 5779193 w 7735930"/>
              <a:gd name="connsiteY12555" fmla="*/ 6301216 h 6858000"/>
              <a:gd name="connsiteX12556" fmla="*/ 5780599 w 7735930"/>
              <a:gd name="connsiteY12556" fmla="*/ 6299300 h 6858000"/>
              <a:gd name="connsiteX12557" fmla="*/ 5782973 w 7735930"/>
              <a:gd name="connsiteY12557" fmla="*/ 6308695 h 6858000"/>
              <a:gd name="connsiteX12558" fmla="*/ 5779192 w 7735930"/>
              <a:gd name="connsiteY12558" fmla="*/ 6321544 h 6858000"/>
              <a:gd name="connsiteX12559" fmla="*/ 5780599 w 7735930"/>
              <a:gd name="connsiteY12559" fmla="*/ 6323461 h 6858000"/>
              <a:gd name="connsiteX12560" fmla="*/ 5779192 w 7735930"/>
              <a:gd name="connsiteY12560" fmla="*/ 6323461 h 6858000"/>
              <a:gd name="connsiteX12561" fmla="*/ 5779192 w 7735930"/>
              <a:gd name="connsiteY12561" fmla="*/ 6325379 h 6858000"/>
              <a:gd name="connsiteX12562" fmla="*/ 5778050 w 7735930"/>
              <a:gd name="connsiteY12562" fmla="*/ 6327297 h 6858000"/>
              <a:gd name="connsiteX12563" fmla="*/ 5781830 w 7735930"/>
              <a:gd name="connsiteY12563" fmla="*/ 6364115 h 6858000"/>
              <a:gd name="connsiteX12564" fmla="*/ 5786753 w 7735930"/>
              <a:gd name="connsiteY12564" fmla="*/ 6367951 h 6858000"/>
              <a:gd name="connsiteX12565" fmla="*/ 5784203 w 7735930"/>
              <a:gd name="connsiteY12565" fmla="*/ 6371594 h 6858000"/>
              <a:gd name="connsiteX12566" fmla="*/ 5784204 w 7735930"/>
              <a:gd name="connsiteY12566" fmla="*/ 6371594 h 6858000"/>
              <a:gd name="connsiteX12567" fmla="*/ 5787984 w 7735930"/>
              <a:gd name="connsiteY12567" fmla="*/ 6371594 h 6858000"/>
              <a:gd name="connsiteX12568" fmla="*/ 5786829 w 7735930"/>
              <a:gd name="connsiteY12568" fmla="*/ 6393335 h 6858000"/>
              <a:gd name="connsiteX12569" fmla="*/ 5785610 w 7735930"/>
              <a:gd name="connsiteY12569" fmla="*/ 6408605 h 6858000"/>
              <a:gd name="connsiteX12570" fmla="*/ 5789302 w 7735930"/>
              <a:gd name="connsiteY12570" fmla="*/ 6434685 h 6858000"/>
              <a:gd name="connsiteX12571" fmla="*/ 5785610 w 7735930"/>
              <a:gd name="connsiteY12571" fmla="*/ 6438328 h 6858000"/>
              <a:gd name="connsiteX12572" fmla="*/ 5784203 w 7735930"/>
              <a:gd name="connsiteY12572" fmla="*/ 6438328 h 6858000"/>
              <a:gd name="connsiteX12573" fmla="*/ 5789302 w 7735930"/>
              <a:gd name="connsiteY12573" fmla="*/ 6453094 h 6858000"/>
              <a:gd name="connsiteX12574" fmla="*/ 5786753 w 7735930"/>
              <a:gd name="connsiteY12574" fmla="*/ 6453094 h 6858000"/>
              <a:gd name="connsiteX12575" fmla="*/ 5789302 w 7735930"/>
              <a:gd name="connsiteY12575" fmla="*/ 6468052 h 6858000"/>
              <a:gd name="connsiteX12576" fmla="*/ 5789303 w 7735930"/>
              <a:gd name="connsiteY12576" fmla="*/ 6468052 h 6858000"/>
              <a:gd name="connsiteX12577" fmla="*/ 5793445 w 7735930"/>
              <a:gd name="connsiteY12577" fmla="*/ 6468219 h 6858000"/>
              <a:gd name="connsiteX12578" fmla="*/ 5792906 w 7735930"/>
              <a:gd name="connsiteY12578" fmla="*/ 6471695 h 6858000"/>
              <a:gd name="connsiteX12579" fmla="*/ 5792291 w 7735930"/>
              <a:gd name="connsiteY12579" fmla="*/ 6473613 h 6858000"/>
              <a:gd name="connsiteX12580" fmla="*/ 5792906 w 7735930"/>
              <a:gd name="connsiteY12580" fmla="*/ 6475339 h 6858000"/>
              <a:gd name="connsiteX12581" fmla="*/ 5790533 w 7735930"/>
              <a:gd name="connsiteY12581" fmla="*/ 6492023 h 6858000"/>
              <a:gd name="connsiteX12582" fmla="*/ 5808027 w 7735930"/>
              <a:gd name="connsiteY12582" fmla="*/ 6542073 h 6858000"/>
              <a:gd name="connsiteX12583" fmla="*/ 5804247 w 7735930"/>
              <a:gd name="connsiteY12583" fmla="*/ 6553196 h 6858000"/>
              <a:gd name="connsiteX12584" fmla="*/ 5804248 w 7735930"/>
              <a:gd name="connsiteY12584" fmla="*/ 6553196 h 6858000"/>
              <a:gd name="connsiteX12585" fmla="*/ 5807608 w 7735930"/>
              <a:gd name="connsiteY12585" fmla="*/ 6552716 h 6858000"/>
              <a:gd name="connsiteX12586" fmla="*/ 5804247 w 7735930"/>
              <a:gd name="connsiteY12586" fmla="*/ 6555113 h 6858000"/>
              <a:gd name="connsiteX12587" fmla="*/ 5806796 w 7735930"/>
              <a:gd name="connsiteY12587" fmla="*/ 6579084 h 6858000"/>
              <a:gd name="connsiteX12588" fmla="*/ 5806797 w 7735930"/>
              <a:gd name="connsiteY12588" fmla="*/ 6579082 h 6858000"/>
              <a:gd name="connsiteX12589" fmla="*/ 5806797 w 7735930"/>
              <a:gd name="connsiteY12589" fmla="*/ 6579084 h 6858000"/>
              <a:gd name="connsiteX12590" fmla="*/ 5808027 w 7735930"/>
              <a:gd name="connsiteY12590" fmla="*/ 6577359 h 6858000"/>
              <a:gd name="connsiteX12591" fmla="*/ 5809027 w 7735930"/>
              <a:gd name="connsiteY12591" fmla="*/ 6583638 h 6858000"/>
              <a:gd name="connsiteX12592" fmla="*/ 5809170 w 7735930"/>
              <a:gd name="connsiteY12592" fmla="*/ 6590206 h 6858000"/>
              <a:gd name="connsiteX12593" fmla="*/ 5819280 w 7735930"/>
              <a:gd name="connsiteY12593" fmla="*/ 6610725 h 6858000"/>
              <a:gd name="connsiteX12594" fmla="*/ 5822884 w 7735930"/>
              <a:gd name="connsiteY12594" fmla="*/ 6629135 h 6858000"/>
              <a:gd name="connsiteX12595" fmla="*/ 5828071 w 7735930"/>
              <a:gd name="connsiteY12595" fmla="*/ 6673624 h 6858000"/>
              <a:gd name="connsiteX12596" fmla="*/ 5821653 w 7735930"/>
              <a:gd name="connsiteY12596" fmla="*/ 6672665 h 6858000"/>
              <a:gd name="connsiteX12597" fmla="*/ 5817873 w 7735930"/>
              <a:gd name="connsiteY12597" fmla="*/ 6679185 h 6858000"/>
              <a:gd name="connsiteX12598" fmla="*/ 5813325 w 7735930"/>
              <a:gd name="connsiteY12598" fmla="*/ 6677555 h 6858000"/>
              <a:gd name="connsiteX12599" fmla="*/ 5809171 w 7735930"/>
              <a:gd name="connsiteY12599" fmla="*/ 6675350 h 6858000"/>
              <a:gd name="connsiteX12600" fmla="*/ 5810578 w 7735930"/>
              <a:gd name="connsiteY12600" fmla="*/ 6668063 h 6858000"/>
              <a:gd name="connsiteX12601" fmla="*/ 5812951 w 7735930"/>
              <a:gd name="connsiteY12601" fmla="*/ 6649845 h 6858000"/>
              <a:gd name="connsiteX12602" fmla="*/ 5812950 w 7735930"/>
              <a:gd name="connsiteY12602" fmla="*/ 6649845 h 6858000"/>
              <a:gd name="connsiteX12603" fmla="*/ 5808818 w 7735930"/>
              <a:gd name="connsiteY12603" fmla="*/ 6649845 h 6858000"/>
              <a:gd name="connsiteX12604" fmla="*/ 5806446 w 7735930"/>
              <a:gd name="connsiteY12604" fmla="*/ 6649270 h 6858000"/>
              <a:gd name="connsiteX12605" fmla="*/ 5805039 w 7735930"/>
              <a:gd name="connsiteY12605" fmla="*/ 6647927 h 6858000"/>
              <a:gd name="connsiteX12606" fmla="*/ 5805830 w 7735930"/>
              <a:gd name="connsiteY12606" fmla="*/ 6646010 h 6858000"/>
              <a:gd name="connsiteX12607" fmla="*/ 5809346 w 7735930"/>
              <a:gd name="connsiteY12607" fmla="*/ 6646393 h 6858000"/>
              <a:gd name="connsiteX12608" fmla="*/ 5809347 w 7735930"/>
              <a:gd name="connsiteY12608" fmla="*/ 6646393 h 6858000"/>
              <a:gd name="connsiteX12609" fmla="*/ 5812336 w 7735930"/>
              <a:gd name="connsiteY12609" fmla="*/ 6646202 h 6858000"/>
              <a:gd name="connsiteX12610" fmla="*/ 5811720 w 7735930"/>
              <a:gd name="connsiteY12610" fmla="*/ 6645818 h 6858000"/>
              <a:gd name="connsiteX12611" fmla="*/ 5801611 w 7735930"/>
              <a:gd name="connsiteY12611" fmla="*/ 6608616 h 6858000"/>
              <a:gd name="connsiteX12612" fmla="*/ 5801610 w 7735930"/>
              <a:gd name="connsiteY12612" fmla="*/ 6608616 h 6858000"/>
              <a:gd name="connsiteX12613" fmla="*/ 5800468 w 7735930"/>
              <a:gd name="connsiteY12613" fmla="*/ 6608616 h 6858000"/>
              <a:gd name="connsiteX12614" fmla="*/ 5784204 w 7735930"/>
              <a:gd name="connsiteY12614" fmla="*/ 6529033 h 6858000"/>
              <a:gd name="connsiteX12615" fmla="*/ 5773040 w 7735930"/>
              <a:gd name="connsiteY12615" fmla="*/ 6521746 h 6858000"/>
              <a:gd name="connsiteX12616" fmla="*/ 5773039 w 7735930"/>
              <a:gd name="connsiteY12616" fmla="*/ 6521746 h 6858000"/>
              <a:gd name="connsiteX12617" fmla="*/ 5768346 w 7735930"/>
              <a:gd name="connsiteY12617" fmla="*/ 6524670 h 6858000"/>
              <a:gd name="connsiteX12618" fmla="*/ 5762929 w 7735930"/>
              <a:gd name="connsiteY12618" fmla="*/ 6527306 h 6858000"/>
              <a:gd name="connsiteX12619" fmla="*/ 5762083 w 7735930"/>
              <a:gd name="connsiteY12619" fmla="*/ 6524311 h 6858000"/>
              <a:gd name="connsiteX12620" fmla="*/ 5758007 w 7735930"/>
              <a:gd name="connsiteY12620" fmla="*/ 6523472 h 6858000"/>
              <a:gd name="connsiteX12621" fmla="*/ 5756776 w 7735930"/>
              <a:gd name="connsiteY12621" fmla="*/ 6516185 h 6858000"/>
              <a:gd name="connsiteX12622" fmla="*/ 5757392 w 7735930"/>
              <a:gd name="connsiteY12622" fmla="*/ 6513500 h 6858000"/>
              <a:gd name="connsiteX12623" fmla="*/ 5757391 w 7735930"/>
              <a:gd name="connsiteY12623" fmla="*/ 6513500 h 6858000"/>
              <a:gd name="connsiteX12624" fmla="*/ 5755632 w 7735930"/>
              <a:gd name="connsiteY12624" fmla="*/ 6514266 h 6858000"/>
              <a:gd name="connsiteX12625" fmla="*/ 5751853 w 7735930"/>
              <a:gd name="connsiteY12625" fmla="*/ 6505063 h 6858000"/>
              <a:gd name="connsiteX12626" fmla="*/ 5753611 w 7735930"/>
              <a:gd name="connsiteY12626" fmla="*/ 6504104 h 6858000"/>
              <a:gd name="connsiteX12627" fmla="*/ 5751853 w 7735930"/>
              <a:gd name="connsiteY12627" fmla="*/ 6503145 h 6858000"/>
              <a:gd name="connsiteX12628" fmla="*/ 5752996 w 7735930"/>
              <a:gd name="connsiteY12628" fmla="*/ 6499501 h 6858000"/>
              <a:gd name="connsiteX12629" fmla="*/ 5749216 w 7735930"/>
              <a:gd name="connsiteY12629" fmla="*/ 6486461 h 6858000"/>
              <a:gd name="connsiteX12630" fmla="*/ 5750621 w 7735930"/>
              <a:gd name="connsiteY12630" fmla="*/ 6486461 h 6858000"/>
              <a:gd name="connsiteX12631" fmla="*/ 5750622 w 7735930"/>
              <a:gd name="connsiteY12631" fmla="*/ 6486461 h 6858000"/>
              <a:gd name="connsiteX12632" fmla="*/ 5750622 w 7735930"/>
              <a:gd name="connsiteY12632" fmla="*/ 6484736 h 6858000"/>
              <a:gd name="connsiteX12633" fmla="*/ 5748073 w 7735930"/>
              <a:gd name="connsiteY12633" fmla="*/ 6479174 h 6858000"/>
              <a:gd name="connsiteX12634" fmla="*/ 5748072 w 7735930"/>
              <a:gd name="connsiteY12634" fmla="*/ 6479175 h 6858000"/>
              <a:gd name="connsiteX12635" fmla="*/ 5748072 w 7735930"/>
              <a:gd name="connsiteY12635" fmla="*/ 6479174 h 6858000"/>
              <a:gd name="connsiteX12636" fmla="*/ 5746841 w 7735930"/>
              <a:gd name="connsiteY12636" fmla="*/ 6484736 h 6858000"/>
              <a:gd name="connsiteX12637" fmla="*/ 5746842 w 7735930"/>
              <a:gd name="connsiteY12637" fmla="*/ 6484736 h 6858000"/>
              <a:gd name="connsiteX12638" fmla="*/ 5748072 w 7735930"/>
              <a:gd name="connsiteY12638" fmla="*/ 6484736 h 6858000"/>
              <a:gd name="connsiteX12639" fmla="*/ 5747457 w 7735930"/>
              <a:gd name="connsiteY12639" fmla="*/ 6485694 h 6858000"/>
              <a:gd name="connsiteX12640" fmla="*/ 5746841 w 7735930"/>
              <a:gd name="connsiteY12640" fmla="*/ 6486461 h 6858000"/>
              <a:gd name="connsiteX12641" fmla="*/ 5745698 w 7735930"/>
              <a:gd name="connsiteY12641" fmla="*/ 6492023 h 6858000"/>
              <a:gd name="connsiteX12642" fmla="*/ 5750621 w 7735930"/>
              <a:gd name="connsiteY12642" fmla="*/ 6493940 h 6858000"/>
              <a:gd name="connsiteX12643" fmla="*/ 5748072 w 7735930"/>
              <a:gd name="connsiteY12643" fmla="*/ 6497584 h 6858000"/>
              <a:gd name="connsiteX12644" fmla="*/ 5751852 w 7735930"/>
              <a:gd name="connsiteY12644" fmla="*/ 6503145 h 6858000"/>
              <a:gd name="connsiteX12645" fmla="*/ 5751237 w 7735930"/>
              <a:gd name="connsiteY12645" fmla="*/ 6503911 h 6858000"/>
              <a:gd name="connsiteX12646" fmla="*/ 5749216 w 7735930"/>
              <a:gd name="connsiteY12646" fmla="*/ 6499501 h 6858000"/>
              <a:gd name="connsiteX12647" fmla="*/ 5749215 w 7735930"/>
              <a:gd name="connsiteY12647" fmla="*/ 6499503 h 6858000"/>
              <a:gd name="connsiteX12648" fmla="*/ 5749215 w 7735930"/>
              <a:gd name="connsiteY12648" fmla="*/ 6499501 h 6858000"/>
              <a:gd name="connsiteX12649" fmla="*/ 5748072 w 7735930"/>
              <a:gd name="connsiteY12649" fmla="*/ 6510624 h 6858000"/>
              <a:gd name="connsiteX12650" fmla="*/ 5746314 w 7735930"/>
              <a:gd name="connsiteY12650" fmla="*/ 6511391 h 6858000"/>
              <a:gd name="connsiteX12651" fmla="*/ 5746841 w 7735930"/>
              <a:gd name="connsiteY12651" fmla="*/ 6514267 h 6858000"/>
              <a:gd name="connsiteX12652" fmla="*/ 5733073 w 7735930"/>
              <a:gd name="connsiteY12652" fmla="*/ 6513644 h 6858000"/>
              <a:gd name="connsiteX12653" fmla="*/ 5721876 w 7735930"/>
              <a:gd name="connsiteY12653" fmla="*/ 6508706 h 6858000"/>
              <a:gd name="connsiteX12654" fmla="*/ 5721876 w 7735930"/>
              <a:gd name="connsiteY12654" fmla="*/ 6495858 h 6858000"/>
              <a:gd name="connsiteX12655" fmla="*/ 5715722 w 7735930"/>
              <a:gd name="connsiteY12655" fmla="*/ 6488379 h 6858000"/>
              <a:gd name="connsiteX12656" fmla="*/ 5719326 w 7735930"/>
              <a:gd name="connsiteY12656" fmla="*/ 6480900 h 6858000"/>
              <a:gd name="connsiteX12657" fmla="*/ 5710535 w 7735930"/>
              <a:gd name="connsiteY12657" fmla="*/ 6430850 h 6858000"/>
              <a:gd name="connsiteX12658" fmla="*/ 5705612 w 7735930"/>
              <a:gd name="connsiteY12658" fmla="*/ 6421837 h 6858000"/>
              <a:gd name="connsiteX12659" fmla="*/ 5705788 w 7735930"/>
              <a:gd name="connsiteY12659" fmla="*/ 6420686 h 6858000"/>
              <a:gd name="connsiteX12660" fmla="*/ 5705786 w 7735930"/>
              <a:gd name="connsiteY12660" fmla="*/ 6420687 h 6858000"/>
              <a:gd name="connsiteX12661" fmla="*/ 5705787 w 7735930"/>
              <a:gd name="connsiteY12661" fmla="*/ 6420686 h 6858000"/>
              <a:gd name="connsiteX12662" fmla="*/ 5705786 w 7735930"/>
              <a:gd name="connsiteY12662" fmla="*/ 6420687 h 6858000"/>
              <a:gd name="connsiteX12663" fmla="*/ 5705786 w 7735930"/>
              <a:gd name="connsiteY12663" fmla="*/ 6420687 h 6858000"/>
              <a:gd name="connsiteX12664" fmla="*/ 5701216 w 7735930"/>
              <a:gd name="connsiteY12664" fmla="*/ 6424905 h 6858000"/>
              <a:gd name="connsiteX12665" fmla="*/ 5701831 w 7735930"/>
              <a:gd name="connsiteY12665" fmla="*/ 6425288 h 6858000"/>
              <a:gd name="connsiteX12666" fmla="*/ 5699095 w 7735930"/>
              <a:gd name="connsiteY12666" fmla="*/ 6428692 h 6858000"/>
              <a:gd name="connsiteX12667" fmla="*/ 5699441 w 7735930"/>
              <a:gd name="connsiteY12667" fmla="*/ 6432773 h 6858000"/>
              <a:gd name="connsiteX12668" fmla="*/ 5698227 w 7735930"/>
              <a:gd name="connsiteY12668" fmla="*/ 6432959 h 6858000"/>
              <a:gd name="connsiteX12669" fmla="*/ 5696908 w 7735930"/>
              <a:gd name="connsiteY12669" fmla="*/ 6440246 h 6858000"/>
              <a:gd name="connsiteX12670" fmla="*/ 5698227 w 7735930"/>
              <a:gd name="connsiteY12670" fmla="*/ 6443890 h 6858000"/>
              <a:gd name="connsiteX12671" fmla="*/ 5704380 w 7735930"/>
              <a:gd name="connsiteY12671" fmla="*/ 6449259 h 6858000"/>
              <a:gd name="connsiteX12672" fmla="*/ 5700600 w 7735930"/>
              <a:gd name="connsiteY12672" fmla="*/ 6471695 h 6858000"/>
              <a:gd name="connsiteX12673" fmla="*/ 5700073 w 7735930"/>
              <a:gd name="connsiteY12673" fmla="*/ 6472463 h 6858000"/>
              <a:gd name="connsiteX12674" fmla="*/ 5699457 w 7735930"/>
              <a:gd name="connsiteY12674" fmla="*/ 6473613 h 6858000"/>
              <a:gd name="connsiteX12675" fmla="*/ 5698227 w 7735930"/>
              <a:gd name="connsiteY12675" fmla="*/ 6480900 h 6858000"/>
              <a:gd name="connsiteX12676" fmla="*/ 5694448 w 7735930"/>
              <a:gd name="connsiteY12676" fmla="*/ 6482817 h 6858000"/>
              <a:gd name="connsiteX12677" fmla="*/ 5694448 w 7735930"/>
              <a:gd name="connsiteY12677" fmla="*/ 6480900 h 6858000"/>
              <a:gd name="connsiteX12678" fmla="*/ 5685744 w 7735930"/>
              <a:gd name="connsiteY12678" fmla="*/ 6466134 h 6858000"/>
              <a:gd name="connsiteX12679" fmla="*/ 5685743 w 7735930"/>
              <a:gd name="connsiteY12679" fmla="*/ 6466135 h 6858000"/>
              <a:gd name="connsiteX12680" fmla="*/ 5685743 w 7735930"/>
              <a:gd name="connsiteY12680" fmla="*/ 6466134 h 6858000"/>
              <a:gd name="connsiteX12681" fmla="*/ 5682864 w 7735930"/>
              <a:gd name="connsiteY12681" fmla="*/ 6469825 h 6858000"/>
              <a:gd name="connsiteX12682" fmla="*/ 5682504 w 7735930"/>
              <a:gd name="connsiteY12682" fmla="*/ 6471632 h 6858000"/>
              <a:gd name="connsiteX12683" fmla="*/ 5681964 w 7735930"/>
              <a:gd name="connsiteY12683" fmla="*/ 6468052 h 6858000"/>
              <a:gd name="connsiteX12684" fmla="*/ 5681963 w 7735930"/>
              <a:gd name="connsiteY12684" fmla="*/ 6468052 h 6858000"/>
              <a:gd name="connsiteX12685" fmla="*/ 5670194 w 7735930"/>
              <a:gd name="connsiteY12685" fmla="*/ 6475171 h 6858000"/>
              <a:gd name="connsiteX12686" fmla="*/ 5661920 w 7735930"/>
              <a:gd name="connsiteY12686" fmla="*/ 6486460 h 6858000"/>
              <a:gd name="connsiteX12687" fmla="*/ 5653217 w 7735930"/>
              <a:gd name="connsiteY12687" fmla="*/ 6482530 h 6858000"/>
              <a:gd name="connsiteX12688" fmla="*/ 5644514 w 7735930"/>
              <a:gd name="connsiteY12688" fmla="*/ 6479174 h 6858000"/>
              <a:gd name="connsiteX12689" fmla="*/ 5644513 w 7735930"/>
              <a:gd name="connsiteY12689" fmla="*/ 6479174 h 6858000"/>
              <a:gd name="connsiteX12690" fmla="*/ 5634348 w 7735930"/>
              <a:gd name="connsiteY12690" fmla="*/ 6484112 h 6858000"/>
              <a:gd name="connsiteX12691" fmla="*/ 5624646 w 7735930"/>
              <a:gd name="connsiteY12691" fmla="*/ 6486461 h 6858000"/>
              <a:gd name="connsiteX12692" fmla="*/ 5621104 w 7735930"/>
              <a:gd name="connsiteY12692" fmla="*/ 6486169 h 6858000"/>
              <a:gd name="connsiteX12693" fmla="*/ 5619998 w 7735930"/>
              <a:gd name="connsiteY12693" fmla="*/ 6486077 h 6858000"/>
              <a:gd name="connsiteX12694" fmla="*/ 5618317 w 7735930"/>
              <a:gd name="connsiteY12694" fmla="*/ 6482818 h 6858000"/>
              <a:gd name="connsiteX12695" fmla="*/ 5618316 w 7735930"/>
              <a:gd name="connsiteY12695" fmla="*/ 6482818 h 6858000"/>
              <a:gd name="connsiteX12696" fmla="*/ 5605514 w 7735930"/>
              <a:gd name="connsiteY12696" fmla="*/ 6487875 h 6858000"/>
              <a:gd name="connsiteX12697" fmla="*/ 5600601 w 7735930"/>
              <a:gd name="connsiteY12697" fmla="*/ 6487442 h 6858000"/>
              <a:gd name="connsiteX12698" fmla="*/ 5589482 w 7735930"/>
              <a:gd name="connsiteY12698" fmla="*/ 6486461 h 6858000"/>
              <a:gd name="connsiteX12699" fmla="*/ 5579636 w 7735930"/>
              <a:gd name="connsiteY12699" fmla="*/ 6475339 h 6858000"/>
              <a:gd name="connsiteX12700" fmla="*/ 5579635 w 7735930"/>
              <a:gd name="connsiteY12700" fmla="*/ 6475339 h 6858000"/>
              <a:gd name="connsiteX12701" fmla="*/ 5572899 w 7735930"/>
              <a:gd name="connsiteY12701" fmla="*/ 6478719 h 6858000"/>
              <a:gd name="connsiteX12702" fmla="*/ 5568471 w 7735930"/>
              <a:gd name="connsiteY12702" fmla="*/ 6482817 h 6858000"/>
              <a:gd name="connsiteX12703" fmla="*/ 5564691 w 7735930"/>
              <a:gd name="connsiteY12703" fmla="*/ 6477257 h 6858000"/>
              <a:gd name="connsiteX12704" fmla="*/ 5564690 w 7735930"/>
              <a:gd name="connsiteY12704" fmla="*/ 6477258 h 6858000"/>
              <a:gd name="connsiteX12705" fmla="*/ 5564690 w 7735930"/>
              <a:gd name="connsiteY12705" fmla="*/ 6477257 h 6858000"/>
              <a:gd name="connsiteX12706" fmla="*/ 5563525 w 7735930"/>
              <a:gd name="connsiteY12706" fmla="*/ 6480205 h 6858000"/>
              <a:gd name="connsiteX12707" fmla="*/ 5563284 w 7735930"/>
              <a:gd name="connsiteY12707" fmla="*/ 6484734 h 6858000"/>
              <a:gd name="connsiteX12708" fmla="*/ 5562417 w 7735930"/>
              <a:gd name="connsiteY12708" fmla="*/ 6483321 h 6858000"/>
              <a:gd name="connsiteX12709" fmla="*/ 5562142 w 7735930"/>
              <a:gd name="connsiteY12709" fmla="*/ 6480900 h 6858000"/>
              <a:gd name="connsiteX12710" fmla="*/ 5562141 w 7735930"/>
              <a:gd name="connsiteY12710" fmla="*/ 6480902 h 6858000"/>
              <a:gd name="connsiteX12711" fmla="*/ 5562141 w 7735930"/>
              <a:gd name="connsiteY12711" fmla="*/ 6480900 h 6858000"/>
              <a:gd name="connsiteX12712" fmla="*/ 5560284 w 7735930"/>
              <a:gd name="connsiteY12712" fmla="*/ 6485215 h 6858000"/>
              <a:gd name="connsiteX12713" fmla="*/ 5555988 w 7735930"/>
              <a:gd name="connsiteY12713" fmla="*/ 6488378 h 6858000"/>
              <a:gd name="connsiteX12714" fmla="*/ 5555373 w 7735930"/>
              <a:gd name="connsiteY12714" fmla="*/ 6485694 h 6858000"/>
              <a:gd name="connsiteX12715" fmla="*/ 5555372 w 7735930"/>
              <a:gd name="connsiteY12715" fmla="*/ 6485696 h 6858000"/>
              <a:gd name="connsiteX12716" fmla="*/ 5555372 w 7735930"/>
              <a:gd name="connsiteY12716" fmla="*/ 6485694 h 6858000"/>
              <a:gd name="connsiteX12717" fmla="*/ 5554581 w 7735930"/>
              <a:gd name="connsiteY12717" fmla="*/ 6488378 h 6858000"/>
              <a:gd name="connsiteX12718" fmla="*/ 5550175 w 7735930"/>
              <a:gd name="connsiteY12718" fmla="*/ 6486173 h 6858000"/>
              <a:gd name="connsiteX12719" fmla="*/ 5547285 w 7735930"/>
              <a:gd name="connsiteY12719" fmla="*/ 6482818 h 6858000"/>
              <a:gd name="connsiteX12720" fmla="*/ 5547284 w 7735930"/>
              <a:gd name="connsiteY12720" fmla="*/ 6482818 h 6858000"/>
              <a:gd name="connsiteX12721" fmla="*/ 5544602 w 7735930"/>
              <a:gd name="connsiteY12721" fmla="*/ 6484448 h 6858000"/>
              <a:gd name="connsiteX12722" fmla="*/ 5543504 w 7735930"/>
              <a:gd name="connsiteY12722" fmla="*/ 6488378 h 6858000"/>
              <a:gd name="connsiteX12723" fmla="*/ 5540824 w 7735930"/>
              <a:gd name="connsiteY12723" fmla="*/ 6485574 h 6858000"/>
              <a:gd name="connsiteX12724" fmla="*/ 5540823 w 7735930"/>
              <a:gd name="connsiteY12724" fmla="*/ 6485575 h 6858000"/>
              <a:gd name="connsiteX12725" fmla="*/ 5540822 w 7735930"/>
              <a:gd name="connsiteY12725" fmla="*/ 6485574 h 6858000"/>
              <a:gd name="connsiteX12726" fmla="*/ 5539724 w 7735930"/>
              <a:gd name="connsiteY12726" fmla="*/ 6488378 h 6858000"/>
              <a:gd name="connsiteX12727" fmla="*/ 5533065 w 7735930"/>
              <a:gd name="connsiteY12727" fmla="*/ 6485527 h 6858000"/>
              <a:gd name="connsiteX12728" fmla="*/ 5526011 w 7735930"/>
              <a:gd name="connsiteY12728" fmla="*/ 6482818 h 6858000"/>
              <a:gd name="connsiteX12729" fmla="*/ 5523813 w 7735930"/>
              <a:gd name="connsiteY12729" fmla="*/ 6477113 h 6858000"/>
              <a:gd name="connsiteX12730" fmla="*/ 5523812 w 7735930"/>
              <a:gd name="connsiteY12730" fmla="*/ 6477113 h 6858000"/>
              <a:gd name="connsiteX12731" fmla="*/ 5521087 w 7735930"/>
              <a:gd name="connsiteY12731" fmla="*/ 6479173 h 6858000"/>
              <a:gd name="connsiteX12732" fmla="*/ 5520297 w 7735930"/>
              <a:gd name="connsiteY12732" fmla="*/ 6478791 h 6858000"/>
              <a:gd name="connsiteX12733" fmla="*/ 5520295 w 7735930"/>
              <a:gd name="connsiteY12733" fmla="*/ 6478791 h 6858000"/>
              <a:gd name="connsiteX12734" fmla="*/ 5522669 w 7735930"/>
              <a:gd name="connsiteY12734" fmla="*/ 6486270 h 6858000"/>
              <a:gd name="connsiteX12735" fmla="*/ 5524427 w 7735930"/>
              <a:gd name="connsiteY12735" fmla="*/ 6487420 h 6858000"/>
              <a:gd name="connsiteX12736" fmla="*/ 5524427 w 7735930"/>
              <a:gd name="connsiteY12736" fmla="*/ 6487419 h 6858000"/>
              <a:gd name="connsiteX12737" fmla="*/ 5524428 w 7735930"/>
              <a:gd name="connsiteY12737" fmla="*/ 6487420 h 6858000"/>
              <a:gd name="connsiteX12738" fmla="*/ 5524604 w 7735930"/>
              <a:gd name="connsiteY12738" fmla="*/ 6487037 h 6858000"/>
              <a:gd name="connsiteX12739" fmla="*/ 5525658 w 7735930"/>
              <a:gd name="connsiteY12739" fmla="*/ 6486270 h 6858000"/>
              <a:gd name="connsiteX12740" fmla="*/ 5526186 w 7735930"/>
              <a:gd name="connsiteY12740" fmla="*/ 6487420 h 6858000"/>
              <a:gd name="connsiteX12741" fmla="*/ 5526010 w 7735930"/>
              <a:gd name="connsiteY12741" fmla="*/ 6487804 h 6858000"/>
              <a:gd name="connsiteX12742" fmla="*/ 5525394 w 7735930"/>
              <a:gd name="connsiteY12742" fmla="*/ 6490104 h 6858000"/>
              <a:gd name="connsiteX12743" fmla="*/ 5524868 w 7735930"/>
              <a:gd name="connsiteY12743" fmla="*/ 6489721 h 6858000"/>
              <a:gd name="connsiteX12744" fmla="*/ 5521879 w 7735930"/>
              <a:gd name="connsiteY12744" fmla="*/ 6488187 h 6858000"/>
              <a:gd name="connsiteX12745" fmla="*/ 5521264 w 7735930"/>
              <a:gd name="connsiteY12745" fmla="*/ 6487804 h 6858000"/>
              <a:gd name="connsiteX12746" fmla="*/ 5521264 w 7735930"/>
              <a:gd name="connsiteY12746" fmla="*/ 6487229 h 6858000"/>
              <a:gd name="connsiteX12747" fmla="*/ 5519505 w 7735930"/>
              <a:gd name="connsiteY12747" fmla="*/ 6481092 h 6858000"/>
              <a:gd name="connsiteX12748" fmla="*/ 5519504 w 7735930"/>
              <a:gd name="connsiteY12748" fmla="*/ 6481094 h 6858000"/>
              <a:gd name="connsiteX12749" fmla="*/ 5519504 w 7735930"/>
              <a:gd name="connsiteY12749" fmla="*/ 6481092 h 6858000"/>
              <a:gd name="connsiteX12750" fmla="*/ 5518449 w 7735930"/>
              <a:gd name="connsiteY12750" fmla="*/ 6484734 h 6858000"/>
              <a:gd name="connsiteX12751" fmla="*/ 5517308 w 7735930"/>
              <a:gd name="connsiteY12751" fmla="*/ 6480900 h 6858000"/>
              <a:gd name="connsiteX12752" fmla="*/ 5517307 w 7735930"/>
              <a:gd name="connsiteY12752" fmla="*/ 6480901 h 6858000"/>
              <a:gd name="connsiteX12753" fmla="*/ 5517307 w 7735930"/>
              <a:gd name="connsiteY12753" fmla="*/ 6480900 h 6858000"/>
              <a:gd name="connsiteX12754" fmla="*/ 5510977 w 7735930"/>
              <a:gd name="connsiteY12754" fmla="*/ 6505063 h 6858000"/>
              <a:gd name="connsiteX12755" fmla="*/ 5521086 w 7735930"/>
              <a:gd name="connsiteY12755" fmla="*/ 6543991 h 6858000"/>
              <a:gd name="connsiteX12756" fmla="*/ 5517285 w 7735930"/>
              <a:gd name="connsiteY12756" fmla="*/ 6544854 h 6858000"/>
              <a:gd name="connsiteX12757" fmla="*/ 5514670 w 7735930"/>
              <a:gd name="connsiteY12757" fmla="*/ 6543991 h 6858000"/>
              <a:gd name="connsiteX12758" fmla="*/ 5514669 w 7735930"/>
              <a:gd name="connsiteY12758" fmla="*/ 6543991 h 6858000"/>
              <a:gd name="connsiteX12759" fmla="*/ 5515900 w 7735930"/>
              <a:gd name="connsiteY12759" fmla="*/ 6551278 h 6858000"/>
              <a:gd name="connsiteX12760" fmla="*/ 5511977 w 7735930"/>
              <a:gd name="connsiteY12760" fmla="*/ 6552596 h 6858000"/>
              <a:gd name="connsiteX12761" fmla="*/ 5508517 w 7735930"/>
              <a:gd name="connsiteY12761" fmla="*/ 6553196 h 6858000"/>
              <a:gd name="connsiteX12762" fmla="*/ 5502187 w 7735930"/>
              <a:gd name="connsiteY12762" fmla="*/ 6538430 h 6858000"/>
              <a:gd name="connsiteX12763" fmla="*/ 5505966 w 7735930"/>
              <a:gd name="connsiteY12763" fmla="*/ 6540156 h 6858000"/>
              <a:gd name="connsiteX12764" fmla="*/ 5505965 w 7735930"/>
              <a:gd name="connsiteY12764" fmla="*/ 6540155 h 6858000"/>
              <a:gd name="connsiteX12765" fmla="*/ 5505967 w 7735930"/>
              <a:gd name="connsiteY12765" fmla="*/ 6540156 h 6858000"/>
              <a:gd name="connsiteX12766" fmla="*/ 5501044 w 7735930"/>
              <a:gd name="connsiteY12766" fmla="*/ 6530951 h 6858000"/>
              <a:gd name="connsiteX12767" fmla="*/ 5504824 w 7735930"/>
              <a:gd name="connsiteY12767" fmla="*/ 6530951 h 6858000"/>
              <a:gd name="connsiteX12768" fmla="*/ 5498407 w 7735930"/>
              <a:gd name="connsiteY12768" fmla="*/ 6523472 h 6858000"/>
              <a:gd name="connsiteX12769" fmla="*/ 5499780 w 7735930"/>
              <a:gd name="connsiteY12769" fmla="*/ 6516233 h 6858000"/>
              <a:gd name="connsiteX12770" fmla="*/ 5497264 w 7735930"/>
              <a:gd name="connsiteY12770" fmla="*/ 6508707 h 6858000"/>
              <a:gd name="connsiteX12771" fmla="*/ 5499812 w 7735930"/>
              <a:gd name="connsiteY12771" fmla="*/ 6510624 h 6858000"/>
              <a:gd name="connsiteX12772" fmla="*/ 5499811 w 7735930"/>
              <a:gd name="connsiteY12772" fmla="*/ 6510623 h 6858000"/>
              <a:gd name="connsiteX12773" fmla="*/ 5499813 w 7735930"/>
              <a:gd name="connsiteY12773" fmla="*/ 6510624 h 6858000"/>
              <a:gd name="connsiteX12774" fmla="*/ 5498407 w 7735930"/>
              <a:gd name="connsiteY12774" fmla="*/ 6506789 h 6858000"/>
              <a:gd name="connsiteX12775" fmla="*/ 5498406 w 7735930"/>
              <a:gd name="connsiteY12775" fmla="*/ 6506789 h 6858000"/>
              <a:gd name="connsiteX12776" fmla="*/ 5493483 w 7735930"/>
              <a:gd name="connsiteY12776" fmla="*/ 6510623 h 6858000"/>
              <a:gd name="connsiteX12777" fmla="*/ 5490857 w 7735930"/>
              <a:gd name="connsiteY12777" fmla="*/ 6506477 h 6858000"/>
              <a:gd name="connsiteX12778" fmla="*/ 5490856 w 7735930"/>
              <a:gd name="connsiteY12778" fmla="*/ 6506477 h 6858000"/>
              <a:gd name="connsiteX12779" fmla="*/ 5485923 w 7735930"/>
              <a:gd name="connsiteY12779" fmla="*/ 6506789 h 6858000"/>
              <a:gd name="connsiteX12780" fmla="*/ 5480022 w 7735930"/>
              <a:gd name="connsiteY12780" fmla="*/ 6498135 h 6858000"/>
              <a:gd name="connsiteX12781" fmla="*/ 5472209 w 7735930"/>
              <a:gd name="connsiteY12781" fmla="*/ 6493940 h 6858000"/>
              <a:gd name="connsiteX12782" fmla="*/ 5472208 w 7735930"/>
              <a:gd name="connsiteY12782" fmla="*/ 6493940 h 6858000"/>
              <a:gd name="connsiteX12783" fmla="*/ 5467285 w 7735930"/>
              <a:gd name="connsiteY12783" fmla="*/ 6499501 h 6858000"/>
              <a:gd name="connsiteX12784" fmla="*/ 5472208 w 7735930"/>
              <a:gd name="connsiteY12784" fmla="*/ 6512350 h 6858000"/>
              <a:gd name="connsiteX12785" fmla="*/ 5470247 w 7735930"/>
              <a:gd name="connsiteY12785" fmla="*/ 6511933 h 6858000"/>
              <a:gd name="connsiteX12786" fmla="*/ 5459803 w 7735930"/>
              <a:gd name="connsiteY12786" fmla="*/ 6509713 h 6858000"/>
              <a:gd name="connsiteX12787" fmla="*/ 5448649 w 7735930"/>
              <a:gd name="connsiteY12787" fmla="*/ 6505063 h 6858000"/>
              <a:gd name="connsiteX12788" fmla="*/ 5442320 w 7735930"/>
              <a:gd name="connsiteY12788" fmla="*/ 6466134 h 6858000"/>
              <a:gd name="connsiteX12789" fmla="*/ 5439858 w 7735930"/>
              <a:gd name="connsiteY12789" fmla="*/ 6458655 h 6858000"/>
              <a:gd name="connsiteX12790" fmla="*/ 5443638 w 7735930"/>
              <a:gd name="connsiteY12790" fmla="*/ 6458655 h 6858000"/>
              <a:gd name="connsiteX12791" fmla="*/ 5442320 w 7735930"/>
              <a:gd name="connsiteY12791" fmla="*/ 6453094 h 6858000"/>
              <a:gd name="connsiteX12792" fmla="*/ 5442319 w 7735930"/>
              <a:gd name="connsiteY12792" fmla="*/ 6453094 h 6858000"/>
              <a:gd name="connsiteX12793" fmla="*/ 5439847 w 7735930"/>
              <a:gd name="connsiteY12793" fmla="*/ 6453597 h 6858000"/>
              <a:gd name="connsiteX12794" fmla="*/ 5442320 w 7735930"/>
              <a:gd name="connsiteY12794" fmla="*/ 6451368 h 6858000"/>
              <a:gd name="connsiteX12795" fmla="*/ 5441056 w 7735930"/>
              <a:gd name="connsiteY12795" fmla="*/ 6448516 h 6858000"/>
              <a:gd name="connsiteX12796" fmla="*/ 5441055 w 7735930"/>
              <a:gd name="connsiteY12796" fmla="*/ 6448516 h 6858000"/>
              <a:gd name="connsiteX12797" fmla="*/ 5441055 w 7735930"/>
              <a:gd name="connsiteY12797" fmla="*/ 6448515 h 6858000"/>
              <a:gd name="connsiteX12798" fmla="*/ 5439858 w 7735930"/>
              <a:gd name="connsiteY12798" fmla="*/ 6449258 h 6858000"/>
              <a:gd name="connsiteX12799" fmla="*/ 5439451 w 7735930"/>
              <a:gd name="connsiteY12799" fmla="*/ 6447461 h 6858000"/>
              <a:gd name="connsiteX12800" fmla="*/ 5441089 w 7735930"/>
              <a:gd name="connsiteY12800" fmla="*/ 6445807 h 6858000"/>
              <a:gd name="connsiteX12801" fmla="*/ 5437309 w 7735930"/>
              <a:gd name="connsiteY12801" fmla="*/ 6429124 h 6858000"/>
              <a:gd name="connsiteX12802" fmla="*/ 5439858 w 7735930"/>
              <a:gd name="connsiteY12802" fmla="*/ 6423563 h 6858000"/>
              <a:gd name="connsiteX12803" fmla="*/ 5439858 w 7735930"/>
              <a:gd name="connsiteY12803" fmla="*/ 6419727 h 6858000"/>
              <a:gd name="connsiteX12804" fmla="*/ 5439858 w 7735930"/>
              <a:gd name="connsiteY12804" fmla="*/ 6405153 h 6858000"/>
              <a:gd name="connsiteX12805" fmla="*/ 5433529 w 7735930"/>
              <a:gd name="connsiteY12805" fmla="*/ 6395757 h 6858000"/>
              <a:gd name="connsiteX12806" fmla="*/ 5435364 w 7735930"/>
              <a:gd name="connsiteY12806" fmla="*/ 6392712 h 6858000"/>
              <a:gd name="connsiteX12807" fmla="*/ 5438713 w 7735930"/>
              <a:gd name="connsiteY12807" fmla="*/ 6393839 h 6858000"/>
              <a:gd name="connsiteX12808" fmla="*/ 5438713 w 7735930"/>
              <a:gd name="connsiteY12808" fmla="*/ 6393838 h 6858000"/>
              <a:gd name="connsiteX12809" fmla="*/ 5438715 w 7735930"/>
              <a:gd name="connsiteY12809" fmla="*/ 6393839 h 6858000"/>
              <a:gd name="connsiteX12810" fmla="*/ 5433529 w 7735930"/>
              <a:gd name="connsiteY12810" fmla="*/ 6380799 h 6858000"/>
              <a:gd name="connsiteX12811" fmla="*/ 5433529 w 7735930"/>
              <a:gd name="connsiteY12811" fmla="*/ 6373512 h 6858000"/>
              <a:gd name="connsiteX12812" fmla="*/ 5438715 w 7735930"/>
              <a:gd name="connsiteY12812" fmla="*/ 6364115 h 6858000"/>
              <a:gd name="connsiteX12813" fmla="*/ 5433529 w 7735930"/>
              <a:gd name="connsiteY12813" fmla="*/ 6356828 h 6858000"/>
              <a:gd name="connsiteX12814" fmla="*/ 5434935 w 7735930"/>
              <a:gd name="connsiteY12814" fmla="*/ 6343980 h 6858000"/>
              <a:gd name="connsiteX12815" fmla="*/ 5437253 w 7735930"/>
              <a:gd name="connsiteY12815" fmla="*/ 6343692 h 6858000"/>
              <a:gd name="connsiteX12816" fmla="*/ 5441088 w 7735930"/>
              <a:gd name="connsiteY12816" fmla="*/ 6345706 h 6858000"/>
              <a:gd name="connsiteX12817" fmla="*/ 5441087 w 7735930"/>
              <a:gd name="connsiteY12817" fmla="*/ 6345705 h 6858000"/>
              <a:gd name="connsiteX12818" fmla="*/ 5441089 w 7735930"/>
              <a:gd name="connsiteY12818" fmla="*/ 6345706 h 6858000"/>
              <a:gd name="connsiteX12819" fmla="*/ 5434935 w 7735930"/>
              <a:gd name="connsiteY12819" fmla="*/ 6338227 h 6858000"/>
              <a:gd name="connsiteX12820" fmla="*/ 5434935 w 7735930"/>
              <a:gd name="connsiteY12820" fmla="*/ 6325379 h 6858000"/>
              <a:gd name="connsiteX12821" fmla="*/ 5436166 w 7735930"/>
              <a:gd name="connsiteY12821" fmla="*/ 6325379 h 6858000"/>
              <a:gd name="connsiteX12822" fmla="*/ 5436166 w 7735930"/>
              <a:gd name="connsiteY12822" fmla="*/ 6323461 h 6858000"/>
              <a:gd name="connsiteX12823" fmla="*/ 5439858 w 7735930"/>
              <a:gd name="connsiteY12823" fmla="*/ 6314256 h 6858000"/>
              <a:gd name="connsiteX12824" fmla="*/ 5431155 w 7735930"/>
              <a:gd name="connsiteY12824" fmla="*/ 6306778 h 6858000"/>
              <a:gd name="connsiteX12825" fmla="*/ 5433529 w 7735930"/>
              <a:gd name="connsiteY12825" fmla="*/ 6293738 h 6858000"/>
              <a:gd name="connsiteX12826" fmla="*/ 5430012 w 7735930"/>
              <a:gd name="connsiteY12826" fmla="*/ 6290286 h 6858000"/>
              <a:gd name="connsiteX12827" fmla="*/ 5430012 w 7735930"/>
              <a:gd name="connsiteY12827" fmla="*/ 6286451 h 6858000"/>
              <a:gd name="connsiteX12828" fmla="*/ 5430012 w 7735930"/>
              <a:gd name="connsiteY12828" fmla="*/ 6275328 h 6858000"/>
              <a:gd name="connsiteX12829" fmla="*/ 5432386 w 7735930"/>
              <a:gd name="connsiteY12829" fmla="*/ 6271493 h 6858000"/>
              <a:gd name="connsiteX12830" fmla="*/ 5432562 w 7735930"/>
              <a:gd name="connsiteY12830" fmla="*/ 6271493 h 6858000"/>
              <a:gd name="connsiteX12831" fmla="*/ 5431595 w 7735930"/>
              <a:gd name="connsiteY12831" fmla="*/ 6267658 h 6858000"/>
              <a:gd name="connsiteX12832" fmla="*/ 5431331 w 7735930"/>
              <a:gd name="connsiteY12832" fmla="*/ 6266699 h 6858000"/>
              <a:gd name="connsiteX12833" fmla="*/ 5427375 w 7735930"/>
              <a:gd name="connsiteY12833" fmla="*/ 6264781 h 6858000"/>
              <a:gd name="connsiteX12834" fmla="*/ 5423419 w 7735930"/>
              <a:gd name="connsiteY12834" fmla="*/ 6263439 h 6858000"/>
              <a:gd name="connsiteX12835" fmla="*/ 5423418 w 7735930"/>
              <a:gd name="connsiteY12835" fmla="*/ 6263439 h 6858000"/>
              <a:gd name="connsiteX12836" fmla="*/ 5423594 w 7735930"/>
              <a:gd name="connsiteY12836" fmla="*/ 6264206 h 6858000"/>
              <a:gd name="connsiteX12837" fmla="*/ 5423594 w 7735930"/>
              <a:gd name="connsiteY12837" fmla="*/ 6269767 h 6858000"/>
              <a:gd name="connsiteX12838" fmla="*/ 5428604 w 7735930"/>
              <a:gd name="connsiteY12838" fmla="*/ 6273602 h 6858000"/>
              <a:gd name="connsiteX12839" fmla="*/ 5426231 w 7735930"/>
              <a:gd name="connsiteY12839" fmla="*/ 6279162 h 6858000"/>
              <a:gd name="connsiteX12840" fmla="*/ 5424210 w 7735930"/>
              <a:gd name="connsiteY12840" fmla="*/ 6278013 h 6858000"/>
              <a:gd name="connsiteX12841" fmla="*/ 5424209 w 7735930"/>
              <a:gd name="connsiteY12841" fmla="*/ 6278013 h 6858000"/>
              <a:gd name="connsiteX12842" fmla="*/ 5424825 w 7735930"/>
              <a:gd name="connsiteY12842" fmla="*/ 6280889 h 6858000"/>
              <a:gd name="connsiteX12843" fmla="*/ 5422450 w 7735930"/>
              <a:gd name="connsiteY12843" fmla="*/ 6301216 h 6858000"/>
              <a:gd name="connsiteX12844" fmla="*/ 5423594 w 7735930"/>
              <a:gd name="connsiteY12844" fmla="*/ 6319818 h 6858000"/>
              <a:gd name="connsiteX12845" fmla="*/ 5418670 w 7735930"/>
              <a:gd name="connsiteY12845" fmla="*/ 6340145 h 6858000"/>
              <a:gd name="connsiteX12846" fmla="*/ 5421220 w 7735930"/>
              <a:gd name="connsiteY12846" fmla="*/ 6342062 h 6858000"/>
              <a:gd name="connsiteX12847" fmla="*/ 5421220 w 7735930"/>
              <a:gd name="connsiteY12847" fmla="*/ 6416275 h 6858000"/>
              <a:gd name="connsiteX12848" fmla="*/ 5416121 w 7735930"/>
              <a:gd name="connsiteY12848" fmla="*/ 6418001 h 6858000"/>
              <a:gd name="connsiteX12849" fmla="*/ 5413824 w 7735930"/>
              <a:gd name="connsiteY12849" fmla="*/ 6422843 h 6858000"/>
              <a:gd name="connsiteX12850" fmla="*/ 5412517 w 7735930"/>
              <a:gd name="connsiteY12850" fmla="*/ 6427396 h 6858000"/>
              <a:gd name="connsiteX12851" fmla="*/ 5411112 w 7735930"/>
              <a:gd name="connsiteY12851" fmla="*/ 6423563 h 6858000"/>
              <a:gd name="connsiteX12852" fmla="*/ 5411111 w 7735930"/>
              <a:gd name="connsiteY12852" fmla="*/ 6423563 h 6858000"/>
              <a:gd name="connsiteX12853" fmla="*/ 5405243 w 7735930"/>
              <a:gd name="connsiteY12853" fmla="*/ 6425935 h 6858000"/>
              <a:gd name="connsiteX12854" fmla="*/ 5402408 w 7735930"/>
              <a:gd name="connsiteY12854" fmla="*/ 6421837 h 6858000"/>
              <a:gd name="connsiteX12855" fmla="*/ 5404958 w 7735930"/>
              <a:gd name="connsiteY12855" fmla="*/ 6416275 h 6858000"/>
              <a:gd name="connsiteX12856" fmla="*/ 5400035 w 7735930"/>
              <a:gd name="connsiteY12856" fmla="*/ 6395757 h 6858000"/>
              <a:gd name="connsiteX12857" fmla="*/ 5401178 w 7735930"/>
              <a:gd name="connsiteY12857" fmla="*/ 6384634 h 6858000"/>
              <a:gd name="connsiteX12858" fmla="*/ 5402408 w 7735930"/>
              <a:gd name="connsiteY12858" fmla="*/ 6351267 h 6858000"/>
              <a:gd name="connsiteX12859" fmla="*/ 5397397 w 7735930"/>
              <a:gd name="connsiteY12859" fmla="*/ 6343980 h 6858000"/>
              <a:gd name="connsiteX12860" fmla="*/ 5395024 w 7735930"/>
              <a:gd name="connsiteY12860" fmla="*/ 6332666 h 6858000"/>
              <a:gd name="connsiteX12861" fmla="*/ 5396255 w 7735930"/>
              <a:gd name="connsiteY12861" fmla="*/ 6301216 h 6858000"/>
              <a:gd name="connsiteX12862" fmla="*/ 5397397 w 7735930"/>
              <a:gd name="connsiteY12862" fmla="*/ 6286451 h 6858000"/>
              <a:gd name="connsiteX12863" fmla="*/ 5398013 w 7735930"/>
              <a:gd name="connsiteY12863" fmla="*/ 6283574 h 6858000"/>
              <a:gd name="connsiteX12864" fmla="*/ 5398012 w 7735930"/>
              <a:gd name="connsiteY12864" fmla="*/ 6283575 h 6858000"/>
              <a:gd name="connsiteX12865" fmla="*/ 5398012 w 7735930"/>
              <a:gd name="connsiteY12865" fmla="*/ 6283574 h 6858000"/>
              <a:gd name="connsiteX12866" fmla="*/ 5396255 w 7735930"/>
              <a:gd name="connsiteY12866" fmla="*/ 6284724 h 6858000"/>
              <a:gd name="connsiteX12867" fmla="*/ 5393914 w 7735930"/>
              <a:gd name="connsiteY12867" fmla="*/ 6272092 h 6858000"/>
              <a:gd name="connsiteX12868" fmla="*/ 5389925 w 7735930"/>
              <a:gd name="connsiteY12868" fmla="*/ 6265932 h 6858000"/>
              <a:gd name="connsiteX12869" fmla="*/ 5393705 w 7735930"/>
              <a:gd name="connsiteY12869" fmla="*/ 6258645 h 6858000"/>
              <a:gd name="connsiteX12870" fmla="*/ 5389925 w 7735930"/>
              <a:gd name="connsiteY12870" fmla="*/ 6247522 h 6858000"/>
              <a:gd name="connsiteX12871" fmla="*/ 5390453 w 7735930"/>
              <a:gd name="connsiteY12871" fmla="*/ 6244838 h 6858000"/>
              <a:gd name="connsiteX12872" fmla="*/ 5390452 w 7735930"/>
              <a:gd name="connsiteY12872" fmla="*/ 6244838 h 6858000"/>
              <a:gd name="connsiteX12873" fmla="*/ 5388694 w 7735930"/>
              <a:gd name="connsiteY12873" fmla="*/ 6245795 h 6858000"/>
              <a:gd name="connsiteX12874" fmla="*/ 5389606 w 7735930"/>
              <a:gd name="connsiteY12874" fmla="*/ 6241361 h 6858000"/>
              <a:gd name="connsiteX12875" fmla="*/ 5387551 w 7735930"/>
              <a:gd name="connsiteY12875" fmla="*/ 6240235 h 6858000"/>
              <a:gd name="connsiteX12876" fmla="*/ 5391244 w 7735930"/>
              <a:gd name="connsiteY12876" fmla="*/ 6238126 h 6858000"/>
              <a:gd name="connsiteX12877" fmla="*/ 5388694 w 7735930"/>
              <a:gd name="connsiteY12877" fmla="*/ 6208594 h 6858000"/>
              <a:gd name="connsiteX12878" fmla="*/ 5389310 w 7735930"/>
              <a:gd name="connsiteY12878" fmla="*/ 6205909 h 6858000"/>
              <a:gd name="connsiteX12879" fmla="*/ 5389309 w 7735930"/>
              <a:gd name="connsiteY12879" fmla="*/ 6205909 h 6858000"/>
              <a:gd name="connsiteX12880" fmla="*/ 5387551 w 7735930"/>
              <a:gd name="connsiteY12880" fmla="*/ 6206675 h 6858000"/>
              <a:gd name="connsiteX12881" fmla="*/ 5389925 w 7735930"/>
              <a:gd name="connsiteY12881" fmla="*/ 6203033 h 6858000"/>
              <a:gd name="connsiteX12882" fmla="*/ 5388178 w 7735930"/>
              <a:gd name="connsiteY12882" fmla="*/ 6200084 h 6858000"/>
              <a:gd name="connsiteX12883" fmla="*/ 5388177 w 7735930"/>
              <a:gd name="connsiteY12883" fmla="*/ 6200084 h 6858000"/>
              <a:gd name="connsiteX12884" fmla="*/ 5388176 w 7735930"/>
              <a:gd name="connsiteY12884" fmla="*/ 6200084 h 6858000"/>
              <a:gd name="connsiteX12885" fmla="*/ 5384914 w 7735930"/>
              <a:gd name="connsiteY12885" fmla="*/ 6201306 h 6858000"/>
              <a:gd name="connsiteX12886" fmla="*/ 5384914 w 7735930"/>
              <a:gd name="connsiteY12886" fmla="*/ 6197472 h 6858000"/>
              <a:gd name="connsiteX12887" fmla="*/ 5384912 w 7735930"/>
              <a:gd name="connsiteY12887" fmla="*/ 6197472 h 6858000"/>
              <a:gd name="connsiteX12888" fmla="*/ 5383771 w 7735930"/>
              <a:gd name="connsiteY12888" fmla="*/ 6197472 h 6858000"/>
              <a:gd name="connsiteX12889" fmla="*/ 5383156 w 7735930"/>
              <a:gd name="connsiteY12889" fmla="*/ 6196513 h 6858000"/>
              <a:gd name="connsiteX12890" fmla="*/ 5383155 w 7735930"/>
              <a:gd name="connsiteY12890" fmla="*/ 6196514 h 6858000"/>
              <a:gd name="connsiteX12891" fmla="*/ 5383155 w 7735930"/>
              <a:gd name="connsiteY12891" fmla="*/ 6196513 h 6858000"/>
              <a:gd name="connsiteX12892" fmla="*/ 5382540 w 7735930"/>
              <a:gd name="connsiteY12892" fmla="*/ 6197471 h 6858000"/>
              <a:gd name="connsiteX12893" fmla="*/ 5378497 w 7735930"/>
              <a:gd name="connsiteY12893" fmla="*/ 6195122 h 6858000"/>
              <a:gd name="connsiteX12894" fmla="*/ 5374980 w 7735930"/>
              <a:gd name="connsiteY12894" fmla="*/ 6191911 h 6858000"/>
              <a:gd name="connsiteX12895" fmla="*/ 5374980 w 7735930"/>
              <a:gd name="connsiteY12895" fmla="*/ 6191912 h 6858000"/>
              <a:gd name="connsiteX12896" fmla="*/ 5374979 w 7735930"/>
              <a:gd name="connsiteY12896" fmla="*/ 6191911 h 6858000"/>
              <a:gd name="connsiteX12897" fmla="*/ 5374979 w 7735930"/>
              <a:gd name="connsiteY12897" fmla="*/ 6204950 h 6858000"/>
              <a:gd name="connsiteX12898" fmla="*/ 5372519 w 7735930"/>
              <a:gd name="connsiteY12898" fmla="*/ 6204111 h 6858000"/>
              <a:gd name="connsiteX12899" fmla="*/ 5372518 w 7735930"/>
              <a:gd name="connsiteY12899" fmla="*/ 6204111 h 6858000"/>
              <a:gd name="connsiteX12900" fmla="*/ 5370056 w 7735930"/>
              <a:gd name="connsiteY12900" fmla="*/ 6206868 h 6858000"/>
              <a:gd name="connsiteX12901" fmla="*/ 5373836 w 7735930"/>
              <a:gd name="connsiteY12901" fmla="*/ 6214155 h 6858000"/>
              <a:gd name="connsiteX12902" fmla="*/ 5372430 w 7735930"/>
              <a:gd name="connsiteY12902" fmla="*/ 6214155 h 6858000"/>
              <a:gd name="connsiteX12903" fmla="*/ 5366276 w 7735930"/>
              <a:gd name="connsiteY12903" fmla="*/ 6219716 h 6858000"/>
              <a:gd name="connsiteX12904" fmla="*/ 5371199 w 7735930"/>
              <a:gd name="connsiteY12904" fmla="*/ 6229113 h 6858000"/>
              <a:gd name="connsiteX12905" fmla="*/ 5373836 w 7735930"/>
              <a:gd name="connsiteY12905" fmla="*/ 6247522 h 6858000"/>
              <a:gd name="connsiteX12906" fmla="*/ 5372837 w 7735930"/>
              <a:gd name="connsiteY12906" fmla="*/ 6248456 h 6858000"/>
              <a:gd name="connsiteX12907" fmla="*/ 5372431 w 7735930"/>
              <a:gd name="connsiteY12907" fmla="*/ 6245796 h 6858000"/>
              <a:gd name="connsiteX12908" fmla="*/ 5372430 w 7735930"/>
              <a:gd name="connsiteY12908" fmla="*/ 6245796 h 6858000"/>
              <a:gd name="connsiteX12909" fmla="*/ 5368649 w 7735930"/>
              <a:gd name="connsiteY12909" fmla="*/ 6247522 h 6858000"/>
              <a:gd name="connsiteX12910" fmla="*/ 5368649 w 7735930"/>
              <a:gd name="connsiteY12910" fmla="*/ 6251357 h 6858000"/>
              <a:gd name="connsiteX12911" fmla="*/ 5366892 w 7735930"/>
              <a:gd name="connsiteY12911" fmla="*/ 6250399 h 6858000"/>
              <a:gd name="connsiteX12912" fmla="*/ 5366891 w 7735930"/>
              <a:gd name="connsiteY12912" fmla="*/ 6250399 h 6858000"/>
              <a:gd name="connsiteX12913" fmla="*/ 5367507 w 7735930"/>
              <a:gd name="connsiteY12913" fmla="*/ 6253083 h 6858000"/>
              <a:gd name="connsiteX12914" fmla="*/ 5373836 w 7735930"/>
              <a:gd name="connsiteY12914" fmla="*/ 6264206 h 6858000"/>
              <a:gd name="connsiteX12915" fmla="*/ 5373045 w 7735930"/>
              <a:gd name="connsiteY12915" fmla="*/ 6266891 h 6858000"/>
              <a:gd name="connsiteX12916" fmla="*/ 5373046 w 7735930"/>
              <a:gd name="connsiteY12916" fmla="*/ 6266890 h 6858000"/>
              <a:gd name="connsiteX12917" fmla="*/ 5373046 w 7735930"/>
              <a:gd name="connsiteY12917" fmla="*/ 6266891 h 6858000"/>
              <a:gd name="connsiteX12918" fmla="*/ 5374979 w 7735930"/>
              <a:gd name="connsiteY12918" fmla="*/ 6265932 h 6858000"/>
              <a:gd name="connsiteX12919" fmla="*/ 5375418 w 7735930"/>
              <a:gd name="connsiteY12919" fmla="*/ 6278540 h 6858000"/>
              <a:gd name="connsiteX12920" fmla="*/ 5378759 w 7735930"/>
              <a:gd name="connsiteY12920" fmla="*/ 6290286 h 6858000"/>
              <a:gd name="connsiteX12921" fmla="*/ 5374979 w 7735930"/>
              <a:gd name="connsiteY12921" fmla="*/ 6309846 h 6858000"/>
              <a:gd name="connsiteX12922" fmla="*/ 5375419 w 7735930"/>
              <a:gd name="connsiteY12922" fmla="*/ 6310229 h 6858000"/>
              <a:gd name="connsiteX12923" fmla="*/ 5378759 w 7735930"/>
              <a:gd name="connsiteY12923" fmla="*/ 6313681 h 6858000"/>
              <a:gd name="connsiteX12924" fmla="*/ 5378760 w 7735930"/>
              <a:gd name="connsiteY12924" fmla="*/ 6313681 h 6858000"/>
              <a:gd name="connsiteX12925" fmla="*/ 5380958 w 7735930"/>
              <a:gd name="connsiteY12925" fmla="*/ 6313681 h 6858000"/>
              <a:gd name="connsiteX12926" fmla="*/ 5380958 w 7735930"/>
              <a:gd name="connsiteY12926" fmla="*/ 6313106 h 6858000"/>
              <a:gd name="connsiteX12927" fmla="*/ 5379200 w 7735930"/>
              <a:gd name="connsiteY12927" fmla="*/ 6312722 h 6858000"/>
              <a:gd name="connsiteX12928" fmla="*/ 5378409 w 7735930"/>
              <a:gd name="connsiteY12928" fmla="*/ 6311188 h 6858000"/>
              <a:gd name="connsiteX12929" fmla="*/ 5379376 w 7735930"/>
              <a:gd name="connsiteY12929" fmla="*/ 6310229 h 6858000"/>
              <a:gd name="connsiteX12930" fmla="*/ 5381748 w 7735930"/>
              <a:gd name="connsiteY12930" fmla="*/ 6310613 h 6858000"/>
              <a:gd name="connsiteX12931" fmla="*/ 5382188 w 7735930"/>
              <a:gd name="connsiteY12931" fmla="*/ 6310805 h 6858000"/>
              <a:gd name="connsiteX12932" fmla="*/ 5382364 w 7735930"/>
              <a:gd name="connsiteY12932" fmla="*/ 6311380 h 6858000"/>
              <a:gd name="connsiteX12933" fmla="*/ 5382979 w 7735930"/>
              <a:gd name="connsiteY12933" fmla="*/ 6314448 h 6858000"/>
              <a:gd name="connsiteX12934" fmla="*/ 5383155 w 7735930"/>
              <a:gd name="connsiteY12934" fmla="*/ 6315599 h 6858000"/>
              <a:gd name="connsiteX12935" fmla="*/ 5382364 w 7735930"/>
              <a:gd name="connsiteY12935" fmla="*/ 6315791 h 6858000"/>
              <a:gd name="connsiteX12936" fmla="*/ 5378143 w 7735930"/>
              <a:gd name="connsiteY12936" fmla="*/ 6315982 h 6858000"/>
              <a:gd name="connsiteX12937" fmla="*/ 5377793 w 7735930"/>
              <a:gd name="connsiteY12937" fmla="*/ 6315982 h 6858000"/>
              <a:gd name="connsiteX12938" fmla="*/ 5377793 w 7735930"/>
              <a:gd name="connsiteY12938" fmla="*/ 6315599 h 6858000"/>
              <a:gd name="connsiteX12939" fmla="*/ 5376211 w 7735930"/>
              <a:gd name="connsiteY12939" fmla="*/ 6314256 h 6858000"/>
              <a:gd name="connsiteX12940" fmla="*/ 5374629 w 7735930"/>
              <a:gd name="connsiteY12940" fmla="*/ 6312339 h 6858000"/>
              <a:gd name="connsiteX12941" fmla="*/ 5373662 w 7735930"/>
              <a:gd name="connsiteY12941" fmla="*/ 6311380 h 6858000"/>
              <a:gd name="connsiteX12942" fmla="*/ 5373662 w 7735930"/>
              <a:gd name="connsiteY12942" fmla="*/ 6311381 h 6858000"/>
              <a:gd name="connsiteX12943" fmla="*/ 5373661 w 7735930"/>
              <a:gd name="connsiteY12943" fmla="*/ 6311380 h 6858000"/>
              <a:gd name="connsiteX12944" fmla="*/ 5373836 w 7735930"/>
              <a:gd name="connsiteY12944" fmla="*/ 6312339 h 6858000"/>
              <a:gd name="connsiteX12945" fmla="*/ 5376210 w 7735930"/>
              <a:gd name="connsiteY12945" fmla="*/ 6314256 h 6858000"/>
              <a:gd name="connsiteX12946" fmla="*/ 5374979 w 7735930"/>
              <a:gd name="connsiteY12946" fmla="*/ 6356828 h 6858000"/>
              <a:gd name="connsiteX12947" fmla="*/ 5370056 w 7735930"/>
              <a:gd name="connsiteY12947" fmla="*/ 6367951 h 6858000"/>
              <a:gd name="connsiteX12948" fmla="*/ 5366628 w 7735930"/>
              <a:gd name="connsiteY12948" fmla="*/ 6367088 h 6858000"/>
              <a:gd name="connsiteX12949" fmla="*/ 5366627 w 7735930"/>
              <a:gd name="connsiteY12949" fmla="*/ 6367088 h 6858000"/>
              <a:gd name="connsiteX12950" fmla="*/ 5365046 w 7735930"/>
              <a:gd name="connsiteY12950" fmla="*/ 6367950 h 6858000"/>
              <a:gd name="connsiteX12951" fmla="*/ 5363574 w 7735930"/>
              <a:gd name="connsiteY12951" fmla="*/ 6364091 h 6858000"/>
              <a:gd name="connsiteX12952" fmla="*/ 5363573 w 7735930"/>
              <a:gd name="connsiteY12952" fmla="*/ 6364091 h 6858000"/>
              <a:gd name="connsiteX12953" fmla="*/ 5362497 w 7735930"/>
              <a:gd name="connsiteY12953" fmla="*/ 6364115 h 6858000"/>
              <a:gd name="connsiteX12954" fmla="*/ 5359574 w 7735930"/>
              <a:gd name="connsiteY12954" fmla="*/ 6344579 h 6858000"/>
              <a:gd name="connsiteX12955" fmla="*/ 5354937 w 7735930"/>
              <a:gd name="connsiteY12955" fmla="*/ 6323461 h 6858000"/>
              <a:gd name="connsiteX12956" fmla="*/ 5354937 w 7735930"/>
              <a:gd name="connsiteY12956" fmla="*/ 6321544 h 6858000"/>
              <a:gd name="connsiteX12957" fmla="*/ 5354936 w 7735930"/>
              <a:gd name="connsiteY12957" fmla="*/ 6321544 h 6858000"/>
              <a:gd name="connsiteX12958" fmla="*/ 5353794 w 7735930"/>
              <a:gd name="connsiteY12958" fmla="*/ 6321544 h 6858000"/>
              <a:gd name="connsiteX12959" fmla="*/ 5355848 w 7735930"/>
              <a:gd name="connsiteY12959" fmla="*/ 6318763 h 6858000"/>
              <a:gd name="connsiteX12960" fmla="*/ 5354937 w 7735930"/>
              <a:gd name="connsiteY12960" fmla="*/ 6315982 h 6858000"/>
              <a:gd name="connsiteX12961" fmla="*/ 5354936 w 7735930"/>
              <a:gd name="connsiteY12961" fmla="*/ 6315983 h 6858000"/>
              <a:gd name="connsiteX12962" fmla="*/ 5354936 w 7735930"/>
              <a:gd name="connsiteY12962" fmla="*/ 6315982 h 6858000"/>
              <a:gd name="connsiteX12963" fmla="*/ 5352562 w 7735930"/>
              <a:gd name="connsiteY12963" fmla="*/ 6323461 h 6858000"/>
              <a:gd name="connsiteX12964" fmla="*/ 5351771 w 7735930"/>
              <a:gd name="connsiteY12964" fmla="*/ 6324228 h 6858000"/>
              <a:gd name="connsiteX12965" fmla="*/ 5351155 w 7735930"/>
              <a:gd name="connsiteY12965" fmla="*/ 6325379 h 6858000"/>
              <a:gd name="connsiteX12966" fmla="*/ 5352562 w 7735930"/>
              <a:gd name="connsiteY12966" fmla="*/ 6330940 h 6858000"/>
              <a:gd name="connsiteX12967" fmla="*/ 5347639 w 7735930"/>
              <a:gd name="connsiteY12967" fmla="*/ 6334584 h 6858000"/>
              <a:gd name="connsiteX12968" fmla="*/ 5345090 w 7735930"/>
              <a:gd name="connsiteY12968" fmla="*/ 6401318 h 6858000"/>
              <a:gd name="connsiteX12969" fmla="*/ 5343859 w 7735930"/>
              <a:gd name="connsiteY12969" fmla="*/ 6406879 h 6858000"/>
              <a:gd name="connsiteX12970" fmla="*/ 5338672 w 7735930"/>
              <a:gd name="connsiteY12970" fmla="*/ 6410714 h 6858000"/>
              <a:gd name="connsiteX12971" fmla="*/ 5341308 w 7735930"/>
              <a:gd name="connsiteY12971" fmla="*/ 6419726 h 6858000"/>
              <a:gd name="connsiteX12972" fmla="*/ 5337552 w 7735930"/>
              <a:gd name="connsiteY12972" fmla="*/ 6418121 h 6858000"/>
              <a:gd name="connsiteX12973" fmla="*/ 5337552 w 7735930"/>
              <a:gd name="connsiteY12973" fmla="*/ 6418122 h 6858000"/>
              <a:gd name="connsiteX12974" fmla="*/ 5337551 w 7735930"/>
              <a:gd name="connsiteY12974" fmla="*/ 6418121 h 6858000"/>
              <a:gd name="connsiteX12975" fmla="*/ 5336299 w 7735930"/>
              <a:gd name="connsiteY12975" fmla="*/ 6423563 h 6858000"/>
              <a:gd name="connsiteX12976" fmla="*/ 5335682 w 7735930"/>
              <a:gd name="connsiteY12976" fmla="*/ 6425288 h 6858000"/>
              <a:gd name="connsiteX12977" fmla="*/ 5336299 w 7735930"/>
              <a:gd name="connsiteY12977" fmla="*/ 6427398 h 6858000"/>
              <a:gd name="connsiteX12978" fmla="*/ 5323815 w 7735930"/>
              <a:gd name="connsiteY12978" fmla="*/ 6430850 h 6858000"/>
              <a:gd name="connsiteX12979" fmla="*/ 5316255 w 7735930"/>
              <a:gd name="connsiteY12979" fmla="*/ 6455012 h 6858000"/>
              <a:gd name="connsiteX12980" fmla="*/ 5313485 w 7735930"/>
              <a:gd name="connsiteY12980" fmla="*/ 6455203 h 6858000"/>
              <a:gd name="connsiteX12981" fmla="*/ 5313881 w 7735930"/>
              <a:gd name="connsiteY12981" fmla="*/ 6460573 h 6858000"/>
              <a:gd name="connsiteX12982" fmla="*/ 5311223 w 7735930"/>
              <a:gd name="connsiteY12982" fmla="*/ 6459662 h 6858000"/>
              <a:gd name="connsiteX12983" fmla="*/ 5311222 w 7735930"/>
              <a:gd name="connsiteY12983" fmla="*/ 6459662 h 6858000"/>
              <a:gd name="connsiteX12984" fmla="*/ 5311332 w 7735930"/>
              <a:gd name="connsiteY12984" fmla="*/ 6464217 h 6858000"/>
              <a:gd name="connsiteX12985" fmla="*/ 5290058 w 7735930"/>
              <a:gd name="connsiteY12985" fmla="*/ 6471695 h 6858000"/>
              <a:gd name="connsiteX12986" fmla="*/ 5272563 w 7735930"/>
              <a:gd name="connsiteY12986" fmla="*/ 6472869 h 6858000"/>
              <a:gd name="connsiteX12987" fmla="*/ 5256388 w 7735930"/>
              <a:gd name="connsiteY12987" fmla="*/ 6475339 h 6858000"/>
              <a:gd name="connsiteX12988" fmla="*/ 5254191 w 7735930"/>
              <a:gd name="connsiteY12988" fmla="*/ 6474572 h 6858000"/>
              <a:gd name="connsiteX12989" fmla="*/ 5254189 w 7735930"/>
              <a:gd name="connsiteY12989" fmla="*/ 6474572 h 6858000"/>
              <a:gd name="connsiteX12990" fmla="*/ 5252783 w 7735930"/>
              <a:gd name="connsiteY12990" fmla="*/ 6477257 h 6858000"/>
              <a:gd name="connsiteX12991" fmla="*/ 5247300 w 7735930"/>
              <a:gd name="connsiteY12991" fmla="*/ 6477568 h 6858000"/>
              <a:gd name="connsiteX12992" fmla="*/ 5242675 w 7735930"/>
              <a:gd name="connsiteY12992" fmla="*/ 6471695 h 6858000"/>
              <a:gd name="connsiteX12993" fmla="*/ 5242674 w 7735930"/>
              <a:gd name="connsiteY12993" fmla="*/ 6471695 h 6858000"/>
              <a:gd name="connsiteX12994" fmla="*/ 5233751 w 7735930"/>
              <a:gd name="connsiteY12994" fmla="*/ 6471623 h 6858000"/>
              <a:gd name="connsiteX12995" fmla="*/ 5221400 w 7735930"/>
              <a:gd name="connsiteY12995" fmla="*/ 6471695 h 6858000"/>
              <a:gd name="connsiteX12996" fmla="*/ 5201620 w 7735930"/>
              <a:gd name="connsiteY12996" fmla="*/ 6462491 h 6858000"/>
              <a:gd name="connsiteX12997" fmla="*/ 5201619 w 7735930"/>
              <a:gd name="connsiteY12997" fmla="*/ 6462491 h 6858000"/>
              <a:gd name="connsiteX12998" fmla="*/ 5198982 w 7735930"/>
              <a:gd name="connsiteY12998" fmla="*/ 6468052 h 6858000"/>
              <a:gd name="connsiteX12999" fmla="*/ 5182114 w 7735930"/>
              <a:gd name="connsiteY12999" fmla="*/ 6469466 h 6858000"/>
              <a:gd name="connsiteX13000" fmla="*/ 5169006 w 7735930"/>
              <a:gd name="connsiteY13000" fmla="*/ 6466134 h 6858000"/>
              <a:gd name="connsiteX13001" fmla="*/ 5169005 w 7735930"/>
              <a:gd name="connsiteY13001" fmla="*/ 6466134 h 6858000"/>
              <a:gd name="connsiteX13002" fmla="*/ 5169004 w 7735930"/>
              <a:gd name="connsiteY13002" fmla="*/ 6466134 h 6858000"/>
              <a:gd name="connsiteX13003" fmla="*/ 5163707 w 7735930"/>
              <a:gd name="connsiteY13003" fmla="*/ 6469721 h 6858000"/>
              <a:gd name="connsiteX13004" fmla="*/ 5157940 w 7735930"/>
              <a:gd name="connsiteY13004" fmla="*/ 6468651 h 6858000"/>
              <a:gd name="connsiteX13005" fmla="*/ 5144039 w 7735930"/>
              <a:gd name="connsiteY13005" fmla="*/ 6466134 h 6858000"/>
              <a:gd name="connsiteX13006" fmla="*/ 5134105 w 7735930"/>
              <a:gd name="connsiteY13006" fmla="*/ 6455012 h 6858000"/>
              <a:gd name="connsiteX13007" fmla="*/ 5134104 w 7735930"/>
              <a:gd name="connsiteY13007" fmla="*/ 6455012 h 6858000"/>
              <a:gd name="connsiteX13008" fmla="*/ 5126544 w 7735930"/>
              <a:gd name="connsiteY13008" fmla="*/ 6460573 h 6858000"/>
              <a:gd name="connsiteX13009" fmla="*/ 5130323 w 7735930"/>
              <a:gd name="connsiteY13009" fmla="*/ 6517911 h 6858000"/>
              <a:gd name="connsiteX13010" fmla="*/ 5131729 w 7735930"/>
              <a:gd name="connsiteY13010" fmla="*/ 6588480 h 6858000"/>
              <a:gd name="connsiteX13011" fmla="*/ 5124819 w 7735930"/>
              <a:gd name="connsiteY13011" fmla="*/ 6612211 h 6858000"/>
              <a:gd name="connsiteX13012" fmla="*/ 5118017 w 7735930"/>
              <a:gd name="connsiteY13012" fmla="*/ 6612451 h 6858000"/>
              <a:gd name="connsiteX13013" fmla="*/ 5115468 w 7735930"/>
              <a:gd name="connsiteY13013" fmla="*/ 6595767 h 6858000"/>
              <a:gd name="connsiteX13014" fmla="*/ 5107908 w 7735930"/>
              <a:gd name="connsiteY13014" fmla="*/ 6466134 h 6858000"/>
              <a:gd name="connsiteX13015" fmla="*/ 5096567 w 7735930"/>
              <a:gd name="connsiteY13015" fmla="*/ 6460573 h 6858000"/>
              <a:gd name="connsiteX13016" fmla="*/ 5096565 w 7735930"/>
              <a:gd name="connsiteY13016" fmla="*/ 6460573 h 6858000"/>
              <a:gd name="connsiteX13017" fmla="*/ 5093049 w 7735930"/>
              <a:gd name="connsiteY13017" fmla="*/ 6464217 h 6858000"/>
              <a:gd name="connsiteX13018" fmla="*/ 5099204 w 7735930"/>
              <a:gd name="connsiteY13018" fmla="*/ 6477257 h 6858000"/>
              <a:gd name="connsiteX13019" fmla="*/ 5099204 w 7735930"/>
              <a:gd name="connsiteY13019" fmla="*/ 6484736 h 6858000"/>
              <a:gd name="connsiteX13020" fmla="*/ 5097973 w 7735930"/>
              <a:gd name="connsiteY13020" fmla="*/ 6488379 h 6858000"/>
              <a:gd name="connsiteX13021" fmla="*/ 5101752 w 7735930"/>
              <a:gd name="connsiteY13021" fmla="*/ 6506789 h 6858000"/>
              <a:gd name="connsiteX13022" fmla="*/ 5099204 w 7735930"/>
              <a:gd name="connsiteY13022" fmla="*/ 6521746 h 6858000"/>
              <a:gd name="connsiteX13023" fmla="*/ 5096565 w 7735930"/>
              <a:gd name="connsiteY13023" fmla="*/ 6521746 h 6858000"/>
              <a:gd name="connsiteX13024" fmla="*/ 5100346 w 7735930"/>
              <a:gd name="connsiteY13024" fmla="*/ 6543991 h 6858000"/>
              <a:gd name="connsiteX13025" fmla="*/ 5101752 w 7735930"/>
              <a:gd name="connsiteY13025" fmla="*/ 6567962 h 6858000"/>
              <a:gd name="connsiteX13026" fmla="*/ 5105533 w 7735930"/>
              <a:gd name="connsiteY13026" fmla="*/ 6588480 h 6858000"/>
              <a:gd name="connsiteX13027" fmla="*/ 5104127 w 7735930"/>
              <a:gd name="connsiteY13027" fmla="*/ 6603055 h 6858000"/>
              <a:gd name="connsiteX13028" fmla="*/ 5105873 w 7735930"/>
              <a:gd name="connsiteY13028" fmla="*/ 6624652 h 6858000"/>
              <a:gd name="connsiteX13029" fmla="*/ 5101753 w 7735930"/>
              <a:gd name="connsiteY13029" fmla="*/ 6647543 h 6858000"/>
              <a:gd name="connsiteX13030" fmla="*/ 5094194 w 7735930"/>
              <a:gd name="connsiteY13030" fmla="*/ 6641983 h 6858000"/>
              <a:gd name="connsiteX13031" fmla="*/ 5091644 w 7735930"/>
              <a:gd name="connsiteY13031" fmla="*/ 6575249 h 6858000"/>
              <a:gd name="connsiteX13032" fmla="*/ 5091644 w 7735930"/>
              <a:gd name="connsiteY13032" fmla="*/ 6558757 h 6858000"/>
              <a:gd name="connsiteX13033" fmla="*/ 5089271 w 7735930"/>
              <a:gd name="connsiteY13033" fmla="*/ 6532868 h 6858000"/>
              <a:gd name="connsiteX13034" fmla="*/ 5081710 w 7735930"/>
              <a:gd name="connsiteY13034" fmla="*/ 6495858 h 6858000"/>
              <a:gd name="connsiteX13035" fmla="*/ 5079161 w 7735930"/>
              <a:gd name="connsiteY13035" fmla="*/ 6490297 h 6858000"/>
              <a:gd name="connsiteX13036" fmla="*/ 5073007 w 7735930"/>
              <a:gd name="connsiteY13036" fmla="*/ 6451368 h 6858000"/>
              <a:gd name="connsiteX13037" fmla="*/ 5073006 w 7735930"/>
              <a:gd name="connsiteY13037" fmla="*/ 6451369 h 6858000"/>
              <a:gd name="connsiteX13038" fmla="*/ 5073005 w 7735930"/>
              <a:gd name="connsiteY13038" fmla="*/ 6451368 h 6858000"/>
              <a:gd name="connsiteX13039" fmla="*/ 5071775 w 7735930"/>
              <a:gd name="connsiteY13039" fmla="*/ 6453093 h 6858000"/>
              <a:gd name="connsiteX13040" fmla="*/ 5061667 w 7735930"/>
              <a:gd name="connsiteY13040" fmla="*/ 6440246 h 6858000"/>
              <a:gd name="connsiteX13041" fmla="*/ 5061666 w 7735930"/>
              <a:gd name="connsiteY13041" fmla="*/ 6440247 h 6858000"/>
              <a:gd name="connsiteX13042" fmla="*/ 5061665 w 7735930"/>
              <a:gd name="connsiteY13042" fmla="*/ 6440246 h 6858000"/>
              <a:gd name="connsiteX13043" fmla="*/ 5057336 w 7735930"/>
              <a:gd name="connsiteY13043" fmla="*/ 6453741 h 6858000"/>
              <a:gd name="connsiteX13044" fmla="*/ 5046810 w 7735930"/>
              <a:gd name="connsiteY13044" fmla="*/ 6455011 h 6858000"/>
              <a:gd name="connsiteX13045" fmla="*/ 5045249 w 7735930"/>
              <a:gd name="connsiteY13045" fmla="*/ 6445711 h 6858000"/>
              <a:gd name="connsiteX13046" fmla="*/ 5043030 w 7735930"/>
              <a:gd name="connsiteY13046" fmla="*/ 6432959 h 6858000"/>
              <a:gd name="connsiteX13047" fmla="*/ 5033096 w 7735930"/>
              <a:gd name="connsiteY13047" fmla="*/ 6429124 h 6858000"/>
              <a:gd name="connsiteX13048" fmla="*/ 5033095 w 7735930"/>
              <a:gd name="connsiteY13048" fmla="*/ 6429124 h 6858000"/>
              <a:gd name="connsiteX13049" fmla="*/ 5028172 w 7735930"/>
              <a:gd name="connsiteY13049" fmla="*/ 6443889 h 6858000"/>
              <a:gd name="connsiteX13050" fmla="*/ 5018555 w 7735930"/>
              <a:gd name="connsiteY13050" fmla="*/ 6439335 h 6858000"/>
              <a:gd name="connsiteX13051" fmla="*/ 5018554 w 7735930"/>
              <a:gd name="connsiteY13051" fmla="*/ 6439335 h 6858000"/>
              <a:gd name="connsiteX13052" fmla="*/ 5007007 w 7735930"/>
              <a:gd name="connsiteY13052" fmla="*/ 6441540 h 6858000"/>
              <a:gd name="connsiteX13053" fmla="*/ 4983074 w 7735930"/>
              <a:gd name="connsiteY13053" fmla="*/ 6449258 h 6858000"/>
              <a:gd name="connsiteX13054" fmla="*/ 4980701 w 7735930"/>
              <a:gd name="connsiteY13054" fmla="*/ 6445807 h 6858000"/>
              <a:gd name="connsiteX13055" fmla="*/ 4980700 w 7735930"/>
              <a:gd name="connsiteY13055" fmla="*/ 6445807 h 6858000"/>
              <a:gd name="connsiteX13056" fmla="*/ 4967601 w 7735930"/>
              <a:gd name="connsiteY13056" fmla="*/ 6447725 h 6858000"/>
              <a:gd name="connsiteX13057" fmla="*/ 4950723 w 7735930"/>
              <a:gd name="connsiteY13057" fmla="*/ 6449259 h 6858000"/>
              <a:gd name="connsiteX13058" fmla="*/ 4938394 w 7735930"/>
              <a:gd name="connsiteY13058" fmla="*/ 6436339 h 6858000"/>
              <a:gd name="connsiteX13059" fmla="*/ 4930680 w 7735930"/>
              <a:gd name="connsiteY13059" fmla="*/ 6421837 h 6858000"/>
              <a:gd name="connsiteX13060" fmla="*/ 4904482 w 7735930"/>
              <a:gd name="connsiteY13060" fmla="*/ 6414166 h 6858000"/>
              <a:gd name="connsiteX13061" fmla="*/ 4888219 w 7735930"/>
              <a:gd name="connsiteY13061" fmla="*/ 6401318 h 6858000"/>
              <a:gd name="connsiteX13062" fmla="*/ 4848395 w 7735930"/>
              <a:gd name="connsiteY13062" fmla="*/ 6393839 h 6858000"/>
              <a:gd name="connsiteX13063" fmla="*/ 4837231 w 7735930"/>
              <a:gd name="connsiteY13063" fmla="*/ 6384634 h 6858000"/>
              <a:gd name="connsiteX13064" fmla="*/ 4837230 w 7735930"/>
              <a:gd name="connsiteY13064" fmla="*/ 6384634 h 6858000"/>
              <a:gd name="connsiteX13065" fmla="*/ 4837229 w 7735930"/>
              <a:gd name="connsiteY13065" fmla="*/ 6384634 h 6858000"/>
              <a:gd name="connsiteX13066" fmla="*/ 4822197 w 7735930"/>
              <a:gd name="connsiteY13066" fmla="*/ 6388470 h 6858000"/>
              <a:gd name="connsiteX13067" fmla="*/ 4819824 w 7735930"/>
              <a:gd name="connsiteY13067" fmla="*/ 6388470 h 6858000"/>
              <a:gd name="connsiteX13068" fmla="*/ 4819824 w 7735930"/>
              <a:gd name="connsiteY13068" fmla="*/ 6384634 h 6858000"/>
              <a:gd name="connsiteX13069" fmla="*/ 4819823 w 7735930"/>
              <a:gd name="connsiteY13069" fmla="*/ 6384635 h 6858000"/>
              <a:gd name="connsiteX13070" fmla="*/ 4819823 w 7735930"/>
              <a:gd name="connsiteY13070" fmla="*/ 6384634 h 6858000"/>
              <a:gd name="connsiteX13071" fmla="*/ 4808483 w 7735930"/>
              <a:gd name="connsiteY13071" fmla="*/ 6391920 h 6858000"/>
              <a:gd name="connsiteX13072" fmla="*/ 4795143 w 7735930"/>
              <a:gd name="connsiteY13072" fmla="*/ 6385521 h 6858000"/>
              <a:gd name="connsiteX13073" fmla="*/ 4795142 w 7735930"/>
              <a:gd name="connsiteY13073" fmla="*/ 6385521 h 6858000"/>
              <a:gd name="connsiteX13074" fmla="*/ 4781143 w 7735930"/>
              <a:gd name="connsiteY13074" fmla="*/ 6388469 h 6858000"/>
              <a:gd name="connsiteX13075" fmla="*/ 4774133 w 7735930"/>
              <a:gd name="connsiteY13075" fmla="*/ 6383484 h 6858000"/>
              <a:gd name="connsiteX13076" fmla="*/ 4770946 w 7735930"/>
              <a:gd name="connsiteY13076" fmla="*/ 6377347 h 6858000"/>
              <a:gd name="connsiteX13077" fmla="*/ 4765133 w 7735930"/>
              <a:gd name="connsiteY13077" fmla="*/ 6376077 h 6858000"/>
              <a:gd name="connsiteX13078" fmla="*/ 4765132 w 7735930"/>
              <a:gd name="connsiteY13078" fmla="*/ 6376076 h 6858000"/>
              <a:gd name="connsiteX13079" fmla="*/ 4760304 w 7735930"/>
              <a:gd name="connsiteY13079" fmla="*/ 6375469 h 6858000"/>
              <a:gd name="connsiteX13080" fmla="*/ 4758463 w 7735930"/>
              <a:gd name="connsiteY13080" fmla="*/ 6375238 h 6858000"/>
              <a:gd name="connsiteX13081" fmla="*/ 4753375 w 7735930"/>
              <a:gd name="connsiteY13081" fmla="*/ 6367639 h 6858000"/>
              <a:gd name="connsiteX13082" fmla="*/ 4753374 w 7735930"/>
              <a:gd name="connsiteY13082" fmla="*/ 6367639 h 6858000"/>
              <a:gd name="connsiteX13083" fmla="*/ 4745980 w 7735930"/>
              <a:gd name="connsiteY13083" fmla="*/ 6367951 h 6858000"/>
              <a:gd name="connsiteX13084" fmla="*/ 4744749 w 7735930"/>
              <a:gd name="connsiteY13084" fmla="*/ 6360664 h 6858000"/>
              <a:gd name="connsiteX13085" fmla="*/ 4744748 w 7735930"/>
              <a:gd name="connsiteY13085" fmla="*/ 6360665 h 6858000"/>
              <a:gd name="connsiteX13086" fmla="*/ 4744747 w 7735930"/>
              <a:gd name="connsiteY13086" fmla="*/ 6360664 h 6858000"/>
              <a:gd name="connsiteX13087" fmla="*/ 4741363 w 7735930"/>
              <a:gd name="connsiteY13087" fmla="*/ 6362941 h 6858000"/>
              <a:gd name="connsiteX13088" fmla="*/ 4739825 w 7735930"/>
              <a:gd name="connsiteY13088" fmla="*/ 6367950 h 6858000"/>
              <a:gd name="connsiteX13089" fmla="*/ 4719782 w 7735930"/>
              <a:gd name="connsiteY13089" fmla="*/ 6360664 h 6858000"/>
              <a:gd name="connsiteX13090" fmla="*/ 4719782 w 7735930"/>
              <a:gd name="connsiteY13090" fmla="*/ 6354911 h 6858000"/>
              <a:gd name="connsiteX13091" fmla="*/ 4713628 w 7735930"/>
              <a:gd name="connsiteY13091" fmla="*/ 6340145 h 6858000"/>
              <a:gd name="connsiteX13092" fmla="*/ 4708705 w 7735930"/>
              <a:gd name="connsiteY13092" fmla="*/ 6314256 h 6858000"/>
              <a:gd name="connsiteX13093" fmla="*/ 4708704 w 7735930"/>
              <a:gd name="connsiteY13093" fmla="*/ 6314258 h 6858000"/>
              <a:gd name="connsiteX13094" fmla="*/ 4708703 w 7735930"/>
              <a:gd name="connsiteY13094" fmla="*/ 6314256 h 6858000"/>
              <a:gd name="connsiteX13095" fmla="*/ 4707475 w 7735930"/>
              <a:gd name="connsiteY13095" fmla="*/ 6315981 h 6858000"/>
              <a:gd name="connsiteX13096" fmla="*/ 4703694 w 7735930"/>
              <a:gd name="connsiteY13096" fmla="*/ 6286451 h 6858000"/>
              <a:gd name="connsiteX13097" fmla="*/ 4699914 w 7735930"/>
              <a:gd name="connsiteY13097" fmla="*/ 6282615 h 6858000"/>
              <a:gd name="connsiteX13098" fmla="*/ 4697365 w 7735930"/>
              <a:gd name="connsiteY13098" fmla="*/ 6264206 h 6858000"/>
              <a:gd name="connsiteX13099" fmla="*/ 4693585 w 7735930"/>
              <a:gd name="connsiteY13099" fmla="*/ 6253083 h 6858000"/>
              <a:gd name="connsiteX13100" fmla="*/ 4691211 w 7735930"/>
              <a:gd name="connsiteY13100" fmla="*/ 6229113 h 6858000"/>
              <a:gd name="connsiteX13101" fmla="*/ 4683651 w 7735930"/>
              <a:gd name="connsiteY13101" fmla="*/ 6206868 h 6858000"/>
              <a:gd name="connsiteX13102" fmla="*/ 4685673 w 7735930"/>
              <a:gd name="connsiteY13102" fmla="*/ 6205909 h 6858000"/>
              <a:gd name="connsiteX13103" fmla="*/ 4683117 w 7735930"/>
              <a:gd name="connsiteY13103" fmla="*/ 6205480 h 6858000"/>
              <a:gd name="connsiteX13104" fmla="*/ 4682244 w 7735930"/>
              <a:gd name="connsiteY13104" fmla="*/ 6205334 h 6858000"/>
              <a:gd name="connsiteX13105" fmla="*/ 4681893 w 7735930"/>
              <a:gd name="connsiteY13105" fmla="*/ 6202075 h 6858000"/>
              <a:gd name="connsiteX13106" fmla="*/ 4683826 w 7735930"/>
              <a:gd name="connsiteY13106" fmla="*/ 6204183 h 6858000"/>
              <a:gd name="connsiteX13107" fmla="*/ 4683826 w 7735930"/>
              <a:gd name="connsiteY13107" fmla="*/ 6204182 h 6858000"/>
              <a:gd name="connsiteX13108" fmla="*/ 4683827 w 7735930"/>
              <a:gd name="connsiteY13108" fmla="*/ 6204183 h 6858000"/>
              <a:gd name="connsiteX13109" fmla="*/ 4686288 w 7735930"/>
              <a:gd name="connsiteY13109" fmla="*/ 6203033 h 6858000"/>
              <a:gd name="connsiteX13110" fmla="*/ 4683651 w 7735930"/>
              <a:gd name="connsiteY13110" fmla="*/ 6197472 h 6858000"/>
              <a:gd name="connsiteX13111" fmla="*/ 4684266 w 7735930"/>
              <a:gd name="connsiteY13111" fmla="*/ 6194787 h 6858000"/>
              <a:gd name="connsiteX13112" fmla="*/ 4684265 w 7735930"/>
              <a:gd name="connsiteY13112" fmla="*/ 6194788 h 6858000"/>
              <a:gd name="connsiteX13113" fmla="*/ 4684265 w 7735930"/>
              <a:gd name="connsiteY13113" fmla="*/ 6194787 h 6858000"/>
              <a:gd name="connsiteX13114" fmla="*/ 4682507 w 7735930"/>
              <a:gd name="connsiteY13114" fmla="*/ 6195746 h 6858000"/>
              <a:gd name="connsiteX13115" fmla="*/ 4679870 w 7735930"/>
              <a:gd name="connsiteY13115" fmla="*/ 6195746 h 6858000"/>
              <a:gd name="connsiteX13116" fmla="*/ 4678727 w 7735930"/>
              <a:gd name="connsiteY13116" fmla="*/ 6195746 h 6858000"/>
              <a:gd name="connsiteX13117" fmla="*/ 4678727 w 7735930"/>
              <a:gd name="connsiteY13117" fmla="*/ 6197469 h 6858000"/>
              <a:gd name="connsiteX13118" fmla="*/ 4675124 w 7735930"/>
              <a:gd name="connsiteY13118" fmla="*/ 6187116 h 6858000"/>
              <a:gd name="connsiteX13119" fmla="*/ 4673365 w 7735930"/>
              <a:gd name="connsiteY13119" fmla="*/ 6185966 h 6858000"/>
              <a:gd name="connsiteX13120" fmla="*/ 4672926 w 7735930"/>
              <a:gd name="connsiteY13120" fmla="*/ 6185774 h 6858000"/>
              <a:gd name="connsiteX13121" fmla="*/ 4672750 w 7735930"/>
              <a:gd name="connsiteY13121" fmla="*/ 6185199 h 6858000"/>
              <a:gd name="connsiteX13122" fmla="*/ 4672750 w 7735930"/>
              <a:gd name="connsiteY13122" fmla="*/ 6178103 h 6858000"/>
              <a:gd name="connsiteX13123" fmla="*/ 4672750 w 7735930"/>
              <a:gd name="connsiteY13123" fmla="*/ 6177912 h 6858000"/>
              <a:gd name="connsiteX13124" fmla="*/ 4672926 w 7735930"/>
              <a:gd name="connsiteY13124" fmla="*/ 6177528 h 6858000"/>
              <a:gd name="connsiteX13125" fmla="*/ 4673717 w 7735930"/>
              <a:gd name="connsiteY13125" fmla="*/ 6176761 h 6858000"/>
              <a:gd name="connsiteX13126" fmla="*/ 4671168 w 7735930"/>
              <a:gd name="connsiteY13126" fmla="*/ 6171583 h 6858000"/>
              <a:gd name="connsiteX13127" fmla="*/ 4673189 w 7735930"/>
              <a:gd name="connsiteY13127" fmla="*/ 6170816 h 6858000"/>
              <a:gd name="connsiteX13128" fmla="*/ 4671168 w 7735930"/>
              <a:gd name="connsiteY13128" fmla="*/ 6169666 h 6858000"/>
              <a:gd name="connsiteX13129" fmla="*/ 4670695 w 7735930"/>
              <a:gd name="connsiteY13129" fmla="*/ 6163649 h 6858000"/>
              <a:gd name="connsiteX13130" fmla="*/ 4670694 w 7735930"/>
              <a:gd name="connsiteY13130" fmla="*/ 6163649 h 6858000"/>
              <a:gd name="connsiteX13131" fmla="*/ 4667387 w 7735930"/>
              <a:gd name="connsiteY13131" fmla="*/ 6164105 h 6858000"/>
              <a:gd name="connsiteX13132" fmla="*/ 4666215 w 7735930"/>
              <a:gd name="connsiteY13132" fmla="*/ 6160507 h 6858000"/>
              <a:gd name="connsiteX13133" fmla="*/ 4666245 w 7735930"/>
              <a:gd name="connsiteY13133" fmla="*/ 6160461 h 6858000"/>
              <a:gd name="connsiteX13134" fmla="*/ 4667387 w 7735930"/>
              <a:gd name="connsiteY13134" fmla="*/ 6158543 h 6858000"/>
              <a:gd name="connsiteX13135" fmla="*/ 4665014 w 7735930"/>
              <a:gd name="connsiteY13135" fmla="*/ 6156817 h 6858000"/>
              <a:gd name="connsiteX13136" fmla="*/ 4665014 w 7735930"/>
              <a:gd name="connsiteY13136" fmla="*/ 6156818 h 6858000"/>
              <a:gd name="connsiteX13137" fmla="*/ 4665013 w 7735930"/>
              <a:gd name="connsiteY13137" fmla="*/ 6156817 h 6858000"/>
              <a:gd name="connsiteX13138" fmla="*/ 4666214 w 7735930"/>
              <a:gd name="connsiteY13138" fmla="*/ 6160507 h 6858000"/>
              <a:gd name="connsiteX13139" fmla="*/ 4665014 w 7735930"/>
              <a:gd name="connsiteY13139" fmla="*/ 6162377 h 6858000"/>
              <a:gd name="connsiteX13140" fmla="*/ 4664651 w 7735930"/>
              <a:gd name="connsiteY13140" fmla="*/ 6154684 h 6858000"/>
              <a:gd name="connsiteX13141" fmla="*/ 4658684 w 7735930"/>
              <a:gd name="connsiteY13141" fmla="*/ 6145695 h 6858000"/>
              <a:gd name="connsiteX13142" fmla="*/ 4660091 w 7735930"/>
              <a:gd name="connsiteY13142" fmla="*/ 6145695 h 6858000"/>
              <a:gd name="connsiteX13143" fmla="*/ 4660154 w 7735930"/>
              <a:gd name="connsiteY13143" fmla="*/ 6145523 h 6858000"/>
              <a:gd name="connsiteX13144" fmla="*/ 4660153 w 7735930"/>
              <a:gd name="connsiteY13144" fmla="*/ 6145523 h 6858000"/>
              <a:gd name="connsiteX13145" fmla="*/ 4657200 w 7735930"/>
              <a:gd name="connsiteY13145" fmla="*/ 6145866 h 6858000"/>
              <a:gd name="connsiteX13146" fmla="*/ 4641209 w 7735930"/>
              <a:gd name="connsiteY13146" fmla="*/ 6150504 h 6858000"/>
              <a:gd name="connsiteX13147" fmla="*/ 4623351 w 7735930"/>
              <a:gd name="connsiteY13147" fmla="*/ 6127784 h 6858000"/>
              <a:gd name="connsiteX13148" fmla="*/ 4650709 w 7735930"/>
              <a:gd name="connsiteY13148" fmla="*/ 6104345 h 6858000"/>
              <a:gd name="connsiteX13149" fmla="*/ 4648750 w 7735930"/>
              <a:gd name="connsiteY13149" fmla="*/ 6099288 h 6858000"/>
              <a:gd name="connsiteX13150" fmla="*/ 4649893 w 7735930"/>
              <a:gd name="connsiteY13150" fmla="*/ 6086440 h 6858000"/>
              <a:gd name="connsiteX13151" fmla="*/ 4649892 w 7735930"/>
              <a:gd name="connsiteY13151" fmla="*/ 6086440 h 6858000"/>
              <a:gd name="connsiteX13152" fmla="*/ 4647520 w 7735930"/>
              <a:gd name="connsiteY13152" fmla="*/ 6088165 h 6858000"/>
              <a:gd name="connsiteX13153" fmla="*/ 4646168 w 7735930"/>
              <a:gd name="connsiteY13153" fmla="*/ 6080519 h 6858000"/>
              <a:gd name="connsiteX13154" fmla="*/ 4647520 w 7735930"/>
              <a:gd name="connsiteY13154" fmla="*/ 6073592 h 6858000"/>
              <a:gd name="connsiteX13155" fmla="*/ 4642597 w 7735930"/>
              <a:gd name="connsiteY13155" fmla="*/ 6064195 h 6858000"/>
              <a:gd name="connsiteX13156" fmla="*/ 4641190 w 7735930"/>
              <a:gd name="connsiteY13156" fmla="*/ 6008583 h 6858000"/>
              <a:gd name="connsiteX13157" fmla="*/ 4636267 w 7735930"/>
              <a:gd name="connsiteY13157" fmla="*/ 5997461 h 6858000"/>
              <a:gd name="connsiteX13158" fmla="*/ 4640047 w 7735930"/>
              <a:gd name="connsiteY13158" fmla="*/ 5995735 h 6858000"/>
              <a:gd name="connsiteX13159" fmla="*/ 4633893 w 7735930"/>
              <a:gd name="connsiteY13159" fmla="*/ 5984613 h 6858000"/>
              <a:gd name="connsiteX13160" fmla="*/ 4631256 w 7735930"/>
              <a:gd name="connsiteY13160" fmla="*/ 5980777 h 6858000"/>
              <a:gd name="connsiteX13161" fmla="*/ 4633893 w 7735930"/>
              <a:gd name="connsiteY13161" fmla="*/ 5952971 h 6858000"/>
              <a:gd name="connsiteX13162" fmla="*/ 4633892 w 7735930"/>
              <a:gd name="connsiteY13162" fmla="*/ 5952971 h 6858000"/>
              <a:gd name="connsiteX13163" fmla="*/ 4632487 w 7735930"/>
              <a:gd name="connsiteY13163" fmla="*/ 5952971 h 6858000"/>
              <a:gd name="connsiteX13164" fmla="*/ 4631256 w 7735930"/>
              <a:gd name="connsiteY13164" fmla="*/ 5941850 h 6858000"/>
              <a:gd name="connsiteX13165" fmla="*/ 4633277 w 7735930"/>
              <a:gd name="connsiteY13165" fmla="*/ 5943767 h 6858000"/>
              <a:gd name="connsiteX13166" fmla="*/ 4633276 w 7735930"/>
              <a:gd name="connsiteY13166" fmla="*/ 5943765 h 6858000"/>
              <a:gd name="connsiteX13167" fmla="*/ 4633278 w 7735930"/>
              <a:gd name="connsiteY13167" fmla="*/ 5943767 h 6858000"/>
              <a:gd name="connsiteX13168" fmla="*/ 4632487 w 7735930"/>
              <a:gd name="connsiteY13168" fmla="*/ 5939931 h 6858000"/>
              <a:gd name="connsiteX13169" fmla="*/ 4632311 w 7735930"/>
              <a:gd name="connsiteY13169" fmla="*/ 5938589 h 6858000"/>
              <a:gd name="connsiteX13170" fmla="*/ 4627476 w 7735930"/>
              <a:gd name="connsiteY13170" fmla="*/ 5921522 h 6858000"/>
              <a:gd name="connsiteX13171" fmla="*/ 4626333 w 7735930"/>
              <a:gd name="connsiteY13171" fmla="*/ 5910400 h 6858000"/>
              <a:gd name="connsiteX13172" fmla="*/ 4628707 w 7735930"/>
              <a:gd name="connsiteY13172" fmla="*/ 5906756 h 6858000"/>
              <a:gd name="connsiteX13173" fmla="*/ 4623784 w 7735930"/>
              <a:gd name="connsiteY13173" fmla="*/ 5871471 h 6858000"/>
              <a:gd name="connsiteX13174" fmla="*/ 4617630 w 7735930"/>
              <a:gd name="connsiteY13174" fmla="*/ 5862075 h 6858000"/>
              <a:gd name="connsiteX13175" fmla="*/ 4626333 w 7735930"/>
              <a:gd name="connsiteY13175" fmla="*/ 5823338 h 6858000"/>
              <a:gd name="connsiteX13176" fmla="*/ 4626333 w 7735930"/>
              <a:gd name="connsiteY13176" fmla="*/ 5791889 h 6858000"/>
              <a:gd name="connsiteX13177" fmla="*/ 4622992 w 7735930"/>
              <a:gd name="connsiteY13177" fmla="*/ 5788917 h 6858000"/>
              <a:gd name="connsiteX13178" fmla="*/ 4622553 w 7735930"/>
              <a:gd name="connsiteY13178" fmla="*/ 5780767 h 6858000"/>
              <a:gd name="connsiteX13179" fmla="*/ 4624309 w 7735930"/>
              <a:gd name="connsiteY13179" fmla="*/ 5781534 h 6858000"/>
              <a:gd name="connsiteX13180" fmla="*/ 4624309 w 7735930"/>
              <a:gd name="connsiteY13180" fmla="*/ 5781533 h 6858000"/>
              <a:gd name="connsiteX13181" fmla="*/ 4624311 w 7735930"/>
              <a:gd name="connsiteY13181" fmla="*/ 5781534 h 6858000"/>
              <a:gd name="connsiteX13182" fmla="*/ 4623784 w 7735930"/>
              <a:gd name="connsiteY13182" fmla="*/ 5778849 h 6858000"/>
              <a:gd name="connsiteX13183" fmla="*/ 4621322 w 7735930"/>
              <a:gd name="connsiteY13183" fmla="*/ 5766001 h 6858000"/>
              <a:gd name="connsiteX13184" fmla="*/ 4621322 w 7735930"/>
              <a:gd name="connsiteY13184" fmla="*/ 5764083 h 6858000"/>
              <a:gd name="connsiteX13185" fmla="*/ 4621321 w 7735930"/>
              <a:gd name="connsiteY13185" fmla="*/ 5764083 h 6858000"/>
              <a:gd name="connsiteX13186" fmla="*/ 4620004 w 7735930"/>
              <a:gd name="connsiteY13186" fmla="*/ 5764083 h 6858000"/>
              <a:gd name="connsiteX13187" fmla="*/ 4621432 w 7735930"/>
              <a:gd name="connsiteY13187" fmla="*/ 5758330 h 6858000"/>
              <a:gd name="connsiteX13188" fmla="*/ 4618773 w 7735930"/>
              <a:gd name="connsiteY13188" fmla="*/ 5754878 h 6858000"/>
              <a:gd name="connsiteX13189" fmla="*/ 4613850 w 7735930"/>
              <a:gd name="connsiteY13189" fmla="*/ 5732634 h 6858000"/>
              <a:gd name="connsiteX13190" fmla="*/ 4612619 w 7735930"/>
              <a:gd name="connsiteY13190" fmla="*/ 5708663 h 6858000"/>
              <a:gd name="connsiteX13191" fmla="*/ 4612618 w 7735930"/>
              <a:gd name="connsiteY13191" fmla="*/ 5708664 h 6858000"/>
              <a:gd name="connsiteX13192" fmla="*/ 4612618 w 7735930"/>
              <a:gd name="connsiteY13192" fmla="*/ 5708663 h 6858000"/>
              <a:gd name="connsiteX13193" fmla="*/ 4610070 w 7735930"/>
              <a:gd name="connsiteY13193" fmla="*/ 5710388 h 6858000"/>
              <a:gd name="connsiteX13194" fmla="*/ 4611135 w 7735930"/>
              <a:gd name="connsiteY13194" fmla="*/ 5698979 h 6858000"/>
              <a:gd name="connsiteX13195" fmla="*/ 4611212 w 7735930"/>
              <a:gd name="connsiteY13195" fmla="*/ 5688144 h 6858000"/>
              <a:gd name="connsiteX13196" fmla="*/ 4605059 w 7735930"/>
              <a:gd name="connsiteY13196" fmla="*/ 5684309 h 6858000"/>
              <a:gd name="connsiteX13197" fmla="*/ 4606048 w 7735930"/>
              <a:gd name="connsiteY13197" fmla="*/ 5680234 h 6858000"/>
              <a:gd name="connsiteX13198" fmla="*/ 4605461 w 7735930"/>
              <a:gd name="connsiteY13198" fmla="*/ 5677305 h 6858000"/>
              <a:gd name="connsiteX13199" fmla="*/ 4605460 w 7735930"/>
              <a:gd name="connsiteY13199" fmla="*/ 5677306 h 6858000"/>
              <a:gd name="connsiteX13200" fmla="*/ 4605459 w 7735930"/>
              <a:gd name="connsiteY13200" fmla="*/ 5677305 h 6858000"/>
              <a:gd name="connsiteX13201" fmla="*/ 4594650 w 7735930"/>
              <a:gd name="connsiteY13201" fmla="*/ 5686225 h 6858000"/>
              <a:gd name="connsiteX13202" fmla="*/ 4576270 w 7735930"/>
              <a:gd name="connsiteY13202" fmla="*/ 5690786 h 6858000"/>
              <a:gd name="connsiteX13203" fmla="*/ 4578761 w 7735930"/>
              <a:gd name="connsiteY13203" fmla="*/ 5673018 h 6858000"/>
              <a:gd name="connsiteX13204" fmla="*/ 4588893 w 7735930"/>
              <a:gd name="connsiteY13204" fmla="*/ 5656280 h 6858000"/>
              <a:gd name="connsiteX13205" fmla="*/ 4589482 w 7735930"/>
              <a:gd name="connsiteY13205" fmla="*/ 5655570 h 6858000"/>
              <a:gd name="connsiteX13206" fmla="*/ 4587652 w 7735930"/>
              <a:gd name="connsiteY13206" fmla="*/ 5649216 h 6858000"/>
              <a:gd name="connsiteX13207" fmla="*/ 4589553 w 7735930"/>
              <a:gd name="connsiteY13207" fmla="*/ 5647849 h 6858000"/>
              <a:gd name="connsiteX13208" fmla="*/ 4592574 w 7735930"/>
              <a:gd name="connsiteY13208" fmla="*/ 5649216 h 6858000"/>
              <a:gd name="connsiteX13209" fmla="*/ 4592573 w 7735930"/>
              <a:gd name="connsiteY13209" fmla="*/ 5649215 h 6858000"/>
              <a:gd name="connsiteX13210" fmla="*/ 4592575 w 7735930"/>
              <a:gd name="connsiteY13210" fmla="*/ 5649216 h 6858000"/>
              <a:gd name="connsiteX13211" fmla="*/ 4586422 w 7735930"/>
              <a:gd name="connsiteY13211" fmla="*/ 5643655 h 6858000"/>
              <a:gd name="connsiteX13212" fmla="*/ 4585015 w 7735930"/>
              <a:gd name="connsiteY13212" fmla="*/ 5615849 h 6858000"/>
              <a:gd name="connsiteX13213" fmla="*/ 4587663 w 7735930"/>
              <a:gd name="connsiteY13213" fmla="*/ 5613524 h 6858000"/>
              <a:gd name="connsiteX13214" fmla="*/ 4586746 w 7735930"/>
              <a:gd name="connsiteY13214" fmla="*/ 5607021 h 6858000"/>
              <a:gd name="connsiteX13215" fmla="*/ 4586745 w 7735930"/>
              <a:gd name="connsiteY13215" fmla="*/ 5607022 h 6858000"/>
              <a:gd name="connsiteX13216" fmla="*/ 4586745 w 7735930"/>
              <a:gd name="connsiteY13216" fmla="*/ 5607021 h 6858000"/>
              <a:gd name="connsiteX13217" fmla="*/ 4585036 w 7735930"/>
              <a:gd name="connsiteY13217" fmla="*/ 5609750 h 6858000"/>
              <a:gd name="connsiteX13218" fmla="*/ 4550618 w 7735930"/>
              <a:gd name="connsiteY13218" fmla="*/ 5636257 h 6858000"/>
              <a:gd name="connsiteX13219" fmla="*/ 4488601 w 7735930"/>
              <a:gd name="connsiteY13219" fmla="*/ 5701769 h 6858000"/>
              <a:gd name="connsiteX13220" fmla="*/ 4484403 w 7735930"/>
              <a:gd name="connsiteY13220" fmla="*/ 5700996 h 6858000"/>
              <a:gd name="connsiteX13221" fmla="*/ 4475492 w 7735930"/>
              <a:gd name="connsiteY13221" fmla="*/ 5699355 h 6858000"/>
              <a:gd name="connsiteX13222" fmla="*/ 4461652 w 7735930"/>
              <a:gd name="connsiteY13222" fmla="*/ 5687000 h 6858000"/>
              <a:gd name="connsiteX13223" fmla="*/ 4472610 w 7735930"/>
              <a:gd name="connsiteY13223" fmla="*/ 5682030 h 6858000"/>
              <a:gd name="connsiteX13224" fmla="*/ 4482107 w 7735930"/>
              <a:gd name="connsiteY13224" fmla="*/ 5689272 h 6858000"/>
              <a:gd name="connsiteX13225" fmla="*/ 4482107 w 7735930"/>
              <a:gd name="connsiteY13225" fmla="*/ 5689271 h 6858000"/>
              <a:gd name="connsiteX13226" fmla="*/ 4482108 w 7735930"/>
              <a:gd name="connsiteY13226" fmla="*/ 5689272 h 6858000"/>
              <a:gd name="connsiteX13227" fmla="*/ 4475939 w 7735930"/>
              <a:gd name="connsiteY13227" fmla="*/ 5657842 h 6858000"/>
              <a:gd name="connsiteX13228" fmla="*/ 4582967 w 7735930"/>
              <a:gd name="connsiteY13228" fmla="*/ 5564598 h 6858000"/>
              <a:gd name="connsiteX13229" fmla="*/ 4584501 w 7735930"/>
              <a:gd name="connsiteY13229" fmla="*/ 5563944 h 6858000"/>
              <a:gd name="connsiteX13230" fmla="*/ 4584971 w 7735930"/>
              <a:gd name="connsiteY13230" fmla="*/ 5558271 h 6858000"/>
              <a:gd name="connsiteX13231" fmla="*/ 4587652 w 7735930"/>
              <a:gd name="connsiteY13231" fmla="*/ 5549306 h 6858000"/>
              <a:gd name="connsiteX13232" fmla="*/ 4585015 w 7735930"/>
              <a:gd name="connsiteY13232" fmla="*/ 5545471 h 6858000"/>
              <a:gd name="connsiteX13233" fmla="*/ 4586508 w 7735930"/>
              <a:gd name="connsiteY13233" fmla="*/ 5544848 h 6858000"/>
              <a:gd name="connsiteX13234" fmla="*/ 4588794 w 7735930"/>
              <a:gd name="connsiteY13234" fmla="*/ 5547389 h 6858000"/>
              <a:gd name="connsiteX13235" fmla="*/ 4588793 w 7735930"/>
              <a:gd name="connsiteY13235" fmla="*/ 5547387 h 6858000"/>
              <a:gd name="connsiteX13236" fmla="*/ 4588795 w 7735930"/>
              <a:gd name="connsiteY13236" fmla="*/ 5547389 h 6858000"/>
              <a:gd name="connsiteX13237" fmla="*/ 4586422 w 7735930"/>
              <a:gd name="connsiteY13237" fmla="*/ 5538376 h 6858000"/>
              <a:gd name="connsiteX13238" fmla="*/ 4585630 w 7735930"/>
              <a:gd name="connsiteY13238" fmla="*/ 5537800 h 6858000"/>
              <a:gd name="connsiteX13239" fmla="*/ 4585455 w 7735930"/>
              <a:gd name="connsiteY13239" fmla="*/ 5537417 h 6858000"/>
              <a:gd name="connsiteX13240" fmla="*/ 4585455 w 7735930"/>
              <a:gd name="connsiteY13240" fmla="*/ 5536650 h 6858000"/>
              <a:gd name="connsiteX13241" fmla="*/ 4587652 w 7735930"/>
              <a:gd name="connsiteY13241" fmla="*/ 5530513 h 6858000"/>
              <a:gd name="connsiteX13242" fmla="*/ 4586422 w 7735930"/>
              <a:gd name="connsiteY13242" fmla="*/ 5525144 h 6858000"/>
              <a:gd name="connsiteX13243" fmla="*/ 4588795 w 7735930"/>
              <a:gd name="connsiteY13243" fmla="*/ 5521500 h 6858000"/>
              <a:gd name="connsiteX13244" fmla="*/ 4589411 w 7735930"/>
              <a:gd name="connsiteY13244" fmla="*/ 5518624 h 6858000"/>
              <a:gd name="connsiteX13245" fmla="*/ 4589409 w 7735930"/>
              <a:gd name="connsiteY13245" fmla="*/ 5518624 h 6858000"/>
              <a:gd name="connsiteX13246" fmla="*/ 4587652 w 7735930"/>
              <a:gd name="connsiteY13246" fmla="*/ 5519390 h 6858000"/>
              <a:gd name="connsiteX13247" fmla="*/ 4587037 w 7735930"/>
              <a:gd name="connsiteY13247" fmla="*/ 5516706 h 6858000"/>
              <a:gd name="connsiteX13248" fmla="*/ 4587036 w 7735930"/>
              <a:gd name="connsiteY13248" fmla="*/ 5516706 h 6858000"/>
              <a:gd name="connsiteX13249" fmla="*/ 4587035 w 7735930"/>
              <a:gd name="connsiteY13249" fmla="*/ 5516706 h 6858000"/>
              <a:gd name="connsiteX13250" fmla="*/ 4584838 w 7735930"/>
              <a:gd name="connsiteY13250" fmla="*/ 5517282 h 6858000"/>
              <a:gd name="connsiteX13251" fmla="*/ 4582641 w 7735930"/>
              <a:gd name="connsiteY13251" fmla="*/ 5518049 h 6858000"/>
              <a:gd name="connsiteX13252" fmla="*/ 4581059 w 7735930"/>
              <a:gd name="connsiteY13252" fmla="*/ 5517857 h 6858000"/>
              <a:gd name="connsiteX13253" fmla="*/ 4581235 w 7735930"/>
              <a:gd name="connsiteY13253" fmla="*/ 5515556 h 6858000"/>
              <a:gd name="connsiteX13254" fmla="*/ 4584663 w 7735930"/>
              <a:gd name="connsiteY13254" fmla="*/ 5513830 h 6858000"/>
              <a:gd name="connsiteX13255" fmla="*/ 4586421 w 7735930"/>
              <a:gd name="connsiteY13255" fmla="*/ 5513254 h 6858000"/>
              <a:gd name="connsiteX13256" fmla="*/ 4587651 w 7735930"/>
              <a:gd name="connsiteY13256" fmla="*/ 5513638 h 6858000"/>
              <a:gd name="connsiteX13257" fmla="*/ 4587651 w 7735930"/>
              <a:gd name="connsiteY13257" fmla="*/ 5513637 h 6858000"/>
              <a:gd name="connsiteX13258" fmla="*/ 4587652 w 7735930"/>
              <a:gd name="connsiteY13258" fmla="*/ 5513638 h 6858000"/>
              <a:gd name="connsiteX13259" fmla="*/ 4586059 w 7735930"/>
              <a:gd name="connsiteY13259" fmla="*/ 5508988 h 6858000"/>
              <a:gd name="connsiteX13260" fmla="*/ 4586058 w 7735930"/>
              <a:gd name="connsiteY13260" fmla="*/ 5508988 h 6858000"/>
              <a:gd name="connsiteX13261" fmla="*/ 4586058 w 7735930"/>
              <a:gd name="connsiteY13261" fmla="*/ 5508987 h 6858000"/>
              <a:gd name="connsiteX13262" fmla="*/ 4583872 w 7735930"/>
              <a:gd name="connsiteY13262" fmla="*/ 5512102 h 6858000"/>
              <a:gd name="connsiteX13263" fmla="*/ 4585015 w 7735930"/>
              <a:gd name="connsiteY13263" fmla="*/ 5489859 h 6858000"/>
              <a:gd name="connsiteX13264" fmla="*/ 4587037 w 7735930"/>
              <a:gd name="connsiteY13264" fmla="*/ 5488900 h 6858000"/>
              <a:gd name="connsiteX13265" fmla="*/ 4585015 w 7735930"/>
              <a:gd name="connsiteY13265" fmla="*/ 5488133 h 6858000"/>
              <a:gd name="connsiteX13266" fmla="*/ 4587652 w 7735930"/>
              <a:gd name="connsiteY13266" fmla="*/ 5486216 h 6858000"/>
              <a:gd name="connsiteX13267" fmla="*/ 4586564 w 7735930"/>
              <a:gd name="connsiteY13267" fmla="*/ 5476628 h 6858000"/>
              <a:gd name="connsiteX13268" fmla="*/ 4587652 w 7735930"/>
              <a:gd name="connsiteY13268" fmla="*/ 5465890 h 6858000"/>
              <a:gd name="connsiteX13269" fmla="*/ 4588981 w 7735930"/>
              <a:gd name="connsiteY13269" fmla="*/ 5467254 h 6858000"/>
              <a:gd name="connsiteX13270" fmla="*/ 4589716 w 7735930"/>
              <a:gd name="connsiteY13270" fmla="*/ 5469582 h 6858000"/>
              <a:gd name="connsiteX13271" fmla="*/ 4589717 w 7735930"/>
              <a:gd name="connsiteY13271" fmla="*/ 5469581 h 6858000"/>
              <a:gd name="connsiteX13272" fmla="*/ 4589717 w 7735930"/>
              <a:gd name="connsiteY13272" fmla="*/ 5469582 h 6858000"/>
              <a:gd name="connsiteX13273" fmla="*/ 4591433 w 7735930"/>
              <a:gd name="connsiteY13273" fmla="*/ 5467614 h 6858000"/>
              <a:gd name="connsiteX13274" fmla="*/ 4590026 w 7735930"/>
              <a:gd name="connsiteY13274" fmla="*/ 5462053 h 6858000"/>
              <a:gd name="connsiteX13275" fmla="*/ 4590025 w 7735930"/>
              <a:gd name="connsiteY13275" fmla="*/ 5462053 h 6858000"/>
              <a:gd name="connsiteX13276" fmla="*/ 4586422 w 7735930"/>
              <a:gd name="connsiteY13276" fmla="*/ 5463970 h 6858000"/>
              <a:gd name="connsiteX13277" fmla="*/ 4586586 w 7735930"/>
              <a:gd name="connsiteY13277" fmla="*/ 5451098 h 6858000"/>
              <a:gd name="connsiteX13278" fmla="*/ 4588795 w 7735930"/>
              <a:gd name="connsiteY13278" fmla="*/ 5439809 h 6858000"/>
              <a:gd name="connsiteX13279" fmla="*/ 4585015 w 7735930"/>
              <a:gd name="connsiteY13279" fmla="*/ 5421399 h 6858000"/>
              <a:gd name="connsiteX13280" fmla="*/ 4588795 w 7735930"/>
              <a:gd name="connsiteY13280" fmla="*/ 5415838 h 6858000"/>
              <a:gd name="connsiteX13281" fmla="*/ 4583872 w 7735930"/>
              <a:gd name="connsiteY13281" fmla="*/ 5404716 h 6858000"/>
              <a:gd name="connsiteX13282" fmla="*/ 4582642 w 7735930"/>
              <a:gd name="connsiteY13282" fmla="*/ 5389950 h 6858000"/>
              <a:gd name="connsiteX13283" fmla="*/ 4586421 w 7735930"/>
              <a:gd name="connsiteY13283" fmla="*/ 5384388 h 6858000"/>
              <a:gd name="connsiteX13284" fmla="*/ 4588179 w 7735930"/>
              <a:gd name="connsiteY13284" fmla="*/ 5385347 h 6858000"/>
              <a:gd name="connsiteX13285" fmla="*/ 4588178 w 7735930"/>
              <a:gd name="connsiteY13285" fmla="*/ 5385346 h 6858000"/>
              <a:gd name="connsiteX13286" fmla="*/ 4588180 w 7735930"/>
              <a:gd name="connsiteY13286" fmla="*/ 5385347 h 6858000"/>
              <a:gd name="connsiteX13287" fmla="*/ 4587652 w 7735930"/>
              <a:gd name="connsiteY13287" fmla="*/ 5382471 h 6858000"/>
              <a:gd name="connsiteX13288" fmla="*/ 4588795 w 7735930"/>
              <a:gd name="connsiteY13288" fmla="*/ 5376910 h 6858000"/>
              <a:gd name="connsiteX13289" fmla="*/ 4587768 w 7735930"/>
              <a:gd name="connsiteY13289" fmla="*/ 5374460 h 6858000"/>
              <a:gd name="connsiteX13290" fmla="*/ 4587767 w 7735930"/>
              <a:gd name="connsiteY13290" fmla="*/ 5374460 h 6858000"/>
              <a:gd name="connsiteX13291" fmla="*/ 4568800 w 7735930"/>
              <a:gd name="connsiteY13291" fmla="*/ 5385950 h 6858000"/>
              <a:gd name="connsiteX13292" fmla="*/ 4465608 w 7735930"/>
              <a:gd name="connsiteY13292" fmla="*/ 5486649 h 6858000"/>
              <a:gd name="connsiteX13293" fmla="*/ 4420415 w 7735930"/>
              <a:gd name="connsiteY13293" fmla="*/ 5500689 h 6858000"/>
              <a:gd name="connsiteX13294" fmla="*/ 4414093 w 7735930"/>
              <a:gd name="connsiteY13294" fmla="*/ 5482667 h 6858000"/>
              <a:gd name="connsiteX13295" fmla="*/ 4465873 w 7735930"/>
              <a:gd name="connsiteY13295" fmla="*/ 5465094 h 6858000"/>
              <a:gd name="connsiteX13296" fmla="*/ 4468795 w 7735930"/>
              <a:gd name="connsiteY13296" fmla="*/ 5444645 h 6858000"/>
              <a:gd name="connsiteX13297" fmla="*/ 4583089 w 7735930"/>
              <a:gd name="connsiteY13297" fmla="*/ 5356791 h 6858000"/>
              <a:gd name="connsiteX13298" fmla="*/ 4587488 w 7735930"/>
              <a:gd name="connsiteY13298" fmla="*/ 5353280 h 6858000"/>
              <a:gd name="connsiteX13299" fmla="*/ 4586652 w 7735930"/>
              <a:gd name="connsiteY13299" fmla="*/ 5345220 h 6858000"/>
              <a:gd name="connsiteX13300" fmla="*/ 4583872 w 7735930"/>
              <a:gd name="connsiteY13300" fmla="*/ 5338173 h 6858000"/>
              <a:gd name="connsiteX13301" fmla="*/ 4587211 w 7735930"/>
              <a:gd name="connsiteY13301" fmla="*/ 5339539 h 6858000"/>
              <a:gd name="connsiteX13302" fmla="*/ 4587212 w 7735930"/>
              <a:gd name="connsiteY13302" fmla="*/ 5339539 h 6858000"/>
              <a:gd name="connsiteX13303" fmla="*/ 4590026 w 7735930"/>
              <a:gd name="connsiteY13303" fmla="*/ 5338173 h 6858000"/>
              <a:gd name="connsiteX13304" fmla="*/ 4590026 w 7735930"/>
              <a:gd name="connsiteY13304" fmla="*/ 5336064 h 6858000"/>
              <a:gd name="connsiteX13305" fmla="*/ 4590377 w 7735930"/>
              <a:gd name="connsiteY13305" fmla="*/ 5336255 h 6858000"/>
              <a:gd name="connsiteX13306" fmla="*/ 4590377 w 7735930"/>
              <a:gd name="connsiteY13306" fmla="*/ 5336254 h 6858000"/>
              <a:gd name="connsiteX13307" fmla="*/ 4590378 w 7735930"/>
              <a:gd name="connsiteY13307" fmla="*/ 5336255 h 6858000"/>
              <a:gd name="connsiteX13308" fmla="*/ 4590378 w 7735930"/>
              <a:gd name="connsiteY13308" fmla="*/ 5329544 h 6858000"/>
              <a:gd name="connsiteX13309" fmla="*/ 4590641 w 7735930"/>
              <a:gd name="connsiteY13309" fmla="*/ 5329160 h 6858000"/>
              <a:gd name="connsiteX13310" fmla="*/ 4590992 w 7735930"/>
              <a:gd name="connsiteY13310" fmla="*/ 5329160 h 6858000"/>
              <a:gd name="connsiteX13311" fmla="*/ 4593981 w 7735930"/>
              <a:gd name="connsiteY13311" fmla="*/ 5331653 h 6858000"/>
              <a:gd name="connsiteX13312" fmla="*/ 4593980 w 7735930"/>
              <a:gd name="connsiteY13312" fmla="*/ 5331651 h 6858000"/>
              <a:gd name="connsiteX13313" fmla="*/ 4593982 w 7735930"/>
              <a:gd name="connsiteY13313" fmla="*/ 5331653 h 6858000"/>
              <a:gd name="connsiteX13314" fmla="*/ 4593806 w 7735930"/>
              <a:gd name="connsiteY13314" fmla="*/ 5330503 h 6858000"/>
              <a:gd name="connsiteX13315" fmla="*/ 4588795 w 7735930"/>
              <a:gd name="connsiteY13315" fmla="*/ 5319380 h 6858000"/>
              <a:gd name="connsiteX13316" fmla="*/ 4588794 w 7735930"/>
              <a:gd name="connsiteY13316" fmla="*/ 5319380 h 6858000"/>
              <a:gd name="connsiteX13317" fmla="*/ 4586421 w 7735930"/>
              <a:gd name="connsiteY13317" fmla="*/ 5321489 h 6858000"/>
              <a:gd name="connsiteX13318" fmla="*/ 4585553 w 7735930"/>
              <a:gd name="connsiteY13318" fmla="*/ 5318709 h 6858000"/>
              <a:gd name="connsiteX13319" fmla="*/ 4587652 w 7735930"/>
              <a:gd name="connsiteY13319" fmla="*/ 5315928 h 6858000"/>
              <a:gd name="connsiteX13320" fmla="*/ 4588180 w 7735930"/>
              <a:gd name="connsiteY13320" fmla="*/ 5313052 h 6858000"/>
              <a:gd name="connsiteX13321" fmla="*/ 4588179 w 7735930"/>
              <a:gd name="connsiteY13321" fmla="*/ 5313052 h 6858000"/>
              <a:gd name="connsiteX13322" fmla="*/ 4586422 w 7735930"/>
              <a:gd name="connsiteY13322" fmla="*/ 5313818 h 6858000"/>
              <a:gd name="connsiteX13323" fmla="*/ 4587652 w 7735930"/>
              <a:gd name="connsiteY13323" fmla="*/ 5310367 h 6858000"/>
              <a:gd name="connsiteX13324" fmla="*/ 4586355 w 7735930"/>
              <a:gd name="connsiteY13324" fmla="*/ 5309504 h 6858000"/>
              <a:gd name="connsiteX13325" fmla="*/ 4586354 w 7735930"/>
              <a:gd name="connsiteY13325" fmla="*/ 5309504 h 6858000"/>
              <a:gd name="connsiteX13326" fmla="*/ 4583872 w 7735930"/>
              <a:gd name="connsiteY13326" fmla="*/ 5310366 h 6858000"/>
              <a:gd name="connsiteX13327" fmla="*/ 4587652 w 7735930"/>
              <a:gd name="connsiteY13327" fmla="*/ 5304806 h 6858000"/>
              <a:gd name="connsiteX13328" fmla="*/ 4583872 w 7735930"/>
              <a:gd name="connsiteY13328" fmla="*/ 5299245 h 6858000"/>
              <a:gd name="connsiteX13329" fmla="*/ 4585015 w 7735930"/>
              <a:gd name="connsiteY13329" fmla="*/ 5291766 h 6858000"/>
              <a:gd name="connsiteX13330" fmla="*/ 4585279 w 7735930"/>
              <a:gd name="connsiteY13330" fmla="*/ 5291382 h 6858000"/>
              <a:gd name="connsiteX13331" fmla="*/ 4582290 w 7735930"/>
              <a:gd name="connsiteY13331" fmla="*/ 5289081 h 6858000"/>
              <a:gd name="connsiteX13332" fmla="*/ 4581541 w 7735930"/>
              <a:gd name="connsiteY13332" fmla="*/ 5288382 h 6858000"/>
              <a:gd name="connsiteX13333" fmla="*/ 4580683 w 7735930"/>
              <a:gd name="connsiteY13333" fmla="*/ 5288241 h 6858000"/>
              <a:gd name="connsiteX13334" fmla="*/ 4580682 w 7735930"/>
              <a:gd name="connsiteY13334" fmla="*/ 5288241 h 6858000"/>
              <a:gd name="connsiteX13335" fmla="*/ 4580443 w 7735930"/>
              <a:gd name="connsiteY13335" fmla="*/ 5289465 h 6858000"/>
              <a:gd name="connsiteX13336" fmla="*/ 4579125 w 7735930"/>
              <a:gd name="connsiteY13336" fmla="*/ 5290231 h 6858000"/>
              <a:gd name="connsiteX13337" fmla="*/ 4578510 w 7735930"/>
              <a:gd name="connsiteY13337" fmla="*/ 5288506 h 6858000"/>
              <a:gd name="connsiteX13338" fmla="*/ 4578699 w 7735930"/>
              <a:gd name="connsiteY13338" fmla="*/ 5287916 h 6858000"/>
              <a:gd name="connsiteX13339" fmla="*/ 4564581 w 7735930"/>
              <a:gd name="connsiteY13339" fmla="*/ 5285599 h 6858000"/>
              <a:gd name="connsiteX13340" fmla="*/ 4564580 w 7735930"/>
              <a:gd name="connsiteY13340" fmla="*/ 5285599 h 6858000"/>
              <a:gd name="connsiteX13341" fmla="*/ 4559385 w 7735930"/>
              <a:gd name="connsiteY13341" fmla="*/ 5326117 h 6858000"/>
              <a:gd name="connsiteX13342" fmla="*/ 4524683 w 7735930"/>
              <a:gd name="connsiteY13342" fmla="*/ 5354614 h 6858000"/>
              <a:gd name="connsiteX13343" fmla="*/ 4507743 w 7735930"/>
              <a:gd name="connsiteY13343" fmla="*/ 5365524 h 6858000"/>
              <a:gd name="connsiteX13344" fmla="*/ 4493147 w 7735930"/>
              <a:gd name="connsiteY13344" fmla="*/ 5358685 h 6858000"/>
              <a:gd name="connsiteX13345" fmla="*/ 4493146 w 7735930"/>
              <a:gd name="connsiteY13345" fmla="*/ 5358685 h 6858000"/>
              <a:gd name="connsiteX13346" fmla="*/ 4499640 w 7735930"/>
              <a:gd name="connsiteY13346" fmla="*/ 5390494 h 6858000"/>
              <a:gd name="connsiteX13347" fmla="*/ 4338590 w 7735930"/>
              <a:gd name="connsiteY13347" fmla="*/ 5441616 h 6858000"/>
              <a:gd name="connsiteX13348" fmla="*/ 4344434 w 7735930"/>
              <a:gd name="connsiteY13348" fmla="*/ 5473425 h 6858000"/>
              <a:gd name="connsiteX13349" fmla="*/ 4280794 w 7735930"/>
              <a:gd name="connsiteY13349" fmla="*/ 5485920 h 6858000"/>
              <a:gd name="connsiteX13350" fmla="*/ 4275923 w 7735930"/>
              <a:gd name="connsiteY13350" fmla="*/ 5526061 h 6858000"/>
              <a:gd name="connsiteX13351" fmla="*/ 4273326 w 7735930"/>
              <a:gd name="connsiteY13351" fmla="*/ 5546510 h 6858000"/>
              <a:gd name="connsiteX13352" fmla="*/ 4238583 w 7735930"/>
              <a:gd name="connsiteY13352" fmla="*/ 5573018 h 6858000"/>
              <a:gd name="connsiteX13353" fmla="*/ 4245077 w 7735930"/>
              <a:gd name="connsiteY13353" fmla="*/ 5604447 h 6858000"/>
              <a:gd name="connsiteX13354" fmla="*/ 4213580 w 7735930"/>
              <a:gd name="connsiteY13354" fmla="*/ 5610886 h 6858000"/>
              <a:gd name="connsiteX13355" fmla="*/ 4216828 w 7735930"/>
              <a:gd name="connsiteY13355" fmla="*/ 5662765 h 6858000"/>
              <a:gd name="connsiteX13356" fmla="*/ 4177215 w 7735930"/>
              <a:gd name="connsiteY13356" fmla="*/ 5729791 h 6858000"/>
              <a:gd name="connsiteX13357" fmla="*/ 4127211 w 7735930"/>
              <a:gd name="connsiteY13357" fmla="*/ 5758239 h 6858000"/>
              <a:gd name="connsiteX13358" fmla="*/ 4103427 w 7735930"/>
              <a:gd name="connsiteY13358" fmla="*/ 5762434 h 6858000"/>
              <a:gd name="connsiteX13359" fmla="*/ 4082079 w 7735930"/>
              <a:gd name="connsiteY13359" fmla="*/ 5748346 h 6858000"/>
              <a:gd name="connsiteX13360" fmla="*/ 4082078 w 7735930"/>
              <a:gd name="connsiteY13360" fmla="*/ 5748346 h 6858000"/>
              <a:gd name="connsiteX13361" fmla="*/ 4045275 w 7735930"/>
              <a:gd name="connsiteY13361" fmla="*/ 5797391 h 6858000"/>
              <a:gd name="connsiteX13362" fmla="*/ 4022334 w 7735930"/>
              <a:gd name="connsiteY13362" fmla="*/ 5812342 h 6858000"/>
              <a:gd name="connsiteX13363" fmla="*/ 3993111 w 7735930"/>
              <a:gd name="connsiteY13363" fmla="*/ 5798474 h 6858000"/>
              <a:gd name="connsiteX13364" fmla="*/ 3963889 w 7735930"/>
              <a:gd name="connsiteY13364" fmla="*/ 5784321 h 6858000"/>
              <a:gd name="connsiteX13365" fmla="*/ 3963888 w 7735930"/>
              <a:gd name="connsiteY13365" fmla="*/ 5784321 h 6858000"/>
              <a:gd name="connsiteX13366" fmla="*/ 3963887 w 7735930"/>
              <a:gd name="connsiteY13366" fmla="*/ 5784321 h 6858000"/>
              <a:gd name="connsiteX13367" fmla="*/ 3892454 w 7735930"/>
              <a:gd name="connsiteY13367" fmla="*/ 5857785 h 6858000"/>
              <a:gd name="connsiteX13368" fmla="*/ 3837905 w 7735930"/>
              <a:gd name="connsiteY13368" fmla="*/ 5881642 h 6858000"/>
              <a:gd name="connsiteX13369" fmla="*/ 3835632 w 7735930"/>
              <a:gd name="connsiteY13369" fmla="*/ 5901712 h 6858000"/>
              <a:gd name="connsiteX13370" fmla="*/ 3803649 w 7735930"/>
              <a:gd name="connsiteY13370" fmla="*/ 5913498 h 6858000"/>
              <a:gd name="connsiteX13371" fmla="*/ 3792934 w 7735930"/>
              <a:gd name="connsiteY13371" fmla="*/ 5911883 h 6858000"/>
              <a:gd name="connsiteX13372" fmla="*/ 3788693 w 7735930"/>
              <a:gd name="connsiteY13372" fmla="*/ 5911244 h 6858000"/>
              <a:gd name="connsiteX13373" fmla="*/ 3788692 w 7735930"/>
              <a:gd name="connsiteY13373" fmla="*/ 5911244 h 6858000"/>
              <a:gd name="connsiteX13374" fmla="*/ 3771666 w 7735930"/>
              <a:gd name="connsiteY13374" fmla="*/ 5914208 h 6858000"/>
              <a:gd name="connsiteX13375" fmla="*/ 3799590 w 7735930"/>
              <a:gd name="connsiteY13375" fmla="*/ 5940195 h 6858000"/>
              <a:gd name="connsiteX13376" fmla="*/ 3799591 w 7735930"/>
              <a:gd name="connsiteY13376" fmla="*/ 5940195 h 6858000"/>
              <a:gd name="connsiteX13377" fmla="*/ 3815410 w 7735930"/>
              <a:gd name="connsiteY13377" fmla="*/ 5938544 h 6858000"/>
              <a:gd name="connsiteX13378" fmla="*/ 3830437 w 7735930"/>
              <a:gd name="connsiteY13378" fmla="*/ 5942609 h 6858000"/>
              <a:gd name="connsiteX13379" fmla="*/ 3830437 w 7735930"/>
              <a:gd name="connsiteY13379" fmla="*/ 5942608 h 6858000"/>
              <a:gd name="connsiteX13380" fmla="*/ 3830438 w 7735930"/>
              <a:gd name="connsiteY13380" fmla="*/ 5942609 h 6858000"/>
              <a:gd name="connsiteX13381" fmla="*/ 3955109 w 7735930"/>
              <a:gd name="connsiteY13381" fmla="*/ 5884111 h 6858000"/>
              <a:gd name="connsiteX13382" fmla="*/ 3973954 w 7735930"/>
              <a:gd name="connsiteY13382" fmla="*/ 5868388 h 6858000"/>
              <a:gd name="connsiteX13383" fmla="*/ 3992922 w 7735930"/>
              <a:gd name="connsiteY13383" fmla="*/ 5879443 h 6858000"/>
              <a:gd name="connsiteX13384" fmla="*/ 4010817 w 7735930"/>
              <a:gd name="connsiteY13384" fmla="*/ 5882772 h 6858000"/>
              <a:gd name="connsiteX13385" fmla="*/ 4010818 w 7735930"/>
              <a:gd name="connsiteY13385" fmla="*/ 5882772 h 6858000"/>
              <a:gd name="connsiteX13386" fmla="*/ 4077604 w 7735930"/>
              <a:gd name="connsiteY13386" fmla="*/ 5852466 h 6858000"/>
              <a:gd name="connsiteX13387" fmla="*/ 4112275 w 7735930"/>
              <a:gd name="connsiteY13387" fmla="*/ 5834686 h 6858000"/>
              <a:gd name="connsiteX13388" fmla="*/ 4115882 w 7735930"/>
              <a:gd name="connsiteY13388" fmla="*/ 5837922 h 6858000"/>
              <a:gd name="connsiteX13389" fmla="*/ 4129809 w 7735930"/>
              <a:gd name="connsiteY13389" fmla="*/ 5857785 h 6858000"/>
              <a:gd name="connsiteX13390" fmla="*/ 4129809 w 7735930"/>
              <a:gd name="connsiteY13390" fmla="*/ 5857784 h 6858000"/>
              <a:gd name="connsiteX13391" fmla="*/ 4129810 w 7735930"/>
              <a:gd name="connsiteY13391" fmla="*/ 5857785 h 6858000"/>
              <a:gd name="connsiteX13392" fmla="*/ 4143772 w 7735930"/>
              <a:gd name="connsiteY13392" fmla="*/ 5828627 h 6858000"/>
              <a:gd name="connsiteX13393" fmla="*/ 4154953 w 7735930"/>
              <a:gd name="connsiteY13393" fmla="*/ 5825301 h 6858000"/>
              <a:gd name="connsiteX13394" fmla="*/ 4166499 w 7735930"/>
              <a:gd name="connsiteY13394" fmla="*/ 5828721 h 6858000"/>
              <a:gd name="connsiteX13395" fmla="*/ 4176829 w 7735930"/>
              <a:gd name="connsiteY13395" fmla="*/ 5833419 h 6858000"/>
              <a:gd name="connsiteX13396" fmla="*/ 4176830 w 7735930"/>
              <a:gd name="connsiteY13396" fmla="*/ 5833419 h 6858000"/>
              <a:gd name="connsiteX13397" fmla="*/ 4184359 w 7735930"/>
              <a:gd name="connsiteY13397" fmla="*/ 5833928 h 6858000"/>
              <a:gd name="connsiteX13398" fmla="*/ 4221375 w 7735930"/>
              <a:gd name="connsiteY13398" fmla="*/ 5786972 h 6858000"/>
              <a:gd name="connsiteX13399" fmla="*/ 4290642 w 7735930"/>
              <a:gd name="connsiteY13399" fmla="*/ 5743785 h 6858000"/>
              <a:gd name="connsiteX13400" fmla="*/ 4292809 w 7735930"/>
              <a:gd name="connsiteY13400" fmla="*/ 5713887 h 6858000"/>
              <a:gd name="connsiteX13401" fmla="*/ 4327550 w 7735930"/>
              <a:gd name="connsiteY13401" fmla="*/ 5721223 h 6858000"/>
              <a:gd name="connsiteX13402" fmla="*/ 4359371 w 7735930"/>
              <a:gd name="connsiteY13402" fmla="*/ 5753269 h 6858000"/>
              <a:gd name="connsiteX13403" fmla="*/ 4359371 w 7735930"/>
              <a:gd name="connsiteY13403" fmla="*/ 5753268 h 6858000"/>
              <a:gd name="connsiteX13404" fmla="*/ 4359372 w 7735930"/>
              <a:gd name="connsiteY13404" fmla="*/ 5753269 h 6858000"/>
              <a:gd name="connsiteX13405" fmla="*/ 4427315 w 7735930"/>
              <a:gd name="connsiteY13405" fmla="*/ 5706780 h 6858000"/>
              <a:gd name="connsiteX13406" fmla="*/ 4460027 w 7735930"/>
              <a:gd name="connsiteY13406" fmla="*/ 5694574 h 6858000"/>
              <a:gd name="connsiteX13407" fmla="*/ 4512953 w 7735930"/>
              <a:gd name="connsiteY13407" fmla="*/ 5763115 h 6858000"/>
              <a:gd name="connsiteX13408" fmla="*/ 4384371 w 7735930"/>
              <a:gd name="connsiteY13408" fmla="*/ 5880506 h 6858000"/>
              <a:gd name="connsiteX13409" fmla="*/ 4404422 w 7735930"/>
              <a:gd name="connsiteY13409" fmla="*/ 5885523 h 6858000"/>
              <a:gd name="connsiteX13410" fmla="*/ 4404423 w 7735930"/>
              <a:gd name="connsiteY13410" fmla="*/ 5885523 h 6858000"/>
              <a:gd name="connsiteX13411" fmla="*/ 4424961 w 7735930"/>
              <a:gd name="connsiteY13411" fmla="*/ 5885429 h 6858000"/>
              <a:gd name="connsiteX13412" fmla="*/ 4454732 w 7735930"/>
              <a:gd name="connsiteY13412" fmla="*/ 5859601 h 6858000"/>
              <a:gd name="connsiteX13413" fmla="*/ 4470743 w 7735930"/>
              <a:gd name="connsiteY13413" fmla="*/ 5850211 h 6858000"/>
              <a:gd name="connsiteX13414" fmla="*/ 4486216 w 7735930"/>
              <a:gd name="connsiteY13414" fmla="*/ 5852270 h 6858000"/>
              <a:gd name="connsiteX13415" fmla="*/ 4523617 w 7735930"/>
              <a:gd name="connsiteY13415" fmla="*/ 5867891 h 6858000"/>
              <a:gd name="connsiteX13416" fmla="*/ 4523618 w 7735930"/>
              <a:gd name="connsiteY13416" fmla="*/ 5867891 h 6858000"/>
              <a:gd name="connsiteX13417" fmla="*/ 4540553 w 7735930"/>
              <a:gd name="connsiteY13417" fmla="*/ 5869524 h 6858000"/>
              <a:gd name="connsiteX13418" fmla="*/ 4560050 w 7735930"/>
              <a:gd name="connsiteY13418" fmla="*/ 5841407 h 6858000"/>
              <a:gd name="connsiteX13419" fmla="*/ 4573311 w 7735930"/>
              <a:gd name="connsiteY13419" fmla="*/ 5842837 h 6858000"/>
              <a:gd name="connsiteX13420" fmla="*/ 4574969 w 7735930"/>
              <a:gd name="connsiteY13420" fmla="*/ 5843016 h 6858000"/>
              <a:gd name="connsiteX13421" fmla="*/ 4520745 w 7735930"/>
              <a:gd name="connsiteY13421" fmla="*/ 5939201 h 6858000"/>
              <a:gd name="connsiteX13422" fmla="*/ 4363267 w 7735930"/>
              <a:gd name="connsiteY13422" fmla="*/ 6042581 h 6858000"/>
              <a:gd name="connsiteX13423" fmla="*/ 4371159 w 7735930"/>
              <a:gd name="connsiteY13423" fmla="*/ 6117654 h 6858000"/>
              <a:gd name="connsiteX13424" fmla="*/ 4371160 w 7735930"/>
              <a:gd name="connsiteY13424" fmla="*/ 6117654 h 6858000"/>
              <a:gd name="connsiteX13425" fmla="*/ 4378529 w 7735930"/>
              <a:gd name="connsiteY13425" fmla="*/ 6085750 h 6858000"/>
              <a:gd name="connsiteX13426" fmla="*/ 4398148 w 7735930"/>
              <a:gd name="connsiteY13426" fmla="*/ 6077958 h 6858000"/>
              <a:gd name="connsiteX13427" fmla="*/ 4419805 w 7735930"/>
              <a:gd name="connsiteY13427" fmla="*/ 6079360 h 6858000"/>
              <a:gd name="connsiteX13428" fmla="*/ 4438845 w 7735930"/>
              <a:gd name="connsiteY13428" fmla="*/ 6083673 h 6858000"/>
              <a:gd name="connsiteX13429" fmla="*/ 4438846 w 7735930"/>
              <a:gd name="connsiteY13429" fmla="*/ 6083673 h 6858000"/>
              <a:gd name="connsiteX13430" fmla="*/ 4450612 w 7735930"/>
              <a:gd name="connsiteY13430" fmla="*/ 6084614 h 6858000"/>
              <a:gd name="connsiteX13431" fmla="*/ 4487628 w 7735930"/>
              <a:gd name="connsiteY13431" fmla="*/ 6038037 h 6858000"/>
              <a:gd name="connsiteX13432" fmla="*/ 4542177 w 7735930"/>
              <a:gd name="connsiteY13432" fmla="*/ 6014180 h 6858000"/>
              <a:gd name="connsiteX13433" fmla="*/ 4570426 w 7735930"/>
              <a:gd name="connsiteY13433" fmla="*/ 5956242 h 6858000"/>
              <a:gd name="connsiteX13434" fmla="*/ 4586442 w 7735930"/>
              <a:gd name="connsiteY13434" fmla="*/ 5948798 h 6858000"/>
              <a:gd name="connsiteX13435" fmla="*/ 4605289 w 7735930"/>
              <a:gd name="connsiteY13435" fmla="*/ 5946112 h 6858000"/>
              <a:gd name="connsiteX13436" fmla="*/ 4621884 w 7735930"/>
              <a:gd name="connsiteY13436" fmla="*/ 5950383 h 6858000"/>
              <a:gd name="connsiteX13437" fmla="*/ 4631143 w 7735930"/>
              <a:gd name="connsiteY13437" fmla="*/ 5963815 h 6858000"/>
              <a:gd name="connsiteX13438" fmla="*/ 4442494 w 7735930"/>
              <a:gd name="connsiteY13438" fmla="*/ 6145582 h 6858000"/>
              <a:gd name="connsiteX13439" fmla="*/ 4426907 w 7735930"/>
              <a:gd name="connsiteY13439" fmla="*/ 6266002 h 6858000"/>
              <a:gd name="connsiteX13440" fmla="*/ 4426909 w 7735930"/>
              <a:gd name="connsiteY13440" fmla="*/ 6266001 h 6858000"/>
              <a:gd name="connsiteX13441" fmla="*/ 4426909 w 7735930"/>
              <a:gd name="connsiteY13441" fmla="*/ 6266002 h 6858000"/>
              <a:gd name="connsiteX13442" fmla="*/ 4440847 w 7735930"/>
              <a:gd name="connsiteY13442" fmla="*/ 6260864 h 6858000"/>
              <a:gd name="connsiteX13443" fmla="*/ 4450017 w 7735930"/>
              <a:gd name="connsiteY13443" fmla="*/ 6262670 h 6858000"/>
              <a:gd name="connsiteX13444" fmla="*/ 4455440 w 7735930"/>
              <a:gd name="connsiteY13444" fmla="*/ 6276273 h 6858000"/>
              <a:gd name="connsiteX13445" fmla="*/ 4445948 w 7735930"/>
              <a:gd name="connsiteY13445" fmla="*/ 6285119 h 6858000"/>
              <a:gd name="connsiteX13446" fmla="*/ 4436475 w 7735930"/>
              <a:gd name="connsiteY13446" fmla="*/ 6280980 h 6858000"/>
              <a:gd name="connsiteX13447" fmla="*/ 4424311 w 7735930"/>
              <a:gd name="connsiteY13447" fmla="*/ 6267517 h 6858000"/>
              <a:gd name="connsiteX13448" fmla="*/ 4424310 w 7735930"/>
              <a:gd name="connsiteY13448" fmla="*/ 6267517 h 6858000"/>
              <a:gd name="connsiteX13449" fmla="*/ 4340538 w 7735930"/>
              <a:gd name="connsiteY13449" fmla="*/ 6297054 h 6858000"/>
              <a:gd name="connsiteX13450" fmla="*/ 4375929 w 7735930"/>
              <a:gd name="connsiteY13450" fmla="*/ 6343253 h 6858000"/>
              <a:gd name="connsiteX13451" fmla="*/ 4300590 w 7735930"/>
              <a:gd name="connsiteY13451" fmla="*/ 6388570 h 6858000"/>
              <a:gd name="connsiteX13452" fmla="*/ 4275274 w 7735930"/>
              <a:gd name="connsiteY13452" fmla="*/ 6401947 h 6858000"/>
              <a:gd name="connsiteX13453" fmla="*/ 4267152 w 7735930"/>
              <a:gd name="connsiteY13453" fmla="*/ 6397345 h 6858000"/>
              <a:gd name="connsiteX13454" fmla="*/ 4247011 w 7735930"/>
              <a:gd name="connsiteY13454" fmla="*/ 6376920 h 6858000"/>
              <a:gd name="connsiteX13455" fmla="*/ 4247009 w 7735930"/>
              <a:gd name="connsiteY13455" fmla="*/ 6376920 h 6858000"/>
              <a:gd name="connsiteX13456" fmla="*/ 4247009 w 7735930"/>
              <a:gd name="connsiteY13456" fmla="*/ 6376919 h 6858000"/>
              <a:gd name="connsiteX13457" fmla="*/ 4237608 w 7735930"/>
              <a:gd name="connsiteY13457" fmla="*/ 6376577 h 6858000"/>
              <a:gd name="connsiteX13458" fmla="*/ 4184683 w 7735930"/>
              <a:gd name="connsiteY13458" fmla="*/ 6423154 h 6858000"/>
              <a:gd name="connsiteX13459" fmla="*/ 4184684 w 7735930"/>
              <a:gd name="connsiteY13459" fmla="*/ 6423152 h 6858000"/>
              <a:gd name="connsiteX13460" fmla="*/ 4184684 w 7735930"/>
              <a:gd name="connsiteY13460" fmla="*/ 6423154 h 6858000"/>
              <a:gd name="connsiteX13461" fmla="*/ 4227787 w 7735930"/>
              <a:gd name="connsiteY13461" fmla="*/ 6399439 h 6858000"/>
              <a:gd name="connsiteX13462" fmla="*/ 4243418 w 7735930"/>
              <a:gd name="connsiteY13462" fmla="*/ 6399871 h 6858000"/>
              <a:gd name="connsiteX13463" fmla="*/ 4247694 w 7735930"/>
              <a:gd name="connsiteY13463" fmla="*/ 6399989 h 6858000"/>
              <a:gd name="connsiteX13464" fmla="*/ 4265533 w 7735930"/>
              <a:gd name="connsiteY13464" fmla="*/ 6415202 h 6858000"/>
              <a:gd name="connsiteX13465" fmla="*/ 4243849 w 7735930"/>
              <a:gd name="connsiteY13465" fmla="*/ 6435160 h 6858000"/>
              <a:gd name="connsiteX13466" fmla="*/ 4223809 w 7735930"/>
              <a:gd name="connsiteY13466" fmla="*/ 6441662 h 6858000"/>
              <a:gd name="connsiteX13467" fmla="*/ 4204988 w 7735930"/>
              <a:gd name="connsiteY13467" fmla="*/ 6438154 h 6858000"/>
              <a:gd name="connsiteX13468" fmla="*/ 4186957 w 7735930"/>
              <a:gd name="connsiteY13468" fmla="*/ 6428077 h 6858000"/>
              <a:gd name="connsiteX13469" fmla="*/ 4186957 w 7735930"/>
              <a:gd name="connsiteY13469" fmla="*/ 6428078 h 6858000"/>
              <a:gd name="connsiteX13470" fmla="*/ 4186956 w 7735930"/>
              <a:gd name="connsiteY13470" fmla="*/ 6428077 h 6858000"/>
              <a:gd name="connsiteX13471" fmla="*/ 4188904 w 7735930"/>
              <a:gd name="connsiteY13471" fmla="*/ 6431864 h 6858000"/>
              <a:gd name="connsiteX13472" fmla="*/ 4106430 w 7735930"/>
              <a:gd name="connsiteY13472" fmla="*/ 6514038 h 6858000"/>
              <a:gd name="connsiteX13473" fmla="*/ 3933691 w 7735930"/>
              <a:gd name="connsiteY13473" fmla="*/ 6573869 h 6858000"/>
              <a:gd name="connsiteX13474" fmla="*/ 3940629 w 7735930"/>
              <a:gd name="connsiteY13474" fmla="*/ 6628986 h 6858000"/>
              <a:gd name="connsiteX13475" fmla="*/ 3925899 w 7735930"/>
              <a:gd name="connsiteY13475" fmla="*/ 6634836 h 6858000"/>
              <a:gd name="connsiteX13476" fmla="*/ 3899274 w 7735930"/>
              <a:gd name="connsiteY13476" fmla="*/ 6600377 h 6858000"/>
              <a:gd name="connsiteX13477" fmla="*/ 3899273 w 7735930"/>
              <a:gd name="connsiteY13477" fmla="*/ 6600377 h 6858000"/>
              <a:gd name="connsiteX13478" fmla="*/ 3784979 w 7735930"/>
              <a:gd name="connsiteY13478" fmla="*/ 6688609 h 6858000"/>
              <a:gd name="connsiteX13479" fmla="*/ 3753808 w 7735930"/>
              <a:gd name="connsiteY13479" fmla="*/ 6766996 h 6858000"/>
              <a:gd name="connsiteX13480" fmla="*/ 3738299 w 7735930"/>
              <a:gd name="connsiteY13480" fmla="*/ 6777751 h 6858000"/>
              <a:gd name="connsiteX13481" fmla="*/ 3723738 w 7735930"/>
              <a:gd name="connsiteY13481" fmla="*/ 6781042 h 6858000"/>
              <a:gd name="connsiteX13482" fmla="*/ 3696378 w 7735930"/>
              <a:gd name="connsiteY13482" fmla="*/ 6773717 h 6858000"/>
              <a:gd name="connsiteX13483" fmla="*/ 3669565 w 7735930"/>
              <a:gd name="connsiteY13483" fmla="*/ 6761990 h 6858000"/>
              <a:gd name="connsiteX13484" fmla="*/ 3669564 w 7735930"/>
              <a:gd name="connsiteY13484" fmla="*/ 6761990 h 6858000"/>
              <a:gd name="connsiteX13485" fmla="*/ 3641139 w 7735930"/>
              <a:gd name="connsiteY13485" fmla="*/ 6762830 h 6858000"/>
              <a:gd name="connsiteX13486" fmla="*/ 3651970 w 7735930"/>
              <a:gd name="connsiteY13486" fmla="*/ 6727938 h 6858000"/>
              <a:gd name="connsiteX13487" fmla="*/ 3746990 w 7735930"/>
              <a:gd name="connsiteY13487" fmla="*/ 6663238 h 6858000"/>
              <a:gd name="connsiteX13488" fmla="*/ 3734398 w 7735930"/>
              <a:gd name="connsiteY13488" fmla="*/ 6655889 h 6858000"/>
              <a:gd name="connsiteX13489" fmla="*/ 3734397 w 7735930"/>
              <a:gd name="connsiteY13489" fmla="*/ 6655889 h 6858000"/>
              <a:gd name="connsiteX13490" fmla="*/ 3695038 w 7735930"/>
              <a:gd name="connsiteY13490" fmla="*/ 6666646 h 6858000"/>
              <a:gd name="connsiteX13491" fmla="*/ 3640488 w 7735930"/>
              <a:gd name="connsiteY13491" fmla="*/ 6690503 h 6858000"/>
              <a:gd name="connsiteX13492" fmla="*/ 3505738 w 7735930"/>
              <a:gd name="connsiteY13492" fmla="*/ 6775706 h 6858000"/>
              <a:gd name="connsiteX13493" fmla="*/ 3578796 w 7735930"/>
              <a:gd name="connsiteY13493" fmla="*/ 6847276 h 6858000"/>
              <a:gd name="connsiteX13494" fmla="*/ 3549872 w 7735930"/>
              <a:gd name="connsiteY13494" fmla="*/ 6856607 h 6858000"/>
              <a:gd name="connsiteX13495" fmla="*/ 3545740 w 7735930"/>
              <a:gd name="connsiteY13495" fmla="*/ 6858000 h 6858000"/>
              <a:gd name="connsiteX13496" fmla="*/ 3036858 w 7735930"/>
              <a:gd name="connsiteY13496" fmla="*/ 6858000 h 6858000"/>
              <a:gd name="connsiteX13497" fmla="*/ 3045723 w 7735930"/>
              <a:gd name="connsiteY13497" fmla="*/ 6850211 h 6858000"/>
              <a:gd name="connsiteX13498" fmla="*/ 3055383 w 7735930"/>
              <a:gd name="connsiteY13498" fmla="*/ 6830993 h 6858000"/>
              <a:gd name="connsiteX13499" fmla="*/ 3008301 w 7735930"/>
              <a:gd name="connsiteY13499" fmla="*/ 6794261 h 6858000"/>
              <a:gd name="connsiteX13500" fmla="*/ 3002457 w 7735930"/>
              <a:gd name="connsiteY13500" fmla="*/ 6762452 h 6858000"/>
              <a:gd name="connsiteX13501" fmla="*/ 3007652 w 7735930"/>
              <a:gd name="connsiteY13501" fmla="*/ 6721554 h 6858000"/>
              <a:gd name="connsiteX13502" fmla="*/ 2969987 w 7735930"/>
              <a:gd name="connsiteY13502" fmla="*/ 6696561 h 6858000"/>
              <a:gd name="connsiteX13503" fmla="*/ 3012847 w 7735930"/>
              <a:gd name="connsiteY13503" fmla="*/ 6681414 h 6858000"/>
              <a:gd name="connsiteX13504" fmla="*/ 2957648 w 7735930"/>
              <a:gd name="connsiteY13504" fmla="*/ 6632943 h 6858000"/>
              <a:gd name="connsiteX13505" fmla="*/ 3037524 w 7735930"/>
              <a:gd name="connsiteY13505" fmla="*/ 6571218 h 6858000"/>
              <a:gd name="connsiteX13506" fmla="*/ 3004729 w 7735930"/>
              <a:gd name="connsiteY13506" fmla="*/ 6505328 h 6858000"/>
              <a:gd name="connsiteX13507" fmla="*/ 3042638 w 7735930"/>
              <a:gd name="connsiteY13507" fmla="*/ 6492263 h 6858000"/>
              <a:gd name="connsiteX13508" fmla="*/ 3061348 w 7735930"/>
              <a:gd name="connsiteY13508" fmla="*/ 6487009 h 6858000"/>
              <a:gd name="connsiteX13509" fmla="*/ 3069736 w 7735930"/>
              <a:gd name="connsiteY13509" fmla="*/ 6491784 h 6858000"/>
              <a:gd name="connsiteX13510" fmla="*/ 3077136 w 7735930"/>
              <a:gd name="connsiteY13510" fmla="*/ 6504192 h 6858000"/>
              <a:gd name="connsiteX13511" fmla="*/ 3077136 w 7735930"/>
              <a:gd name="connsiteY13511" fmla="*/ 6504191 h 6858000"/>
              <a:gd name="connsiteX13512" fmla="*/ 3077137 w 7735930"/>
              <a:gd name="connsiteY13512" fmla="*/ 6504192 h 6858000"/>
              <a:gd name="connsiteX13513" fmla="*/ 3107659 w 7735930"/>
              <a:gd name="connsiteY13513" fmla="*/ 6425805 h 6858000"/>
              <a:gd name="connsiteX13514" fmla="*/ 3107658 w 7735930"/>
              <a:gd name="connsiteY13514" fmla="*/ 6425805 h 6858000"/>
              <a:gd name="connsiteX13515" fmla="*/ 3056335 w 7735930"/>
              <a:gd name="connsiteY13515" fmla="*/ 6446893 h 6858000"/>
              <a:gd name="connsiteX13516" fmla="*/ 3042069 w 7735930"/>
              <a:gd name="connsiteY13516" fmla="*/ 6458372 h 6858000"/>
              <a:gd name="connsiteX13517" fmla="*/ 3034886 w 7735930"/>
              <a:gd name="connsiteY13517" fmla="*/ 6455626 h 6858000"/>
              <a:gd name="connsiteX13518" fmla="*/ 3034885 w 7735930"/>
              <a:gd name="connsiteY13518" fmla="*/ 6455626 h 6858000"/>
              <a:gd name="connsiteX13519" fmla="*/ 3021613 w 7735930"/>
              <a:gd name="connsiteY13519" fmla="*/ 6455721 h 6858000"/>
              <a:gd name="connsiteX13520" fmla="*/ 2998559 w 7735930"/>
              <a:gd name="connsiteY13520" fmla="*/ 6473519 h 6858000"/>
              <a:gd name="connsiteX13521" fmla="*/ 2985531 w 7735930"/>
              <a:gd name="connsiteY13521" fmla="*/ 6473566 h 6858000"/>
              <a:gd name="connsiteX13522" fmla="*/ 2978104 w 7735930"/>
              <a:gd name="connsiteY13522" fmla="*/ 6470489 h 6858000"/>
              <a:gd name="connsiteX13523" fmla="*/ 2978103 w 7735930"/>
              <a:gd name="connsiteY13523" fmla="*/ 6470489 h 6858000"/>
              <a:gd name="connsiteX13524" fmla="*/ 2975830 w 7735930"/>
              <a:gd name="connsiteY13524" fmla="*/ 6490938 h 6858000"/>
              <a:gd name="connsiteX13525" fmla="*/ 2923554 w 7735930"/>
              <a:gd name="connsiteY13525" fmla="*/ 6494725 h 6858000"/>
              <a:gd name="connsiteX13526" fmla="*/ 2880591 w 7735930"/>
              <a:gd name="connsiteY13526" fmla="*/ 6559218 h 6858000"/>
              <a:gd name="connsiteX13527" fmla="*/ 2864135 w 7735930"/>
              <a:gd name="connsiteY13527" fmla="*/ 6558722 h 6858000"/>
              <a:gd name="connsiteX13528" fmla="*/ 2859782 w 7735930"/>
              <a:gd name="connsiteY13528" fmla="*/ 6538942 h 6858000"/>
              <a:gd name="connsiteX13529" fmla="*/ 2880695 w 7735930"/>
              <a:gd name="connsiteY13529" fmla="*/ 6509493 h 6858000"/>
              <a:gd name="connsiteX13530" fmla="*/ 2781012 w 7735930"/>
              <a:gd name="connsiteY13530" fmla="*/ 6403463 h 6858000"/>
              <a:gd name="connsiteX13531" fmla="*/ 2791381 w 7735930"/>
              <a:gd name="connsiteY13531" fmla="*/ 6393553 h 6858000"/>
              <a:gd name="connsiteX13532" fmla="*/ 2800767 w 7735930"/>
              <a:gd name="connsiteY13532" fmla="*/ 6390996 h 6858000"/>
              <a:gd name="connsiteX13533" fmla="*/ 2817783 w 7735930"/>
              <a:gd name="connsiteY13533" fmla="*/ 6398871 h 6858000"/>
              <a:gd name="connsiteX13534" fmla="*/ 2834434 w 7735930"/>
              <a:gd name="connsiteY13534" fmla="*/ 6408947 h 6858000"/>
              <a:gd name="connsiteX13535" fmla="*/ 2834435 w 7735930"/>
              <a:gd name="connsiteY13535" fmla="*/ 6408947 h 6858000"/>
              <a:gd name="connsiteX13536" fmla="*/ 2834435 w 7735930"/>
              <a:gd name="connsiteY13536" fmla="*/ 6408948 h 6858000"/>
              <a:gd name="connsiteX13537" fmla="*/ 2841709 w 7735930"/>
              <a:gd name="connsiteY13537" fmla="*/ 6409106 h 6858000"/>
              <a:gd name="connsiteX13538" fmla="*/ 2843364 w 7735930"/>
              <a:gd name="connsiteY13538" fmla="*/ 6409142 h 6858000"/>
              <a:gd name="connsiteX13539" fmla="*/ 2843365 w 7735930"/>
              <a:gd name="connsiteY13539" fmla="*/ 6409142 h 6858000"/>
              <a:gd name="connsiteX13540" fmla="*/ 2853095 w 7735930"/>
              <a:gd name="connsiteY13540" fmla="*/ 6403084 h 6858000"/>
              <a:gd name="connsiteX13541" fmla="*/ 2847022 w 7735930"/>
              <a:gd name="connsiteY13541" fmla="*/ 6378642 h 6858000"/>
              <a:gd name="connsiteX13542" fmla="*/ 2847021 w 7735930"/>
              <a:gd name="connsiteY13542" fmla="*/ 6378642 h 6858000"/>
              <a:gd name="connsiteX13543" fmla="*/ 2847021 w 7735930"/>
              <a:gd name="connsiteY13543" fmla="*/ 6378641 h 6858000"/>
              <a:gd name="connsiteX13544" fmla="*/ 2835886 w 7735930"/>
              <a:gd name="connsiteY13544" fmla="*/ 6379606 h 6858000"/>
              <a:gd name="connsiteX13545" fmla="*/ 2840937 w 7735930"/>
              <a:gd name="connsiteY13545" fmla="*/ 6362187 h 6858000"/>
              <a:gd name="connsiteX13546" fmla="*/ 2850969 w 7735930"/>
              <a:gd name="connsiteY13546" fmla="*/ 6356844 h 6858000"/>
              <a:gd name="connsiteX13547" fmla="*/ 2881546 w 7735930"/>
              <a:gd name="connsiteY13547" fmla="*/ 6365642 h 6858000"/>
              <a:gd name="connsiteX13548" fmla="*/ 2899877 w 7735930"/>
              <a:gd name="connsiteY13548" fmla="*/ 6371415 h 6858000"/>
              <a:gd name="connsiteX13549" fmla="*/ 2899878 w 7735930"/>
              <a:gd name="connsiteY13549" fmla="*/ 6371415 h 6858000"/>
              <a:gd name="connsiteX13550" fmla="*/ 2953752 w 7735930"/>
              <a:gd name="connsiteY13550" fmla="*/ 6344010 h 6858000"/>
              <a:gd name="connsiteX13551" fmla="*/ 2883480 w 7735930"/>
              <a:gd name="connsiteY13551" fmla="*/ 6289640 h 6858000"/>
              <a:gd name="connsiteX13552" fmla="*/ 2883479 w 7735930"/>
              <a:gd name="connsiteY13552" fmla="*/ 6289640 h 6858000"/>
              <a:gd name="connsiteX13553" fmla="*/ 2857641 w 7735930"/>
              <a:gd name="connsiteY13553" fmla="*/ 6290238 h 6858000"/>
              <a:gd name="connsiteX13554" fmla="*/ 2857631 w 7735930"/>
              <a:gd name="connsiteY13554" fmla="*/ 6264688 h 6858000"/>
              <a:gd name="connsiteX13555" fmla="*/ 2816080 w 7735930"/>
              <a:gd name="connsiteY13555" fmla="*/ 6212608 h 6858000"/>
              <a:gd name="connsiteX13556" fmla="*/ 2816079 w 7735930"/>
              <a:gd name="connsiteY13556" fmla="*/ 6212608 h 6858000"/>
              <a:gd name="connsiteX13557" fmla="*/ 2769606 w 7735930"/>
              <a:gd name="connsiteY13557" fmla="*/ 6212892 h 6858000"/>
              <a:gd name="connsiteX13558" fmla="*/ 2720942 w 7735930"/>
              <a:gd name="connsiteY13558" fmla="*/ 6230784 h 6858000"/>
              <a:gd name="connsiteX13559" fmla="*/ 2697296 w 7735930"/>
              <a:gd name="connsiteY13559" fmla="*/ 6201413 h 6858000"/>
              <a:gd name="connsiteX13560" fmla="*/ 2627755 w 7735930"/>
              <a:gd name="connsiteY13560" fmla="*/ 6157321 h 6858000"/>
              <a:gd name="connsiteX13561" fmla="*/ 2630027 w 7735930"/>
              <a:gd name="connsiteY13561" fmla="*/ 6136872 h 6858000"/>
              <a:gd name="connsiteX13562" fmla="*/ 2574504 w 7735930"/>
              <a:gd name="connsiteY13562" fmla="*/ 6088401 h 6858000"/>
              <a:gd name="connsiteX13563" fmla="*/ 2541952 w 7735930"/>
              <a:gd name="connsiteY13563" fmla="*/ 6083904 h 6858000"/>
              <a:gd name="connsiteX13564" fmla="*/ 2541951 w 7735930"/>
              <a:gd name="connsiteY13564" fmla="*/ 6083904 h 6858000"/>
              <a:gd name="connsiteX13565" fmla="*/ 2513784 w 7735930"/>
              <a:gd name="connsiteY13565" fmla="*/ 6080828 h 6858000"/>
              <a:gd name="connsiteX13566" fmla="*/ 2479447 w 7735930"/>
              <a:gd name="connsiteY13566" fmla="*/ 6092566 h 6858000"/>
              <a:gd name="connsiteX13567" fmla="*/ 2464105 w 7735930"/>
              <a:gd name="connsiteY13567" fmla="*/ 6097016 h 6858000"/>
              <a:gd name="connsiteX13568" fmla="*/ 2450469 w 7735930"/>
              <a:gd name="connsiteY13568" fmla="*/ 6092945 h 6858000"/>
              <a:gd name="connsiteX13569" fmla="*/ 2450468 w 7735930"/>
              <a:gd name="connsiteY13569" fmla="*/ 6092945 h 6858000"/>
              <a:gd name="connsiteX13570" fmla="*/ 2465729 w 7735930"/>
              <a:gd name="connsiteY13570" fmla="*/ 6136115 h 6858000"/>
              <a:gd name="connsiteX13571" fmla="*/ 2443812 w 7735930"/>
              <a:gd name="connsiteY13571" fmla="*/ 6145534 h 6858000"/>
              <a:gd name="connsiteX13572" fmla="*/ 2433767 w 7735930"/>
              <a:gd name="connsiteY13572" fmla="*/ 6142558 h 6858000"/>
              <a:gd name="connsiteX13573" fmla="*/ 2424818 w 7735930"/>
              <a:gd name="connsiteY13573" fmla="*/ 6130813 h 6858000"/>
              <a:gd name="connsiteX13574" fmla="*/ 2424817 w 7735930"/>
              <a:gd name="connsiteY13574" fmla="*/ 6130813 h 6858000"/>
              <a:gd name="connsiteX13575" fmla="*/ 2304957 w 7735930"/>
              <a:gd name="connsiteY13575" fmla="*/ 6207336 h 6858000"/>
              <a:gd name="connsiteX13576" fmla="*/ 2255649 w 7735930"/>
              <a:gd name="connsiteY13576" fmla="*/ 6242902 h 6858000"/>
              <a:gd name="connsiteX13577" fmla="*/ 2248355 w 7735930"/>
              <a:gd name="connsiteY13577" fmla="*/ 6230830 h 6858000"/>
              <a:gd name="connsiteX13578" fmla="*/ 2278055 w 7735930"/>
              <a:gd name="connsiteY13578" fmla="*/ 6153155 h 6858000"/>
              <a:gd name="connsiteX13579" fmla="*/ 2267339 w 7735930"/>
              <a:gd name="connsiteY13579" fmla="*/ 6149558 h 6858000"/>
              <a:gd name="connsiteX13580" fmla="*/ 2267338 w 7735930"/>
              <a:gd name="connsiteY13580" fmla="*/ 6149558 h 6858000"/>
              <a:gd name="connsiteX13581" fmla="*/ 2266364 w 7735930"/>
              <a:gd name="connsiteY13581" fmla="*/ 6161865 h 6858000"/>
              <a:gd name="connsiteX13582" fmla="*/ 2250332 w 7735930"/>
              <a:gd name="connsiteY13582" fmla="*/ 6166314 h 6858000"/>
              <a:gd name="connsiteX13583" fmla="*/ 2234544 w 7735930"/>
              <a:gd name="connsiteY13583" fmla="*/ 6167924 h 6858000"/>
              <a:gd name="connsiteX13584" fmla="*/ 2216579 w 7735930"/>
              <a:gd name="connsiteY13584" fmla="*/ 6154348 h 6858000"/>
              <a:gd name="connsiteX13585" fmla="*/ 2166683 w 7735930"/>
              <a:gd name="connsiteY13585" fmla="*/ 6056213 h 6858000"/>
              <a:gd name="connsiteX13586" fmla="*/ 2155704 w 7735930"/>
              <a:gd name="connsiteY13586" fmla="*/ 6050320 h 6858000"/>
              <a:gd name="connsiteX13587" fmla="*/ 2155703 w 7735930"/>
              <a:gd name="connsiteY13587" fmla="*/ 6050320 h 6858000"/>
              <a:gd name="connsiteX13588" fmla="*/ 2155703 w 7735930"/>
              <a:gd name="connsiteY13588" fmla="*/ 6050319 h 6858000"/>
              <a:gd name="connsiteX13589" fmla="*/ 2130335 w 7735930"/>
              <a:gd name="connsiteY13589" fmla="*/ 6086886 h 6858000"/>
              <a:gd name="connsiteX13590" fmla="*/ 2109535 w 7735930"/>
              <a:gd name="connsiteY13590" fmla="*/ 6100518 h 6858000"/>
              <a:gd name="connsiteX13591" fmla="*/ 2092819 w 7735930"/>
              <a:gd name="connsiteY13591" fmla="*/ 6092318 h 6858000"/>
              <a:gd name="connsiteX13592" fmla="*/ 2036154 w 7735930"/>
              <a:gd name="connsiteY13592" fmla="*/ 6028948 h 6858000"/>
              <a:gd name="connsiteX13593" fmla="*/ 2047843 w 7735930"/>
              <a:gd name="connsiteY13593" fmla="*/ 6020239 h 6858000"/>
              <a:gd name="connsiteX13594" fmla="*/ 2029985 w 7735930"/>
              <a:gd name="connsiteY13594" fmla="*/ 5997139 h 6858000"/>
              <a:gd name="connsiteX13595" fmla="*/ 2041349 w 7735930"/>
              <a:gd name="connsiteY13595" fmla="*/ 5988430 h 6858000"/>
              <a:gd name="connsiteX13596" fmla="*/ 2055636 w 7735930"/>
              <a:gd name="connsiteY13596" fmla="*/ 5959271 h 6858000"/>
              <a:gd name="connsiteX13597" fmla="*/ 2017646 w 7735930"/>
              <a:gd name="connsiteY13597" fmla="*/ 5933521 h 6858000"/>
              <a:gd name="connsiteX13598" fmla="*/ 2017645 w 7735930"/>
              <a:gd name="connsiteY13598" fmla="*/ 5933521 h 6858000"/>
              <a:gd name="connsiteX13599" fmla="*/ 2018619 w 7735930"/>
              <a:gd name="connsiteY13599" fmla="*/ 6006228 h 6858000"/>
              <a:gd name="connsiteX13600" fmla="*/ 2005607 w 7735930"/>
              <a:gd name="connsiteY13600" fmla="*/ 6007458 h 6858000"/>
              <a:gd name="connsiteX13601" fmla="*/ 1993903 w 7735930"/>
              <a:gd name="connsiteY13601" fmla="*/ 5998180 h 6858000"/>
              <a:gd name="connsiteX13602" fmla="*/ 1971863 w 7735930"/>
              <a:gd name="connsiteY13602" fmla="*/ 5969117 h 6858000"/>
              <a:gd name="connsiteX13603" fmla="*/ 1971862 w 7735930"/>
              <a:gd name="connsiteY13603" fmla="*/ 5969117 h 6858000"/>
              <a:gd name="connsiteX13604" fmla="*/ 1891987 w 7735930"/>
              <a:gd name="connsiteY13604" fmla="*/ 6030842 h 6858000"/>
              <a:gd name="connsiteX13605" fmla="*/ 1888060 w 7735930"/>
              <a:gd name="connsiteY13605" fmla="*/ 6068863 h 6858000"/>
              <a:gd name="connsiteX13606" fmla="*/ 1875102 w 7735930"/>
              <a:gd name="connsiteY13606" fmla="*/ 6080069 h 6858000"/>
              <a:gd name="connsiteX13607" fmla="*/ 1850183 w 7735930"/>
              <a:gd name="connsiteY13607" fmla="*/ 6053758 h 6858000"/>
              <a:gd name="connsiteX13608" fmla="*/ 1796202 w 7735930"/>
              <a:gd name="connsiteY13608" fmla="*/ 6033368 h 6858000"/>
              <a:gd name="connsiteX13609" fmla="*/ 1796201 w 7735930"/>
              <a:gd name="connsiteY13609" fmla="*/ 6033368 h 6858000"/>
              <a:gd name="connsiteX13610" fmla="*/ 1767628 w 7735930"/>
              <a:gd name="connsiteY13610" fmla="*/ 6035386 h 6858000"/>
              <a:gd name="connsiteX13611" fmla="*/ 1690998 w 7735930"/>
              <a:gd name="connsiteY13611" fmla="*/ 6148990 h 6858000"/>
              <a:gd name="connsiteX13612" fmla="*/ 1651588 w 7735930"/>
              <a:gd name="connsiteY13612" fmla="*/ 6168965 h 6858000"/>
              <a:gd name="connsiteX13613" fmla="*/ 1630929 w 7735930"/>
              <a:gd name="connsiteY13613" fmla="*/ 6213365 h 6858000"/>
              <a:gd name="connsiteX13614" fmla="*/ 1612382 w 7735930"/>
              <a:gd name="connsiteY13614" fmla="*/ 6198644 h 6858000"/>
              <a:gd name="connsiteX13615" fmla="*/ 1612381 w 7735930"/>
              <a:gd name="connsiteY13615" fmla="*/ 6198644 h 6858000"/>
              <a:gd name="connsiteX13616" fmla="*/ 1602117 w 7735930"/>
              <a:gd name="connsiteY13616" fmla="*/ 6198934 h 6858000"/>
              <a:gd name="connsiteX13617" fmla="*/ 1590666 w 7735930"/>
              <a:gd name="connsiteY13617" fmla="*/ 6208063 h 6858000"/>
              <a:gd name="connsiteX13618" fmla="*/ 1571958 w 7735930"/>
              <a:gd name="connsiteY13618" fmla="*/ 6193201 h 6858000"/>
              <a:gd name="connsiteX13619" fmla="*/ 1571956 w 7735930"/>
              <a:gd name="connsiteY13619" fmla="*/ 6193200 h 6858000"/>
              <a:gd name="connsiteX13620" fmla="*/ 1561582 w 7735930"/>
              <a:gd name="connsiteY13620" fmla="*/ 6193579 h 6858000"/>
              <a:gd name="connsiteX13621" fmla="*/ 1550080 w 7735930"/>
              <a:gd name="connsiteY13621" fmla="*/ 6202762 h 6858000"/>
              <a:gd name="connsiteX13622" fmla="*/ 1534043 w 7735930"/>
              <a:gd name="connsiteY13622" fmla="*/ 6185118 h 6858000"/>
              <a:gd name="connsiteX13623" fmla="*/ 1517285 w 7735930"/>
              <a:gd name="connsiteY13623" fmla="*/ 6136872 h 6858000"/>
              <a:gd name="connsiteX13624" fmla="*/ 1502415 w 7735930"/>
              <a:gd name="connsiteY13624" fmla="*/ 6131949 h 6858000"/>
              <a:gd name="connsiteX13625" fmla="*/ 1469386 w 7735930"/>
              <a:gd name="connsiteY13625" fmla="*/ 6148800 h 6858000"/>
              <a:gd name="connsiteX13626" fmla="*/ 1453969 w 7735930"/>
              <a:gd name="connsiteY13626" fmla="*/ 6148990 h 6858000"/>
              <a:gd name="connsiteX13627" fmla="*/ 1454675 w 7735930"/>
              <a:gd name="connsiteY13627" fmla="*/ 6131062 h 6858000"/>
              <a:gd name="connsiteX13628" fmla="*/ 1493259 w 7735930"/>
              <a:gd name="connsiteY13628" fmla="*/ 6081964 h 6858000"/>
              <a:gd name="connsiteX13629" fmla="*/ 1568264 w 7735930"/>
              <a:gd name="connsiteY13629" fmla="*/ 6060758 h 6858000"/>
              <a:gd name="connsiteX13630" fmla="*/ 1570181 w 7735930"/>
              <a:gd name="connsiteY13630" fmla="*/ 6015014 h 6858000"/>
              <a:gd name="connsiteX13631" fmla="*/ 1570180 w 7735930"/>
              <a:gd name="connsiteY13631" fmla="*/ 6015014 h 6858000"/>
              <a:gd name="connsiteX13632" fmla="*/ 1553327 w 7735930"/>
              <a:gd name="connsiteY13632" fmla="*/ 6017967 h 6858000"/>
              <a:gd name="connsiteX13633" fmla="*/ 1552715 w 7735930"/>
              <a:gd name="connsiteY13633" fmla="*/ 6006401 h 6858000"/>
              <a:gd name="connsiteX13634" fmla="*/ 1581332 w 7735930"/>
              <a:gd name="connsiteY13634" fmla="*/ 5982371 h 6858000"/>
              <a:gd name="connsiteX13635" fmla="*/ 1609124 w 7735930"/>
              <a:gd name="connsiteY13635" fmla="*/ 5981010 h 6858000"/>
              <a:gd name="connsiteX13636" fmla="*/ 1628332 w 7735930"/>
              <a:gd name="connsiteY13636" fmla="*/ 5996761 h 6858000"/>
              <a:gd name="connsiteX13637" fmla="*/ 1628332 w 7735930"/>
              <a:gd name="connsiteY13637" fmla="*/ 5996760 h 6858000"/>
              <a:gd name="connsiteX13638" fmla="*/ 1628334 w 7735930"/>
              <a:gd name="connsiteY13638" fmla="*/ 5996761 h 6858000"/>
              <a:gd name="connsiteX13639" fmla="*/ 1708533 w 7735930"/>
              <a:gd name="connsiteY13639" fmla="*/ 5934657 h 6858000"/>
              <a:gd name="connsiteX13640" fmla="*/ 1736538 w 7735930"/>
              <a:gd name="connsiteY13640" fmla="*/ 5917900 h 6858000"/>
              <a:gd name="connsiteX13641" fmla="*/ 1748713 w 7735930"/>
              <a:gd name="connsiteY13641" fmla="*/ 5917084 h 6858000"/>
              <a:gd name="connsiteX13642" fmla="*/ 1760160 w 7735930"/>
              <a:gd name="connsiteY13642" fmla="*/ 5931249 h 6858000"/>
              <a:gd name="connsiteX13643" fmla="*/ 1760160 w 7735930"/>
              <a:gd name="connsiteY13643" fmla="*/ 5931248 h 6858000"/>
              <a:gd name="connsiteX13644" fmla="*/ 1760160 w 7735930"/>
              <a:gd name="connsiteY13644" fmla="*/ 5931249 h 6858000"/>
              <a:gd name="connsiteX13645" fmla="*/ 1829321 w 7735930"/>
              <a:gd name="connsiteY13645" fmla="*/ 5878234 h 6858000"/>
              <a:gd name="connsiteX13646" fmla="*/ 1852050 w 7735930"/>
              <a:gd name="connsiteY13646" fmla="*/ 5860814 h 6858000"/>
              <a:gd name="connsiteX13647" fmla="*/ 1865403 w 7735930"/>
              <a:gd name="connsiteY13647" fmla="*/ 5859820 h 6858000"/>
              <a:gd name="connsiteX13648" fmla="*/ 1865575 w 7735930"/>
              <a:gd name="connsiteY13648" fmla="*/ 5859842 h 6858000"/>
              <a:gd name="connsiteX13649" fmla="*/ 1871911 w 7735930"/>
              <a:gd name="connsiteY13649" fmla="*/ 5860654 h 6858000"/>
              <a:gd name="connsiteX13650" fmla="*/ 1872180 w 7735930"/>
              <a:gd name="connsiteY13650" fmla="*/ 5863086 h 6858000"/>
              <a:gd name="connsiteX13651" fmla="*/ 1872181 w 7735930"/>
              <a:gd name="connsiteY13651" fmla="*/ 5863084 h 6858000"/>
              <a:gd name="connsiteX13652" fmla="*/ 1872181 w 7735930"/>
              <a:gd name="connsiteY13652" fmla="*/ 5863086 h 6858000"/>
              <a:gd name="connsiteX13653" fmla="*/ 1886468 w 7735930"/>
              <a:gd name="connsiteY13653" fmla="*/ 5834307 h 6858000"/>
              <a:gd name="connsiteX13654" fmla="*/ 1929328 w 7735930"/>
              <a:gd name="connsiteY13654" fmla="*/ 5819160 h 6858000"/>
              <a:gd name="connsiteX13655" fmla="*/ 1896859 w 7735930"/>
              <a:gd name="connsiteY13655" fmla="*/ 5753269 h 6858000"/>
              <a:gd name="connsiteX13656" fmla="*/ 1954330 w 7735930"/>
              <a:gd name="connsiteY13656" fmla="*/ 5709342 h 6858000"/>
              <a:gd name="connsiteX13657" fmla="*/ 1954329 w 7735930"/>
              <a:gd name="connsiteY13657" fmla="*/ 5709342 h 6858000"/>
              <a:gd name="connsiteX13658" fmla="*/ 1920054 w 7735930"/>
              <a:gd name="connsiteY13658" fmla="*/ 5704400 h 6858000"/>
              <a:gd name="connsiteX13659" fmla="*/ 1916000 w 7735930"/>
              <a:gd name="connsiteY13659" fmla="*/ 5703816 h 6858000"/>
              <a:gd name="connsiteX13660" fmla="*/ 1915999 w 7735930"/>
              <a:gd name="connsiteY13660" fmla="*/ 5703815 h 6858000"/>
              <a:gd name="connsiteX13661" fmla="*/ 1850750 w 7735930"/>
              <a:gd name="connsiteY13661" fmla="*/ 5788487 h 6858000"/>
              <a:gd name="connsiteX13662" fmla="*/ 1785161 w 7735930"/>
              <a:gd name="connsiteY13662" fmla="*/ 5821053 h 6858000"/>
              <a:gd name="connsiteX13663" fmla="*/ 1759956 w 7735930"/>
              <a:gd name="connsiteY13663" fmla="*/ 5879790 h 6858000"/>
              <a:gd name="connsiteX13664" fmla="*/ 1734184 w 7735930"/>
              <a:gd name="connsiteY13664" fmla="*/ 5897167 h 6858000"/>
              <a:gd name="connsiteX13665" fmla="*/ 1714327 w 7735930"/>
              <a:gd name="connsiteY13665" fmla="*/ 5880405 h 6858000"/>
              <a:gd name="connsiteX13666" fmla="*/ 1638073 w 7735930"/>
              <a:gd name="connsiteY13666" fmla="*/ 5843395 h 6858000"/>
              <a:gd name="connsiteX13667" fmla="*/ 1638072 w 7735930"/>
              <a:gd name="connsiteY13667" fmla="*/ 5843395 h 6858000"/>
              <a:gd name="connsiteX13668" fmla="*/ 1617626 w 7735930"/>
              <a:gd name="connsiteY13668" fmla="*/ 5861139 h 6858000"/>
              <a:gd name="connsiteX13669" fmla="*/ 1598216 w 7735930"/>
              <a:gd name="connsiteY13669" fmla="*/ 5871180 h 6858000"/>
              <a:gd name="connsiteX13670" fmla="*/ 1580632 w 7735930"/>
              <a:gd name="connsiteY13670" fmla="*/ 5867518 h 6858000"/>
              <a:gd name="connsiteX13671" fmla="*/ 1565667 w 7735930"/>
              <a:gd name="connsiteY13671" fmla="*/ 5844153 h 6858000"/>
              <a:gd name="connsiteX13672" fmla="*/ 1565667 w 7735930"/>
              <a:gd name="connsiteY13672" fmla="*/ 5844154 h 6858000"/>
              <a:gd name="connsiteX13673" fmla="*/ 1565665 w 7735930"/>
              <a:gd name="connsiteY13673" fmla="*/ 5844153 h 6858000"/>
              <a:gd name="connsiteX13674" fmla="*/ 1554950 w 7735930"/>
              <a:gd name="connsiteY13674" fmla="*/ 5925190 h 6858000"/>
              <a:gd name="connsiteX13675" fmla="*/ 1509168 w 7735930"/>
              <a:gd name="connsiteY13675" fmla="*/ 5960786 h 6858000"/>
              <a:gd name="connsiteX13676" fmla="*/ 1494272 w 7735930"/>
              <a:gd name="connsiteY13676" fmla="*/ 5956526 h 6858000"/>
              <a:gd name="connsiteX13677" fmla="*/ 1494272 w 7735930"/>
              <a:gd name="connsiteY13677" fmla="*/ 5956525 h 6858000"/>
              <a:gd name="connsiteX13678" fmla="*/ 1477673 w 7735930"/>
              <a:gd name="connsiteY13678" fmla="*/ 5966465 h 6858000"/>
              <a:gd name="connsiteX13679" fmla="*/ 1470773 w 7735930"/>
              <a:gd name="connsiteY13679" fmla="*/ 5944976 h 6858000"/>
              <a:gd name="connsiteX13680" fmla="*/ 1464248 w 7735930"/>
              <a:gd name="connsiteY13680" fmla="*/ 5942822 h 6858000"/>
              <a:gd name="connsiteX13681" fmla="*/ 1464248 w 7735930"/>
              <a:gd name="connsiteY13681" fmla="*/ 5942822 h 6858000"/>
              <a:gd name="connsiteX13682" fmla="*/ 1448775 w 7735930"/>
              <a:gd name="connsiteY13682" fmla="*/ 5952454 h 6858000"/>
              <a:gd name="connsiteX13683" fmla="*/ 1447751 w 7735930"/>
              <a:gd name="connsiteY13683" fmla="*/ 5940822 h 6858000"/>
              <a:gd name="connsiteX13684" fmla="*/ 1490661 w 7735930"/>
              <a:gd name="connsiteY13684" fmla="*/ 5865359 h 6858000"/>
              <a:gd name="connsiteX13685" fmla="*/ 1481406 w 7735930"/>
              <a:gd name="connsiteY13685" fmla="*/ 5858495 h 6858000"/>
              <a:gd name="connsiteX13686" fmla="*/ 1481405 w 7735930"/>
              <a:gd name="connsiteY13686" fmla="*/ 5858495 h 6858000"/>
              <a:gd name="connsiteX13687" fmla="*/ 1470204 w 7735930"/>
              <a:gd name="connsiteY13687" fmla="*/ 5862708 h 6858000"/>
              <a:gd name="connsiteX13688" fmla="*/ 1456242 w 7735930"/>
              <a:gd name="connsiteY13688" fmla="*/ 5891866 h 6858000"/>
              <a:gd name="connsiteX13689" fmla="*/ 1449083 w 7735930"/>
              <a:gd name="connsiteY13689" fmla="*/ 5895499 h 6858000"/>
              <a:gd name="connsiteX13690" fmla="*/ 1443782 w 7735930"/>
              <a:gd name="connsiteY13690" fmla="*/ 5893665 h 6858000"/>
              <a:gd name="connsiteX13691" fmla="*/ 1436436 w 7735930"/>
              <a:gd name="connsiteY13691" fmla="*/ 5889215 h 6858000"/>
              <a:gd name="connsiteX13692" fmla="*/ 1436435 w 7735930"/>
              <a:gd name="connsiteY13692" fmla="*/ 5889215 h 6858000"/>
              <a:gd name="connsiteX13693" fmla="*/ 1421824 w 7735930"/>
              <a:gd name="connsiteY13693" fmla="*/ 5918374 h 6858000"/>
              <a:gd name="connsiteX13694" fmla="*/ 1353312 w 7735930"/>
              <a:gd name="connsiteY13694" fmla="*/ 5971389 h 6858000"/>
              <a:gd name="connsiteX13695" fmla="*/ 1334358 w 7735930"/>
              <a:gd name="connsiteY13695" fmla="*/ 6006985 h 6858000"/>
              <a:gd name="connsiteX13696" fmla="*/ 1313699 w 7735930"/>
              <a:gd name="connsiteY13696" fmla="*/ 6038037 h 6858000"/>
              <a:gd name="connsiteX13697" fmla="*/ 1292184 w 7735930"/>
              <a:gd name="connsiteY13697" fmla="*/ 6034586 h 6858000"/>
              <a:gd name="connsiteX13698" fmla="*/ 1292183 w 7735930"/>
              <a:gd name="connsiteY13698" fmla="*/ 6034586 h 6858000"/>
              <a:gd name="connsiteX13699" fmla="*/ 1213062 w 7735930"/>
              <a:gd name="connsiteY13699" fmla="*/ 6087135 h 6858000"/>
              <a:gd name="connsiteX13700" fmla="*/ 1194833 w 7735930"/>
              <a:gd name="connsiteY13700" fmla="*/ 6093402 h 6858000"/>
              <a:gd name="connsiteX13701" fmla="*/ 1173105 w 7735930"/>
              <a:gd name="connsiteY13701" fmla="*/ 6092188 h 6858000"/>
              <a:gd name="connsiteX13702" fmla="*/ 1173104 w 7735930"/>
              <a:gd name="connsiteY13702" fmla="*/ 6092188 h 6858000"/>
              <a:gd name="connsiteX13703" fmla="*/ 1088277 w 7735930"/>
              <a:gd name="connsiteY13703" fmla="*/ 6152114 h 6858000"/>
              <a:gd name="connsiteX13704" fmla="*/ 1040050 w 7735930"/>
              <a:gd name="connsiteY13704" fmla="*/ 6149167 h 6858000"/>
              <a:gd name="connsiteX13705" fmla="*/ 994198 w 7735930"/>
              <a:gd name="connsiteY13705" fmla="*/ 6120589 h 6858000"/>
              <a:gd name="connsiteX13706" fmla="*/ 994196 w 7735930"/>
              <a:gd name="connsiteY13706" fmla="*/ 6120589 h 6858000"/>
              <a:gd name="connsiteX13707" fmla="*/ 968534 w 7735930"/>
              <a:gd name="connsiteY13707" fmla="*/ 6155469 h 6858000"/>
              <a:gd name="connsiteX13708" fmla="*/ 956855 w 7735930"/>
              <a:gd name="connsiteY13708" fmla="*/ 6166787 h 6858000"/>
              <a:gd name="connsiteX13709" fmla="*/ 947379 w 7735930"/>
              <a:gd name="connsiteY13709" fmla="*/ 6136961 h 6858000"/>
              <a:gd name="connsiteX13710" fmla="*/ 980051 w 7735930"/>
              <a:gd name="connsiteY13710" fmla="*/ 6107838 h 6858000"/>
              <a:gd name="connsiteX13711" fmla="*/ 1007834 w 7735930"/>
              <a:gd name="connsiteY13711" fmla="*/ 6091431 h 6858000"/>
              <a:gd name="connsiteX13712" fmla="*/ 1014956 w 7735930"/>
              <a:gd name="connsiteY13712" fmla="*/ 6097507 h 6858000"/>
              <a:gd name="connsiteX13713" fmla="*/ 1014958 w 7735930"/>
              <a:gd name="connsiteY13713" fmla="*/ 6097507 h 6858000"/>
              <a:gd name="connsiteX13714" fmla="*/ 1031395 w 7735930"/>
              <a:gd name="connsiteY13714" fmla="*/ 6088076 h 6858000"/>
              <a:gd name="connsiteX13715" fmla="*/ 1039978 w 7735930"/>
              <a:gd name="connsiteY13715" fmla="*/ 6084993 h 6858000"/>
              <a:gd name="connsiteX13716" fmla="*/ 1049237 w 7735930"/>
              <a:gd name="connsiteY13716" fmla="*/ 6090134 h 6858000"/>
              <a:gd name="connsiteX13717" fmla="*/ 1068607 w 7735930"/>
              <a:gd name="connsiteY13717" fmla="*/ 6101554 h 6858000"/>
              <a:gd name="connsiteX13718" fmla="*/ 1068609 w 7735930"/>
              <a:gd name="connsiteY13718" fmla="*/ 6101555 h 6858000"/>
              <a:gd name="connsiteX13719" fmla="*/ 1080242 w 7735930"/>
              <a:gd name="connsiteY13719" fmla="*/ 6090295 h 6858000"/>
              <a:gd name="connsiteX13720" fmla="*/ 1053941 w 7735930"/>
              <a:gd name="connsiteY13720" fmla="*/ 6055835 h 6858000"/>
              <a:gd name="connsiteX13721" fmla="*/ 1187717 w 7735930"/>
              <a:gd name="connsiteY13721" fmla="*/ 5898304 h 6858000"/>
              <a:gd name="connsiteX13722" fmla="*/ 1242267 w 7735930"/>
              <a:gd name="connsiteY13722" fmla="*/ 5874068 h 6858000"/>
              <a:gd name="connsiteX13723" fmla="*/ 1231591 w 7735930"/>
              <a:gd name="connsiteY13723" fmla="*/ 5855134 h 6858000"/>
              <a:gd name="connsiteX13724" fmla="*/ 1231590 w 7735930"/>
              <a:gd name="connsiteY13724" fmla="*/ 5855134 h 6858000"/>
              <a:gd name="connsiteX13725" fmla="*/ 1209435 w 7735930"/>
              <a:gd name="connsiteY13725" fmla="*/ 5855004 h 6858000"/>
              <a:gd name="connsiteX13726" fmla="*/ 1192913 w 7735930"/>
              <a:gd name="connsiteY13726" fmla="*/ 5857784 h 6858000"/>
              <a:gd name="connsiteX13727" fmla="*/ 1189751 w 7735930"/>
              <a:gd name="connsiteY13727" fmla="*/ 5847081 h 6858000"/>
              <a:gd name="connsiteX13728" fmla="*/ 1198108 w 7735930"/>
              <a:gd name="connsiteY13728" fmla="*/ 5816888 h 6858000"/>
              <a:gd name="connsiteX13729" fmla="*/ 1198106 w 7735930"/>
              <a:gd name="connsiteY13729" fmla="*/ 5816888 h 6858000"/>
              <a:gd name="connsiteX13730" fmla="*/ 1126511 w 7735930"/>
              <a:gd name="connsiteY13730" fmla="*/ 5832969 h 6858000"/>
              <a:gd name="connsiteX13731" fmla="*/ 1102971 w 7735930"/>
              <a:gd name="connsiteY13731" fmla="*/ 5835822 h 6858000"/>
              <a:gd name="connsiteX13732" fmla="*/ 1091363 w 7735930"/>
              <a:gd name="connsiteY13732" fmla="*/ 5816172 h 6858000"/>
              <a:gd name="connsiteX13733" fmla="*/ 1081866 w 7735930"/>
              <a:gd name="connsiteY13733" fmla="*/ 5760843 h 6858000"/>
              <a:gd name="connsiteX13734" fmla="*/ 1109520 w 7735930"/>
              <a:gd name="connsiteY13734" fmla="*/ 5746139 h 6858000"/>
              <a:gd name="connsiteX13735" fmla="*/ 1135561 w 7735930"/>
              <a:gd name="connsiteY13735" fmla="*/ 5744039 h 6858000"/>
              <a:gd name="connsiteX13736" fmla="*/ 1186092 w 7735930"/>
              <a:gd name="connsiteY13736" fmla="*/ 5753648 h 6858000"/>
              <a:gd name="connsiteX13737" fmla="*/ 1186093 w 7735930"/>
              <a:gd name="connsiteY13737" fmla="*/ 5753648 h 6858000"/>
              <a:gd name="connsiteX13738" fmla="*/ 1144207 w 7735930"/>
              <a:gd name="connsiteY13738" fmla="*/ 5676397 h 6858000"/>
              <a:gd name="connsiteX13739" fmla="*/ 1144206 w 7735930"/>
              <a:gd name="connsiteY13739" fmla="*/ 5676397 h 6858000"/>
              <a:gd name="connsiteX13740" fmla="*/ 926658 w 7735930"/>
              <a:gd name="connsiteY13740" fmla="*/ 5843774 h 6858000"/>
              <a:gd name="connsiteX13741" fmla="*/ 944691 w 7735930"/>
              <a:gd name="connsiteY13741" fmla="*/ 5849971 h 6858000"/>
              <a:gd name="connsiteX13742" fmla="*/ 944692 w 7735930"/>
              <a:gd name="connsiteY13742" fmla="*/ 5849971 h 6858000"/>
              <a:gd name="connsiteX13743" fmla="*/ 1021140 w 7735930"/>
              <a:gd name="connsiteY13743" fmla="*/ 5797691 h 6858000"/>
              <a:gd name="connsiteX13744" fmla="*/ 1036083 w 7735930"/>
              <a:gd name="connsiteY13744" fmla="*/ 5796060 h 6858000"/>
              <a:gd name="connsiteX13745" fmla="*/ 1035508 w 7735930"/>
              <a:gd name="connsiteY13745" fmla="*/ 5813591 h 6858000"/>
              <a:gd name="connsiteX13746" fmla="*/ 987702 w 7735930"/>
              <a:gd name="connsiteY13746" fmla="*/ 5851347 h 6858000"/>
              <a:gd name="connsiteX13747" fmla="*/ 984780 w 7735930"/>
              <a:gd name="connsiteY13747" fmla="*/ 5871796 h 6858000"/>
              <a:gd name="connsiteX13748" fmla="*/ 941919 w 7735930"/>
              <a:gd name="connsiteY13748" fmla="*/ 5886943 h 6858000"/>
              <a:gd name="connsiteX13749" fmla="*/ 902306 w 7735930"/>
              <a:gd name="connsiteY13749" fmla="*/ 5953970 h 6858000"/>
              <a:gd name="connsiteX13750" fmla="*/ 824703 w 7735930"/>
              <a:gd name="connsiteY13750" fmla="*/ 5995246 h 6858000"/>
              <a:gd name="connsiteX13751" fmla="*/ 830872 w 7735930"/>
              <a:gd name="connsiteY13751" fmla="*/ 6027055 h 6858000"/>
              <a:gd name="connsiteX13752" fmla="*/ 719324 w 7735930"/>
              <a:gd name="connsiteY13752" fmla="*/ 6111991 h 6858000"/>
              <a:gd name="connsiteX13753" fmla="*/ 702593 w 7735930"/>
              <a:gd name="connsiteY13753" fmla="*/ 6112298 h 6858000"/>
              <a:gd name="connsiteX13754" fmla="*/ 687357 w 7735930"/>
              <a:gd name="connsiteY13754" fmla="*/ 6101276 h 6858000"/>
              <a:gd name="connsiteX13755" fmla="*/ 687356 w 7735930"/>
              <a:gd name="connsiteY13755" fmla="*/ 6101276 h 6858000"/>
              <a:gd name="connsiteX13756" fmla="*/ 693524 w 7735930"/>
              <a:gd name="connsiteY13756" fmla="*/ 6133085 h 6858000"/>
              <a:gd name="connsiteX13757" fmla="*/ 585400 w 7735930"/>
              <a:gd name="connsiteY13757" fmla="*/ 6252748 h 6858000"/>
              <a:gd name="connsiteX13758" fmla="*/ 574026 w 7735930"/>
              <a:gd name="connsiteY13758" fmla="*/ 6256452 h 6858000"/>
              <a:gd name="connsiteX13759" fmla="*/ 565513 w 7735930"/>
              <a:gd name="connsiteY13759" fmla="*/ 6248583 h 6858000"/>
              <a:gd name="connsiteX13760" fmla="*/ 547087 w 7735930"/>
              <a:gd name="connsiteY13760" fmla="*/ 6227377 h 6858000"/>
              <a:gd name="connsiteX13761" fmla="*/ 525002 w 7735930"/>
              <a:gd name="connsiteY13761" fmla="*/ 6222187 h 6858000"/>
              <a:gd name="connsiteX13762" fmla="*/ 500922 w 7735930"/>
              <a:gd name="connsiteY13762" fmla="*/ 6235950 h 6858000"/>
              <a:gd name="connsiteX13763" fmla="*/ 483770 w 7735930"/>
              <a:gd name="connsiteY13763" fmla="*/ 6239494 h 6858000"/>
              <a:gd name="connsiteX13764" fmla="*/ 473958 w 7735930"/>
              <a:gd name="connsiteY13764" fmla="*/ 6234405 h 6858000"/>
              <a:gd name="connsiteX13765" fmla="*/ 446105 w 7735930"/>
              <a:gd name="connsiteY13765" fmla="*/ 6213744 h 6858000"/>
              <a:gd name="connsiteX13766" fmla="*/ 446104 w 7735930"/>
              <a:gd name="connsiteY13766" fmla="*/ 6213744 h 6858000"/>
              <a:gd name="connsiteX13767" fmla="*/ 431818 w 7735930"/>
              <a:gd name="connsiteY13767" fmla="*/ 6243281 h 6858000"/>
              <a:gd name="connsiteX13768" fmla="*/ 399997 w 7735930"/>
              <a:gd name="connsiteY13768" fmla="*/ 6249340 h 6858000"/>
              <a:gd name="connsiteX13769" fmla="*/ 386035 w 7735930"/>
              <a:gd name="connsiteY13769" fmla="*/ 6278499 h 6858000"/>
              <a:gd name="connsiteX13770" fmla="*/ 308757 w 7735930"/>
              <a:gd name="connsiteY13770" fmla="*/ 6320153 h 6858000"/>
              <a:gd name="connsiteX13771" fmla="*/ 196340 w 7735930"/>
              <a:gd name="connsiteY13771" fmla="*/ 6393694 h 6858000"/>
              <a:gd name="connsiteX13772" fmla="*/ 153552 w 7735930"/>
              <a:gd name="connsiteY13772" fmla="*/ 6403083 h 6858000"/>
              <a:gd name="connsiteX13773" fmla="*/ 159371 w 7735930"/>
              <a:gd name="connsiteY13773" fmla="*/ 6376902 h 6858000"/>
              <a:gd name="connsiteX13774" fmla="*/ 222063 w 7735930"/>
              <a:gd name="connsiteY13774" fmla="*/ 6349690 h 6858000"/>
              <a:gd name="connsiteX13775" fmla="*/ 267846 w 7735930"/>
              <a:gd name="connsiteY13775" fmla="*/ 6314473 h 6858000"/>
              <a:gd name="connsiteX13776" fmla="*/ 281604 w 7735930"/>
              <a:gd name="connsiteY13776" fmla="*/ 6313526 h 6858000"/>
              <a:gd name="connsiteX13777" fmla="*/ 288301 w 7735930"/>
              <a:gd name="connsiteY13777" fmla="*/ 6317124 h 6858000"/>
              <a:gd name="connsiteX13778" fmla="*/ 288301 w 7735930"/>
              <a:gd name="connsiteY13778" fmla="*/ 6317123 h 6858000"/>
              <a:gd name="connsiteX13779" fmla="*/ 288302 w 7735930"/>
              <a:gd name="connsiteY13779" fmla="*/ 6317124 h 6858000"/>
              <a:gd name="connsiteX13780" fmla="*/ 336682 w 7735930"/>
              <a:gd name="connsiteY13780" fmla="*/ 6261458 h 6858000"/>
              <a:gd name="connsiteX13781" fmla="*/ 425649 w 7735930"/>
              <a:gd name="connsiteY13781" fmla="*/ 6211472 h 6858000"/>
              <a:gd name="connsiteX13782" fmla="*/ 361562 w 7735930"/>
              <a:gd name="connsiteY13782" fmla="*/ 6177343 h 6858000"/>
              <a:gd name="connsiteX13783" fmla="*/ 342174 w 7735930"/>
              <a:gd name="connsiteY13783" fmla="*/ 6174887 h 6858000"/>
              <a:gd name="connsiteX13784" fmla="*/ 332092 w 7735930"/>
              <a:gd name="connsiteY13784" fmla="*/ 6173610 h 6858000"/>
              <a:gd name="connsiteX13785" fmla="*/ 323498 w 7735930"/>
              <a:gd name="connsiteY13785" fmla="*/ 6164436 h 6858000"/>
              <a:gd name="connsiteX13786" fmla="*/ 321097 w 7735930"/>
              <a:gd name="connsiteY13786" fmla="*/ 6146339 h 6858000"/>
              <a:gd name="connsiteX13787" fmla="*/ 432793 w 7735930"/>
              <a:gd name="connsiteY13787" fmla="*/ 6078177 h 6858000"/>
              <a:gd name="connsiteX13788" fmla="*/ 446024 w 7735930"/>
              <a:gd name="connsiteY13788" fmla="*/ 6078271 h 6858000"/>
              <a:gd name="connsiteX13789" fmla="*/ 451878 w 7735930"/>
              <a:gd name="connsiteY13789" fmla="*/ 6079667 h 6858000"/>
              <a:gd name="connsiteX13790" fmla="*/ 452923 w 7735930"/>
              <a:gd name="connsiteY13790" fmla="*/ 6081206 h 6858000"/>
              <a:gd name="connsiteX13791" fmla="*/ 452923 w 7735930"/>
              <a:gd name="connsiteY13791" fmla="*/ 6081205 h 6858000"/>
              <a:gd name="connsiteX13792" fmla="*/ 452924 w 7735930"/>
              <a:gd name="connsiteY13792" fmla="*/ 6081206 h 6858000"/>
              <a:gd name="connsiteX13793" fmla="*/ 498707 w 7735930"/>
              <a:gd name="connsiteY13793" fmla="*/ 6045989 h 6858000"/>
              <a:gd name="connsiteX13794" fmla="*/ 512993 w 7735930"/>
              <a:gd name="connsiteY13794" fmla="*/ 6016831 h 6858000"/>
              <a:gd name="connsiteX13795" fmla="*/ 526225 w 7735930"/>
              <a:gd name="connsiteY13795" fmla="*/ 6014275 h 6858000"/>
              <a:gd name="connsiteX13796" fmla="*/ 533124 w 7735930"/>
              <a:gd name="connsiteY13796" fmla="*/ 6019103 h 6858000"/>
              <a:gd name="connsiteX13797" fmla="*/ 533124 w 7735930"/>
              <a:gd name="connsiteY13797" fmla="*/ 6019102 h 6858000"/>
              <a:gd name="connsiteX13798" fmla="*/ 533125 w 7735930"/>
              <a:gd name="connsiteY13798" fmla="*/ 6019103 h 6858000"/>
              <a:gd name="connsiteX13799" fmla="*/ 567543 w 7735930"/>
              <a:gd name="connsiteY13799" fmla="*/ 5992974 h 6858000"/>
              <a:gd name="connsiteX13800" fmla="*/ 512019 w 7735930"/>
              <a:gd name="connsiteY13800" fmla="*/ 5944503 h 6858000"/>
              <a:gd name="connsiteX13801" fmla="*/ 482797 w 7735930"/>
              <a:gd name="connsiteY13801" fmla="*/ 5930113 h 6858000"/>
              <a:gd name="connsiteX13802" fmla="*/ 482796 w 7735930"/>
              <a:gd name="connsiteY13802" fmla="*/ 5930113 h 6858000"/>
              <a:gd name="connsiteX13803" fmla="*/ 474068 w 7735930"/>
              <a:gd name="connsiteY13803" fmla="*/ 5944266 h 6858000"/>
              <a:gd name="connsiteX13804" fmla="*/ 470786 w 7735930"/>
              <a:gd name="connsiteY13804" fmla="*/ 5952106 h 6858000"/>
              <a:gd name="connsiteX13805" fmla="*/ 459743 w 7735930"/>
              <a:gd name="connsiteY13805" fmla="*/ 5947911 h 6858000"/>
              <a:gd name="connsiteX13806" fmla="*/ 438023 w 7735930"/>
              <a:gd name="connsiteY13806" fmla="*/ 5934367 h 6858000"/>
              <a:gd name="connsiteX13807" fmla="*/ 438022 w 7735930"/>
              <a:gd name="connsiteY13807" fmla="*/ 5934367 h 6858000"/>
              <a:gd name="connsiteX13808" fmla="*/ 417232 w 7735930"/>
              <a:gd name="connsiteY13808" fmla="*/ 5948603 h 6858000"/>
              <a:gd name="connsiteX13809" fmla="*/ 396426 w 7735930"/>
              <a:gd name="connsiteY13809" fmla="*/ 5960406 h 6858000"/>
              <a:gd name="connsiteX13810" fmla="*/ 382709 w 7735930"/>
              <a:gd name="connsiteY13810" fmla="*/ 5953543 h 6858000"/>
              <a:gd name="connsiteX13811" fmla="*/ 367529 w 7735930"/>
              <a:gd name="connsiteY13811" fmla="*/ 5946396 h 6858000"/>
              <a:gd name="connsiteX13812" fmla="*/ 367528 w 7735930"/>
              <a:gd name="connsiteY13812" fmla="*/ 5946396 h 6858000"/>
              <a:gd name="connsiteX13813" fmla="*/ 290249 w 7735930"/>
              <a:gd name="connsiteY13813" fmla="*/ 5987672 h 6858000"/>
              <a:gd name="connsiteX13814" fmla="*/ 282132 w 7735930"/>
              <a:gd name="connsiteY13814" fmla="*/ 6048640 h 6858000"/>
              <a:gd name="connsiteX13815" fmla="*/ 306728 w 7735930"/>
              <a:gd name="connsiteY13815" fmla="*/ 6056545 h 6858000"/>
              <a:gd name="connsiteX13816" fmla="*/ 333758 w 7735930"/>
              <a:gd name="connsiteY13816" fmla="*/ 6044853 h 6858000"/>
              <a:gd name="connsiteX13817" fmla="*/ 333055 w 7735930"/>
              <a:gd name="connsiteY13817" fmla="*/ 6057672 h 6858000"/>
              <a:gd name="connsiteX13818" fmla="*/ 300640 w 7735930"/>
              <a:gd name="connsiteY13818" fmla="*/ 6143310 h 6858000"/>
              <a:gd name="connsiteX13819" fmla="*/ 281736 w 7735930"/>
              <a:gd name="connsiteY13819" fmla="*/ 6148818 h 6858000"/>
              <a:gd name="connsiteX13820" fmla="*/ 264599 w 7735930"/>
              <a:gd name="connsiteY13820" fmla="*/ 6141369 h 6858000"/>
              <a:gd name="connsiteX13821" fmla="*/ 233428 w 7735930"/>
              <a:gd name="connsiteY13821" fmla="*/ 6103927 h 6858000"/>
              <a:gd name="connsiteX13822" fmla="*/ 220780 w 7735930"/>
              <a:gd name="connsiteY13822" fmla="*/ 6095548 h 6858000"/>
              <a:gd name="connsiteX13823" fmla="*/ 219569 w 7735930"/>
              <a:gd name="connsiteY13823" fmla="*/ 6095540 h 6858000"/>
              <a:gd name="connsiteX13824" fmla="*/ 201403 w 7735930"/>
              <a:gd name="connsiteY13824" fmla="*/ 6095406 h 6858000"/>
              <a:gd name="connsiteX13825" fmla="*/ 188543 w 7735930"/>
              <a:gd name="connsiteY13825" fmla="*/ 6093276 h 6858000"/>
              <a:gd name="connsiteX13826" fmla="*/ 195439 w 7735930"/>
              <a:gd name="connsiteY13826" fmla="*/ 6078934 h 6858000"/>
              <a:gd name="connsiteX13827" fmla="*/ 198726 w 7735930"/>
              <a:gd name="connsiteY13827" fmla="*/ 6063835 h 6858000"/>
              <a:gd name="connsiteX13828" fmla="*/ 203788 w 7735930"/>
              <a:gd name="connsiteY13828" fmla="*/ 6057266 h 6858000"/>
              <a:gd name="connsiteX13829" fmla="*/ 218166 w 7735930"/>
              <a:gd name="connsiteY13829" fmla="*/ 6061799 h 6858000"/>
              <a:gd name="connsiteX13830" fmla="*/ 256481 w 7735930"/>
              <a:gd name="connsiteY13830" fmla="*/ 6086129 h 6858000"/>
              <a:gd name="connsiteX13831" fmla="*/ 208751 w 7735930"/>
              <a:gd name="connsiteY13831" fmla="*/ 5977069 h 6858000"/>
              <a:gd name="connsiteX13832" fmla="*/ 201933 w 7735930"/>
              <a:gd name="connsiteY13832" fmla="*/ 5970173 h 6858000"/>
              <a:gd name="connsiteX13833" fmla="*/ 201932 w 7735930"/>
              <a:gd name="connsiteY13833" fmla="*/ 5970173 h 6858000"/>
              <a:gd name="connsiteX13834" fmla="*/ 177173 w 7735930"/>
              <a:gd name="connsiteY13834" fmla="*/ 5982228 h 6858000"/>
              <a:gd name="connsiteX13835" fmla="*/ 160806 w 7735930"/>
              <a:gd name="connsiteY13835" fmla="*/ 5989370 h 6858000"/>
              <a:gd name="connsiteX13836" fmla="*/ 153784 w 7735930"/>
              <a:gd name="connsiteY13836" fmla="*/ 5984219 h 6858000"/>
              <a:gd name="connsiteX13837" fmla="*/ 148032 w 7735930"/>
              <a:gd name="connsiteY13837" fmla="*/ 5969496 h 6858000"/>
              <a:gd name="connsiteX13838" fmla="*/ 296744 w 7735930"/>
              <a:gd name="connsiteY13838" fmla="*/ 5854377 h 6858000"/>
              <a:gd name="connsiteX13839" fmla="*/ 268535 w 7735930"/>
              <a:gd name="connsiteY13839" fmla="*/ 5833691 h 6858000"/>
              <a:gd name="connsiteX13840" fmla="*/ 237893 w 7735930"/>
              <a:gd name="connsiteY13840" fmla="*/ 5831750 h 6858000"/>
              <a:gd name="connsiteX13841" fmla="*/ 207614 w 7735930"/>
              <a:gd name="connsiteY13841" fmla="*/ 5827112 h 6858000"/>
              <a:gd name="connsiteX13842" fmla="*/ 180502 w 7735930"/>
              <a:gd name="connsiteY13842" fmla="*/ 5798332 h 6858000"/>
              <a:gd name="connsiteX13843" fmla="*/ 298693 w 7735930"/>
              <a:gd name="connsiteY13843" fmla="*/ 5761979 h 6858000"/>
              <a:gd name="connsiteX13844" fmla="*/ 299017 w 7735930"/>
              <a:gd name="connsiteY13844" fmla="*/ 5597632 h 6858000"/>
              <a:gd name="connsiteX13845" fmla="*/ 353891 w 7735930"/>
              <a:gd name="connsiteY13845" fmla="*/ 5573775 h 6858000"/>
              <a:gd name="connsiteX13846" fmla="*/ 379542 w 7735930"/>
              <a:gd name="connsiteY13846" fmla="*/ 5535528 h 6858000"/>
              <a:gd name="connsiteX13847" fmla="*/ 422403 w 7735930"/>
              <a:gd name="connsiteY13847" fmla="*/ 5520381 h 6858000"/>
              <a:gd name="connsiteX13848" fmla="*/ 491240 w 7735930"/>
              <a:gd name="connsiteY13848" fmla="*/ 5467745 h 6858000"/>
              <a:gd name="connsiteX13849" fmla="*/ 537021 w 7735930"/>
              <a:gd name="connsiteY13849" fmla="*/ 5432527 h 6858000"/>
              <a:gd name="connsiteX13850" fmla="*/ 562672 w 7735930"/>
              <a:gd name="connsiteY13850" fmla="*/ 5394659 h 6858000"/>
              <a:gd name="connsiteX13851" fmla="*/ 565595 w 7735930"/>
              <a:gd name="connsiteY13851" fmla="*/ 5374211 h 6858000"/>
              <a:gd name="connsiteX13852" fmla="*/ 572115 w 7735930"/>
              <a:gd name="connsiteY13852" fmla="*/ 5369726 h 6858000"/>
              <a:gd name="connsiteX13853" fmla="*/ 577567 w 7735930"/>
              <a:gd name="connsiteY13853" fmla="*/ 5371559 h 6858000"/>
              <a:gd name="connsiteX13854" fmla="*/ 585400 w 7735930"/>
              <a:gd name="connsiteY13854" fmla="*/ 5376861 h 6858000"/>
              <a:gd name="connsiteX13855" fmla="*/ 585400 w 7735930"/>
              <a:gd name="connsiteY13855" fmla="*/ 5376860 h 6858000"/>
              <a:gd name="connsiteX13856" fmla="*/ 585401 w 7735930"/>
              <a:gd name="connsiteY13856" fmla="*/ 5376861 h 6858000"/>
              <a:gd name="connsiteX13857" fmla="*/ 599688 w 7735930"/>
              <a:gd name="connsiteY13857" fmla="*/ 5347703 h 6858000"/>
              <a:gd name="connsiteX13858" fmla="*/ 648068 w 7735930"/>
              <a:gd name="connsiteY13858" fmla="*/ 5292037 h 6858000"/>
              <a:gd name="connsiteX13859" fmla="*/ 629534 w 7735930"/>
              <a:gd name="connsiteY13859" fmla="*/ 5275262 h 6858000"/>
              <a:gd name="connsiteX13860" fmla="*/ 629534 w 7735930"/>
              <a:gd name="connsiteY13860" fmla="*/ 5275263 h 6858000"/>
              <a:gd name="connsiteX13861" fmla="*/ 629533 w 7735930"/>
              <a:gd name="connsiteY13861" fmla="*/ 5275262 h 6858000"/>
              <a:gd name="connsiteX13862" fmla="*/ 608413 w 7735930"/>
              <a:gd name="connsiteY13862" fmla="*/ 5279114 h 6858000"/>
              <a:gd name="connsiteX13863" fmla="*/ 587475 w 7735930"/>
              <a:gd name="connsiteY13863" fmla="*/ 5281759 h 6858000"/>
              <a:gd name="connsiteX13864" fmla="*/ 577942 w 7735930"/>
              <a:gd name="connsiteY13864" fmla="*/ 5275806 h 6858000"/>
              <a:gd name="connsiteX13865" fmla="*/ 569491 w 7735930"/>
              <a:gd name="connsiteY13865" fmla="*/ 5261364 h 6858000"/>
              <a:gd name="connsiteX13866" fmla="*/ 569490 w 7735930"/>
              <a:gd name="connsiteY13866" fmla="*/ 5261365 h 6858000"/>
              <a:gd name="connsiteX13867" fmla="*/ 569490 w 7735930"/>
              <a:gd name="connsiteY13867" fmla="*/ 5261364 h 6858000"/>
              <a:gd name="connsiteX13868" fmla="*/ 542641 w 7735930"/>
              <a:gd name="connsiteY13868" fmla="*/ 5285699 h 6858000"/>
              <a:gd name="connsiteX13869" fmla="*/ 523709 w 7735930"/>
              <a:gd name="connsiteY13869" fmla="*/ 5296580 h 6858000"/>
              <a:gd name="connsiteX13870" fmla="*/ 524601 w 7735930"/>
              <a:gd name="connsiteY13870" fmla="*/ 5278818 h 6858000"/>
              <a:gd name="connsiteX13871" fmla="*/ 563321 w 7735930"/>
              <a:gd name="connsiteY13871" fmla="*/ 5229933 h 6858000"/>
              <a:gd name="connsiteX13872" fmla="*/ 519487 w 7735930"/>
              <a:gd name="connsiteY13872" fmla="*/ 5172374 h 6858000"/>
              <a:gd name="connsiteX13873" fmla="*/ 566893 w 7735930"/>
              <a:gd name="connsiteY13873" fmla="*/ 5044759 h 6858000"/>
              <a:gd name="connsiteX13874" fmla="*/ 522734 w 7735930"/>
              <a:gd name="connsiteY13874" fmla="*/ 4987199 h 6858000"/>
              <a:gd name="connsiteX13875" fmla="*/ 527929 w 7735930"/>
              <a:gd name="connsiteY13875" fmla="*/ 4947438 h 6858000"/>
              <a:gd name="connsiteX13876" fmla="*/ 550984 w 7735930"/>
              <a:gd name="connsiteY13876" fmla="*/ 4929261 h 6858000"/>
              <a:gd name="connsiteX13877" fmla="*/ 535722 w 7735930"/>
              <a:gd name="connsiteY13877" fmla="*/ 4886092 h 6858000"/>
              <a:gd name="connsiteX13878" fmla="*/ 558776 w 7735930"/>
              <a:gd name="connsiteY13878" fmla="*/ 4868294 h 6858000"/>
              <a:gd name="connsiteX13879" fmla="*/ 552282 w 7735930"/>
              <a:gd name="connsiteY13879" fmla="*/ 4836863 h 6858000"/>
              <a:gd name="connsiteX13880" fmla="*/ 580855 w 7735930"/>
              <a:gd name="connsiteY13880" fmla="*/ 4778925 h 6858000"/>
              <a:gd name="connsiteX13881" fmla="*/ 535722 w 7735930"/>
              <a:gd name="connsiteY13881" fmla="*/ 4649038 h 6858000"/>
              <a:gd name="connsiteX13882" fmla="*/ 540917 w 7735930"/>
              <a:gd name="connsiteY13882" fmla="*/ 4608520 h 6858000"/>
              <a:gd name="connsiteX13883" fmla="*/ 588324 w 7735930"/>
              <a:gd name="connsiteY13883" fmla="*/ 4480904 h 6858000"/>
              <a:gd name="connsiteX13884" fmla="*/ 555853 w 7735930"/>
              <a:gd name="connsiteY13884" fmla="*/ 4415014 h 6858000"/>
              <a:gd name="connsiteX13885" fmla="*/ 590272 w 7735930"/>
              <a:gd name="connsiteY13885" fmla="*/ 4388128 h 6858000"/>
              <a:gd name="connsiteX13886" fmla="*/ 586700 w 7735930"/>
              <a:gd name="connsiteY13886" fmla="*/ 4336626 h 6858000"/>
              <a:gd name="connsiteX13887" fmla="*/ 572321 w 7735930"/>
              <a:gd name="connsiteY13887" fmla="*/ 4327875 h 6858000"/>
              <a:gd name="connsiteX13888" fmla="*/ 572320 w 7735930"/>
              <a:gd name="connsiteY13888" fmla="*/ 4327874 h 6858000"/>
              <a:gd name="connsiteX13889" fmla="*/ 556907 w 7735930"/>
              <a:gd name="connsiteY13889" fmla="*/ 4327964 h 6858000"/>
              <a:gd name="connsiteX13890" fmla="*/ 549635 w 7735930"/>
              <a:gd name="connsiteY13890" fmla="*/ 4326668 h 6858000"/>
              <a:gd name="connsiteX13891" fmla="*/ 541861 w 7735930"/>
              <a:gd name="connsiteY13891" fmla="*/ 4325284 h 6858000"/>
              <a:gd name="connsiteX13892" fmla="*/ 528579 w 7735930"/>
              <a:gd name="connsiteY13892" fmla="*/ 4308226 h 6858000"/>
              <a:gd name="connsiteX13893" fmla="*/ 528578 w 7735930"/>
              <a:gd name="connsiteY13893" fmla="*/ 4308226 h 6858000"/>
              <a:gd name="connsiteX13894" fmla="*/ 528578 w 7735930"/>
              <a:gd name="connsiteY13894" fmla="*/ 4308225 h 6858000"/>
              <a:gd name="connsiteX13895" fmla="*/ 487794 w 7735930"/>
              <a:gd name="connsiteY13895" fmla="*/ 4392847 h 6858000"/>
              <a:gd name="connsiteX13896" fmla="*/ 474679 w 7735930"/>
              <a:gd name="connsiteY13896" fmla="*/ 4404030 h 6858000"/>
              <a:gd name="connsiteX13897" fmla="*/ 458116 w 7735930"/>
              <a:gd name="connsiteY13897" fmla="*/ 4389271 h 6858000"/>
              <a:gd name="connsiteX13898" fmla="*/ 490265 w 7735930"/>
              <a:gd name="connsiteY13898" fmla="*/ 4282475 h 6858000"/>
              <a:gd name="connsiteX13899" fmla="*/ 473055 w 7735930"/>
              <a:gd name="connsiteY13899" fmla="*/ 4259754 h 6858000"/>
              <a:gd name="connsiteX13900" fmla="*/ 507150 w 7735930"/>
              <a:gd name="connsiteY13900" fmla="*/ 4233247 h 6858000"/>
              <a:gd name="connsiteX13901" fmla="*/ 500979 w 7735930"/>
              <a:gd name="connsiteY13901" fmla="*/ 4201437 h 6858000"/>
              <a:gd name="connsiteX13902" fmla="*/ 563646 w 7735930"/>
              <a:gd name="connsiteY13902" fmla="*/ 4116992 h 6858000"/>
              <a:gd name="connsiteX13903" fmla="*/ 560075 w 7735930"/>
              <a:gd name="connsiteY13903" fmla="*/ 4065113 h 6858000"/>
              <a:gd name="connsiteX13904" fmla="*/ 582154 w 7735930"/>
              <a:gd name="connsiteY13904" fmla="*/ 3974988 h 6858000"/>
              <a:gd name="connsiteX13905" fmla="*/ 627612 w 7735930"/>
              <a:gd name="connsiteY13905" fmla="*/ 3940149 h 6858000"/>
              <a:gd name="connsiteX13906" fmla="*/ 629560 w 7735930"/>
              <a:gd name="connsiteY13906" fmla="*/ 3846993 h 6858000"/>
              <a:gd name="connsiteX13907" fmla="*/ 677615 w 7735930"/>
              <a:gd name="connsiteY13907" fmla="*/ 3791707 h 6858000"/>
              <a:gd name="connsiteX13908" fmla="*/ 656836 w 7735930"/>
              <a:gd name="connsiteY13908" fmla="*/ 3717106 h 6858000"/>
              <a:gd name="connsiteX13909" fmla="*/ 665391 w 7735930"/>
              <a:gd name="connsiteY13909" fmla="*/ 3710264 h 6858000"/>
              <a:gd name="connsiteX13910" fmla="*/ 672810 w 7735930"/>
              <a:gd name="connsiteY13910" fmla="*/ 3712218 h 6858000"/>
              <a:gd name="connsiteX13911" fmla="*/ 706291 w 7735930"/>
              <a:gd name="connsiteY13911" fmla="*/ 3751721 h 6858000"/>
              <a:gd name="connsiteX13912" fmla="*/ 706293 w 7735930"/>
              <a:gd name="connsiteY13912" fmla="*/ 3751722 h 6858000"/>
              <a:gd name="connsiteX13913" fmla="*/ 714956 w 7735930"/>
              <a:gd name="connsiteY13913" fmla="*/ 3745129 h 6858000"/>
              <a:gd name="connsiteX13914" fmla="*/ 710856 w 7735930"/>
              <a:gd name="connsiteY13914" fmla="*/ 3713603 h 6858000"/>
              <a:gd name="connsiteX13915" fmla="*/ 696575 w 7735930"/>
              <a:gd name="connsiteY13915" fmla="*/ 3698955 h 6858000"/>
              <a:gd name="connsiteX13916" fmla="*/ 696574 w 7735930"/>
              <a:gd name="connsiteY13916" fmla="*/ 3698955 h 6858000"/>
              <a:gd name="connsiteX13917" fmla="*/ 693722 w 7735930"/>
              <a:gd name="connsiteY13917" fmla="*/ 3696030 h 6858000"/>
              <a:gd name="connsiteX13918" fmla="*/ 682160 w 7735930"/>
              <a:gd name="connsiteY13918" fmla="*/ 3679237 h 6858000"/>
              <a:gd name="connsiteX13919" fmla="*/ 710409 w 7735930"/>
              <a:gd name="connsiteY13919" fmla="*/ 3620543 h 6858000"/>
              <a:gd name="connsiteX13920" fmla="*/ 742230 w 7735930"/>
              <a:gd name="connsiteY13920" fmla="*/ 3614484 h 6858000"/>
              <a:gd name="connsiteX13921" fmla="*/ 747424 w 7735930"/>
              <a:gd name="connsiteY13921" fmla="*/ 3573965 h 6858000"/>
              <a:gd name="connsiteX13922" fmla="*/ 752621 w 7735930"/>
              <a:gd name="connsiteY13922" fmla="*/ 3533447 h 6858000"/>
              <a:gd name="connsiteX13923" fmla="*/ 803922 w 7735930"/>
              <a:gd name="connsiteY13923" fmla="*/ 3457711 h 6858000"/>
              <a:gd name="connsiteX13924" fmla="*/ 805547 w 7735930"/>
              <a:gd name="connsiteY13924" fmla="*/ 3365313 h 6858000"/>
              <a:gd name="connsiteX13925" fmla="*/ 879577 w 7735930"/>
              <a:gd name="connsiteY13925" fmla="*/ 3271779 h 6858000"/>
              <a:gd name="connsiteX13926" fmla="*/ 907502 w 7735930"/>
              <a:gd name="connsiteY13926" fmla="*/ 3213841 h 6858000"/>
              <a:gd name="connsiteX13927" fmla="*/ 901332 w 7735930"/>
              <a:gd name="connsiteY13927" fmla="*/ 3181653 h 6858000"/>
              <a:gd name="connsiteX13928" fmla="*/ 938348 w 7735930"/>
              <a:gd name="connsiteY13928" fmla="*/ 3135075 h 6858000"/>
              <a:gd name="connsiteX13929" fmla="*/ 940946 w 7735930"/>
              <a:gd name="connsiteY13929" fmla="*/ 3115005 h 6858000"/>
              <a:gd name="connsiteX13930" fmla="*/ 991922 w 7735930"/>
              <a:gd name="connsiteY13930" fmla="*/ 3038891 h 6858000"/>
              <a:gd name="connsiteX13931" fmla="*/ 997119 w 7735930"/>
              <a:gd name="connsiteY13931" fmla="*/ 2998750 h 6858000"/>
              <a:gd name="connsiteX13932" fmla="*/ 1073746 w 7735930"/>
              <a:gd name="connsiteY13932" fmla="*/ 2884768 h 6858000"/>
              <a:gd name="connsiteX13933" fmla="*/ 1079266 w 7735930"/>
              <a:gd name="connsiteY13933" fmla="*/ 2844249 h 6858000"/>
              <a:gd name="connsiteX13934" fmla="*/ 1113361 w 7735930"/>
              <a:gd name="connsiteY13934" fmla="*/ 2817741 h 6858000"/>
              <a:gd name="connsiteX13935" fmla="*/ 1152974 w 7735930"/>
              <a:gd name="connsiteY13935" fmla="*/ 2750715 h 6858000"/>
              <a:gd name="connsiteX13936" fmla="*/ 1155898 w 7735930"/>
              <a:gd name="connsiteY13936" fmla="*/ 2730645 h 6858000"/>
              <a:gd name="connsiteX13937" fmla="*/ 1218238 w 7735930"/>
              <a:gd name="connsiteY13937" fmla="*/ 2646199 h 6858000"/>
              <a:gd name="connsiteX13938" fmla="*/ 1223758 w 7735930"/>
              <a:gd name="connsiteY13938" fmla="*/ 2605302 h 6858000"/>
              <a:gd name="connsiteX13939" fmla="*/ 1320518 w 7735930"/>
              <a:gd name="connsiteY13939" fmla="*/ 2494349 h 6858000"/>
              <a:gd name="connsiteX13940" fmla="*/ 1302659 w 7735930"/>
              <a:gd name="connsiteY13940" fmla="*/ 2471628 h 6858000"/>
              <a:gd name="connsiteX13941" fmla="*/ 1334481 w 7735930"/>
              <a:gd name="connsiteY13941" fmla="*/ 2465190 h 6858000"/>
              <a:gd name="connsiteX13942" fmla="*/ 1316946 w 7735930"/>
              <a:gd name="connsiteY13942" fmla="*/ 2442091 h 6858000"/>
              <a:gd name="connsiteX13943" fmla="*/ 1342597 w 7735930"/>
              <a:gd name="connsiteY13943" fmla="*/ 2404223 h 6858000"/>
              <a:gd name="connsiteX13944" fmla="*/ 1393250 w 7735930"/>
              <a:gd name="connsiteY13944" fmla="*/ 2328865 h 6858000"/>
              <a:gd name="connsiteX13945" fmla="*/ 1395199 w 7735930"/>
              <a:gd name="connsiteY13945" fmla="*/ 2235710 h 6858000"/>
              <a:gd name="connsiteX13946" fmla="*/ 1432863 w 7735930"/>
              <a:gd name="connsiteY13946" fmla="*/ 2261460 h 6858000"/>
              <a:gd name="connsiteX13947" fmla="*/ 1487737 w 7735930"/>
              <a:gd name="connsiteY13947" fmla="*/ 2237982 h 6858000"/>
              <a:gd name="connsiteX13948" fmla="*/ 1487737 w 7735930"/>
              <a:gd name="connsiteY13948" fmla="*/ 2237982 h 6858000"/>
              <a:gd name="connsiteX13949" fmla="*/ 1521830 w 7735930"/>
              <a:gd name="connsiteY13949" fmla="*/ 2211475 h 6858000"/>
              <a:gd name="connsiteX13950" fmla="*/ 1490335 w 7735930"/>
              <a:gd name="connsiteY13950" fmla="*/ 2217533 h 6858000"/>
              <a:gd name="connsiteX13951" fmla="*/ 1509492 w 7735930"/>
              <a:gd name="connsiteY13951" fmla="*/ 2147856 h 6858000"/>
              <a:gd name="connsiteX13952" fmla="*/ 1485789 w 7735930"/>
              <a:gd name="connsiteY13952" fmla="*/ 2093326 h 6858000"/>
              <a:gd name="connsiteX13953" fmla="*/ 1554300 w 7735930"/>
              <a:gd name="connsiteY13953" fmla="*/ 2040690 h 6858000"/>
              <a:gd name="connsiteX13954" fmla="*/ 1548456 w 7735930"/>
              <a:gd name="connsiteY13954" fmla="*/ 2008502 h 6858000"/>
              <a:gd name="connsiteX13955" fmla="*/ 1572485 w 7735930"/>
              <a:gd name="connsiteY13955" fmla="*/ 2003201 h 6858000"/>
              <a:gd name="connsiteX13956" fmla="*/ 1573133 w 7735930"/>
              <a:gd name="connsiteY13956" fmla="*/ 2003201 h 6858000"/>
              <a:gd name="connsiteX13957" fmla="*/ 1579952 w 7735930"/>
              <a:gd name="connsiteY13957" fmla="*/ 2002443 h 6858000"/>
              <a:gd name="connsiteX13958" fmla="*/ 1580926 w 7735930"/>
              <a:gd name="connsiteY13958" fmla="*/ 2074771 h 6858000"/>
              <a:gd name="connsiteX13959" fmla="*/ 1638072 w 7735930"/>
              <a:gd name="connsiteY13959" fmla="*/ 2030844 h 6858000"/>
              <a:gd name="connsiteX13960" fmla="*/ 1666322 w 7735930"/>
              <a:gd name="connsiteY13960" fmla="*/ 1972527 h 6858000"/>
              <a:gd name="connsiteX13961" fmla="*/ 1714702 w 7735930"/>
              <a:gd name="connsiteY13961" fmla="*/ 1916862 h 6858000"/>
              <a:gd name="connsiteX13962" fmla="*/ 1763082 w 7735930"/>
              <a:gd name="connsiteY13962" fmla="*/ 1861574 h 6858000"/>
              <a:gd name="connsiteX13963" fmla="*/ 1765680 w 7735930"/>
              <a:gd name="connsiteY13963" fmla="*/ 1841126 h 6858000"/>
              <a:gd name="connsiteX13964" fmla="*/ 1811463 w 7735930"/>
              <a:gd name="connsiteY13964" fmla="*/ 1805908 h 6858000"/>
              <a:gd name="connsiteX13965" fmla="*/ 1825748 w 7735930"/>
              <a:gd name="connsiteY13965" fmla="*/ 1776750 h 6858000"/>
              <a:gd name="connsiteX13966" fmla="*/ 1828346 w 7735930"/>
              <a:gd name="connsiteY13966" fmla="*/ 1756301 h 6858000"/>
              <a:gd name="connsiteX13967" fmla="*/ 1862764 w 7735930"/>
              <a:gd name="connsiteY13967" fmla="*/ 1729794 h 6858000"/>
              <a:gd name="connsiteX13968" fmla="*/ 1868284 w 7735930"/>
              <a:gd name="connsiteY13968" fmla="*/ 1689653 h 6858000"/>
              <a:gd name="connsiteX13969" fmla="*/ 1927704 w 7735930"/>
              <a:gd name="connsiteY13969" fmla="*/ 1624899 h 6858000"/>
              <a:gd name="connsiteX13970" fmla="*/ 1941990 w 7735930"/>
              <a:gd name="connsiteY13970" fmla="*/ 1596120 h 6858000"/>
              <a:gd name="connsiteX13971" fmla="*/ 1944588 w 7735930"/>
              <a:gd name="connsiteY13971" fmla="*/ 1575671 h 6858000"/>
              <a:gd name="connsiteX13972" fmla="*/ 2004332 w 7735930"/>
              <a:gd name="connsiteY13972" fmla="*/ 1511295 h 6858000"/>
              <a:gd name="connsiteX13973" fmla="*/ 1998163 w 7735930"/>
              <a:gd name="connsiteY13973" fmla="*/ 1479865 h 6858000"/>
              <a:gd name="connsiteX13974" fmla="*/ 2055635 w 7735930"/>
              <a:gd name="connsiteY13974" fmla="*/ 1435938 h 6858000"/>
              <a:gd name="connsiteX13975" fmla="*/ 2049141 w 7735930"/>
              <a:gd name="connsiteY13975" fmla="*/ 1403750 h 6858000"/>
              <a:gd name="connsiteX13976" fmla="*/ 2094924 w 7735930"/>
              <a:gd name="connsiteY13976" fmla="*/ 1368533 h 6858000"/>
              <a:gd name="connsiteX13977" fmla="*/ 2047192 w 7735930"/>
              <a:gd name="connsiteY13977" fmla="*/ 1496527 h 6858000"/>
              <a:gd name="connsiteX13978" fmla="*/ 2048492 w 7735930"/>
              <a:gd name="connsiteY13978" fmla="*/ 1568855 h 6858000"/>
              <a:gd name="connsiteX13979" fmla="*/ 2020242 w 7735930"/>
              <a:gd name="connsiteY13979" fmla="*/ 1626793 h 6858000"/>
              <a:gd name="connsiteX13980" fmla="*/ 1983227 w 7735930"/>
              <a:gd name="connsiteY13980" fmla="*/ 1673749 h 6858000"/>
              <a:gd name="connsiteX13981" fmla="*/ 1943614 w 7735930"/>
              <a:gd name="connsiteY13981" fmla="*/ 1740775 h 6858000"/>
              <a:gd name="connsiteX13982" fmla="*/ 1932250 w 7735930"/>
              <a:gd name="connsiteY13982" fmla="*/ 1749485 h 6858000"/>
              <a:gd name="connsiteX13983" fmla="*/ 1895234 w 7735930"/>
              <a:gd name="connsiteY13983" fmla="*/ 1796063 h 6858000"/>
              <a:gd name="connsiteX13984" fmla="*/ 1972836 w 7735930"/>
              <a:gd name="connsiteY13984" fmla="*/ 1754786 h 6858000"/>
              <a:gd name="connsiteX13985" fmla="*/ 1998488 w 7735930"/>
              <a:gd name="connsiteY13985" fmla="*/ 1716540 h 6858000"/>
              <a:gd name="connsiteX13986" fmla="*/ 2018294 w 7735930"/>
              <a:gd name="connsiteY13986" fmla="*/ 1719191 h 6858000"/>
              <a:gd name="connsiteX13987" fmla="*/ 1964720 w 7735930"/>
              <a:gd name="connsiteY13987" fmla="*/ 1815375 h 6858000"/>
              <a:gd name="connsiteX13988" fmla="*/ 1979980 w 7735930"/>
              <a:gd name="connsiteY13988" fmla="*/ 1858923 h 6858000"/>
              <a:gd name="connsiteX13989" fmla="*/ 1955303 w 7735930"/>
              <a:gd name="connsiteY13989" fmla="*/ 1968741 h 6858000"/>
              <a:gd name="connsiteX13990" fmla="*/ 2001086 w 7735930"/>
              <a:gd name="connsiteY13990" fmla="*/ 1933145 h 6858000"/>
              <a:gd name="connsiteX13991" fmla="*/ 2045244 w 7735930"/>
              <a:gd name="connsiteY13991" fmla="*/ 1990704 h 6858000"/>
              <a:gd name="connsiteX13992" fmla="*/ 2034854 w 7735930"/>
              <a:gd name="connsiteY13992" fmla="*/ 2071742 h 6858000"/>
              <a:gd name="connsiteX13993" fmla="*/ 2156941 w 7735930"/>
              <a:gd name="connsiteY13993" fmla="*/ 1922920 h 6858000"/>
              <a:gd name="connsiteX13994" fmla="*/ 2183566 w 7735930"/>
              <a:gd name="connsiteY13994" fmla="*/ 1957002 h 6858000"/>
              <a:gd name="connsiteX13995" fmla="*/ 2156941 w 7735930"/>
              <a:gd name="connsiteY13995" fmla="*/ 1922920 h 6858000"/>
              <a:gd name="connsiteX13996" fmla="*/ 2208243 w 7735930"/>
              <a:gd name="connsiteY13996" fmla="*/ 1846806 h 6858000"/>
              <a:gd name="connsiteX13997" fmla="*/ 2218634 w 7735930"/>
              <a:gd name="connsiteY13997" fmla="*/ 1765768 h 6858000"/>
              <a:gd name="connsiteX13998" fmla="*/ 2259221 w 7735930"/>
              <a:gd name="connsiteY13998" fmla="*/ 1771070 h 6858000"/>
              <a:gd name="connsiteX13999" fmla="*/ 2269936 w 7735930"/>
              <a:gd name="connsiteY13999" fmla="*/ 1690032 h 6858000"/>
              <a:gd name="connsiteX14000" fmla="*/ 2324485 w 7735930"/>
              <a:gd name="connsiteY14000" fmla="*/ 1666554 h 6858000"/>
              <a:gd name="connsiteX14001" fmla="*/ 2372866 w 7735930"/>
              <a:gd name="connsiteY14001" fmla="*/ 1610888 h 6858000"/>
              <a:gd name="connsiteX14002" fmla="*/ 2348838 w 7735930"/>
              <a:gd name="connsiteY14002" fmla="*/ 1556358 h 6858000"/>
              <a:gd name="connsiteX14003" fmla="*/ 2443325 w 7735930"/>
              <a:gd name="connsiteY14003" fmla="*/ 1465096 h 6858000"/>
              <a:gd name="connsiteX14004" fmla="*/ 2448520 w 7735930"/>
              <a:gd name="connsiteY14004" fmla="*/ 1424956 h 6858000"/>
              <a:gd name="connsiteX14005" fmla="*/ 2453715 w 7735930"/>
              <a:gd name="connsiteY14005" fmla="*/ 1384059 h 6858000"/>
              <a:gd name="connsiteX14006" fmla="*/ 2488134 w 7735930"/>
              <a:gd name="connsiteY14006" fmla="*/ 1357551 h 6858000"/>
              <a:gd name="connsiteX14007" fmla="*/ 2526772 w 7735930"/>
              <a:gd name="connsiteY14007" fmla="*/ 1218575 h 6858000"/>
              <a:gd name="connsiteX14008" fmla="*/ 2453715 w 7735930"/>
              <a:gd name="connsiteY14008" fmla="*/ 1147005 h 6858000"/>
              <a:gd name="connsiteX14009" fmla="*/ 2469300 w 7735930"/>
              <a:gd name="connsiteY14009" fmla="*/ 1025449 h 6858000"/>
              <a:gd name="connsiteX14010" fmla="*/ 2540410 w 7735930"/>
              <a:gd name="connsiteY14010" fmla="*/ 952363 h 6858000"/>
              <a:gd name="connsiteX14011" fmla="*/ 2522876 w 7735930"/>
              <a:gd name="connsiteY14011" fmla="*/ 929643 h 6858000"/>
              <a:gd name="connsiteX14012" fmla="*/ 2582945 w 7735930"/>
              <a:gd name="connsiteY14012" fmla="*/ 865267 h 6858000"/>
              <a:gd name="connsiteX14013" fmla="*/ 2611844 w 7735930"/>
              <a:gd name="connsiteY14013" fmla="*/ 879278 h 6858000"/>
              <a:gd name="connsiteX14014" fmla="*/ 2634572 w 7735930"/>
              <a:gd name="connsiteY14014" fmla="*/ 861859 h 6858000"/>
              <a:gd name="connsiteX14015" fmla="*/ 2661198 w 7735930"/>
              <a:gd name="connsiteY14015" fmla="*/ 895940 h 6858000"/>
              <a:gd name="connsiteX14016" fmla="*/ 2601453 w 7735930"/>
              <a:gd name="connsiteY14016" fmla="*/ 960316 h 6858000"/>
              <a:gd name="connsiteX14017" fmla="*/ 2580997 w 7735930"/>
              <a:gd name="connsiteY14017" fmla="*/ 957665 h 6858000"/>
              <a:gd name="connsiteX14018" fmla="*/ 2578724 w 7735930"/>
              <a:gd name="connsiteY14018" fmla="*/ 978114 h 6858000"/>
              <a:gd name="connsiteX14019" fmla="*/ 2558268 w 7735930"/>
              <a:gd name="connsiteY14019" fmla="*/ 975463 h 6858000"/>
              <a:gd name="connsiteX14020" fmla="*/ 2538786 w 7735930"/>
              <a:gd name="connsiteY14020" fmla="*/ 1044761 h 6858000"/>
              <a:gd name="connsiteX14021" fmla="*/ 2538786 w 7735930"/>
              <a:gd name="connsiteY14021" fmla="*/ 1044761 h 6858000"/>
              <a:gd name="connsiteX14022" fmla="*/ 2630676 w 7735930"/>
              <a:gd name="connsiteY14022" fmla="*/ 974327 h 6858000"/>
              <a:gd name="connsiteX14023" fmla="*/ 2661198 w 7735930"/>
              <a:gd name="connsiteY14023" fmla="*/ 895940 h 6858000"/>
              <a:gd name="connsiteX14024" fmla="*/ 2707304 w 7735930"/>
              <a:gd name="connsiteY14024" fmla="*/ 860723 h 6858000"/>
              <a:gd name="connsiteX14025" fmla="*/ 2797896 w 7735930"/>
              <a:gd name="connsiteY14025" fmla="*/ 717960 h 6858000"/>
              <a:gd name="connsiteX14026" fmla="*/ 2805688 w 7735930"/>
              <a:gd name="connsiteY14026" fmla="*/ 656993 h 6858000"/>
              <a:gd name="connsiteX14027" fmla="*/ 2837184 w 7735930"/>
              <a:gd name="connsiteY14027" fmla="*/ 650934 h 6858000"/>
              <a:gd name="connsiteX14028" fmla="*/ 2842704 w 7735930"/>
              <a:gd name="connsiteY14028" fmla="*/ 610415 h 6858000"/>
              <a:gd name="connsiteX14029" fmla="*/ 2875498 w 7735930"/>
              <a:gd name="connsiteY14029" fmla="*/ 572736 h 6858000"/>
              <a:gd name="connsiteX14030" fmla="*/ 2913847 w 7735930"/>
              <a:gd name="connsiteY14030" fmla="*/ 537597 h 6858000"/>
              <a:gd name="connsiteX14031" fmla="*/ 2914139 w 7735930"/>
              <a:gd name="connsiteY14031" fmla="*/ 537330 h 6858000"/>
              <a:gd name="connsiteX14032" fmla="*/ 2914138 w 7735930"/>
              <a:gd name="connsiteY14032" fmla="*/ 537330 h 6858000"/>
              <a:gd name="connsiteX14033" fmla="*/ 2914096 w 7735930"/>
              <a:gd name="connsiteY14033" fmla="*/ 537331 h 6858000"/>
              <a:gd name="connsiteX14034" fmla="*/ 2913604 w 7735930"/>
              <a:gd name="connsiteY14034" fmla="*/ 537341 h 6858000"/>
              <a:gd name="connsiteX14035" fmla="*/ 2890962 w 7735930"/>
              <a:gd name="connsiteY14035" fmla="*/ 537815 h 6858000"/>
              <a:gd name="connsiteX14036" fmla="*/ 2890673 w 7735930"/>
              <a:gd name="connsiteY14036" fmla="*/ 537963 h 6858000"/>
              <a:gd name="connsiteX14037" fmla="*/ 2885783 w 7735930"/>
              <a:gd name="connsiteY14037" fmla="*/ 540459 h 6858000"/>
              <a:gd name="connsiteX14038" fmla="*/ 2870953 w 7735930"/>
              <a:gd name="connsiteY14038" fmla="*/ 548028 h 6858000"/>
              <a:gd name="connsiteX14039" fmla="*/ 2836535 w 7735930"/>
              <a:gd name="connsiteY14039" fmla="*/ 578606 h 6858000"/>
              <a:gd name="connsiteX14040" fmla="*/ 2765426 w 7735930"/>
              <a:gd name="connsiteY14040" fmla="*/ 652070 h 6858000"/>
              <a:gd name="connsiteX14041" fmla="*/ 2762504 w 7735930"/>
              <a:gd name="connsiteY14041" fmla="*/ 672140 h 6858000"/>
              <a:gd name="connsiteX14042" fmla="*/ 2673536 w 7735930"/>
              <a:gd name="connsiteY14042" fmla="*/ 722505 h 6858000"/>
              <a:gd name="connsiteX14043" fmla="*/ 2713150 w 7735930"/>
              <a:gd name="connsiteY14043" fmla="*/ 655478 h 6858000"/>
              <a:gd name="connsiteX14044" fmla="*/ 2715747 w 7735930"/>
              <a:gd name="connsiteY14044" fmla="*/ 635030 h 6858000"/>
              <a:gd name="connsiteX14045" fmla="*/ 2735878 w 7735930"/>
              <a:gd name="connsiteY14045" fmla="*/ 637680 h 6858000"/>
              <a:gd name="connsiteX14046" fmla="*/ 2750165 w 7735930"/>
              <a:gd name="connsiteY14046" fmla="*/ 608522 h 6858000"/>
              <a:gd name="connsiteX14047" fmla="*/ 2752762 w 7735930"/>
              <a:gd name="connsiteY14047" fmla="*/ 588452 h 6858000"/>
              <a:gd name="connsiteX14048" fmla="*/ 2782441 w 7735930"/>
              <a:gd name="connsiteY14048" fmla="*/ 560784 h 6858000"/>
              <a:gd name="connsiteX14049" fmla="*/ 2797587 w 7735930"/>
              <a:gd name="connsiteY14049" fmla="*/ 548453 h 6858000"/>
              <a:gd name="connsiteX14050" fmla="*/ 2797588 w 7735930"/>
              <a:gd name="connsiteY14050" fmla="*/ 548454 h 6858000"/>
              <a:gd name="connsiteX14051" fmla="*/ 2817297 w 7735930"/>
              <a:gd name="connsiteY14051" fmla="*/ 532407 h 6858000"/>
              <a:gd name="connsiteX14052" fmla="*/ 2852121 w 7735930"/>
              <a:gd name="connsiteY14052" fmla="*/ 457050 h 6858000"/>
              <a:gd name="connsiteX14053" fmla="*/ 2918360 w 7735930"/>
              <a:gd name="connsiteY14053" fmla="*/ 424483 h 6858000"/>
              <a:gd name="connsiteX14054" fmla="*/ 2975507 w 7735930"/>
              <a:gd name="connsiteY14054" fmla="*/ 380178 h 6858000"/>
              <a:gd name="connsiteX14055" fmla="*/ 3032978 w 7735930"/>
              <a:gd name="connsiteY14055" fmla="*/ 336251 h 6858000"/>
              <a:gd name="connsiteX14056" fmla="*/ 3076163 w 7735930"/>
              <a:gd name="connsiteY14056" fmla="*/ 321104 h 6858000"/>
              <a:gd name="connsiteX14057" fmla="*/ 3127141 w 7735930"/>
              <a:gd name="connsiteY14057" fmla="*/ 245368 h 6858000"/>
              <a:gd name="connsiteX14058" fmla="*/ 3191842 w 7735930"/>
              <a:gd name="connsiteY14058" fmla="*/ 191636 h 6858000"/>
              <a:gd name="connsiteX14059" fmla="*/ 3198249 w 7735930"/>
              <a:gd name="connsiteY14059" fmla="*/ 172283 h 6858000"/>
              <a:gd name="connsiteX14060" fmla="*/ 3210021 w 7735930"/>
              <a:gd name="connsiteY14060" fmla="*/ 188424 h 6858000"/>
              <a:gd name="connsiteX14061" fmla="*/ 3221378 w 7735930"/>
              <a:gd name="connsiteY14061" fmla="*/ 191441 h 6858000"/>
              <a:gd name="connsiteX14062" fmla="*/ 3221379 w 7735930"/>
              <a:gd name="connsiteY14062" fmla="*/ 191441 h 6858000"/>
              <a:gd name="connsiteX14063" fmla="*/ 3259846 w 7735930"/>
              <a:gd name="connsiteY14063" fmla="*/ 149810 h 6858000"/>
              <a:gd name="connsiteX14064" fmla="*/ 3267018 w 7735930"/>
              <a:gd name="connsiteY14064" fmla="*/ 145371 h 6858000"/>
              <a:gd name="connsiteX14065" fmla="*/ 3272930 w 7735930"/>
              <a:gd name="connsiteY14065" fmla="*/ 151076 h 6858000"/>
              <a:gd name="connsiteX14066" fmla="*/ 3272930 w 7735930"/>
              <a:gd name="connsiteY14066" fmla="*/ 151075 h 6858000"/>
              <a:gd name="connsiteX14067" fmla="*/ 3272931 w 7735930"/>
              <a:gd name="connsiteY14067" fmla="*/ 151076 h 6858000"/>
              <a:gd name="connsiteX14068" fmla="*/ 3260917 w 7735930"/>
              <a:gd name="connsiteY14068" fmla="*/ 87837 h 6858000"/>
              <a:gd name="connsiteX14069" fmla="*/ 3289814 w 7735930"/>
              <a:gd name="connsiteY14069" fmla="*/ 14184 h 6858000"/>
              <a:gd name="connsiteX14070" fmla="*/ 3197254 w 7735930"/>
              <a:gd name="connsiteY14070" fmla="*/ 0 h 6858000"/>
              <a:gd name="connsiteX14071" fmla="*/ 3219724 w 7735930"/>
              <a:gd name="connsiteY14071" fmla="*/ 0 h 6858000"/>
              <a:gd name="connsiteX14072" fmla="*/ 3216634 w 7735930"/>
              <a:gd name="connsiteY14072" fmla="*/ 7018 h 6858000"/>
              <a:gd name="connsiteX14073" fmla="*/ 3201172 w 7735930"/>
              <a:gd name="connsiteY14073" fmla="*/ 20431 h 6858000"/>
              <a:gd name="connsiteX14074" fmla="*/ 3199010 w 7735930"/>
              <a:gd name="connsiteY14074" fmla="*/ 4675 h 6858000"/>
              <a:gd name="connsiteX14075" fmla="*/ 3069933 w 7735930"/>
              <a:gd name="connsiteY14075" fmla="*/ 0 h 6858000"/>
              <a:gd name="connsiteX14076" fmla="*/ 3130290 w 7735930"/>
              <a:gd name="connsiteY14076" fmla="*/ 0 h 6858000"/>
              <a:gd name="connsiteX14077" fmla="*/ 3112853 w 7735930"/>
              <a:gd name="connsiteY14077" fmla="*/ 37472 h 6858000"/>
              <a:gd name="connsiteX14078" fmla="*/ 3119396 w 7735930"/>
              <a:gd name="connsiteY14078" fmla="*/ 46161 h 6858000"/>
              <a:gd name="connsiteX14079" fmla="*/ 3119397 w 7735930"/>
              <a:gd name="connsiteY14079" fmla="*/ 46161 h 6858000"/>
              <a:gd name="connsiteX14080" fmla="*/ 3161757 w 7735930"/>
              <a:gd name="connsiteY14080" fmla="*/ 16385 h 6858000"/>
              <a:gd name="connsiteX14081" fmla="*/ 3169520 w 7735930"/>
              <a:gd name="connsiteY14081" fmla="*/ 16287 h 6858000"/>
              <a:gd name="connsiteX14082" fmla="*/ 3176170 w 7735930"/>
              <a:gd name="connsiteY14082" fmla="*/ 24976 h 6858000"/>
              <a:gd name="connsiteX14083" fmla="*/ 3175845 w 7735930"/>
              <a:gd name="connsiteY14083" fmla="*/ 25355 h 6858000"/>
              <a:gd name="connsiteX14084" fmla="*/ 3175846 w 7735930"/>
              <a:gd name="connsiteY14084" fmla="*/ 25355 h 6858000"/>
              <a:gd name="connsiteX14085" fmla="*/ 3187088 w 7735930"/>
              <a:gd name="connsiteY14085" fmla="*/ 24502 h 6858000"/>
              <a:gd name="connsiteX14086" fmla="*/ 3198574 w 7735930"/>
              <a:gd name="connsiteY14086" fmla="*/ 21946 h 6858000"/>
              <a:gd name="connsiteX14087" fmla="*/ 3200167 w 7735930"/>
              <a:gd name="connsiteY14087" fmla="*/ 33206 h 6858000"/>
              <a:gd name="connsiteX14088" fmla="*/ 3192566 w 7735930"/>
              <a:gd name="connsiteY14088" fmla="*/ 40738 h 6858000"/>
              <a:gd name="connsiteX14089" fmla="*/ 3180584 w 7735930"/>
              <a:gd name="connsiteY14089" fmla="*/ 40957 h 6858000"/>
              <a:gd name="connsiteX14090" fmla="*/ 3169027 w 7735930"/>
              <a:gd name="connsiteY14090" fmla="*/ 30277 h 6858000"/>
              <a:gd name="connsiteX14091" fmla="*/ 3169026 w 7735930"/>
              <a:gd name="connsiteY14091" fmla="*/ 30277 h 6858000"/>
              <a:gd name="connsiteX14092" fmla="*/ 3136652 w 7735930"/>
              <a:gd name="connsiteY14092" fmla="*/ 75808 h 6858000"/>
              <a:gd name="connsiteX14093" fmla="*/ 3116425 w 7735930"/>
              <a:gd name="connsiteY14093" fmla="*/ 89729 h 6858000"/>
              <a:gd name="connsiteX14094" fmla="*/ 3095585 w 7735930"/>
              <a:gd name="connsiteY14094" fmla="*/ 77510 h 6858000"/>
              <a:gd name="connsiteX14095" fmla="*/ 3070618 w 7735930"/>
              <a:gd name="connsiteY14095" fmla="*/ 18025 h 6858000"/>
              <a:gd name="connsiteX14096" fmla="*/ 2646463 w 7735930"/>
              <a:gd name="connsiteY14096" fmla="*/ 0 h 6858000"/>
              <a:gd name="connsiteX14097" fmla="*/ 2924451 w 7735930"/>
              <a:gd name="connsiteY14097" fmla="*/ 0 h 6858000"/>
              <a:gd name="connsiteX14098" fmla="*/ 2921606 w 7735930"/>
              <a:gd name="connsiteY14098" fmla="*/ 2255 h 6858000"/>
              <a:gd name="connsiteX14099" fmla="*/ 2895954 w 7735930"/>
              <a:gd name="connsiteY14099" fmla="*/ 40123 h 6858000"/>
              <a:gd name="connsiteX14100" fmla="*/ 2893357 w 7735930"/>
              <a:gd name="connsiteY14100" fmla="*/ 60572 h 6858000"/>
              <a:gd name="connsiteX14101" fmla="*/ 2859264 w 7735930"/>
              <a:gd name="connsiteY14101" fmla="*/ 87079 h 6858000"/>
              <a:gd name="connsiteX14102" fmla="*/ 2845951 w 7735930"/>
              <a:gd name="connsiteY14102" fmla="*/ 188187 h 6858000"/>
              <a:gd name="connsiteX14103" fmla="*/ 2855205 w 7735930"/>
              <a:gd name="connsiteY14103" fmla="*/ 195666 h 6858000"/>
              <a:gd name="connsiteX14104" fmla="*/ 2855206 w 7735930"/>
              <a:gd name="connsiteY14104" fmla="*/ 195665 h 6858000"/>
              <a:gd name="connsiteX14105" fmla="*/ 2855206 w 7735930"/>
              <a:gd name="connsiteY14105" fmla="*/ 195666 h 6858000"/>
              <a:gd name="connsiteX14106" fmla="*/ 2866407 w 7735930"/>
              <a:gd name="connsiteY14106" fmla="*/ 191216 h 6858000"/>
              <a:gd name="connsiteX14107" fmla="*/ 2868827 w 7735930"/>
              <a:gd name="connsiteY14107" fmla="*/ 210144 h 6858000"/>
              <a:gd name="connsiteX14108" fmla="*/ 2855083 w 7735930"/>
              <a:gd name="connsiteY14108" fmla="*/ 214552 h 6858000"/>
              <a:gd name="connsiteX14109" fmla="*/ 2836774 w 7735930"/>
              <a:gd name="connsiteY14109" fmla="*/ 205967 h 6858000"/>
              <a:gd name="connsiteX14110" fmla="*/ 2825496 w 7735930"/>
              <a:gd name="connsiteY14110" fmla="*/ 185915 h 6858000"/>
              <a:gd name="connsiteX14111" fmla="*/ 2825495 w 7735930"/>
              <a:gd name="connsiteY14111" fmla="*/ 185915 h 6858000"/>
              <a:gd name="connsiteX14112" fmla="*/ 2809016 w 7735930"/>
              <a:gd name="connsiteY14112" fmla="*/ 194577 h 6858000"/>
              <a:gd name="connsiteX14113" fmla="*/ 2801113 w 7735930"/>
              <a:gd name="connsiteY14113" fmla="*/ 196086 h 6858000"/>
              <a:gd name="connsiteX14114" fmla="*/ 2794000 w 7735930"/>
              <a:gd name="connsiteY14114" fmla="*/ 191595 h 6858000"/>
              <a:gd name="connsiteX14115" fmla="*/ 2793999 w 7735930"/>
              <a:gd name="connsiteY14115" fmla="*/ 191595 h 6858000"/>
              <a:gd name="connsiteX14116" fmla="*/ 2731332 w 7735930"/>
              <a:gd name="connsiteY14116" fmla="*/ 276419 h 6858000"/>
              <a:gd name="connsiteX14117" fmla="*/ 2726138 w 7735930"/>
              <a:gd name="connsiteY14117" fmla="*/ 317317 h 6858000"/>
              <a:gd name="connsiteX14118" fmla="*/ 2703084 w 7735930"/>
              <a:gd name="connsiteY14118" fmla="*/ 334736 h 6858000"/>
              <a:gd name="connsiteX14119" fmla="*/ 2709253 w 7735930"/>
              <a:gd name="connsiteY14119" fmla="*/ 366545 h 6858000"/>
              <a:gd name="connsiteX14120" fmla="*/ 2677757 w 7735930"/>
              <a:gd name="connsiteY14120" fmla="*/ 372604 h 6858000"/>
              <a:gd name="connsiteX14121" fmla="*/ 2660873 w 7735930"/>
              <a:gd name="connsiteY14121" fmla="*/ 421833 h 6858000"/>
              <a:gd name="connsiteX14122" fmla="*/ 2693221 w 7735930"/>
              <a:gd name="connsiteY14122" fmla="*/ 412933 h 6858000"/>
              <a:gd name="connsiteX14123" fmla="*/ 2698329 w 7735930"/>
              <a:gd name="connsiteY14123" fmla="*/ 402374 h 6858000"/>
              <a:gd name="connsiteX14124" fmla="*/ 2698330 w 7735930"/>
              <a:gd name="connsiteY14124" fmla="*/ 402375 h 6858000"/>
              <a:gd name="connsiteX14125" fmla="*/ 2703292 w 7735930"/>
              <a:gd name="connsiteY14125" fmla="*/ 392118 h 6858000"/>
              <a:gd name="connsiteX14126" fmla="*/ 2718020 w 7735930"/>
              <a:gd name="connsiteY14126" fmla="*/ 377906 h 6858000"/>
              <a:gd name="connsiteX14127" fmla="*/ 2732155 w 7735930"/>
              <a:gd name="connsiteY14127" fmla="*/ 394336 h 6858000"/>
              <a:gd name="connsiteX14128" fmla="*/ 2693342 w 7735930"/>
              <a:gd name="connsiteY14128" fmla="*/ 488102 h 6858000"/>
              <a:gd name="connsiteX14129" fmla="*/ 2668016 w 7735930"/>
              <a:gd name="connsiteY14129" fmla="*/ 525970 h 6858000"/>
              <a:gd name="connsiteX14130" fmla="*/ 2636520 w 7735930"/>
              <a:gd name="connsiteY14130" fmla="*/ 532029 h 6858000"/>
              <a:gd name="connsiteX14131" fmla="*/ 2607298 w 7735930"/>
              <a:gd name="connsiteY14131" fmla="*/ 518017 h 6858000"/>
              <a:gd name="connsiteX14132" fmla="*/ 2641716 w 7735930"/>
              <a:gd name="connsiteY14132" fmla="*/ 491510 h 6858000"/>
              <a:gd name="connsiteX14133" fmla="*/ 2607298 w 7735930"/>
              <a:gd name="connsiteY14133" fmla="*/ 518017 h 6858000"/>
              <a:gd name="connsiteX14134" fmla="*/ 2613792 w 7735930"/>
              <a:gd name="connsiteY14134" fmla="*/ 549826 h 6858000"/>
              <a:gd name="connsiteX14135" fmla="*/ 2510213 w 7735930"/>
              <a:gd name="connsiteY14135" fmla="*/ 628971 h 6858000"/>
              <a:gd name="connsiteX14136" fmla="*/ 2456638 w 7735930"/>
              <a:gd name="connsiteY14136" fmla="*/ 725155 h 6858000"/>
              <a:gd name="connsiteX14137" fmla="*/ 2444315 w 7735930"/>
              <a:gd name="connsiteY14137" fmla="*/ 726534 h 6858000"/>
              <a:gd name="connsiteX14138" fmla="*/ 2433057 w 7735930"/>
              <a:gd name="connsiteY14138" fmla="*/ 717440 h 6858000"/>
              <a:gd name="connsiteX14139" fmla="*/ 2430663 w 7735930"/>
              <a:gd name="connsiteY14139" fmla="*/ 690695 h 6858000"/>
              <a:gd name="connsiteX14140" fmla="*/ 2414098 w 7735930"/>
              <a:gd name="connsiteY14140" fmla="*/ 678997 h 6858000"/>
              <a:gd name="connsiteX14141" fmla="*/ 2414098 w 7735930"/>
              <a:gd name="connsiteY14141" fmla="*/ 678998 h 6858000"/>
              <a:gd name="connsiteX14142" fmla="*/ 2414097 w 7735930"/>
              <a:gd name="connsiteY14142" fmla="*/ 678997 h 6858000"/>
              <a:gd name="connsiteX14143" fmla="*/ 2395067 w 7735930"/>
              <a:gd name="connsiteY14143" fmla="*/ 686009 h 6858000"/>
              <a:gd name="connsiteX14144" fmla="*/ 2375732 w 7735930"/>
              <a:gd name="connsiteY14144" fmla="*/ 695648 h 6858000"/>
              <a:gd name="connsiteX14145" fmla="*/ 2358255 w 7735930"/>
              <a:gd name="connsiteY14145" fmla="*/ 691832 h 6858000"/>
              <a:gd name="connsiteX14146" fmla="*/ 2358254 w 7735930"/>
              <a:gd name="connsiteY14146" fmla="*/ 691832 h 6858000"/>
              <a:gd name="connsiteX14147" fmla="*/ 2332602 w 7735930"/>
              <a:gd name="connsiteY14147" fmla="*/ 729700 h 6858000"/>
              <a:gd name="connsiteX14148" fmla="*/ 2330005 w 7735930"/>
              <a:gd name="connsiteY14148" fmla="*/ 750148 h 6858000"/>
              <a:gd name="connsiteX14149" fmla="*/ 2258572 w 7735930"/>
              <a:gd name="connsiteY14149" fmla="*/ 823233 h 6858000"/>
              <a:gd name="connsiteX14150" fmla="*/ 2216360 w 7735930"/>
              <a:gd name="connsiteY14150" fmla="*/ 910330 h 6858000"/>
              <a:gd name="connsiteX14151" fmla="*/ 2183566 w 7735930"/>
              <a:gd name="connsiteY14151" fmla="*/ 844061 h 6858000"/>
              <a:gd name="connsiteX14152" fmla="*/ 2123172 w 7735930"/>
              <a:gd name="connsiteY14152" fmla="*/ 836487 h 6858000"/>
              <a:gd name="connsiteX14153" fmla="*/ 2156292 w 7735930"/>
              <a:gd name="connsiteY14153" fmla="*/ 737652 h 6858000"/>
              <a:gd name="connsiteX14154" fmla="*/ 2224803 w 7735930"/>
              <a:gd name="connsiteY14154" fmla="*/ 685015 h 6858000"/>
              <a:gd name="connsiteX14155" fmla="*/ 2226751 w 7735930"/>
              <a:gd name="connsiteY14155" fmla="*/ 592239 h 6858000"/>
              <a:gd name="connsiteX14156" fmla="*/ 2249804 w 7735930"/>
              <a:gd name="connsiteY14156" fmla="*/ 574441 h 6858000"/>
              <a:gd name="connsiteX14157" fmla="*/ 2252402 w 7735930"/>
              <a:gd name="connsiteY14157" fmla="*/ 554371 h 6858000"/>
              <a:gd name="connsiteX14158" fmla="*/ 2283248 w 7735930"/>
              <a:gd name="connsiteY14158" fmla="*/ 475984 h 6858000"/>
              <a:gd name="connsiteX14159" fmla="*/ 2313513 w 7735930"/>
              <a:gd name="connsiteY14159" fmla="*/ 452565 h 6858000"/>
              <a:gd name="connsiteX14160" fmla="*/ 2351761 w 7735930"/>
              <a:gd name="connsiteY14160" fmla="*/ 422969 h 6858000"/>
              <a:gd name="connsiteX14161" fmla="*/ 2370918 w 7735930"/>
              <a:gd name="connsiteY14161" fmla="*/ 353670 h 6858000"/>
              <a:gd name="connsiteX14162" fmla="*/ 2416701 w 7735930"/>
              <a:gd name="connsiteY14162" fmla="*/ 318074 h 6858000"/>
              <a:gd name="connsiteX14163" fmla="*/ 2490732 w 7735930"/>
              <a:gd name="connsiteY14163" fmla="*/ 224540 h 6858000"/>
              <a:gd name="connsiteX14164" fmla="*/ 2553723 w 7735930"/>
              <a:gd name="connsiteY14164" fmla="*/ 140473 h 6858000"/>
              <a:gd name="connsiteX14165" fmla="*/ 2590415 w 7735930"/>
              <a:gd name="connsiteY14165" fmla="*/ 93517 h 6858000"/>
              <a:gd name="connsiteX14166" fmla="*/ 2590049 w 7735930"/>
              <a:gd name="connsiteY14166" fmla="*/ 81020 h 6858000"/>
              <a:gd name="connsiteX14167" fmla="*/ 2590049 w 7735930"/>
              <a:gd name="connsiteY14167" fmla="*/ 81021 h 6858000"/>
              <a:gd name="connsiteX14168" fmla="*/ 2590048 w 7735930"/>
              <a:gd name="connsiteY14168" fmla="*/ 81020 h 6858000"/>
              <a:gd name="connsiteX14169" fmla="*/ 2590414 w 7735930"/>
              <a:gd name="connsiteY14169" fmla="*/ 93517 h 6858000"/>
              <a:gd name="connsiteX14170" fmla="*/ 2555996 w 7735930"/>
              <a:gd name="connsiteY14170" fmla="*/ 119645 h 6858000"/>
              <a:gd name="connsiteX14171" fmla="*/ 2553612 w 7735930"/>
              <a:gd name="connsiteY14171" fmla="*/ 106427 h 6858000"/>
              <a:gd name="connsiteX14172" fmla="*/ 2552425 w 7735930"/>
              <a:gd name="connsiteY14172" fmla="*/ 67767 h 6858000"/>
              <a:gd name="connsiteX14173" fmla="*/ 2633181 w 7735930"/>
              <a:gd name="connsiteY14173" fmla="*/ 825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  <a:cxn ang="0">
                <a:pos x="connsiteX13198" y="connsiteY13198"/>
              </a:cxn>
              <a:cxn ang="0">
                <a:pos x="connsiteX13199" y="connsiteY13199"/>
              </a:cxn>
              <a:cxn ang="0">
                <a:pos x="connsiteX13200" y="connsiteY13200"/>
              </a:cxn>
              <a:cxn ang="0">
                <a:pos x="connsiteX13201" y="connsiteY13201"/>
              </a:cxn>
              <a:cxn ang="0">
                <a:pos x="connsiteX13202" y="connsiteY13202"/>
              </a:cxn>
              <a:cxn ang="0">
                <a:pos x="connsiteX13203" y="connsiteY13203"/>
              </a:cxn>
              <a:cxn ang="0">
                <a:pos x="connsiteX13204" y="connsiteY13204"/>
              </a:cxn>
              <a:cxn ang="0">
                <a:pos x="connsiteX13205" y="connsiteY13205"/>
              </a:cxn>
              <a:cxn ang="0">
                <a:pos x="connsiteX13206" y="connsiteY13206"/>
              </a:cxn>
              <a:cxn ang="0">
                <a:pos x="connsiteX13207" y="connsiteY13207"/>
              </a:cxn>
              <a:cxn ang="0">
                <a:pos x="connsiteX13208" y="connsiteY13208"/>
              </a:cxn>
              <a:cxn ang="0">
                <a:pos x="connsiteX13209" y="connsiteY13209"/>
              </a:cxn>
              <a:cxn ang="0">
                <a:pos x="connsiteX13210" y="connsiteY13210"/>
              </a:cxn>
              <a:cxn ang="0">
                <a:pos x="connsiteX13211" y="connsiteY13211"/>
              </a:cxn>
              <a:cxn ang="0">
                <a:pos x="connsiteX13212" y="connsiteY13212"/>
              </a:cxn>
              <a:cxn ang="0">
                <a:pos x="connsiteX13213" y="connsiteY13213"/>
              </a:cxn>
              <a:cxn ang="0">
                <a:pos x="connsiteX13214" y="connsiteY13214"/>
              </a:cxn>
              <a:cxn ang="0">
                <a:pos x="connsiteX13215" y="connsiteY13215"/>
              </a:cxn>
              <a:cxn ang="0">
                <a:pos x="connsiteX13216" y="connsiteY13216"/>
              </a:cxn>
              <a:cxn ang="0">
                <a:pos x="connsiteX13217" y="connsiteY13217"/>
              </a:cxn>
              <a:cxn ang="0">
                <a:pos x="connsiteX13218" y="connsiteY13218"/>
              </a:cxn>
              <a:cxn ang="0">
                <a:pos x="connsiteX13219" y="connsiteY13219"/>
              </a:cxn>
              <a:cxn ang="0">
                <a:pos x="connsiteX13220" y="connsiteY13220"/>
              </a:cxn>
              <a:cxn ang="0">
                <a:pos x="connsiteX13221" y="connsiteY13221"/>
              </a:cxn>
              <a:cxn ang="0">
                <a:pos x="connsiteX13222" y="connsiteY13222"/>
              </a:cxn>
              <a:cxn ang="0">
                <a:pos x="connsiteX13223" y="connsiteY13223"/>
              </a:cxn>
              <a:cxn ang="0">
                <a:pos x="connsiteX13224" y="connsiteY13224"/>
              </a:cxn>
              <a:cxn ang="0">
                <a:pos x="connsiteX13225" y="connsiteY13225"/>
              </a:cxn>
              <a:cxn ang="0">
                <a:pos x="connsiteX13226" y="connsiteY13226"/>
              </a:cxn>
              <a:cxn ang="0">
                <a:pos x="connsiteX13227" y="connsiteY13227"/>
              </a:cxn>
              <a:cxn ang="0">
                <a:pos x="connsiteX13228" y="connsiteY13228"/>
              </a:cxn>
              <a:cxn ang="0">
                <a:pos x="connsiteX13229" y="connsiteY13229"/>
              </a:cxn>
              <a:cxn ang="0">
                <a:pos x="connsiteX13230" y="connsiteY13230"/>
              </a:cxn>
              <a:cxn ang="0">
                <a:pos x="connsiteX13231" y="connsiteY13231"/>
              </a:cxn>
              <a:cxn ang="0">
                <a:pos x="connsiteX13232" y="connsiteY13232"/>
              </a:cxn>
              <a:cxn ang="0">
                <a:pos x="connsiteX13233" y="connsiteY13233"/>
              </a:cxn>
              <a:cxn ang="0">
                <a:pos x="connsiteX13234" y="connsiteY13234"/>
              </a:cxn>
              <a:cxn ang="0">
                <a:pos x="connsiteX13235" y="connsiteY13235"/>
              </a:cxn>
              <a:cxn ang="0">
                <a:pos x="connsiteX13236" y="connsiteY13236"/>
              </a:cxn>
              <a:cxn ang="0">
                <a:pos x="connsiteX13237" y="connsiteY13237"/>
              </a:cxn>
              <a:cxn ang="0">
                <a:pos x="connsiteX13238" y="connsiteY13238"/>
              </a:cxn>
              <a:cxn ang="0">
                <a:pos x="connsiteX13239" y="connsiteY13239"/>
              </a:cxn>
              <a:cxn ang="0">
                <a:pos x="connsiteX13240" y="connsiteY13240"/>
              </a:cxn>
              <a:cxn ang="0">
                <a:pos x="connsiteX13241" y="connsiteY13241"/>
              </a:cxn>
              <a:cxn ang="0">
                <a:pos x="connsiteX13242" y="connsiteY13242"/>
              </a:cxn>
              <a:cxn ang="0">
                <a:pos x="connsiteX13243" y="connsiteY13243"/>
              </a:cxn>
              <a:cxn ang="0">
                <a:pos x="connsiteX13244" y="connsiteY13244"/>
              </a:cxn>
              <a:cxn ang="0">
                <a:pos x="connsiteX13245" y="connsiteY13245"/>
              </a:cxn>
              <a:cxn ang="0">
                <a:pos x="connsiteX13246" y="connsiteY13246"/>
              </a:cxn>
              <a:cxn ang="0">
                <a:pos x="connsiteX13247" y="connsiteY13247"/>
              </a:cxn>
              <a:cxn ang="0">
                <a:pos x="connsiteX13248" y="connsiteY13248"/>
              </a:cxn>
              <a:cxn ang="0">
                <a:pos x="connsiteX13249" y="connsiteY13249"/>
              </a:cxn>
              <a:cxn ang="0">
                <a:pos x="connsiteX13250" y="connsiteY13250"/>
              </a:cxn>
              <a:cxn ang="0">
                <a:pos x="connsiteX13251" y="connsiteY13251"/>
              </a:cxn>
              <a:cxn ang="0">
                <a:pos x="connsiteX13252" y="connsiteY13252"/>
              </a:cxn>
              <a:cxn ang="0">
                <a:pos x="connsiteX13253" y="connsiteY13253"/>
              </a:cxn>
              <a:cxn ang="0">
                <a:pos x="connsiteX13254" y="connsiteY13254"/>
              </a:cxn>
              <a:cxn ang="0">
                <a:pos x="connsiteX13255" y="connsiteY13255"/>
              </a:cxn>
              <a:cxn ang="0">
                <a:pos x="connsiteX13256" y="connsiteY13256"/>
              </a:cxn>
              <a:cxn ang="0">
                <a:pos x="connsiteX13257" y="connsiteY13257"/>
              </a:cxn>
              <a:cxn ang="0">
                <a:pos x="connsiteX13258" y="connsiteY13258"/>
              </a:cxn>
              <a:cxn ang="0">
                <a:pos x="connsiteX13259" y="connsiteY13259"/>
              </a:cxn>
              <a:cxn ang="0">
                <a:pos x="connsiteX13260" y="connsiteY13260"/>
              </a:cxn>
              <a:cxn ang="0">
                <a:pos x="connsiteX13261" y="connsiteY13261"/>
              </a:cxn>
              <a:cxn ang="0">
                <a:pos x="connsiteX13262" y="connsiteY13262"/>
              </a:cxn>
              <a:cxn ang="0">
                <a:pos x="connsiteX13263" y="connsiteY13263"/>
              </a:cxn>
              <a:cxn ang="0">
                <a:pos x="connsiteX13264" y="connsiteY13264"/>
              </a:cxn>
              <a:cxn ang="0">
                <a:pos x="connsiteX13265" y="connsiteY13265"/>
              </a:cxn>
              <a:cxn ang="0">
                <a:pos x="connsiteX13266" y="connsiteY13266"/>
              </a:cxn>
              <a:cxn ang="0">
                <a:pos x="connsiteX13267" y="connsiteY13267"/>
              </a:cxn>
              <a:cxn ang="0">
                <a:pos x="connsiteX13268" y="connsiteY13268"/>
              </a:cxn>
              <a:cxn ang="0">
                <a:pos x="connsiteX13269" y="connsiteY13269"/>
              </a:cxn>
              <a:cxn ang="0">
                <a:pos x="connsiteX13270" y="connsiteY13270"/>
              </a:cxn>
              <a:cxn ang="0">
                <a:pos x="connsiteX13271" y="connsiteY13271"/>
              </a:cxn>
              <a:cxn ang="0">
                <a:pos x="connsiteX13272" y="connsiteY13272"/>
              </a:cxn>
              <a:cxn ang="0">
                <a:pos x="connsiteX13273" y="connsiteY13273"/>
              </a:cxn>
              <a:cxn ang="0">
                <a:pos x="connsiteX13274" y="connsiteY13274"/>
              </a:cxn>
              <a:cxn ang="0">
                <a:pos x="connsiteX13275" y="connsiteY13275"/>
              </a:cxn>
              <a:cxn ang="0">
                <a:pos x="connsiteX13276" y="connsiteY13276"/>
              </a:cxn>
              <a:cxn ang="0">
                <a:pos x="connsiteX13277" y="connsiteY13277"/>
              </a:cxn>
              <a:cxn ang="0">
                <a:pos x="connsiteX13278" y="connsiteY13278"/>
              </a:cxn>
              <a:cxn ang="0">
                <a:pos x="connsiteX13279" y="connsiteY13279"/>
              </a:cxn>
              <a:cxn ang="0">
                <a:pos x="connsiteX13280" y="connsiteY13280"/>
              </a:cxn>
              <a:cxn ang="0">
                <a:pos x="connsiteX13281" y="connsiteY13281"/>
              </a:cxn>
              <a:cxn ang="0">
                <a:pos x="connsiteX13282" y="connsiteY13282"/>
              </a:cxn>
              <a:cxn ang="0">
                <a:pos x="connsiteX13283" y="connsiteY13283"/>
              </a:cxn>
              <a:cxn ang="0">
                <a:pos x="connsiteX13284" y="connsiteY13284"/>
              </a:cxn>
              <a:cxn ang="0">
                <a:pos x="connsiteX13285" y="connsiteY13285"/>
              </a:cxn>
              <a:cxn ang="0">
                <a:pos x="connsiteX13286" y="connsiteY13286"/>
              </a:cxn>
              <a:cxn ang="0">
                <a:pos x="connsiteX13287" y="connsiteY13287"/>
              </a:cxn>
              <a:cxn ang="0">
                <a:pos x="connsiteX13288" y="connsiteY13288"/>
              </a:cxn>
              <a:cxn ang="0">
                <a:pos x="connsiteX13289" y="connsiteY13289"/>
              </a:cxn>
              <a:cxn ang="0">
                <a:pos x="connsiteX13290" y="connsiteY13290"/>
              </a:cxn>
              <a:cxn ang="0">
                <a:pos x="connsiteX13291" y="connsiteY13291"/>
              </a:cxn>
              <a:cxn ang="0">
                <a:pos x="connsiteX13292" y="connsiteY13292"/>
              </a:cxn>
              <a:cxn ang="0">
                <a:pos x="connsiteX13293" y="connsiteY13293"/>
              </a:cxn>
              <a:cxn ang="0">
                <a:pos x="connsiteX13294" y="connsiteY13294"/>
              </a:cxn>
              <a:cxn ang="0">
                <a:pos x="connsiteX13295" y="connsiteY13295"/>
              </a:cxn>
              <a:cxn ang="0">
                <a:pos x="connsiteX13296" y="connsiteY13296"/>
              </a:cxn>
              <a:cxn ang="0">
                <a:pos x="connsiteX13297" y="connsiteY13297"/>
              </a:cxn>
              <a:cxn ang="0">
                <a:pos x="connsiteX13298" y="connsiteY13298"/>
              </a:cxn>
              <a:cxn ang="0">
                <a:pos x="connsiteX13299" y="connsiteY13299"/>
              </a:cxn>
              <a:cxn ang="0">
                <a:pos x="connsiteX13300" y="connsiteY13300"/>
              </a:cxn>
              <a:cxn ang="0">
                <a:pos x="connsiteX13301" y="connsiteY13301"/>
              </a:cxn>
              <a:cxn ang="0">
                <a:pos x="connsiteX13302" y="connsiteY13302"/>
              </a:cxn>
              <a:cxn ang="0">
                <a:pos x="connsiteX13303" y="connsiteY13303"/>
              </a:cxn>
              <a:cxn ang="0">
                <a:pos x="connsiteX13304" y="connsiteY13304"/>
              </a:cxn>
              <a:cxn ang="0">
                <a:pos x="connsiteX13305" y="connsiteY13305"/>
              </a:cxn>
              <a:cxn ang="0">
                <a:pos x="connsiteX13306" y="connsiteY13306"/>
              </a:cxn>
              <a:cxn ang="0">
                <a:pos x="connsiteX13307" y="connsiteY13307"/>
              </a:cxn>
              <a:cxn ang="0">
                <a:pos x="connsiteX13308" y="connsiteY13308"/>
              </a:cxn>
              <a:cxn ang="0">
                <a:pos x="connsiteX13309" y="connsiteY13309"/>
              </a:cxn>
              <a:cxn ang="0">
                <a:pos x="connsiteX13310" y="connsiteY13310"/>
              </a:cxn>
              <a:cxn ang="0">
                <a:pos x="connsiteX13311" y="connsiteY13311"/>
              </a:cxn>
              <a:cxn ang="0">
                <a:pos x="connsiteX13312" y="connsiteY13312"/>
              </a:cxn>
              <a:cxn ang="0">
                <a:pos x="connsiteX13313" y="connsiteY13313"/>
              </a:cxn>
              <a:cxn ang="0">
                <a:pos x="connsiteX13314" y="connsiteY13314"/>
              </a:cxn>
              <a:cxn ang="0">
                <a:pos x="connsiteX13315" y="connsiteY13315"/>
              </a:cxn>
              <a:cxn ang="0">
                <a:pos x="connsiteX13316" y="connsiteY13316"/>
              </a:cxn>
              <a:cxn ang="0">
                <a:pos x="connsiteX13317" y="connsiteY13317"/>
              </a:cxn>
              <a:cxn ang="0">
                <a:pos x="connsiteX13318" y="connsiteY13318"/>
              </a:cxn>
              <a:cxn ang="0">
                <a:pos x="connsiteX13319" y="connsiteY13319"/>
              </a:cxn>
              <a:cxn ang="0">
                <a:pos x="connsiteX13320" y="connsiteY13320"/>
              </a:cxn>
              <a:cxn ang="0">
                <a:pos x="connsiteX13321" y="connsiteY13321"/>
              </a:cxn>
              <a:cxn ang="0">
                <a:pos x="connsiteX13322" y="connsiteY13322"/>
              </a:cxn>
              <a:cxn ang="0">
                <a:pos x="connsiteX13323" y="connsiteY13323"/>
              </a:cxn>
              <a:cxn ang="0">
                <a:pos x="connsiteX13324" y="connsiteY13324"/>
              </a:cxn>
              <a:cxn ang="0">
                <a:pos x="connsiteX13325" y="connsiteY13325"/>
              </a:cxn>
              <a:cxn ang="0">
                <a:pos x="connsiteX13326" y="connsiteY13326"/>
              </a:cxn>
              <a:cxn ang="0">
                <a:pos x="connsiteX13327" y="connsiteY13327"/>
              </a:cxn>
              <a:cxn ang="0">
                <a:pos x="connsiteX13328" y="connsiteY13328"/>
              </a:cxn>
              <a:cxn ang="0">
                <a:pos x="connsiteX13329" y="connsiteY13329"/>
              </a:cxn>
              <a:cxn ang="0">
                <a:pos x="connsiteX13330" y="connsiteY13330"/>
              </a:cxn>
              <a:cxn ang="0">
                <a:pos x="connsiteX13331" y="connsiteY13331"/>
              </a:cxn>
              <a:cxn ang="0">
                <a:pos x="connsiteX13332" y="connsiteY13332"/>
              </a:cxn>
              <a:cxn ang="0">
                <a:pos x="connsiteX13333" y="connsiteY13333"/>
              </a:cxn>
              <a:cxn ang="0">
                <a:pos x="connsiteX13334" y="connsiteY13334"/>
              </a:cxn>
              <a:cxn ang="0">
                <a:pos x="connsiteX13335" y="connsiteY13335"/>
              </a:cxn>
              <a:cxn ang="0">
                <a:pos x="connsiteX13336" y="connsiteY13336"/>
              </a:cxn>
              <a:cxn ang="0">
                <a:pos x="connsiteX13337" y="connsiteY13337"/>
              </a:cxn>
              <a:cxn ang="0">
                <a:pos x="connsiteX13338" y="connsiteY13338"/>
              </a:cxn>
              <a:cxn ang="0">
                <a:pos x="connsiteX13339" y="connsiteY13339"/>
              </a:cxn>
              <a:cxn ang="0">
                <a:pos x="connsiteX13340" y="connsiteY13340"/>
              </a:cxn>
              <a:cxn ang="0">
                <a:pos x="connsiteX13341" y="connsiteY13341"/>
              </a:cxn>
              <a:cxn ang="0">
                <a:pos x="connsiteX13342" y="connsiteY13342"/>
              </a:cxn>
              <a:cxn ang="0">
                <a:pos x="connsiteX13343" y="connsiteY13343"/>
              </a:cxn>
              <a:cxn ang="0">
                <a:pos x="connsiteX13344" y="connsiteY13344"/>
              </a:cxn>
              <a:cxn ang="0">
                <a:pos x="connsiteX13345" y="connsiteY13345"/>
              </a:cxn>
              <a:cxn ang="0">
                <a:pos x="connsiteX13346" y="connsiteY13346"/>
              </a:cxn>
              <a:cxn ang="0">
                <a:pos x="connsiteX13347" y="connsiteY13347"/>
              </a:cxn>
              <a:cxn ang="0">
                <a:pos x="connsiteX13348" y="connsiteY13348"/>
              </a:cxn>
              <a:cxn ang="0">
                <a:pos x="connsiteX13349" y="connsiteY13349"/>
              </a:cxn>
              <a:cxn ang="0">
                <a:pos x="connsiteX13350" y="connsiteY13350"/>
              </a:cxn>
              <a:cxn ang="0">
                <a:pos x="connsiteX13351" y="connsiteY13351"/>
              </a:cxn>
              <a:cxn ang="0">
                <a:pos x="connsiteX13352" y="connsiteY13352"/>
              </a:cxn>
              <a:cxn ang="0">
                <a:pos x="connsiteX13353" y="connsiteY13353"/>
              </a:cxn>
              <a:cxn ang="0">
                <a:pos x="connsiteX13354" y="connsiteY13354"/>
              </a:cxn>
              <a:cxn ang="0">
                <a:pos x="connsiteX13355" y="connsiteY13355"/>
              </a:cxn>
              <a:cxn ang="0">
                <a:pos x="connsiteX13356" y="connsiteY13356"/>
              </a:cxn>
              <a:cxn ang="0">
                <a:pos x="connsiteX13357" y="connsiteY13357"/>
              </a:cxn>
              <a:cxn ang="0">
                <a:pos x="connsiteX13358" y="connsiteY13358"/>
              </a:cxn>
              <a:cxn ang="0">
                <a:pos x="connsiteX13359" y="connsiteY13359"/>
              </a:cxn>
              <a:cxn ang="0">
                <a:pos x="connsiteX13360" y="connsiteY13360"/>
              </a:cxn>
              <a:cxn ang="0">
                <a:pos x="connsiteX13361" y="connsiteY13361"/>
              </a:cxn>
              <a:cxn ang="0">
                <a:pos x="connsiteX13362" y="connsiteY13362"/>
              </a:cxn>
              <a:cxn ang="0">
                <a:pos x="connsiteX13363" y="connsiteY13363"/>
              </a:cxn>
              <a:cxn ang="0">
                <a:pos x="connsiteX13364" y="connsiteY13364"/>
              </a:cxn>
              <a:cxn ang="0">
                <a:pos x="connsiteX13365" y="connsiteY13365"/>
              </a:cxn>
              <a:cxn ang="0">
                <a:pos x="connsiteX13366" y="connsiteY13366"/>
              </a:cxn>
              <a:cxn ang="0">
                <a:pos x="connsiteX13367" y="connsiteY13367"/>
              </a:cxn>
              <a:cxn ang="0">
                <a:pos x="connsiteX13368" y="connsiteY13368"/>
              </a:cxn>
              <a:cxn ang="0">
                <a:pos x="connsiteX13369" y="connsiteY13369"/>
              </a:cxn>
              <a:cxn ang="0">
                <a:pos x="connsiteX13370" y="connsiteY13370"/>
              </a:cxn>
              <a:cxn ang="0">
                <a:pos x="connsiteX13371" y="connsiteY13371"/>
              </a:cxn>
              <a:cxn ang="0">
                <a:pos x="connsiteX13372" y="connsiteY13372"/>
              </a:cxn>
              <a:cxn ang="0">
                <a:pos x="connsiteX13373" y="connsiteY13373"/>
              </a:cxn>
              <a:cxn ang="0">
                <a:pos x="connsiteX13374" y="connsiteY13374"/>
              </a:cxn>
              <a:cxn ang="0">
                <a:pos x="connsiteX13375" y="connsiteY13375"/>
              </a:cxn>
              <a:cxn ang="0">
                <a:pos x="connsiteX13376" y="connsiteY13376"/>
              </a:cxn>
              <a:cxn ang="0">
                <a:pos x="connsiteX13377" y="connsiteY13377"/>
              </a:cxn>
              <a:cxn ang="0">
                <a:pos x="connsiteX13378" y="connsiteY13378"/>
              </a:cxn>
              <a:cxn ang="0">
                <a:pos x="connsiteX13379" y="connsiteY13379"/>
              </a:cxn>
              <a:cxn ang="0">
                <a:pos x="connsiteX13380" y="connsiteY13380"/>
              </a:cxn>
              <a:cxn ang="0">
                <a:pos x="connsiteX13381" y="connsiteY13381"/>
              </a:cxn>
              <a:cxn ang="0">
                <a:pos x="connsiteX13382" y="connsiteY13382"/>
              </a:cxn>
              <a:cxn ang="0">
                <a:pos x="connsiteX13383" y="connsiteY13383"/>
              </a:cxn>
              <a:cxn ang="0">
                <a:pos x="connsiteX13384" y="connsiteY13384"/>
              </a:cxn>
              <a:cxn ang="0">
                <a:pos x="connsiteX13385" y="connsiteY13385"/>
              </a:cxn>
              <a:cxn ang="0">
                <a:pos x="connsiteX13386" y="connsiteY13386"/>
              </a:cxn>
              <a:cxn ang="0">
                <a:pos x="connsiteX13387" y="connsiteY13387"/>
              </a:cxn>
              <a:cxn ang="0">
                <a:pos x="connsiteX13388" y="connsiteY13388"/>
              </a:cxn>
              <a:cxn ang="0">
                <a:pos x="connsiteX13389" y="connsiteY13389"/>
              </a:cxn>
              <a:cxn ang="0">
                <a:pos x="connsiteX13390" y="connsiteY13390"/>
              </a:cxn>
              <a:cxn ang="0">
                <a:pos x="connsiteX13391" y="connsiteY13391"/>
              </a:cxn>
              <a:cxn ang="0">
                <a:pos x="connsiteX13392" y="connsiteY13392"/>
              </a:cxn>
              <a:cxn ang="0">
                <a:pos x="connsiteX13393" y="connsiteY13393"/>
              </a:cxn>
              <a:cxn ang="0">
                <a:pos x="connsiteX13394" y="connsiteY13394"/>
              </a:cxn>
              <a:cxn ang="0">
                <a:pos x="connsiteX13395" y="connsiteY13395"/>
              </a:cxn>
              <a:cxn ang="0">
                <a:pos x="connsiteX13396" y="connsiteY13396"/>
              </a:cxn>
              <a:cxn ang="0">
                <a:pos x="connsiteX13397" y="connsiteY13397"/>
              </a:cxn>
              <a:cxn ang="0">
                <a:pos x="connsiteX13398" y="connsiteY13398"/>
              </a:cxn>
              <a:cxn ang="0">
                <a:pos x="connsiteX13399" y="connsiteY13399"/>
              </a:cxn>
              <a:cxn ang="0">
                <a:pos x="connsiteX13400" y="connsiteY13400"/>
              </a:cxn>
              <a:cxn ang="0">
                <a:pos x="connsiteX13401" y="connsiteY13401"/>
              </a:cxn>
              <a:cxn ang="0">
                <a:pos x="connsiteX13402" y="connsiteY13402"/>
              </a:cxn>
              <a:cxn ang="0">
                <a:pos x="connsiteX13403" y="connsiteY13403"/>
              </a:cxn>
              <a:cxn ang="0">
                <a:pos x="connsiteX13404" y="connsiteY13404"/>
              </a:cxn>
              <a:cxn ang="0">
                <a:pos x="connsiteX13405" y="connsiteY13405"/>
              </a:cxn>
              <a:cxn ang="0">
                <a:pos x="connsiteX13406" y="connsiteY13406"/>
              </a:cxn>
              <a:cxn ang="0">
                <a:pos x="connsiteX13407" y="connsiteY13407"/>
              </a:cxn>
              <a:cxn ang="0">
                <a:pos x="connsiteX13408" y="connsiteY13408"/>
              </a:cxn>
              <a:cxn ang="0">
                <a:pos x="connsiteX13409" y="connsiteY13409"/>
              </a:cxn>
              <a:cxn ang="0">
                <a:pos x="connsiteX13410" y="connsiteY13410"/>
              </a:cxn>
              <a:cxn ang="0">
                <a:pos x="connsiteX13411" y="connsiteY13411"/>
              </a:cxn>
              <a:cxn ang="0">
                <a:pos x="connsiteX13412" y="connsiteY13412"/>
              </a:cxn>
              <a:cxn ang="0">
                <a:pos x="connsiteX13413" y="connsiteY13413"/>
              </a:cxn>
              <a:cxn ang="0">
                <a:pos x="connsiteX13414" y="connsiteY13414"/>
              </a:cxn>
              <a:cxn ang="0">
                <a:pos x="connsiteX13415" y="connsiteY13415"/>
              </a:cxn>
              <a:cxn ang="0">
                <a:pos x="connsiteX13416" y="connsiteY13416"/>
              </a:cxn>
              <a:cxn ang="0">
                <a:pos x="connsiteX13417" y="connsiteY13417"/>
              </a:cxn>
              <a:cxn ang="0">
                <a:pos x="connsiteX13418" y="connsiteY13418"/>
              </a:cxn>
              <a:cxn ang="0">
                <a:pos x="connsiteX13419" y="connsiteY13419"/>
              </a:cxn>
              <a:cxn ang="0">
                <a:pos x="connsiteX13420" y="connsiteY13420"/>
              </a:cxn>
              <a:cxn ang="0">
                <a:pos x="connsiteX13421" y="connsiteY13421"/>
              </a:cxn>
              <a:cxn ang="0">
                <a:pos x="connsiteX13422" y="connsiteY13422"/>
              </a:cxn>
              <a:cxn ang="0">
                <a:pos x="connsiteX13423" y="connsiteY13423"/>
              </a:cxn>
              <a:cxn ang="0">
                <a:pos x="connsiteX13424" y="connsiteY13424"/>
              </a:cxn>
              <a:cxn ang="0">
                <a:pos x="connsiteX13425" y="connsiteY13425"/>
              </a:cxn>
              <a:cxn ang="0">
                <a:pos x="connsiteX13426" y="connsiteY13426"/>
              </a:cxn>
              <a:cxn ang="0">
                <a:pos x="connsiteX13427" y="connsiteY13427"/>
              </a:cxn>
              <a:cxn ang="0">
                <a:pos x="connsiteX13428" y="connsiteY13428"/>
              </a:cxn>
              <a:cxn ang="0">
                <a:pos x="connsiteX13429" y="connsiteY13429"/>
              </a:cxn>
              <a:cxn ang="0">
                <a:pos x="connsiteX13430" y="connsiteY13430"/>
              </a:cxn>
              <a:cxn ang="0">
                <a:pos x="connsiteX13431" y="connsiteY13431"/>
              </a:cxn>
              <a:cxn ang="0">
                <a:pos x="connsiteX13432" y="connsiteY13432"/>
              </a:cxn>
              <a:cxn ang="0">
                <a:pos x="connsiteX13433" y="connsiteY13433"/>
              </a:cxn>
              <a:cxn ang="0">
                <a:pos x="connsiteX13434" y="connsiteY13434"/>
              </a:cxn>
              <a:cxn ang="0">
                <a:pos x="connsiteX13435" y="connsiteY13435"/>
              </a:cxn>
              <a:cxn ang="0">
                <a:pos x="connsiteX13436" y="connsiteY13436"/>
              </a:cxn>
              <a:cxn ang="0">
                <a:pos x="connsiteX13437" y="connsiteY13437"/>
              </a:cxn>
              <a:cxn ang="0">
                <a:pos x="connsiteX13438" y="connsiteY13438"/>
              </a:cxn>
              <a:cxn ang="0">
                <a:pos x="connsiteX13439" y="connsiteY13439"/>
              </a:cxn>
              <a:cxn ang="0">
                <a:pos x="connsiteX13440" y="connsiteY13440"/>
              </a:cxn>
              <a:cxn ang="0">
                <a:pos x="connsiteX13441" y="connsiteY13441"/>
              </a:cxn>
              <a:cxn ang="0">
                <a:pos x="connsiteX13442" y="connsiteY13442"/>
              </a:cxn>
              <a:cxn ang="0">
                <a:pos x="connsiteX13443" y="connsiteY13443"/>
              </a:cxn>
              <a:cxn ang="0">
                <a:pos x="connsiteX13444" y="connsiteY13444"/>
              </a:cxn>
              <a:cxn ang="0">
                <a:pos x="connsiteX13445" y="connsiteY13445"/>
              </a:cxn>
              <a:cxn ang="0">
                <a:pos x="connsiteX13446" y="connsiteY13446"/>
              </a:cxn>
              <a:cxn ang="0">
                <a:pos x="connsiteX13447" y="connsiteY13447"/>
              </a:cxn>
              <a:cxn ang="0">
                <a:pos x="connsiteX13448" y="connsiteY13448"/>
              </a:cxn>
              <a:cxn ang="0">
                <a:pos x="connsiteX13449" y="connsiteY13449"/>
              </a:cxn>
              <a:cxn ang="0">
                <a:pos x="connsiteX13450" y="connsiteY13450"/>
              </a:cxn>
              <a:cxn ang="0">
                <a:pos x="connsiteX13451" y="connsiteY13451"/>
              </a:cxn>
              <a:cxn ang="0">
                <a:pos x="connsiteX13452" y="connsiteY13452"/>
              </a:cxn>
              <a:cxn ang="0">
                <a:pos x="connsiteX13453" y="connsiteY13453"/>
              </a:cxn>
              <a:cxn ang="0">
                <a:pos x="connsiteX13454" y="connsiteY13454"/>
              </a:cxn>
              <a:cxn ang="0">
                <a:pos x="connsiteX13455" y="connsiteY13455"/>
              </a:cxn>
              <a:cxn ang="0">
                <a:pos x="connsiteX13456" y="connsiteY13456"/>
              </a:cxn>
              <a:cxn ang="0">
                <a:pos x="connsiteX13457" y="connsiteY13457"/>
              </a:cxn>
              <a:cxn ang="0">
                <a:pos x="connsiteX13458" y="connsiteY13458"/>
              </a:cxn>
              <a:cxn ang="0">
                <a:pos x="connsiteX13459" y="connsiteY13459"/>
              </a:cxn>
              <a:cxn ang="0">
                <a:pos x="connsiteX13460" y="connsiteY13460"/>
              </a:cxn>
              <a:cxn ang="0">
                <a:pos x="connsiteX13461" y="connsiteY13461"/>
              </a:cxn>
              <a:cxn ang="0">
                <a:pos x="connsiteX13462" y="connsiteY13462"/>
              </a:cxn>
              <a:cxn ang="0">
                <a:pos x="connsiteX13463" y="connsiteY13463"/>
              </a:cxn>
              <a:cxn ang="0">
                <a:pos x="connsiteX13464" y="connsiteY13464"/>
              </a:cxn>
              <a:cxn ang="0">
                <a:pos x="connsiteX13465" y="connsiteY13465"/>
              </a:cxn>
              <a:cxn ang="0">
                <a:pos x="connsiteX13466" y="connsiteY13466"/>
              </a:cxn>
              <a:cxn ang="0">
                <a:pos x="connsiteX13467" y="connsiteY13467"/>
              </a:cxn>
              <a:cxn ang="0">
                <a:pos x="connsiteX13468" y="connsiteY13468"/>
              </a:cxn>
              <a:cxn ang="0">
                <a:pos x="connsiteX13469" y="connsiteY13469"/>
              </a:cxn>
              <a:cxn ang="0">
                <a:pos x="connsiteX13470" y="connsiteY13470"/>
              </a:cxn>
              <a:cxn ang="0">
                <a:pos x="connsiteX13471" y="connsiteY13471"/>
              </a:cxn>
              <a:cxn ang="0">
                <a:pos x="connsiteX13472" y="connsiteY13472"/>
              </a:cxn>
              <a:cxn ang="0">
                <a:pos x="connsiteX13473" y="connsiteY13473"/>
              </a:cxn>
              <a:cxn ang="0">
                <a:pos x="connsiteX13474" y="connsiteY13474"/>
              </a:cxn>
              <a:cxn ang="0">
                <a:pos x="connsiteX13475" y="connsiteY13475"/>
              </a:cxn>
              <a:cxn ang="0">
                <a:pos x="connsiteX13476" y="connsiteY13476"/>
              </a:cxn>
              <a:cxn ang="0">
                <a:pos x="connsiteX13477" y="connsiteY13477"/>
              </a:cxn>
              <a:cxn ang="0">
                <a:pos x="connsiteX13478" y="connsiteY13478"/>
              </a:cxn>
              <a:cxn ang="0">
                <a:pos x="connsiteX13479" y="connsiteY13479"/>
              </a:cxn>
              <a:cxn ang="0">
                <a:pos x="connsiteX13480" y="connsiteY13480"/>
              </a:cxn>
              <a:cxn ang="0">
                <a:pos x="connsiteX13481" y="connsiteY13481"/>
              </a:cxn>
              <a:cxn ang="0">
                <a:pos x="connsiteX13482" y="connsiteY13482"/>
              </a:cxn>
              <a:cxn ang="0">
                <a:pos x="connsiteX13483" y="connsiteY13483"/>
              </a:cxn>
              <a:cxn ang="0">
                <a:pos x="connsiteX13484" y="connsiteY13484"/>
              </a:cxn>
              <a:cxn ang="0">
                <a:pos x="connsiteX13485" y="connsiteY13485"/>
              </a:cxn>
              <a:cxn ang="0">
                <a:pos x="connsiteX13486" y="connsiteY13486"/>
              </a:cxn>
              <a:cxn ang="0">
                <a:pos x="connsiteX13487" y="connsiteY13487"/>
              </a:cxn>
              <a:cxn ang="0">
                <a:pos x="connsiteX13488" y="connsiteY13488"/>
              </a:cxn>
              <a:cxn ang="0">
                <a:pos x="connsiteX13489" y="connsiteY13489"/>
              </a:cxn>
              <a:cxn ang="0">
                <a:pos x="connsiteX13490" y="connsiteY13490"/>
              </a:cxn>
              <a:cxn ang="0">
                <a:pos x="connsiteX13491" y="connsiteY13491"/>
              </a:cxn>
              <a:cxn ang="0">
                <a:pos x="connsiteX13492" y="connsiteY13492"/>
              </a:cxn>
              <a:cxn ang="0">
                <a:pos x="connsiteX13493" y="connsiteY13493"/>
              </a:cxn>
              <a:cxn ang="0">
                <a:pos x="connsiteX13494" y="connsiteY13494"/>
              </a:cxn>
              <a:cxn ang="0">
                <a:pos x="connsiteX13495" y="connsiteY13495"/>
              </a:cxn>
              <a:cxn ang="0">
                <a:pos x="connsiteX13496" y="connsiteY13496"/>
              </a:cxn>
              <a:cxn ang="0">
                <a:pos x="connsiteX13497" y="connsiteY13497"/>
              </a:cxn>
              <a:cxn ang="0">
                <a:pos x="connsiteX13498" y="connsiteY13498"/>
              </a:cxn>
              <a:cxn ang="0">
                <a:pos x="connsiteX13499" y="connsiteY13499"/>
              </a:cxn>
              <a:cxn ang="0">
                <a:pos x="connsiteX13500" y="connsiteY13500"/>
              </a:cxn>
              <a:cxn ang="0">
                <a:pos x="connsiteX13501" y="connsiteY13501"/>
              </a:cxn>
              <a:cxn ang="0">
                <a:pos x="connsiteX13502" y="connsiteY13502"/>
              </a:cxn>
              <a:cxn ang="0">
                <a:pos x="connsiteX13503" y="connsiteY13503"/>
              </a:cxn>
              <a:cxn ang="0">
                <a:pos x="connsiteX13504" y="connsiteY13504"/>
              </a:cxn>
              <a:cxn ang="0">
                <a:pos x="connsiteX13505" y="connsiteY13505"/>
              </a:cxn>
              <a:cxn ang="0">
                <a:pos x="connsiteX13506" y="connsiteY13506"/>
              </a:cxn>
              <a:cxn ang="0">
                <a:pos x="connsiteX13507" y="connsiteY13507"/>
              </a:cxn>
              <a:cxn ang="0">
                <a:pos x="connsiteX13508" y="connsiteY13508"/>
              </a:cxn>
              <a:cxn ang="0">
                <a:pos x="connsiteX13509" y="connsiteY13509"/>
              </a:cxn>
              <a:cxn ang="0">
                <a:pos x="connsiteX13510" y="connsiteY13510"/>
              </a:cxn>
              <a:cxn ang="0">
                <a:pos x="connsiteX13511" y="connsiteY13511"/>
              </a:cxn>
              <a:cxn ang="0">
                <a:pos x="connsiteX13512" y="connsiteY13512"/>
              </a:cxn>
              <a:cxn ang="0">
                <a:pos x="connsiteX13513" y="connsiteY13513"/>
              </a:cxn>
              <a:cxn ang="0">
                <a:pos x="connsiteX13514" y="connsiteY13514"/>
              </a:cxn>
              <a:cxn ang="0">
                <a:pos x="connsiteX13515" y="connsiteY13515"/>
              </a:cxn>
              <a:cxn ang="0">
                <a:pos x="connsiteX13516" y="connsiteY13516"/>
              </a:cxn>
              <a:cxn ang="0">
                <a:pos x="connsiteX13517" y="connsiteY13517"/>
              </a:cxn>
              <a:cxn ang="0">
                <a:pos x="connsiteX13518" y="connsiteY13518"/>
              </a:cxn>
              <a:cxn ang="0">
                <a:pos x="connsiteX13519" y="connsiteY13519"/>
              </a:cxn>
              <a:cxn ang="0">
                <a:pos x="connsiteX13520" y="connsiteY13520"/>
              </a:cxn>
              <a:cxn ang="0">
                <a:pos x="connsiteX13521" y="connsiteY13521"/>
              </a:cxn>
              <a:cxn ang="0">
                <a:pos x="connsiteX13522" y="connsiteY13522"/>
              </a:cxn>
              <a:cxn ang="0">
                <a:pos x="connsiteX13523" y="connsiteY13523"/>
              </a:cxn>
              <a:cxn ang="0">
                <a:pos x="connsiteX13524" y="connsiteY13524"/>
              </a:cxn>
              <a:cxn ang="0">
                <a:pos x="connsiteX13525" y="connsiteY13525"/>
              </a:cxn>
              <a:cxn ang="0">
                <a:pos x="connsiteX13526" y="connsiteY13526"/>
              </a:cxn>
              <a:cxn ang="0">
                <a:pos x="connsiteX13527" y="connsiteY13527"/>
              </a:cxn>
              <a:cxn ang="0">
                <a:pos x="connsiteX13528" y="connsiteY13528"/>
              </a:cxn>
              <a:cxn ang="0">
                <a:pos x="connsiteX13529" y="connsiteY13529"/>
              </a:cxn>
              <a:cxn ang="0">
                <a:pos x="connsiteX13530" y="connsiteY13530"/>
              </a:cxn>
              <a:cxn ang="0">
                <a:pos x="connsiteX13531" y="connsiteY13531"/>
              </a:cxn>
              <a:cxn ang="0">
                <a:pos x="connsiteX13532" y="connsiteY13532"/>
              </a:cxn>
              <a:cxn ang="0">
                <a:pos x="connsiteX13533" y="connsiteY13533"/>
              </a:cxn>
              <a:cxn ang="0">
                <a:pos x="connsiteX13534" y="connsiteY13534"/>
              </a:cxn>
              <a:cxn ang="0">
                <a:pos x="connsiteX13535" y="connsiteY13535"/>
              </a:cxn>
              <a:cxn ang="0">
                <a:pos x="connsiteX13536" y="connsiteY13536"/>
              </a:cxn>
              <a:cxn ang="0">
                <a:pos x="connsiteX13537" y="connsiteY13537"/>
              </a:cxn>
              <a:cxn ang="0">
                <a:pos x="connsiteX13538" y="connsiteY13538"/>
              </a:cxn>
              <a:cxn ang="0">
                <a:pos x="connsiteX13539" y="connsiteY13539"/>
              </a:cxn>
              <a:cxn ang="0">
                <a:pos x="connsiteX13540" y="connsiteY13540"/>
              </a:cxn>
              <a:cxn ang="0">
                <a:pos x="connsiteX13541" y="connsiteY13541"/>
              </a:cxn>
              <a:cxn ang="0">
                <a:pos x="connsiteX13542" y="connsiteY13542"/>
              </a:cxn>
              <a:cxn ang="0">
                <a:pos x="connsiteX13543" y="connsiteY13543"/>
              </a:cxn>
              <a:cxn ang="0">
                <a:pos x="connsiteX13544" y="connsiteY13544"/>
              </a:cxn>
              <a:cxn ang="0">
                <a:pos x="connsiteX13545" y="connsiteY13545"/>
              </a:cxn>
              <a:cxn ang="0">
                <a:pos x="connsiteX13546" y="connsiteY13546"/>
              </a:cxn>
              <a:cxn ang="0">
                <a:pos x="connsiteX13547" y="connsiteY13547"/>
              </a:cxn>
              <a:cxn ang="0">
                <a:pos x="connsiteX13548" y="connsiteY13548"/>
              </a:cxn>
              <a:cxn ang="0">
                <a:pos x="connsiteX13549" y="connsiteY13549"/>
              </a:cxn>
              <a:cxn ang="0">
                <a:pos x="connsiteX13550" y="connsiteY13550"/>
              </a:cxn>
              <a:cxn ang="0">
                <a:pos x="connsiteX13551" y="connsiteY13551"/>
              </a:cxn>
              <a:cxn ang="0">
                <a:pos x="connsiteX13552" y="connsiteY13552"/>
              </a:cxn>
              <a:cxn ang="0">
                <a:pos x="connsiteX13553" y="connsiteY13553"/>
              </a:cxn>
              <a:cxn ang="0">
                <a:pos x="connsiteX13554" y="connsiteY13554"/>
              </a:cxn>
              <a:cxn ang="0">
                <a:pos x="connsiteX13555" y="connsiteY13555"/>
              </a:cxn>
              <a:cxn ang="0">
                <a:pos x="connsiteX13556" y="connsiteY13556"/>
              </a:cxn>
              <a:cxn ang="0">
                <a:pos x="connsiteX13557" y="connsiteY13557"/>
              </a:cxn>
              <a:cxn ang="0">
                <a:pos x="connsiteX13558" y="connsiteY13558"/>
              </a:cxn>
              <a:cxn ang="0">
                <a:pos x="connsiteX13559" y="connsiteY13559"/>
              </a:cxn>
              <a:cxn ang="0">
                <a:pos x="connsiteX13560" y="connsiteY13560"/>
              </a:cxn>
              <a:cxn ang="0">
                <a:pos x="connsiteX13561" y="connsiteY13561"/>
              </a:cxn>
              <a:cxn ang="0">
                <a:pos x="connsiteX13562" y="connsiteY13562"/>
              </a:cxn>
              <a:cxn ang="0">
                <a:pos x="connsiteX13563" y="connsiteY13563"/>
              </a:cxn>
              <a:cxn ang="0">
                <a:pos x="connsiteX13564" y="connsiteY13564"/>
              </a:cxn>
              <a:cxn ang="0">
                <a:pos x="connsiteX13565" y="connsiteY13565"/>
              </a:cxn>
              <a:cxn ang="0">
                <a:pos x="connsiteX13566" y="connsiteY13566"/>
              </a:cxn>
              <a:cxn ang="0">
                <a:pos x="connsiteX13567" y="connsiteY13567"/>
              </a:cxn>
              <a:cxn ang="0">
                <a:pos x="connsiteX13568" y="connsiteY13568"/>
              </a:cxn>
              <a:cxn ang="0">
                <a:pos x="connsiteX13569" y="connsiteY13569"/>
              </a:cxn>
              <a:cxn ang="0">
                <a:pos x="connsiteX13570" y="connsiteY13570"/>
              </a:cxn>
              <a:cxn ang="0">
                <a:pos x="connsiteX13571" y="connsiteY13571"/>
              </a:cxn>
              <a:cxn ang="0">
                <a:pos x="connsiteX13572" y="connsiteY13572"/>
              </a:cxn>
              <a:cxn ang="0">
                <a:pos x="connsiteX13573" y="connsiteY13573"/>
              </a:cxn>
              <a:cxn ang="0">
                <a:pos x="connsiteX13574" y="connsiteY13574"/>
              </a:cxn>
              <a:cxn ang="0">
                <a:pos x="connsiteX13575" y="connsiteY13575"/>
              </a:cxn>
              <a:cxn ang="0">
                <a:pos x="connsiteX13576" y="connsiteY13576"/>
              </a:cxn>
              <a:cxn ang="0">
                <a:pos x="connsiteX13577" y="connsiteY13577"/>
              </a:cxn>
              <a:cxn ang="0">
                <a:pos x="connsiteX13578" y="connsiteY13578"/>
              </a:cxn>
              <a:cxn ang="0">
                <a:pos x="connsiteX13579" y="connsiteY13579"/>
              </a:cxn>
              <a:cxn ang="0">
                <a:pos x="connsiteX13580" y="connsiteY13580"/>
              </a:cxn>
              <a:cxn ang="0">
                <a:pos x="connsiteX13581" y="connsiteY13581"/>
              </a:cxn>
              <a:cxn ang="0">
                <a:pos x="connsiteX13582" y="connsiteY13582"/>
              </a:cxn>
              <a:cxn ang="0">
                <a:pos x="connsiteX13583" y="connsiteY13583"/>
              </a:cxn>
              <a:cxn ang="0">
                <a:pos x="connsiteX13584" y="connsiteY13584"/>
              </a:cxn>
              <a:cxn ang="0">
                <a:pos x="connsiteX13585" y="connsiteY13585"/>
              </a:cxn>
              <a:cxn ang="0">
                <a:pos x="connsiteX13586" y="connsiteY13586"/>
              </a:cxn>
              <a:cxn ang="0">
                <a:pos x="connsiteX13587" y="connsiteY13587"/>
              </a:cxn>
              <a:cxn ang="0">
                <a:pos x="connsiteX13588" y="connsiteY13588"/>
              </a:cxn>
              <a:cxn ang="0">
                <a:pos x="connsiteX13589" y="connsiteY13589"/>
              </a:cxn>
              <a:cxn ang="0">
                <a:pos x="connsiteX13590" y="connsiteY13590"/>
              </a:cxn>
              <a:cxn ang="0">
                <a:pos x="connsiteX13591" y="connsiteY13591"/>
              </a:cxn>
              <a:cxn ang="0">
                <a:pos x="connsiteX13592" y="connsiteY13592"/>
              </a:cxn>
              <a:cxn ang="0">
                <a:pos x="connsiteX13593" y="connsiteY13593"/>
              </a:cxn>
              <a:cxn ang="0">
                <a:pos x="connsiteX13594" y="connsiteY13594"/>
              </a:cxn>
              <a:cxn ang="0">
                <a:pos x="connsiteX13595" y="connsiteY13595"/>
              </a:cxn>
              <a:cxn ang="0">
                <a:pos x="connsiteX13596" y="connsiteY13596"/>
              </a:cxn>
              <a:cxn ang="0">
                <a:pos x="connsiteX13597" y="connsiteY13597"/>
              </a:cxn>
              <a:cxn ang="0">
                <a:pos x="connsiteX13598" y="connsiteY13598"/>
              </a:cxn>
              <a:cxn ang="0">
                <a:pos x="connsiteX13599" y="connsiteY13599"/>
              </a:cxn>
              <a:cxn ang="0">
                <a:pos x="connsiteX13600" y="connsiteY13600"/>
              </a:cxn>
              <a:cxn ang="0">
                <a:pos x="connsiteX13601" y="connsiteY13601"/>
              </a:cxn>
              <a:cxn ang="0">
                <a:pos x="connsiteX13602" y="connsiteY13602"/>
              </a:cxn>
              <a:cxn ang="0">
                <a:pos x="connsiteX13603" y="connsiteY13603"/>
              </a:cxn>
              <a:cxn ang="0">
                <a:pos x="connsiteX13604" y="connsiteY13604"/>
              </a:cxn>
              <a:cxn ang="0">
                <a:pos x="connsiteX13605" y="connsiteY13605"/>
              </a:cxn>
              <a:cxn ang="0">
                <a:pos x="connsiteX13606" y="connsiteY13606"/>
              </a:cxn>
              <a:cxn ang="0">
                <a:pos x="connsiteX13607" y="connsiteY13607"/>
              </a:cxn>
              <a:cxn ang="0">
                <a:pos x="connsiteX13608" y="connsiteY13608"/>
              </a:cxn>
              <a:cxn ang="0">
                <a:pos x="connsiteX13609" y="connsiteY13609"/>
              </a:cxn>
              <a:cxn ang="0">
                <a:pos x="connsiteX13610" y="connsiteY13610"/>
              </a:cxn>
              <a:cxn ang="0">
                <a:pos x="connsiteX13611" y="connsiteY13611"/>
              </a:cxn>
              <a:cxn ang="0">
                <a:pos x="connsiteX13612" y="connsiteY13612"/>
              </a:cxn>
              <a:cxn ang="0">
                <a:pos x="connsiteX13613" y="connsiteY13613"/>
              </a:cxn>
              <a:cxn ang="0">
                <a:pos x="connsiteX13614" y="connsiteY13614"/>
              </a:cxn>
              <a:cxn ang="0">
                <a:pos x="connsiteX13615" y="connsiteY13615"/>
              </a:cxn>
              <a:cxn ang="0">
                <a:pos x="connsiteX13616" y="connsiteY13616"/>
              </a:cxn>
              <a:cxn ang="0">
                <a:pos x="connsiteX13617" y="connsiteY13617"/>
              </a:cxn>
              <a:cxn ang="0">
                <a:pos x="connsiteX13618" y="connsiteY13618"/>
              </a:cxn>
              <a:cxn ang="0">
                <a:pos x="connsiteX13619" y="connsiteY13619"/>
              </a:cxn>
              <a:cxn ang="0">
                <a:pos x="connsiteX13620" y="connsiteY13620"/>
              </a:cxn>
              <a:cxn ang="0">
                <a:pos x="connsiteX13621" y="connsiteY13621"/>
              </a:cxn>
              <a:cxn ang="0">
                <a:pos x="connsiteX13622" y="connsiteY13622"/>
              </a:cxn>
              <a:cxn ang="0">
                <a:pos x="connsiteX13623" y="connsiteY13623"/>
              </a:cxn>
              <a:cxn ang="0">
                <a:pos x="connsiteX13624" y="connsiteY13624"/>
              </a:cxn>
              <a:cxn ang="0">
                <a:pos x="connsiteX13625" y="connsiteY13625"/>
              </a:cxn>
              <a:cxn ang="0">
                <a:pos x="connsiteX13626" y="connsiteY13626"/>
              </a:cxn>
              <a:cxn ang="0">
                <a:pos x="connsiteX13627" y="connsiteY13627"/>
              </a:cxn>
              <a:cxn ang="0">
                <a:pos x="connsiteX13628" y="connsiteY13628"/>
              </a:cxn>
              <a:cxn ang="0">
                <a:pos x="connsiteX13629" y="connsiteY13629"/>
              </a:cxn>
              <a:cxn ang="0">
                <a:pos x="connsiteX13630" y="connsiteY13630"/>
              </a:cxn>
              <a:cxn ang="0">
                <a:pos x="connsiteX13631" y="connsiteY13631"/>
              </a:cxn>
              <a:cxn ang="0">
                <a:pos x="connsiteX13632" y="connsiteY13632"/>
              </a:cxn>
              <a:cxn ang="0">
                <a:pos x="connsiteX13633" y="connsiteY13633"/>
              </a:cxn>
              <a:cxn ang="0">
                <a:pos x="connsiteX13634" y="connsiteY13634"/>
              </a:cxn>
              <a:cxn ang="0">
                <a:pos x="connsiteX13635" y="connsiteY13635"/>
              </a:cxn>
              <a:cxn ang="0">
                <a:pos x="connsiteX13636" y="connsiteY13636"/>
              </a:cxn>
              <a:cxn ang="0">
                <a:pos x="connsiteX13637" y="connsiteY13637"/>
              </a:cxn>
              <a:cxn ang="0">
                <a:pos x="connsiteX13638" y="connsiteY13638"/>
              </a:cxn>
              <a:cxn ang="0">
                <a:pos x="connsiteX13639" y="connsiteY13639"/>
              </a:cxn>
              <a:cxn ang="0">
                <a:pos x="connsiteX13640" y="connsiteY13640"/>
              </a:cxn>
              <a:cxn ang="0">
                <a:pos x="connsiteX13641" y="connsiteY13641"/>
              </a:cxn>
              <a:cxn ang="0">
                <a:pos x="connsiteX13642" y="connsiteY13642"/>
              </a:cxn>
              <a:cxn ang="0">
                <a:pos x="connsiteX13643" y="connsiteY13643"/>
              </a:cxn>
              <a:cxn ang="0">
                <a:pos x="connsiteX13644" y="connsiteY13644"/>
              </a:cxn>
              <a:cxn ang="0">
                <a:pos x="connsiteX13645" y="connsiteY13645"/>
              </a:cxn>
              <a:cxn ang="0">
                <a:pos x="connsiteX13646" y="connsiteY13646"/>
              </a:cxn>
              <a:cxn ang="0">
                <a:pos x="connsiteX13647" y="connsiteY13647"/>
              </a:cxn>
              <a:cxn ang="0">
                <a:pos x="connsiteX13648" y="connsiteY13648"/>
              </a:cxn>
              <a:cxn ang="0">
                <a:pos x="connsiteX13649" y="connsiteY13649"/>
              </a:cxn>
              <a:cxn ang="0">
                <a:pos x="connsiteX13650" y="connsiteY13650"/>
              </a:cxn>
              <a:cxn ang="0">
                <a:pos x="connsiteX13651" y="connsiteY13651"/>
              </a:cxn>
              <a:cxn ang="0">
                <a:pos x="connsiteX13652" y="connsiteY13652"/>
              </a:cxn>
              <a:cxn ang="0">
                <a:pos x="connsiteX13653" y="connsiteY13653"/>
              </a:cxn>
              <a:cxn ang="0">
                <a:pos x="connsiteX13654" y="connsiteY13654"/>
              </a:cxn>
              <a:cxn ang="0">
                <a:pos x="connsiteX13655" y="connsiteY13655"/>
              </a:cxn>
              <a:cxn ang="0">
                <a:pos x="connsiteX13656" y="connsiteY13656"/>
              </a:cxn>
              <a:cxn ang="0">
                <a:pos x="connsiteX13657" y="connsiteY13657"/>
              </a:cxn>
              <a:cxn ang="0">
                <a:pos x="connsiteX13658" y="connsiteY13658"/>
              </a:cxn>
              <a:cxn ang="0">
                <a:pos x="connsiteX13659" y="connsiteY13659"/>
              </a:cxn>
              <a:cxn ang="0">
                <a:pos x="connsiteX13660" y="connsiteY13660"/>
              </a:cxn>
              <a:cxn ang="0">
                <a:pos x="connsiteX13661" y="connsiteY13661"/>
              </a:cxn>
              <a:cxn ang="0">
                <a:pos x="connsiteX13662" y="connsiteY13662"/>
              </a:cxn>
              <a:cxn ang="0">
                <a:pos x="connsiteX13663" y="connsiteY13663"/>
              </a:cxn>
              <a:cxn ang="0">
                <a:pos x="connsiteX13664" y="connsiteY13664"/>
              </a:cxn>
              <a:cxn ang="0">
                <a:pos x="connsiteX13665" y="connsiteY13665"/>
              </a:cxn>
              <a:cxn ang="0">
                <a:pos x="connsiteX13666" y="connsiteY13666"/>
              </a:cxn>
              <a:cxn ang="0">
                <a:pos x="connsiteX13667" y="connsiteY13667"/>
              </a:cxn>
              <a:cxn ang="0">
                <a:pos x="connsiteX13668" y="connsiteY13668"/>
              </a:cxn>
              <a:cxn ang="0">
                <a:pos x="connsiteX13669" y="connsiteY13669"/>
              </a:cxn>
              <a:cxn ang="0">
                <a:pos x="connsiteX13670" y="connsiteY13670"/>
              </a:cxn>
              <a:cxn ang="0">
                <a:pos x="connsiteX13671" y="connsiteY13671"/>
              </a:cxn>
              <a:cxn ang="0">
                <a:pos x="connsiteX13672" y="connsiteY13672"/>
              </a:cxn>
              <a:cxn ang="0">
                <a:pos x="connsiteX13673" y="connsiteY13673"/>
              </a:cxn>
              <a:cxn ang="0">
                <a:pos x="connsiteX13674" y="connsiteY13674"/>
              </a:cxn>
              <a:cxn ang="0">
                <a:pos x="connsiteX13675" y="connsiteY13675"/>
              </a:cxn>
              <a:cxn ang="0">
                <a:pos x="connsiteX13676" y="connsiteY13676"/>
              </a:cxn>
              <a:cxn ang="0">
                <a:pos x="connsiteX13677" y="connsiteY13677"/>
              </a:cxn>
              <a:cxn ang="0">
                <a:pos x="connsiteX13678" y="connsiteY13678"/>
              </a:cxn>
              <a:cxn ang="0">
                <a:pos x="connsiteX13679" y="connsiteY13679"/>
              </a:cxn>
              <a:cxn ang="0">
                <a:pos x="connsiteX13680" y="connsiteY13680"/>
              </a:cxn>
              <a:cxn ang="0">
                <a:pos x="connsiteX13681" y="connsiteY13681"/>
              </a:cxn>
              <a:cxn ang="0">
                <a:pos x="connsiteX13682" y="connsiteY13682"/>
              </a:cxn>
              <a:cxn ang="0">
                <a:pos x="connsiteX13683" y="connsiteY13683"/>
              </a:cxn>
              <a:cxn ang="0">
                <a:pos x="connsiteX13684" y="connsiteY13684"/>
              </a:cxn>
              <a:cxn ang="0">
                <a:pos x="connsiteX13685" y="connsiteY13685"/>
              </a:cxn>
              <a:cxn ang="0">
                <a:pos x="connsiteX13686" y="connsiteY13686"/>
              </a:cxn>
              <a:cxn ang="0">
                <a:pos x="connsiteX13687" y="connsiteY13687"/>
              </a:cxn>
              <a:cxn ang="0">
                <a:pos x="connsiteX13688" y="connsiteY13688"/>
              </a:cxn>
              <a:cxn ang="0">
                <a:pos x="connsiteX13689" y="connsiteY13689"/>
              </a:cxn>
              <a:cxn ang="0">
                <a:pos x="connsiteX13690" y="connsiteY13690"/>
              </a:cxn>
              <a:cxn ang="0">
                <a:pos x="connsiteX13691" y="connsiteY13691"/>
              </a:cxn>
              <a:cxn ang="0">
                <a:pos x="connsiteX13692" y="connsiteY13692"/>
              </a:cxn>
              <a:cxn ang="0">
                <a:pos x="connsiteX13693" y="connsiteY13693"/>
              </a:cxn>
              <a:cxn ang="0">
                <a:pos x="connsiteX13694" y="connsiteY13694"/>
              </a:cxn>
              <a:cxn ang="0">
                <a:pos x="connsiteX13695" y="connsiteY13695"/>
              </a:cxn>
              <a:cxn ang="0">
                <a:pos x="connsiteX13696" y="connsiteY13696"/>
              </a:cxn>
              <a:cxn ang="0">
                <a:pos x="connsiteX13697" y="connsiteY13697"/>
              </a:cxn>
              <a:cxn ang="0">
                <a:pos x="connsiteX13698" y="connsiteY13698"/>
              </a:cxn>
              <a:cxn ang="0">
                <a:pos x="connsiteX13699" y="connsiteY13699"/>
              </a:cxn>
              <a:cxn ang="0">
                <a:pos x="connsiteX13700" y="connsiteY13700"/>
              </a:cxn>
              <a:cxn ang="0">
                <a:pos x="connsiteX13701" y="connsiteY13701"/>
              </a:cxn>
              <a:cxn ang="0">
                <a:pos x="connsiteX13702" y="connsiteY13702"/>
              </a:cxn>
              <a:cxn ang="0">
                <a:pos x="connsiteX13703" y="connsiteY13703"/>
              </a:cxn>
              <a:cxn ang="0">
                <a:pos x="connsiteX13704" y="connsiteY13704"/>
              </a:cxn>
              <a:cxn ang="0">
                <a:pos x="connsiteX13705" y="connsiteY13705"/>
              </a:cxn>
              <a:cxn ang="0">
                <a:pos x="connsiteX13706" y="connsiteY13706"/>
              </a:cxn>
              <a:cxn ang="0">
                <a:pos x="connsiteX13707" y="connsiteY13707"/>
              </a:cxn>
              <a:cxn ang="0">
                <a:pos x="connsiteX13708" y="connsiteY13708"/>
              </a:cxn>
              <a:cxn ang="0">
                <a:pos x="connsiteX13709" y="connsiteY13709"/>
              </a:cxn>
              <a:cxn ang="0">
                <a:pos x="connsiteX13710" y="connsiteY13710"/>
              </a:cxn>
              <a:cxn ang="0">
                <a:pos x="connsiteX13711" y="connsiteY13711"/>
              </a:cxn>
              <a:cxn ang="0">
                <a:pos x="connsiteX13712" y="connsiteY13712"/>
              </a:cxn>
              <a:cxn ang="0">
                <a:pos x="connsiteX13713" y="connsiteY13713"/>
              </a:cxn>
              <a:cxn ang="0">
                <a:pos x="connsiteX13714" y="connsiteY13714"/>
              </a:cxn>
              <a:cxn ang="0">
                <a:pos x="connsiteX13715" y="connsiteY13715"/>
              </a:cxn>
              <a:cxn ang="0">
                <a:pos x="connsiteX13716" y="connsiteY13716"/>
              </a:cxn>
              <a:cxn ang="0">
                <a:pos x="connsiteX13717" y="connsiteY13717"/>
              </a:cxn>
              <a:cxn ang="0">
                <a:pos x="connsiteX13718" y="connsiteY13718"/>
              </a:cxn>
              <a:cxn ang="0">
                <a:pos x="connsiteX13719" y="connsiteY13719"/>
              </a:cxn>
              <a:cxn ang="0">
                <a:pos x="connsiteX13720" y="connsiteY13720"/>
              </a:cxn>
              <a:cxn ang="0">
                <a:pos x="connsiteX13721" y="connsiteY13721"/>
              </a:cxn>
              <a:cxn ang="0">
                <a:pos x="connsiteX13722" y="connsiteY13722"/>
              </a:cxn>
              <a:cxn ang="0">
                <a:pos x="connsiteX13723" y="connsiteY13723"/>
              </a:cxn>
              <a:cxn ang="0">
                <a:pos x="connsiteX13724" y="connsiteY13724"/>
              </a:cxn>
              <a:cxn ang="0">
                <a:pos x="connsiteX13725" y="connsiteY13725"/>
              </a:cxn>
              <a:cxn ang="0">
                <a:pos x="connsiteX13726" y="connsiteY13726"/>
              </a:cxn>
              <a:cxn ang="0">
                <a:pos x="connsiteX13727" y="connsiteY13727"/>
              </a:cxn>
              <a:cxn ang="0">
                <a:pos x="connsiteX13728" y="connsiteY13728"/>
              </a:cxn>
              <a:cxn ang="0">
                <a:pos x="connsiteX13729" y="connsiteY13729"/>
              </a:cxn>
              <a:cxn ang="0">
                <a:pos x="connsiteX13730" y="connsiteY13730"/>
              </a:cxn>
              <a:cxn ang="0">
                <a:pos x="connsiteX13731" y="connsiteY13731"/>
              </a:cxn>
              <a:cxn ang="0">
                <a:pos x="connsiteX13732" y="connsiteY13732"/>
              </a:cxn>
              <a:cxn ang="0">
                <a:pos x="connsiteX13733" y="connsiteY13733"/>
              </a:cxn>
              <a:cxn ang="0">
                <a:pos x="connsiteX13734" y="connsiteY13734"/>
              </a:cxn>
              <a:cxn ang="0">
                <a:pos x="connsiteX13735" y="connsiteY13735"/>
              </a:cxn>
              <a:cxn ang="0">
                <a:pos x="connsiteX13736" y="connsiteY13736"/>
              </a:cxn>
              <a:cxn ang="0">
                <a:pos x="connsiteX13737" y="connsiteY13737"/>
              </a:cxn>
              <a:cxn ang="0">
                <a:pos x="connsiteX13738" y="connsiteY13738"/>
              </a:cxn>
              <a:cxn ang="0">
                <a:pos x="connsiteX13739" y="connsiteY13739"/>
              </a:cxn>
              <a:cxn ang="0">
                <a:pos x="connsiteX13740" y="connsiteY13740"/>
              </a:cxn>
              <a:cxn ang="0">
                <a:pos x="connsiteX13741" y="connsiteY13741"/>
              </a:cxn>
              <a:cxn ang="0">
                <a:pos x="connsiteX13742" y="connsiteY13742"/>
              </a:cxn>
              <a:cxn ang="0">
                <a:pos x="connsiteX13743" y="connsiteY13743"/>
              </a:cxn>
              <a:cxn ang="0">
                <a:pos x="connsiteX13744" y="connsiteY13744"/>
              </a:cxn>
              <a:cxn ang="0">
                <a:pos x="connsiteX13745" y="connsiteY13745"/>
              </a:cxn>
              <a:cxn ang="0">
                <a:pos x="connsiteX13746" y="connsiteY13746"/>
              </a:cxn>
              <a:cxn ang="0">
                <a:pos x="connsiteX13747" y="connsiteY13747"/>
              </a:cxn>
              <a:cxn ang="0">
                <a:pos x="connsiteX13748" y="connsiteY13748"/>
              </a:cxn>
              <a:cxn ang="0">
                <a:pos x="connsiteX13749" y="connsiteY13749"/>
              </a:cxn>
              <a:cxn ang="0">
                <a:pos x="connsiteX13750" y="connsiteY13750"/>
              </a:cxn>
              <a:cxn ang="0">
                <a:pos x="connsiteX13751" y="connsiteY13751"/>
              </a:cxn>
              <a:cxn ang="0">
                <a:pos x="connsiteX13752" y="connsiteY13752"/>
              </a:cxn>
              <a:cxn ang="0">
                <a:pos x="connsiteX13753" y="connsiteY13753"/>
              </a:cxn>
              <a:cxn ang="0">
                <a:pos x="connsiteX13754" y="connsiteY13754"/>
              </a:cxn>
              <a:cxn ang="0">
                <a:pos x="connsiteX13755" y="connsiteY13755"/>
              </a:cxn>
              <a:cxn ang="0">
                <a:pos x="connsiteX13756" y="connsiteY13756"/>
              </a:cxn>
              <a:cxn ang="0">
                <a:pos x="connsiteX13757" y="connsiteY13757"/>
              </a:cxn>
              <a:cxn ang="0">
                <a:pos x="connsiteX13758" y="connsiteY13758"/>
              </a:cxn>
              <a:cxn ang="0">
                <a:pos x="connsiteX13759" y="connsiteY13759"/>
              </a:cxn>
              <a:cxn ang="0">
                <a:pos x="connsiteX13760" y="connsiteY13760"/>
              </a:cxn>
              <a:cxn ang="0">
                <a:pos x="connsiteX13761" y="connsiteY13761"/>
              </a:cxn>
              <a:cxn ang="0">
                <a:pos x="connsiteX13762" y="connsiteY13762"/>
              </a:cxn>
              <a:cxn ang="0">
                <a:pos x="connsiteX13763" y="connsiteY13763"/>
              </a:cxn>
              <a:cxn ang="0">
                <a:pos x="connsiteX13764" y="connsiteY13764"/>
              </a:cxn>
              <a:cxn ang="0">
                <a:pos x="connsiteX13765" y="connsiteY13765"/>
              </a:cxn>
              <a:cxn ang="0">
                <a:pos x="connsiteX13766" y="connsiteY13766"/>
              </a:cxn>
              <a:cxn ang="0">
                <a:pos x="connsiteX13767" y="connsiteY13767"/>
              </a:cxn>
              <a:cxn ang="0">
                <a:pos x="connsiteX13768" y="connsiteY13768"/>
              </a:cxn>
              <a:cxn ang="0">
                <a:pos x="connsiteX13769" y="connsiteY13769"/>
              </a:cxn>
              <a:cxn ang="0">
                <a:pos x="connsiteX13770" y="connsiteY13770"/>
              </a:cxn>
              <a:cxn ang="0">
                <a:pos x="connsiteX13771" y="connsiteY13771"/>
              </a:cxn>
              <a:cxn ang="0">
                <a:pos x="connsiteX13772" y="connsiteY13772"/>
              </a:cxn>
              <a:cxn ang="0">
                <a:pos x="connsiteX13773" y="connsiteY13773"/>
              </a:cxn>
              <a:cxn ang="0">
                <a:pos x="connsiteX13774" y="connsiteY13774"/>
              </a:cxn>
              <a:cxn ang="0">
                <a:pos x="connsiteX13775" y="connsiteY13775"/>
              </a:cxn>
              <a:cxn ang="0">
                <a:pos x="connsiteX13776" y="connsiteY13776"/>
              </a:cxn>
              <a:cxn ang="0">
                <a:pos x="connsiteX13777" y="connsiteY13777"/>
              </a:cxn>
              <a:cxn ang="0">
                <a:pos x="connsiteX13778" y="connsiteY13778"/>
              </a:cxn>
              <a:cxn ang="0">
                <a:pos x="connsiteX13779" y="connsiteY13779"/>
              </a:cxn>
              <a:cxn ang="0">
                <a:pos x="connsiteX13780" y="connsiteY13780"/>
              </a:cxn>
              <a:cxn ang="0">
                <a:pos x="connsiteX13781" y="connsiteY13781"/>
              </a:cxn>
              <a:cxn ang="0">
                <a:pos x="connsiteX13782" y="connsiteY13782"/>
              </a:cxn>
              <a:cxn ang="0">
                <a:pos x="connsiteX13783" y="connsiteY13783"/>
              </a:cxn>
              <a:cxn ang="0">
                <a:pos x="connsiteX13784" y="connsiteY13784"/>
              </a:cxn>
              <a:cxn ang="0">
                <a:pos x="connsiteX13785" y="connsiteY13785"/>
              </a:cxn>
              <a:cxn ang="0">
                <a:pos x="connsiteX13786" y="connsiteY13786"/>
              </a:cxn>
              <a:cxn ang="0">
                <a:pos x="connsiteX13787" y="connsiteY13787"/>
              </a:cxn>
              <a:cxn ang="0">
                <a:pos x="connsiteX13788" y="connsiteY13788"/>
              </a:cxn>
              <a:cxn ang="0">
                <a:pos x="connsiteX13789" y="connsiteY13789"/>
              </a:cxn>
              <a:cxn ang="0">
                <a:pos x="connsiteX13790" y="connsiteY13790"/>
              </a:cxn>
              <a:cxn ang="0">
                <a:pos x="connsiteX13791" y="connsiteY13791"/>
              </a:cxn>
              <a:cxn ang="0">
                <a:pos x="connsiteX13792" y="connsiteY13792"/>
              </a:cxn>
              <a:cxn ang="0">
                <a:pos x="connsiteX13793" y="connsiteY13793"/>
              </a:cxn>
              <a:cxn ang="0">
                <a:pos x="connsiteX13794" y="connsiteY13794"/>
              </a:cxn>
              <a:cxn ang="0">
                <a:pos x="connsiteX13795" y="connsiteY13795"/>
              </a:cxn>
              <a:cxn ang="0">
                <a:pos x="connsiteX13796" y="connsiteY13796"/>
              </a:cxn>
              <a:cxn ang="0">
                <a:pos x="connsiteX13797" y="connsiteY13797"/>
              </a:cxn>
              <a:cxn ang="0">
                <a:pos x="connsiteX13798" y="connsiteY13798"/>
              </a:cxn>
              <a:cxn ang="0">
                <a:pos x="connsiteX13799" y="connsiteY13799"/>
              </a:cxn>
              <a:cxn ang="0">
                <a:pos x="connsiteX13800" y="connsiteY13800"/>
              </a:cxn>
              <a:cxn ang="0">
                <a:pos x="connsiteX13801" y="connsiteY13801"/>
              </a:cxn>
              <a:cxn ang="0">
                <a:pos x="connsiteX13802" y="connsiteY13802"/>
              </a:cxn>
              <a:cxn ang="0">
                <a:pos x="connsiteX13803" y="connsiteY13803"/>
              </a:cxn>
              <a:cxn ang="0">
                <a:pos x="connsiteX13804" y="connsiteY13804"/>
              </a:cxn>
              <a:cxn ang="0">
                <a:pos x="connsiteX13805" y="connsiteY13805"/>
              </a:cxn>
              <a:cxn ang="0">
                <a:pos x="connsiteX13806" y="connsiteY13806"/>
              </a:cxn>
              <a:cxn ang="0">
                <a:pos x="connsiteX13807" y="connsiteY13807"/>
              </a:cxn>
              <a:cxn ang="0">
                <a:pos x="connsiteX13808" y="connsiteY13808"/>
              </a:cxn>
              <a:cxn ang="0">
                <a:pos x="connsiteX13809" y="connsiteY13809"/>
              </a:cxn>
              <a:cxn ang="0">
                <a:pos x="connsiteX13810" y="connsiteY13810"/>
              </a:cxn>
              <a:cxn ang="0">
                <a:pos x="connsiteX13811" y="connsiteY13811"/>
              </a:cxn>
              <a:cxn ang="0">
                <a:pos x="connsiteX13812" y="connsiteY13812"/>
              </a:cxn>
              <a:cxn ang="0">
                <a:pos x="connsiteX13813" y="connsiteY13813"/>
              </a:cxn>
              <a:cxn ang="0">
                <a:pos x="connsiteX13814" y="connsiteY13814"/>
              </a:cxn>
              <a:cxn ang="0">
                <a:pos x="connsiteX13815" y="connsiteY13815"/>
              </a:cxn>
              <a:cxn ang="0">
                <a:pos x="connsiteX13816" y="connsiteY13816"/>
              </a:cxn>
              <a:cxn ang="0">
                <a:pos x="connsiteX13817" y="connsiteY13817"/>
              </a:cxn>
              <a:cxn ang="0">
                <a:pos x="connsiteX13818" y="connsiteY13818"/>
              </a:cxn>
              <a:cxn ang="0">
                <a:pos x="connsiteX13819" y="connsiteY13819"/>
              </a:cxn>
              <a:cxn ang="0">
                <a:pos x="connsiteX13820" y="connsiteY13820"/>
              </a:cxn>
              <a:cxn ang="0">
                <a:pos x="connsiteX13821" y="connsiteY13821"/>
              </a:cxn>
              <a:cxn ang="0">
                <a:pos x="connsiteX13822" y="connsiteY13822"/>
              </a:cxn>
              <a:cxn ang="0">
                <a:pos x="connsiteX13823" y="connsiteY13823"/>
              </a:cxn>
              <a:cxn ang="0">
                <a:pos x="connsiteX13824" y="connsiteY13824"/>
              </a:cxn>
              <a:cxn ang="0">
                <a:pos x="connsiteX13825" y="connsiteY13825"/>
              </a:cxn>
              <a:cxn ang="0">
                <a:pos x="connsiteX13826" y="connsiteY13826"/>
              </a:cxn>
              <a:cxn ang="0">
                <a:pos x="connsiteX13827" y="connsiteY13827"/>
              </a:cxn>
              <a:cxn ang="0">
                <a:pos x="connsiteX13828" y="connsiteY13828"/>
              </a:cxn>
              <a:cxn ang="0">
                <a:pos x="connsiteX13829" y="connsiteY13829"/>
              </a:cxn>
              <a:cxn ang="0">
                <a:pos x="connsiteX13830" y="connsiteY13830"/>
              </a:cxn>
              <a:cxn ang="0">
                <a:pos x="connsiteX13831" y="connsiteY13831"/>
              </a:cxn>
              <a:cxn ang="0">
                <a:pos x="connsiteX13832" y="connsiteY13832"/>
              </a:cxn>
              <a:cxn ang="0">
                <a:pos x="connsiteX13833" y="connsiteY13833"/>
              </a:cxn>
              <a:cxn ang="0">
                <a:pos x="connsiteX13834" y="connsiteY13834"/>
              </a:cxn>
              <a:cxn ang="0">
                <a:pos x="connsiteX13835" y="connsiteY13835"/>
              </a:cxn>
              <a:cxn ang="0">
                <a:pos x="connsiteX13836" y="connsiteY13836"/>
              </a:cxn>
              <a:cxn ang="0">
                <a:pos x="connsiteX13837" y="connsiteY13837"/>
              </a:cxn>
              <a:cxn ang="0">
                <a:pos x="connsiteX13838" y="connsiteY13838"/>
              </a:cxn>
              <a:cxn ang="0">
                <a:pos x="connsiteX13839" y="connsiteY13839"/>
              </a:cxn>
              <a:cxn ang="0">
                <a:pos x="connsiteX13840" y="connsiteY13840"/>
              </a:cxn>
              <a:cxn ang="0">
                <a:pos x="connsiteX13841" y="connsiteY13841"/>
              </a:cxn>
              <a:cxn ang="0">
                <a:pos x="connsiteX13842" y="connsiteY13842"/>
              </a:cxn>
              <a:cxn ang="0">
                <a:pos x="connsiteX13843" y="connsiteY13843"/>
              </a:cxn>
              <a:cxn ang="0">
                <a:pos x="connsiteX13844" y="connsiteY13844"/>
              </a:cxn>
              <a:cxn ang="0">
                <a:pos x="connsiteX13845" y="connsiteY13845"/>
              </a:cxn>
              <a:cxn ang="0">
                <a:pos x="connsiteX13846" y="connsiteY13846"/>
              </a:cxn>
              <a:cxn ang="0">
                <a:pos x="connsiteX13847" y="connsiteY13847"/>
              </a:cxn>
              <a:cxn ang="0">
                <a:pos x="connsiteX13848" y="connsiteY13848"/>
              </a:cxn>
              <a:cxn ang="0">
                <a:pos x="connsiteX13849" y="connsiteY13849"/>
              </a:cxn>
              <a:cxn ang="0">
                <a:pos x="connsiteX13850" y="connsiteY13850"/>
              </a:cxn>
              <a:cxn ang="0">
                <a:pos x="connsiteX13851" y="connsiteY13851"/>
              </a:cxn>
              <a:cxn ang="0">
                <a:pos x="connsiteX13852" y="connsiteY13852"/>
              </a:cxn>
              <a:cxn ang="0">
                <a:pos x="connsiteX13853" y="connsiteY13853"/>
              </a:cxn>
              <a:cxn ang="0">
                <a:pos x="connsiteX13854" y="connsiteY13854"/>
              </a:cxn>
              <a:cxn ang="0">
                <a:pos x="connsiteX13855" y="connsiteY13855"/>
              </a:cxn>
              <a:cxn ang="0">
                <a:pos x="connsiteX13856" y="connsiteY13856"/>
              </a:cxn>
              <a:cxn ang="0">
                <a:pos x="connsiteX13857" y="connsiteY13857"/>
              </a:cxn>
              <a:cxn ang="0">
                <a:pos x="connsiteX13858" y="connsiteY13858"/>
              </a:cxn>
              <a:cxn ang="0">
                <a:pos x="connsiteX13859" y="connsiteY13859"/>
              </a:cxn>
              <a:cxn ang="0">
                <a:pos x="connsiteX13860" y="connsiteY13860"/>
              </a:cxn>
              <a:cxn ang="0">
                <a:pos x="connsiteX13861" y="connsiteY13861"/>
              </a:cxn>
              <a:cxn ang="0">
                <a:pos x="connsiteX13862" y="connsiteY13862"/>
              </a:cxn>
              <a:cxn ang="0">
                <a:pos x="connsiteX13863" y="connsiteY13863"/>
              </a:cxn>
              <a:cxn ang="0">
                <a:pos x="connsiteX13864" y="connsiteY13864"/>
              </a:cxn>
              <a:cxn ang="0">
                <a:pos x="connsiteX13865" y="connsiteY13865"/>
              </a:cxn>
              <a:cxn ang="0">
                <a:pos x="connsiteX13866" y="connsiteY13866"/>
              </a:cxn>
              <a:cxn ang="0">
                <a:pos x="connsiteX13867" y="connsiteY13867"/>
              </a:cxn>
              <a:cxn ang="0">
                <a:pos x="connsiteX13868" y="connsiteY13868"/>
              </a:cxn>
              <a:cxn ang="0">
                <a:pos x="connsiteX13869" y="connsiteY13869"/>
              </a:cxn>
              <a:cxn ang="0">
                <a:pos x="connsiteX13870" y="connsiteY13870"/>
              </a:cxn>
              <a:cxn ang="0">
                <a:pos x="connsiteX13871" y="connsiteY13871"/>
              </a:cxn>
              <a:cxn ang="0">
                <a:pos x="connsiteX13872" y="connsiteY13872"/>
              </a:cxn>
              <a:cxn ang="0">
                <a:pos x="connsiteX13873" y="connsiteY13873"/>
              </a:cxn>
              <a:cxn ang="0">
                <a:pos x="connsiteX13874" y="connsiteY13874"/>
              </a:cxn>
              <a:cxn ang="0">
                <a:pos x="connsiteX13875" y="connsiteY13875"/>
              </a:cxn>
              <a:cxn ang="0">
                <a:pos x="connsiteX13876" y="connsiteY13876"/>
              </a:cxn>
              <a:cxn ang="0">
                <a:pos x="connsiteX13877" y="connsiteY13877"/>
              </a:cxn>
              <a:cxn ang="0">
                <a:pos x="connsiteX13878" y="connsiteY13878"/>
              </a:cxn>
              <a:cxn ang="0">
                <a:pos x="connsiteX13879" y="connsiteY13879"/>
              </a:cxn>
              <a:cxn ang="0">
                <a:pos x="connsiteX13880" y="connsiteY13880"/>
              </a:cxn>
              <a:cxn ang="0">
                <a:pos x="connsiteX13881" y="connsiteY13881"/>
              </a:cxn>
              <a:cxn ang="0">
                <a:pos x="connsiteX13882" y="connsiteY13882"/>
              </a:cxn>
              <a:cxn ang="0">
                <a:pos x="connsiteX13883" y="connsiteY13883"/>
              </a:cxn>
              <a:cxn ang="0">
                <a:pos x="connsiteX13884" y="connsiteY13884"/>
              </a:cxn>
              <a:cxn ang="0">
                <a:pos x="connsiteX13885" y="connsiteY13885"/>
              </a:cxn>
              <a:cxn ang="0">
                <a:pos x="connsiteX13886" y="connsiteY13886"/>
              </a:cxn>
              <a:cxn ang="0">
                <a:pos x="connsiteX13887" y="connsiteY13887"/>
              </a:cxn>
              <a:cxn ang="0">
                <a:pos x="connsiteX13888" y="connsiteY13888"/>
              </a:cxn>
              <a:cxn ang="0">
                <a:pos x="connsiteX13889" y="connsiteY13889"/>
              </a:cxn>
              <a:cxn ang="0">
                <a:pos x="connsiteX13890" y="connsiteY13890"/>
              </a:cxn>
              <a:cxn ang="0">
                <a:pos x="connsiteX13891" y="connsiteY13891"/>
              </a:cxn>
              <a:cxn ang="0">
                <a:pos x="connsiteX13892" y="connsiteY13892"/>
              </a:cxn>
              <a:cxn ang="0">
                <a:pos x="connsiteX13893" y="connsiteY13893"/>
              </a:cxn>
              <a:cxn ang="0">
                <a:pos x="connsiteX13894" y="connsiteY13894"/>
              </a:cxn>
              <a:cxn ang="0">
                <a:pos x="connsiteX13895" y="connsiteY13895"/>
              </a:cxn>
              <a:cxn ang="0">
                <a:pos x="connsiteX13896" y="connsiteY13896"/>
              </a:cxn>
              <a:cxn ang="0">
                <a:pos x="connsiteX13897" y="connsiteY13897"/>
              </a:cxn>
              <a:cxn ang="0">
                <a:pos x="connsiteX13898" y="connsiteY13898"/>
              </a:cxn>
              <a:cxn ang="0">
                <a:pos x="connsiteX13899" y="connsiteY13899"/>
              </a:cxn>
              <a:cxn ang="0">
                <a:pos x="connsiteX13900" y="connsiteY13900"/>
              </a:cxn>
              <a:cxn ang="0">
                <a:pos x="connsiteX13901" y="connsiteY13901"/>
              </a:cxn>
              <a:cxn ang="0">
                <a:pos x="connsiteX13902" y="connsiteY13902"/>
              </a:cxn>
              <a:cxn ang="0">
                <a:pos x="connsiteX13903" y="connsiteY13903"/>
              </a:cxn>
              <a:cxn ang="0">
                <a:pos x="connsiteX13904" y="connsiteY13904"/>
              </a:cxn>
              <a:cxn ang="0">
                <a:pos x="connsiteX13905" y="connsiteY13905"/>
              </a:cxn>
              <a:cxn ang="0">
                <a:pos x="connsiteX13906" y="connsiteY13906"/>
              </a:cxn>
              <a:cxn ang="0">
                <a:pos x="connsiteX13907" y="connsiteY13907"/>
              </a:cxn>
              <a:cxn ang="0">
                <a:pos x="connsiteX13908" y="connsiteY13908"/>
              </a:cxn>
              <a:cxn ang="0">
                <a:pos x="connsiteX13909" y="connsiteY13909"/>
              </a:cxn>
              <a:cxn ang="0">
                <a:pos x="connsiteX13910" y="connsiteY13910"/>
              </a:cxn>
              <a:cxn ang="0">
                <a:pos x="connsiteX13911" y="connsiteY13911"/>
              </a:cxn>
              <a:cxn ang="0">
                <a:pos x="connsiteX13912" y="connsiteY13912"/>
              </a:cxn>
              <a:cxn ang="0">
                <a:pos x="connsiteX13913" y="connsiteY13913"/>
              </a:cxn>
              <a:cxn ang="0">
                <a:pos x="connsiteX13914" y="connsiteY13914"/>
              </a:cxn>
              <a:cxn ang="0">
                <a:pos x="connsiteX13915" y="connsiteY13915"/>
              </a:cxn>
              <a:cxn ang="0">
                <a:pos x="connsiteX13916" y="connsiteY13916"/>
              </a:cxn>
              <a:cxn ang="0">
                <a:pos x="connsiteX13917" y="connsiteY13917"/>
              </a:cxn>
              <a:cxn ang="0">
                <a:pos x="connsiteX13918" y="connsiteY13918"/>
              </a:cxn>
              <a:cxn ang="0">
                <a:pos x="connsiteX13919" y="connsiteY13919"/>
              </a:cxn>
              <a:cxn ang="0">
                <a:pos x="connsiteX13920" y="connsiteY13920"/>
              </a:cxn>
              <a:cxn ang="0">
                <a:pos x="connsiteX13921" y="connsiteY13921"/>
              </a:cxn>
              <a:cxn ang="0">
                <a:pos x="connsiteX13922" y="connsiteY13922"/>
              </a:cxn>
              <a:cxn ang="0">
                <a:pos x="connsiteX13923" y="connsiteY13923"/>
              </a:cxn>
              <a:cxn ang="0">
                <a:pos x="connsiteX13924" y="connsiteY13924"/>
              </a:cxn>
              <a:cxn ang="0">
                <a:pos x="connsiteX13925" y="connsiteY13925"/>
              </a:cxn>
              <a:cxn ang="0">
                <a:pos x="connsiteX13926" y="connsiteY13926"/>
              </a:cxn>
              <a:cxn ang="0">
                <a:pos x="connsiteX13927" y="connsiteY13927"/>
              </a:cxn>
              <a:cxn ang="0">
                <a:pos x="connsiteX13928" y="connsiteY13928"/>
              </a:cxn>
              <a:cxn ang="0">
                <a:pos x="connsiteX13929" y="connsiteY13929"/>
              </a:cxn>
              <a:cxn ang="0">
                <a:pos x="connsiteX13930" y="connsiteY13930"/>
              </a:cxn>
              <a:cxn ang="0">
                <a:pos x="connsiteX13931" y="connsiteY13931"/>
              </a:cxn>
              <a:cxn ang="0">
                <a:pos x="connsiteX13932" y="connsiteY13932"/>
              </a:cxn>
              <a:cxn ang="0">
                <a:pos x="connsiteX13933" y="connsiteY13933"/>
              </a:cxn>
              <a:cxn ang="0">
                <a:pos x="connsiteX13934" y="connsiteY13934"/>
              </a:cxn>
              <a:cxn ang="0">
                <a:pos x="connsiteX13935" y="connsiteY13935"/>
              </a:cxn>
              <a:cxn ang="0">
                <a:pos x="connsiteX13936" y="connsiteY13936"/>
              </a:cxn>
              <a:cxn ang="0">
                <a:pos x="connsiteX13937" y="connsiteY13937"/>
              </a:cxn>
              <a:cxn ang="0">
                <a:pos x="connsiteX13938" y="connsiteY13938"/>
              </a:cxn>
              <a:cxn ang="0">
                <a:pos x="connsiteX13939" y="connsiteY13939"/>
              </a:cxn>
              <a:cxn ang="0">
                <a:pos x="connsiteX13940" y="connsiteY13940"/>
              </a:cxn>
              <a:cxn ang="0">
                <a:pos x="connsiteX13941" y="connsiteY13941"/>
              </a:cxn>
              <a:cxn ang="0">
                <a:pos x="connsiteX13942" y="connsiteY13942"/>
              </a:cxn>
              <a:cxn ang="0">
                <a:pos x="connsiteX13943" y="connsiteY13943"/>
              </a:cxn>
              <a:cxn ang="0">
                <a:pos x="connsiteX13944" y="connsiteY13944"/>
              </a:cxn>
              <a:cxn ang="0">
                <a:pos x="connsiteX13945" y="connsiteY13945"/>
              </a:cxn>
              <a:cxn ang="0">
                <a:pos x="connsiteX13946" y="connsiteY13946"/>
              </a:cxn>
              <a:cxn ang="0">
                <a:pos x="connsiteX13947" y="connsiteY13947"/>
              </a:cxn>
              <a:cxn ang="0">
                <a:pos x="connsiteX13948" y="connsiteY13948"/>
              </a:cxn>
              <a:cxn ang="0">
                <a:pos x="connsiteX13949" y="connsiteY13949"/>
              </a:cxn>
              <a:cxn ang="0">
                <a:pos x="connsiteX13950" y="connsiteY13950"/>
              </a:cxn>
              <a:cxn ang="0">
                <a:pos x="connsiteX13951" y="connsiteY13951"/>
              </a:cxn>
              <a:cxn ang="0">
                <a:pos x="connsiteX13952" y="connsiteY13952"/>
              </a:cxn>
              <a:cxn ang="0">
                <a:pos x="connsiteX13953" y="connsiteY13953"/>
              </a:cxn>
              <a:cxn ang="0">
                <a:pos x="connsiteX13954" y="connsiteY13954"/>
              </a:cxn>
              <a:cxn ang="0">
                <a:pos x="connsiteX13955" y="connsiteY13955"/>
              </a:cxn>
              <a:cxn ang="0">
                <a:pos x="connsiteX13956" y="connsiteY13956"/>
              </a:cxn>
              <a:cxn ang="0">
                <a:pos x="connsiteX13957" y="connsiteY13957"/>
              </a:cxn>
              <a:cxn ang="0">
                <a:pos x="connsiteX13958" y="connsiteY13958"/>
              </a:cxn>
              <a:cxn ang="0">
                <a:pos x="connsiteX13959" y="connsiteY13959"/>
              </a:cxn>
              <a:cxn ang="0">
                <a:pos x="connsiteX13960" y="connsiteY13960"/>
              </a:cxn>
              <a:cxn ang="0">
                <a:pos x="connsiteX13961" y="connsiteY13961"/>
              </a:cxn>
              <a:cxn ang="0">
                <a:pos x="connsiteX13962" y="connsiteY13962"/>
              </a:cxn>
              <a:cxn ang="0">
                <a:pos x="connsiteX13963" y="connsiteY13963"/>
              </a:cxn>
              <a:cxn ang="0">
                <a:pos x="connsiteX13964" y="connsiteY13964"/>
              </a:cxn>
              <a:cxn ang="0">
                <a:pos x="connsiteX13965" y="connsiteY13965"/>
              </a:cxn>
              <a:cxn ang="0">
                <a:pos x="connsiteX13966" y="connsiteY13966"/>
              </a:cxn>
              <a:cxn ang="0">
                <a:pos x="connsiteX13967" y="connsiteY13967"/>
              </a:cxn>
              <a:cxn ang="0">
                <a:pos x="connsiteX13968" y="connsiteY13968"/>
              </a:cxn>
              <a:cxn ang="0">
                <a:pos x="connsiteX13969" y="connsiteY13969"/>
              </a:cxn>
              <a:cxn ang="0">
                <a:pos x="connsiteX13970" y="connsiteY13970"/>
              </a:cxn>
              <a:cxn ang="0">
                <a:pos x="connsiteX13971" y="connsiteY13971"/>
              </a:cxn>
              <a:cxn ang="0">
                <a:pos x="connsiteX13972" y="connsiteY13972"/>
              </a:cxn>
              <a:cxn ang="0">
                <a:pos x="connsiteX13973" y="connsiteY13973"/>
              </a:cxn>
              <a:cxn ang="0">
                <a:pos x="connsiteX13974" y="connsiteY13974"/>
              </a:cxn>
              <a:cxn ang="0">
                <a:pos x="connsiteX13975" y="connsiteY13975"/>
              </a:cxn>
              <a:cxn ang="0">
                <a:pos x="connsiteX13976" y="connsiteY13976"/>
              </a:cxn>
              <a:cxn ang="0">
                <a:pos x="connsiteX13977" y="connsiteY13977"/>
              </a:cxn>
              <a:cxn ang="0">
                <a:pos x="connsiteX13978" y="connsiteY13978"/>
              </a:cxn>
              <a:cxn ang="0">
                <a:pos x="connsiteX13979" y="connsiteY13979"/>
              </a:cxn>
              <a:cxn ang="0">
                <a:pos x="connsiteX13980" y="connsiteY13980"/>
              </a:cxn>
              <a:cxn ang="0">
                <a:pos x="connsiteX13981" y="connsiteY13981"/>
              </a:cxn>
              <a:cxn ang="0">
                <a:pos x="connsiteX13982" y="connsiteY13982"/>
              </a:cxn>
              <a:cxn ang="0">
                <a:pos x="connsiteX13983" y="connsiteY13983"/>
              </a:cxn>
              <a:cxn ang="0">
                <a:pos x="connsiteX13984" y="connsiteY13984"/>
              </a:cxn>
              <a:cxn ang="0">
                <a:pos x="connsiteX13985" y="connsiteY13985"/>
              </a:cxn>
              <a:cxn ang="0">
                <a:pos x="connsiteX13986" y="connsiteY13986"/>
              </a:cxn>
              <a:cxn ang="0">
                <a:pos x="connsiteX13987" y="connsiteY13987"/>
              </a:cxn>
              <a:cxn ang="0">
                <a:pos x="connsiteX13988" y="connsiteY13988"/>
              </a:cxn>
              <a:cxn ang="0">
                <a:pos x="connsiteX13989" y="connsiteY13989"/>
              </a:cxn>
              <a:cxn ang="0">
                <a:pos x="connsiteX13990" y="connsiteY13990"/>
              </a:cxn>
              <a:cxn ang="0">
                <a:pos x="connsiteX13991" y="connsiteY13991"/>
              </a:cxn>
              <a:cxn ang="0">
                <a:pos x="connsiteX13992" y="connsiteY13992"/>
              </a:cxn>
              <a:cxn ang="0">
                <a:pos x="connsiteX13993" y="connsiteY13993"/>
              </a:cxn>
              <a:cxn ang="0">
                <a:pos x="connsiteX13994" y="connsiteY13994"/>
              </a:cxn>
              <a:cxn ang="0">
                <a:pos x="connsiteX13995" y="connsiteY13995"/>
              </a:cxn>
              <a:cxn ang="0">
                <a:pos x="connsiteX13996" y="connsiteY13996"/>
              </a:cxn>
              <a:cxn ang="0">
                <a:pos x="connsiteX13997" y="connsiteY13997"/>
              </a:cxn>
              <a:cxn ang="0">
                <a:pos x="connsiteX13998" y="connsiteY13998"/>
              </a:cxn>
              <a:cxn ang="0">
                <a:pos x="connsiteX13999" y="connsiteY13999"/>
              </a:cxn>
              <a:cxn ang="0">
                <a:pos x="connsiteX14000" y="connsiteY14000"/>
              </a:cxn>
              <a:cxn ang="0">
                <a:pos x="connsiteX14001" y="connsiteY14001"/>
              </a:cxn>
              <a:cxn ang="0">
                <a:pos x="connsiteX14002" y="connsiteY14002"/>
              </a:cxn>
              <a:cxn ang="0">
                <a:pos x="connsiteX14003" y="connsiteY14003"/>
              </a:cxn>
              <a:cxn ang="0">
                <a:pos x="connsiteX14004" y="connsiteY14004"/>
              </a:cxn>
              <a:cxn ang="0">
                <a:pos x="connsiteX14005" y="connsiteY14005"/>
              </a:cxn>
              <a:cxn ang="0">
                <a:pos x="connsiteX14006" y="connsiteY14006"/>
              </a:cxn>
              <a:cxn ang="0">
                <a:pos x="connsiteX14007" y="connsiteY14007"/>
              </a:cxn>
              <a:cxn ang="0">
                <a:pos x="connsiteX14008" y="connsiteY14008"/>
              </a:cxn>
              <a:cxn ang="0">
                <a:pos x="connsiteX14009" y="connsiteY14009"/>
              </a:cxn>
              <a:cxn ang="0">
                <a:pos x="connsiteX14010" y="connsiteY14010"/>
              </a:cxn>
              <a:cxn ang="0">
                <a:pos x="connsiteX14011" y="connsiteY14011"/>
              </a:cxn>
              <a:cxn ang="0">
                <a:pos x="connsiteX14012" y="connsiteY14012"/>
              </a:cxn>
              <a:cxn ang="0">
                <a:pos x="connsiteX14013" y="connsiteY14013"/>
              </a:cxn>
              <a:cxn ang="0">
                <a:pos x="connsiteX14014" y="connsiteY14014"/>
              </a:cxn>
              <a:cxn ang="0">
                <a:pos x="connsiteX14015" y="connsiteY14015"/>
              </a:cxn>
              <a:cxn ang="0">
                <a:pos x="connsiteX14016" y="connsiteY14016"/>
              </a:cxn>
              <a:cxn ang="0">
                <a:pos x="connsiteX14017" y="connsiteY14017"/>
              </a:cxn>
              <a:cxn ang="0">
                <a:pos x="connsiteX14018" y="connsiteY14018"/>
              </a:cxn>
              <a:cxn ang="0">
                <a:pos x="connsiteX14019" y="connsiteY14019"/>
              </a:cxn>
              <a:cxn ang="0">
                <a:pos x="connsiteX14020" y="connsiteY14020"/>
              </a:cxn>
              <a:cxn ang="0">
                <a:pos x="connsiteX14021" y="connsiteY14021"/>
              </a:cxn>
              <a:cxn ang="0">
                <a:pos x="connsiteX14022" y="connsiteY14022"/>
              </a:cxn>
              <a:cxn ang="0">
                <a:pos x="connsiteX14023" y="connsiteY14023"/>
              </a:cxn>
              <a:cxn ang="0">
                <a:pos x="connsiteX14024" y="connsiteY14024"/>
              </a:cxn>
              <a:cxn ang="0">
                <a:pos x="connsiteX14025" y="connsiteY14025"/>
              </a:cxn>
              <a:cxn ang="0">
                <a:pos x="connsiteX14026" y="connsiteY14026"/>
              </a:cxn>
              <a:cxn ang="0">
                <a:pos x="connsiteX14027" y="connsiteY14027"/>
              </a:cxn>
              <a:cxn ang="0">
                <a:pos x="connsiteX14028" y="connsiteY14028"/>
              </a:cxn>
              <a:cxn ang="0">
                <a:pos x="connsiteX14029" y="connsiteY14029"/>
              </a:cxn>
              <a:cxn ang="0">
                <a:pos x="connsiteX14030" y="connsiteY14030"/>
              </a:cxn>
              <a:cxn ang="0">
                <a:pos x="connsiteX14031" y="connsiteY14031"/>
              </a:cxn>
              <a:cxn ang="0">
                <a:pos x="connsiteX14032" y="connsiteY14032"/>
              </a:cxn>
              <a:cxn ang="0">
                <a:pos x="connsiteX14033" y="connsiteY14033"/>
              </a:cxn>
              <a:cxn ang="0">
                <a:pos x="connsiteX14034" y="connsiteY14034"/>
              </a:cxn>
              <a:cxn ang="0">
                <a:pos x="connsiteX14035" y="connsiteY14035"/>
              </a:cxn>
              <a:cxn ang="0">
                <a:pos x="connsiteX14036" y="connsiteY14036"/>
              </a:cxn>
              <a:cxn ang="0">
                <a:pos x="connsiteX14037" y="connsiteY14037"/>
              </a:cxn>
              <a:cxn ang="0">
                <a:pos x="connsiteX14038" y="connsiteY14038"/>
              </a:cxn>
              <a:cxn ang="0">
                <a:pos x="connsiteX14039" y="connsiteY14039"/>
              </a:cxn>
              <a:cxn ang="0">
                <a:pos x="connsiteX14040" y="connsiteY14040"/>
              </a:cxn>
              <a:cxn ang="0">
                <a:pos x="connsiteX14041" y="connsiteY14041"/>
              </a:cxn>
              <a:cxn ang="0">
                <a:pos x="connsiteX14042" y="connsiteY14042"/>
              </a:cxn>
              <a:cxn ang="0">
                <a:pos x="connsiteX14043" y="connsiteY14043"/>
              </a:cxn>
              <a:cxn ang="0">
                <a:pos x="connsiteX14044" y="connsiteY14044"/>
              </a:cxn>
              <a:cxn ang="0">
                <a:pos x="connsiteX14045" y="connsiteY14045"/>
              </a:cxn>
              <a:cxn ang="0">
                <a:pos x="connsiteX14046" y="connsiteY14046"/>
              </a:cxn>
              <a:cxn ang="0">
                <a:pos x="connsiteX14047" y="connsiteY14047"/>
              </a:cxn>
              <a:cxn ang="0">
                <a:pos x="connsiteX14048" y="connsiteY14048"/>
              </a:cxn>
              <a:cxn ang="0">
                <a:pos x="connsiteX14049" y="connsiteY14049"/>
              </a:cxn>
              <a:cxn ang="0">
                <a:pos x="connsiteX14050" y="connsiteY14050"/>
              </a:cxn>
              <a:cxn ang="0">
                <a:pos x="connsiteX14051" y="connsiteY14051"/>
              </a:cxn>
              <a:cxn ang="0">
                <a:pos x="connsiteX14052" y="connsiteY14052"/>
              </a:cxn>
              <a:cxn ang="0">
                <a:pos x="connsiteX14053" y="connsiteY14053"/>
              </a:cxn>
              <a:cxn ang="0">
                <a:pos x="connsiteX14054" y="connsiteY14054"/>
              </a:cxn>
              <a:cxn ang="0">
                <a:pos x="connsiteX14055" y="connsiteY14055"/>
              </a:cxn>
              <a:cxn ang="0">
                <a:pos x="connsiteX14056" y="connsiteY14056"/>
              </a:cxn>
              <a:cxn ang="0">
                <a:pos x="connsiteX14057" y="connsiteY14057"/>
              </a:cxn>
              <a:cxn ang="0">
                <a:pos x="connsiteX14058" y="connsiteY14058"/>
              </a:cxn>
              <a:cxn ang="0">
                <a:pos x="connsiteX14059" y="connsiteY14059"/>
              </a:cxn>
              <a:cxn ang="0">
                <a:pos x="connsiteX14060" y="connsiteY14060"/>
              </a:cxn>
              <a:cxn ang="0">
                <a:pos x="connsiteX14061" y="connsiteY14061"/>
              </a:cxn>
              <a:cxn ang="0">
                <a:pos x="connsiteX14062" y="connsiteY14062"/>
              </a:cxn>
              <a:cxn ang="0">
                <a:pos x="connsiteX14063" y="connsiteY14063"/>
              </a:cxn>
              <a:cxn ang="0">
                <a:pos x="connsiteX14064" y="connsiteY14064"/>
              </a:cxn>
              <a:cxn ang="0">
                <a:pos x="connsiteX14065" y="connsiteY14065"/>
              </a:cxn>
              <a:cxn ang="0">
                <a:pos x="connsiteX14066" y="connsiteY14066"/>
              </a:cxn>
              <a:cxn ang="0">
                <a:pos x="connsiteX14067" y="connsiteY14067"/>
              </a:cxn>
              <a:cxn ang="0">
                <a:pos x="connsiteX14068" y="connsiteY14068"/>
              </a:cxn>
              <a:cxn ang="0">
                <a:pos x="connsiteX14069" y="connsiteY14069"/>
              </a:cxn>
              <a:cxn ang="0">
                <a:pos x="connsiteX14070" y="connsiteY14070"/>
              </a:cxn>
              <a:cxn ang="0">
                <a:pos x="connsiteX14071" y="connsiteY14071"/>
              </a:cxn>
              <a:cxn ang="0">
                <a:pos x="connsiteX14072" y="connsiteY14072"/>
              </a:cxn>
              <a:cxn ang="0">
                <a:pos x="connsiteX14073" y="connsiteY14073"/>
              </a:cxn>
              <a:cxn ang="0">
                <a:pos x="connsiteX14074" y="connsiteY14074"/>
              </a:cxn>
              <a:cxn ang="0">
                <a:pos x="connsiteX14075" y="connsiteY14075"/>
              </a:cxn>
              <a:cxn ang="0">
                <a:pos x="connsiteX14076" y="connsiteY14076"/>
              </a:cxn>
              <a:cxn ang="0">
                <a:pos x="connsiteX14077" y="connsiteY14077"/>
              </a:cxn>
              <a:cxn ang="0">
                <a:pos x="connsiteX14078" y="connsiteY14078"/>
              </a:cxn>
              <a:cxn ang="0">
                <a:pos x="connsiteX14079" y="connsiteY14079"/>
              </a:cxn>
              <a:cxn ang="0">
                <a:pos x="connsiteX14080" y="connsiteY14080"/>
              </a:cxn>
              <a:cxn ang="0">
                <a:pos x="connsiteX14081" y="connsiteY14081"/>
              </a:cxn>
              <a:cxn ang="0">
                <a:pos x="connsiteX14082" y="connsiteY14082"/>
              </a:cxn>
              <a:cxn ang="0">
                <a:pos x="connsiteX14083" y="connsiteY14083"/>
              </a:cxn>
              <a:cxn ang="0">
                <a:pos x="connsiteX14084" y="connsiteY14084"/>
              </a:cxn>
              <a:cxn ang="0">
                <a:pos x="connsiteX14085" y="connsiteY14085"/>
              </a:cxn>
              <a:cxn ang="0">
                <a:pos x="connsiteX14086" y="connsiteY14086"/>
              </a:cxn>
              <a:cxn ang="0">
                <a:pos x="connsiteX14087" y="connsiteY14087"/>
              </a:cxn>
              <a:cxn ang="0">
                <a:pos x="connsiteX14088" y="connsiteY14088"/>
              </a:cxn>
              <a:cxn ang="0">
                <a:pos x="connsiteX14089" y="connsiteY14089"/>
              </a:cxn>
              <a:cxn ang="0">
                <a:pos x="connsiteX14090" y="connsiteY14090"/>
              </a:cxn>
              <a:cxn ang="0">
                <a:pos x="connsiteX14091" y="connsiteY14091"/>
              </a:cxn>
              <a:cxn ang="0">
                <a:pos x="connsiteX14092" y="connsiteY14092"/>
              </a:cxn>
              <a:cxn ang="0">
                <a:pos x="connsiteX14093" y="connsiteY14093"/>
              </a:cxn>
              <a:cxn ang="0">
                <a:pos x="connsiteX14094" y="connsiteY14094"/>
              </a:cxn>
              <a:cxn ang="0">
                <a:pos x="connsiteX14095" y="connsiteY14095"/>
              </a:cxn>
              <a:cxn ang="0">
                <a:pos x="connsiteX14096" y="connsiteY14096"/>
              </a:cxn>
              <a:cxn ang="0">
                <a:pos x="connsiteX14097" y="connsiteY14097"/>
              </a:cxn>
              <a:cxn ang="0">
                <a:pos x="connsiteX14098" y="connsiteY14098"/>
              </a:cxn>
              <a:cxn ang="0">
                <a:pos x="connsiteX14099" y="connsiteY14099"/>
              </a:cxn>
              <a:cxn ang="0">
                <a:pos x="connsiteX14100" y="connsiteY14100"/>
              </a:cxn>
              <a:cxn ang="0">
                <a:pos x="connsiteX14101" y="connsiteY14101"/>
              </a:cxn>
              <a:cxn ang="0">
                <a:pos x="connsiteX14102" y="connsiteY14102"/>
              </a:cxn>
              <a:cxn ang="0">
                <a:pos x="connsiteX14103" y="connsiteY14103"/>
              </a:cxn>
              <a:cxn ang="0">
                <a:pos x="connsiteX14104" y="connsiteY14104"/>
              </a:cxn>
              <a:cxn ang="0">
                <a:pos x="connsiteX14105" y="connsiteY14105"/>
              </a:cxn>
              <a:cxn ang="0">
                <a:pos x="connsiteX14106" y="connsiteY14106"/>
              </a:cxn>
              <a:cxn ang="0">
                <a:pos x="connsiteX14107" y="connsiteY14107"/>
              </a:cxn>
              <a:cxn ang="0">
                <a:pos x="connsiteX14108" y="connsiteY14108"/>
              </a:cxn>
              <a:cxn ang="0">
                <a:pos x="connsiteX14109" y="connsiteY14109"/>
              </a:cxn>
              <a:cxn ang="0">
                <a:pos x="connsiteX14110" y="connsiteY14110"/>
              </a:cxn>
              <a:cxn ang="0">
                <a:pos x="connsiteX14111" y="connsiteY14111"/>
              </a:cxn>
              <a:cxn ang="0">
                <a:pos x="connsiteX14112" y="connsiteY14112"/>
              </a:cxn>
              <a:cxn ang="0">
                <a:pos x="connsiteX14113" y="connsiteY14113"/>
              </a:cxn>
              <a:cxn ang="0">
                <a:pos x="connsiteX14114" y="connsiteY14114"/>
              </a:cxn>
              <a:cxn ang="0">
                <a:pos x="connsiteX14115" y="connsiteY14115"/>
              </a:cxn>
              <a:cxn ang="0">
                <a:pos x="connsiteX14116" y="connsiteY14116"/>
              </a:cxn>
              <a:cxn ang="0">
                <a:pos x="connsiteX14117" y="connsiteY14117"/>
              </a:cxn>
              <a:cxn ang="0">
                <a:pos x="connsiteX14118" y="connsiteY14118"/>
              </a:cxn>
              <a:cxn ang="0">
                <a:pos x="connsiteX14119" y="connsiteY14119"/>
              </a:cxn>
              <a:cxn ang="0">
                <a:pos x="connsiteX14120" y="connsiteY14120"/>
              </a:cxn>
              <a:cxn ang="0">
                <a:pos x="connsiteX14121" y="connsiteY14121"/>
              </a:cxn>
              <a:cxn ang="0">
                <a:pos x="connsiteX14122" y="connsiteY14122"/>
              </a:cxn>
              <a:cxn ang="0">
                <a:pos x="connsiteX14123" y="connsiteY14123"/>
              </a:cxn>
              <a:cxn ang="0">
                <a:pos x="connsiteX14124" y="connsiteY14124"/>
              </a:cxn>
              <a:cxn ang="0">
                <a:pos x="connsiteX14125" y="connsiteY14125"/>
              </a:cxn>
              <a:cxn ang="0">
                <a:pos x="connsiteX14126" y="connsiteY14126"/>
              </a:cxn>
              <a:cxn ang="0">
                <a:pos x="connsiteX14127" y="connsiteY14127"/>
              </a:cxn>
              <a:cxn ang="0">
                <a:pos x="connsiteX14128" y="connsiteY14128"/>
              </a:cxn>
              <a:cxn ang="0">
                <a:pos x="connsiteX14129" y="connsiteY14129"/>
              </a:cxn>
              <a:cxn ang="0">
                <a:pos x="connsiteX14130" y="connsiteY14130"/>
              </a:cxn>
              <a:cxn ang="0">
                <a:pos x="connsiteX14131" y="connsiteY14131"/>
              </a:cxn>
              <a:cxn ang="0">
                <a:pos x="connsiteX14132" y="connsiteY14132"/>
              </a:cxn>
              <a:cxn ang="0">
                <a:pos x="connsiteX14133" y="connsiteY14133"/>
              </a:cxn>
              <a:cxn ang="0">
                <a:pos x="connsiteX14134" y="connsiteY14134"/>
              </a:cxn>
              <a:cxn ang="0">
                <a:pos x="connsiteX14135" y="connsiteY14135"/>
              </a:cxn>
              <a:cxn ang="0">
                <a:pos x="connsiteX14136" y="connsiteY14136"/>
              </a:cxn>
              <a:cxn ang="0">
                <a:pos x="connsiteX14137" y="connsiteY14137"/>
              </a:cxn>
              <a:cxn ang="0">
                <a:pos x="connsiteX14138" y="connsiteY14138"/>
              </a:cxn>
              <a:cxn ang="0">
                <a:pos x="connsiteX14139" y="connsiteY14139"/>
              </a:cxn>
              <a:cxn ang="0">
                <a:pos x="connsiteX14140" y="connsiteY14140"/>
              </a:cxn>
              <a:cxn ang="0">
                <a:pos x="connsiteX14141" y="connsiteY14141"/>
              </a:cxn>
              <a:cxn ang="0">
                <a:pos x="connsiteX14142" y="connsiteY14142"/>
              </a:cxn>
              <a:cxn ang="0">
                <a:pos x="connsiteX14143" y="connsiteY14143"/>
              </a:cxn>
              <a:cxn ang="0">
                <a:pos x="connsiteX14144" y="connsiteY14144"/>
              </a:cxn>
              <a:cxn ang="0">
                <a:pos x="connsiteX14145" y="connsiteY14145"/>
              </a:cxn>
              <a:cxn ang="0">
                <a:pos x="connsiteX14146" y="connsiteY14146"/>
              </a:cxn>
              <a:cxn ang="0">
                <a:pos x="connsiteX14147" y="connsiteY14147"/>
              </a:cxn>
              <a:cxn ang="0">
                <a:pos x="connsiteX14148" y="connsiteY14148"/>
              </a:cxn>
              <a:cxn ang="0">
                <a:pos x="connsiteX14149" y="connsiteY14149"/>
              </a:cxn>
              <a:cxn ang="0">
                <a:pos x="connsiteX14150" y="connsiteY14150"/>
              </a:cxn>
              <a:cxn ang="0">
                <a:pos x="connsiteX14151" y="connsiteY14151"/>
              </a:cxn>
              <a:cxn ang="0">
                <a:pos x="connsiteX14152" y="connsiteY14152"/>
              </a:cxn>
              <a:cxn ang="0">
                <a:pos x="connsiteX14153" y="connsiteY14153"/>
              </a:cxn>
              <a:cxn ang="0">
                <a:pos x="connsiteX14154" y="connsiteY14154"/>
              </a:cxn>
              <a:cxn ang="0">
                <a:pos x="connsiteX14155" y="connsiteY14155"/>
              </a:cxn>
              <a:cxn ang="0">
                <a:pos x="connsiteX14156" y="connsiteY14156"/>
              </a:cxn>
              <a:cxn ang="0">
                <a:pos x="connsiteX14157" y="connsiteY14157"/>
              </a:cxn>
              <a:cxn ang="0">
                <a:pos x="connsiteX14158" y="connsiteY14158"/>
              </a:cxn>
              <a:cxn ang="0">
                <a:pos x="connsiteX14159" y="connsiteY14159"/>
              </a:cxn>
              <a:cxn ang="0">
                <a:pos x="connsiteX14160" y="connsiteY14160"/>
              </a:cxn>
              <a:cxn ang="0">
                <a:pos x="connsiteX14161" y="connsiteY14161"/>
              </a:cxn>
              <a:cxn ang="0">
                <a:pos x="connsiteX14162" y="connsiteY14162"/>
              </a:cxn>
              <a:cxn ang="0">
                <a:pos x="connsiteX14163" y="connsiteY14163"/>
              </a:cxn>
              <a:cxn ang="0">
                <a:pos x="connsiteX14164" y="connsiteY14164"/>
              </a:cxn>
              <a:cxn ang="0">
                <a:pos x="connsiteX14165" y="connsiteY14165"/>
              </a:cxn>
              <a:cxn ang="0">
                <a:pos x="connsiteX14166" y="connsiteY14166"/>
              </a:cxn>
              <a:cxn ang="0">
                <a:pos x="connsiteX14167" y="connsiteY14167"/>
              </a:cxn>
              <a:cxn ang="0">
                <a:pos x="connsiteX14168" y="connsiteY14168"/>
              </a:cxn>
              <a:cxn ang="0">
                <a:pos x="connsiteX14169" y="connsiteY14169"/>
              </a:cxn>
              <a:cxn ang="0">
                <a:pos x="connsiteX14170" y="connsiteY14170"/>
              </a:cxn>
              <a:cxn ang="0">
                <a:pos x="connsiteX14171" y="connsiteY14171"/>
              </a:cxn>
              <a:cxn ang="0">
                <a:pos x="connsiteX14172" y="connsiteY14172"/>
              </a:cxn>
              <a:cxn ang="0">
                <a:pos x="connsiteX14173" y="connsiteY14173"/>
              </a:cxn>
            </a:cxnLst>
            <a:rect l="l" t="t" r="r" b="b"/>
            <a:pathLst>
              <a:path w="7735930" h="6858000">
                <a:moveTo>
                  <a:pt x="4039542" y="6834401"/>
                </a:moveTo>
                <a:lnTo>
                  <a:pt x="4038365" y="6850352"/>
                </a:lnTo>
                <a:lnTo>
                  <a:pt x="4025256" y="6856364"/>
                </a:lnTo>
                <a:lnTo>
                  <a:pt x="4016490" y="6851820"/>
                </a:lnTo>
                <a:cubicBezTo>
                  <a:pt x="4010889" y="6836484"/>
                  <a:pt x="4019899" y="6840531"/>
                  <a:pt x="4029823" y="6838880"/>
                </a:cubicBezTo>
                <a:close/>
                <a:moveTo>
                  <a:pt x="3644060" y="6824935"/>
                </a:moveTo>
                <a:lnTo>
                  <a:pt x="3648687" y="6835868"/>
                </a:lnTo>
                <a:lnTo>
                  <a:pt x="3641139" y="6845382"/>
                </a:lnTo>
                <a:lnTo>
                  <a:pt x="3636511" y="6834306"/>
                </a:lnTo>
                <a:close/>
                <a:moveTo>
                  <a:pt x="3520350" y="6819254"/>
                </a:moveTo>
                <a:cubicBezTo>
                  <a:pt x="3514830" y="6818496"/>
                  <a:pt x="3507362" y="6838566"/>
                  <a:pt x="3518077" y="6839702"/>
                </a:cubicBezTo>
                <a:lnTo>
                  <a:pt x="3518077" y="6839701"/>
                </a:lnTo>
                <a:lnTo>
                  <a:pt x="3518078" y="6839702"/>
                </a:lnTo>
                <a:cubicBezTo>
                  <a:pt x="3523598" y="6840460"/>
                  <a:pt x="3530741" y="6820768"/>
                  <a:pt x="3520351" y="6819254"/>
                </a:cubicBezTo>
                <a:lnTo>
                  <a:pt x="3520350" y="6819255"/>
                </a:lnTo>
                <a:close/>
                <a:moveTo>
                  <a:pt x="3730800" y="6798604"/>
                </a:moveTo>
                <a:lnTo>
                  <a:pt x="3750236" y="6812437"/>
                </a:lnTo>
                <a:lnTo>
                  <a:pt x="3692441" y="6856363"/>
                </a:lnTo>
                <a:lnTo>
                  <a:pt x="3689437" y="6836057"/>
                </a:lnTo>
                <a:cubicBezTo>
                  <a:pt x="3688301" y="6833667"/>
                  <a:pt x="3686697" y="6832022"/>
                  <a:pt x="3684404" y="6831496"/>
                </a:cubicBezTo>
                <a:lnTo>
                  <a:pt x="3684403" y="6831496"/>
                </a:lnTo>
                <a:lnTo>
                  <a:pt x="3675232" y="6833643"/>
                </a:lnTo>
                <a:lnTo>
                  <a:pt x="3674153" y="6825060"/>
                </a:lnTo>
                <a:cubicBezTo>
                  <a:pt x="3676579" y="6816278"/>
                  <a:pt x="3688656" y="6807349"/>
                  <a:pt x="3702628" y="6802308"/>
                </a:cubicBezTo>
                <a:close/>
                <a:moveTo>
                  <a:pt x="3587887" y="6791232"/>
                </a:moveTo>
                <a:lnTo>
                  <a:pt x="3592677" y="6802307"/>
                </a:lnTo>
                <a:lnTo>
                  <a:pt x="3585290" y="6811679"/>
                </a:lnTo>
                <a:lnTo>
                  <a:pt x="3580623" y="6800603"/>
                </a:lnTo>
                <a:close/>
                <a:moveTo>
                  <a:pt x="3999909" y="6738819"/>
                </a:moveTo>
                <a:lnTo>
                  <a:pt x="4006066" y="6747823"/>
                </a:lnTo>
                <a:lnTo>
                  <a:pt x="4007398" y="6766617"/>
                </a:lnTo>
                <a:lnTo>
                  <a:pt x="3987848" y="6763293"/>
                </a:lnTo>
                <a:cubicBezTo>
                  <a:pt x="3974127" y="6757866"/>
                  <a:pt x="3976593" y="6747233"/>
                  <a:pt x="3983533" y="6741340"/>
                </a:cubicBezTo>
                <a:close/>
                <a:moveTo>
                  <a:pt x="2837184" y="6735566"/>
                </a:moveTo>
                <a:lnTo>
                  <a:pt x="2841973" y="6746310"/>
                </a:lnTo>
                <a:lnTo>
                  <a:pt x="2834586" y="6755635"/>
                </a:lnTo>
                <a:lnTo>
                  <a:pt x="2829919" y="6744748"/>
                </a:lnTo>
                <a:close/>
                <a:moveTo>
                  <a:pt x="3857783" y="6720625"/>
                </a:moveTo>
                <a:lnTo>
                  <a:pt x="3884662" y="6734051"/>
                </a:lnTo>
                <a:lnTo>
                  <a:pt x="3827190" y="6777977"/>
                </a:lnTo>
                <a:lnTo>
                  <a:pt x="3815224" y="6763245"/>
                </a:lnTo>
                <a:cubicBezTo>
                  <a:pt x="3808363" y="6748834"/>
                  <a:pt x="3815806" y="6735814"/>
                  <a:pt x="3828409" y="6728039"/>
                </a:cubicBezTo>
                <a:close/>
                <a:moveTo>
                  <a:pt x="4057902" y="6704597"/>
                </a:moveTo>
                <a:lnTo>
                  <a:pt x="4063768" y="6706312"/>
                </a:lnTo>
                <a:cubicBezTo>
                  <a:pt x="4064991" y="6709152"/>
                  <a:pt x="4059999" y="6715590"/>
                  <a:pt x="4043764" y="6726856"/>
                </a:cubicBezTo>
                <a:lnTo>
                  <a:pt x="4020710" y="6744653"/>
                </a:lnTo>
                <a:lnTo>
                  <a:pt x="4016627" y="6733234"/>
                </a:lnTo>
                <a:cubicBezTo>
                  <a:pt x="4017938" y="6722051"/>
                  <a:pt x="4033547" y="6712040"/>
                  <a:pt x="4046484" y="6707354"/>
                </a:cubicBezTo>
                <a:close/>
                <a:moveTo>
                  <a:pt x="4114548" y="6668161"/>
                </a:moveTo>
                <a:lnTo>
                  <a:pt x="4119499" y="6679047"/>
                </a:lnTo>
                <a:lnTo>
                  <a:pt x="4112275" y="6688229"/>
                </a:lnTo>
                <a:lnTo>
                  <a:pt x="4107446" y="6677485"/>
                </a:lnTo>
                <a:close/>
                <a:moveTo>
                  <a:pt x="3027133" y="6651877"/>
                </a:moveTo>
                <a:cubicBezTo>
                  <a:pt x="3021288" y="6651498"/>
                  <a:pt x="3014145" y="6671190"/>
                  <a:pt x="3024535" y="6672326"/>
                </a:cubicBezTo>
                <a:lnTo>
                  <a:pt x="3024535" y="6672325"/>
                </a:lnTo>
                <a:lnTo>
                  <a:pt x="3024536" y="6672326"/>
                </a:lnTo>
                <a:cubicBezTo>
                  <a:pt x="3030056" y="6673083"/>
                  <a:pt x="3037524" y="6653392"/>
                  <a:pt x="3027134" y="6651877"/>
                </a:cubicBezTo>
                <a:lnTo>
                  <a:pt x="3027133" y="6651878"/>
                </a:lnTo>
                <a:close/>
                <a:moveTo>
                  <a:pt x="4148317" y="6645819"/>
                </a:moveTo>
                <a:lnTo>
                  <a:pt x="4153106" y="6656563"/>
                </a:lnTo>
                <a:lnTo>
                  <a:pt x="4145719" y="6665887"/>
                </a:lnTo>
                <a:lnTo>
                  <a:pt x="4141052" y="6655001"/>
                </a:lnTo>
                <a:close/>
                <a:moveTo>
                  <a:pt x="1721845" y="6592424"/>
                </a:moveTo>
                <a:lnTo>
                  <a:pt x="1715717" y="6614837"/>
                </a:lnTo>
                <a:cubicBezTo>
                  <a:pt x="1707193" y="6627949"/>
                  <a:pt x="1691039" y="6637179"/>
                  <a:pt x="1674723" y="6641203"/>
                </a:cubicBezTo>
                <a:lnTo>
                  <a:pt x="1651060" y="6643167"/>
                </a:lnTo>
                <a:lnTo>
                  <a:pt x="1630078" y="6634363"/>
                </a:lnTo>
                <a:cubicBezTo>
                  <a:pt x="1625411" y="6629156"/>
                  <a:pt x="1623626" y="6621582"/>
                  <a:pt x="1626386" y="6611358"/>
                </a:cubicBezTo>
                <a:lnTo>
                  <a:pt x="1634420" y="6609015"/>
                </a:lnTo>
                <a:lnTo>
                  <a:pt x="1641725" y="6612494"/>
                </a:lnTo>
                <a:cubicBezTo>
                  <a:pt x="1646433" y="6616092"/>
                  <a:pt x="1650898" y="6621583"/>
                  <a:pt x="1655606" y="6624991"/>
                </a:cubicBezTo>
                <a:lnTo>
                  <a:pt x="1655606" y="6624990"/>
                </a:lnTo>
                <a:lnTo>
                  <a:pt x="1655607" y="6624991"/>
                </a:lnTo>
                <a:cubicBezTo>
                  <a:pt x="1667459" y="6613062"/>
                  <a:pt x="1678823" y="6605110"/>
                  <a:pt x="1689822" y="6600045"/>
                </a:cubicBezTo>
                <a:close/>
                <a:moveTo>
                  <a:pt x="2904397" y="6589775"/>
                </a:moveTo>
                <a:lnTo>
                  <a:pt x="2909023" y="6600519"/>
                </a:lnTo>
                <a:lnTo>
                  <a:pt x="2901474" y="6609843"/>
                </a:lnTo>
                <a:lnTo>
                  <a:pt x="2896970" y="6599099"/>
                </a:lnTo>
                <a:close/>
                <a:moveTo>
                  <a:pt x="1822461" y="6577040"/>
                </a:moveTo>
                <a:lnTo>
                  <a:pt x="1833866" y="6595075"/>
                </a:lnTo>
                <a:cubicBezTo>
                  <a:pt x="1821689" y="6608139"/>
                  <a:pt x="1812070" y="6603950"/>
                  <a:pt x="1801584" y="6605512"/>
                </a:cubicBezTo>
                <a:lnTo>
                  <a:pt x="1790681" y="6609843"/>
                </a:lnTo>
                <a:lnTo>
                  <a:pt x="1786226" y="6602158"/>
                </a:lnTo>
                <a:cubicBezTo>
                  <a:pt x="1785076" y="6593939"/>
                  <a:pt x="1793036" y="6584709"/>
                  <a:pt x="1802777" y="6579738"/>
                </a:cubicBezTo>
                <a:close/>
                <a:moveTo>
                  <a:pt x="1629630" y="6569704"/>
                </a:moveTo>
                <a:lnTo>
                  <a:pt x="1631832" y="6577714"/>
                </a:lnTo>
                <a:cubicBezTo>
                  <a:pt x="1631436" y="6580235"/>
                  <a:pt x="1630078" y="6582626"/>
                  <a:pt x="1628250" y="6584945"/>
                </a:cubicBezTo>
                <a:lnTo>
                  <a:pt x="1615669" y="6598482"/>
                </a:lnTo>
                <a:lnTo>
                  <a:pt x="1613330" y="6590525"/>
                </a:lnTo>
                <a:cubicBezTo>
                  <a:pt x="1613712" y="6588034"/>
                  <a:pt x="1615082" y="6585679"/>
                  <a:pt x="1616928" y="6583383"/>
                </a:cubicBezTo>
                <a:close/>
                <a:moveTo>
                  <a:pt x="2793350" y="6552285"/>
                </a:moveTo>
                <a:lnTo>
                  <a:pt x="2796013" y="6570141"/>
                </a:lnTo>
                <a:cubicBezTo>
                  <a:pt x="2790788" y="6579253"/>
                  <a:pt x="2774137" y="6583300"/>
                  <a:pt x="2761525" y="6585407"/>
                </a:cubicBezTo>
                <a:lnTo>
                  <a:pt x="2747569" y="6587502"/>
                </a:lnTo>
                <a:lnTo>
                  <a:pt x="2744951" y="6569059"/>
                </a:lnTo>
                <a:cubicBezTo>
                  <a:pt x="2749740" y="6562988"/>
                  <a:pt x="2765325" y="6566644"/>
                  <a:pt x="2778070" y="6563698"/>
                </a:cubicBezTo>
                <a:close/>
                <a:moveTo>
                  <a:pt x="4316510" y="6545089"/>
                </a:moveTo>
                <a:lnTo>
                  <a:pt x="4321137" y="6555834"/>
                </a:lnTo>
                <a:lnTo>
                  <a:pt x="4313588" y="6565158"/>
                </a:lnTo>
                <a:lnTo>
                  <a:pt x="4308962" y="6554414"/>
                </a:lnTo>
                <a:close/>
                <a:moveTo>
                  <a:pt x="1617616" y="6528427"/>
                </a:moveTo>
                <a:lnTo>
                  <a:pt x="1618022" y="6546793"/>
                </a:lnTo>
                <a:lnTo>
                  <a:pt x="1601382" y="6553799"/>
                </a:lnTo>
                <a:lnTo>
                  <a:pt x="1579790" y="6548923"/>
                </a:lnTo>
                <a:cubicBezTo>
                  <a:pt x="1573215" y="6545278"/>
                  <a:pt x="1567939" y="6539598"/>
                  <a:pt x="1565991" y="6531836"/>
                </a:cubicBezTo>
                <a:lnTo>
                  <a:pt x="1579171" y="6529492"/>
                </a:lnTo>
                <a:lnTo>
                  <a:pt x="1579742" y="6529560"/>
                </a:lnTo>
                <a:lnTo>
                  <a:pt x="1591804" y="6530983"/>
                </a:lnTo>
                <a:cubicBezTo>
                  <a:pt x="1595984" y="6531646"/>
                  <a:pt x="1600165" y="6532238"/>
                  <a:pt x="1604437" y="6532048"/>
                </a:cubicBezTo>
                <a:close/>
                <a:moveTo>
                  <a:pt x="3107209" y="6516373"/>
                </a:moveTo>
                <a:cubicBezTo>
                  <a:pt x="3079023" y="6515463"/>
                  <a:pt x="3054975" y="6543953"/>
                  <a:pt x="3078110" y="6576141"/>
                </a:cubicBezTo>
                <a:cubicBezTo>
                  <a:pt x="3083630" y="6578792"/>
                  <a:pt x="3089475" y="6579928"/>
                  <a:pt x="3095644" y="6580307"/>
                </a:cubicBezTo>
                <a:lnTo>
                  <a:pt x="3095645" y="6580307"/>
                </a:lnTo>
                <a:cubicBezTo>
                  <a:pt x="3113503" y="6581064"/>
                  <a:pt x="3132661" y="6573112"/>
                  <a:pt x="3153117" y="6555314"/>
                </a:cubicBezTo>
                <a:cubicBezTo>
                  <a:pt x="3142523" y="6528049"/>
                  <a:pt x="3124122" y="6516919"/>
                  <a:pt x="3107211" y="6516373"/>
                </a:cubicBezTo>
                <a:lnTo>
                  <a:pt x="3107210" y="6516373"/>
                </a:lnTo>
                <a:close/>
                <a:moveTo>
                  <a:pt x="1800096" y="6511765"/>
                </a:moveTo>
                <a:lnTo>
                  <a:pt x="1782086" y="6530149"/>
                </a:lnTo>
                <a:cubicBezTo>
                  <a:pt x="1774760" y="6542965"/>
                  <a:pt x="1774456" y="6556609"/>
                  <a:pt x="1767130" y="6569331"/>
                </a:cubicBezTo>
                <a:lnTo>
                  <a:pt x="1749120" y="6587501"/>
                </a:lnTo>
                <a:lnTo>
                  <a:pt x="1737341" y="6575751"/>
                </a:lnTo>
                <a:cubicBezTo>
                  <a:pt x="1725396" y="6554010"/>
                  <a:pt x="1749488" y="6523412"/>
                  <a:pt x="1773549" y="6512895"/>
                </a:cubicBezTo>
                <a:close/>
                <a:moveTo>
                  <a:pt x="2584568" y="6509115"/>
                </a:moveTo>
                <a:lnTo>
                  <a:pt x="2577303" y="6549302"/>
                </a:lnTo>
                <a:cubicBezTo>
                  <a:pt x="2575619" y="6555953"/>
                  <a:pt x="2573254" y="6562520"/>
                  <a:pt x="2569546" y="6568917"/>
                </a:cubicBezTo>
                <a:lnTo>
                  <a:pt x="2553723" y="6587501"/>
                </a:lnTo>
                <a:lnTo>
                  <a:pt x="2551739" y="6559704"/>
                </a:lnTo>
                <a:cubicBezTo>
                  <a:pt x="2548302" y="6538551"/>
                  <a:pt x="2544136" y="6522649"/>
                  <a:pt x="2567222" y="6513663"/>
                </a:cubicBezTo>
                <a:close/>
                <a:moveTo>
                  <a:pt x="5751852" y="6503143"/>
                </a:moveTo>
                <a:lnTo>
                  <a:pt x="5751853" y="6503145"/>
                </a:lnTo>
                <a:lnTo>
                  <a:pt x="5751852" y="6503145"/>
                </a:lnTo>
                <a:close/>
                <a:moveTo>
                  <a:pt x="980112" y="6493897"/>
                </a:moveTo>
                <a:lnTo>
                  <a:pt x="998741" y="6494251"/>
                </a:lnTo>
                <a:lnTo>
                  <a:pt x="1003992" y="6500127"/>
                </a:lnTo>
                <a:cubicBezTo>
                  <a:pt x="1005647" y="6504742"/>
                  <a:pt x="1002977" y="6510375"/>
                  <a:pt x="992211" y="6514753"/>
                </a:cubicBezTo>
                <a:lnTo>
                  <a:pt x="969519" y="6520096"/>
                </a:lnTo>
                <a:lnTo>
                  <a:pt x="972396" y="6502825"/>
                </a:lnTo>
                <a:cubicBezTo>
                  <a:pt x="974319" y="6498553"/>
                  <a:pt x="977049" y="6495672"/>
                  <a:pt x="980112" y="6493897"/>
                </a:cubicBezTo>
                <a:close/>
                <a:moveTo>
                  <a:pt x="1552677" y="6488287"/>
                </a:moveTo>
                <a:lnTo>
                  <a:pt x="1552937" y="6505215"/>
                </a:lnTo>
                <a:cubicBezTo>
                  <a:pt x="1549389" y="6522628"/>
                  <a:pt x="1535387" y="6539882"/>
                  <a:pt x="1519559" y="6542439"/>
                </a:cubicBezTo>
                <a:lnTo>
                  <a:pt x="1510144" y="6542060"/>
                </a:lnTo>
                <a:lnTo>
                  <a:pt x="1497926" y="6535764"/>
                </a:lnTo>
                <a:cubicBezTo>
                  <a:pt x="1493907" y="6532403"/>
                  <a:pt x="1490012" y="6527670"/>
                  <a:pt x="1486439" y="6521232"/>
                </a:cubicBezTo>
                <a:cubicBezTo>
                  <a:pt x="1496830" y="6520853"/>
                  <a:pt x="1507463" y="6518581"/>
                  <a:pt x="1518462" y="6513422"/>
                </a:cubicBezTo>
                <a:close/>
                <a:moveTo>
                  <a:pt x="1035758" y="6468976"/>
                </a:moveTo>
                <a:lnTo>
                  <a:pt x="1037960" y="6476933"/>
                </a:lnTo>
                <a:cubicBezTo>
                  <a:pt x="1037563" y="6479424"/>
                  <a:pt x="1036204" y="6481778"/>
                  <a:pt x="1034378" y="6484074"/>
                </a:cubicBezTo>
                <a:lnTo>
                  <a:pt x="1021797" y="6497753"/>
                </a:lnTo>
                <a:lnTo>
                  <a:pt x="1019457" y="6489743"/>
                </a:lnTo>
                <a:cubicBezTo>
                  <a:pt x="1019838" y="6487222"/>
                  <a:pt x="1021208" y="6484832"/>
                  <a:pt x="1023054" y="6482512"/>
                </a:cubicBezTo>
                <a:close/>
                <a:moveTo>
                  <a:pt x="1871379" y="6467087"/>
                </a:moveTo>
                <a:lnTo>
                  <a:pt x="1881128" y="6471472"/>
                </a:lnTo>
                <a:cubicBezTo>
                  <a:pt x="1884199" y="6474323"/>
                  <a:pt x="1887075" y="6478678"/>
                  <a:pt x="1889714" y="6484879"/>
                </a:cubicBezTo>
                <a:cubicBezTo>
                  <a:pt x="1866660" y="6468975"/>
                  <a:pt x="1852698" y="6525777"/>
                  <a:pt x="1829971" y="6531078"/>
                </a:cubicBezTo>
                <a:lnTo>
                  <a:pt x="1821613" y="6529731"/>
                </a:lnTo>
                <a:lnTo>
                  <a:pt x="1817631" y="6529090"/>
                </a:lnTo>
                <a:cubicBezTo>
                  <a:pt x="1813248" y="6526629"/>
                  <a:pt x="1808540" y="6522179"/>
                  <a:pt x="1803345" y="6515174"/>
                </a:cubicBezTo>
                <a:cubicBezTo>
                  <a:pt x="1817794" y="6509493"/>
                  <a:pt x="1834110" y="6489518"/>
                  <a:pt x="1849452" y="6477163"/>
                </a:cubicBezTo>
                <a:close/>
                <a:moveTo>
                  <a:pt x="5964637" y="6464980"/>
                </a:moveTo>
                <a:lnTo>
                  <a:pt x="5964639" y="6464982"/>
                </a:lnTo>
                <a:lnTo>
                  <a:pt x="5964640" y="6464984"/>
                </a:lnTo>
                <a:lnTo>
                  <a:pt x="5964638" y="6464982"/>
                </a:lnTo>
                <a:close/>
                <a:moveTo>
                  <a:pt x="5964189" y="6463917"/>
                </a:moveTo>
                <a:lnTo>
                  <a:pt x="5964190" y="6463918"/>
                </a:lnTo>
                <a:lnTo>
                  <a:pt x="5964189" y="6463919"/>
                </a:lnTo>
                <a:lnTo>
                  <a:pt x="5964189" y="6463918"/>
                </a:lnTo>
                <a:close/>
                <a:moveTo>
                  <a:pt x="2392510" y="6459318"/>
                </a:moveTo>
                <a:lnTo>
                  <a:pt x="2403062" y="6462916"/>
                </a:lnTo>
                <a:cubicBezTo>
                  <a:pt x="2405010" y="6466513"/>
                  <a:pt x="2405578" y="6469259"/>
                  <a:pt x="2405253" y="6471247"/>
                </a:cubicBezTo>
                <a:lnTo>
                  <a:pt x="2402088" y="6475033"/>
                </a:lnTo>
                <a:lnTo>
                  <a:pt x="2391699" y="6471625"/>
                </a:lnTo>
                <a:cubicBezTo>
                  <a:pt x="2389669" y="6467933"/>
                  <a:pt x="2389060" y="6465140"/>
                  <a:pt x="2389365" y="6463128"/>
                </a:cubicBezTo>
                <a:close/>
                <a:moveTo>
                  <a:pt x="3206691" y="6459129"/>
                </a:moveTo>
                <a:cubicBezTo>
                  <a:pt x="3186884" y="6478063"/>
                  <a:pt x="3153440" y="6546983"/>
                  <a:pt x="3195976" y="6540166"/>
                </a:cubicBezTo>
                <a:lnTo>
                  <a:pt x="3195976" y="6540165"/>
                </a:lnTo>
                <a:lnTo>
                  <a:pt x="3195977" y="6540166"/>
                </a:lnTo>
                <a:cubicBezTo>
                  <a:pt x="3185911" y="6517067"/>
                  <a:pt x="3212861" y="6531078"/>
                  <a:pt x="3230395" y="6513659"/>
                </a:cubicBezTo>
                <a:cubicBezTo>
                  <a:pt x="3221953" y="6495482"/>
                  <a:pt x="3229746" y="6479199"/>
                  <a:pt x="3206692" y="6459129"/>
                </a:cubicBezTo>
                <a:close/>
                <a:moveTo>
                  <a:pt x="5730050" y="6458847"/>
                </a:moveTo>
                <a:cubicBezTo>
                  <a:pt x="5728468" y="6458655"/>
                  <a:pt x="5726886" y="6458464"/>
                  <a:pt x="5725655" y="6459231"/>
                </a:cubicBezTo>
                <a:cubicBezTo>
                  <a:pt x="5726006" y="6462299"/>
                  <a:pt x="5728028" y="6463641"/>
                  <a:pt x="5729611" y="6463641"/>
                </a:cubicBezTo>
                <a:lnTo>
                  <a:pt x="5729611" y="6463640"/>
                </a:lnTo>
                <a:lnTo>
                  <a:pt x="5729612" y="6463641"/>
                </a:lnTo>
                <a:cubicBezTo>
                  <a:pt x="5731194" y="6463641"/>
                  <a:pt x="5732249" y="6462107"/>
                  <a:pt x="5730579" y="6458847"/>
                </a:cubicBezTo>
                <a:lnTo>
                  <a:pt x="5730578" y="6458847"/>
                </a:lnTo>
                <a:cubicBezTo>
                  <a:pt x="5730402" y="6458847"/>
                  <a:pt x="5730226" y="6458847"/>
                  <a:pt x="5730050" y="6458847"/>
                </a:cubicBezTo>
                <a:close/>
                <a:moveTo>
                  <a:pt x="5724424" y="6445807"/>
                </a:moveTo>
                <a:cubicBezTo>
                  <a:pt x="5726534" y="6455012"/>
                  <a:pt x="5724248" y="6446766"/>
                  <a:pt x="5721875" y="6451368"/>
                </a:cubicBezTo>
                <a:cubicBezTo>
                  <a:pt x="5723018" y="6452711"/>
                  <a:pt x="5723809" y="6454628"/>
                  <a:pt x="5724424" y="6456930"/>
                </a:cubicBezTo>
                <a:lnTo>
                  <a:pt x="5724072" y="6457888"/>
                </a:lnTo>
                <a:lnTo>
                  <a:pt x="5724073" y="6457887"/>
                </a:lnTo>
                <a:lnTo>
                  <a:pt x="5724073" y="6457888"/>
                </a:lnTo>
                <a:cubicBezTo>
                  <a:pt x="5725920" y="6456162"/>
                  <a:pt x="5728205" y="6456162"/>
                  <a:pt x="5730227" y="6456546"/>
                </a:cubicBezTo>
                <a:lnTo>
                  <a:pt x="5730402" y="6456546"/>
                </a:lnTo>
                <a:lnTo>
                  <a:pt x="5730403" y="6456546"/>
                </a:lnTo>
                <a:cubicBezTo>
                  <a:pt x="5728381" y="6452903"/>
                  <a:pt x="5727678" y="6447533"/>
                  <a:pt x="5724425" y="6445807"/>
                </a:cubicBezTo>
                <a:lnTo>
                  <a:pt x="5724425" y="6445809"/>
                </a:lnTo>
                <a:close/>
                <a:moveTo>
                  <a:pt x="1468904" y="6437167"/>
                </a:moveTo>
                <a:lnTo>
                  <a:pt x="1470569" y="6452928"/>
                </a:lnTo>
                <a:cubicBezTo>
                  <a:pt x="1470447" y="6458087"/>
                  <a:pt x="1470852" y="6463294"/>
                  <a:pt x="1475398" y="6468975"/>
                </a:cubicBezTo>
                <a:lnTo>
                  <a:pt x="1452345" y="6486772"/>
                </a:lnTo>
                <a:lnTo>
                  <a:pt x="1442377" y="6472525"/>
                </a:lnTo>
                <a:cubicBezTo>
                  <a:pt x="1440541" y="6463673"/>
                  <a:pt x="1447207" y="6455958"/>
                  <a:pt x="1455679" y="6448431"/>
                </a:cubicBezTo>
                <a:close/>
                <a:moveTo>
                  <a:pt x="5699568" y="6432754"/>
                </a:moveTo>
                <a:lnTo>
                  <a:pt x="5699458" y="6432957"/>
                </a:lnTo>
                <a:lnTo>
                  <a:pt x="5699442" y="6432773"/>
                </a:lnTo>
                <a:close/>
                <a:moveTo>
                  <a:pt x="5700600" y="6430851"/>
                </a:moveTo>
                <a:lnTo>
                  <a:pt x="5701359" y="6432480"/>
                </a:lnTo>
                <a:lnTo>
                  <a:pt x="5699570" y="6432753"/>
                </a:lnTo>
                <a:close/>
                <a:moveTo>
                  <a:pt x="5766709" y="6427398"/>
                </a:moveTo>
                <a:cubicBezTo>
                  <a:pt x="5766182" y="6430466"/>
                  <a:pt x="5768555" y="6432000"/>
                  <a:pt x="5766709" y="6432959"/>
                </a:cubicBezTo>
                <a:cubicBezTo>
                  <a:pt x="5766709" y="6431041"/>
                  <a:pt x="5764687" y="6430466"/>
                  <a:pt x="5764336" y="6432959"/>
                </a:cubicBezTo>
                <a:cubicBezTo>
                  <a:pt x="5765127" y="6434110"/>
                  <a:pt x="5766533" y="6434877"/>
                  <a:pt x="5767940" y="6434685"/>
                </a:cubicBezTo>
                <a:lnTo>
                  <a:pt x="5767940" y="6434684"/>
                </a:lnTo>
                <a:lnTo>
                  <a:pt x="5767941" y="6434685"/>
                </a:lnTo>
                <a:cubicBezTo>
                  <a:pt x="5769260" y="6434493"/>
                  <a:pt x="5770402" y="6433151"/>
                  <a:pt x="5770490" y="6430850"/>
                </a:cubicBezTo>
                <a:cubicBezTo>
                  <a:pt x="5768732" y="6430466"/>
                  <a:pt x="5768380" y="6427973"/>
                  <a:pt x="5766710" y="6427398"/>
                </a:cubicBezTo>
                <a:lnTo>
                  <a:pt x="5766710" y="6427399"/>
                </a:lnTo>
                <a:close/>
                <a:moveTo>
                  <a:pt x="1548456" y="6421640"/>
                </a:moveTo>
                <a:lnTo>
                  <a:pt x="1553245" y="6432385"/>
                </a:lnTo>
                <a:lnTo>
                  <a:pt x="1545859" y="6441709"/>
                </a:lnTo>
                <a:lnTo>
                  <a:pt x="1541192" y="6430823"/>
                </a:lnTo>
                <a:cubicBezTo>
                  <a:pt x="1541821" y="6428314"/>
                  <a:pt x="1542947" y="6425876"/>
                  <a:pt x="1544261" y="6424137"/>
                </a:cubicBezTo>
                <a:close/>
                <a:moveTo>
                  <a:pt x="5968904" y="6414166"/>
                </a:moveTo>
                <a:cubicBezTo>
                  <a:pt x="5964948" y="6415508"/>
                  <a:pt x="5963893" y="6414166"/>
                  <a:pt x="5962750" y="6416275"/>
                </a:cubicBezTo>
                <a:cubicBezTo>
                  <a:pt x="5967409" y="6418768"/>
                  <a:pt x="5959058" y="6416275"/>
                  <a:pt x="5960200" y="6419727"/>
                </a:cubicBezTo>
                <a:cubicBezTo>
                  <a:pt x="5961871" y="6421070"/>
                  <a:pt x="5962574" y="6423946"/>
                  <a:pt x="5962750" y="6427398"/>
                </a:cubicBezTo>
                <a:cubicBezTo>
                  <a:pt x="5959146" y="6426822"/>
                  <a:pt x="5958354" y="6427590"/>
                  <a:pt x="5960200" y="6430850"/>
                </a:cubicBezTo>
                <a:cubicBezTo>
                  <a:pt x="5948069" y="6428932"/>
                  <a:pt x="5964772" y="6442164"/>
                  <a:pt x="5955190" y="6438328"/>
                </a:cubicBezTo>
                <a:cubicBezTo>
                  <a:pt x="5955190" y="6439671"/>
                  <a:pt x="5955190" y="6440821"/>
                  <a:pt x="5955190" y="6441972"/>
                </a:cubicBezTo>
                <a:cubicBezTo>
                  <a:pt x="5956508" y="6441972"/>
                  <a:pt x="5956596" y="6443698"/>
                  <a:pt x="5957651" y="6443890"/>
                </a:cubicBezTo>
                <a:lnTo>
                  <a:pt x="5957651" y="6443889"/>
                </a:lnTo>
                <a:lnTo>
                  <a:pt x="5957652" y="6443890"/>
                </a:lnTo>
                <a:cubicBezTo>
                  <a:pt x="5957212" y="6441397"/>
                  <a:pt x="5957850" y="6440534"/>
                  <a:pt x="5958740" y="6440030"/>
                </a:cubicBezTo>
                <a:lnTo>
                  <a:pt x="5961343" y="6438329"/>
                </a:lnTo>
                <a:lnTo>
                  <a:pt x="5961409" y="6444632"/>
                </a:lnTo>
                <a:cubicBezTo>
                  <a:pt x="5961804" y="6446334"/>
                  <a:pt x="5962618" y="6448108"/>
                  <a:pt x="5963981" y="6451368"/>
                </a:cubicBezTo>
                <a:lnTo>
                  <a:pt x="5963981" y="6451365"/>
                </a:lnTo>
                <a:lnTo>
                  <a:pt x="5963982" y="6451368"/>
                </a:lnTo>
                <a:cubicBezTo>
                  <a:pt x="5961784" y="6445232"/>
                  <a:pt x="5964685" y="6443314"/>
                  <a:pt x="5967762" y="6440246"/>
                </a:cubicBezTo>
                <a:cubicBezTo>
                  <a:pt x="5969080" y="6442931"/>
                  <a:pt x="5965564" y="6435644"/>
                  <a:pt x="5968905" y="6430850"/>
                </a:cubicBezTo>
                <a:cubicBezTo>
                  <a:pt x="5967234" y="6429124"/>
                  <a:pt x="5965212" y="6427781"/>
                  <a:pt x="5963982" y="6425288"/>
                </a:cubicBezTo>
                <a:cubicBezTo>
                  <a:pt x="5965564" y="6425192"/>
                  <a:pt x="5966003" y="6423083"/>
                  <a:pt x="5966443" y="6421621"/>
                </a:cubicBezTo>
                <a:lnTo>
                  <a:pt x="5966861" y="6421658"/>
                </a:lnTo>
                <a:lnTo>
                  <a:pt x="5968904" y="6421837"/>
                </a:lnTo>
                <a:lnTo>
                  <a:pt x="5968905" y="6421837"/>
                </a:lnTo>
                <a:cubicBezTo>
                  <a:pt x="5968993" y="6416659"/>
                  <a:pt x="5966795" y="6417810"/>
                  <a:pt x="5968905" y="6414166"/>
                </a:cubicBezTo>
                <a:close/>
                <a:moveTo>
                  <a:pt x="5739929" y="6412991"/>
                </a:moveTo>
                <a:cubicBezTo>
                  <a:pt x="5738380" y="6412584"/>
                  <a:pt x="5737259" y="6412919"/>
                  <a:pt x="5738138" y="6414166"/>
                </a:cubicBezTo>
                <a:cubicBezTo>
                  <a:pt x="5740512" y="6414933"/>
                  <a:pt x="5740160" y="6420111"/>
                  <a:pt x="5741303" y="6420686"/>
                </a:cubicBezTo>
                <a:lnTo>
                  <a:pt x="5741303" y="6420685"/>
                </a:lnTo>
                <a:lnTo>
                  <a:pt x="5741304" y="6420686"/>
                </a:lnTo>
                <a:cubicBezTo>
                  <a:pt x="5741743" y="6421070"/>
                  <a:pt x="5742183" y="6420878"/>
                  <a:pt x="5743062" y="6419727"/>
                </a:cubicBezTo>
                <a:cubicBezTo>
                  <a:pt x="5741831" y="6419727"/>
                  <a:pt x="5741480" y="6416659"/>
                  <a:pt x="5743062" y="6416275"/>
                </a:cubicBezTo>
                <a:cubicBezTo>
                  <a:pt x="5743062" y="6417234"/>
                  <a:pt x="5744029" y="6418193"/>
                  <a:pt x="5744293" y="6416275"/>
                </a:cubicBezTo>
                <a:cubicBezTo>
                  <a:pt x="5743458" y="6414549"/>
                  <a:pt x="5741480" y="6413399"/>
                  <a:pt x="5739930" y="6412991"/>
                </a:cubicBezTo>
                <a:lnTo>
                  <a:pt x="5739930" y="6412992"/>
                </a:lnTo>
                <a:close/>
                <a:moveTo>
                  <a:pt x="2769972" y="6410280"/>
                </a:moveTo>
                <a:lnTo>
                  <a:pt x="2774760" y="6421071"/>
                </a:lnTo>
                <a:lnTo>
                  <a:pt x="2767374" y="6430727"/>
                </a:lnTo>
                <a:lnTo>
                  <a:pt x="2762586" y="6419651"/>
                </a:lnTo>
                <a:close/>
                <a:moveTo>
                  <a:pt x="2610828" y="6405972"/>
                </a:moveTo>
                <a:lnTo>
                  <a:pt x="2618271" y="6411374"/>
                </a:lnTo>
                <a:cubicBezTo>
                  <a:pt x="2618865" y="6413640"/>
                  <a:pt x="2617038" y="6416149"/>
                  <a:pt x="2611194" y="6418232"/>
                </a:cubicBezTo>
                <a:cubicBezTo>
                  <a:pt x="2615090" y="6424101"/>
                  <a:pt x="2615659" y="6427604"/>
                  <a:pt x="2614360" y="6429355"/>
                </a:cubicBezTo>
                <a:lnTo>
                  <a:pt x="2606324" y="6429971"/>
                </a:lnTo>
                <a:lnTo>
                  <a:pt x="2595609" y="6424054"/>
                </a:lnTo>
                <a:cubicBezTo>
                  <a:pt x="2592524" y="6421450"/>
                  <a:pt x="2590414" y="6418421"/>
                  <a:pt x="2590739" y="6415581"/>
                </a:cubicBezTo>
                <a:cubicBezTo>
                  <a:pt x="2591469" y="6410374"/>
                  <a:pt x="2594574" y="6407415"/>
                  <a:pt x="2598455" y="6406037"/>
                </a:cubicBezTo>
                <a:close/>
                <a:moveTo>
                  <a:pt x="5698227" y="6405153"/>
                </a:moveTo>
                <a:cubicBezTo>
                  <a:pt x="5699457" y="6409180"/>
                  <a:pt x="5697787" y="6416659"/>
                  <a:pt x="5701392" y="6422795"/>
                </a:cubicBezTo>
                <a:lnTo>
                  <a:pt x="5701392" y="6422794"/>
                </a:lnTo>
                <a:lnTo>
                  <a:pt x="5701393" y="6422795"/>
                </a:lnTo>
                <a:cubicBezTo>
                  <a:pt x="5702360" y="6422220"/>
                  <a:pt x="5703327" y="6421261"/>
                  <a:pt x="5704381" y="6419727"/>
                </a:cubicBezTo>
                <a:cubicBezTo>
                  <a:pt x="5702447" y="6412057"/>
                  <a:pt x="5710799" y="6419535"/>
                  <a:pt x="5710535" y="6414166"/>
                </a:cubicBezTo>
                <a:cubicBezTo>
                  <a:pt x="5705788" y="6414741"/>
                  <a:pt x="5708074" y="6410331"/>
                  <a:pt x="5707019" y="6406879"/>
                </a:cubicBezTo>
                <a:cubicBezTo>
                  <a:pt x="5703942" y="6412824"/>
                  <a:pt x="5702184" y="6399784"/>
                  <a:pt x="5698228" y="6405153"/>
                </a:cubicBezTo>
                <a:close/>
                <a:moveTo>
                  <a:pt x="2069272" y="6399297"/>
                </a:moveTo>
                <a:lnTo>
                  <a:pt x="2064635" y="6416586"/>
                </a:lnTo>
                <a:cubicBezTo>
                  <a:pt x="2062129" y="6423390"/>
                  <a:pt x="2058760" y="6431059"/>
                  <a:pt x="2054823" y="6439059"/>
                </a:cubicBezTo>
                <a:lnTo>
                  <a:pt x="2026736" y="6486772"/>
                </a:lnTo>
                <a:lnTo>
                  <a:pt x="2016879" y="6458940"/>
                </a:lnTo>
                <a:cubicBezTo>
                  <a:pt x="2013353" y="6451295"/>
                  <a:pt x="2009386" y="6445591"/>
                  <a:pt x="2004373" y="6442751"/>
                </a:cubicBezTo>
                <a:lnTo>
                  <a:pt x="2004372" y="6442751"/>
                </a:lnTo>
                <a:cubicBezTo>
                  <a:pt x="1999360" y="6439911"/>
                  <a:pt x="1993302" y="6439935"/>
                  <a:pt x="1985596" y="6443745"/>
                </a:cubicBezTo>
                <a:lnTo>
                  <a:pt x="1956927" y="6467459"/>
                </a:lnTo>
                <a:lnTo>
                  <a:pt x="1957386" y="6448409"/>
                </a:lnTo>
                <a:cubicBezTo>
                  <a:pt x="1964197" y="6420873"/>
                  <a:pt x="1999229" y="6413196"/>
                  <a:pt x="2032359" y="6407072"/>
                </a:cubicBezTo>
                <a:close/>
                <a:moveTo>
                  <a:pt x="3861770" y="6397877"/>
                </a:moveTo>
                <a:cubicBezTo>
                  <a:pt x="3854059" y="6395605"/>
                  <a:pt x="3843100" y="6397025"/>
                  <a:pt x="3841801" y="6407628"/>
                </a:cubicBezTo>
                <a:cubicBezTo>
                  <a:pt x="3841152" y="6413309"/>
                  <a:pt x="3850244" y="6419746"/>
                  <a:pt x="3857387" y="6422018"/>
                </a:cubicBezTo>
                <a:lnTo>
                  <a:pt x="3857388" y="6422018"/>
                </a:lnTo>
                <a:cubicBezTo>
                  <a:pt x="3864531" y="6423912"/>
                  <a:pt x="3870051" y="6422018"/>
                  <a:pt x="3862258" y="6410279"/>
                </a:cubicBezTo>
                <a:cubicBezTo>
                  <a:pt x="3873947" y="6406113"/>
                  <a:pt x="3869483" y="6400149"/>
                  <a:pt x="3861771" y="6397877"/>
                </a:cubicBezTo>
                <a:close/>
                <a:moveTo>
                  <a:pt x="148356" y="6396268"/>
                </a:moveTo>
                <a:lnTo>
                  <a:pt x="152962" y="6407598"/>
                </a:lnTo>
                <a:cubicBezTo>
                  <a:pt x="153187" y="6410717"/>
                  <a:pt x="152252" y="6413190"/>
                  <a:pt x="150629" y="6415060"/>
                </a:cubicBezTo>
                <a:lnTo>
                  <a:pt x="136342" y="6419367"/>
                </a:lnTo>
                <a:lnTo>
                  <a:pt x="128105" y="6412220"/>
                </a:lnTo>
                <a:cubicBezTo>
                  <a:pt x="128489" y="6410208"/>
                  <a:pt x="130062" y="6407829"/>
                  <a:pt x="133284" y="6405149"/>
                </a:cubicBezTo>
                <a:close/>
                <a:moveTo>
                  <a:pt x="5723281" y="6395181"/>
                </a:moveTo>
                <a:cubicBezTo>
                  <a:pt x="5722402" y="6395373"/>
                  <a:pt x="5721611" y="6395565"/>
                  <a:pt x="5720908" y="6395757"/>
                </a:cubicBezTo>
                <a:cubicBezTo>
                  <a:pt x="5720292" y="6395757"/>
                  <a:pt x="5719853" y="6395948"/>
                  <a:pt x="5719325" y="6396140"/>
                </a:cubicBezTo>
                <a:cubicBezTo>
                  <a:pt x="5718358" y="6399400"/>
                  <a:pt x="5715897" y="6400743"/>
                  <a:pt x="5713172" y="6401318"/>
                </a:cubicBezTo>
                <a:cubicBezTo>
                  <a:pt x="5712292" y="6406304"/>
                  <a:pt x="5715721" y="6404961"/>
                  <a:pt x="5716952" y="6406879"/>
                </a:cubicBezTo>
                <a:lnTo>
                  <a:pt x="5716953" y="6406879"/>
                </a:lnTo>
                <a:lnTo>
                  <a:pt x="5718096" y="6406879"/>
                </a:lnTo>
                <a:lnTo>
                  <a:pt x="5718096" y="6405163"/>
                </a:lnTo>
                <a:lnTo>
                  <a:pt x="5719325" y="6418001"/>
                </a:lnTo>
                <a:lnTo>
                  <a:pt x="5719326" y="6418001"/>
                </a:lnTo>
                <a:lnTo>
                  <a:pt x="5722819" y="6418049"/>
                </a:lnTo>
                <a:lnTo>
                  <a:pt x="5720644" y="6423563"/>
                </a:lnTo>
                <a:lnTo>
                  <a:pt x="5720645" y="6423563"/>
                </a:lnTo>
                <a:lnTo>
                  <a:pt x="5723699" y="6423874"/>
                </a:lnTo>
                <a:lnTo>
                  <a:pt x="5725831" y="6425480"/>
                </a:lnTo>
                <a:lnTo>
                  <a:pt x="5725831" y="6425479"/>
                </a:lnTo>
                <a:lnTo>
                  <a:pt x="5725832" y="6425480"/>
                </a:lnTo>
                <a:cubicBezTo>
                  <a:pt x="5726271" y="6425480"/>
                  <a:pt x="5726535" y="6424905"/>
                  <a:pt x="5726799" y="6423563"/>
                </a:cubicBezTo>
                <a:cubicBezTo>
                  <a:pt x="5720997" y="6422028"/>
                  <a:pt x="5729172" y="6413399"/>
                  <a:pt x="5731810" y="6412440"/>
                </a:cubicBezTo>
                <a:cubicBezTo>
                  <a:pt x="5728777" y="6411577"/>
                  <a:pt x="5729700" y="6403810"/>
                  <a:pt x="5729201" y="6403784"/>
                </a:cubicBezTo>
                <a:lnTo>
                  <a:pt x="5729200" y="6403786"/>
                </a:lnTo>
                <a:lnTo>
                  <a:pt x="5729200" y="6403783"/>
                </a:lnTo>
                <a:lnTo>
                  <a:pt x="5728028" y="6406877"/>
                </a:lnTo>
                <a:lnTo>
                  <a:pt x="5727040" y="6402876"/>
                </a:lnTo>
                <a:cubicBezTo>
                  <a:pt x="5726952" y="6401222"/>
                  <a:pt x="5726799" y="6399688"/>
                  <a:pt x="5725656" y="6399592"/>
                </a:cubicBezTo>
                <a:lnTo>
                  <a:pt x="5725655" y="6399592"/>
                </a:lnTo>
                <a:lnTo>
                  <a:pt x="5723106" y="6401317"/>
                </a:lnTo>
                <a:lnTo>
                  <a:pt x="5723106" y="6395757"/>
                </a:lnTo>
                <a:lnTo>
                  <a:pt x="5723282" y="6395181"/>
                </a:lnTo>
                <a:close/>
                <a:moveTo>
                  <a:pt x="397400" y="6392861"/>
                </a:moveTo>
                <a:lnTo>
                  <a:pt x="398830" y="6403303"/>
                </a:lnTo>
                <a:cubicBezTo>
                  <a:pt x="397805" y="6406598"/>
                  <a:pt x="395492" y="6409734"/>
                  <a:pt x="392530" y="6412787"/>
                </a:cubicBezTo>
                <a:lnTo>
                  <a:pt x="372074" y="6430727"/>
                </a:lnTo>
                <a:lnTo>
                  <a:pt x="370643" y="6420125"/>
                </a:lnTo>
                <a:cubicBezTo>
                  <a:pt x="371668" y="6416811"/>
                  <a:pt x="373981" y="6413687"/>
                  <a:pt x="376945" y="6410658"/>
                </a:cubicBezTo>
                <a:close/>
                <a:moveTo>
                  <a:pt x="2448927" y="6392197"/>
                </a:moveTo>
                <a:lnTo>
                  <a:pt x="2459235" y="6395511"/>
                </a:lnTo>
                <a:cubicBezTo>
                  <a:pt x="2461183" y="6399297"/>
                  <a:pt x="2461752" y="6402137"/>
                  <a:pt x="2461427" y="6404173"/>
                </a:cubicBezTo>
                <a:lnTo>
                  <a:pt x="2458261" y="6408006"/>
                </a:lnTo>
                <a:lnTo>
                  <a:pt x="2447871" y="6404220"/>
                </a:lnTo>
                <a:cubicBezTo>
                  <a:pt x="2445923" y="6400622"/>
                  <a:pt x="2445375" y="6397901"/>
                  <a:pt x="2445720" y="6395936"/>
                </a:cubicBezTo>
                <a:close/>
                <a:moveTo>
                  <a:pt x="2999508" y="6388416"/>
                </a:moveTo>
                <a:cubicBezTo>
                  <a:pt x="2996225" y="6387392"/>
                  <a:pt x="2992796" y="6387652"/>
                  <a:pt x="2989143" y="6389830"/>
                </a:cubicBezTo>
                <a:cubicBezTo>
                  <a:pt x="3002131" y="6408386"/>
                  <a:pt x="2966739" y="6420882"/>
                  <a:pt x="2992715" y="6441331"/>
                </a:cubicBezTo>
                <a:lnTo>
                  <a:pt x="2992715" y="6441330"/>
                </a:lnTo>
                <a:lnTo>
                  <a:pt x="2992716" y="6441331"/>
                </a:lnTo>
                <a:cubicBezTo>
                  <a:pt x="3004080" y="6432621"/>
                  <a:pt x="3015445" y="6424290"/>
                  <a:pt x="3027134" y="6415202"/>
                </a:cubicBezTo>
                <a:cubicBezTo>
                  <a:pt x="3017880" y="6406113"/>
                  <a:pt x="3009356" y="6391487"/>
                  <a:pt x="2999508" y="6388416"/>
                </a:cubicBezTo>
                <a:close/>
                <a:moveTo>
                  <a:pt x="5715721" y="6382907"/>
                </a:moveTo>
                <a:lnTo>
                  <a:pt x="5715722" y="6382908"/>
                </a:lnTo>
                <a:lnTo>
                  <a:pt x="5715721" y="6382908"/>
                </a:lnTo>
                <a:close/>
                <a:moveTo>
                  <a:pt x="3175033" y="6380742"/>
                </a:moveTo>
                <a:cubicBezTo>
                  <a:pt x="3171786" y="6381973"/>
                  <a:pt x="3170162" y="6385854"/>
                  <a:pt x="3174221" y="6393239"/>
                </a:cubicBezTo>
                <a:cubicBezTo>
                  <a:pt x="3176494" y="6396268"/>
                  <a:pt x="3181364" y="6397404"/>
                  <a:pt x="3184612" y="6396268"/>
                </a:cubicBezTo>
                <a:lnTo>
                  <a:pt x="3184613" y="6396268"/>
                </a:lnTo>
                <a:cubicBezTo>
                  <a:pt x="3187859" y="6395132"/>
                  <a:pt x="3189483" y="6391345"/>
                  <a:pt x="3185587" y="6384150"/>
                </a:cubicBezTo>
                <a:cubicBezTo>
                  <a:pt x="3183151" y="6380931"/>
                  <a:pt x="3178281" y="6379511"/>
                  <a:pt x="3175034" y="6380742"/>
                </a:cubicBezTo>
                <a:close/>
                <a:moveTo>
                  <a:pt x="1772499" y="6376578"/>
                </a:moveTo>
                <a:lnTo>
                  <a:pt x="1777327" y="6387653"/>
                </a:lnTo>
                <a:lnTo>
                  <a:pt x="1770225" y="6397024"/>
                </a:lnTo>
                <a:lnTo>
                  <a:pt x="1765274" y="6385949"/>
                </a:lnTo>
                <a:close/>
                <a:moveTo>
                  <a:pt x="1194210" y="6376578"/>
                </a:moveTo>
                <a:lnTo>
                  <a:pt x="1194242" y="6390745"/>
                </a:lnTo>
                <a:cubicBezTo>
                  <a:pt x="1186336" y="6422829"/>
                  <a:pt x="1127808" y="6448715"/>
                  <a:pt x="1128946" y="6481850"/>
                </a:cubicBezTo>
                <a:lnTo>
                  <a:pt x="1112710" y="6486773"/>
                </a:lnTo>
                <a:lnTo>
                  <a:pt x="1090511" y="6478346"/>
                </a:lnTo>
                <a:cubicBezTo>
                  <a:pt x="1083490" y="6472666"/>
                  <a:pt x="1076832" y="6464241"/>
                  <a:pt x="1070501" y="6453449"/>
                </a:cubicBezTo>
                <a:cubicBezTo>
                  <a:pt x="1098506" y="6456005"/>
                  <a:pt x="1130895" y="6426610"/>
                  <a:pt x="1162735" y="6400410"/>
                </a:cubicBezTo>
                <a:close/>
                <a:moveTo>
                  <a:pt x="859635" y="6363832"/>
                </a:moveTo>
                <a:lnTo>
                  <a:pt x="868212" y="6368246"/>
                </a:lnTo>
                <a:cubicBezTo>
                  <a:pt x="874057" y="6383582"/>
                  <a:pt x="864924" y="6379534"/>
                  <a:pt x="854926" y="6381185"/>
                </a:cubicBezTo>
                <a:lnTo>
                  <a:pt x="845161" y="6385664"/>
                </a:lnTo>
                <a:lnTo>
                  <a:pt x="844059" y="6374316"/>
                </a:lnTo>
                <a:cubicBezTo>
                  <a:pt x="845131" y="6371015"/>
                  <a:pt x="847412" y="6368293"/>
                  <a:pt x="850233" y="6366447"/>
                </a:cubicBezTo>
                <a:close/>
                <a:moveTo>
                  <a:pt x="1537092" y="6354236"/>
                </a:moveTo>
                <a:lnTo>
                  <a:pt x="1542042" y="6365311"/>
                </a:lnTo>
                <a:lnTo>
                  <a:pt x="1534818" y="6374682"/>
                </a:lnTo>
                <a:lnTo>
                  <a:pt x="1529992" y="6363607"/>
                </a:lnTo>
                <a:close/>
                <a:moveTo>
                  <a:pt x="999066" y="6343254"/>
                </a:moveTo>
                <a:lnTo>
                  <a:pt x="1003855" y="6353998"/>
                </a:lnTo>
                <a:lnTo>
                  <a:pt x="996468" y="6363322"/>
                </a:lnTo>
                <a:lnTo>
                  <a:pt x="991801" y="6352435"/>
                </a:lnTo>
                <a:close/>
                <a:moveTo>
                  <a:pt x="1247136" y="6340981"/>
                </a:moveTo>
                <a:lnTo>
                  <a:pt x="1273436" y="6375062"/>
                </a:lnTo>
                <a:lnTo>
                  <a:pt x="1216290" y="6419366"/>
                </a:lnTo>
                <a:lnTo>
                  <a:pt x="1213951" y="6411350"/>
                </a:lnTo>
                <a:cubicBezTo>
                  <a:pt x="1215092" y="6403770"/>
                  <a:pt x="1225138" y="6397309"/>
                  <a:pt x="1230253" y="6390209"/>
                </a:cubicBezTo>
                <a:cubicBezTo>
                  <a:pt x="1234636" y="6377997"/>
                  <a:pt x="1227879" y="6364080"/>
                  <a:pt x="1234774" y="6352134"/>
                </a:cubicBezTo>
                <a:close/>
                <a:moveTo>
                  <a:pt x="5737171" y="6340528"/>
                </a:moveTo>
                <a:lnTo>
                  <a:pt x="5736732" y="6342062"/>
                </a:lnTo>
                <a:cubicBezTo>
                  <a:pt x="5737083" y="6343980"/>
                  <a:pt x="5739369" y="6343213"/>
                  <a:pt x="5739369" y="6345706"/>
                </a:cubicBezTo>
                <a:cubicBezTo>
                  <a:pt x="5739457" y="6345898"/>
                  <a:pt x="5739457" y="6346089"/>
                  <a:pt x="5739545" y="6346089"/>
                </a:cubicBezTo>
                <a:cubicBezTo>
                  <a:pt x="5740512" y="6347048"/>
                  <a:pt x="5740951" y="6347240"/>
                  <a:pt x="5741303" y="6347432"/>
                </a:cubicBezTo>
                <a:lnTo>
                  <a:pt x="5741302" y="6347430"/>
                </a:lnTo>
                <a:lnTo>
                  <a:pt x="5741304" y="6347432"/>
                </a:lnTo>
                <a:cubicBezTo>
                  <a:pt x="5741040" y="6345322"/>
                  <a:pt x="5740161" y="6344172"/>
                  <a:pt x="5738930" y="6342830"/>
                </a:cubicBezTo>
                <a:cubicBezTo>
                  <a:pt x="5738403" y="6342062"/>
                  <a:pt x="5737700" y="6341295"/>
                  <a:pt x="5737172" y="6340528"/>
                </a:cubicBezTo>
                <a:lnTo>
                  <a:pt x="5737171" y="6340529"/>
                </a:lnTo>
                <a:close/>
                <a:moveTo>
                  <a:pt x="3057654" y="6336815"/>
                </a:moveTo>
                <a:cubicBezTo>
                  <a:pt x="3030380" y="6344010"/>
                  <a:pt x="3028756" y="6391345"/>
                  <a:pt x="3050511" y="6391724"/>
                </a:cubicBezTo>
                <a:lnTo>
                  <a:pt x="3050512" y="6391724"/>
                </a:lnTo>
                <a:cubicBezTo>
                  <a:pt x="3053434" y="6391724"/>
                  <a:pt x="3057331" y="6390588"/>
                  <a:pt x="3061227" y="6388694"/>
                </a:cubicBezTo>
                <a:cubicBezTo>
                  <a:pt x="3048564" y="6369760"/>
                  <a:pt x="3083631" y="6357264"/>
                  <a:pt x="3057655" y="6336815"/>
                </a:cubicBezTo>
                <a:close/>
                <a:moveTo>
                  <a:pt x="1283137" y="6336058"/>
                </a:moveTo>
                <a:lnTo>
                  <a:pt x="1293568" y="6339466"/>
                </a:lnTo>
                <a:cubicBezTo>
                  <a:pt x="1295516" y="6343253"/>
                  <a:pt x="1296084" y="6346093"/>
                  <a:pt x="1295759" y="6348128"/>
                </a:cubicBezTo>
                <a:lnTo>
                  <a:pt x="1292594" y="6351961"/>
                </a:lnTo>
                <a:lnTo>
                  <a:pt x="1282204" y="6348554"/>
                </a:lnTo>
                <a:cubicBezTo>
                  <a:pt x="1280255" y="6344862"/>
                  <a:pt x="1279688" y="6342045"/>
                  <a:pt x="1280008" y="6339998"/>
                </a:cubicBezTo>
                <a:close/>
                <a:moveTo>
                  <a:pt x="923736" y="6334165"/>
                </a:moveTo>
                <a:lnTo>
                  <a:pt x="925934" y="6342342"/>
                </a:lnTo>
                <a:cubicBezTo>
                  <a:pt x="925532" y="6344886"/>
                  <a:pt x="924162" y="6347276"/>
                  <a:pt x="922316" y="6349596"/>
                </a:cubicBezTo>
                <a:lnTo>
                  <a:pt x="909449" y="6363322"/>
                </a:lnTo>
                <a:lnTo>
                  <a:pt x="907253" y="6355358"/>
                </a:lnTo>
                <a:cubicBezTo>
                  <a:pt x="907654" y="6352861"/>
                  <a:pt x="909025" y="6350495"/>
                  <a:pt x="910871" y="6348175"/>
                </a:cubicBezTo>
                <a:close/>
                <a:moveTo>
                  <a:pt x="6157472" y="6332666"/>
                </a:moveTo>
                <a:cubicBezTo>
                  <a:pt x="6156241" y="6332666"/>
                  <a:pt x="6156329" y="6334967"/>
                  <a:pt x="6156065" y="6336501"/>
                </a:cubicBezTo>
                <a:lnTo>
                  <a:pt x="6155802" y="6338035"/>
                </a:lnTo>
                <a:lnTo>
                  <a:pt x="6155803" y="6338034"/>
                </a:lnTo>
                <a:lnTo>
                  <a:pt x="6155803" y="6338035"/>
                </a:lnTo>
                <a:cubicBezTo>
                  <a:pt x="6156506" y="6337652"/>
                  <a:pt x="6157033" y="6337268"/>
                  <a:pt x="6157649" y="6337268"/>
                </a:cubicBezTo>
                <a:cubicBezTo>
                  <a:pt x="6158264" y="6337077"/>
                  <a:pt x="6158792" y="6336885"/>
                  <a:pt x="6159231" y="6336693"/>
                </a:cubicBezTo>
                <a:cubicBezTo>
                  <a:pt x="6158880" y="6335542"/>
                  <a:pt x="6158352" y="6334775"/>
                  <a:pt x="6157825" y="6333816"/>
                </a:cubicBezTo>
                <a:cubicBezTo>
                  <a:pt x="6157649" y="6333433"/>
                  <a:pt x="6157649" y="6333050"/>
                  <a:pt x="6157473" y="6332666"/>
                </a:cubicBezTo>
                <a:lnTo>
                  <a:pt x="6157472" y="6332667"/>
                </a:lnTo>
                <a:close/>
                <a:moveTo>
                  <a:pt x="475328" y="6329999"/>
                </a:moveTo>
                <a:lnTo>
                  <a:pt x="477712" y="6338235"/>
                </a:lnTo>
                <a:cubicBezTo>
                  <a:pt x="476646" y="6345974"/>
                  <a:pt x="466722" y="6352435"/>
                  <a:pt x="461365" y="6359536"/>
                </a:cubicBezTo>
                <a:lnTo>
                  <a:pt x="427273" y="6385664"/>
                </a:lnTo>
                <a:lnTo>
                  <a:pt x="424235" y="6369778"/>
                </a:lnTo>
                <a:cubicBezTo>
                  <a:pt x="429439" y="6360157"/>
                  <a:pt x="446516" y="6352122"/>
                  <a:pt x="459920" y="6343543"/>
                </a:cubicBezTo>
                <a:close/>
                <a:moveTo>
                  <a:pt x="5457352" y="6325379"/>
                </a:moveTo>
                <a:cubicBezTo>
                  <a:pt x="5457088" y="6327872"/>
                  <a:pt x="5455242" y="6328447"/>
                  <a:pt x="5454802" y="6330940"/>
                </a:cubicBezTo>
                <a:cubicBezTo>
                  <a:pt x="5461044" y="6331707"/>
                  <a:pt x="5453835" y="6334008"/>
                  <a:pt x="5454802" y="6338227"/>
                </a:cubicBezTo>
                <a:cubicBezTo>
                  <a:pt x="5459549" y="6335542"/>
                  <a:pt x="5455154" y="6346665"/>
                  <a:pt x="5459901" y="6343980"/>
                </a:cubicBezTo>
                <a:lnTo>
                  <a:pt x="5459901" y="6343979"/>
                </a:lnTo>
                <a:lnTo>
                  <a:pt x="5459902" y="6343980"/>
                </a:lnTo>
                <a:cubicBezTo>
                  <a:pt x="5457177" y="6335542"/>
                  <a:pt x="5462100" y="6331707"/>
                  <a:pt x="5457353" y="6325379"/>
                </a:cubicBezTo>
                <a:lnTo>
                  <a:pt x="5457352" y="6325381"/>
                </a:lnTo>
                <a:close/>
                <a:moveTo>
                  <a:pt x="5593261" y="6319818"/>
                </a:moveTo>
                <a:cubicBezTo>
                  <a:pt x="5592470" y="6321160"/>
                  <a:pt x="5591679" y="6322311"/>
                  <a:pt x="5591503" y="6323461"/>
                </a:cubicBezTo>
                <a:cubicBezTo>
                  <a:pt x="5592294" y="6323653"/>
                  <a:pt x="5592998" y="6324420"/>
                  <a:pt x="5593525" y="6324804"/>
                </a:cubicBezTo>
                <a:lnTo>
                  <a:pt x="5593525" y="6324803"/>
                </a:lnTo>
                <a:lnTo>
                  <a:pt x="5593526" y="6324804"/>
                </a:lnTo>
                <a:cubicBezTo>
                  <a:pt x="5593966" y="6324995"/>
                  <a:pt x="5594493" y="6324995"/>
                  <a:pt x="5594669" y="6323461"/>
                </a:cubicBezTo>
                <a:cubicBezTo>
                  <a:pt x="5593614" y="6323845"/>
                  <a:pt x="5593350" y="6322694"/>
                  <a:pt x="5593262" y="6321544"/>
                </a:cubicBezTo>
                <a:cubicBezTo>
                  <a:pt x="5594669" y="6321160"/>
                  <a:pt x="5593966" y="6319818"/>
                  <a:pt x="5593262" y="6319818"/>
                </a:cubicBezTo>
                <a:lnTo>
                  <a:pt x="5593261" y="6319820"/>
                </a:lnTo>
                <a:close/>
                <a:moveTo>
                  <a:pt x="5376208" y="6314253"/>
                </a:moveTo>
                <a:lnTo>
                  <a:pt x="5376211" y="6314256"/>
                </a:lnTo>
                <a:lnTo>
                  <a:pt x="5376211" y="6314257"/>
                </a:lnTo>
                <a:lnTo>
                  <a:pt x="5376210" y="6314256"/>
                </a:lnTo>
                <a:close/>
                <a:moveTo>
                  <a:pt x="935995" y="6313526"/>
                </a:moveTo>
                <a:lnTo>
                  <a:pt x="946465" y="6317124"/>
                </a:lnTo>
                <a:cubicBezTo>
                  <a:pt x="948413" y="6320721"/>
                  <a:pt x="948900" y="6323467"/>
                  <a:pt x="948494" y="6325455"/>
                </a:cubicBezTo>
                <a:lnTo>
                  <a:pt x="945166" y="6329242"/>
                </a:lnTo>
                <a:lnTo>
                  <a:pt x="934777" y="6325833"/>
                </a:lnTo>
                <a:cubicBezTo>
                  <a:pt x="932911" y="6322141"/>
                  <a:pt x="932402" y="6319348"/>
                  <a:pt x="932769" y="6317336"/>
                </a:cubicBezTo>
                <a:close/>
                <a:moveTo>
                  <a:pt x="5354936" y="6304860"/>
                </a:moveTo>
                <a:cubicBezTo>
                  <a:pt x="5352122" y="6304285"/>
                  <a:pt x="5350276" y="6305435"/>
                  <a:pt x="5350013" y="6308695"/>
                </a:cubicBezTo>
                <a:lnTo>
                  <a:pt x="5350017" y="6308693"/>
                </a:lnTo>
                <a:lnTo>
                  <a:pt x="5350014" y="6308695"/>
                </a:lnTo>
                <a:lnTo>
                  <a:pt x="5353793" y="6306778"/>
                </a:lnTo>
                <a:lnTo>
                  <a:pt x="5354760" y="6311380"/>
                </a:lnTo>
                <a:lnTo>
                  <a:pt x="5354761" y="6311379"/>
                </a:lnTo>
                <a:lnTo>
                  <a:pt x="5354761" y="6311380"/>
                </a:lnTo>
                <a:cubicBezTo>
                  <a:pt x="5355464" y="6312531"/>
                  <a:pt x="5356343" y="6312531"/>
                  <a:pt x="5356343" y="6310421"/>
                </a:cubicBezTo>
                <a:cubicBezTo>
                  <a:pt x="5354937" y="6310038"/>
                  <a:pt x="5354849" y="6307545"/>
                  <a:pt x="5354937" y="6304860"/>
                </a:cubicBezTo>
                <a:close/>
                <a:moveTo>
                  <a:pt x="1871856" y="6300462"/>
                </a:moveTo>
                <a:lnTo>
                  <a:pt x="1889714" y="6323183"/>
                </a:lnTo>
                <a:lnTo>
                  <a:pt x="1866660" y="6340980"/>
                </a:lnTo>
                <a:lnTo>
                  <a:pt x="1849127" y="6317881"/>
                </a:lnTo>
                <a:close/>
                <a:moveTo>
                  <a:pt x="5841697" y="6299874"/>
                </a:moveTo>
                <a:cubicBezTo>
                  <a:pt x="5841169" y="6299874"/>
                  <a:pt x="5840642" y="6299874"/>
                  <a:pt x="5840115" y="6300066"/>
                </a:cubicBezTo>
                <a:cubicBezTo>
                  <a:pt x="5839763" y="6301025"/>
                  <a:pt x="5839148" y="6301600"/>
                  <a:pt x="5839148" y="6303134"/>
                </a:cubicBezTo>
                <a:cubicBezTo>
                  <a:pt x="5842840" y="6301600"/>
                  <a:pt x="5843367" y="6305052"/>
                  <a:pt x="5845301" y="6306202"/>
                </a:cubicBezTo>
                <a:lnTo>
                  <a:pt x="5845300" y="6306201"/>
                </a:lnTo>
                <a:lnTo>
                  <a:pt x="5845302" y="6306202"/>
                </a:lnTo>
                <a:cubicBezTo>
                  <a:pt x="5844863" y="6304476"/>
                  <a:pt x="5843720" y="6302942"/>
                  <a:pt x="5842753" y="6301408"/>
                </a:cubicBezTo>
                <a:cubicBezTo>
                  <a:pt x="5842313" y="6301025"/>
                  <a:pt x="5842050" y="6300449"/>
                  <a:pt x="5841698" y="6299874"/>
                </a:cubicBezTo>
                <a:close/>
                <a:moveTo>
                  <a:pt x="2041348" y="6298191"/>
                </a:moveTo>
                <a:lnTo>
                  <a:pt x="2046178" y="6309266"/>
                </a:lnTo>
                <a:lnTo>
                  <a:pt x="2039075" y="6318638"/>
                </a:lnTo>
                <a:lnTo>
                  <a:pt x="2034246" y="6307562"/>
                </a:lnTo>
                <a:close/>
                <a:moveTo>
                  <a:pt x="5720644" y="6296998"/>
                </a:moveTo>
                <a:cubicBezTo>
                  <a:pt x="5719413" y="6297957"/>
                  <a:pt x="5718358" y="6298915"/>
                  <a:pt x="5717128" y="6300066"/>
                </a:cubicBezTo>
                <a:cubicBezTo>
                  <a:pt x="5717040" y="6300258"/>
                  <a:pt x="5716952" y="6300258"/>
                  <a:pt x="5716952" y="6300258"/>
                </a:cubicBezTo>
                <a:lnTo>
                  <a:pt x="5716512" y="6305723"/>
                </a:lnTo>
                <a:lnTo>
                  <a:pt x="5713173" y="6304860"/>
                </a:lnTo>
                <a:lnTo>
                  <a:pt x="5713172" y="6304860"/>
                </a:lnTo>
                <a:cubicBezTo>
                  <a:pt x="5714754" y="6309462"/>
                  <a:pt x="5710358" y="6313873"/>
                  <a:pt x="5713172" y="6314256"/>
                </a:cubicBezTo>
                <a:lnTo>
                  <a:pt x="5713173" y="6314255"/>
                </a:lnTo>
                <a:lnTo>
                  <a:pt x="5713173" y="6314256"/>
                </a:lnTo>
                <a:lnTo>
                  <a:pt x="5715720" y="6312340"/>
                </a:lnTo>
                <a:lnTo>
                  <a:pt x="5714908" y="6318379"/>
                </a:lnTo>
                <a:cubicBezTo>
                  <a:pt x="5714666" y="6320393"/>
                  <a:pt x="5713831" y="6321927"/>
                  <a:pt x="5710534" y="6321544"/>
                </a:cubicBezTo>
                <a:cubicBezTo>
                  <a:pt x="5712029" y="6326529"/>
                  <a:pt x="5708073" y="6335159"/>
                  <a:pt x="5708161" y="6336501"/>
                </a:cubicBezTo>
                <a:cubicBezTo>
                  <a:pt x="5708336" y="6337268"/>
                  <a:pt x="5711325" y="6337268"/>
                  <a:pt x="5711941" y="6338227"/>
                </a:cubicBezTo>
                <a:cubicBezTo>
                  <a:pt x="5711413" y="6337268"/>
                  <a:pt x="5710270" y="6341295"/>
                  <a:pt x="5710534" y="6342062"/>
                </a:cubicBezTo>
                <a:cubicBezTo>
                  <a:pt x="5711941" y="6344747"/>
                  <a:pt x="5717743" y="6343213"/>
                  <a:pt x="5718095" y="6347624"/>
                </a:cubicBezTo>
                <a:cubicBezTo>
                  <a:pt x="5712908" y="6348007"/>
                  <a:pt x="5719237" y="6358554"/>
                  <a:pt x="5714314" y="6353185"/>
                </a:cubicBezTo>
                <a:cubicBezTo>
                  <a:pt x="5713435" y="6358171"/>
                  <a:pt x="5716864" y="6357020"/>
                  <a:pt x="5716952" y="6360664"/>
                </a:cubicBezTo>
                <a:lnTo>
                  <a:pt x="5714501" y="6366991"/>
                </a:lnTo>
                <a:lnTo>
                  <a:pt x="5710535" y="6364115"/>
                </a:lnTo>
                <a:lnTo>
                  <a:pt x="5710535" y="6364116"/>
                </a:lnTo>
                <a:lnTo>
                  <a:pt x="5710534" y="6364115"/>
                </a:lnTo>
                <a:cubicBezTo>
                  <a:pt x="5711237" y="6366992"/>
                  <a:pt x="5709216" y="6373895"/>
                  <a:pt x="5711941" y="6373512"/>
                </a:cubicBezTo>
                <a:lnTo>
                  <a:pt x="5711942" y="6373512"/>
                </a:lnTo>
                <a:lnTo>
                  <a:pt x="5714314" y="6373512"/>
                </a:lnTo>
                <a:cubicBezTo>
                  <a:pt x="5707985" y="6377347"/>
                  <a:pt x="5715897" y="6374471"/>
                  <a:pt x="5716952" y="6379073"/>
                </a:cubicBezTo>
                <a:cubicBezTo>
                  <a:pt x="5711677" y="6378881"/>
                  <a:pt x="5713963" y="6380032"/>
                  <a:pt x="5715721" y="6382908"/>
                </a:cubicBezTo>
                <a:lnTo>
                  <a:pt x="5712589" y="6383771"/>
                </a:lnTo>
                <a:lnTo>
                  <a:pt x="5709392" y="6382908"/>
                </a:lnTo>
                <a:lnTo>
                  <a:pt x="5709391" y="6382908"/>
                </a:lnTo>
                <a:cubicBezTo>
                  <a:pt x="5710095" y="6386935"/>
                  <a:pt x="5707106" y="6385593"/>
                  <a:pt x="5707018" y="6388470"/>
                </a:cubicBezTo>
                <a:cubicBezTo>
                  <a:pt x="5709479" y="6387702"/>
                  <a:pt x="5710710" y="6388661"/>
                  <a:pt x="5710534" y="6391921"/>
                </a:cubicBezTo>
                <a:lnTo>
                  <a:pt x="5710535" y="6391921"/>
                </a:lnTo>
                <a:lnTo>
                  <a:pt x="5714842" y="6390770"/>
                </a:lnTo>
                <a:lnTo>
                  <a:pt x="5718095" y="6391921"/>
                </a:lnTo>
                <a:lnTo>
                  <a:pt x="5718095" y="6392497"/>
                </a:lnTo>
                <a:lnTo>
                  <a:pt x="5718096" y="6392496"/>
                </a:lnTo>
                <a:lnTo>
                  <a:pt x="5718096" y="6392497"/>
                </a:lnTo>
                <a:cubicBezTo>
                  <a:pt x="5718975" y="6392305"/>
                  <a:pt x="5719678" y="6391921"/>
                  <a:pt x="5720469" y="6391729"/>
                </a:cubicBezTo>
                <a:cubicBezTo>
                  <a:pt x="5720909" y="6391729"/>
                  <a:pt x="5721436" y="6391729"/>
                  <a:pt x="5721876" y="6391538"/>
                </a:cubicBezTo>
                <a:cubicBezTo>
                  <a:pt x="5721348" y="6387894"/>
                  <a:pt x="5718535" y="6387894"/>
                  <a:pt x="5716953" y="6390195"/>
                </a:cubicBezTo>
                <a:cubicBezTo>
                  <a:pt x="5717041" y="6386935"/>
                  <a:pt x="5715458" y="6386360"/>
                  <a:pt x="5715722" y="6382908"/>
                </a:cubicBezTo>
                <a:lnTo>
                  <a:pt x="5718095" y="6380799"/>
                </a:lnTo>
                <a:lnTo>
                  <a:pt x="5721875" y="6382908"/>
                </a:lnTo>
                <a:lnTo>
                  <a:pt x="5721875" y="6382907"/>
                </a:lnTo>
                <a:lnTo>
                  <a:pt x="5721876" y="6382908"/>
                </a:lnTo>
                <a:lnTo>
                  <a:pt x="5723105" y="6375239"/>
                </a:lnTo>
                <a:lnTo>
                  <a:pt x="5724424" y="6377347"/>
                </a:lnTo>
                <a:lnTo>
                  <a:pt x="5724423" y="6377343"/>
                </a:lnTo>
                <a:lnTo>
                  <a:pt x="5724425" y="6377347"/>
                </a:lnTo>
                <a:cubicBezTo>
                  <a:pt x="5722931" y="6371594"/>
                  <a:pt x="5719942" y="6367759"/>
                  <a:pt x="5719326" y="6360664"/>
                </a:cubicBezTo>
                <a:lnTo>
                  <a:pt x="5731996" y="6355390"/>
                </a:lnTo>
                <a:lnTo>
                  <a:pt x="5740512" y="6366225"/>
                </a:lnTo>
                <a:lnTo>
                  <a:pt x="5740512" y="6366224"/>
                </a:lnTo>
                <a:lnTo>
                  <a:pt x="5740513" y="6366225"/>
                </a:lnTo>
                <a:cubicBezTo>
                  <a:pt x="5742271" y="6359897"/>
                  <a:pt x="5748688" y="6367375"/>
                  <a:pt x="5748073" y="6360664"/>
                </a:cubicBezTo>
                <a:lnTo>
                  <a:pt x="5748425" y="6359130"/>
                </a:lnTo>
                <a:cubicBezTo>
                  <a:pt x="5746227" y="6359130"/>
                  <a:pt x="5744908" y="6356637"/>
                  <a:pt x="5743941" y="6354719"/>
                </a:cubicBezTo>
                <a:cubicBezTo>
                  <a:pt x="5743414" y="6353760"/>
                  <a:pt x="5742974" y="6352993"/>
                  <a:pt x="5742535" y="6352226"/>
                </a:cubicBezTo>
                <a:cubicBezTo>
                  <a:pt x="5742271" y="6352034"/>
                  <a:pt x="5742271" y="6351651"/>
                  <a:pt x="5742271" y="6351267"/>
                </a:cubicBezTo>
                <a:lnTo>
                  <a:pt x="5742270" y="6351267"/>
                </a:lnTo>
                <a:lnTo>
                  <a:pt x="5742095" y="6351267"/>
                </a:lnTo>
                <a:cubicBezTo>
                  <a:pt x="5740513" y="6351651"/>
                  <a:pt x="5739458" y="6350884"/>
                  <a:pt x="5738139" y="6349541"/>
                </a:cubicBezTo>
                <a:cubicBezTo>
                  <a:pt x="5738139" y="6349541"/>
                  <a:pt x="5737963" y="6349350"/>
                  <a:pt x="5737963" y="6349350"/>
                </a:cubicBezTo>
                <a:lnTo>
                  <a:pt x="5737962" y="6349350"/>
                </a:lnTo>
                <a:lnTo>
                  <a:pt x="5735106" y="6350715"/>
                </a:lnTo>
                <a:lnTo>
                  <a:pt x="5734359" y="6347624"/>
                </a:lnTo>
                <a:cubicBezTo>
                  <a:pt x="5727238" y="6347815"/>
                  <a:pt x="5724249" y="6345322"/>
                  <a:pt x="5723106" y="6340145"/>
                </a:cubicBezTo>
                <a:lnTo>
                  <a:pt x="5723105" y="6340145"/>
                </a:lnTo>
                <a:lnTo>
                  <a:pt x="5721875" y="6342061"/>
                </a:lnTo>
                <a:lnTo>
                  <a:pt x="5720513" y="6338419"/>
                </a:lnTo>
                <a:cubicBezTo>
                  <a:pt x="5719260" y="6338419"/>
                  <a:pt x="5717832" y="6338706"/>
                  <a:pt x="5718096" y="6336501"/>
                </a:cubicBezTo>
                <a:lnTo>
                  <a:pt x="5720117" y="6335542"/>
                </a:lnTo>
                <a:lnTo>
                  <a:pt x="5719326" y="6332666"/>
                </a:lnTo>
                <a:cubicBezTo>
                  <a:pt x="5721172" y="6330173"/>
                  <a:pt x="5724513" y="6329550"/>
                  <a:pt x="5728073" y="6328711"/>
                </a:cubicBezTo>
                <a:lnTo>
                  <a:pt x="5738138" y="6323461"/>
                </a:lnTo>
                <a:lnTo>
                  <a:pt x="5739764" y="6327560"/>
                </a:lnTo>
                <a:cubicBezTo>
                  <a:pt x="5740885" y="6328063"/>
                  <a:pt x="5742094" y="6328447"/>
                  <a:pt x="5741918" y="6330940"/>
                </a:cubicBezTo>
                <a:cubicBezTo>
                  <a:pt x="5739369" y="6329790"/>
                  <a:pt x="5738841" y="6334392"/>
                  <a:pt x="5740512" y="6334584"/>
                </a:cubicBezTo>
                <a:lnTo>
                  <a:pt x="5740513" y="6334583"/>
                </a:lnTo>
                <a:lnTo>
                  <a:pt x="5740513" y="6334584"/>
                </a:lnTo>
                <a:lnTo>
                  <a:pt x="5743105" y="6333313"/>
                </a:lnTo>
                <a:lnTo>
                  <a:pt x="5745698" y="6336501"/>
                </a:lnTo>
                <a:cubicBezTo>
                  <a:pt x="5743061" y="6336309"/>
                  <a:pt x="5742270" y="6336549"/>
                  <a:pt x="5742358" y="6337172"/>
                </a:cubicBezTo>
                <a:lnTo>
                  <a:pt x="5744291" y="6340144"/>
                </a:lnTo>
                <a:lnTo>
                  <a:pt x="5739370" y="6338227"/>
                </a:lnTo>
                <a:lnTo>
                  <a:pt x="5739369" y="6338227"/>
                </a:lnTo>
                <a:cubicBezTo>
                  <a:pt x="5739369" y="6338802"/>
                  <a:pt x="5739369" y="6339570"/>
                  <a:pt x="5739369" y="6340145"/>
                </a:cubicBezTo>
                <a:cubicBezTo>
                  <a:pt x="5739545" y="6340336"/>
                  <a:pt x="5739721" y="6340528"/>
                  <a:pt x="5739896" y="6340720"/>
                </a:cubicBezTo>
                <a:cubicBezTo>
                  <a:pt x="5741391" y="6342446"/>
                  <a:pt x="5743061" y="6344555"/>
                  <a:pt x="5743061" y="6348199"/>
                </a:cubicBezTo>
                <a:lnTo>
                  <a:pt x="5743061" y="6348582"/>
                </a:lnTo>
                <a:lnTo>
                  <a:pt x="5743061" y="6348774"/>
                </a:lnTo>
                <a:cubicBezTo>
                  <a:pt x="5743149" y="6348966"/>
                  <a:pt x="5743061" y="6348966"/>
                  <a:pt x="5743061" y="6349158"/>
                </a:cubicBezTo>
                <a:cubicBezTo>
                  <a:pt x="5743061" y="6349158"/>
                  <a:pt x="5743061" y="6349350"/>
                  <a:pt x="5743061" y="6349541"/>
                </a:cubicBezTo>
                <a:cubicBezTo>
                  <a:pt x="5743061" y="6349733"/>
                  <a:pt x="5743149" y="6349733"/>
                  <a:pt x="5743061" y="6349925"/>
                </a:cubicBezTo>
                <a:cubicBezTo>
                  <a:pt x="5743325" y="6349925"/>
                  <a:pt x="5743501" y="6350116"/>
                  <a:pt x="5743677" y="6350308"/>
                </a:cubicBezTo>
                <a:cubicBezTo>
                  <a:pt x="5744292" y="6351075"/>
                  <a:pt x="5744819" y="6352226"/>
                  <a:pt x="5745259" y="6353185"/>
                </a:cubicBezTo>
                <a:cubicBezTo>
                  <a:pt x="5745962" y="6354527"/>
                  <a:pt x="5746578" y="6355486"/>
                  <a:pt x="5747281" y="6356061"/>
                </a:cubicBezTo>
                <a:lnTo>
                  <a:pt x="5747280" y="6356058"/>
                </a:lnTo>
                <a:lnTo>
                  <a:pt x="5747282" y="6356061"/>
                </a:lnTo>
                <a:cubicBezTo>
                  <a:pt x="5748161" y="6353952"/>
                  <a:pt x="5747985" y="6352226"/>
                  <a:pt x="5745699" y="6351267"/>
                </a:cubicBezTo>
                <a:lnTo>
                  <a:pt x="5745699" y="6349541"/>
                </a:lnTo>
                <a:lnTo>
                  <a:pt x="5745698" y="6349541"/>
                </a:lnTo>
                <a:lnTo>
                  <a:pt x="5744293" y="6349541"/>
                </a:lnTo>
                <a:lnTo>
                  <a:pt x="5744941" y="6346569"/>
                </a:lnTo>
                <a:lnTo>
                  <a:pt x="5746841" y="6347624"/>
                </a:lnTo>
                <a:lnTo>
                  <a:pt x="5746841" y="6347623"/>
                </a:lnTo>
                <a:lnTo>
                  <a:pt x="5746842" y="6347624"/>
                </a:lnTo>
                <a:cubicBezTo>
                  <a:pt x="5748425" y="6339570"/>
                  <a:pt x="5747282" y="6337652"/>
                  <a:pt x="5746842" y="6329022"/>
                </a:cubicBezTo>
                <a:lnTo>
                  <a:pt x="5746841" y="6329022"/>
                </a:lnTo>
                <a:lnTo>
                  <a:pt x="5744358" y="6330100"/>
                </a:lnTo>
                <a:lnTo>
                  <a:pt x="5743062" y="6329022"/>
                </a:lnTo>
                <a:cubicBezTo>
                  <a:pt x="5744205" y="6328639"/>
                  <a:pt x="5747194" y="6322119"/>
                  <a:pt x="5744293" y="6321544"/>
                </a:cubicBezTo>
                <a:cubicBezTo>
                  <a:pt x="5744337" y="6321352"/>
                  <a:pt x="5743479" y="6318523"/>
                  <a:pt x="5741952" y="6316461"/>
                </a:cubicBezTo>
                <a:lnTo>
                  <a:pt x="5741951" y="6316461"/>
                </a:lnTo>
                <a:lnTo>
                  <a:pt x="5740127" y="6316324"/>
                </a:lnTo>
                <a:lnTo>
                  <a:pt x="5735590" y="6315982"/>
                </a:lnTo>
                <a:cubicBezTo>
                  <a:pt x="5737875" y="6312531"/>
                  <a:pt x="5734799" y="6312722"/>
                  <a:pt x="5735590" y="6306778"/>
                </a:cubicBezTo>
                <a:cubicBezTo>
                  <a:pt x="5734491" y="6306969"/>
                  <a:pt x="5733677" y="6306202"/>
                  <a:pt x="5733073" y="6305771"/>
                </a:cubicBezTo>
                <a:lnTo>
                  <a:pt x="5733072" y="6305770"/>
                </a:lnTo>
                <a:cubicBezTo>
                  <a:pt x="5732468" y="6305339"/>
                  <a:pt x="5732072" y="6305243"/>
                  <a:pt x="5731809" y="6306778"/>
                </a:cubicBezTo>
                <a:lnTo>
                  <a:pt x="5733213" y="6308693"/>
                </a:lnTo>
                <a:lnTo>
                  <a:pt x="5727678" y="6304188"/>
                </a:lnTo>
                <a:cubicBezTo>
                  <a:pt x="5726557" y="6302798"/>
                  <a:pt x="5725392" y="6301983"/>
                  <a:pt x="5721876" y="6303134"/>
                </a:cubicBezTo>
                <a:cubicBezTo>
                  <a:pt x="5723370" y="6300641"/>
                  <a:pt x="5722403" y="6300258"/>
                  <a:pt x="5721876" y="6297573"/>
                </a:cubicBezTo>
                <a:lnTo>
                  <a:pt x="5721875" y="6297573"/>
                </a:lnTo>
                <a:lnTo>
                  <a:pt x="5720645" y="6297573"/>
                </a:lnTo>
                <a:lnTo>
                  <a:pt x="5720645" y="6296998"/>
                </a:lnTo>
                <a:lnTo>
                  <a:pt x="5720644" y="6296999"/>
                </a:lnTo>
                <a:close/>
                <a:moveTo>
                  <a:pt x="5594284" y="6292560"/>
                </a:moveTo>
                <a:cubicBezTo>
                  <a:pt x="5594069" y="6292550"/>
                  <a:pt x="5594118" y="6293401"/>
                  <a:pt x="5594668" y="6295655"/>
                </a:cubicBezTo>
                <a:lnTo>
                  <a:pt x="5592734" y="6296806"/>
                </a:lnTo>
                <a:lnTo>
                  <a:pt x="5592119" y="6299298"/>
                </a:lnTo>
                <a:lnTo>
                  <a:pt x="5588339" y="6297573"/>
                </a:lnTo>
                <a:lnTo>
                  <a:pt x="5588338" y="6297573"/>
                </a:lnTo>
                <a:cubicBezTo>
                  <a:pt x="5587282" y="6302751"/>
                  <a:pt x="5590008" y="6302367"/>
                  <a:pt x="5589481" y="6306778"/>
                </a:cubicBezTo>
                <a:cubicBezTo>
                  <a:pt x="5588690" y="6306778"/>
                  <a:pt x="5587987" y="6306778"/>
                  <a:pt x="5587108" y="6306778"/>
                </a:cubicBezTo>
                <a:cubicBezTo>
                  <a:pt x="5589042" y="6311188"/>
                  <a:pt x="5586667" y="6314640"/>
                  <a:pt x="5588338" y="6315982"/>
                </a:cubicBezTo>
                <a:lnTo>
                  <a:pt x="5587722" y="6316941"/>
                </a:lnTo>
                <a:lnTo>
                  <a:pt x="5588338" y="6317900"/>
                </a:lnTo>
                <a:cubicBezTo>
                  <a:pt x="5586229" y="6317133"/>
                  <a:pt x="5588426" y="6324804"/>
                  <a:pt x="5589481" y="6325379"/>
                </a:cubicBezTo>
                <a:lnTo>
                  <a:pt x="5590536" y="6325954"/>
                </a:lnTo>
                <a:lnTo>
                  <a:pt x="5590536" y="6325953"/>
                </a:lnTo>
                <a:lnTo>
                  <a:pt x="5590537" y="6325954"/>
                </a:lnTo>
                <a:lnTo>
                  <a:pt x="5590098" y="6324804"/>
                </a:lnTo>
                <a:lnTo>
                  <a:pt x="5590098" y="6324228"/>
                </a:lnTo>
                <a:cubicBezTo>
                  <a:pt x="5590186" y="6322311"/>
                  <a:pt x="5590889" y="6320201"/>
                  <a:pt x="5592471" y="6317708"/>
                </a:cubicBezTo>
                <a:lnTo>
                  <a:pt x="5592470" y="6317708"/>
                </a:lnTo>
                <a:lnTo>
                  <a:pt x="5592119" y="6317899"/>
                </a:lnTo>
                <a:lnTo>
                  <a:pt x="5590889" y="6315982"/>
                </a:lnTo>
                <a:lnTo>
                  <a:pt x="5592735" y="6315215"/>
                </a:lnTo>
                <a:lnTo>
                  <a:pt x="5590889" y="6314256"/>
                </a:lnTo>
                <a:lnTo>
                  <a:pt x="5589196" y="6308527"/>
                </a:lnTo>
                <a:lnTo>
                  <a:pt x="5589949" y="6308570"/>
                </a:lnTo>
                <a:lnTo>
                  <a:pt x="5592120" y="6308695"/>
                </a:lnTo>
                <a:cubicBezTo>
                  <a:pt x="5593350" y="6306202"/>
                  <a:pt x="5593262" y="6301792"/>
                  <a:pt x="5595900" y="6301216"/>
                </a:cubicBezTo>
                <a:cubicBezTo>
                  <a:pt x="5596076" y="6303326"/>
                  <a:pt x="5597043" y="6302367"/>
                  <a:pt x="5597043" y="6301216"/>
                </a:cubicBezTo>
                <a:cubicBezTo>
                  <a:pt x="5597504" y="6300784"/>
                  <a:pt x="5596976" y="6298627"/>
                  <a:pt x="5596252" y="6296574"/>
                </a:cubicBezTo>
                <a:lnTo>
                  <a:pt x="5594286" y="6292562"/>
                </a:lnTo>
                <a:close/>
                <a:moveTo>
                  <a:pt x="4063245" y="6291752"/>
                </a:moveTo>
                <a:cubicBezTo>
                  <a:pt x="4047416" y="6299988"/>
                  <a:pt x="4048755" y="6310567"/>
                  <a:pt x="4044387" y="6320295"/>
                </a:cubicBezTo>
                <a:lnTo>
                  <a:pt x="4037270" y="6329620"/>
                </a:lnTo>
                <a:lnTo>
                  <a:pt x="4017992" y="6325703"/>
                </a:lnTo>
                <a:lnTo>
                  <a:pt x="4017991" y="6325703"/>
                </a:lnTo>
                <a:cubicBezTo>
                  <a:pt x="4002283" y="6329857"/>
                  <a:pt x="3997899" y="6353288"/>
                  <a:pt x="4010320" y="6351584"/>
                </a:cubicBezTo>
                <a:lnTo>
                  <a:pt x="4010320" y="6351583"/>
                </a:lnTo>
                <a:lnTo>
                  <a:pt x="4010321" y="6351584"/>
                </a:lnTo>
                <a:cubicBezTo>
                  <a:pt x="4013081" y="6351016"/>
                  <a:pt x="4016652" y="6349217"/>
                  <a:pt x="4021117" y="6345714"/>
                </a:cubicBezTo>
                <a:lnTo>
                  <a:pt x="4037270" y="6329620"/>
                </a:lnTo>
                <a:lnTo>
                  <a:pt x="4046361" y="6341359"/>
                </a:lnTo>
                <a:lnTo>
                  <a:pt x="4046361" y="6341358"/>
                </a:lnTo>
                <a:lnTo>
                  <a:pt x="4046362" y="6341359"/>
                </a:lnTo>
                <a:cubicBezTo>
                  <a:pt x="4072338" y="6327348"/>
                  <a:pt x="4080456" y="6311065"/>
                  <a:pt x="4063247" y="6291752"/>
                </a:cubicBezTo>
                <a:lnTo>
                  <a:pt x="4063246" y="6291752"/>
                </a:lnTo>
                <a:close/>
                <a:moveTo>
                  <a:pt x="682160" y="6289859"/>
                </a:moveTo>
                <a:lnTo>
                  <a:pt x="691059" y="6301604"/>
                </a:lnTo>
                <a:cubicBezTo>
                  <a:pt x="694216" y="6303905"/>
                  <a:pt x="697543" y="6304745"/>
                  <a:pt x="700993" y="6304580"/>
                </a:cubicBezTo>
                <a:lnTo>
                  <a:pt x="700995" y="6304580"/>
                </a:lnTo>
                <a:lnTo>
                  <a:pt x="722748" y="6295160"/>
                </a:lnTo>
                <a:lnTo>
                  <a:pt x="722352" y="6308017"/>
                </a:lnTo>
                <a:cubicBezTo>
                  <a:pt x="717907" y="6316029"/>
                  <a:pt x="707334" y="6323212"/>
                  <a:pt x="704026" y="6331318"/>
                </a:cubicBezTo>
                <a:lnTo>
                  <a:pt x="706190" y="6344389"/>
                </a:lnTo>
                <a:lnTo>
                  <a:pt x="693226" y="6342732"/>
                </a:lnTo>
                <a:cubicBezTo>
                  <a:pt x="688727" y="6341501"/>
                  <a:pt x="684292" y="6339939"/>
                  <a:pt x="680659" y="6339087"/>
                </a:cubicBezTo>
                <a:lnTo>
                  <a:pt x="680658" y="6339087"/>
                </a:lnTo>
                <a:cubicBezTo>
                  <a:pt x="673393" y="6337383"/>
                  <a:pt x="669335" y="6338519"/>
                  <a:pt x="674368" y="6350826"/>
                </a:cubicBezTo>
                <a:lnTo>
                  <a:pt x="667549" y="6352341"/>
                </a:lnTo>
                <a:lnTo>
                  <a:pt x="656881" y="6348063"/>
                </a:lnTo>
                <a:cubicBezTo>
                  <a:pt x="646668" y="6340341"/>
                  <a:pt x="637596" y="6323940"/>
                  <a:pt x="627612" y="6313716"/>
                </a:cubicBezTo>
                <a:cubicBezTo>
                  <a:pt x="636216" y="6314284"/>
                  <a:pt x="645066" y="6312390"/>
                  <a:pt x="654156" y="6308319"/>
                </a:cubicBezTo>
                <a:close/>
                <a:moveTo>
                  <a:pt x="5797348" y="6287465"/>
                </a:moveTo>
                <a:lnTo>
                  <a:pt x="5797349" y="6287466"/>
                </a:lnTo>
                <a:lnTo>
                  <a:pt x="5797348" y="6287466"/>
                </a:lnTo>
                <a:close/>
                <a:moveTo>
                  <a:pt x="5797302" y="6287409"/>
                </a:moveTo>
                <a:lnTo>
                  <a:pt x="5797348" y="6287466"/>
                </a:lnTo>
                <a:lnTo>
                  <a:pt x="5796696" y="6288356"/>
                </a:lnTo>
                <a:close/>
                <a:moveTo>
                  <a:pt x="1952056" y="6287208"/>
                </a:moveTo>
                <a:lnTo>
                  <a:pt x="1956723" y="6298095"/>
                </a:lnTo>
                <a:lnTo>
                  <a:pt x="1949458" y="6307277"/>
                </a:lnTo>
                <a:lnTo>
                  <a:pt x="1944670" y="6296391"/>
                </a:lnTo>
                <a:cubicBezTo>
                  <a:pt x="1945319" y="6293882"/>
                  <a:pt x="1946476" y="6291444"/>
                  <a:pt x="1947815" y="6289705"/>
                </a:cubicBezTo>
                <a:close/>
                <a:moveTo>
                  <a:pt x="5744116" y="6285684"/>
                </a:moveTo>
                <a:cubicBezTo>
                  <a:pt x="5743677" y="6286451"/>
                  <a:pt x="5743325" y="6287218"/>
                  <a:pt x="5742885" y="6287793"/>
                </a:cubicBezTo>
                <a:cubicBezTo>
                  <a:pt x="5741918" y="6289327"/>
                  <a:pt x="5741303" y="6290094"/>
                  <a:pt x="5741303" y="6291628"/>
                </a:cubicBezTo>
                <a:cubicBezTo>
                  <a:pt x="5741303" y="6291628"/>
                  <a:pt x="5741303" y="6291820"/>
                  <a:pt x="5741303" y="6292012"/>
                </a:cubicBezTo>
                <a:cubicBezTo>
                  <a:pt x="5741303" y="6292587"/>
                  <a:pt x="5741215" y="6292971"/>
                  <a:pt x="5740951" y="6293354"/>
                </a:cubicBezTo>
                <a:lnTo>
                  <a:pt x="5740336" y="6293737"/>
                </a:lnTo>
                <a:lnTo>
                  <a:pt x="5739722" y="6293354"/>
                </a:lnTo>
                <a:cubicBezTo>
                  <a:pt x="5738579" y="6293354"/>
                  <a:pt x="5737788" y="6292587"/>
                  <a:pt x="5736996" y="6291820"/>
                </a:cubicBezTo>
                <a:cubicBezTo>
                  <a:pt x="5735853" y="6290669"/>
                  <a:pt x="5735238" y="6290286"/>
                  <a:pt x="5734359" y="6290861"/>
                </a:cubicBezTo>
                <a:lnTo>
                  <a:pt x="5734358" y="6290861"/>
                </a:lnTo>
                <a:cubicBezTo>
                  <a:pt x="5734006" y="6293738"/>
                  <a:pt x="5728644" y="6296039"/>
                  <a:pt x="5731809" y="6297573"/>
                </a:cubicBezTo>
                <a:lnTo>
                  <a:pt x="5731810" y="6297572"/>
                </a:lnTo>
                <a:lnTo>
                  <a:pt x="5731810" y="6297573"/>
                </a:lnTo>
                <a:cubicBezTo>
                  <a:pt x="5732293" y="6296614"/>
                  <a:pt x="5734293" y="6296758"/>
                  <a:pt x="5736260" y="6296829"/>
                </a:cubicBezTo>
                <a:lnTo>
                  <a:pt x="5740512" y="6295655"/>
                </a:lnTo>
                <a:lnTo>
                  <a:pt x="5742534" y="6296806"/>
                </a:lnTo>
                <a:lnTo>
                  <a:pt x="5742534" y="6296805"/>
                </a:lnTo>
                <a:lnTo>
                  <a:pt x="5742535" y="6296806"/>
                </a:lnTo>
                <a:lnTo>
                  <a:pt x="5743062" y="6293738"/>
                </a:lnTo>
                <a:cubicBezTo>
                  <a:pt x="5745699" y="6293162"/>
                  <a:pt x="5741216" y="6288752"/>
                  <a:pt x="5744293" y="6286451"/>
                </a:cubicBezTo>
                <a:cubicBezTo>
                  <a:pt x="5744293" y="6286451"/>
                  <a:pt x="5744117" y="6285684"/>
                  <a:pt x="5744117" y="6285684"/>
                </a:cubicBezTo>
                <a:lnTo>
                  <a:pt x="5744116" y="6285685"/>
                </a:lnTo>
                <a:close/>
                <a:moveTo>
                  <a:pt x="5730578" y="6277054"/>
                </a:moveTo>
                <a:lnTo>
                  <a:pt x="5725655" y="6284724"/>
                </a:lnTo>
                <a:lnTo>
                  <a:pt x="5724425" y="6283574"/>
                </a:lnTo>
                <a:lnTo>
                  <a:pt x="5724424" y="6283574"/>
                </a:lnTo>
                <a:lnTo>
                  <a:pt x="5723105" y="6284725"/>
                </a:lnTo>
                <a:lnTo>
                  <a:pt x="5718722" y="6285755"/>
                </a:lnTo>
                <a:lnTo>
                  <a:pt x="5715722" y="6280889"/>
                </a:lnTo>
                <a:lnTo>
                  <a:pt x="5715722" y="6280891"/>
                </a:lnTo>
                <a:lnTo>
                  <a:pt x="5715721" y="6280889"/>
                </a:lnTo>
                <a:cubicBezTo>
                  <a:pt x="5712292" y="6285875"/>
                  <a:pt x="5718798" y="6285492"/>
                  <a:pt x="5718095" y="6292012"/>
                </a:cubicBezTo>
                <a:cubicBezTo>
                  <a:pt x="5716073" y="6293929"/>
                  <a:pt x="5713172" y="6293738"/>
                  <a:pt x="5715721" y="6297573"/>
                </a:cubicBezTo>
                <a:lnTo>
                  <a:pt x="5715722" y="6297573"/>
                </a:lnTo>
                <a:cubicBezTo>
                  <a:pt x="5715722" y="6297573"/>
                  <a:pt x="5715898" y="6297573"/>
                  <a:pt x="5715898" y="6297573"/>
                </a:cubicBezTo>
                <a:cubicBezTo>
                  <a:pt x="5717216" y="6296231"/>
                  <a:pt x="5718535" y="6295272"/>
                  <a:pt x="5719854" y="6294121"/>
                </a:cubicBezTo>
                <a:lnTo>
                  <a:pt x="5719326" y="6293738"/>
                </a:lnTo>
                <a:cubicBezTo>
                  <a:pt x="5719590" y="6289902"/>
                  <a:pt x="5724073" y="6292204"/>
                  <a:pt x="5724425" y="6288368"/>
                </a:cubicBezTo>
                <a:lnTo>
                  <a:pt x="5726271" y="6287409"/>
                </a:lnTo>
                <a:lnTo>
                  <a:pt x="5725656" y="6284725"/>
                </a:lnTo>
                <a:lnTo>
                  <a:pt x="5729863" y="6285468"/>
                </a:lnTo>
                <a:cubicBezTo>
                  <a:pt x="5730929" y="6285444"/>
                  <a:pt x="5731852" y="6285779"/>
                  <a:pt x="5733215" y="6288368"/>
                </a:cubicBezTo>
                <a:cubicBezTo>
                  <a:pt x="5735149" y="6286642"/>
                  <a:pt x="5736732" y="6288368"/>
                  <a:pt x="5737962" y="6289327"/>
                </a:cubicBezTo>
                <a:cubicBezTo>
                  <a:pt x="5738402" y="6289902"/>
                  <a:pt x="5738929" y="6290094"/>
                  <a:pt x="5739369" y="6290478"/>
                </a:cubicBezTo>
                <a:lnTo>
                  <a:pt x="5739369" y="6290477"/>
                </a:lnTo>
                <a:lnTo>
                  <a:pt x="5739370" y="6290478"/>
                </a:lnTo>
                <a:cubicBezTo>
                  <a:pt x="5739634" y="6288368"/>
                  <a:pt x="5740425" y="6286642"/>
                  <a:pt x="5741304" y="6285492"/>
                </a:cubicBezTo>
                <a:cubicBezTo>
                  <a:pt x="5741480" y="6285108"/>
                  <a:pt x="5741568" y="6284916"/>
                  <a:pt x="5741743" y="6284725"/>
                </a:cubicBezTo>
                <a:cubicBezTo>
                  <a:pt x="5740073" y="6283766"/>
                  <a:pt x="5742007" y="6282999"/>
                  <a:pt x="5741919" y="6280889"/>
                </a:cubicBezTo>
                <a:lnTo>
                  <a:pt x="5741918" y="6280889"/>
                </a:lnTo>
                <a:lnTo>
                  <a:pt x="5736083" y="6281057"/>
                </a:lnTo>
                <a:lnTo>
                  <a:pt x="5730579" y="6277054"/>
                </a:lnTo>
                <a:close/>
                <a:moveTo>
                  <a:pt x="1805943" y="6275849"/>
                </a:moveTo>
                <a:lnTo>
                  <a:pt x="1810771" y="6286782"/>
                </a:lnTo>
                <a:lnTo>
                  <a:pt x="1803669" y="6296295"/>
                </a:lnTo>
                <a:lnTo>
                  <a:pt x="1798718" y="6285220"/>
                </a:lnTo>
                <a:close/>
                <a:moveTo>
                  <a:pt x="528578" y="6275849"/>
                </a:moveTo>
                <a:lnTo>
                  <a:pt x="533204" y="6286924"/>
                </a:lnTo>
                <a:lnTo>
                  <a:pt x="525656" y="6296295"/>
                </a:lnTo>
                <a:lnTo>
                  <a:pt x="521151" y="6285220"/>
                </a:lnTo>
                <a:close/>
                <a:moveTo>
                  <a:pt x="5588338" y="6269767"/>
                </a:moveTo>
                <a:cubicBezTo>
                  <a:pt x="5588690" y="6273986"/>
                  <a:pt x="5588162" y="6276862"/>
                  <a:pt x="5587108" y="6279163"/>
                </a:cubicBezTo>
                <a:cubicBezTo>
                  <a:pt x="5589481" y="6278780"/>
                  <a:pt x="5589833" y="6281081"/>
                  <a:pt x="5592119" y="6280889"/>
                </a:cubicBezTo>
                <a:lnTo>
                  <a:pt x="5592119" y="6280888"/>
                </a:lnTo>
                <a:lnTo>
                  <a:pt x="5592120" y="6280889"/>
                </a:lnTo>
                <a:cubicBezTo>
                  <a:pt x="5591768" y="6277438"/>
                  <a:pt x="5593438" y="6276862"/>
                  <a:pt x="5593262" y="6273602"/>
                </a:cubicBezTo>
                <a:lnTo>
                  <a:pt x="5593261" y="6273602"/>
                </a:lnTo>
                <a:lnTo>
                  <a:pt x="5590207" y="6273769"/>
                </a:lnTo>
                <a:lnTo>
                  <a:pt x="5588339" y="6269767"/>
                </a:lnTo>
                <a:lnTo>
                  <a:pt x="5588339" y="6269768"/>
                </a:lnTo>
                <a:close/>
                <a:moveTo>
                  <a:pt x="6163626" y="6268233"/>
                </a:moveTo>
                <a:cubicBezTo>
                  <a:pt x="6163450" y="6270726"/>
                  <a:pt x="6163362" y="6273219"/>
                  <a:pt x="6164769" y="6273602"/>
                </a:cubicBezTo>
                <a:lnTo>
                  <a:pt x="6164770" y="6273600"/>
                </a:lnTo>
                <a:lnTo>
                  <a:pt x="6164770" y="6273602"/>
                </a:lnTo>
                <a:cubicBezTo>
                  <a:pt x="6164594" y="6271876"/>
                  <a:pt x="6165385" y="6271685"/>
                  <a:pt x="6166176" y="6271493"/>
                </a:cubicBezTo>
                <a:cubicBezTo>
                  <a:pt x="6166176" y="6270534"/>
                  <a:pt x="6166176" y="6269767"/>
                  <a:pt x="6166176" y="6268808"/>
                </a:cubicBezTo>
                <a:cubicBezTo>
                  <a:pt x="6165297" y="6268425"/>
                  <a:pt x="6164418" y="6268233"/>
                  <a:pt x="6163627" y="6268233"/>
                </a:cubicBezTo>
                <a:close/>
                <a:moveTo>
                  <a:pt x="2691394" y="6264867"/>
                </a:moveTo>
                <a:lnTo>
                  <a:pt x="2696346" y="6275611"/>
                </a:lnTo>
                <a:lnTo>
                  <a:pt x="2689122" y="6284935"/>
                </a:lnTo>
                <a:lnTo>
                  <a:pt x="2684293" y="6274049"/>
                </a:lnTo>
                <a:close/>
                <a:moveTo>
                  <a:pt x="610402" y="6262973"/>
                </a:moveTo>
                <a:lnTo>
                  <a:pt x="609226" y="6278782"/>
                </a:lnTo>
                <a:lnTo>
                  <a:pt x="596115" y="6284936"/>
                </a:lnTo>
                <a:lnTo>
                  <a:pt x="587349" y="6280771"/>
                </a:lnTo>
                <a:cubicBezTo>
                  <a:pt x="581505" y="6265150"/>
                  <a:pt x="590638" y="6269126"/>
                  <a:pt x="600636" y="6267457"/>
                </a:cubicBezTo>
                <a:close/>
                <a:moveTo>
                  <a:pt x="5798269" y="6258453"/>
                </a:moveTo>
                <a:lnTo>
                  <a:pt x="5800462" y="6260366"/>
                </a:lnTo>
                <a:lnTo>
                  <a:pt x="5798094" y="6258645"/>
                </a:lnTo>
                <a:close/>
                <a:moveTo>
                  <a:pt x="5430010" y="6258069"/>
                </a:moveTo>
                <a:lnTo>
                  <a:pt x="5430010" y="6258645"/>
                </a:lnTo>
                <a:cubicBezTo>
                  <a:pt x="5427462" y="6258261"/>
                  <a:pt x="5425616" y="6259220"/>
                  <a:pt x="5425000" y="6261521"/>
                </a:cubicBezTo>
                <a:cubicBezTo>
                  <a:pt x="5425792" y="6261905"/>
                  <a:pt x="5426758" y="6262096"/>
                  <a:pt x="5427638" y="6262288"/>
                </a:cubicBezTo>
                <a:cubicBezTo>
                  <a:pt x="5429396" y="6262480"/>
                  <a:pt x="5431330" y="6262863"/>
                  <a:pt x="5432912" y="6265165"/>
                </a:cubicBezTo>
                <a:lnTo>
                  <a:pt x="5433176" y="6265548"/>
                </a:lnTo>
                <a:cubicBezTo>
                  <a:pt x="5433264" y="6265932"/>
                  <a:pt x="5433264" y="6266315"/>
                  <a:pt x="5433352" y="6266699"/>
                </a:cubicBezTo>
                <a:cubicBezTo>
                  <a:pt x="5433616" y="6267849"/>
                  <a:pt x="5433879" y="6269192"/>
                  <a:pt x="5434319" y="6270534"/>
                </a:cubicBezTo>
                <a:cubicBezTo>
                  <a:pt x="5434846" y="6271685"/>
                  <a:pt x="5434846" y="6273602"/>
                  <a:pt x="5436165" y="6273602"/>
                </a:cubicBezTo>
                <a:lnTo>
                  <a:pt x="5436165" y="6273600"/>
                </a:lnTo>
                <a:lnTo>
                  <a:pt x="5436166" y="6273602"/>
                </a:lnTo>
                <a:cubicBezTo>
                  <a:pt x="5436869" y="6269959"/>
                  <a:pt x="5439067" y="6265932"/>
                  <a:pt x="5437748" y="6263055"/>
                </a:cubicBezTo>
                <a:cubicBezTo>
                  <a:pt x="5435287" y="6261905"/>
                  <a:pt x="5432825" y="6260371"/>
                  <a:pt x="5430012" y="6258069"/>
                </a:cubicBezTo>
                <a:close/>
                <a:moveTo>
                  <a:pt x="4035732" y="6254783"/>
                </a:moveTo>
                <a:cubicBezTo>
                  <a:pt x="4014962" y="6256109"/>
                  <a:pt x="3992913" y="6278830"/>
                  <a:pt x="3972873" y="6300225"/>
                </a:cubicBezTo>
                <a:lnTo>
                  <a:pt x="3944731" y="6328483"/>
                </a:lnTo>
                <a:lnTo>
                  <a:pt x="3943965" y="6326306"/>
                </a:lnTo>
                <a:cubicBezTo>
                  <a:pt x="3942672" y="6325715"/>
                  <a:pt x="3940531" y="6325265"/>
                  <a:pt x="3938115" y="6324981"/>
                </a:cubicBezTo>
                <a:lnTo>
                  <a:pt x="3938114" y="6324981"/>
                </a:lnTo>
                <a:cubicBezTo>
                  <a:pt x="3933284" y="6324413"/>
                  <a:pt x="3927359" y="6324508"/>
                  <a:pt x="3924924" y="6325455"/>
                </a:cubicBezTo>
                <a:cubicBezTo>
                  <a:pt x="3886285" y="6342495"/>
                  <a:pt x="3872648" y="6370139"/>
                  <a:pt x="3885311" y="6392481"/>
                </a:cubicBezTo>
                <a:cubicBezTo>
                  <a:pt x="3888558" y="6394375"/>
                  <a:pt x="3891805" y="6395511"/>
                  <a:pt x="3895052" y="6395132"/>
                </a:cubicBezTo>
                <a:lnTo>
                  <a:pt x="3895053" y="6395132"/>
                </a:lnTo>
                <a:cubicBezTo>
                  <a:pt x="3907229" y="6394374"/>
                  <a:pt x="3920947" y="6381405"/>
                  <a:pt x="3934300" y="6371038"/>
                </a:cubicBezTo>
                <a:lnTo>
                  <a:pt x="3953818" y="6359294"/>
                </a:lnTo>
                <a:lnTo>
                  <a:pt x="3971356" y="6362566"/>
                </a:lnTo>
                <a:cubicBezTo>
                  <a:pt x="3974440" y="6365784"/>
                  <a:pt x="3977525" y="6368813"/>
                  <a:pt x="3980853" y="6369855"/>
                </a:cubicBezTo>
                <a:lnTo>
                  <a:pt x="3980853" y="6369854"/>
                </a:lnTo>
                <a:lnTo>
                  <a:pt x="3980854" y="6369855"/>
                </a:lnTo>
                <a:cubicBezTo>
                  <a:pt x="3984182" y="6370896"/>
                  <a:pt x="3987754" y="6369949"/>
                  <a:pt x="3991813" y="6365216"/>
                </a:cubicBezTo>
                <a:cubicBezTo>
                  <a:pt x="3949927" y="6325455"/>
                  <a:pt x="4044089" y="6303491"/>
                  <a:pt x="4065519" y="6271682"/>
                </a:cubicBezTo>
                <a:cubicBezTo>
                  <a:pt x="4056184" y="6258807"/>
                  <a:pt x="4046118" y="6254121"/>
                  <a:pt x="4035733" y="6254783"/>
                </a:cubicBezTo>
                <a:lnTo>
                  <a:pt x="4035733" y="6254784"/>
                </a:lnTo>
                <a:close/>
                <a:moveTo>
                  <a:pt x="2187138" y="6253506"/>
                </a:moveTo>
                <a:lnTo>
                  <a:pt x="2191643" y="6264440"/>
                </a:lnTo>
                <a:lnTo>
                  <a:pt x="2184216" y="6273953"/>
                </a:lnTo>
                <a:lnTo>
                  <a:pt x="2179711" y="6262878"/>
                </a:lnTo>
                <a:close/>
                <a:moveTo>
                  <a:pt x="6159846" y="6253083"/>
                </a:moveTo>
                <a:cubicBezTo>
                  <a:pt x="6160461" y="6257111"/>
                  <a:pt x="6157560" y="6255768"/>
                  <a:pt x="6157472" y="6258645"/>
                </a:cubicBezTo>
                <a:cubicBezTo>
                  <a:pt x="6159406" y="6258836"/>
                  <a:pt x="6162131" y="6257686"/>
                  <a:pt x="6162395" y="6260371"/>
                </a:cubicBezTo>
                <a:cubicBezTo>
                  <a:pt x="6156329" y="6261138"/>
                  <a:pt x="6164065" y="6262288"/>
                  <a:pt x="6163626" y="6265932"/>
                </a:cubicBezTo>
                <a:cubicBezTo>
                  <a:pt x="6164856" y="6266124"/>
                  <a:pt x="6166175" y="6266315"/>
                  <a:pt x="6167582" y="6267466"/>
                </a:cubicBezTo>
                <a:lnTo>
                  <a:pt x="6167582" y="6267465"/>
                </a:lnTo>
                <a:lnTo>
                  <a:pt x="6167583" y="6267466"/>
                </a:lnTo>
                <a:lnTo>
                  <a:pt x="6167319" y="6265932"/>
                </a:lnTo>
                <a:cubicBezTo>
                  <a:pt x="6166967" y="6263055"/>
                  <a:pt x="6168462" y="6262863"/>
                  <a:pt x="6168550" y="6260371"/>
                </a:cubicBezTo>
                <a:cubicBezTo>
                  <a:pt x="6164945" y="6260946"/>
                  <a:pt x="6164330" y="6260179"/>
                  <a:pt x="6166176" y="6256919"/>
                </a:cubicBezTo>
                <a:cubicBezTo>
                  <a:pt x="6163803" y="6256152"/>
                  <a:pt x="6162923" y="6252892"/>
                  <a:pt x="6159847" y="6253083"/>
                </a:cubicBezTo>
                <a:close/>
                <a:moveTo>
                  <a:pt x="5542097" y="6245796"/>
                </a:moveTo>
                <a:lnTo>
                  <a:pt x="5542097" y="6247522"/>
                </a:lnTo>
                <a:lnTo>
                  <a:pt x="5539725" y="6247522"/>
                </a:lnTo>
                <a:lnTo>
                  <a:pt x="5539724" y="6247522"/>
                </a:lnTo>
                <a:cubicBezTo>
                  <a:pt x="5540251" y="6253275"/>
                  <a:pt x="5546932" y="6255385"/>
                  <a:pt x="5542097" y="6258645"/>
                </a:cubicBezTo>
                <a:cubicBezTo>
                  <a:pt x="5545526" y="6257302"/>
                  <a:pt x="5544735" y="6262288"/>
                  <a:pt x="5547284" y="6262480"/>
                </a:cubicBezTo>
                <a:lnTo>
                  <a:pt x="5547284" y="6262479"/>
                </a:lnTo>
                <a:lnTo>
                  <a:pt x="5547285" y="6262480"/>
                </a:lnTo>
                <a:cubicBezTo>
                  <a:pt x="5547285" y="6256919"/>
                  <a:pt x="5547285" y="6251358"/>
                  <a:pt x="5547285" y="6245796"/>
                </a:cubicBezTo>
                <a:lnTo>
                  <a:pt x="5547284" y="6245796"/>
                </a:lnTo>
                <a:cubicBezTo>
                  <a:pt x="5545965" y="6245796"/>
                  <a:pt x="5544735" y="6245796"/>
                  <a:pt x="5543504" y="6245796"/>
                </a:cubicBezTo>
                <a:close/>
                <a:moveTo>
                  <a:pt x="4498342" y="6244797"/>
                </a:moveTo>
                <a:lnTo>
                  <a:pt x="4500726" y="6252813"/>
                </a:lnTo>
                <a:cubicBezTo>
                  <a:pt x="4500371" y="6255339"/>
                  <a:pt x="4499032" y="6257742"/>
                  <a:pt x="4497205" y="6260085"/>
                </a:cubicBezTo>
                <a:lnTo>
                  <a:pt x="4484381" y="6273953"/>
                </a:lnTo>
                <a:lnTo>
                  <a:pt x="4482179" y="6265937"/>
                </a:lnTo>
                <a:cubicBezTo>
                  <a:pt x="4482574" y="6263410"/>
                  <a:pt x="4483934" y="6261008"/>
                  <a:pt x="4485760" y="6258665"/>
                </a:cubicBezTo>
                <a:close/>
                <a:moveTo>
                  <a:pt x="2615740" y="6244797"/>
                </a:moveTo>
                <a:lnTo>
                  <a:pt x="2618078" y="6252653"/>
                </a:lnTo>
                <a:cubicBezTo>
                  <a:pt x="2617698" y="6255162"/>
                  <a:pt x="2616328" y="6257576"/>
                  <a:pt x="2614481" y="6259943"/>
                </a:cubicBezTo>
                <a:lnTo>
                  <a:pt x="2601778" y="6273953"/>
                </a:lnTo>
                <a:lnTo>
                  <a:pt x="2599622" y="6265883"/>
                </a:lnTo>
                <a:cubicBezTo>
                  <a:pt x="2600043" y="6263327"/>
                  <a:pt x="2601434" y="6260890"/>
                  <a:pt x="2603280" y="6258523"/>
                </a:cubicBezTo>
                <a:close/>
                <a:moveTo>
                  <a:pt x="5842136" y="6244071"/>
                </a:moveTo>
                <a:cubicBezTo>
                  <a:pt x="5842049" y="6245605"/>
                  <a:pt x="5841873" y="6247139"/>
                  <a:pt x="5841697" y="6248289"/>
                </a:cubicBezTo>
                <a:cubicBezTo>
                  <a:pt x="5842136" y="6249056"/>
                  <a:pt x="5842928" y="6250015"/>
                  <a:pt x="5843895" y="6250591"/>
                </a:cubicBezTo>
                <a:lnTo>
                  <a:pt x="5843895" y="6250590"/>
                </a:lnTo>
                <a:lnTo>
                  <a:pt x="5843896" y="6250591"/>
                </a:lnTo>
                <a:lnTo>
                  <a:pt x="5844071" y="6249248"/>
                </a:lnTo>
                <a:cubicBezTo>
                  <a:pt x="5844511" y="6249248"/>
                  <a:pt x="5845039" y="6249248"/>
                  <a:pt x="5845478" y="6249248"/>
                </a:cubicBezTo>
                <a:cubicBezTo>
                  <a:pt x="5845039" y="6248481"/>
                  <a:pt x="5844511" y="6247906"/>
                  <a:pt x="5844071" y="6247139"/>
                </a:cubicBezTo>
                <a:cubicBezTo>
                  <a:pt x="5843368" y="6245796"/>
                  <a:pt x="5842753" y="6244646"/>
                  <a:pt x="5842137" y="6244071"/>
                </a:cubicBezTo>
                <a:lnTo>
                  <a:pt x="5842137" y="6244072"/>
                </a:lnTo>
                <a:close/>
                <a:moveTo>
                  <a:pt x="5432384" y="6243687"/>
                </a:moveTo>
                <a:cubicBezTo>
                  <a:pt x="5432384" y="6244262"/>
                  <a:pt x="5432384" y="6245221"/>
                  <a:pt x="5432384" y="6245796"/>
                </a:cubicBezTo>
                <a:lnTo>
                  <a:pt x="5431154" y="6245796"/>
                </a:lnTo>
                <a:lnTo>
                  <a:pt x="5431154" y="6247521"/>
                </a:lnTo>
                <a:lnTo>
                  <a:pt x="5427880" y="6244573"/>
                </a:lnTo>
                <a:lnTo>
                  <a:pt x="5427880" y="6244574"/>
                </a:lnTo>
                <a:lnTo>
                  <a:pt x="5427879" y="6244573"/>
                </a:lnTo>
                <a:cubicBezTo>
                  <a:pt x="5426648" y="6243830"/>
                  <a:pt x="5425879" y="6243782"/>
                  <a:pt x="5427373" y="6245796"/>
                </a:cubicBezTo>
                <a:cubicBezTo>
                  <a:pt x="5430275" y="6248481"/>
                  <a:pt x="5429219" y="6250207"/>
                  <a:pt x="5428604" y="6254809"/>
                </a:cubicBezTo>
                <a:lnTo>
                  <a:pt x="5428606" y="6254809"/>
                </a:lnTo>
                <a:lnTo>
                  <a:pt x="5430010" y="6254809"/>
                </a:lnTo>
                <a:lnTo>
                  <a:pt x="5430010" y="6255768"/>
                </a:lnTo>
                <a:lnTo>
                  <a:pt x="5430012" y="6255768"/>
                </a:lnTo>
                <a:lnTo>
                  <a:pt x="5430187" y="6255768"/>
                </a:lnTo>
                <a:lnTo>
                  <a:pt x="5430363" y="6256152"/>
                </a:lnTo>
                <a:cubicBezTo>
                  <a:pt x="5433352" y="6258453"/>
                  <a:pt x="5436165" y="6260179"/>
                  <a:pt x="5438713" y="6261138"/>
                </a:cubicBezTo>
                <a:lnTo>
                  <a:pt x="5438713" y="6261137"/>
                </a:lnTo>
                <a:lnTo>
                  <a:pt x="5438715" y="6261138"/>
                </a:lnTo>
                <a:lnTo>
                  <a:pt x="5438715" y="6260371"/>
                </a:lnTo>
                <a:cubicBezTo>
                  <a:pt x="5439507" y="6255385"/>
                  <a:pt x="5439155" y="6260179"/>
                  <a:pt x="5442320" y="6256919"/>
                </a:cubicBezTo>
                <a:cubicBezTo>
                  <a:pt x="5442144" y="6253467"/>
                  <a:pt x="5441528" y="6249104"/>
                  <a:pt x="5440166" y="6246611"/>
                </a:cubicBezTo>
                <a:lnTo>
                  <a:pt x="5440165" y="6246611"/>
                </a:lnTo>
                <a:lnTo>
                  <a:pt x="5433529" y="6247522"/>
                </a:lnTo>
                <a:lnTo>
                  <a:pt x="5432386" y="6243687"/>
                </a:lnTo>
                <a:lnTo>
                  <a:pt x="5432386" y="6243691"/>
                </a:lnTo>
                <a:close/>
                <a:moveTo>
                  <a:pt x="1010431" y="6242146"/>
                </a:moveTo>
                <a:lnTo>
                  <a:pt x="1015220" y="6253221"/>
                </a:lnTo>
                <a:lnTo>
                  <a:pt x="1007834" y="6262593"/>
                </a:lnTo>
                <a:lnTo>
                  <a:pt x="1003166" y="6251517"/>
                </a:lnTo>
                <a:close/>
                <a:moveTo>
                  <a:pt x="775025" y="6242146"/>
                </a:moveTo>
                <a:lnTo>
                  <a:pt x="779813" y="6253079"/>
                </a:lnTo>
                <a:lnTo>
                  <a:pt x="772427" y="6262593"/>
                </a:lnTo>
                <a:lnTo>
                  <a:pt x="767760" y="6251659"/>
                </a:lnTo>
                <a:close/>
                <a:moveTo>
                  <a:pt x="1506635" y="6238678"/>
                </a:moveTo>
                <a:lnTo>
                  <a:pt x="1520978" y="6247731"/>
                </a:lnTo>
                <a:cubicBezTo>
                  <a:pt x="1525706" y="6251186"/>
                  <a:pt x="1530465" y="6254381"/>
                  <a:pt x="1535503" y="6255221"/>
                </a:cubicBezTo>
                <a:lnTo>
                  <a:pt x="1535504" y="6255222"/>
                </a:lnTo>
                <a:lnTo>
                  <a:pt x="1551703" y="6248583"/>
                </a:lnTo>
                <a:lnTo>
                  <a:pt x="1549389" y="6269031"/>
                </a:lnTo>
                <a:lnTo>
                  <a:pt x="1530272" y="6273575"/>
                </a:lnTo>
                <a:lnTo>
                  <a:pt x="1506733" y="6263351"/>
                </a:lnTo>
                <a:cubicBezTo>
                  <a:pt x="1499509" y="6257766"/>
                  <a:pt x="1493583" y="6250097"/>
                  <a:pt x="1490985" y="6240630"/>
                </a:cubicBezTo>
                <a:close/>
                <a:moveTo>
                  <a:pt x="1805943" y="6230786"/>
                </a:moveTo>
                <a:lnTo>
                  <a:pt x="1810771" y="6241861"/>
                </a:lnTo>
                <a:lnTo>
                  <a:pt x="1803669" y="6251233"/>
                </a:lnTo>
                <a:lnTo>
                  <a:pt x="1798840" y="6240299"/>
                </a:lnTo>
                <a:close/>
                <a:moveTo>
                  <a:pt x="958722" y="6230643"/>
                </a:moveTo>
                <a:lnTo>
                  <a:pt x="982182" y="6248583"/>
                </a:lnTo>
                <a:cubicBezTo>
                  <a:pt x="977638" y="6250098"/>
                  <a:pt x="973090" y="6250855"/>
                  <a:pt x="968870" y="6251234"/>
                </a:cubicBezTo>
                <a:lnTo>
                  <a:pt x="956207" y="6250098"/>
                </a:lnTo>
                <a:lnTo>
                  <a:pt x="932829" y="6232300"/>
                </a:lnTo>
                <a:close/>
                <a:moveTo>
                  <a:pt x="5448649" y="6217985"/>
                </a:moveTo>
                <a:lnTo>
                  <a:pt x="5448649" y="6217988"/>
                </a:lnTo>
                <a:lnTo>
                  <a:pt x="5448647" y="6217990"/>
                </a:lnTo>
                <a:close/>
                <a:moveTo>
                  <a:pt x="1621513" y="6214880"/>
                </a:moveTo>
                <a:lnTo>
                  <a:pt x="1634795" y="6231027"/>
                </a:lnTo>
                <a:lnTo>
                  <a:pt x="1634797" y="6231027"/>
                </a:lnTo>
                <a:cubicBezTo>
                  <a:pt x="1644557" y="6235299"/>
                  <a:pt x="1655820" y="6228802"/>
                  <a:pt x="1666718" y="6224838"/>
                </a:cubicBezTo>
                <a:lnTo>
                  <a:pt x="1682557" y="6222454"/>
                </a:lnTo>
                <a:lnTo>
                  <a:pt x="1687102" y="6246304"/>
                </a:lnTo>
                <a:cubicBezTo>
                  <a:pt x="1682394" y="6261203"/>
                  <a:pt x="1664373" y="6274374"/>
                  <a:pt x="1646028" y="6287474"/>
                </a:cubicBezTo>
                <a:lnTo>
                  <a:pt x="1619890" y="6307277"/>
                </a:lnTo>
                <a:lnTo>
                  <a:pt x="1602585" y="6281616"/>
                </a:lnTo>
                <a:cubicBezTo>
                  <a:pt x="1584640" y="6261221"/>
                  <a:pt x="1565097" y="6253979"/>
                  <a:pt x="1546834" y="6236086"/>
                </a:cubicBezTo>
                <a:cubicBezTo>
                  <a:pt x="1567045" y="6218194"/>
                  <a:pt x="1584519" y="6221815"/>
                  <a:pt x="1602813" y="6219791"/>
                </a:cubicBezTo>
                <a:close/>
                <a:moveTo>
                  <a:pt x="5584558" y="6212429"/>
                </a:moveTo>
                <a:cubicBezTo>
                  <a:pt x="5586756" y="6217415"/>
                  <a:pt x="5579108" y="6216073"/>
                  <a:pt x="5583327" y="6217990"/>
                </a:cubicBezTo>
                <a:lnTo>
                  <a:pt x="5582800" y="6220675"/>
                </a:lnTo>
                <a:lnTo>
                  <a:pt x="5582801" y="6220674"/>
                </a:lnTo>
                <a:lnTo>
                  <a:pt x="5582801" y="6220675"/>
                </a:lnTo>
                <a:lnTo>
                  <a:pt x="5584558" y="6219716"/>
                </a:lnTo>
                <a:lnTo>
                  <a:pt x="5585965" y="6225278"/>
                </a:lnTo>
                <a:cubicBezTo>
                  <a:pt x="5582888" y="6222401"/>
                  <a:pt x="5582096" y="6231606"/>
                  <a:pt x="5584558" y="6230839"/>
                </a:cubicBezTo>
                <a:lnTo>
                  <a:pt x="5584558" y="6230838"/>
                </a:lnTo>
                <a:lnTo>
                  <a:pt x="5584559" y="6230839"/>
                </a:lnTo>
                <a:lnTo>
                  <a:pt x="5585173" y="6230074"/>
                </a:lnTo>
                <a:lnTo>
                  <a:pt x="5584558" y="6232565"/>
                </a:lnTo>
                <a:cubicBezTo>
                  <a:pt x="5584646" y="6231031"/>
                  <a:pt x="5587371" y="6242345"/>
                  <a:pt x="5587108" y="6243687"/>
                </a:cubicBezTo>
                <a:cubicBezTo>
                  <a:pt x="5587108" y="6243687"/>
                  <a:pt x="5583064" y="6244838"/>
                  <a:pt x="5584558" y="6247522"/>
                </a:cubicBezTo>
                <a:cubicBezTo>
                  <a:pt x="5587371" y="6248289"/>
                  <a:pt x="5588602" y="6251549"/>
                  <a:pt x="5590888" y="6253083"/>
                </a:cubicBezTo>
                <a:cubicBezTo>
                  <a:pt x="5586316" y="6256344"/>
                  <a:pt x="5591152" y="6260754"/>
                  <a:pt x="5587108" y="6260371"/>
                </a:cubicBezTo>
                <a:cubicBezTo>
                  <a:pt x="5587635" y="6266315"/>
                  <a:pt x="5594491" y="6265932"/>
                  <a:pt x="5589481" y="6269767"/>
                </a:cubicBezTo>
                <a:cubicBezTo>
                  <a:pt x="5591414" y="6270726"/>
                  <a:pt x="5592822" y="6272644"/>
                  <a:pt x="5594668" y="6273602"/>
                </a:cubicBezTo>
                <a:lnTo>
                  <a:pt x="5594668" y="6273601"/>
                </a:lnTo>
                <a:lnTo>
                  <a:pt x="5594669" y="6273602"/>
                </a:lnTo>
                <a:lnTo>
                  <a:pt x="5595262" y="6270606"/>
                </a:lnTo>
                <a:lnTo>
                  <a:pt x="5597042" y="6271493"/>
                </a:lnTo>
                <a:lnTo>
                  <a:pt x="5597042" y="6271492"/>
                </a:lnTo>
                <a:lnTo>
                  <a:pt x="5597043" y="6271493"/>
                </a:lnTo>
                <a:cubicBezTo>
                  <a:pt x="5597394" y="6266124"/>
                  <a:pt x="5594669" y="6265356"/>
                  <a:pt x="5593262" y="6262480"/>
                </a:cubicBezTo>
                <a:cubicBezTo>
                  <a:pt x="5595372" y="6262480"/>
                  <a:pt x="5597570" y="6262480"/>
                  <a:pt x="5599680" y="6262480"/>
                </a:cubicBezTo>
                <a:cubicBezTo>
                  <a:pt x="5599504" y="6259028"/>
                  <a:pt x="5598713" y="6256152"/>
                  <a:pt x="5597043" y="6254809"/>
                </a:cubicBezTo>
                <a:lnTo>
                  <a:pt x="5597042" y="6254810"/>
                </a:lnTo>
                <a:lnTo>
                  <a:pt x="5597042" y="6254809"/>
                </a:lnTo>
                <a:lnTo>
                  <a:pt x="5593264" y="6260366"/>
                </a:lnTo>
                <a:lnTo>
                  <a:pt x="5595966" y="6254306"/>
                </a:lnTo>
                <a:cubicBezTo>
                  <a:pt x="5597350" y="6252987"/>
                  <a:pt x="5598669" y="6251549"/>
                  <a:pt x="5598273" y="6247522"/>
                </a:cubicBezTo>
                <a:cubicBezTo>
                  <a:pt x="5592647" y="6247906"/>
                  <a:pt x="5595109" y="6241002"/>
                  <a:pt x="5597043" y="6238126"/>
                </a:cubicBezTo>
                <a:cubicBezTo>
                  <a:pt x="5588691" y="6229496"/>
                  <a:pt x="5601438" y="6240235"/>
                  <a:pt x="5594669" y="6229113"/>
                </a:cubicBezTo>
                <a:lnTo>
                  <a:pt x="5596427" y="6228154"/>
                </a:lnTo>
                <a:lnTo>
                  <a:pt x="5594669" y="6227004"/>
                </a:lnTo>
                <a:cubicBezTo>
                  <a:pt x="5594845" y="6224894"/>
                  <a:pt x="5596779" y="6225661"/>
                  <a:pt x="5598273" y="6225278"/>
                </a:cubicBezTo>
                <a:cubicBezTo>
                  <a:pt x="5594405" y="6218182"/>
                  <a:pt x="5591065" y="6217799"/>
                  <a:pt x="5584559" y="6212429"/>
                </a:cubicBezTo>
                <a:close/>
                <a:moveTo>
                  <a:pt x="5439857" y="6210512"/>
                </a:moveTo>
                <a:cubicBezTo>
                  <a:pt x="5440209" y="6216648"/>
                  <a:pt x="5442583" y="6220100"/>
                  <a:pt x="5447418" y="6219716"/>
                </a:cubicBezTo>
                <a:lnTo>
                  <a:pt x="5447418" y="6219715"/>
                </a:lnTo>
                <a:lnTo>
                  <a:pt x="5447419" y="6219716"/>
                </a:lnTo>
                <a:lnTo>
                  <a:pt x="5448647" y="6215885"/>
                </a:lnTo>
                <a:lnTo>
                  <a:pt x="5448647" y="6217990"/>
                </a:lnTo>
                <a:lnTo>
                  <a:pt x="5448649" y="6217990"/>
                </a:lnTo>
                <a:lnTo>
                  <a:pt x="5449791" y="6217990"/>
                </a:lnTo>
                <a:lnTo>
                  <a:pt x="5451022" y="6221442"/>
                </a:lnTo>
                <a:lnTo>
                  <a:pt x="5451023" y="6221441"/>
                </a:lnTo>
                <a:lnTo>
                  <a:pt x="5451023" y="6221442"/>
                </a:lnTo>
                <a:cubicBezTo>
                  <a:pt x="5451243" y="6220004"/>
                  <a:pt x="5451814" y="6220435"/>
                  <a:pt x="5452364" y="6220795"/>
                </a:cubicBezTo>
                <a:lnTo>
                  <a:pt x="5453571" y="6219716"/>
                </a:lnTo>
                <a:lnTo>
                  <a:pt x="5454187" y="6220675"/>
                </a:lnTo>
                <a:lnTo>
                  <a:pt x="5454187" y="6220674"/>
                </a:lnTo>
                <a:lnTo>
                  <a:pt x="5454188" y="6220675"/>
                </a:lnTo>
                <a:lnTo>
                  <a:pt x="5454803" y="6219716"/>
                </a:lnTo>
                <a:cubicBezTo>
                  <a:pt x="5456034" y="6219716"/>
                  <a:pt x="5457265" y="6219716"/>
                  <a:pt x="5458583" y="6219716"/>
                </a:cubicBezTo>
                <a:cubicBezTo>
                  <a:pt x="5459462" y="6213963"/>
                  <a:pt x="5459462" y="6216073"/>
                  <a:pt x="5458583" y="6210512"/>
                </a:cubicBezTo>
                <a:lnTo>
                  <a:pt x="5458582" y="6210512"/>
                </a:lnTo>
                <a:cubicBezTo>
                  <a:pt x="5456252" y="6209457"/>
                  <a:pt x="5455351" y="6210607"/>
                  <a:pt x="5454538" y="6211902"/>
                </a:cubicBezTo>
                <a:lnTo>
                  <a:pt x="5451023" y="6214154"/>
                </a:lnTo>
                <a:lnTo>
                  <a:pt x="5450408" y="6211471"/>
                </a:lnTo>
                <a:lnTo>
                  <a:pt x="5450408" y="6211474"/>
                </a:lnTo>
                <a:lnTo>
                  <a:pt x="5450407" y="6211471"/>
                </a:lnTo>
                <a:cubicBezTo>
                  <a:pt x="5450319" y="6213005"/>
                  <a:pt x="5450407" y="6214539"/>
                  <a:pt x="5450231" y="6216648"/>
                </a:cubicBezTo>
                <a:lnTo>
                  <a:pt x="5448649" y="6217988"/>
                </a:lnTo>
                <a:lnTo>
                  <a:pt x="5449616" y="6214155"/>
                </a:lnTo>
                <a:cubicBezTo>
                  <a:pt x="5445836" y="6215498"/>
                  <a:pt x="5446803" y="6211854"/>
                  <a:pt x="5439858" y="6210512"/>
                </a:cubicBezTo>
                <a:lnTo>
                  <a:pt x="5439858" y="6210513"/>
                </a:lnTo>
                <a:close/>
                <a:moveTo>
                  <a:pt x="4450936" y="6208444"/>
                </a:moveTo>
                <a:lnTo>
                  <a:pt x="4455603" y="6219519"/>
                </a:lnTo>
                <a:lnTo>
                  <a:pt x="4448338" y="6228890"/>
                </a:lnTo>
                <a:lnTo>
                  <a:pt x="4443550" y="6217957"/>
                </a:lnTo>
                <a:close/>
                <a:moveTo>
                  <a:pt x="5738138" y="6203033"/>
                </a:moveTo>
                <a:cubicBezTo>
                  <a:pt x="5734446" y="6203800"/>
                  <a:pt x="5730578" y="6204183"/>
                  <a:pt x="5729435" y="6208594"/>
                </a:cubicBezTo>
                <a:cubicBezTo>
                  <a:pt x="5730754" y="6209169"/>
                  <a:pt x="5730138" y="6212429"/>
                  <a:pt x="5731809" y="6212429"/>
                </a:cubicBezTo>
                <a:lnTo>
                  <a:pt x="5731193" y="6215114"/>
                </a:lnTo>
                <a:lnTo>
                  <a:pt x="5731194" y="6215113"/>
                </a:lnTo>
                <a:lnTo>
                  <a:pt x="5731194" y="6215114"/>
                </a:lnTo>
                <a:lnTo>
                  <a:pt x="5733215" y="6214155"/>
                </a:lnTo>
                <a:lnTo>
                  <a:pt x="5732621" y="6219237"/>
                </a:lnTo>
                <a:cubicBezTo>
                  <a:pt x="5732006" y="6220483"/>
                  <a:pt x="5731588" y="6221250"/>
                  <a:pt x="5733215" y="6221442"/>
                </a:cubicBezTo>
                <a:lnTo>
                  <a:pt x="5733215" y="6223552"/>
                </a:lnTo>
                <a:lnTo>
                  <a:pt x="5733216" y="6223552"/>
                </a:lnTo>
                <a:lnTo>
                  <a:pt x="5734358" y="6223552"/>
                </a:lnTo>
                <a:lnTo>
                  <a:pt x="5733896" y="6229544"/>
                </a:lnTo>
                <a:cubicBezTo>
                  <a:pt x="5734643" y="6231414"/>
                  <a:pt x="5735940" y="6233140"/>
                  <a:pt x="5736732" y="6234674"/>
                </a:cubicBezTo>
                <a:lnTo>
                  <a:pt x="5736731" y="6234672"/>
                </a:lnTo>
                <a:lnTo>
                  <a:pt x="5736733" y="6234674"/>
                </a:lnTo>
                <a:cubicBezTo>
                  <a:pt x="5738227" y="6228729"/>
                  <a:pt x="5734886" y="6230072"/>
                  <a:pt x="5734359" y="6227004"/>
                </a:cubicBezTo>
                <a:cubicBezTo>
                  <a:pt x="5734711" y="6225086"/>
                  <a:pt x="5736733" y="6226045"/>
                  <a:pt x="5736733" y="6223552"/>
                </a:cubicBezTo>
                <a:lnTo>
                  <a:pt x="5737524" y="6220675"/>
                </a:lnTo>
                <a:lnTo>
                  <a:pt x="5737523" y="6220675"/>
                </a:lnTo>
                <a:lnTo>
                  <a:pt x="5735590" y="6221441"/>
                </a:lnTo>
                <a:lnTo>
                  <a:pt x="5735348" y="6211015"/>
                </a:lnTo>
                <a:cubicBezTo>
                  <a:pt x="5736029" y="6208354"/>
                  <a:pt x="5737216" y="6206101"/>
                  <a:pt x="5738139" y="6203033"/>
                </a:cubicBezTo>
                <a:lnTo>
                  <a:pt x="5738137" y="6203034"/>
                </a:lnTo>
                <a:close/>
                <a:moveTo>
                  <a:pt x="4170390" y="6197011"/>
                </a:moveTo>
                <a:cubicBezTo>
                  <a:pt x="4158732" y="6194786"/>
                  <a:pt x="4144942" y="6209318"/>
                  <a:pt x="4131417" y="6221862"/>
                </a:cubicBezTo>
                <a:lnTo>
                  <a:pt x="4111626" y="6236843"/>
                </a:lnTo>
                <a:lnTo>
                  <a:pt x="4102860" y="6225105"/>
                </a:lnTo>
                <a:lnTo>
                  <a:pt x="4102859" y="6225105"/>
                </a:lnTo>
                <a:lnTo>
                  <a:pt x="4091901" y="6229696"/>
                </a:lnTo>
                <a:lnTo>
                  <a:pt x="4082404" y="6222075"/>
                </a:lnTo>
                <a:lnTo>
                  <a:pt x="4082403" y="6222075"/>
                </a:lnTo>
                <a:cubicBezTo>
                  <a:pt x="4074935" y="6228134"/>
                  <a:pt x="4067142" y="6234193"/>
                  <a:pt x="4059349" y="6240252"/>
                </a:cubicBezTo>
                <a:cubicBezTo>
                  <a:pt x="4062758" y="6247257"/>
                  <a:pt x="4066573" y="6251328"/>
                  <a:pt x="4070632" y="6253316"/>
                </a:cubicBezTo>
                <a:lnTo>
                  <a:pt x="4070633" y="6253316"/>
                </a:lnTo>
                <a:cubicBezTo>
                  <a:pt x="4074692" y="6255304"/>
                  <a:pt x="4078994" y="6255209"/>
                  <a:pt x="4083378" y="6253884"/>
                </a:cubicBezTo>
                <a:cubicBezTo>
                  <a:pt x="4092469" y="6250855"/>
                  <a:pt x="4102211" y="6242903"/>
                  <a:pt x="4111627" y="6236844"/>
                </a:cubicBezTo>
                <a:cubicBezTo>
                  <a:pt x="4134356" y="6245932"/>
                  <a:pt x="4159033" y="6238737"/>
                  <a:pt x="4185983" y="6215259"/>
                </a:cubicBezTo>
                <a:cubicBezTo>
                  <a:pt x="4181518" y="6203425"/>
                  <a:pt x="4176221" y="6198124"/>
                  <a:pt x="4170392" y="6197011"/>
                </a:cubicBezTo>
                <a:lnTo>
                  <a:pt x="4170391" y="6197011"/>
                </a:lnTo>
                <a:close/>
                <a:moveTo>
                  <a:pt x="1497519" y="6196467"/>
                </a:moveTo>
                <a:lnTo>
                  <a:pt x="1524493" y="6201206"/>
                </a:lnTo>
                <a:cubicBezTo>
                  <a:pt x="1532748" y="6205673"/>
                  <a:pt x="1539526" y="6213271"/>
                  <a:pt x="1542612" y="6224726"/>
                </a:cubicBezTo>
                <a:lnTo>
                  <a:pt x="1523778" y="6228891"/>
                </a:lnTo>
                <a:lnTo>
                  <a:pt x="1497601" y="6222832"/>
                </a:lnTo>
                <a:lnTo>
                  <a:pt x="1497600" y="6222832"/>
                </a:lnTo>
                <a:cubicBezTo>
                  <a:pt x="1493237" y="6221838"/>
                  <a:pt x="1488823" y="6221223"/>
                  <a:pt x="1484282" y="6221542"/>
                </a:cubicBezTo>
                <a:lnTo>
                  <a:pt x="1470206" y="6225861"/>
                </a:lnTo>
                <a:lnTo>
                  <a:pt x="1469547" y="6215018"/>
                </a:lnTo>
                <a:cubicBezTo>
                  <a:pt x="1470437" y="6211701"/>
                  <a:pt x="1472344" y="6208712"/>
                  <a:pt x="1474991" y="6206141"/>
                </a:cubicBezTo>
                <a:close/>
                <a:moveTo>
                  <a:pt x="5541485" y="6190950"/>
                </a:moveTo>
                <a:lnTo>
                  <a:pt x="5541484" y="6190951"/>
                </a:lnTo>
                <a:lnTo>
                  <a:pt x="5541483" y="6190952"/>
                </a:lnTo>
                <a:close/>
                <a:moveTo>
                  <a:pt x="5539724" y="6184623"/>
                </a:moveTo>
                <a:cubicBezTo>
                  <a:pt x="5536735" y="6184623"/>
                  <a:pt x="5540075" y="6189609"/>
                  <a:pt x="5542097" y="6188267"/>
                </a:cubicBezTo>
                <a:lnTo>
                  <a:pt x="5541482" y="6190952"/>
                </a:lnTo>
                <a:lnTo>
                  <a:pt x="5541483" y="6190950"/>
                </a:lnTo>
                <a:lnTo>
                  <a:pt x="5541483" y="6190951"/>
                </a:lnTo>
                <a:lnTo>
                  <a:pt x="5541483" y="6190952"/>
                </a:lnTo>
                <a:lnTo>
                  <a:pt x="5543504" y="6190185"/>
                </a:lnTo>
                <a:lnTo>
                  <a:pt x="5548426" y="6201306"/>
                </a:lnTo>
                <a:lnTo>
                  <a:pt x="5546274" y="6199820"/>
                </a:lnTo>
                <a:cubicBezTo>
                  <a:pt x="5545923" y="6198766"/>
                  <a:pt x="5545659" y="6197567"/>
                  <a:pt x="5544648" y="6197472"/>
                </a:cubicBezTo>
                <a:lnTo>
                  <a:pt x="5544647" y="6197473"/>
                </a:lnTo>
                <a:lnTo>
                  <a:pt x="5544647" y="6197472"/>
                </a:lnTo>
                <a:cubicBezTo>
                  <a:pt x="5544910" y="6199198"/>
                  <a:pt x="5544295" y="6199198"/>
                  <a:pt x="5543504" y="6199389"/>
                </a:cubicBezTo>
                <a:cubicBezTo>
                  <a:pt x="5543240" y="6201499"/>
                  <a:pt x="5543680" y="6202649"/>
                  <a:pt x="5544647" y="6203033"/>
                </a:cubicBezTo>
                <a:cubicBezTo>
                  <a:pt x="5547460" y="6199773"/>
                  <a:pt x="5547460" y="6208402"/>
                  <a:pt x="5544647" y="6206868"/>
                </a:cubicBezTo>
                <a:cubicBezTo>
                  <a:pt x="5547724" y="6216073"/>
                  <a:pt x="5555108" y="6207444"/>
                  <a:pt x="5558361" y="6215881"/>
                </a:cubicBezTo>
                <a:lnTo>
                  <a:pt x="5558361" y="6215880"/>
                </a:lnTo>
                <a:lnTo>
                  <a:pt x="5558362" y="6215881"/>
                </a:lnTo>
                <a:cubicBezTo>
                  <a:pt x="5557659" y="6213388"/>
                  <a:pt x="5563373" y="6211471"/>
                  <a:pt x="5559768" y="6210512"/>
                </a:cubicBezTo>
                <a:lnTo>
                  <a:pt x="5559767" y="6210513"/>
                </a:lnTo>
                <a:lnTo>
                  <a:pt x="5559767" y="6210512"/>
                </a:lnTo>
                <a:lnTo>
                  <a:pt x="5558362" y="6212428"/>
                </a:lnTo>
                <a:lnTo>
                  <a:pt x="5557372" y="6206029"/>
                </a:lnTo>
                <a:cubicBezTo>
                  <a:pt x="5556955" y="6203800"/>
                  <a:pt x="5556471" y="6202458"/>
                  <a:pt x="5555988" y="6204951"/>
                </a:cubicBezTo>
                <a:lnTo>
                  <a:pt x="5555987" y="6204951"/>
                </a:lnTo>
                <a:lnTo>
                  <a:pt x="5554581" y="6208593"/>
                </a:lnTo>
                <a:lnTo>
                  <a:pt x="5551340" y="6201786"/>
                </a:lnTo>
                <a:cubicBezTo>
                  <a:pt x="5549746" y="6200013"/>
                  <a:pt x="5548208" y="6198239"/>
                  <a:pt x="5548428" y="6194979"/>
                </a:cubicBezTo>
                <a:lnTo>
                  <a:pt x="5548427" y="6194979"/>
                </a:lnTo>
                <a:lnTo>
                  <a:pt x="5547285" y="6195745"/>
                </a:lnTo>
                <a:lnTo>
                  <a:pt x="5547285" y="6191911"/>
                </a:lnTo>
                <a:lnTo>
                  <a:pt x="5549043" y="6190952"/>
                </a:lnTo>
                <a:cubicBezTo>
                  <a:pt x="5547461" y="6191335"/>
                  <a:pt x="5546230" y="6190376"/>
                  <a:pt x="5544912" y="6189609"/>
                </a:cubicBezTo>
                <a:lnTo>
                  <a:pt x="5544910" y="6189609"/>
                </a:lnTo>
                <a:lnTo>
                  <a:pt x="5544295" y="6190375"/>
                </a:lnTo>
                <a:lnTo>
                  <a:pt x="5543241" y="6189801"/>
                </a:lnTo>
                <a:lnTo>
                  <a:pt x="5543240" y="6189801"/>
                </a:lnTo>
                <a:lnTo>
                  <a:pt x="5541491" y="6190945"/>
                </a:lnTo>
                <a:lnTo>
                  <a:pt x="5543241" y="6189609"/>
                </a:lnTo>
                <a:cubicBezTo>
                  <a:pt x="5543241" y="6189609"/>
                  <a:pt x="5543329" y="6189418"/>
                  <a:pt x="5543241" y="6189418"/>
                </a:cubicBezTo>
                <a:cubicBezTo>
                  <a:pt x="5543065" y="6187692"/>
                  <a:pt x="5542010" y="6186925"/>
                  <a:pt x="5540868" y="6185774"/>
                </a:cubicBezTo>
                <a:cubicBezTo>
                  <a:pt x="5540516" y="6185391"/>
                  <a:pt x="5540076" y="6185007"/>
                  <a:pt x="5539725" y="6184623"/>
                </a:cubicBezTo>
                <a:close/>
                <a:moveTo>
                  <a:pt x="4499315" y="6184586"/>
                </a:moveTo>
                <a:lnTo>
                  <a:pt x="4498016" y="6200395"/>
                </a:lnTo>
                <a:lnTo>
                  <a:pt x="4485029" y="6206549"/>
                </a:lnTo>
                <a:lnTo>
                  <a:pt x="4475939" y="6202005"/>
                </a:lnTo>
                <a:cubicBezTo>
                  <a:pt x="4470094" y="6186668"/>
                  <a:pt x="4479409" y="6190716"/>
                  <a:pt x="4489500" y="6189065"/>
                </a:cubicBezTo>
                <a:close/>
                <a:moveTo>
                  <a:pt x="1729962" y="6184207"/>
                </a:moveTo>
                <a:lnTo>
                  <a:pt x="1732980" y="6194904"/>
                </a:lnTo>
                <a:cubicBezTo>
                  <a:pt x="1731504" y="6205058"/>
                  <a:pt x="1719572" y="6213933"/>
                  <a:pt x="1724443" y="6224726"/>
                </a:cubicBezTo>
                <a:lnTo>
                  <a:pt x="1713078" y="6228891"/>
                </a:lnTo>
                <a:lnTo>
                  <a:pt x="1705611" y="6227755"/>
                </a:lnTo>
                <a:cubicBezTo>
                  <a:pt x="1697089" y="6222075"/>
                  <a:pt x="1700801" y="6202549"/>
                  <a:pt x="1713875" y="6191544"/>
                </a:cubicBezTo>
                <a:close/>
                <a:moveTo>
                  <a:pt x="4252220" y="6182692"/>
                </a:moveTo>
                <a:cubicBezTo>
                  <a:pt x="4246700" y="6181935"/>
                  <a:pt x="4239232" y="6201626"/>
                  <a:pt x="4249947" y="6203141"/>
                </a:cubicBezTo>
                <a:lnTo>
                  <a:pt x="4249947" y="6203140"/>
                </a:lnTo>
                <a:lnTo>
                  <a:pt x="4249948" y="6203141"/>
                </a:lnTo>
                <a:cubicBezTo>
                  <a:pt x="4255468" y="6203520"/>
                  <a:pt x="4262936" y="6184207"/>
                  <a:pt x="4252221" y="6182692"/>
                </a:cubicBezTo>
                <a:lnTo>
                  <a:pt x="4252220" y="6182693"/>
                </a:lnTo>
                <a:close/>
                <a:moveTo>
                  <a:pt x="5590888" y="6179254"/>
                </a:moveTo>
                <a:cubicBezTo>
                  <a:pt x="5590712" y="6182514"/>
                  <a:pt x="5587459" y="6181555"/>
                  <a:pt x="5588338" y="6186349"/>
                </a:cubicBezTo>
                <a:cubicBezTo>
                  <a:pt x="5590712" y="6186733"/>
                  <a:pt x="5593525" y="6190952"/>
                  <a:pt x="5595459" y="6189801"/>
                </a:cubicBezTo>
                <a:lnTo>
                  <a:pt x="5595459" y="6189800"/>
                </a:lnTo>
                <a:lnTo>
                  <a:pt x="5595460" y="6189801"/>
                </a:lnTo>
                <a:cubicBezTo>
                  <a:pt x="5596163" y="6189418"/>
                  <a:pt x="5596603" y="6188459"/>
                  <a:pt x="5597043" y="6186349"/>
                </a:cubicBezTo>
                <a:lnTo>
                  <a:pt x="5597042" y="6186349"/>
                </a:lnTo>
                <a:lnTo>
                  <a:pt x="5593262" y="6188266"/>
                </a:lnTo>
                <a:lnTo>
                  <a:pt x="5591998" y="6183473"/>
                </a:lnTo>
                <a:cubicBezTo>
                  <a:pt x="5591328" y="6183616"/>
                  <a:pt x="5590845" y="6183952"/>
                  <a:pt x="5591856" y="6179829"/>
                </a:cubicBezTo>
                <a:cubicBezTo>
                  <a:pt x="5591504" y="6179638"/>
                  <a:pt x="5591240" y="6179254"/>
                  <a:pt x="5590889" y="6179254"/>
                </a:cubicBezTo>
                <a:close/>
                <a:moveTo>
                  <a:pt x="4675124" y="6178103"/>
                </a:moveTo>
                <a:lnTo>
                  <a:pt x="4675122" y="6178104"/>
                </a:lnTo>
                <a:lnTo>
                  <a:pt x="4674156" y="6179062"/>
                </a:lnTo>
                <a:cubicBezTo>
                  <a:pt x="4673892" y="6180788"/>
                  <a:pt x="4673892" y="6182706"/>
                  <a:pt x="4674156" y="6184048"/>
                </a:cubicBezTo>
                <a:cubicBezTo>
                  <a:pt x="4674770" y="6184240"/>
                  <a:pt x="4675562" y="6184815"/>
                  <a:pt x="4676529" y="6185582"/>
                </a:cubicBezTo>
                <a:lnTo>
                  <a:pt x="4676528" y="6185581"/>
                </a:lnTo>
                <a:lnTo>
                  <a:pt x="4676530" y="6185582"/>
                </a:lnTo>
                <a:lnTo>
                  <a:pt x="4676091" y="6184623"/>
                </a:lnTo>
                <a:cubicBezTo>
                  <a:pt x="4679783" y="6183665"/>
                  <a:pt x="4674332" y="6181747"/>
                  <a:pt x="4674948" y="6179062"/>
                </a:cubicBezTo>
                <a:close/>
                <a:moveTo>
                  <a:pt x="304537" y="6175119"/>
                </a:moveTo>
                <a:lnTo>
                  <a:pt x="309163" y="6185864"/>
                </a:lnTo>
                <a:lnTo>
                  <a:pt x="301614" y="6195188"/>
                </a:lnTo>
                <a:lnTo>
                  <a:pt x="297110" y="6184444"/>
                </a:lnTo>
                <a:close/>
                <a:moveTo>
                  <a:pt x="1729597" y="6171853"/>
                </a:moveTo>
                <a:lnTo>
                  <a:pt x="1732930" y="6173929"/>
                </a:lnTo>
                <a:lnTo>
                  <a:pt x="1729962" y="6184205"/>
                </a:lnTo>
                <a:lnTo>
                  <a:pt x="1726447" y="6175953"/>
                </a:lnTo>
                <a:close/>
                <a:moveTo>
                  <a:pt x="1209872" y="6171161"/>
                </a:moveTo>
                <a:lnTo>
                  <a:pt x="1217589" y="6175498"/>
                </a:lnTo>
                <a:lnTo>
                  <a:pt x="1205900" y="6184206"/>
                </a:lnTo>
                <a:lnTo>
                  <a:pt x="1205291" y="6173178"/>
                </a:lnTo>
                <a:close/>
                <a:moveTo>
                  <a:pt x="2729060" y="6170575"/>
                </a:moveTo>
                <a:cubicBezTo>
                  <a:pt x="2722241" y="6179663"/>
                  <a:pt x="2706656" y="6187994"/>
                  <a:pt x="2714773" y="6199354"/>
                </a:cubicBezTo>
                <a:lnTo>
                  <a:pt x="2714774" y="6199353"/>
                </a:lnTo>
                <a:lnTo>
                  <a:pt x="2714774" y="6199354"/>
                </a:lnTo>
                <a:cubicBezTo>
                  <a:pt x="2721593" y="6189887"/>
                  <a:pt x="2737178" y="6181556"/>
                  <a:pt x="2729061" y="6170575"/>
                </a:cubicBezTo>
                <a:lnTo>
                  <a:pt x="2729060" y="6170576"/>
                </a:lnTo>
                <a:close/>
                <a:moveTo>
                  <a:pt x="5542097" y="6167940"/>
                </a:moveTo>
                <a:cubicBezTo>
                  <a:pt x="5541922" y="6171200"/>
                  <a:pt x="5543768" y="6171775"/>
                  <a:pt x="5543504" y="6175227"/>
                </a:cubicBezTo>
                <a:cubicBezTo>
                  <a:pt x="5541658" y="6173118"/>
                  <a:pt x="5540427" y="6173309"/>
                  <a:pt x="5539724" y="6177145"/>
                </a:cubicBezTo>
                <a:cubicBezTo>
                  <a:pt x="5541129" y="6177336"/>
                  <a:pt x="5540691" y="6180405"/>
                  <a:pt x="5540867" y="6182706"/>
                </a:cubicBezTo>
                <a:cubicBezTo>
                  <a:pt x="5541218" y="6183089"/>
                  <a:pt x="5541482" y="6183473"/>
                  <a:pt x="5541922" y="6183856"/>
                </a:cubicBezTo>
                <a:cubicBezTo>
                  <a:pt x="5543152" y="6185007"/>
                  <a:pt x="5544559" y="6186349"/>
                  <a:pt x="5544910" y="6189034"/>
                </a:cubicBezTo>
                <a:cubicBezTo>
                  <a:pt x="5544910" y="6189034"/>
                  <a:pt x="5544910" y="6189034"/>
                  <a:pt x="5544910" y="6189226"/>
                </a:cubicBezTo>
                <a:cubicBezTo>
                  <a:pt x="5544910" y="6189226"/>
                  <a:pt x="5544910" y="6189226"/>
                  <a:pt x="5544910" y="6189418"/>
                </a:cubicBezTo>
                <a:lnTo>
                  <a:pt x="5547284" y="6190185"/>
                </a:lnTo>
                <a:lnTo>
                  <a:pt x="5547284" y="6190184"/>
                </a:lnTo>
                <a:lnTo>
                  <a:pt x="5547285" y="6190185"/>
                </a:lnTo>
                <a:cubicBezTo>
                  <a:pt x="5546494" y="6183089"/>
                  <a:pt x="5544824" y="6179446"/>
                  <a:pt x="5548428" y="6175227"/>
                </a:cubicBezTo>
                <a:cubicBezTo>
                  <a:pt x="5545263" y="6175611"/>
                  <a:pt x="5542978" y="6165063"/>
                  <a:pt x="5542098" y="6167940"/>
                </a:cubicBezTo>
                <a:lnTo>
                  <a:pt x="5542098" y="6167941"/>
                </a:lnTo>
                <a:close/>
                <a:moveTo>
                  <a:pt x="733138" y="6166410"/>
                </a:moveTo>
                <a:lnTo>
                  <a:pt x="735341" y="6174367"/>
                </a:lnTo>
                <a:cubicBezTo>
                  <a:pt x="734945" y="6176858"/>
                  <a:pt x="733584" y="6179213"/>
                  <a:pt x="731758" y="6181509"/>
                </a:cubicBezTo>
                <a:lnTo>
                  <a:pt x="719177" y="6195188"/>
                </a:lnTo>
                <a:lnTo>
                  <a:pt x="716839" y="6187231"/>
                </a:lnTo>
                <a:cubicBezTo>
                  <a:pt x="717218" y="6184740"/>
                  <a:pt x="718588" y="6182385"/>
                  <a:pt x="720435" y="6180089"/>
                </a:cubicBezTo>
                <a:close/>
                <a:moveTo>
                  <a:pt x="863343" y="6165652"/>
                </a:moveTo>
                <a:lnTo>
                  <a:pt x="881200" y="6188373"/>
                </a:lnTo>
                <a:cubicBezTo>
                  <a:pt x="876330" y="6193674"/>
                  <a:pt x="871542" y="6198029"/>
                  <a:pt x="866873" y="6201153"/>
                </a:cubicBezTo>
                <a:lnTo>
                  <a:pt x="853276" y="6206549"/>
                </a:lnTo>
                <a:lnTo>
                  <a:pt x="840655" y="6203615"/>
                </a:lnTo>
                <a:cubicBezTo>
                  <a:pt x="836637" y="6201248"/>
                  <a:pt x="832821" y="6197461"/>
                  <a:pt x="829249" y="6192159"/>
                </a:cubicBezTo>
                <a:close/>
                <a:moveTo>
                  <a:pt x="2501121" y="6163759"/>
                </a:moveTo>
                <a:lnTo>
                  <a:pt x="2505667" y="6174550"/>
                </a:lnTo>
                <a:lnTo>
                  <a:pt x="2498524" y="6184206"/>
                </a:lnTo>
                <a:lnTo>
                  <a:pt x="2493613" y="6173130"/>
                </a:lnTo>
                <a:close/>
                <a:moveTo>
                  <a:pt x="6362831" y="6162379"/>
                </a:moveTo>
                <a:cubicBezTo>
                  <a:pt x="6362392" y="6162954"/>
                  <a:pt x="6361952" y="6163529"/>
                  <a:pt x="6361601" y="6164105"/>
                </a:cubicBezTo>
                <a:lnTo>
                  <a:pt x="6361602" y="6164105"/>
                </a:lnTo>
                <a:lnTo>
                  <a:pt x="6362040" y="6164105"/>
                </a:lnTo>
                <a:lnTo>
                  <a:pt x="6361425" y="6166022"/>
                </a:lnTo>
                <a:lnTo>
                  <a:pt x="6362040" y="6167940"/>
                </a:lnTo>
                <a:cubicBezTo>
                  <a:pt x="6360282" y="6169090"/>
                  <a:pt x="6359579" y="6171775"/>
                  <a:pt x="6359403" y="6175227"/>
                </a:cubicBezTo>
                <a:lnTo>
                  <a:pt x="6359404" y="6175227"/>
                </a:lnTo>
                <a:lnTo>
                  <a:pt x="6363183" y="6175227"/>
                </a:lnTo>
                <a:lnTo>
                  <a:pt x="6364600" y="6180356"/>
                </a:lnTo>
                <a:cubicBezTo>
                  <a:pt x="6365468" y="6181411"/>
                  <a:pt x="6366699" y="6182322"/>
                  <a:pt x="6368194" y="6184623"/>
                </a:cubicBezTo>
                <a:lnTo>
                  <a:pt x="6368545" y="6184815"/>
                </a:lnTo>
                <a:lnTo>
                  <a:pt x="6368545" y="6184814"/>
                </a:lnTo>
                <a:lnTo>
                  <a:pt x="6368546" y="6184815"/>
                </a:lnTo>
                <a:cubicBezTo>
                  <a:pt x="6368986" y="6181747"/>
                  <a:pt x="6369250" y="6179062"/>
                  <a:pt x="6369162" y="6176569"/>
                </a:cubicBezTo>
                <a:cubicBezTo>
                  <a:pt x="6368898" y="6175994"/>
                  <a:pt x="6368634" y="6175419"/>
                  <a:pt x="6368722" y="6174652"/>
                </a:cubicBezTo>
                <a:cubicBezTo>
                  <a:pt x="6368810" y="6174460"/>
                  <a:pt x="6368986" y="6174268"/>
                  <a:pt x="6369162" y="6174076"/>
                </a:cubicBezTo>
                <a:lnTo>
                  <a:pt x="6367585" y="6170828"/>
                </a:lnTo>
                <a:lnTo>
                  <a:pt x="6369337" y="6173885"/>
                </a:lnTo>
                <a:lnTo>
                  <a:pt x="6369337" y="6173884"/>
                </a:lnTo>
                <a:lnTo>
                  <a:pt x="6369338" y="6173885"/>
                </a:lnTo>
                <a:cubicBezTo>
                  <a:pt x="6369689" y="6173501"/>
                  <a:pt x="6370129" y="6173118"/>
                  <a:pt x="6370568" y="6173309"/>
                </a:cubicBezTo>
                <a:cubicBezTo>
                  <a:pt x="6371008" y="6173501"/>
                  <a:pt x="6371975" y="6173309"/>
                  <a:pt x="6373557" y="6171775"/>
                </a:cubicBezTo>
                <a:lnTo>
                  <a:pt x="6373294" y="6171583"/>
                </a:lnTo>
                <a:lnTo>
                  <a:pt x="6373293" y="6171583"/>
                </a:lnTo>
                <a:lnTo>
                  <a:pt x="6369600" y="6171583"/>
                </a:lnTo>
                <a:lnTo>
                  <a:pt x="6367579" y="6170816"/>
                </a:lnTo>
                <a:lnTo>
                  <a:pt x="6367578" y="6170816"/>
                </a:lnTo>
                <a:lnTo>
                  <a:pt x="6366963" y="6173501"/>
                </a:lnTo>
                <a:lnTo>
                  <a:pt x="6363755" y="6173884"/>
                </a:lnTo>
                <a:lnTo>
                  <a:pt x="6363184" y="6169666"/>
                </a:lnTo>
                <a:lnTo>
                  <a:pt x="6365205" y="6170816"/>
                </a:lnTo>
                <a:lnTo>
                  <a:pt x="6365205" y="6170815"/>
                </a:lnTo>
                <a:lnTo>
                  <a:pt x="6365206" y="6170816"/>
                </a:lnTo>
                <a:cubicBezTo>
                  <a:pt x="6365206" y="6170816"/>
                  <a:pt x="6364590" y="6167940"/>
                  <a:pt x="6364590" y="6167940"/>
                </a:cubicBezTo>
                <a:cubicBezTo>
                  <a:pt x="6364942" y="6164680"/>
                  <a:pt x="6364327" y="6162762"/>
                  <a:pt x="6362832" y="6162379"/>
                </a:cubicBezTo>
                <a:lnTo>
                  <a:pt x="6362831" y="6162380"/>
                </a:lnTo>
                <a:close/>
                <a:moveTo>
                  <a:pt x="5593261" y="6161612"/>
                </a:moveTo>
                <a:cubicBezTo>
                  <a:pt x="5591239" y="6163338"/>
                  <a:pt x="5588953" y="6163913"/>
                  <a:pt x="5587108" y="6163913"/>
                </a:cubicBezTo>
                <a:lnTo>
                  <a:pt x="5587108" y="6164105"/>
                </a:lnTo>
                <a:cubicBezTo>
                  <a:pt x="5586667" y="6167173"/>
                  <a:pt x="5584822" y="6162571"/>
                  <a:pt x="5584558" y="6166022"/>
                </a:cubicBezTo>
                <a:cubicBezTo>
                  <a:pt x="5588426" y="6170433"/>
                  <a:pt x="5581042" y="6164105"/>
                  <a:pt x="5582185" y="6167940"/>
                </a:cubicBezTo>
                <a:cubicBezTo>
                  <a:pt x="5585174" y="6171583"/>
                  <a:pt x="5588075" y="6166022"/>
                  <a:pt x="5590888" y="6171583"/>
                </a:cubicBezTo>
                <a:cubicBezTo>
                  <a:pt x="5589481" y="6172159"/>
                  <a:pt x="5587635" y="6174843"/>
                  <a:pt x="5589481" y="6175227"/>
                </a:cubicBezTo>
                <a:lnTo>
                  <a:pt x="5589305" y="6176569"/>
                </a:lnTo>
                <a:cubicBezTo>
                  <a:pt x="5590799" y="6175994"/>
                  <a:pt x="5592119" y="6176377"/>
                  <a:pt x="5593525" y="6177720"/>
                </a:cubicBezTo>
                <a:lnTo>
                  <a:pt x="5593526" y="6177720"/>
                </a:lnTo>
                <a:lnTo>
                  <a:pt x="5593262" y="6177145"/>
                </a:lnTo>
                <a:cubicBezTo>
                  <a:pt x="5595812" y="6173501"/>
                  <a:pt x="5598713" y="6170241"/>
                  <a:pt x="5600823" y="6166022"/>
                </a:cubicBezTo>
                <a:cubicBezTo>
                  <a:pt x="5596867" y="6166789"/>
                  <a:pt x="5597922" y="6160461"/>
                  <a:pt x="5593262" y="6162379"/>
                </a:cubicBezTo>
                <a:lnTo>
                  <a:pt x="5593262" y="6161612"/>
                </a:lnTo>
                <a:close/>
                <a:moveTo>
                  <a:pt x="4666214" y="6160506"/>
                </a:moveTo>
                <a:lnTo>
                  <a:pt x="4666215" y="6160507"/>
                </a:lnTo>
                <a:lnTo>
                  <a:pt x="4666214" y="6160508"/>
                </a:lnTo>
                <a:lnTo>
                  <a:pt x="4666214" y="6160507"/>
                </a:lnTo>
                <a:close/>
                <a:moveTo>
                  <a:pt x="1264468" y="6156137"/>
                </a:moveTo>
                <a:lnTo>
                  <a:pt x="1287130" y="6160427"/>
                </a:lnTo>
                <a:cubicBezTo>
                  <a:pt x="1294298" y="6164776"/>
                  <a:pt x="1301037" y="6172373"/>
                  <a:pt x="1307206" y="6184207"/>
                </a:cubicBezTo>
                <a:cubicBezTo>
                  <a:pt x="1274086" y="6192917"/>
                  <a:pt x="1244538" y="6208064"/>
                  <a:pt x="1232200" y="6205035"/>
                </a:cubicBezTo>
                <a:cubicBezTo>
                  <a:pt x="1219292" y="6202194"/>
                  <a:pt x="1204194" y="6225128"/>
                  <a:pt x="1191561" y="6235334"/>
                </a:cubicBezTo>
                <a:lnTo>
                  <a:pt x="1179923" y="6239872"/>
                </a:lnTo>
                <a:lnTo>
                  <a:pt x="1173511" y="6233625"/>
                </a:lnTo>
                <a:cubicBezTo>
                  <a:pt x="1171562" y="6230027"/>
                  <a:pt x="1169859" y="6224726"/>
                  <a:pt x="1168559" y="6217152"/>
                </a:cubicBezTo>
                <a:lnTo>
                  <a:pt x="1202976" y="6191023"/>
                </a:lnTo>
                <a:lnTo>
                  <a:pt x="1210739" y="6195360"/>
                </a:lnTo>
                <a:cubicBezTo>
                  <a:pt x="1216980" y="6196017"/>
                  <a:pt x="1218564" y="6187142"/>
                  <a:pt x="1214667" y="6182314"/>
                </a:cubicBezTo>
                <a:cubicBezTo>
                  <a:pt x="1223190" y="6176066"/>
                  <a:pt x="1231693" y="6170101"/>
                  <a:pt x="1240039" y="6165409"/>
                </a:cubicBezTo>
                <a:close/>
                <a:moveTo>
                  <a:pt x="2771920" y="6155427"/>
                </a:moveTo>
                <a:cubicBezTo>
                  <a:pt x="2764452" y="6161108"/>
                  <a:pt x="2756984" y="6166788"/>
                  <a:pt x="2749191" y="6172847"/>
                </a:cubicBezTo>
                <a:cubicBezTo>
                  <a:pt x="2755036" y="6180420"/>
                  <a:pt x="2760880" y="6188373"/>
                  <a:pt x="2766724" y="6195946"/>
                </a:cubicBezTo>
                <a:lnTo>
                  <a:pt x="2766724" y="6195945"/>
                </a:lnTo>
                <a:lnTo>
                  <a:pt x="2766725" y="6195946"/>
                </a:lnTo>
                <a:cubicBezTo>
                  <a:pt x="2774194" y="6190266"/>
                  <a:pt x="2782311" y="6184207"/>
                  <a:pt x="2789779" y="6178148"/>
                </a:cubicBezTo>
                <a:cubicBezTo>
                  <a:pt x="2783935" y="6170575"/>
                  <a:pt x="2777765" y="6163001"/>
                  <a:pt x="2771921" y="6155427"/>
                </a:cubicBezTo>
                <a:close/>
                <a:moveTo>
                  <a:pt x="2534565" y="6152399"/>
                </a:moveTo>
                <a:lnTo>
                  <a:pt x="2539192" y="6163474"/>
                </a:lnTo>
                <a:lnTo>
                  <a:pt x="2531643" y="6172846"/>
                </a:lnTo>
                <a:lnTo>
                  <a:pt x="2527138" y="6161912"/>
                </a:lnTo>
                <a:close/>
                <a:moveTo>
                  <a:pt x="1794902" y="6152399"/>
                </a:moveTo>
                <a:lnTo>
                  <a:pt x="1799731" y="6163474"/>
                </a:lnTo>
                <a:lnTo>
                  <a:pt x="1792629" y="6172846"/>
                </a:lnTo>
                <a:lnTo>
                  <a:pt x="1787678" y="6161912"/>
                </a:lnTo>
                <a:close/>
                <a:moveTo>
                  <a:pt x="901982" y="6150883"/>
                </a:moveTo>
                <a:lnTo>
                  <a:pt x="900641" y="6166693"/>
                </a:lnTo>
                <a:lnTo>
                  <a:pt x="887370" y="6172846"/>
                </a:lnTo>
                <a:lnTo>
                  <a:pt x="878604" y="6168303"/>
                </a:lnTo>
                <a:cubicBezTo>
                  <a:pt x="873002" y="6152966"/>
                  <a:pt x="882195" y="6157013"/>
                  <a:pt x="892210" y="6155362"/>
                </a:cubicBezTo>
                <a:close/>
                <a:moveTo>
                  <a:pt x="6355787" y="6150777"/>
                </a:moveTo>
                <a:cubicBezTo>
                  <a:pt x="6354567" y="6149770"/>
                  <a:pt x="6353337" y="6149530"/>
                  <a:pt x="6353249" y="6151256"/>
                </a:cubicBezTo>
                <a:cubicBezTo>
                  <a:pt x="6354480" y="6152599"/>
                  <a:pt x="6355095" y="6154708"/>
                  <a:pt x="6355710" y="6156817"/>
                </a:cubicBezTo>
                <a:lnTo>
                  <a:pt x="6355095" y="6159694"/>
                </a:lnTo>
                <a:lnTo>
                  <a:pt x="6355096" y="6159693"/>
                </a:lnTo>
                <a:lnTo>
                  <a:pt x="6355096" y="6159694"/>
                </a:lnTo>
                <a:lnTo>
                  <a:pt x="6357029" y="6158543"/>
                </a:lnTo>
                <a:lnTo>
                  <a:pt x="6359403" y="6160461"/>
                </a:lnTo>
                <a:lnTo>
                  <a:pt x="6359403" y="6161036"/>
                </a:lnTo>
                <a:lnTo>
                  <a:pt x="6359404" y="6161034"/>
                </a:lnTo>
                <a:lnTo>
                  <a:pt x="6359404" y="6161036"/>
                </a:lnTo>
                <a:cubicBezTo>
                  <a:pt x="6359843" y="6160269"/>
                  <a:pt x="6360459" y="6159502"/>
                  <a:pt x="6360986" y="6158735"/>
                </a:cubicBezTo>
                <a:lnTo>
                  <a:pt x="6360810" y="6158543"/>
                </a:lnTo>
                <a:cubicBezTo>
                  <a:pt x="6361074" y="6157009"/>
                  <a:pt x="6360195" y="6157009"/>
                  <a:pt x="6359404" y="6156817"/>
                </a:cubicBezTo>
                <a:lnTo>
                  <a:pt x="6360019" y="6154133"/>
                </a:lnTo>
                <a:lnTo>
                  <a:pt x="6360018" y="6154133"/>
                </a:lnTo>
                <a:lnTo>
                  <a:pt x="6358261" y="6154899"/>
                </a:lnTo>
                <a:lnTo>
                  <a:pt x="6355788" y="6150777"/>
                </a:lnTo>
                <a:close/>
                <a:moveTo>
                  <a:pt x="2131614" y="6148233"/>
                </a:moveTo>
                <a:lnTo>
                  <a:pt x="2136510" y="6164427"/>
                </a:lnTo>
                <a:cubicBezTo>
                  <a:pt x="2136804" y="6174852"/>
                  <a:pt x="2131355" y="6184544"/>
                  <a:pt x="2121340" y="6193549"/>
                </a:cubicBezTo>
                <a:lnTo>
                  <a:pt x="2103041" y="6206548"/>
                </a:lnTo>
                <a:lnTo>
                  <a:pt x="2092603" y="6197520"/>
                </a:lnTo>
                <a:cubicBezTo>
                  <a:pt x="2081175" y="6183231"/>
                  <a:pt x="2097714" y="6172492"/>
                  <a:pt x="2114000" y="6161605"/>
                </a:cubicBezTo>
                <a:close/>
                <a:moveTo>
                  <a:pt x="4298328" y="6147475"/>
                </a:moveTo>
                <a:cubicBezTo>
                  <a:pt x="4257416" y="6144446"/>
                  <a:pt x="4266507" y="6172089"/>
                  <a:pt x="4279820" y="6176255"/>
                </a:cubicBezTo>
                <a:lnTo>
                  <a:pt x="4279821" y="6176255"/>
                </a:lnTo>
                <a:cubicBezTo>
                  <a:pt x="4282093" y="6177012"/>
                  <a:pt x="4284042" y="6177012"/>
                  <a:pt x="4285990" y="6176634"/>
                </a:cubicBezTo>
                <a:cubicBezTo>
                  <a:pt x="4292159" y="6174740"/>
                  <a:pt x="4297679" y="6166788"/>
                  <a:pt x="4298329" y="6147475"/>
                </a:cubicBezTo>
                <a:close/>
                <a:moveTo>
                  <a:pt x="6373908" y="6147421"/>
                </a:moveTo>
                <a:cubicBezTo>
                  <a:pt x="6372414" y="6147421"/>
                  <a:pt x="6370919" y="6147421"/>
                  <a:pt x="6370743" y="6149339"/>
                </a:cubicBezTo>
                <a:cubicBezTo>
                  <a:pt x="6373117" y="6149339"/>
                  <a:pt x="6372414" y="6153941"/>
                  <a:pt x="6375315" y="6152982"/>
                </a:cubicBezTo>
                <a:lnTo>
                  <a:pt x="6375315" y="6152981"/>
                </a:lnTo>
                <a:lnTo>
                  <a:pt x="6375316" y="6152982"/>
                </a:lnTo>
                <a:cubicBezTo>
                  <a:pt x="6375052" y="6150681"/>
                  <a:pt x="6374612" y="6148763"/>
                  <a:pt x="6373909" y="6147421"/>
                </a:cubicBezTo>
                <a:close/>
                <a:moveTo>
                  <a:pt x="2691070" y="6144824"/>
                </a:moveTo>
                <a:cubicBezTo>
                  <a:pt x="2685550" y="6144067"/>
                  <a:pt x="2677757" y="6163758"/>
                  <a:pt x="2688148" y="6165273"/>
                </a:cubicBezTo>
                <a:lnTo>
                  <a:pt x="2688148" y="6165272"/>
                </a:lnTo>
                <a:lnTo>
                  <a:pt x="2688149" y="6165273"/>
                </a:lnTo>
                <a:cubicBezTo>
                  <a:pt x="2693993" y="6166031"/>
                  <a:pt x="2701461" y="6146339"/>
                  <a:pt x="2691071" y="6144824"/>
                </a:cubicBezTo>
                <a:lnTo>
                  <a:pt x="2691070" y="6144825"/>
                </a:lnTo>
                <a:close/>
                <a:moveTo>
                  <a:pt x="5735590" y="6140134"/>
                </a:moveTo>
                <a:lnTo>
                  <a:pt x="5735588" y="6140135"/>
                </a:lnTo>
                <a:lnTo>
                  <a:pt x="5731094" y="6144353"/>
                </a:lnTo>
                <a:cubicBezTo>
                  <a:pt x="5730336" y="6147037"/>
                  <a:pt x="5730446" y="6149530"/>
                  <a:pt x="5731809" y="6147421"/>
                </a:cubicBezTo>
                <a:lnTo>
                  <a:pt x="5731809" y="6147419"/>
                </a:lnTo>
                <a:lnTo>
                  <a:pt x="5731810" y="6147421"/>
                </a:lnTo>
                <a:lnTo>
                  <a:pt x="5732655" y="6145001"/>
                </a:lnTo>
                <a:lnTo>
                  <a:pt x="5734358" y="6149339"/>
                </a:lnTo>
                <a:lnTo>
                  <a:pt x="5734358" y="6149337"/>
                </a:lnTo>
                <a:lnTo>
                  <a:pt x="5734359" y="6149339"/>
                </a:lnTo>
                <a:cubicBezTo>
                  <a:pt x="5734007" y="6144928"/>
                  <a:pt x="5734535" y="6142435"/>
                  <a:pt x="5735590" y="6140134"/>
                </a:cubicBezTo>
                <a:close/>
                <a:moveTo>
                  <a:pt x="5732205" y="6137821"/>
                </a:moveTo>
                <a:lnTo>
                  <a:pt x="5732204" y="6137825"/>
                </a:lnTo>
                <a:lnTo>
                  <a:pt x="5732202" y="6137828"/>
                </a:lnTo>
                <a:lnTo>
                  <a:pt x="5732203" y="6137825"/>
                </a:lnTo>
                <a:close/>
                <a:moveTo>
                  <a:pt x="1705285" y="6130057"/>
                </a:moveTo>
                <a:lnTo>
                  <a:pt x="1709912" y="6141132"/>
                </a:lnTo>
                <a:lnTo>
                  <a:pt x="1702363" y="6150504"/>
                </a:lnTo>
                <a:lnTo>
                  <a:pt x="1697859" y="6139428"/>
                </a:lnTo>
                <a:close/>
                <a:moveTo>
                  <a:pt x="5777982" y="6128246"/>
                </a:moveTo>
                <a:lnTo>
                  <a:pt x="5775607" y="6129535"/>
                </a:lnTo>
                <a:lnTo>
                  <a:pt x="5775413" y="6129012"/>
                </a:lnTo>
                <a:close/>
                <a:moveTo>
                  <a:pt x="4572414" y="6128210"/>
                </a:moveTo>
                <a:lnTo>
                  <a:pt x="4594254" y="6130310"/>
                </a:lnTo>
                <a:lnTo>
                  <a:pt x="4610038" y="6133085"/>
                </a:lnTo>
                <a:cubicBezTo>
                  <a:pt x="4614097" y="6143877"/>
                  <a:pt x="4613447" y="6150883"/>
                  <a:pt x="4610038" y="6155285"/>
                </a:cubicBezTo>
                <a:lnTo>
                  <a:pt x="4593478" y="6161865"/>
                </a:lnTo>
                <a:lnTo>
                  <a:pt x="4580597" y="6160557"/>
                </a:lnTo>
                <a:lnTo>
                  <a:pt x="4571562" y="6159640"/>
                </a:lnTo>
                <a:lnTo>
                  <a:pt x="4555489" y="6156564"/>
                </a:lnTo>
                <a:cubicBezTo>
                  <a:pt x="4547696" y="6134789"/>
                  <a:pt x="4558330" y="6128730"/>
                  <a:pt x="4572414" y="6128210"/>
                </a:cubicBezTo>
                <a:close/>
                <a:moveTo>
                  <a:pt x="5584085" y="6126063"/>
                </a:moveTo>
                <a:cubicBezTo>
                  <a:pt x="5582821" y="6125512"/>
                  <a:pt x="5581085" y="6125943"/>
                  <a:pt x="5580778" y="6127094"/>
                </a:cubicBezTo>
                <a:cubicBezTo>
                  <a:pt x="5582009" y="6127094"/>
                  <a:pt x="5581921" y="6129395"/>
                  <a:pt x="5582185" y="6130929"/>
                </a:cubicBezTo>
                <a:lnTo>
                  <a:pt x="5582186" y="6130929"/>
                </a:lnTo>
                <a:lnTo>
                  <a:pt x="5583327" y="6130929"/>
                </a:lnTo>
                <a:lnTo>
                  <a:pt x="5582800" y="6132655"/>
                </a:lnTo>
                <a:lnTo>
                  <a:pt x="5583327" y="6134573"/>
                </a:lnTo>
                <a:cubicBezTo>
                  <a:pt x="5584382" y="6139750"/>
                  <a:pt x="5581656" y="6139367"/>
                  <a:pt x="5582185" y="6143778"/>
                </a:cubicBezTo>
                <a:cubicBezTo>
                  <a:pt x="5587020" y="6147037"/>
                  <a:pt x="5581393" y="6153558"/>
                  <a:pt x="5587108" y="6158543"/>
                </a:cubicBezTo>
                <a:lnTo>
                  <a:pt x="5587108" y="6158735"/>
                </a:lnTo>
                <a:lnTo>
                  <a:pt x="5587109" y="6158734"/>
                </a:lnTo>
                <a:lnTo>
                  <a:pt x="5587109" y="6158735"/>
                </a:lnTo>
                <a:cubicBezTo>
                  <a:pt x="5588251" y="6158735"/>
                  <a:pt x="5589482" y="6158543"/>
                  <a:pt x="5590713" y="6157776"/>
                </a:cubicBezTo>
                <a:lnTo>
                  <a:pt x="5589153" y="6152383"/>
                </a:lnTo>
                <a:lnTo>
                  <a:pt x="5593261" y="6154900"/>
                </a:lnTo>
                <a:lnTo>
                  <a:pt x="5593261" y="6154899"/>
                </a:lnTo>
                <a:lnTo>
                  <a:pt x="5593262" y="6154900"/>
                </a:lnTo>
                <a:cubicBezTo>
                  <a:pt x="5594142" y="6149147"/>
                  <a:pt x="5594142" y="6151448"/>
                  <a:pt x="5593262" y="6145695"/>
                </a:cubicBezTo>
                <a:lnTo>
                  <a:pt x="5595284" y="6144736"/>
                </a:lnTo>
                <a:lnTo>
                  <a:pt x="5597043" y="6143778"/>
                </a:lnTo>
                <a:cubicBezTo>
                  <a:pt x="5597922" y="6140709"/>
                  <a:pt x="5603108" y="6144161"/>
                  <a:pt x="5602053" y="6138216"/>
                </a:cubicBezTo>
                <a:lnTo>
                  <a:pt x="5602052" y="6138216"/>
                </a:lnTo>
                <a:cubicBezTo>
                  <a:pt x="5599767" y="6138025"/>
                  <a:pt x="5599415" y="6140518"/>
                  <a:pt x="5597042" y="6140134"/>
                </a:cubicBezTo>
                <a:lnTo>
                  <a:pt x="5595899" y="6140901"/>
                </a:lnTo>
                <a:lnTo>
                  <a:pt x="5594668" y="6142051"/>
                </a:lnTo>
                <a:lnTo>
                  <a:pt x="5590889" y="6134573"/>
                </a:lnTo>
                <a:lnTo>
                  <a:pt x="5590888" y="6134573"/>
                </a:lnTo>
                <a:lnTo>
                  <a:pt x="5588987" y="6136011"/>
                </a:lnTo>
                <a:lnTo>
                  <a:pt x="5585966" y="6134573"/>
                </a:lnTo>
                <a:lnTo>
                  <a:pt x="5586581" y="6131888"/>
                </a:lnTo>
                <a:lnTo>
                  <a:pt x="5584559" y="6130929"/>
                </a:lnTo>
                <a:cubicBezTo>
                  <a:pt x="5586141" y="6128148"/>
                  <a:pt x="5585350" y="6126614"/>
                  <a:pt x="5584086" y="6126063"/>
                </a:cubicBezTo>
                <a:close/>
                <a:moveTo>
                  <a:pt x="5560910" y="6125368"/>
                </a:moveTo>
                <a:cubicBezTo>
                  <a:pt x="5562667" y="6129587"/>
                  <a:pt x="5557745" y="6132272"/>
                  <a:pt x="5560910" y="6132655"/>
                </a:cubicBezTo>
                <a:lnTo>
                  <a:pt x="5560911" y="6132654"/>
                </a:lnTo>
                <a:lnTo>
                  <a:pt x="5560911" y="6132655"/>
                </a:lnTo>
                <a:cubicBezTo>
                  <a:pt x="5561263" y="6126135"/>
                  <a:pt x="5566450" y="6136107"/>
                  <a:pt x="5565922" y="6130929"/>
                </a:cubicBezTo>
                <a:cubicBezTo>
                  <a:pt x="5563373" y="6130354"/>
                  <a:pt x="5563461" y="6125752"/>
                  <a:pt x="5560911" y="6125368"/>
                </a:cubicBezTo>
                <a:lnTo>
                  <a:pt x="5560911" y="6125369"/>
                </a:lnTo>
                <a:close/>
                <a:moveTo>
                  <a:pt x="5617076" y="6125360"/>
                </a:moveTo>
                <a:lnTo>
                  <a:pt x="5617077" y="6125360"/>
                </a:lnTo>
                <a:lnTo>
                  <a:pt x="5617081" y="6125364"/>
                </a:lnTo>
                <a:close/>
                <a:moveTo>
                  <a:pt x="5835367" y="6121149"/>
                </a:moveTo>
                <a:lnTo>
                  <a:pt x="5835367" y="6121533"/>
                </a:lnTo>
                <a:cubicBezTo>
                  <a:pt x="5834576" y="6121725"/>
                  <a:pt x="5832378" y="6126135"/>
                  <a:pt x="5833433" y="6127094"/>
                </a:cubicBezTo>
                <a:lnTo>
                  <a:pt x="5833435" y="6127090"/>
                </a:lnTo>
                <a:lnTo>
                  <a:pt x="5833434" y="6127094"/>
                </a:lnTo>
                <a:cubicBezTo>
                  <a:pt x="5833962" y="6125943"/>
                  <a:pt x="5834665" y="6124985"/>
                  <a:pt x="5835368" y="6124217"/>
                </a:cubicBezTo>
                <a:cubicBezTo>
                  <a:pt x="5836775" y="6122875"/>
                  <a:pt x="5837302" y="6122108"/>
                  <a:pt x="5837127" y="6121341"/>
                </a:cubicBezTo>
                <a:lnTo>
                  <a:pt x="5837126" y="6121341"/>
                </a:lnTo>
                <a:cubicBezTo>
                  <a:pt x="5836686" y="6121149"/>
                  <a:pt x="5835983" y="6121149"/>
                  <a:pt x="5835367" y="6121149"/>
                </a:cubicBezTo>
                <a:close/>
                <a:moveTo>
                  <a:pt x="5610756" y="6119807"/>
                </a:moveTo>
                <a:cubicBezTo>
                  <a:pt x="5610140" y="6122492"/>
                  <a:pt x="5608996" y="6124409"/>
                  <a:pt x="5608382" y="6127094"/>
                </a:cubicBezTo>
                <a:lnTo>
                  <a:pt x="5608383" y="6127093"/>
                </a:lnTo>
                <a:lnTo>
                  <a:pt x="5608383" y="6127094"/>
                </a:lnTo>
                <a:cubicBezTo>
                  <a:pt x="5610493" y="6126135"/>
                  <a:pt x="5611416" y="6126375"/>
                  <a:pt x="5612119" y="6126279"/>
                </a:cubicBezTo>
                <a:lnTo>
                  <a:pt x="5614536" y="6123450"/>
                </a:lnTo>
                <a:lnTo>
                  <a:pt x="5617085" y="6125368"/>
                </a:lnTo>
                <a:lnTo>
                  <a:pt x="5617081" y="6125364"/>
                </a:lnTo>
                <a:lnTo>
                  <a:pt x="5617086" y="6125368"/>
                </a:lnTo>
                <a:lnTo>
                  <a:pt x="5617077" y="6125360"/>
                </a:lnTo>
                <a:lnTo>
                  <a:pt x="5613624" y="6122587"/>
                </a:lnTo>
                <a:cubicBezTo>
                  <a:pt x="5612712" y="6122348"/>
                  <a:pt x="5611899" y="6122108"/>
                  <a:pt x="5610757" y="6119807"/>
                </a:cubicBezTo>
                <a:close/>
                <a:moveTo>
                  <a:pt x="5864730" y="6115972"/>
                </a:moveTo>
                <a:cubicBezTo>
                  <a:pt x="5865433" y="6117122"/>
                  <a:pt x="5865609" y="6119423"/>
                  <a:pt x="5865960" y="6119807"/>
                </a:cubicBezTo>
                <a:lnTo>
                  <a:pt x="5865960" y="6119805"/>
                </a:lnTo>
                <a:lnTo>
                  <a:pt x="5865961" y="6119807"/>
                </a:lnTo>
                <a:cubicBezTo>
                  <a:pt x="5866049" y="6119807"/>
                  <a:pt x="5866401" y="6119423"/>
                  <a:pt x="5866752" y="6117889"/>
                </a:cubicBezTo>
                <a:cubicBezTo>
                  <a:pt x="5866401" y="6116739"/>
                  <a:pt x="5865434" y="6116547"/>
                  <a:pt x="5864731" y="6115972"/>
                </a:cubicBezTo>
                <a:lnTo>
                  <a:pt x="5864731" y="6115973"/>
                </a:lnTo>
                <a:close/>
                <a:moveTo>
                  <a:pt x="5730006" y="6112735"/>
                </a:moveTo>
                <a:cubicBezTo>
                  <a:pt x="5728775" y="6111657"/>
                  <a:pt x="5727545" y="6111369"/>
                  <a:pt x="5726798" y="6114246"/>
                </a:cubicBezTo>
                <a:cubicBezTo>
                  <a:pt x="5730578" y="6115972"/>
                  <a:pt x="5728380" y="6117314"/>
                  <a:pt x="5726798" y="6119807"/>
                </a:cubicBezTo>
                <a:cubicBezTo>
                  <a:pt x="5729962" y="6119423"/>
                  <a:pt x="5730666" y="6122492"/>
                  <a:pt x="5731809" y="6125368"/>
                </a:cubicBezTo>
                <a:lnTo>
                  <a:pt x="5731809" y="6127094"/>
                </a:lnTo>
                <a:lnTo>
                  <a:pt x="5731810" y="6127094"/>
                </a:lnTo>
                <a:lnTo>
                  <a:pt x="5733215" y="6127094"/>
                </a:lnTo>
                <a:lnTo>
                  <a:pt x="5730578" y="6130929"/>
                </a:lnTo>
                <a:cubicBezTo>
                  <a:pt x="5732072" y="6130546"/>
                  <a:pt x="5732864" y="6131121"/>
                  <a:pt x="5733215" y="6132655"/>
                </a:cubicBezTo>
                <a:lnTo>
                  <a:pt x="5731193" y="6133614"/>
                </a:lnTo>
                <a:lnTo>
                  <a:pt x="5733215" y="6134573"/>
                </a:lnTo>
                <a:lnTo>
                  <a:pt x="5732203" y="6137825"/>
                </a:lnTo>
                <a:lnTo>
                  <a:pt x="5730578" y="6140134"/>
                </a:lnTo>
                <a:lnTo>
                  <a:pt x="5730738" y="6139907"/>
                </a:lnTo>
                <a:lnTo>
                  <a:pt x="5730579" y="6140134"/>
                </a:lnTo>
                <a:cubicBezTo>
                  <a:pt x="5730667" y="6138695"/>
                  <a:pt x="5731480" y="6138360"/>
                  <a:pt x="5732194" y="6137857"/>
                </a:cubicBezTo>
                <a:lnTo>
                  <a:pt x="5732204" y="6137825"/>
                </a:lnTo>
                <a:lnTo>
                  <a:pt x="5734359" y="6134765"/>
                </a:lnTo>
                <a:lnTo>
                  <a:pt x="5736116" y="6135340"/>
                </a:lnTo>
                <a:lnTo>
                  <a:pt x="5736116" y="6135339"/>
                </a:lnTo>
                <a:lnTo>
                  <a:pt x="5736117" y="6135340"/>
                </a:lnTo>
                <a:lnTo>
                  <a:pt x="5735590" y="6132655"/>
                </a:lnTo>
                <a:cubicBezTo>
                  <a:pt x="5735238" y="6130546"/>
                  <a:pt x="5733216" y="6131505"/>
                  <a:pt x="5733216" y="6129012"/>
                </a:cubicBezTo>
                <a:cubicBezTo>
                  <a:pt x="5734623" y="6129395"/>
                  <a:pt x="5735238" y="6128628"/>
                  <a:pt x="5735590" y="6127094"/>
                </a:cubicBezTo>
                <a:lnTo>
                  <a:pt x="5736117" y="6124217"/>
                </a:lnTo>
                <a:lnTo>
                  <a:pt x="5736115" y="6124218"/>
                </a:lnTo>
                <a:lnTo>
                  <a:pt x="5736116" y="6124217"/>
                </a:lnTo>
                <a:lnTo>
                  <a:pt x="5734358" y="6125367"/>
                </a:lnTo>
                <a:lnTo>
                  <a:pt x="5731644" y="6120166"/>
                </a:lnTo>
                <a:cubicBezTo>
                  <a:pt x="5730952" y="6118848"/>
                  <a:pt x="5730974" y="6117697"/>
                  <a:pt x="5733216" y="6115972"/>
                </a:cubicBezTo>
                <a:cubicBezTo>
                  <a:pt x="5732469" y="6115684"/>
                  <a:pt x="5731238" y="6113814"/>
                  <a:pt x="5730007" y="6112735"/>
                </a:cubicBezTo>
                <a:lnTo>
                  <a:pt x="5730006" y="6112736"/>
                </a:lnTo>
                <a:close/>
                <a:moveTo>
                  <a:pt x="5381133" y="6112328"/>
                </a:moveTo>
                <a:cubicBezTo>
                  <a:pt x="5378583" y="6111369"/>
                  <a:pt x="5371814" y="6112712"/>
                  <a:pt x="5376210" y="6115972"/>
                </a:cubicBezTo>
                <a:lnTo>
                  <a:pt x="5376211" y="6115970"/>
                </a:lnTo>
                <a:lnTo>
                  <a:pt x="5376211" y="6115972"/>
                </a:lnTo>
                <a:lnTo>
                  <a:pt x="5377352" y="6114248"/>
                </a:lnTo>
                <a:lnTo>
                  <a:pt x="5376484" y="6122467"/>
                </a:lnTo>
                <a:cubicBezTo>
                  <a:pt x="5375441" y="6124361"/>
                  <a:pt x="5374496" y="6125655"/>
                  <a:pt x="5376210" y="6127094"/>
                </a:cubicBezTo>
                <a:cubicBezTo>
                  <a:pt x="5378847" y="6124601"/>
                  <a:pt x="5381485" y="6137833"/>
                  <a:pt x="5383770" y="6142052"/>
                </a:cubicBezTo>
                <a:cubicBezTo>
                  <a:pt x="5381704" y="6141380"/>
                  <a:pt x="5381220" y="6142339"/>
                  <a:pt x="5381341" y="6143657"/>
                </a:cubicBezTo>
                <a:lnTo>
                  <a:pt x="5382540" y="6147420"/>
                </a:lnTo>
                <a:lnTo>
                  <a:pt x="5379474" y="6144664"/>
                </a:lnTo>
                <a:cubicBezTo>
                  <a:pt x="5379287" y="6142819"/>
                  <a:pt x="5379068" y="6141285"/>
                  <a:pt x="5376211" y="6143778"/>
                </a:cubicBezTo>
                <a:lnTo>
                  <a:pt x="5376210" y="6143778"/>
                </a:lnTo>
                <a:cubicBezTo>
                  <a:pt x="5376517" y="6144928"/>
                  <a:pt x="5377704" y="6147133"/>
                  <a:pt x="5378539" y="6149099"/>
                </a:cubicBezTo>
                <a:lnTo>
                  <a:pt x="5378759" y="6152981"/>
                </a:lnTo>
                <a:lnTo>
                  <a:pt x="5374980" y="6151256"/>
                </a:lnTo>
                <a:lnTo>
                  <a:pt x="5374979" y="6151256"/>
                </a:lnTo>
                <a:cubicBezTo>
                  <a:pt x="5374803" y="6155859"/>
                  <a:pt x="5374188" y="6159310"/>
                  <a:pt x="5373836" y="6162379"/>
                </a:cubicBezTo>
                <a:lnTo>
                  <a:pt x="5373837" y="6162377"/>
                </a:lnTo>
                <a:lnTo>
                  <a:pt x="5373837" y="6162379"/>
                </a:lnTo>
                <a:lnTo>
                  <a:pt x="5374978" y="6160463"/>
                </a:lnTo>
                <a:lnTo>
                  <a:pt x="5374001" y="6167221"/>
                </a:lnTo>
                <a:cubicBezTo>
                  <a:pt x="5373089" y="6167988"/>
                  <a:pt x="5372078" y="6168036"/>
                  <a:pt x="5372430" y="6169666"/>
                </a:cubicBezTo>
                <a:cubicBezTo>
                  <a:pt x="5372606" y="6170625"/>
                  <a:pt x="5377441" y="6170816"/>
                  <a:pt x="5376210" y="6175227"/>
                </a:cubicBezTo>
                <a:cubicBezTo>
                  <a:pt x="5379374" y="6174652"/>
                  <a:pt x="5382188" y="6178870"/>
                  <a:pt x="5386144" y="6182706"/>
                </a:cubicBezTo>
                <a:cubicBezTo>
                  <a:pt x="5384737" y="6183089"/>
                  <a:pt x="5385440" y="6184623"/>
                  <a:pt x="5386144" y="6184623"/>
                </a:cubicBezTo>
                <a:lnTo>
                  <a:pt x="5386145" y="6184621"/>
                </a:lnTo>
                <a:lnTo>
                  <a:pt x="5386145" y="6184623"/>
                </a:lnTo>
                <a:lnTo>
                  <a:pt x="5387089" y="6183689"/>
                </a:lnTo>
                <a:lnTo>
                  <a:pt x="5388692" y="6184623"/>
                </a:lnTo>
                <a:lnTo>
                  <a:pt x="5388692" y="6184622"/>
                </a:lnTo>
                <a:lnTo>
                  <a:pt x="5388694" y="6184623"/>
                </a:lnTo>
                <a:lnTo>
                  <a:pt x="5387551" y="6177145"/>
                </a:lnTo>
                <a:lnTo>
                  <a:pt x="5390022" y="6178151"/>
                </a:lnTo>
                <a:lnTo>
                  <a:pt x="5390023" y="6178151"/>
                </a:lnTo>
                <a:lnTo>
                  <a:pt x="5390024" y="6178151"/>
                </a:lnTo>
                <a:cubicBezTo>
                  <a:pt x="5390628" y="6178583"/>
                  <a:pt x="5391024" y="6178679"/>
                  <a:pt x="5391244" y="6177145"/>
                </a:cubicBezTo>
                <a:cubicBezTo>
                  <a:pt x="5388431" y="6174268"/>
                  <a:pt x="5388870" y="6171967"/>
                  <a:pt x="5391244" y="6169666"/>
                </a:cubicBezTo>
                <a:cubicBezTo>
                  <a:pt x="5389310" y="6169090"/>
                  <a:pt x="5392211" y="6166406"/>
                  <a:pt x="5389925" y="6166022"/>
                </a:cubicBezTo>
                <a:lnTo>
                  <a:pt x="5389924" y="6166022"/>
                </a:lnTo>
                <a:lnTo>
                  <a:pt x="5389923" y="6166022"/>
                </a:lnTo>
                <a:lnTo>
                  <a:pt x="5387771" y="6166860"/>
                </a:lnTo>
                <a:lnTo>
                  <a:pt x="5386145" y="6162379"/>
                </a:lnTo>
                <a:lnTo>
                  <a:pt x="5386145" y="6161420"/>
                </a:lnTo>
                <a:cubicBezTo>
                  <a:pt x="5384826" y="6161995"/>
                  <a:pt x="5383332" y="6161803"/>
                  <a:pt x="5382189" y="6160653"/>
                </a:cubicBezTo>
                <a:cubicBezTo>
                  <a:pt x="5381046" y="6159502"/>
                  <a:pt x="5380343" y="6157776"/>
                  <a:pt x="5380343" y="6155859"/>
                </a:cubicBezTo>
                <a:lnTo>
                  <a:pt x="5380343" y="6155475"/>
                </a:lnTo>
                <a:lnTo>
                  <a:pt x="5380607" y="6154900"/>
                </a:lnTo>
                <a:lnTo>
                  <a:pt x="5383946" y="6153558"/>
                </a:lnTo>
                <a:lnTo>
                  <a:pt x="5386935" y="6159310"/>
                </a:lnTo>
                <a:lnTo>
                  <a:pt x="5386935" y="6159309"/>
                </a:lnTo>
                <a:lnTo>
                  <a:pt x="5386936" y="6159310"/>
                </a:lnTo>
                <a:lnTo>
                  <a:pt x="5387551" y="6158543"/>
                </a:lnTo>
                <a:cubicBezTo>
                  <a:pt x="5387903" y="6158543"/>
                  <a:pt x="5388255" y="6158543"/>
                  <a:pt x="5388694" y="6158543"/>
                </a:cubicBezTo>
                <a:cubicBezTo>
                  <a:pt x="5389222" y="6157009"/>
                  <a:pt x="5389837" y="6155283"/>
                  <a:pt x="5391244" y="6154900"/>
                </a:cubicBezTo>
                <a:cubicBezTo>
                  <a:pt x="5391771" y="6147229"/>
                  <a:pt x="5385881" y="6140326"/>
                  <a:pt x="5391244" y="6136490"/>
                </a:cubicBezTo>
                <a:cubicBezTo>
                  <a:pt x="5386936" y="6134765"/>
                  <a:pt x="5391420" y="6129203"/>
                  <a:pt x="5387551" y="6125368"/>
                </a:cubicBezTo>
                <a:lnTo>
                  <a:pt x="5387551" y="6125372"/>
                </a:lnTo>
                <a:lnTo>
                  <a:pt x="5387550" y="6125368"/>
                </a:lnTo>
                <a:cubicBezTo>
                  <a:pt x="5387154" y="6127285"/>
                  <a:pt x="5387506" y="6130305"/>
                  <a:pt x="5387605" y="6132942"/>
                </a:cubicBezTo>
                <a:lnTo>
                  <a:pt x="5386144" y="6138214"/>
                </a:lnTo>
                <a:lnTo>
                  <a:pt x="5382584" y="6131576"/>
                </a:lnTo>
                <a:cubicBezTo>
                  <a:pt x="5381815" y="6128772"/>
                  <a:pt x="5381002" y="6126039"/>
                  <a:pt x="5378760" y="6125368"/>
                </a:cubicBezTo>
                <a:cubicBezTo>
                  <a:pt x="5385002" y="6126327"/>
                  <a:pt x="5379903" y="6121149"/>
                  <a:pt x="5382541" y="6115972"/>
                </a:cubicBezTo>
                <a:cubicBezTo>
                  <a:pt x="5379376" y="6115972"/>
                  <a:pt x="5380870" y="6114821"/>
                  <a:pt x="5381134" y="6112328"/>
                </a:cubicBezTo>
                <a:close/>
                <a:moveTo>
                  <a:pt x="931855" y="6107715"/>
                </a:moveTo>
                <a:lnTo>
                  <a:pt x="936642" y="6118600"/>
                </a:lnTo>
                <a:lnTo>
                  <a:pt x="929256" y="6127783"/>
                </a:lnTo>
                <a:lnTo>
                  <a:pt x="924590" y="6117039"/>
                </a:lnTo>
                <a:close/>
                <a:moveTo>
                  <a:pt x="4311244" y="6103383"/>
                </a:moveTo>
                <a:cubicBezTo>
                  <a:pt x="4305267" y="6105726"/>
                  <a:pt x="4300600" y="6112637"/>
                  <a:pt x="4300924" y="6127027"/>
                </a:cubicBezTo>
                <a:lnTo>
                  <a:pt x="4300926" y="6127027"/>
                </a:lnTo>
                <a:cubicBezTo>
                  <a:pt x="4339565" y="6129299"/>
                  <a:pt x="4339240" y="6114909"/>
                  <a:pt x="4329418" y="6107146"/>
                </a:cubicBezTo>
                <a:lnTo>
                  <a:pt x="4329417" y="6107146"/>
                </a:lnTo>
                <a:lnTo>
                  <a:pt x="4328679" y="6106993"/>
                </a:lnTo>
                <a:lnTo>
                  <a:pt x="4311245" y="6103383"/>
                </a:lnTo>
                <a:close/>
                <a:moveTo>
                  <a:pt x="5502186" y="6097562"/>
                </a:moveTo>
                <a:cubicBezTo>
                  <a:pt x="5502142" y="6100822"/>
                  <a:pt x="5501109" y="6099815"/>
                  <a:pt x="5500131" y="6098712"/>
                </a:cubicBezTo>
                <a:lnTo>
                  <a:pt x="5498406" y="6099288"/>
                </a:lnTo>
                <a:lnTo>
                  <a:pt x="5496649" y="6098521"/>
                </a:lnTo>
                <a:lnTo>
                  <a:pt x="5496648" y="6098521"/>
                </a:lnTo>
                <a:lnTo>
                  <a:pt x="5497263" y="6101206"/>
                </a:lnTo>
                <a:cubicBezTo>
                  <a:pt x="5492954" y="6108685"/>
                  <a:pt x="5497703" y="6124985"/>
                  <a:pt x="5498406" y="6127094"/>
                </a:cubicBezTo>
                <a:cubicBezTo>
                  <a:pt x="5498230" y="6128628"/>
                  <a:pt x="5497263" y="6129012"/>
                  <a:pt x="5497263" y="6130929"/>
                </a:cubicBezTo>
                <a:cubicBezTo>
                  <a:pt x="5500779" y="6132272"/>
                  <a:pt x="5501043" y="6138983"/>
                  <a:pt x="5498406" y="6145695"/>
                </a:cubicBezTo>
                <a:cubicBezTo>
                  <a:pt x="5503153" y="6145695"/>
                  <a:pt x="5502186" y="6159310"/>
                  <a:pt x="5498406" y="6154900"/>
                </a:cubicBezTo>
                <a:cubicBezTo>
                  <a:pt x="5496823" y="6165831"/>
                  <a:pt x="5496471" y="6168515"/>
                  <a:pt x="5492252" y="6173501"/>
                </a:cubicBezTo>
                <a:cubicBezTo>
                  <a:pt x="5493659" y="6177145"/>
                  <a:pt x="5494274" y="6186733"/>
                  <a:pt x="5497263" y="6182706"/>
                </a:cubicBezTo>
                <a:cubicBezTo>
                  <a:pt x="5495856" y="6185007"/>
                  <a:pt x="5492867" y="6192486"/>
                  <a:pt x="5497263" y="6188267"/>
                </a:cubicBezTo>
                <a:cubicBezTo>
                  <a:pt x="5494185" y="6192486"/>
                  <a:pt x="5498757" y="6192486"/>
                  <a:pt x="5499812" y="6195746"/>
                </a:cubicBezTo>
                <a:cubicBezTo>
                  <a:pt x="5497703" y="6195554"/>
                  <a:pt x="5496560" y="6196896"/>
                  <a:pt x="5496031" y="6199389"/>
                </a:cubicBezTo>
                <a:cubicBezTo>
                  <a:pt x="5498933" y="6201978"/>
                  <a:pt x="5499548" y="6205094"/>
                  <a:pt x="5499900" y="6208546"/>
                </a:cubicBezTo>
                <a:lnTo>
                  <a:pt x="5502186" y="6219715"/>
                </a:lnTo>
                <a:lnTo>
                  <a:pt x="5498978" y="6217775"/>
                </a:lnTo>
                <a:lnTo>
                  <a:pt x="5498977" y="6217775"/>
                </a:lnTo>
                <a:cubicBezTo>
                  <a:pt x="5497570" y="6217367"/>
                  <a:pt x="5496208" y="6217607"/>
                  <a:pt x="5496031" y="6219716"/>
                </a:cubicBezTo>
                <a:cubicBezTo>
                  <a:pt x="5497790" y="6222018"/>
                  <a:pt x="5496208" y="6220483"/>
                  <a:pt x="5494889" y="6219716"/>
                </a:cubicBezTo>
                <a:cubicBezTo>
                  <a:pt x="5496031" y="6223168"/>
                  <a:pt x="5491108" y="6225853"/>
                  <a:pt x="5494889" y="6227004"/>
                </a:cubicBezTo>
                <a:lnTo>
                  <a:pt x="5494890" y="6227003"/>
                </a:lnTo>
                <a:lnTo>
                  <a:pt x="5494890" y="6227004"/>
                </a:lnTo>
                <a:lnTo>
                  <a:pt x="5495856" y="6226692"/>
                </a:lnTo>
                <a:lnTo>
                  <a:pt x="5496031" y="6230838"/>
                </a:lnTo>
                <a:lnTo>
                  <a:pt x="5494099" y="6229880"/>
                </a:lnTo>
                <a:lnTo>
                  <a:pt x="5494098" y="6229880"/>
                </a:lnTo>
                <a:lnTo>
                  <a:pt x="5494889" y="6232565"/>
                </a:lnTo>
                <a:cubicBezTo>
                  <a:pt x="5495505" y="6234099"/>
                  <a:pt x="5496120" y="6235633"/>
                  <a:pt x="5496031" y="6238126"/>
                </a:cubicBezTo>
                <a:lnTo>
                  <a:pt x="5496296" y="6239085"/>
                </a:lnTo>
                <a:lnTo>
                  <a:pt x="5496297" y="6239084"/>
                </a:lnTo>
                <a:lnTo>
                  <a:pt x="5496297" y="6239085"/>
                </a:lnTo>
                <a:lnTo>
                  <a:pt x="5498670" y="6237551"/>
                </a:lnTo>
                <a:lnTo>
                  <a:pt x="5502977" y="6242536"/>
                </a:lnTo>
                <a:cubicBezTo>
                  <a:pt x="5503329" y="6243112"/>
                  <a:pt x="5503680" y="6243687"/>
                  <a:pt x="5504032" y="6244071"/>
                </a:cubicBezTo>
                <a:cubicBezTo>
                  <a:pt x="5504296" y="6244646"/>
                  <a:pt x="5504383" y="6245221"/>
                  <a:pt x="5504383" y="6245796"/>
                </a:cubicBezTo>
                <a:cubicBezTo>
                  <a:pt x="5504383" y="6246372"/>
                  <a:pt x="5504120" y="6246755"/>
                  <a:pt x="5503768" y="6247139"/>
                </a:cubicBezTo>
                <a:lnTo>
                  <a:pt x="5501835" y="6247139"/>
                </a:lnTo>
                <a:lnTo>
                  <a:pt x="5500605" y="6245221"/>
                </a:lnTo>
                <a:cubicBezTo>
                  <a:pt x="5499989" y="6243879"/>
                  <a:pt x="5499022" y="6242153"/>
                  <a:pt x="5498407" y="6241961"/>
                </a:cubicBezTo>
                <a:lnTo>
                  <a:pt x="5498407" y="6241962"/>
                </a:lnTo>
                <a:lnTo>
                  <a:pt x="5498406" y="6241961"/>
                </a:lnTo>
                <a:cubicBezTo>
                  <a:pt x="5498054" y="6243879"/>
                  <a:pt x="5496999" y="6244838"/>
                  <a:pt x="5497263" y="6247522"/>
                </a:cubicBezTo>
                <a:cubicBezTo>
                  <a:pt x="5501483" y="6248098"/>
                  <a:pt x="5503943" y="6251166"/>
                  <a:pt x="5505966" y="6254809"/>
                </a:cubicBezTo>
                <a:cubicBezTo>
                  <a:pt x="5504054" y="6253083"/>
                  <a:pt x="5505801" y="6267321"/>
                  <a:pt x="5503604" y="6274791"/>
                </a:cubicBezTo>
                <a:lnTo>
                  <a:pt x="5499812" y="6279162"/>
                </a:lnTo>
                <a:lnTo>
                  <a:pt x="5499297" y="6276383"/>
                </a:lnTo>
                <a:cubicBezTo>
                  <a:pt x="5498759" y="6275184"/>
                  <a:pt x="5497967" y="6274273"/>
                  <a:pt x="5497264" y="6275328"/>
                </a:cubicBezTo>
                <a:lnTo>
                  <a:pt x="5497263" y="6275328"/>
                </a:lnTo>
                <a:cubicBezTo>
                  <a:pt x="5497351" y="6288177"/>
                  <a:pt x="5500603" y="6285108"/>
                  <a:pt x="5504823" y="6292012"/>
                </a:cubicBezTo>
                <a:cubicBezTo>
                  <a:pt x="5502713" y="6292012"/>
                  <a:pt x="5500516" y="6292012"/>
                  <a:pt x="5498406" y="6292012"/>
                </a:cubicBezTo>
                <a:cubicBezTo>
                  <a:pt x="5498406" y="6296806"/>
                  <a:pt x="5499285" y="6304285"/>
                  <a:pt x="5496031" y="6299299"/>
                </a:cubicBezTo>
                <a:cubicBezTo>
                  <a:pt x="5495417" y="6308312"/>
                  <a:pt x="5503943" y="6311764"/>
                  <a:pt x="5498406" y="6312339"/>
                </a:cubicBezTo>
                <a:cubicBezTo>
                  <a:pt x="5501614" y="6315119"/>
                  <a:pt x="5503922" y="6320345"/>
                  <a:pt x="5504130" y="6324587"/>
                </a:cubicBezTo>
                <a:lnTo>
                  <a:pt x="5497264" y="6330939"/>
                </a:lnTo>
                <a:lnTo>
                  <a:pt x="5496033" y="6325379"/>
                </a:lnTo>
                <a:lnTo>
                  <a:pt x="5496032" y="6325380"/>
                </a:lnTo>
                <a:lnTo>
                  <a:pt x="5496031" y="6325379"/>
                </a:lnTo>
                <a:lnTo>
                  <a:pt x="5494131" y="6326673"/>
                </a:lnTo>
                <a:lnTo>
                  <a:pt x="5491110" y="6325379"/>
                </a:lnTo>
                <a:lnTo>
                  <a:pt x="5491108" y="6325379"/>
                </a:lnTo>
                <a:cubicBezTo>
                  <a:pt x="5493394" y="6337844"/>
                  <a:pt x="5486450" y="6344555"/>
                  <a:pt x="5491108" y="6353185"/>
                </a:cubicBezTo>
                <a:lnTo>
                  <a:pt x="5491110" y="6353184"/>
                </a:lnTo>
                <a:lnTo>
                  <a:pt x="5491110" y="6353185"/>
                </a:lnTo>
                <a:cubicBezTo>
                  <a:pt x="5491638" y="6345898"/>
                  <a:pt x="5497264" y="6358554"/>
                  <a:pt x="5501044" y="6353185"/>
                </a:cubicBezTo>
                <a:lnTo>
                  <a:pt x="5501044" y="6351274"/>
                </a:lnTo>
                <a:lnTo>
                  <a:pt x="5501592" y="6355557"/>
                </a:lnTo>
                <a:cubicBezTo>
                  <a:pt x="5501417" y="6356780"/>
                  <a:pt x="5501483" y="6357787"/>
                  <a:pt x="5503593" y="6358554"/>
                </a:cubicBezTo>
                <a:lnTo>
                  <a:pt x="5503593" y="6358553"/>
                </a:lnTo>
                <a:lnTo>
                  <a:pt x="5503594" y="6358554"/>
                </a:lnTo>
                <a:lnTo>
                  <a:pt x="5505967" y="6353185"/>
                </a:lnTo>
                <a:lnTo>
                  <a:pt x="5508779" y="6353760"/>
                </a:lnTo>
                <a:lnTo>
                  <a:pt x="5508780" y="6353760"/>
                </a:lnTo>
                <a:lnTo>
                  <a:pt x="5507989" y="6352226"/>
                </a:lnTo>
                <a:lnTo>
                  <a:pt x="5503596" y="6347627"/>
                </a:lnTo>
                <a:lnTo>
                  <a:pt x="5508515" y="6351267"/>
                </a:lnTo>
                <a:cubicBezTo>
                  <a:pt x="5508515" y="6351842"/>
                  <a:pt x="5508340" y="6352034"/>
                  <a:pt x="5508164" y="6352226"/>
                </a:cubicBezTo>
                <a:cubicBezTo>
                  <a:pt x="5508691" y="6352226"/>
                  <a:pt x="5509306" y="6352418"/>
                  <a:pt x="5509746" y="6353185"/>
                </a:cubicBezTo>
                <a:lnTo>
                  <a:pt x="5509746" y="6353376"/>
                </a:lnTo>
                <a:cubicBezTo>
                  <a:pt x="5510097" y="6353952"/>
                  <a:pt x="5510361" y="6354719"/>
                  <a:pt x="5510361" y="6355869"/>
                </a:cubicBezTo>
                <a:lnTo>
                  <a:pt x="5510362" y="6355866"/>
                </a:lnTo>
                <a:lnTo>
                  <a:pt x="5510363" y="6355869"/>
                </a:lnTo>
                <a:lnTo>
                  <a:pt x="5510978" y="6353185"/>
                </a:lnTo>
                <a:lnTo>
                  <a:pt x="5517307" y="6353185"/>
                </a:lnTo>
                <a:lnTo>
                  <a:pt x="5517471" y="6361862"/>
                </a:lnTo>
                <a:cubicBezTo>
                  <a:pt x="5517592" y="6365026"/>
                  <a:pt x="5517658" y="6368047"/>
                  <a:pt x="5517307" y="6369677"/>
                </a:cubicBezTo>
                <a:cubicBezTo>
                  <a:pt x="5521175" y="6373320"/>
                  <a:pt x="5514933" y="6396524"/>
                  <a:pt x="5519680" y="6405153"/>
                </a:cubicBezTo>
                <a:cubicBezTo>
                  <a:pt x="5520646" y="6400743"/>
                  <a:pt x="5522230" y="6410906"/>
                  <a:pt x="5526010" y="6408605"/>
                </a:cubicBezTo>
                <a:lnTo>
                  <a:pt x="5526010" y="6408604"/>
                </a:lnTo>
                <a:lnTo>
                  <a:pt x="5526011" y="6408605"/>
                </a:lnTo>
                <a:cubicBezTo>
                  <a:pt x="5525307" y="6398250"/>
                  <a:pt x="5526187" y="6391921"/>
                  <a:pt x="5526011" y="6388470"/>
                </a:cubicBezTo>
                <a:lnTo>
                  <a:pt x="5526010" y="6388472"/>
                </a:lnTo>
                <a:lnTo>
                  <a:pt x="5526010" y="6388470"/>
                </a:lnTo>
                <a:lnTo>
                  <a:pt x="5524669" y="6391201"/>
                </a:lnTo>
                <a:lnTo>
                  <a:pt x="5523461" y="6390195"/>
                </a:lnTo>
                <a:cubicBezTo>
                  <a:pt x="5525175" y="6387798"/>
                  <a:pt x="5526055" y="6386983"/>
                  <a:pt x="5526241" y="6386000"/>
                </a:cubicBezTo>
                <a:lnTo>
                  <a:pt x="5524868" y="6380800"/>
                </a:lnTo>
                <a:lnTo>
                  <a:pt x="5527240" y="6382908"/>
                </a:lnTo>
                <a:lnTo>
                  <a:pt x="5527239" y="6382907"/>
                </a:lnTo>
                <a:lnTo>
                  <a:pt x="5527241" y="6382908"/>
                </a:lnTo>
                <a:cubicBezTo>
                  <a:pt x="5527857" y="6378690"/>
                  <a:pt x="5524956" y="6380224"/>
                  <a:pt x="5524868" y="6377347"/>
                </a:cubicBezTo>
                <a:cubicBezTo>
                  <a:pt x="5528824" y="6378690"/>
                  <a:pt x="5525571" y="6369677"/>
                  <a:pt x="5526011" y="6367951"/>
                </a:cubicBezTo>
                <a:cubicBezTo>
                  <a:pt x="5525044" y="6371594"/>
                  <a:pt x="5529176" y="6352993"/>
                  <a:pt x="5524868" y="6353185"/>
                </a:cubicBezTo>
                <a:cubicBezTo>
                  <a:pt x="5526890" y="6349925"/>
                  <a:pt x="5526890" y="6343788"/>
                  <a:pt x="5529791" y="6342062"/>
                </a:cubicBezTo>
                <a:cubicBezTo>
                  <a:pt x="5522758" y="6337844"/>
                  <a:pt x="5532077" y="6328064"/>
                  <a:pt x="5531022" y="6325379"/>
                </a:cubicBezTo>
                <a:lnTo>
                  <a:pt x="5531021" y="6325379"/>
                </a:lnTo>
                <a:lnTo>
                  <a:pt x="5529373" y="6326014"/>
                </a:lnTo>
                <a:lnTo>
                  <a:pt x="5528648" y="6321831"/>
                </a:lnTo>
                <a:cubicBezTo>
                  <a:pt x="5528252" y="6318283"/>
                  <a:pt x="5527813" y="6314064"/>
                  <a:pt x="5526011" y="6314256"/>
                </a:cubicBezTo>
                <a:cubicBezTo>
                  <a:pt x="5528209" y="6303134"/>
                  <a:pt x="5527593" y="6297189"/>
                  <a:pt x="5523461" y="6292012"/>
                </a:cubicBezTo>
                <a:cubicBezTo>
                  <a:pt x="5526714" y="6289327"/>
                  <a:pt x="5522318" y="6280506"/>
                  <a:pt x="5528384" y="6275328"/>
                </a:cubicBezTo>
                <a:cubicBezTo>
                  <a:pt x="5522670" y="6271876"/>
                  <a:pt x="5530143" y="6266891"/>
                  <a:pt x="5527241" y="6264206"/>
                </a:cubicBezTo>
                <a:lnTo>
                  <a:pt x="5527240" y="6264208"/>
                </a:lnTo>
                <a:lnTo>
                  <a:pt x="5527240" y="6264206"/>
                </a:lnTo>
                <a:lnTo>
                  <a:pt x="5524868" y="6268039"/>
                </a:lnTo>
                <a:lnTo>
                  <a:pt x="5524790" y="6257613"/>
                </a:lnTo>
                <a:cubicBezTo>
                  <a:pt x="5525439" y="6254665"/>
                  <a:pt x="5525878" y="6252699"/>
                  <a:pt x="5523461" y="6253083"/>
                </a:cubicBezTo>
                <a:cubicBezTo>
                  <a:pt x="5525483" y="6246947"/>
                  <a:pt x="5526274" y="6246755"/>
                  <a:pt x="5523461" y="6245796"/>
                </a:cubicBezTo>
                <a:cubicBezTo>
                  <a:pt x="5529879" y="6220675"/>
                  <a:pt x="5521264" y="6179446"/>
                  <a:pt x="5528384" y="6158543"/>
                </a:cubicBezTo>
                <a:lnTo>
                  <a:pt x="5526011" y="6154901"/>
                </a:lnTo>
                <a:lnTo>
                  <a:pt x="5527768" y="6155859"/>
                </a:lnTo>
                <a:lnTo>
                  <a:pt x="5527768" y="6155858"/>
                </a:lnTo>
                <a:lnTo>
                  <a:pt x="5527769" y="6155859"/>
                </a:lnTo>
                <a:lnTo>
                  <a:pt x="5528384" y="6152982"/>
                </a:lnTo>
                <a:cubicBezTo>
                  <a:pt x="5530230" y="6150298"/>
                  <a:pt x="5524956" y="6142819"/>
                  <a:pt x="5529791" y="6143778"/>
                </a:cubicBezTo>
                <a:cubicBezTo>
                  <a:pt x="5521791" y="6143202"/>
                  <a:pt x="5529351" y="6129779"/>
                  <a:pt x="5524868" y="6134573"/>
                </a:cubicBezTo>
                <a:cubicBezTo>
                  <a:pt x="5523725" y="6133806"/>
                  <a:pt x="5522494" y="6132847"/>
                  <a:pt x="5522231" y="6130929"/>
                </a:cubicBezTo>
                <a:lnTo>
                  <a:pt x="5524999" y="6128604"/>
                </a:lnTo>
                <a:lnTo>
                  <a:pt x="5527240" y="6129012"/>
                </a:lnTo>
                <a:lnTo>
                  <a:pt x="5527241" y="6129012"/>
                </a:lnTo>
                <a:cubicBezTo>
                  <a:pt x="5526802" y="6126135"/>
                  <a:pt x="5528296" y="6125943"/>
                  <a:pt x="5528384" y="6123450"/>
                </a:cubicBezTo>
                <a:cubicBezTo>
                  <a:pt x="5524165" y="6125752"/>
                  <a:pt x="5527505" y="6115588"/>
                  <a:pt x="5528384" y="6114246"/>
                </a:cubicBezTo>
                <a:cubicBezTo>
                  <a:pt x="5528736" y="6116547"/>
                  <a:pt x="5530934" y="6115972"/>
                  <a:pt x="5531022" y="6114246"/>
                </a:cubicBezTo>
                <a:cubicBezTo>
                  <a:pt x="5524780" y="6114054"/>
                  <a:pt x="5525220" y="6104082"/>
                  <a:pt x="5519681" y="6103123"/>
                </a:cubicBezTo>
                <a:lnTo>
                  <a:pt x="5519681" y="6103124"/>
                </a:lnTo>
                <a:lnTo>
                  <a:pt x="5519680" y="6103123"/>
                </a:lnTo>
                <a:cubicBezTo>
                  <a:pt x="5519680" y="6104274"/>
                  <a:pt x="5519680" y="6105616"/>
                  <a:pt x="5519680" y="6106767"/>
                </a:cubicBezTo>
                <a:cubicBezTo>
                  <a:pt x="5520120" y="6109643"/>
                  <a:pt x="5521966" y="6105233"/>
                  <a:pt x="5522230" y="6108685"/>
                </a:cubicBezTo>
                <a:lnTo>
                  <a:pt x="5518449" y="6112327"/>
                </a:lnTo>
                <a:lnTo>
                  <a:pt x="5512077" y="6107678"/>
                </a:lnTo>
                <a:cubicBezTo>
                  <a:pt x="5509967" y="6105952"/>
                  <a:pt x="5507901" y="6104849"/>
                  <a:pt x="5505967" y="6106767"/>
                </a:cubicBezTo>
                <a:cubicBezTo>
                  <a:pt x="5505528" y="6102548"/>
                  <a:pt x="5504648" y="6098713"/>
                  <a:pt x="5502187" y="6097562"/>
                </a:cubicBezTo>
                <a:close/>
                <a:moveTo>
                  <a:pt x="5619459" y="6095069"/>
                </a:moveTo>
                <a:cubicBezTo>
                  <a:pt x="5619019" y="6096412"/>
                  <a:pt x="5618316" y="6097179"/>
                  <a:pt x="5617700" y="6098137"/>
                </a:cubicBezTo>
                <a:cubicBezTo>
                  <a:pt x="5617349" y="6098521"/>
                  <a:pt x="5616997" y="6099096"/>
                  <a:pt x="5616734" y="6099480"/>
                </a:cubicBezTo>
                <a:lnTo>
                  <a:pt x="5616735" y="6099479"/>
                </a:lnTo>
                <a:lnTo>
                  <a:pt x="5616735" y="6099480"/>
                </a:lnTo>
                <a:lnTo>
                  <a:pt x="5617085" y="6099288"/>
                </a:lnTo>
                <a:lnTo>
                  <a:pt x="5619459" y="6100439"/>
                </a:lnTo>
                <a:lnTo>
                  <a:pt x="5619459" y="6100438"/>
                </a:lnTo>
                <a:lnTo>
                  <a:pt x="5619460" y="6100439"/>
                </a:lnTo>
                <a:cubicBezTo>
                  <a:pt x="5620075" y="6101014"/>
                  <a:pt x="5620603" y="6100822"/>
                  <a:pt x="5620866" y="6099288"/>
                </a:cubicBezTo>
                <a:cubicBezTo>
                  <a:pt x="5618932" y="6098713"/>
                  <a:pt x="5621833" y="6096220"/>
                  <a:pt x="5619460" y="6095644"/>
                </a:cubicBezTo>
                <a:lnTo>
                  <a:pt x="5619460" y="6095069"/>
                </a:lnTo>
                <a:lnTo>
                  <a:pt x="5619459" y="6095071"/>
                </a:lnTo>
                <a:close/>
                <a:moveTo>
                  <a:pt x="4607765" y="6085373"/>
                </a:moveTo>
                <a:lnTo>
                  <a:pt x="4612716" y="6096448"/>
                </a:lnTo>
                <a:lnTo>
                  <a:pt x="4605492" y="6105819"/>
                </a:lnTo>
                <a:lnTo>
                  <a:pt x="4600541" y="6094744"/>
                </a:lnTo>
                <a:close/>
                <a:moveTo>
                  <a:pt x="4365419" y="6078035"/>
                </a:moveTo>
                <a:lnTo>
                  <a:pt x="4374422" y="6079263"/>
                </a:lnTo>
                <a:lnTo>
                  <a:pt x="4377554" y="6079691"/>
                </a:lnTo>
                <a:lnTo>
                  <a:pt x="4369112" y="6083477"/>
                </a:lnTo>
                <a:close/>
                <a:moveTo>
                  <a:pt x="2055635" y="6076663"/>
                </a:moveTo>
                <a:lnTo>
                  <a:pt x="2057831" y="6084679"/>
                </a:lnTo>
                <a:cubicBezTo>
                  <a:pt x="2057431" y="6087205"/>
                  <a:pt x="2056061" y="6089607"/>
                  <a:pt x="2054214" y="6091951"/>
                </a:cubicBezTo>
                <a:lnTo>
                  <a:pt x="2041349" y="6105819"/>
                </a:lnTo>
                <a:lnTo>
                  <a:pt x="2039152" y="6097803"/>
                </a:lnTo>
                <a:cubicBezTo>
                  <a:pt x="2039553" y="6095276"/>
                  <a:pt x="2040923" y="6092874"/>
                  <a:pt x="2042769" y="6090531"/>
                </a:cubicBezTo>
                <a:close/>
                <a:moveTo>
                  <a:pt x="6345513" y="6075701"/>
                </a:moveTo>
                <a:cubicBezTo>
                  <a:pt x="6344985" y="6077043"/>
                  <a:pt x="6343403" y="6076852"/>
                  <a:pt x="6343403" y="6079153"/>
                </a:cubicBezTo>
                <a:cubicBezTo>
                  <a:pt x="6344810" y="6078769"/>
                  <a:pt x="6345513" y="6079344"/>
                  <a:pt x="6345777" y="6080879"/>
                </a:cubicBezTo>
                <a:lnTo>
                  <a:pt x="6345777" y="6081454"/>
                </a:lnTo>
                <a:lnTo>
                  <a:pt x="6345778" y="6081452"/>
                </a:lnTo>
                <a:lnTo>
                  <a:pt x="6345778" y="6081454"/>
                </a:lnTo>
                <a:cubicBezTo>
                  <a:pt x="6346305" y="6080687"/>
                  <a:pt x="6346833" y="6079728"/>
                  <a:pt x="6347360" y="6078769"/>
                </a:cubicBezTo>
                <a:cubicBezTo>
                  <a:pt x="6347624" y="6078386"/>
                  <a:pt x="6347975" y="6077619"/>
                  <a:pt x="6348327" y="6077043"/>
                </a:cubicBezTo>
                <a:cubicBezTo>
                  <a:pt x="6348415" y="6076852"/>
                  <a:pt x="6348591" y="6076852"/>
                  <a:pt x="6348679" y="6076660"/>
                </a:cubicBezTo>
                <a:cubicBezTo>
                  <a:pt x="6348415" y="6075509"/>
                  <a:pt x="6347624" y="6075509"/>
                  <a:pt x="6345953" y="6075701"/>
                </a:cubicBezTo>
                <a:lnTo>
                  <a:pt x="6345952" y="6075701"/>
                </a:lnTo>
                <a:cubicBezTo>
                  <a:pt x="6345864" y="6075701"/>
                  <a:pt x="6345689" y="6075701"/>
                  <a:pt x="6345513" y="6075701"/>
                </a:cubicBezTo>
                <a:close/>
                <a:moveTo>
                  <a:pt x="5618492" y="6064387"/>
                </a:moveTo>
                <a:cubicBezTo>
                  <a:pt x="5618404" y="6064387"/>
                  <a:pt x="5618228" y="6064579"/>
                  <a:pt x="5618051" y="6064579"/>
                </a:cubicBezTo>
                <a:cubicBezTo>
                  <a:pt x="5617613" y="6066113"/>
                  <a:pt x="5615942" y="6065729"/>
                  <a:pt x="5615942" y="6068030"/>
                </a:cubicBezTo>
                <a:lnTo>
                  <a:pt x="5613919" y="6068797"/>
                </a:lnTo>
                <a:lnTo>
                  <a:pt x="5615942" y="6069756"/>
                </a:lnTo>
                <a:cubicBezTo>
                  <a:pt x="5614536" y="6071482"/>
                  <a:pt x="5615503" y="6076660"/>
                  <a:pt x="5612162" y="6075317"/>
                </a:cubicBezTo>
                <a:cubicBezTo>
                  <a:pt x="5611897" y="6073208"/>
                  <a:pt x="5610756" y="6074167"/>
                  <a:pt x="5610756" y="6075317"/>
                </a:cubicBezTo>
                <a:cubicBezTo>
                  <a:pt x="5611897" y="6076084"/>
                  <a:pt x="5613041" y="6077043"/>
                  <a:pt x="5613305" y="6079153"/>
                </a:cubicBezTo>
                <a:lnTo>
                  <a:pt x="5610757" y="6079153"/>
                </a:lnTo>
                <a:lnTo>
                  <a:pt x="5610317" y="6078577"/>
                </a:lnTo>
                <a:lnTo>
                  <a:pt x="5610318" y="6078579"/>
                </a:lnTo>
                <a:lnTo>
                  <a:pt x="5610316" y="6078577"/>
                </a:lnTo>
                <a:cubicBezTo>
                  <a:pt x="5610404" y="6078769"/>
                  <a:pt x="5610491" y="6079153"/>
                  <a:pt x="5610580" y="6079344"/>
                </a:cubicBezTo>
                <a:cubicBezTo>
                  <a:pt x="5611722" y="6081646"/>
                  <a:pt x="5612337" y="6082796"/>
                  <a:pt x="5613745" y="6082413"/>
                </a:cubicBezTo>
                <a:cubicBezTo>
                  <a:pt x="5614183" y="6082413"/>
                  <a:pt x="5614623" y="6082796"/>
                  <a:pt x="5614712" y="6083372"/>
                </a:cubicBezTo>
                <a:cubicBezTo>
                  <a:pt x="5614712" y="6083563"/>
                  <a:pt x="5614712" y="6083563"/>
                  <a:pt x="5614712" y="6083563"/>
                </a:cubicBezTo>
                <a:lnTo>
                  <a:pt x="5614096" y="6084905"/>
                </a:lnTo>
                <a:lnTo>
                  <a:pt x="5609526" y="6081070"/>
                </a:lnTo>
                <a:lnTo>
                  <a:pt x="5609525" y="6081070"/>
                </a:lnTo>
                <a:cubicBezTo>
                  <a:pt x="5609788" y="6083755"/>
                  <a:pt x="5608535" y="6083563"/>
                  <a:pt x="5607546" y="6083467"/>
                </a:cubicBezTo>
                <a:lnTo>
                  <a:pt x="5607151" y="6086439"/>
                </a:lnTo>
                <a:lnTo>
                  <a:pt x="5604668" y="6085361"/>
                </a:lnTo>
                <a:lnTo>
                  <a:pt x="5604667" y="6085361"/>
                </a:lnTo>
                <a:cubicBezTo>
                  <a:pt x="5604052" y="6084905"/>
                  <a:pt x="5603635" y="6084810"/>
                  <a:pt x="5603371" y="6086440"/>
                </a:cubicBezTo>
                <a:lnTo>
                  <a:pt x="5603371" y="6090081"/>
                </a:lnTo>
                <a:lnTo>
                  <a:pt x="5600823" y="6086440"/>
                </a:lnTo>
                <a:lnTo>
                  <a:pt x="5600822" y="6086440"/>
                </a:lnTo>
                <a:lnTo>
                  <a:pt x="5600206" y="6087399"/>
                </a:lnTo>
                <a:lnTo>
                  <a:pt x="5599680" y="6088164"/>
                </a:lnTo>
                <a:lnTo>
                  <a:pt x="5599680" y="6086440"/>
                </a:lnTo>
                <a:lnTo>
                  <a:pt x="5599679" y="6086442"/>
                </a:lnTo>
                <a:lnTo>
                  <a:pt x="5599679" y="6086440"/>
                </a:lnTo>
                <a:cubicBezTo>
                  <a:pt x="5592822" y="6088549"/>
                  <a:pt x="5598096" y="6096412"/>
                  <a:pt x="5602052" y="6097562"/>
                </a:cubicBezTo>
                <a:lnTo>
                  <a:pt x="5602052" y="6097561"/>
                </a:lnTo>
                <a:lnTo>
                  <a:pt x="5602053" y="6097562"/>
                </a:lnTo>
                <a:cubicBezTo>
                  <a:pt x="5602053" y="6096795"/>
                  <a:pt x="5602053" y="6096220"/>
                  <a:pt x="5602053" y="6095644"/>
                </a:cubicBezTo>
                <a:lnTo>
                  <a:pt x="5603372" y="6095644"/>
                </a:lnTo>
                <a:lnTo>
                  <a:pt x="5603372" y="6093727"/>
                </a:lnTo>
                <a:lnTo>
                  <a:pt x="5606349" y="6094518"/>
                </a:lnTo>
                <a:lnTo>
                  <a:pt x="5606350" y="6094518"/>
                </a:lnTo>
                <a:lnTo>
                  <a:pt x="5609525" y="6092001"/>
                </a:lnTo>
                <a:lnTo>
                  <a:pt x="5615327" y="6097562"/>
                </a:lnTo>
                <a:lnTo>
                  <a:pt x="5615327" y="6097561"/>
                </a:lnTo>
                <a:lnTo>
                  <a:pt x="5615328" y="6097562"/>
                </a:lnTo>
                <a:cubicBezTo>
                  <a:pt x="5615680" y="6096987"/>
                  <a:pt x="5615943" y="6096412"/>
                  <a:pt x="5616295" y="6095836"/>
                </a:cubicBezTo>
                <a:cubicBezTo>
                  <a:pt x="5617086" y="6094877"/>
                  <a:pt x="5617614" y="6094110"/>
                  <a:pt x="5617877" y="6092960"/>
                </a:cubicBezTo>
                <a:lnTo>
                  <a:pt x="5617876" y="6092960"/>
                </a:lnTo>
                <a:lnTo>
                  <a:pt x="5615153" y="6092960"/>
                </a:lnTo>
                <a:lnTo>
                  <a:pt x="5618053" y="6092576"/>
                </a:lnTo>
                <a:cubicBezTo>
                  <a:pt x="5618141" y="6092001"/>
                  <a:pt x="5618405" y="6091617"/>
                  <a:pt x="5618669" y="6091617"/>
                </a:cubicBezTo>
                <a:lnTo>
                  <a:pt x="5618317" y="6090083"/>
                </a:lnTo>
                <a:cubicBezTo>
                  <a:pt x="5617702" y="6083947"/>
                  <a:pt x="5620954" y="6074934"/>
                  <a:pt x="5619460" y="6069756"/>
                </a:cubicBezTo>
                <a:lnTo>
                  <a:pt x="5620251" y="6068797"/>
                </a:lnTo>
                <a:lnTo>
                  <a:pt x="5619460" y="6068030"/>
                </a:lnTo>
                <a:cubicBezTo>
                  <a:pt x="5619636" y="6065921"/>
                  <a:pt x="5619284" y="6064962"/>
                  <a:pt x="5618493" y="6064387"/>
                </a:cubicBezTo>
                <a:close/>
                <a:moveTo>
                  <a:pt x="5616667" y="6055973"/>
                </a:moveTo>
                <a:cubicBezTo>
                  <a:pt x="5615414" y="6055374"/>
                  <a:pt x="5614272" y="6055374"/>
                  <a:pt x="5614536" y="6056908"/>
                </a:cubicBezTo>
                <a:cubicBezTo>
                  <a:pt x="5615503" y="6057100"/>
                  <a:pt x="5615854" y="6058634"/>
                  <a:pt x="5617085" y="6058634"/>
                </a:cubicBezTo>
                <a:lnTo>
                  <a:pt x="5616909" y="6059017"/>
                </a:lnTo>
                <a:lnTo>
                  <a:pt x="5616910" y="6059016"/>
                </a:lnTo>
                <a:lnTo>
                  <a:pt x="5616910" y="6059017"/>
                </a:lnTo>
                <a:lnTo>
                  <a:pt x="5618843" y="6058442"/>
                </a:lnTo>
                <a:lnTo>
                  <a:pt x="5619459" y="6058634"/>
                </a:lnTo>
                <a:lnTo>
                  <a:pt x="5619459" y="6058633"/>
                </a:lnTo>
                <a:lnTo>
                  <a:pt x="5616668" y="6055973"/>
                </a:lnTo>
                <a:close/>
                <a:moveTo>
                  <a:pt x="1458839" y="6051670"/>
                </a:moveTo>
                <a:lnTo>
                  <a:pt x="1463507" y="6062603"/>
                </a:lnTo>
                <a:lnTo>
                  <a:pt x="1456242" y="6072117"/>
                </a:lnTo>
                <a:lnTo>
                  <a:pt x="1451455" y="6061041"/>
                </a:lnTo>
                <a:close/>
                <a:moveTo>
                  <a:pt x="5852862" y="6049236"/>
                </a:moveTo>
                <a:lnTo>
                  <a:pt x="5852863" y="6049237"/>
                </a:lnTo>
                <a:lnTo>
                  <a:pt x="5852862" y="6049241"/>
                </a:lnTo>
                <a:lnTo>
                  <a:pt x="5852862" y="6049237"/>
                </a:lnTo>
                <a:close/>
                <a:moveTo>
                  <a:pt x="5818137" y="6045977"/>
                </a:moveTo>
                <a:cubicBezTo>
                  <a:pt x="5817873" y="6045977"/>
                  <a:pt x="5817434" y="6046361"/>
                  <a:pt x="5816906" y="6046744"/>
                </a:cubicBezTo>
                <a:cubicBezTo>
                  <a:pt x="5817609" y="6051155"/>
                  <a:pt x="5814620" y="6050388"/>
                  <a:pt x="5814181" y="6053073"/>
                </a:cubicBezTo>
                <a:cubicBezTo>
                  <a:pt x="5814181" y="6053073"/>
                  <a:pt x="5814181" y="6054223"/>
                  <a:pt x="5814181" y="6054223"/>
                </a:cubicBezTo>
                <a:lnTo>
                  <a:pt x="5814182" y="6054222"/>
                </a:lnTo>
                <a:lnTo>
                  <a:pt x="5814182" y="6054223"/>
                </a:lnTo>
                <a:lnTo>
                  <a:pt x="5817082" y="6053073"/>
                </a:lnTo>
                <a:lnTo>
                  <a:pt x="5820335" y="6055566"/>
                </a:lnTo>
                <a:lnTo>
                  <a:pt x="5820335" y="6055565"/>
                </a:lnTo>
                <a:lnTo>
                  <a:pt x="5820336" y="6055566"/>
                </a:lnTo>
                <a:lnTo>
                  <a:pt x="5820511" y="6054799"/>
                </a:lnTo>
                <a:cubicBezTo>
                  <a:pt x="5820511" y="6052977"/>
                  <a:pt x="5819632" y="6052401"/>
                  <a:pt x="5818863" y="6051658"/>
                </a:cubicBezTo>
                <a:lnTo>
                  <a:pt x="5817874" y="6047512"/>
                </a:lnTo>
                <a:lnTo>
                  <a:pt x="5818488" y="6047703"/>
                </a:lnTo>
                <a:lnTo>
                  <a:pt x="5818487" y="6047702"/>
                </a:lnTo>
                <a:lnTo>
                  <a:pt x="5818489" y="6047703"/>
                </a:lnTo>
                <a:cubicBezTo>
                  <a:pt x="5818402" y="6047128"/>
                  <a:pt x="5818226" y="6046553"/>
                  <a:pt x="5818138" y="6045977"/>
                </a:cubicBezTo>
                <a:close/>
                <a:moveTo>
                  <a:pt x="5728028" y="6045786"/>
                </a:moveTo>
                <a:cubicBezTo>
                  <a:pt x="5722051" y="6044827"/>
                  <a:pt x="5725215" y="6055182"/>
                  <a:pt x="5726798" y="6058634"/>
                </a:cubicBezTo>
                <a:lnTo>
                  <a:pt x="5726270" y="6059593"/>
                </a:lnTo>
                <a:lnTo>
                  <a:pt x="5725655" y="6060360"/>
                </a:lnTo>
                <a:cubicBezTo>
                  <a:pt x="5725479" y="6062661"/>
                  <a:pt x="5725831" y="6063812"/>
                  <a:pt x="5726798" y="6064195"/>
                </a:cubicBezTo>
                <a:lnTo>
                  <a:pt x="5726798" y="6064194"/>
                </a:lnTo>
                <a:lnTo>
                  <a:pt x="5726799" y="6064195"/>
                </a:lnTo>
                <a:cubicBezTo>
                  <a:pt x="5727150" y="6062086"/>
                  <a:pt x="5729348" y="6062853"/>
                  <a:pt x="5729436" y="6060360"/>
                </a:cubicBezTo>
                <a:lnTo>
                  <a:pt x="5729436" y="6058634"/>
                </a:lnTo>
                <a:lnTo>
                  <a:pt x="5729435" y="6058634"/>
                </a:lnTo>
                <a:lnTo>
                  <a:pt x="5728029" y="6058634"/>
                </a:lnTo>
                <a:lnTo>
                  <a:pt x="5729436" y="6054799"/>
                </a:lnTo>
                <a:cubicBezTo>
                  <a:pt x="5723898" y="6055182"/>
                  <a:pt x="5729436" y="6050388"/>
                  <a:pt x="5728029" y="6045786"/>
                </a:cubicBezTo>
                <a:lnTo>
                  <a:pt x="5728027" y="6045788"/>
                </a:lnTo>
                <a:close/>
                <a:moveTo>
                  <a:pt x="6345777" y="6038115"/>
                </a:moveTo>
                <a:cubicBezTo>
                  <a:pt x="6341733" y="6047320"/>
                  <a:pt x="6346216" y="6053073"/>
                  <a:pt x="6344546" y="6068030"/>
                </a:cubicBezTo>
                <a:lnTo>
                  <a:pt x="6344370" y="6068414"/>
                </a:lnTo>
                <a:lnTo>
                  <a:pt x="6344372" y="6068412"/>
                </a:lnTo>
                <a:lnTo>
                  <a:pt x="6344371" y="6068414"/>
                </a:lnTo>
                <a:cubicBezTo>
                  <a:pt x="6345426" y="6067263"/>
                  <a:pt x="6346481" y="6066688"/>
                  <a:pt x="6347360" y="6066113"/>
                </a:cubicBezTo>
                <a:lnTo>
                  <a:pt x="6346920" y="6065921"/>
                </a:lnTo>
                <a:cubicBezTo>
                  <a:pt x="6349470" y="6062277"/>
                  <a:pt x="6347272" y="6061127"/>
                  <a:pt x="6345778" y="6058634"/>
                </a:cubicBezTo>
                <a:cubicBezTo>
                  <a:pt x="6346745" y="6056908"/>
                  <a:pt x="6349206" y="6057483"/>
                  <a:pt x="6349558" y="6054799"/>
                </a:cubicBezTo>
                <a:cubicBezTo>
                  <a:pt x="6348327" y="6053456"/>
                  <a:pt x="6347536" y="6051539"/>
                  <a:pt x="6346920" y="6049237"/>
                </a:cubicBezTo>
                <a:cubicBezTo>
                  <a:pt x="6349734" y="6047895"/>
                  <a:pt x="6350261" y="6042909"/>
                  <a:pt x="6352107" y="6040224"/>
                </a:cubicBezTo>
                <a:cubicBezTo>
                  <a:pt x="6348591" y="6041759"/>
                  <a:pt x="6348767" y="6037348"/>
                  <a:pt x="6345778" y="6038115"/>
                </a:cubicBezTo>
                <a:close/>
                <a:moveTo>
                  <a:pt x="6371359" y="6036006"/>
                </a:moveTo>
                <a:lnTo>
                  <a:pt x="6370743" y="6036389"/>
                </a:lnTo>
                <a:cubicBezTo>
                  <a:pt x="6370304" y="6036389"/>
                  <a:pt x="6369952" y="6036389"/>
                  <a:pt x="6369600" y="6036389"/>
                </a:cubicBezTo>
                <a:cubicBezTo>
                  <a:pt x="6368721" y="6037731"/>
                  <a:pt x="6368018" y="6038882"/>
                  <a:pt x="6366963" y="6040224"/>
                </a:cubicBezTo>
                <a:cubicBezTo>
                  <a:pt x="6366963" y="6041759"/>
                  <a:pt x="6368282" y="6041567"/>
                  <a:pt x="6369161" y="6041759"/>
                </a:cubicBezTo>
                <a:lnTo>
                  <a:pt x="6369161" y="6041758"/>
                </a:lnTo>
                <a:lnTo>
                  <a:pt x="6369162" y="6041759"/>
                </a:lnTo>
                <a:cubicBezTo>
                  <a:pt x="6369338" y="6041183"/>
                  <a:pt x="6369426" y="6040991"/>
                  <a:pt x="6369601" y="6040416"/>
                </a:cubicBezTo>
                <a:cubicBezTo>
                  <a:pt x="6370041" y="6038882"/>
                  <a:pt x="6370656" y="6037348"/>
                  <a:pt x="6371360" y="6036006"/>
                </a:cubicBezTo>
                <a:lnTo>
                  <a:pt x="6371358" y="6036007"/>
                </a:lnTo>
                <a:close/>
                <a:moveTo>
                  <a:pt x="5908761" y="6034663"/>
                </a:moveTo>
                <a:cubicBezTo>
                  <a:pt x="5910113" y="6033608"/>
                  <a:pt x="5911146" y="6033416"/>
                  <a:pt x="5907806" y="6036389"/>
                </a:cubicBezTo>
                <a:cubicBezTo>
                  <a:pt x="5907806" y="6036389"/>
                  <a:pt x="5907806" y="6038115"/>
                  <a:pt x="5907806" y="6038115"/>
                </a:cubicBezTo>
                <a:lnTo>
                  <a:pt x="5907807" y="6038111"/>
                </a:lnTo>
                <a:lnTo>
                  <a:pt x="5907807" y="6038115"/>
                </a:lnTo>
                <a:cubicBezTo>
                  <a:pt x="5905741" y="6037635"/>
                  <a:pt x="5907411" y="6035718"/>
                  <a:pt x="5908763" y="6034663"/>
                </a:cubicBezTo>
                <a:lnTo>
                  <a:pt x="5908760" y="6034667"/>
                </a:lnTo>
                <a:close/>
                <a:moveTo>
                  <a:pt x="5579635" y="6025267"/>
                </a:moveTo>
                <a:cubicBezTo>
                  <a:pt x="5581569" y="6036006"/>
                  <a:pt x="5576910" y="6042909"/>
                  <a:pt x="5582185" y="6053073"/>
                </a:cubicBezTo>
                <a:lnTo>
                  <a:pt x="5582185" y="6053072"/>
                </a:lnTo>
                <a:lnTo>
                  <a:pt x="5582186" y="6053073"/>
                </a:lnTo>
                <a:lnTo>
                  <a:pt x="5584558" y="6049238"/>
                </a:lnTo>
                <a:lnTo>
                  <a:pt x="5585173" y="6053959"/>
                </a:lnTo>
                <a:lnTo>
                  <a:pt x="5585174" y="6053959"/>
                </a:lnTo>
                <a:lnTo>
                  <a:pt x="5589481" y="6053073"/>
                </a:lnTo>
                <a:lnTo>
                  <a:pt x="5588338" y="6058634"/>
                </a:lnTo>
                <a:lnTo>
                  <a:pt x="5588339" y="6058632"/>
                </a:lnTo>
                <a:lnTo>
                  <a:pt x="5588339" y="6058634"/>
                </a:lnTo>
                <a:lnTo>
                  <a:pt x="5594669" y="6051347"/>
                </a:lnTo>
                <a:lnTo>
                  <a:pt x="5600173" y="6052425"/>
                </a:lnTo>
                <a:lnTo>
                  <a:pt x="5600174" y="6052425"/>
                </a:lnTo>
                <a:cubicBezTo>
                  <a:pt x="5602229" y="6051538"/>
                  <a:pt x="5604295" y="6050292"/>
                  <a:pt x="5605746" y="6051347"/>
                </a:cubicBezTo>
                <a:cubicBezTo>
                  <a:pt x="5602669" y="6050963"/>
                  <a:pt x="5605394" y="6044827"/>
                  <a:pt x="5605746" y="6043676"/>
                </a:cubicBezTo>
                <a:lnTo>
                  <a:pt x="5605745" y="6043676"/>
                </a:lnTo>
                <a:lnTo>
                  <a:pt x="5600603" y="6043245"/>
                </a:lnTo>
                <a:lnTo>
                  <a:pt x="5594669" y="6040224"/>
                </a:lnTo>
                <a:cubicBezTo>
                  <a:pt x="5596076" y="6039649"/>
                  <a:pt x="5596515" y="6038115"/>
                  <a:pt x="5597043" y="6036389"/>
                </a:cubicBezTo>
                <a:cubicBezTo>
                  <a:pt x="5589658" y="6038499"/>
                  <a:pt x="5584032" y="6030828"/>
                  <a:pt x="5579636" y="6025267"/>
                </a:cubicBezTo>
                <a:lnTo>
                  <a:pt x="5579636" y="6025268"/>
                </a:lnTo>
                <a:close/>
                <a:moveTo>
                  <a:pt x="4273326" y="6020617"/>
                </a:moveTo>
                <a:cubicBezTo>
                  <a:pt x="4232414" y="6043717"/>
                  <a:pt x="4119743" y="6053941"/>
                  <a:pt x="4138899" y="6105820"/>
                </a:cubicBezTo>
                <a:lnTo>
                  <a:pt x="4138901" y="6105819"/>
                </a:lnTo>
                <a:lnTo>
                  <a:pt x="4138901" y="6105820"/>
                </a:lnTo>
                <a:cubicBezTo>
                  <a:pt x="4179489" y="6086508"/>
                  <a:pt x="4291835" y="6080070"/>
                  <a:pt x="4273327" y="6020617"/>
                </a:cubicBezTo>
                <a:close/>
                <a:moveTo>
                  <a:pt x="2202033" y="6017398"/>
                </a:moveTo>
                <a:cubicBezTo>
                  <a:pt x="2198827" y="6018534"/>
                  <a:pt x="2197203" y="6022321"/>
                  <a:pt x="2201100" y="6029706"/>
                </a:cubicBezTo>
                <a:cubicBezTo>
                  <a:pt x="2203698" y="6032735"/>
                  <a:pt x="2208568" y="6034250"/>
                  <a:pt x="2211815" y="6033114"/>
                </a:cubicBezTo>
                <a:lnTo>
                  <a:pt x="2211815" y="6033113"/>
                </a:lnTo>
                <a:lnTo>
                  <a:pt x="2211816" y="6033114"/>
                </a:lnTo>
                <a:cubicBezTo>
                  <a:pt x="2214738" y="6031978"/>
                  <a:pt x="2216361" y="6028191"/>
                  <a:pt x="2212465" y="6020996"/>
                </a:cubicBezTo>
                <a:cubicBezTo>
                  <a:pt x="2210030" y="6017777"/>
                  <a:pt x="2205240" y="6016263"/>
                  <a:pt x="2202034" y="6017398"/>
                </a:cubicBezTo>
                <a:lnTo>
                  <a:pt x="2202034" y="6017399"/>
                </a:lnTo>
                <a:close/>
                <a:moveTo>
                  <a:pt x="2274441" y="6016641"/>
                </a:moveTo>
                <a:cubicBezTo>
                  <a:pt x="2271235" y="6017777"/>
                  <a:pt x="2269611" y="6021564"/>
                  <a:pt x="2273508" y="6028948"/>
                </a:cubicBezTo>
                <a:cubicBezTo>
                  <a:pt x="2275780" y="6031978"/>
                  <a:pt x="2280651" y="6033871"/>
                  <a:pt x="2283898" y="6032357"/>
                </a:cubicBezTo>
                <a:lnTo>
                  <a:pt x="2283899" y="6032357"/>
                </a:lnTo>
                <a:cubicBezTo>
                  <a:pt x="2287146" y="6031220"/>
                  <a:pt x="2288769" y="6027434"/>
                  <a:pt x="2284873" y="6020239"/>
                </a:cubicBezTo>
                <a:cubicBezTo>
                  <a:pt x="2282438" y="6017020"/>
                  <a:pt x="2277648" y="6015505"/>
                  <a:pt x="2274442" y="6016641"/>
                </a:cubicBezTo>
                <a:close/>
                <a:moveTo>
                  <a:pt x="5771105" y="6015870"/>
                </a:moveTo>
                <a:cubicBezTo>
                  <a:pt x="5769962" y="6016062"/>
                  <a:pt x="5769434" y="6017021"/>
                  <a:pt x="5769259" y="6018555"/>
                </a:cubicBezTo>
                <a:cubicBezTo>
                  <a:pt x="5769698" y="6018555"/>
                  <a:pt x="5770226" y="6018747"/>
                  <a:pt x="5770665" y="6018747"/>
                </a:cubicBezTo>
                <a:lnTo>
                  <a:pt x="5770666" y="6018747"/>
                </a:lnTo>
                <a:cubicBezTo>
                  <a:pt x="5771106" y="6017980"/>
                  <a:pt x="5771545" y="6017213"/>
                  <a:pt x="5771897" y="6016637"/>
                </a:cubicBezTo>
                <a:cubicBezTo>
                  <a:pt x="5771633" y="6016446"/>
                  <a:pt x="5771281" y="6016062"/>
                  <a:pt x="5771106" y="6015870"/>
                </a:cubicBezTo>
                <a:close/>
                <a:moveTo>
                  <a:pt x="1528974" y="6013422"/>
                </a:moveTo>
                <a:lnTo>
                  <a:pt x="1538187" y="6020522"/>
                </a:lnTo>
                <a:lnTo>
                  <a:pt x="1538189" y="6020523"/>
                </a:lnTo>
                <a:lnTo>
                  <a:pt x="1549106" y="6015695"/>
                </a:lnTo>
                <a:lnTo>
                  <a:pt x="1553448" y="6027605"/>
                </a:lnTo>
                <a:cubicBezTo>
                  <a:pt x="1551743" y="6036043"/>
                  <a:pt x="1542085" y="6044599"/>
                  <a:pt x="1531937" y="6048018"/>
                </a:cubicBezTo>
                <a:lnTo>
                  <a:pt x="1517285" y="6048640"/>
                </a:lnTo>
                <a:lnTo>
                  <a:pt x="1505597" y="6030842"/>
                </a:lnTo>
                <a:close/>
                <a:moveTo>
                  <a:pt x="1390652" y="6008878"/>
                </a:moveTo>
                <a:lnTo>
                  <a:pt x="1407863" y="6031599"/>
                </a:lnTo>
                <a:lnTo>
                  <a:pt x="1384809" y="6049775"/>
                </a:lnTo>
                <a:lnTo>
                  <a:pt x="1367275" y="6026676"/>
                </a:lnTo>
                <a:close/>
                <a:moveTo>
                  <a:pt x="2317463" y="6001447"/>
                </a:moveTo>
                <a:cubicBezTo>
                  <a:pt x="2314176" y="6002630"/>
                  <a:pt x="2312471" y="6006417"/>
                  <a:pt x="2316368" y="6013801"/>
                </a:cubicBezTo>
                <a:cubicBezTo>
                  <a:pt x="2318966" y="6017209"/>
                  <a:pt x="2323836" y="6018724"/>
                  <a:pt x="2327083" y="6017588"/>
                </a:cubicBezTo>
                <a:lnTo>
                  <a:pt x="2327083" y="6017587"/>
                </a:lnTo>
                <a:lnTo>
                  <a:pt x="2327084" y="6017588"/>
                </a:lnTo>
                <a:cubicBezTo>
                  <a:pt x="2330331" y="6016452"/>
                  <a:pt x="2331955" y="6011908"/>
                  <a:pt x="2328058" y="6004713"/>
                </a:cubicBezTo>
                <a:cubicBezTo>
                  <a:pt x="2325622" y="6001683"/>
                  <a:pt x="2320752" y="6000263"/>
                  <a:pt x="2317464" y="6001447"/>
                </a:cubicBezTo>
                <a:close/>
                <a:moveTo>
                  <a:pt x="1032834" y="5995626"/>
                </a:moveTo>
                <a:lnTo>
                  <a:pt x="1037502" y="6006701"/>
                </a:lnTo>
                <a:lnTo>
                  <a:pt x="1030237" y="6016072"/>
                </a:lnTo>
                <a:lnTo>
                  <a:pt x="1025570" y="6004997"/>
                </a:lnTo>
                <a:close/>
                <a:moveTo>
                  <a:pt x="5725655" y="5994009"/>
                </a:moveTo>
                <a:cubicBezTo>
                  <a:pt x="5725831" y="5995927"/>
                  <a:pt x="5725391" y="5997077"/>
                  <a:pt x="5724424" y="5997461"/>
                </a:cubicBezTo>
                <a:cubicBezTo>
                  <a:pt x="5724336" y="6000913"/>
                  <a:pt x="5725919" y="6001296"/>
                  <a:pt x="5725655" y="6004748"/>
                </a:cubicBezTo>
                <a:cubicBezTo>
                  <a:pt x="5724248" y="6005131"/>
                  <a:pt x="5724952" y="6006857"/>
                  <a:pt x="5725655" y="6006857"/>
                </a:cubicBezTo>
                <a:lnTo>
                  <a:pt x="5725656" y="6006855"/>
                </a:lnTo>
                <a:lnTo>
                  <a:pt x="5725656" y="6006857"/>
                </a:lnTo>
                <a:cubicBezTo>
                  <a:pt x="5726007" y="6004748"/>
                  <a:pt x="5728029" y="6005515"/>
                  <a:pt x="5728029" y="6003022"/>
                </a:cubicBezTo>
                <a:cubicBezTo>
                  <a:pt x="5726095" y="6000146"/>
                  <a:pt x="5727502" y="5997461"/>
                  <a:pt x="5728029" y="5994201"/>
                </a:cubicBezTo>
                <a:lnTo>
                  <a:pt x="5726211" y="5994054"/>
                </a:lnTo>
                <a:close/>
                <a:moveTo>
                  <a:pt x="5870268" y="5984613"/>
                </a:moveTo>
                <a:cubicBezTo>
                  <a:pt x="5867279" y="5980202"/>
                  <a:pt x="5867103" y="5990557"/>
                  <a:pt x="5869125" y="5989982"/>
                </a:cubicBezTo>
                <a:lnTo>
                  <a:pt x="5869125" y="5989979"/>
                </a:lnTo>
                <a:lnTo>
                  <a:pt x="5869126" y="5989982"/>
                </a:lnTo>
                <a:cubicBezTo>
                  <a:pt x="5869038" y="5989982"/>
                  <a:pt x="5869829" y="5983846"/>
                  <a:pt x="5870269" y="5984613"/>
                </a:cubicBezTo>
                <a:lnTo>
                  <a:pt x="5870267" y="5984614"/>
                </a:lnTo>
                <a:close/>
                <a:moveTo>
                  <a:pt x="5845345" y="5983366"/>
                </a:moveTo>
                <a:cubicBezTo>
                  <a:pt x="5844751" y="5983030"/>
                  <a:pt x="5844334" y="5983078"/>
                  <a:pt x="5844070" y="5984613"/>
                </a:cubicBezTo>
                <a:cubicBezTo>
                  <a:pt x="5844597" y="5984708"/>
                  <a:pt x="5845586" y="5986194"/>
                  <a:pt x="5846125" y="5987584"/>
                </a:cubicBezTo>
                <a:lnTo>
                  <a:pt x="5845477" y="5989982"/>
                </a:lnTo>
                <a:lnTo>
                  <a:pt x="5841895" y="5989287"/>
                </a:lnTo>
                <a:lnTo>
                  <a:pt x="5841894" y="5989287"/>
                </a:lnTo>
                <a:lnTo>
                  <a:pt x="5837918" y="5991899"/>
                </a:lnTo>
                <a:lnTo>
                  <a:pt x="5837104" y="5988352"/>
                </a:lnTo>
                <a:lnTo>
                  <a:pt x="5837103" y="5988352"/>
                </a:lnTo>
                <a:cubicBezTo>
                  <a:pt x="5835521" y="5987824"/>
                  <a:pt x="5833389" y="5987872"/>
                  <a:pt x="5832994" y="5988256"/>
                </a:cubicBezTo>
                <a:cubicBezTo>
                  <a:pt x="5834312" y="5990557"/>
                  <a:pt x="5833829" y="5990797"/>
                  <a:pt x="5833081" y="5991036"/>
                </a:cubicBezTo>
                <a:lnTo>
                  <a:pt x="5831587" y="5993816"/>
                </a:lnTo>
                <a:lnTo>
                  <a:pt x="5829215" y="5989982"/>
                </a:lnTo>
                <a:lnTo>
                  <a:pt x="5829214" y="5989982"/>
                </a:lnTo>
                <a:lnTo>
                  <a:pt x="5824433" y="5995998"/>
                </a:lnTo>
                <a:lnTo>
                  <a:pt x="5817874" y="5993817"/>
                </a:lnTo>
                <a:lnTo>
                  <a:pt x="5817873" y="5993817"/>
                </a:lnTo>
                <a:cubicBezTo>
                  <a:pt x="5822620" y="5997844"/>
                  <a:pt x="5811016" y="6005899"/>
                  <a:pt x="5815500" y="6014144"/>
                </a:cubicBezTo>
                <a:lnTo>
                  <a:pt x="5816115" y="6017021"/>
                </a:lnTo>
                <a:lnTo>
                  <a:pt x="5816115" y="6017018"/>
                </a:lnTo>
                <a:lnTo>
                  <a:pt x="5816116" y="6017021"/>
                </a:lnTo>
                <a:lnTo>
                  <a:pt x="5816731" y="6014144"/>
                </a:lnTo>
                <a:lnTo>
                  <a:pt x="5821653" y="6014144"/>
                </a:lnTo>
                <a:lnTo>
                  <a:pt x="5821653" y="6017404"/>
                </a:lnTo>
                <a:cubicBezTo>
                  <a:pt x="5823499" y="6017980"/>
                  <a:pt x="5825433" y="6018747"/>
                  <a:pt x="5827016" y="6020856"/>
                </a:cubicBezTo>
                <a:cubicBezTo>
                  <a:pt x="5827367" y="6021240"/>
                  <a:pt x="5827455" y="6022007"/>
                  <a:pt x="5827455" y="6022582"/>
                </a:cubicBezTo>
                <a:cubicBezTo>
                  <a:pt x="5827455" y="6022966"/>
                  <a:pt x="5827280" y="6023541"/>
                  <a:pt x="5827016" y="6023924"/>
                </a:cubicBezTo>
                <a:lnTo>
                  <a:pt x="5825258" y="6023924"/>
                </a:lnTo>
                <a:lnTo>
                  <a:pt x="5820687" y="6021048"/>
                </a:lnTo>
                <a:lnTo>
                  <a:pt x="5819544" y="6020664"/>
                </a:lnTo>
                <a:lnTo>
                  <a:pt x="5819543" y="6020664"/>
                </a:lnTo>
                <a:lnTo>
                  <a:pt x="5819280" y="6021431"/>
                </a:lnTo>
                <a:lnTo>
                  <a:pt x="5817621" y="6022797"/>
                </a:lnTo>
                <a:lnTo>
                  <a:pt x="5815501" y="6021431"/>
                </a:lnTo>
                <a:lnTo>
                  <a:pt x="5815500" y="6021431"/>
                </a:lnTo>
                <a:cubicBezTo>
                  <a:pt x="5815939" y="6024500"/>
                  <a:pt x="5814181" y="6024691"/>
                  <a:pt x="5814181" y="6026993"/>
                </a:cubicBezTo>
                <a:cubicBezTo>
                  <a:pt x="5816906" y="6026801"/>
                  <a:pt x="5818137" y="6028527"/>
                  <a:pt x="5817873" y="6032554"/>
                </a:cubicBezTo>
                <a:cubicBezTo>
                  <a:pt x="5816291" y="6030253"/>
                  <a:pt x="5814181" y="6031595"/>
                  <a:pt x="5812950" y="6034663"/>
                </a:cubicBezTo>
                <a:cubicBezTo>
                  <a:pt x="5819543" y="6033704"/>
                  <a:pt x="5809961" y="6039649"/>
                  <a:pt x="5814181" y="6040224"/>
                </a:cubicBezTo>
                <a:lnTo>
                  <a:pt x="5813566" y="6042909"/>
                </a:lnTo>
                <a:lnTo>
                  <a:pt x="5813567" y="6042908"/>
                </a:lnTo>
                <a:lnTo>
                  <a:pt x="5813567" y="6042909"/>
                </a:lnTo>
                <a:lnTo>
                  <a:pt x="5815500" y="6041950"/>
                </a:lnTo>
                <a:lnTo>
                  <a:pt x="5815500" y="6043676"/>
                </a:lnTo>
                <a:lnTo>
                  <a:pt x="5815324" y="6044060"/>
                </a:lnTo>
                <a:lnTo>
                  <a:pt x="5815325" y="6044059"/>
                </a:lnTo>
                <a:lnTo>
                  <a:pt x="5815325" y="6044060"/>
                </a:lnTo>
                <a:lnTo>
                  <a:pt x="5819280" y="6042526"/>
                </a:lnTo>
                <a:lnTo>
                  <a:pt x="5819895" y="6042909"/>
                </a:lnTo>
                <a:lnTo>
                  <a:pt x="5820071" y="6043676"/>
                </a:lnTo>
                <a:cubicBezTo>
                  <a:pt x="5820159" y="6044251"/>
                  <a:pt x="5820335" y="6045019"/>
                  <a:pt x="5820510" y="6045786"/>
                </a:cubicBezTo>
                <a:lnTo>
                  <a:pt x="5820511" y="6045785"/>
                </a:lnTo>
                <a:lnTo>
                  <a:pt x="5820511" y="6045786"/>
                </a:lnTo>
                <a:cubicBezTo>
                  <a:pt x="5822225" y="6046457"/>
                  <a:pt x="5822841" y="6045498"/>
                  <a:pt x="5823335" y="6044371"/>
                </a:cubicBezTo>
                <a:lnTo>
                  <a:pt x="5825433" y="6041951"/>
                </a:lnTo>
                <a:lnTo>
                  <a:pt x="5826729" y="6046672"/>
                </a:lnTo>
                <a:lnTo>
                  <a:pt x="5826731" y="6046672"/>
                </a:lnTo>
                <a:cubicBezTo>
                  <a:pt x="5828643" y="6046840"/>
                  <a:pt x="5831148" y="6046073"/>
                  <a:pt x="5831588" y="6045786"/>
                </a:cubicBezTo>
                <a:cubicBezTo>
                  <a:pt x="5829302" y="6045018"/>
                  <a:pt x="5829038" y="6043101"/>
                  <a:pt x="5829478" y="6040943"/>
                </a:cubicBezTo>
                <a:lnTo>
                  <a:pt x="5831588" y="6034663"/>
                </a:lnTo>
                <a:lnTo>
                  <a:pt x="5833609" y="6035430"/>
                </a:lnTo>
                <a:lnTo>
                  <a:pt x="5833609" y="6035429"/>
                </a:lnTo>
                <a:lnTo>
                  <a:pt x="5833610" y="6035430"/>
                </a:lnTo>
                <a:lnTo>
                  <a:pt x="5834226" y="6032554"/>
                </a:lnTo>
                <a:lnTo>
                  <a:pt x="5838203" y="6029749"/>
                </a:lnTo>
                <a:lnTo>
                  <a:pt x="5841125" y="6031547"/>
                </a:lnTo>
                <a:lnTo>
                  <a:pt x="5841126" y="6031547"/>
                </a:lnTo>
                <a:lnTo>
                  <a:pt x="5846708" y="6032554"/>
                </a:lnTo>
                <a:lnTo>
                  <a:pt x="5846773" y="6037683"/>
                </a:lnTo>
                <a:cubicBezTo>
                  <a:pt x="5847455" y="6039025"/>
                  <a:pt x="5848114" y="6040512"/>
                  <a:pt x="5846708" y="6043676"/>
                </a:cubicBezTo>
                <a:lnTo>
                  <a:pt x="5846709" y="6043675"/>
                </a:lnTo>
                <a:lnTo>
                  <a:pt x="5846709" y="6043676"/>
                </a:lnTo>
                <a:lnTo>
                  <a:pt x="5849928" y="6042645"/>
                </a:lnTo>
                <a:lnTo>
                  <a:pt x="5851631" y="6045786"/>
                </a:lnTo>
                <a:lnTo>
                  <a:pt x="5851015" y="6048470"/>
                </a:lnTo>
                <a:lnTo>
                  <a:pt x="5852862" y="6049237"/>
                </a:lnTo>
                <a:cubicBezTo>
                  <a:pt x="5850664" y="6050388"/>
                  <a:pt x="5853037" y="6058059"/>
                  <a:pt x="5850488" y="6058634"/>
                </a:cubicBezTo>
                <a:lnTo>
                  <a:pt x="5849253" y="6058397"/>
                </a:lnTo>
                <a:lnTo>
                  <a:pt x="5847115" y="6057986"/>
                </a:lnTo>
                <a:cubicBezTo>
                  <a:pt x="5846335" y="6057243"/>
                  <a:pt x="5845609" y="6056428"/>
                  <a:pt x="5844071" y="6056908"/>
                </a:cubicBezTo>
                <a:lnTo>
                  <a:pt x="5844070" y="6056908"/>
                </a:lnTo>
                <a:cubicBezTo>
                  <a:pt x="5844862" y="6062853"/>
                  <a:pt x="5839675" y="6059401"/>
                  <a:pt x="5842928" y="6064195"/>
                </a:cubicBezTo>
                <a:lnTo>
                  <a:pt x="5833104" y="6064770"/>
                </a:lnTo>
                <a:lnTo>
                  <a:pt x="5827661" y="6064464"/>
                </a:lnTo>
                <a:lnTo>
                  <a:pt x="5822885" y="6064195"/>
                </a:lnTo>
                <a:lnTo>
                  <a:pt x="5821005" y="6060479"/>
                </a:lnTo>
                <a:cubicBezTo>
                  <a:pt x="5819456" y="6060599"/>
                  <a:pt x="5817698" y="6061031"/>
                  <a:pt x="5817874" y="6058634"/>
                </a:cubicBezTo>
                <a:lnTo>
                  <a:pt x="5818314" y="6058442"/>
                </a:lnTo>
                <a:cubicBezTo>
                  <a:pt x="5817874" y="6057867"/>
                  <a:pt x="5817522" y="6057292"/>
                  <a:pt x="5816907" y="6057292"/>
                </a:cubicBezTo>
                <a:lnTo>
                  <a:pt x="5816906" y="6057292"/>
                </a:lnTo>
                <a:cubicBezTo>
                  <a:pt x="5816906" y="6057292"/>
                  <a:pt x="5816730" y="6057292"/>
                  <a:pt x="5816730" y="6057292"/>
                </a:cubicBezTo>
                <a:lnTo>
                  <a:pt x="5815500" y="6062468"/>
                </a:lnTo>
                <a:lnTo>
                  <a:pt x="5813676" y="6061031"/>
                </a:lnTo>
                <a:lnTo>
                  <a:pt x="5813675" y="6061031"/>
                </a:lnTo>
                <a:lnTo>
                  <a:pt x="5811719" y="6064194"/>
                </a:lnTo>
                <a:lnTo>
                  <a:pt x="5810412" y="6061055"/>
                </a:lnTo>
                <a:cubicBezTo>
                  <a:pt x="5809588" y="6061319"/>
                  <a:pt x="5808379" y="6061990"/>
                  <a:pt x="5806797" y="6060360"/>
                </a:cubicBezTo>
                <a:lnTo>
                  <a:pt x="5806796" y="6060360"/>
                </a:lnTo>
                <a:cubicBezTo>
                  <a:pt x="5807060" y="6063620"/>
                  <a:pt x="5804687" y="6065154"/>
                  <a:pt x="5806796" y="6065921"/>
                </a:cubicBezTo>
                <a:lnTo>
                  <a:pt x="5806005" y="6066880"/>
                </a:lnTo>
                <a:lnTo>
                  <a:pt x="5805390" y="6068030"/>
                </a:lnTo>
                <a:cubicBezTo>
                  <a:pt x="5805566" y="6071290"/>
                  <a:pt x="5803983" y="6071674"/>
                  <a:pt x="5804247" y="6075317"/>
                </a:cubicBezTo>
                <a:lnTo>
                  <a:pt x="5804247" y="6077043"/>
                </a:lnTo>
                <a:lnTo>
                  <a:pt x="5804248" y="6077043"/>
                </a:lnTo>
                <a:lnTo>
                  <a:pt x="5805390" y="6077043"/>
                </a:lnTo>
                <a:cubicBezTo>
                  <a:pt x="5803983" y="6079344"/>
                  <a:pt x="5804423" y="6080879"/>
                  <a:pt x="5806796" y="6080879"/>
                </a:cubicBezTo>
                <a:lnTo>
                  <a:pt x="5806796" y="6081454"/>
                </a:lnTo>
                <a:lnTo>
                  <a:pt x="5806797" y="6081451"/>
                </a:lnTo>
                <a:lnTo>
                  <a:pt x="5806797" y="6081454"/>
                </a:lnTo>
                <a:cubicBezTo>
                  <a:pt x="5807237" y="6078386"/>
                  <a:pt x="5808556" y="6075701"/>
                  <a:pt x="5810402" y="6073975"/>
                </a:cubicBezTo>
                <a:lnTo>
                  <a:pt x="5807419" y="6072444"/>
                </a:lnTo>
                <a:lnTo>
                  <a:pt x="5810401" y="6073783"/>
                </a:lnTo>
                <a:lnTo>
                  <a:pt x="5810401" y="6073782"/>
                </a:lnTo>
                <a:lnTo>
                  <a:pt x="5810402" y="6073783"/>
                </a:lnTo>
                <a:lnTo>
                  <a:pt x="5810752" y="6073592"/>
                </a:lnTo>
                <a:lnTo>
                  <a:pt x="5811719" y="6073975"/>
                </a:lnTo>
                <a:cubicBezTo>
                  <a:pt x="5811807" y="6073975"/>
                  <a:pt x="5811719" y="6073975"/>
                  <a:pt x="5811719" y="6074167"/>
                </a:cubicBezTo>
                <a:lnTo>
                  <a:pt x="5811720" y="6074166"/>
                </a:lnTo>
                <a:lnTo>
                  <a:pt x="5811720" y="6074167"/>
                </a:lnTo>
                <a:lnTo>
                  <a:pt x="5812949" y="6073592"/>
                </a:lnTo>
                <a:lnTo>
                  <a:pt x="5812335" y="6075317"/>
                </a:lnTo>
                <a:lnTo>
                  <a:pt x="5812950" y="6077043"/>
                </a:lnTo>
                <a:lnTo>
                  <a:pt x="5810578" y="6077043"/>
                </a:lnTo>
                <a:lnTo>
                  <a:pt x="5810753" y="6076084"/>
                </a:lnTo>
                <a:lnTo>
                  <a:pt x="5810751" y="6076088"/>
                </a:lnTo>
                <a:lnTo>
                  <a:pt x="5810752" y="6076084"/>
                </a:lnTo>
                <a:cubicBezTo>
                  <a:pt x="5809610" y="6077427"/>
                  <a:pt x="5808555" y="6079153"/>
                  <a:pt x="5808203" y="6081262"/>
                </a:cubicBezTo>
                <a:lnTo>
                  <a:pt x="5808204" y="6081262"/>
                </a:lnTo>
                <a:lnTo>
                  <a:pt x="5810482" y="6081302"/>
                </a:lnTo>
                <a:lnTo>
                  <a:pt x="5810939" y="6081310"/>
                </a:lnTo>
                <a:lnTo>
                  <a:pt x="5810940" y="6081310"/>
                </a:lnTo>
                <a:lnTo>
                  <a:pt x="5812950" y="6077043"/>
                </a:lnTo>
                <a:lnTo>
                  <a:pt x="5814972" y="6078002"/>
                </a:lnTo>
                <a:lnTo>
                  <a:pt x="5814971" y="6078001"/>
                </a:lnTo>
                <a:lnTo>
                  <a:pt x="5814973" y="6078002"/>
                </a:lnTo>
                <a:lnTo>
                  <a:pt x="5814182" y="6075317"/>
                </a:lnTo>
                <a:cubicBezTo>
                  <a:pt x="5815149" y="6074933"/>
                  <a:pt x="5814907" y="6074071"/>
                  <a:pt x="5814709" y="6073256"/>
                </a:cubicBezTo>
                <a:lnTo>
                  <a:pt x="5815500" y="6071483"/>
                </a:lnTo>
                <a:lnTo>
                  <a:pt x="5823576" y="6080039"/>
                </a:lnTo>
                <a:cubicBezTo>
                  <a:pt x="5825850" y="6082269"/>
                  <a:pt x="5828114" y="6084426"/>
                  <a:pt x="5831587" y="6088166"/>
                </a:cubicBezTo>
                <a:cubicBezTo>
                  <a:pt x="5828510" y="6090850"/>
                  <a:pt x="5837213" y="6101206"/>
                  <a:pt x="5831587" y="6097562"/>
                </a:cubicBezTo>
                <a:cubicBezTo>
                  <a:pt x="5831939" y="6102548"/>
                  <a:pt x="5836334" y="6101973"/>
                  <a:pt x="5836774" y="6106767"/>
                </a:cubicBezTo>
                <a:lnTo>
                  <a:pt x="5836774" y="6106766"/>
                </a:lnTo>
                <a:lnTo>
                  <a:pt x="5836775" y="6106767"/>
                </a:lnTo>
                <a:lnTo>
                  <a:pt x="5838663" y="6105210"/>
                </a:lnTo>
                <a:lnTo>
                  <a:pt x="5837917" y="6108685"/>
                </a:lnTo>
                <a:lnTo>
                  <a:pt x="5837567" y="6108875"/>
                </a:lnTo>
                <a:lnTo>
                  <a:pt x="5837567" y="6108875"/>
                </a:lnTo>
                <a:lnTo>
                  <a:pt x="5837565" y="6108876"/>
                </a:lnTo>
                <a:lnTo>
                  <a:pt x="5837567" y="6108875"/>
                </a:lnTo>
                <a:lnTo>
                  <a:pt x="5837566" y="6108876"/>
                </a:lnTo>
                <a:cubicBezTo>
                  <a:pt x="5838094" y="6108876"/>
                  <a:pt x="5838973" y="6108685"/>
                  <a:pt x="5839764" y="6108493"/>
                </a:cubicBezTo>
                <a:lnTo>
                  <a:pt x="5842312" y="6108109"/>
                </a:lnTo>
                <a:lnTo>
                  <a:pt x="5843279" y="6109643"/>
                </a:lnTo>
                <a:cubicBezTo>
                  <a:pt x="5843279" y="6110602"/>
                  <a:pt x="5842752" y="6111369"/>
                  <a:pt x="5842136" y="6111177"/>
                </a:cubicBezTo>
                <a:cubicBezTo>
                  <a:pt x="5841521" y="6111177"/>
                  <a:pt x="5840906" y="6111369"/>
                  <a:pt x="5840115" y="6111561"/>
                </a:cubicBezTo>
                <a:cubicBezTo>
                  <a:pt x="5839060" y="6111945"/>
                  <a:pt x="5837829" y="6112328"/>
                  <a:pt x="5836598" y="6111561"/>
                </a:cubicBezTo>
                <a:lnTo>
                  <a:pt x="5836774" y="6112328"/>
                </a:lnTo>
                <a:cubicBezTo>
                  <a:pt x="5835279" y="6111753"/>
                  <a:pt x="5832378" y="6117697"/>
                  <a:pt x="5835367" y="6117889"/>
                </a:cubicBezTo>
                <a:lnTo>
                  <a:pt x="5835192" y="6118273"/>
                </a:lnTo>
                <a:lnTo>
                  <a:pt x="5835193" y="6118273"/>
                </a:lnTo>
                <a:lnTo>
                  <a:pt x="5835367" y="6118273"/>
                </a:lnTo>
                <a:cubicBezTo>
                  <a:pt x="5836334" y="6118465"/>
                  <a:pt x="5837301" y="6118465"/>
                  <a:pt x="5837917" y="6118656"/>
                </a:cubicBezTo>
                <a:lnTo>
                  <a:pt x="5838532" y="6118848"/>
                </a:lnTo>
                <a:lnTo>
                  <a:pt x="5838708" y="6119423"/>
                </a:lnTo>
                <a:cubicBezTo>
                  <a:pt x="5839060" y="6120190"/>
                  <a:pt x="5839148" y="6120957"/>
                  <a:pt x="5839148" y="6121725"/>
                </a:cubicBezTo>
                <a:cubicBezTo>
                  <a:pt x="5839148" y="6124026"/>
                  <a:pt x="5837653" y="6125560"/>
                  <a:pt x="5836598" y="6126710"/>
                </a:cubicBezTo>
                <a:cubicBezTo>
                  <a:pt x="5835543" y="6127669"/>
                  <a:pt x="5834664" y="6128628"/>
                  <a:pt x="5834576" y="6129970"/>
                </a:cubicBezTo>
                <a:cubicBezTo>
                  <a:pt x="5834576" y="6130162"/>
                  <a:pt x="5834400" y="6130354"/>
                  <a:pt x="5834400" y="6130546"/>
                </a:cubicBezTo>
                <a:lnTo>
                  <a:pt x="5835367" y="6130929"/>
                </a:lnTo>
                <a:lnTo>
                  <a:pt x="5829214" y="6136489"/>
                </a:lnTo>
                <a:lnTo>
                  <a:pt x="5825533" y="6130473"/>
                </a:lnTo>
                <a:lnTo>
                  <a:pt x="5825532" y="6130473"/>
                </a:lnTo>
                <a:lnTo>
                  <a:pt x="5819281" y="6130929"/>
                </a:lnTo>
                <a:lnTo>
                  <a:pt x="5817874" y="6121533"/>
                </a:lnTo>
                <a:lnTo>
                  <a:pt x="5817873" y="6121535"/>
                </a:lnTo>
                <a:lnTo>
                  <a:pt x="5817873" y="6121533"/>
                </a:lnTo>
                <a:cubicBezTo>
                  <a:pt x="5813741" y="6125943"/>
                  <a:pt x="5819983" y="6125368"/>
                  <a:pt x="5814181" y="6129012"/>
                </a:cubicBezTo>
                <a:cubicBezTo>
                  <a:pt x="5818928" y="6141668"/>
                  <a:pt x="5830708" y="6138025"/>
                  <a:pt x="5830444" y="6154900"/>
                </a:cubicBezTo>
                <a:cubicBezTo>
                  <a:pt x="5827192" y="6154708"/>
                  <a:pt x="5828950" y="6156242"/>
                  <a:pt x="5829214" y="6158543"/>
                </a:cubicBezTo>
                <a:lnTo>
                  <a:pt x="5826664" y="6162379"/>
                </a:lnTo>
                <a:lnTo>
                  <a:pt x="5820511" y="6160461"/>
                </a:lnTo>
                <a:lnTo>
                  <a:pt x="5820510" y="6160461"/>
                </a:lnTo>
                <a:cubicBezTo>
                  <a:pt x="5820598" y="6166214"/>
                  <a:pt x="5818401" y="6166406"/>
                  <a:pt x="5815500" y="6171583"/>
                </a:cubicBezTo>
                <a:cubicBezTo>
                  <a:pt x="5816994" y="6171200"/>
                  <a:pt x="5817609" y="6172159"/>
                  <a:pt x="5817873" y="6173501"/>
                </a:cubicBezTo>
                <a:cubicBezTo>
                  <a:pt x="5816115" y="6173309"/>
                  <a:pt x="5814357" y="6173118"/>
                  <a:pt x="5814181" y="6175227"/>
                </a:cubicBezTo>
                <a:cubicBezTo>
                  <a:pt x="5816027" y="6176761"/>
                  <a:pt x="5816027" y="6181363"/>
                  <a:pt x="5816730" y="6184623"/>
                </a:cubicBezTo>
                <a:lnTo>
                  <a:pt x="5814182" y="6186348"/>
                </a:lnTo>
                <a:lnTo>
                  <a:pt x="5814182" y="6186349"/>
                </a:lnTo>
                <a:cubicBezTo>
                  <a:pt x="5817566" y="6187116"/>
                  <a:pt x="5820028" y="6186397"/>
                  <a:pt x="5822149" y="6185150"/>
                </a:cubicBezTo>
                <a:lnTo>
                  <a:pt x="5828071" y="6180789"/>
                </a:lnTo>
                <a:lnTo>
                  <a:pt x="5828071" y="6186349"/>
                </a:lnTo>
                <a:lnTo>
                  <a:pt x="5828072" y="6186347"/>
                </a:lnTo>
                <a:lnTo>
                  <a:pt x="5828072" y="6186349"/>
                </a:lnTo>
                <a:lnTo>
                  <a:pt x="5831587" y="6182707"/>
                </a:lnTo>
                <a:lnTo>
                  <a:pt x="5832818" y="6187883"/>
                </a:lnTo>
                <a:cubicBezTo>
                  <a:pt x="5832994" y="6187883"/>
                  <a:pt x="5833345" y="6188075"/>
                  <a:pt x="5833609" y="6188267"/>
                </a:cubicBezTo>
                <a:cubicBezTo>
                  <a:pt x="5835367" y="6189034"/>
                  <a:pt x="5837389" y="6189993"/>
                  <a:pt x="5838972" y="6192294"/>
                </a:cubicBezTo>
                <a:cubicBezTo>
                  <a:pt x="5839235" y="6192869"/>
                  <a:pt x="5839323" y="6193253"/>
                  <a:pt x="5839323" y="6193828"/>
                </a:cubicBezTo>
                <a:cubicBezTo>
                  <a:pt x="5839323" y="6194212"/>
                  <a:pt x="5839235" y="6194979"/>
                  <a:pt x="5838972" y="6195362"/>
                </a:cubicBezTo>
                <a:lnTo>
                  <a:pt x="5836951" y="6195362"/>
                </a:lnTo>
                <a:lnTo>
                  <a:pt x="5832819" y="6192294"/>
                </a:lnTo>
                <a:cubicBezTo>
                  <a:pt x="5832467" y="6192102"/>
                  <a:pt x="5831940" y="6191911"/>
                  <a:pt x="5831588" y="6191719"/>
                </a:cubicBezTo>
                <a:lnTo>
                  <a:pt x="5831587" y="6191719"/>
                </a:lnTo>
                <a:lnTo>
                  <a:pt x="5831587" y="6191911"/>
                </a:lnTo>
                <a:cubicBezTo>
                  <a:pt x="5831939" y="6198622"/>
                  <a:pt x="5833961" y="6204567"/>
                  <a:pt x="5829214" y="6206868"/>
                </a:cubicBezTo>
                <a:cubicBezTo>
                  <a:pt x="5832906" y="6211662"/>
                  <a:pt x="5835543" y="6215881"/>
                  <a:pt x="5840378" y="6215881"/>
                </a:cubicBezTo>
                <a:cubicBezTo>
                  <a:pt x="5837126" y="6216840"/>
                  <a:pt x="5838268" y="6224127"/>
                  <a:pt x="5835367" y="6225278"/>
                </a:cubicBezTo>
                <a:cubicBezTo>
                  <a:pt x="5839499" y="6224894"/>
                  <a:pt x="5839060" y="6231031"/>
                  <a:pt x="5841697" y="6232565"/>
                </a:cubicBezTo>
                <a:cubicBezTo>
                  <a:pt x="5840818" y="6232756"/>
                  <a:pt x="5840642" y="6234099"/>
                  <a:pt x="5840554" y="6235441"/>
                </a:cubicBezTo>
                <a:cubicBezTo>
                  <a:pt x="5841082" y="6236784"/>
                  <a:pt x="5841609" y="6237934"/>
                  <a:pt x="5842136" y="6238701"/>
                </a:cubicBezTo>
                <a:cubicBezTo>
                  <a:pt x="5844334" y="6239468"/>
                  <a:pt x="5845829" y="6241961"/>
                  <a:pt x="5846884" y="6243879"/>
                </a:cubicBezTo>
                <a:cubicBezTo>
                  <a:pt x="5847411" y="6245029"/>
                  <a:pt x="5847763" y="6245988"/>
                  <a:pt x="5848290" y="6246564"/>
                </a:cubicBezTo>
                <a:cubicBezTo>
                  <a:pt x="5848554" y="6246947"/>
                  <a:pt x="5848730" y="6247331"/>
                  <a:pt x="5848906" y="6247714"/>
                </a:cubicBezTo>
                <a:lnTo>
                  <a:pt x="5848906" y="6247713"/>
                </a:lnTo>
                <a:lnTo>
                  <a:pt x="5848907" y="6247714"/>
                </a:lnTo>
                <a:lnTo>
                  <a:pt x="5849081" y="6247523"/>
                </a:lnTo>
                <a:lnTo>
                  <a:pt x="5850488" y="6256919"/>
                </a:lnTo>
                <a:cubicBezTo>
                  <a:pt x="5848466" y="6257111"/>
                  <a:pt x="5845741" y="6255960"/>
                  <a:pt x="5845477" y="6258645"/>
                </a:cubicBezTo>
                <a:lnTo>
                  <a:pt x="5845477" y="6260369"/>
                </a:lnTo>
                <a:lnTo>
                  <a:pt x="5841698" y="6253083"/>
                </a:lnTo>
                <a:lnTo>
                  <a:pt x="5841962" y="6253083"/>
                </a:lnTo>
                <a:cubicBezTo>
                  <a:pt x="5840731" y="6251933"/>
                  <a:pt x="5839940" y="6250399"/>
                  <a:pt x="5839500" y="6249248"/>
                </a:cubicBezTo>
                <a:lnTo>
                  <a:pt x="5839324" y="6248673"/>
                </a:lnTo>
                <a:lnTo>
                  <a:pt x="5839324" y="6247906"/>
                </a:lnTo>
                <a:cubicBezTo>
                  <a:pt x="5839500" y="6247139"/>
                  <a:pt x="5839676" y="6245221"/>
                  <a:pt x="5839764" y="6242920"/>
                </a:cubicBezTo>
                <a:cubicBezTo>
                  <a:pt x="5839764" y="6242920"/>
                  <a:pt x="5839764" y="6242728"/>
                  <a:pt x="5839764" y="6242728"/>
                </a:cubicBezTo>
                <a:cubicBezTo>
                  <a:pt x="5839149" y="6241578"/>
                  <a:pt x="5838357" y="6240235"/>
                  <a:pt x="5837742" y="6238701"/>
                </a:cubicBezTo>
                <a:lnTo>
                  <a:pt x="5837742" y="6238703"/>
                </a:lnTo>
                <a:lnTo>
                  <a:pt x="5837741" y="6238701"/>
                </a:lnTo>
                <a:cubicBezTo>
                  <a:pt x="5835104" y="6254426"/>
                  <a:pt x="5840642" y="6257302"/>
                  <a:pt x="5842928" y="6268041"/>
                </a:cubicBezTo>
                <a:cubicBezTo>
                  <a:pt x="5839148" y="6262288"/>
                  <a:pt x="5841521" y="6275136"/>
                  <a:pt x="5837917" y="6275328"/>
                </a:cubicBezTo>
                <a:cubicBezTo>
                  <a:pt x="5844510" y="6278780"/>
                  <a:pt x="5835543" y="6288177"/>
                  <a:pt x="5835367" y="6293738"/>
                </a:cubicBezTo>
                <a:lnTo>
                  <a:pt x="5835368" y="6293737"/>
                </a:lnTo>
                <a:lnTo>
                  <a:pt x="5835368" y="6293738"/>
                </a:lnTo>
                <a:lnTo>
                  <a:pt x="5839587" y="6292755"/>
                </a:lnTo>
                <a:lnTo>
                  <a:pt x="5841697" y="6295655"/>
                </a:lnTo>
                <a:cubicBezTo>
                  <a:pt x="5839323" y="6294888"/>
                  <a:pt x="5837126" y="6296998"/>
                  <a:pt x="5839148" y="6297573"/>
                </a:cubicBezTo>
                <a:lnTo>
                  <a:pt x="5839148" y="6298148"/>
                </a:lnTo>
                <a:lnTo>
                  <a:pt x="5839149" y="6298147"/>
                </a:lnTo>
                <a:lnTo>
                  <a:pt x="5839149" y="6298148"/>
                </a:lnTo>
                <a:cubicBezTo>
                  <a:pt x="5840028" y="6297573"/>
                  <a:pt x="5841083" y="6297573"/>
                  <a:pt x="5841962" y="6297573"/>
                </a:cubicBezTo>
                <a:lnTo>
                  <a:pt x="5842312" y="6297573"/>
                </a:lnTo>
                <a:lnTo>
                  <a:pt x="5842752" y="6297957"/>
                </a:lnTo>
                <a:cubicBezTo>
                  <a:pt x="5843103" y="6298532"/>
                  <a:pt x="5843455" y="6299299"/>
                  <a:pt x="5843895" y="6299874"/>
                </a:cubicBezTo>
                <a:cubicBezTo>
                  <a:pt x="5844950" y="6301408"/>
                  <a:pt x="5846005" y="6302942"/>
                  <a:pt x="5846708" y="6304860"/>
                </a:cubicBezTo>
                <a:cubicBezTo>
                  <a:pt x="5846972" y="6306969"/>
                  <a:pt x="5848642" y="6307353"/>
                  <a:pt x="5850224" y="6306778"/>
                </a:cubicBezTo>
                <a:lnTo>
                  <a:pt x="5850224" y="6306777"/>
                </a:lnTo>
                <a:lnTo>
                  <a:pt x="5850225" y="6306778"/>
                </a:lnTo>
                <a:cubicBezTo>
                  <a:pt x="5851808" y="6306394"/>
                  <a:pt x="5853126" y="6304860"/>
                  <a:pt x="5852863" y="6303134"/>
                </a:cubicBezTo>
                <a:cubicBezTo>
                  <a:pt x="5851280" y="6302175"/>
                  <a:pt x="5850401" y="6300641"/>
                  <a:pt x="5850489" y="6297573"/>
                </a:cubicBezTo>
                <a:cubicBezTo>
                  <a:pt x="5852159" y="6296231"/>
                  <a:pt x="5852687" y="6293546"/>
                  <a:pt x="5852863" y="6290286"/>
                </a:cubicBezTo>
                <a:lnTo>
                  <a:pt x="5853214" y="6289519"/>
                </a:lnTo>
                <a:cubicBezTo>
                  <a:pt x="5852071" y="6288560"/>
                  <a:pt x="5850929" y="6287409"/>
                  <a:pt x="5849698" y="6285300"/>
                </a:cubicBezTo>
                <a:lnTo>
                  <a:pt x="5850049" y="6281656"/>
                </a:lnTo>
                <a:lnTo>
                  <a:pt x="5851332" y="6281880"/>
                </a:lnTo>
                <a:lnTo>
                  <a:pt x="5852246" y="6282040"/>
                </a:lnTo>
                <a:lnTo>
                  <a:pt x="5854268" y="6284725"/>
                </a:lnTo>
                <a:lnTo>
                  <a:pt x="5854269" y="6284725"/>
                </a:lnTo>
                <a:lnTo>
                  <a:pt x="5857609" y="6284725"/>
                </a:lnTo>
                <a:lnTo>
                  <a:pt x="5857610" y="6284725"/>
                </a:lnTo>
                <a:cubicBezTo>
                  <a:pt x="5857522" y="6284341"/>
                  <a:pt x="5857610" y="6284149"/>
                  <a:pt x="5857610" y="6283766"/>
                </a:cubicBezTo>
                <a:cubicBezTo>
                  <a:pt x="5857610" y="6281081"/>
                  <a:pt x="5858137" y="6278972"/>
                  <a:pt x="5858577" y="6277438"/>
                </a:cubicBezTo>
                <a:lnTo>
                  <a:pt x="5859016" y="6276479"/>
                </a:lnTo>
                <a:lnTo>
                  <a:pt x="5859807" y="6276287"/>
                </a:lnTo>
                <a:lnTo>
                  <a:pt x="5864730" y="6277438"/>
                </a:lnTo>
                <a:lnTo>
                  <a:pt x="5865345" y="6277629"/>
                </a:lnTo>
                <a:cubicBezTo>
                  <a:pt x="5866048" y="6278013"/>
                  <a:pt x="5866312" y="6279163"/>
                  <a:pt x="5866312" y="6280122"/>
                </a:cubicBezTo>
                <a:cubicBezTo>
                  <a:pt x="5866312" y="6280314"/>
                  <a:pt x="5866400" y="6280314"/>
                  <a:pt x="5866312" y="6280698"/>
                </a:cubicBezTo>
                <a:lnTo>
                  <a:pt x="5864114" y="6282231"/>
                </a:lnTo>
                <a:lnTo>
                  <a:pt x="5863763" y="6281848"/>
                </a:lnTo>
                <a:cubicBezTo>
                  <a:pt x="5862884" y="6281465"/>
                  <a:pt x="5861829" y="6280889"/>
                  <a:pt x="5860950" y="6280889"/>
                </a:cubicBezTo>
                <a:lnTo>
                  <a:pt x="5860949" y="6280889"/>
                </a:lnTo>
                <a:cubicBezTo>
                  <a:pt x="5860774" y="6281465"/>
                  <a:pt x="5860774" y="6282232"/>
                  <a:pt x="5860774" y="6282807"/>
                </a:cubicBezTo>
                <a:cubicBezTo>
                  <a:pt x="5862971" y="6282999"/>
                  <a:pt x="5864554" y="6287793"/>
                  <a:pt x="5866751" y="6292012"/>
                </a:cubicBezTo>
                <a:lnTo>
                  <a:pt x="5865960" y="6294696"/>
                </a:lnTo>
                <a:lnTo>
                  <a:pt x="5865961" y="6294695"/>
                </a:lnTo>
                <a:lnTo>
                  <a:pt x="5865961" y="6294696"/>
                </a:lnTo>
                <a:lnTo>
                  <a:pt x="5867894" y="6293738"/>
                </a:lnTo>
                <a:lnTo>
                  <a:pt x="5870937" y="6296182"/>
                </a:lnTo>
                <a:lnTo>
                  <a:pt x="5870938" y="6296181"/>
                </a:lnTo>
                <a:lnTo>
                  <a:pt x="5870939" y="6296182"/>
                </a:lnTo>
                <a:cubicBezTo>
                  <a:pt x="5872268" y="6294936"/>
                  <a:pt x="5873213" y="6292587"/>
                  <a:pt x="5871675" y="6292012"/>
                </a:cubicBezTo>
                <a:lnTo>
                  <a:pt x="5871675" y="6290286"/>
                </a:lnTo>
                <a:lnTo>
                  <a:pt x="5871674" y="6290286"/>
                </a:lnTo>
                <a:lnTo>
                  <a:pt x="5870269" y="6290286"/>
                </a:lnTo>
                <a:lnTo>
                  <a:pt x="5870434" y="6287888"/>
                </a:lnTo>
                <a:lnTo>
                  <a:pt x="5870432" y="6287889"/>
                </a:lnTo>
                <a:lnTo>
                  <a:pt x="5870432" y="6287888"/>
                </a:lnTo>
                <a:lnTo>
                  <a:pt x="5867895" y="6288367"/>
                </a:lnTo>
                <a:lnTo>
                  <a:pt x="5870269" y="6275328"/>
                </a:lnTo>
                <a:cubicBezTo>
                  <a:pt x="5863939" y="6274178"/>
                  <a:pt x="5866137" y="6260562"/>
                  <a:pt x="5862972" y="6254809"/>
                </a:cubicBezTo>
                <a:lnTo>
                  <a:pt x="5862971" y="6254809"/>
                </a:lnTo>
                <a:cubicBezTo>
                  <a:pt x="5861652" y="6257398"/>
                  <a:pt x="5861081" y="6256151"/>
                  <a:pt x="5860334" y="6254881"/>
                </a:cubicBezTo>
                <a:lnTo>
                  <a:pt x="5856643" y="6254809"/>
                </a:lnTo>
                <a:lnTo>
                  <a:pt x="5856972" y="6250806"/>
                </a:lnTo>
                <a:cubicBezTo>
                  <a:pt x="5856137" y="6249919"/>
                  <a:pt x="5854796" y="6249152"/>
                  <a:pt x="5854269" y="6247522"/>
                </a:cubicBezTo>
                <a:cubicBezTo>
                  <a:pt x="5856467" y="6248960"/>
                  <a:pt x="5856599" y="6247378"/>
                  <a:pt x="5856555" y="6245533"/>
                </a:cubicBezTo>
                <a:lnTo>
                  <a:pt x="5857786" y="6241961"/>
                </a:lnTo>
                <a:lnTo>
                  <a:pt x="5861565" y="6243687"/>
                </a:lnTo>
                <a:lnTo>
                  <a:pt x="5860949" y="6246564"/>
                </a:lnTo>
                <a:lnTo>
                  <a:pt x="5860950" y="6246563"/>
                </a:lnTo>
                <a:lnTo>
                  <a:pt x="5860950" y="6246564"/>
                </a:lnTo>
                <a:lnTo>
                  <a:pt x="5862971" y="6245796"/>
                </a:lnTo>
                <a:lnTo>
                  <a:pt x="5864114" y="6247522"/>
                </a:lnTo>
                <a:lnTo>
                  <a:pt x="5864114" y="6247521"/>
                </a:lnTo>
                <a:lnTo>
                  <a:pt x="5864115" y="6247522"/>
                </a:lnTo>
                <a:cubicBezTo>
                  <a:pt x="5862972" y="6244071"/>
                  <a:pt x="5867807" y="6241386"/>
                  <a:pt x="5864379" y="6240235"/>
                </a:cubicBezTo>
                <a:cubicBezTo>
                  <a:pt x="5864555" y="6239852"/>
                  <a:pt x="5864467" y="6239468"/>
                  <a:pt x="5864731" y="6239276"/>
                </a:cubicBezTo>
                <a:lnTo>
                  <a:pt x="5865346" y="6238126"/>
                </a:lnTo>
                <a:cubicBezTo>
                  <a:pt x="5865346" y="6236975"/>
                  <a:pt x="5865346" y="6235825"/>
                  <a:pt x="5865346" y="6234674"/>
                </a:cubicBezTo>
                <a:lnTo>
                  <a:pt x="5865961" y="6231798"/>
                </a:lnTo>
                <a:lnTo>
                  <a:pt x="5865960" y="6231798"/>
                </a:lnTo>
                <a:lnTo>
                  <a:pt x="5863939" y="6232180"/>
                </a:lnTo>
                <a:lnTo>
                  <a:pt x="5863477" y="6226380"/>
                </a:lnTo>
                <a:cubicBezTo>
                  <a:pt x="5863631" y="6224558"/>
                  <a:pt x="5863544" y="6222880"/>
                  <a:pt x="5861566" y="6221442"/>
                </a:cubicBezTo>
                <a:lnTo>
                  <a:pt x="5861565" y="6221444"/>
                </a:lnTo>
                <a:lnTo>
                  <a:pt x="5861565" y="6221442"/>
                </a:lnTo>
                <a:lnTo>
                  <a:pt x="5860334" y="6227002"/>
                </a:lnTo>
                <a:lnTo>
                  <a:pt x="5855016" y="6218470"/>
                </a:lnTo>
                <a:lnTo>
                  <a:pt x="5852863" y="6210512"/>
                </a:lnTo>
                <a:lnTo>
                  <a:pt x="5854796" y="6211471"/>
                </a:lnTo>
                <a:lnTo>
                  <a:pt x="5854795" y="6211470"/>
                </a:lnTo>
                <a:lnTo>
                  <a:pt x="5854797" y="6211471"/>
                </a:lnTo>
                <a:lnTo>
                  <a:pt x="5854269" y="6208594"/>
                </a:lnTo>
                <a:lnTo>
                  <a:pt x="5857038" y="6207227"/>
                </a:lnTo>
                <a:lnTo>
                  <a:pt x="5860334" y="6208594"/>
                </a:lnTo>
                <a:lnTo>
                  <a:pt x="5860334" y="6208593"/>
                </a:lnTo>
                <a:lnTo>
                  <a:pt x="5860335" y="6208594"/>
                </a:lnTo>
                <a:lnTo>
                  <a:pt x="5860950" y="6207635"/>
                </a:lnTo>
                <a:lnTo>
                  <a:pt x="5861565" y="6206869"/>
                </a:lnTo>
                <a:lnTo>
                  <a:pt x="5861565" y="6208594"/>
                </a:lnTo>
                <a:lnTo>
                  <a:pt x="5861566" y="6208593"/>
                </a:lnTo>
                <a:lnTo>
                  <a:pt x="5861566" y="6208594"/>
                </a:lnTo>
                <a:cubicBezTo>
                  <a:pt x="5865258" y="6211087"/>
                  <a:pt x="5867807" y="6210128"/>
                  <a:pt x="5869126" y="6204951"/>
                </a:cubicBezTo>
                <a:lnTo>
                  <a:pt x="5869125" y="6204951"/>
                </a:lnTo>
                <a:lnTo>
                  <a:pt x="5865884" y="6205430"/>
                </a:lnTo>
                <a:lnTo>
                  <a:pt x="5862972" y="6203033"/>
                </a:lnTo>
                <a:lnTo>
                  <a:pt x="5862971" y="6203033"/>
                </a:lnTo>
                <a:lnTo>
                  <a:pt x="5862180" y="6203992"/>
                </a:lnTo>
                <a:lnTo>
                  <a:pt x="5861565" y="6204950"/>
                </a:lnTo>
                <a:lnTo>
                  <a:pt x="5860708" y="6203944"/>
                </a:lnTo>
                <a:lnTo>
                  <a:pt x="5860707" y="6203943"/>
                </a:lnTo>
                <a:lnTo>
                  <a:pt x="5859192" y="6204950"/>
                </a:lnTo>
                <a:lnTo>
                  <a:pt x="5858181" y="6198886"/>
                </a:lnTo>
                <a:cubicBezTo>
                  <a:pt x="5857302" y="6197711"/>
                  <a:pt x="5856335" y="6196704"/>
                  <a:pt x="5856643" y="6193828"/>
                </a:cubicBezTo>
                <a:lnTo>
                  <a:pt x="5861565" y="6188268"/>
                </a:lnTo>
                <a:lnTo>
                  <a:pt x="5862971" y="6191911"/>
                </a:lnTo>
                <a:lnTo>
                  <a:pt x="5862971" y="6191910"/>
                </a:lnTo>
                <a:lnTo>
                  <a:pt x="5862972" y="6191911"/>
                </a:lnTo>
                <a:lnTo>
                  <a:pt x="5866487" y="6190185"/>
                </a:lnTo>
                <a:lnTo>
                  <a:pt x="5865960" y="6192869"/>
                </a:lnTo>
                <a:lnTo>
                  <a:pt x="5865961" y="6192868"/>
                </a:lnTo>
                <a:lnTo>
                  <a:pt x="5865961" y="6192869"/>
                </a:lnTo>
                <a:lnTo>
                  <a:pt x="5867894" y="6191911"/>
                </a:lnTo>
                <a:lnTo>
                  <a:pt x="5868509" y="6195033"/>
                </a:lnTo>
                <a:lnTo>
                  <a:pt x="5868510" y="6195030"/>
                </a:lnTo>
                <a:lnTo>
                  <a:pt x="5868510" y="6195033"/>
                </a:lnTo>
                <a:cubicBezTo>
                  <a:pt x="5869070" y="6194619"/>
                  <a:pt x="5869631" y="6185630"/>
                  <a:pt x="5871675" y="6186349"/>
                </a:cubicBezTo>
                <a:cubicBezTo>
                  <a:pt x="5866840" y="6184815"/>
                  <a:pt x="5875807" y="6179638"/>
                  <a:pt x="5871675" y="6179062"/>
                </a:cubicBezTo>
                <a:lnTo>
                  <a:pt x="5871673" y="6179063"/>
                </a:lnTo>
                <a:lnTo>
                  <a:pt x="5871674" y="6179062"/>
                </a:lnTo>
                <a:cubicBezTo>
                  <a:pt x="5870971" y="6182705"/>
                  <a:pt x="5868817" y="6182705"/>
                  <a:pt x="5866355" y="6182250"/>
                </a:cubicBezTo>
                <a:lnTo>
                  <a:pt x="5859192" y="6182705"/>
                </a:lnTo>
                <a:lnTo>
                  <a:pt x="5857895" y="6178103"/>
                </a:lnTo>
                <a:cubicBezTo>
                  <a:pt x="5856884" y="6177432"/>
                  <a:pt x="5855675" y="6177048"/>
                  <a:pt x="5855412" y="6175227"/>
                </a:cubicBezTo>
                <a:cubicBezTo>
                  <a:pt x="5859104" y="6175227"/>
                  <a:pt x="5857522" y="6167556"/>
                  <a:pt x="5855412" y="6166022"/>
                </a:cubicBezTo>
                <a:lnTo>
                  <a:pt x="5860334" y="6156818"/>
                </a:lnTo>
                <a:lnTo>
                  <a:pt x="5861565" y="6158543"/>
                </a:lnTo>
                <a:lnTo>
                  <a:pt x="5861563" y="6158539"/>
                </a:lnTo>
                <a:lnTo>
                  <a:pt x="5861566" y="6158543"/>
                </a:lnTo>
                <a:cubicBezTo>
                  <a:pt x="5858137" y="6148955"/>
                  <a:pt x="5850313" y="6137257"/>
                  <a:pt x="5859192" y="6129012"/>
                </a:cubicBezTo>
                <a:cubicBezTo>
                  <a:pt x="5854005" y="6128820"/>
                  <a:pt x="5858928" y="6127669"/>
                  <a:pt x="5859192" y="6125368"/>
                </a:cubicBezTo>
                <a:cubicBezTo>
                  <a:pt x="5856467" y="6123834"/>
                  <a:pt x="5854269" y="6121533"/>
                  <a:pt x="5854269" y="6115972"/>
                </a:cubicBezTo>
                <a:lnTo>
                  <a:pt x="5861564" y="6114246"/>
                </a:lnTo>
                <a:lnTo>
                  <a:pt x="5860949" y="6116930"/>
                </a:lnTo>
                <a:lnTo>
                  <a:pt x="5860950" y="6116929"/>
                </a:lnTo>
                <a:lnTo>
                  <a:pt x="5860950" y="6116930"/>
                </a:lnTo>
                <a:lnTo>
                  <a:pt x="5862972" y="6115972"/>
                </a:lnTo>
                <a:cubicBezTo>
                  <a:pt x="5863676" y="6115205"/>
                  <a:pt x="5864115" y="6115396"/>
                  <a:pt x="5864555" y="6115780"/>
                </a:cubicBezTo>
                <a:cubicBezTo>
                  <a:pt x="5864027" y="6115205"/>
                  <a:pt x="5863851" y="6114054"/>
                  <a:pt x="5862972" y="6114246"/>
                </a:cubicBezTo>
                <a:lnTo>
                  <a:pt x="5863588" y="6111369"/>
                </a:lnTo>
                <a:lnTo>
                  <a:pt x="5863587" y="6111369"/>
                </a:lnTo>
                <a:lnTo>
                  <a:pt x="5861565" y="6112327"/>
                </a:lnTo>
                <a:lnTo>
                  <a:pt x="5855797" y="6102308"/>
                </a:lnTo>
                <a:cubicBezTo>
                  <a:pt x="5855566" y="6097466"/>
                  <a:pt x="5855808" y="6092864"/>
                  <a:pt x="5852863" y="6093727"/>
                </a:cubicBezTo>
                <a:cubicBezTo>
                  <a:pt x="5854181" y="6092960"/>
                  <a:pt x="5857698" y="6086440"/>
                  <a:pt x="5854269" y="6084522"/>
                </a:cubicBezTo>
                <a:lnTo>
                  <a:pt x="5854268" y="6084523"/>
                </a:lnTo>
                <a:lnTo>
                  <a:pt x="5854268" y="6084522"/>
                </a:lnTo>
                <a:lnTo>
                  <a:pt x="5852864" y="6086436"/>
                </a:lnTo>
                <a:lnTo>
                  <a:pt x="5854269" y="6082604"/>
                </a:lnTo>
                <a:lnTo>
                  <a:pt x="5855412" y="6082604"/>
                </a:lnTo>
                <a:lnTo>
                  <a:pt x="5855412" y="6080879"/>
                </a:lnTo>
                <a:cubicBezTo>
                  <a:pt x="5850929" y="6072441"/>
                  <a:pt x="5855236" y="6059976"/>
                  <a:pt x="5852863" y="6049237"/>
                </a:cubicBezTo>
                <a:lnTo>
                  <a:pt x="5853390" y="6047512"/>
                </a:lnTo>
                <a:lnTo>
                  <a:pt x="5852863" y="6045786"/>
                </a:lnTo>
                <a:cubicBezTo>
                  <a:pt x="5852423" y="6042526"/>
                  <a:pt x="5850841" y="6031595"/>
                  <a:pt x="5849082" y="6036389"/>
                </a:cubicBezTo>
                <a:lnTo>
                  <a:pt x="5849083" y="6036390"/>
                </a:lnTo>
                <a:lnTo>
                  <a:pt x="5849081" y="6036389"/>
                </a:lnTo>
                <a:lnTo>
                  <a:pt x="5850484" y="6038110"/>
                </a:lnTo>
                <a:lnTo>
                  <a:pt x="5847818" y="6035526"/>
                </a:lnTo>
                <a:cubicBezTo>
                  <a:pt x="5847763" y="6033417"/>
                  <a:pt x="5848159" y="6030636"/>
                  <a:pt x="5847852" y="6028910"/>
                </a:cubicBezTo>
                <a:cubicBezTo>
                  <a:pt x="5851016" y="6027951"/>
                  <a:pt x="5853654" y="6026417"/>
                  <a:pt x="5855412" y="6023541"/>
                </a:cubicBezTo>
                <a:cubicBezTo>
                  <a:pt x="5856115" y="6019514"/>
                  <a:pt x="5853302" y="6017021"/>
                  <a:pt x="5855412" y="6010309"/>
                </a:cubicBezTo>
                <a:cubicBezTo>
                  <a:pt x="5861390" y="6014336"/>
                  <a:pt x="5858577" y="6007241"/>
                  <a:pt x="5857786" y="5997461"/>
                </a:cubicBezTo>
                <a:cubicBezTo>
                  <a:pt x="5852159" y="5993242"/>
                  <a:pt x="5854093" y="5992283"/>
                  <a:pt x="5851632" y="5988256"/>
                </a:cubicBezTo>
                <a:lnTo>
                  <a:pt x="5851631" y="5988256"/>
                </a:lnTo>
                <a:lnTo>
                  <a:pt x="5848412" y="5989382"/>
                </a:lnTo>
                <a:lnTo>
                  <a:pt x="5846709" y="5986338"/>
                </a:lnTo>
                <a:cubicBezTo>
                  <a:pt x="5847236" y="5986147"/>
                  <a:pt x="5847324" y="5984996"/>
                  <a:pt x="5847676" y="5984421"/>
                </a:cubicBezTo>
                <a:cubicBezTo>
                  <a:pt x="5846709" y="5984421"/>
                  <a:pt x="5845939" y="5983702"/>
                  <a:pt x="5845346" y="5983366"/>
                </a:cubicBezTo>
                <a:close/>
                <a:moveTo>
                  <a:pt x="2073494" y="5981992"/>
                </a:moveTo>
                <a:cubicBezTo>
                  <a:pt x="2065700" y="5988051"/>
                  <a:pt x="2057583" y="5994110"/>
                  <a:pt x="2050115" y="5999790"/>
                </a:cubicBezTo>
                <a:cubicBezTo>
                  <a:pt x="2055960" y="6007742"/>
                  <a:pt x="2062454" y="6014937"/>
                  <a:pt x="2068298" y="6022511"/>
                </a:cubicBezTo>
                <a:lnTo>
                  <a:pt x="2068298" y="6022510"/>
                </a:lnTo>
                <a:lnTo>
                  <a:pt x="2068299" y="6022511"/>
                </a:lnTo>
                <a:cubicBezTo>
                  <a:pt x="2075767" y="6016831"/>
                  <a:pt x="2083235" y="6011150"/>
                  <a:pt x="2090703" y="6005092"/>
                </a:cubicBezTo>
                <a:cubicBezTo>
                  <a:pt x="2084859" y="5997518"/>
                  <a:pt x="2079339" y="5989566"/>
                  <a:pt x="2073495" y="5981992"/>
                </a:cubicBezTo>
                <a:close/>
                <a:moveTo>
                  <a:pt x="5808027" y="5979051"/>
                </a:moveTo>
                <a:cubicBezTo>
                  <a:pt x="5809434" y="5980202"/>
                  <a:pt x="5811807" y="5985188"/>
                  <a:pt x="5813741" y="5985763"/>
                </a:cubicBezTo>
                <a:lnTo>
                  <a:pt x="5813741" y="5985762"/>
                </a:lnTo>
                <a:lnTo>
                  <a:pt x="5813742" y="5985763"/>
                </a:lnTo>
                <a:cubicBezTo>
                  <a:pt x="5814358" y="5985955"/>
                  <a:pt x="5815061" y="5985763"/>
                  <a:pt x="5815501" y="5984613"/>
                </a:cubicBezTo>
                <a:cubicBezTo>
                  <a:pt x="5814577" y="5983750"/>
                  <a:pt x="5813148" y="5981257"/>
                  <a:pt x="5811731" y="5979531"/>
                </a:cubicBezTo>
                <a:lnTo>
                  <a:pt x="5810891" y="5979422"/>
                </a:lnTo>
                <a:close/>
                <a:moveTo>
                  <a:pt x="5766709" y="5979051"/>
                </a:moveTo>
                <a:cubicBezTo>
                  <a:pt x="5768467" y="5989982"/>
                  <a:pt x="5763369" y="5987873"/>
                  <a:pt x="5764336" y="5999379"/>
                </a:cubicBezTo>
                <a:cubicBezTo>
                  <a:pt x="5770313" y="5999954"/>
                  <a:pt x="5768555" y="6002255"/>
                  <a:pt x="5773039" y="6010309"/>
                </a:cubicBezTo>
                <a:cubicBezTo>
                  <a:pt x="5773742" y="6010884"/>
                  <a:pt x="5774357" y="6011268"/>
                  <a:pt x="5775061" y="6012035"/>
                </a:cubicBezTo>
                <a:lnTo>
                  <a:pt x="5775412" y="6012419"/>
                </a:lnTo>
                <a:lnTo>
                  <a:pt x="5775412" y="6012418"/>
                </a:lnTo>
                <a:lnTo>
                  <a:pt x="5775413" y="6012419"/>
                </a:lnTo>
                <a:cubicBezTo>
                  <a:pt x="5778314" y="6012994"/>
                  <a:pt x="5780336" y="6011843"/>
                  <a:pt x="5780600" y="6008583"/>
                </a:cubicBezTo>
                <a:cubicBezTo>
                  <a:pt x="5779106" y="6008967"/>
                  <a:pt x="5778314" y="6008200"/>
                  <a:pt x="5778051" y="6006857"/>
                </a:cubicBezTo>
                <a:cubicBezTo>
                  <a:pt x="5783765" y="6004364"/>
                  <a:pt x="5777347" y="5997269"/>
                  <a:pt x="5780600" y="5993817"/>
                </a:cubicBezTo>
                <a:cubicBezTo>
                  <a:pt x="5780600" y="5993817"/>
                  <a:pt x="5782358" y="5992859"/>
                  <a:pt x="5782358" y="5992859"/>
                </a:cubicBezTo>
                <a:lnTo>
                  <a:pt x="5781831" y="5989982"/>
                </a:lnTo>
                <a:cubicBezTo>
                  <a:pt x="5783853" y="5985188"/>
                  <a:pt x="5778842" y="5986722"/>
                  <a:pt x="5775413" y="5982695"/>
                </a:cubicBezTo>
                <a:lnTo>
                  <a:pt x="5775412" y="5982695"/>
                </a:lnTo>
                <a:lnTo>
                  <a:pt x="5774269" y="5986336"/>
                </a:lnTo>
                <a:lnTo>
                  <a:pt x="5773655" y="5983654"/>
                </a:lnTo>
                <a:lnTo>
                  <a:pt x="5773654" y="5983656"/>
                </a:lnTo>
                <a:lnTo>
                  <a:pt x="5773654" y="5983654"/>
                </a:lnTo>
                <a:lnTo>
                  <a:pt x="5773039" y="5986337"/>
                </a:lnTo>
                <a:lnTo>
                  <a:pt x="5766710" y="5979051"/>
                </a:lnTo>
                <a:lnTo>
                  <a:pt x="5766710" y="5979052"/>
                </a:lnTo>
                <a:close/>
                <a:moveTo>
                  <a:pt x="5843895" y="5977901"/>
                </a:moveTo>
                <a:lnTo>
                  <a:pt x="5844070" y="5979051"/>
                </a:lnTo>
                <a:cubicBezTo>
                  <a:pt x="5844246" y="5982311"/>
                  <a:pt x="5847499" y="5980969"/>
                  <a:pt x="5847675" y="5984229"/>
                </a:cubicBezTo>
                <a:lnTo>
                  <a:pt x="5847675" y="5984228"/>
                </a:lnTo>
                <a:lnTo>
                  <a:pt x="5847676" y="5984229"/>
                </a:lnTo>
                <a:cubicBezTo>
                  <a:pt x="5848203" y="5983462"/>
                  <a:pt x="5848994" y="5982887"/>
                  <a:pt x="5849082" y="5981353"/>
                </a:cubicBezTo>
                <a:cubicBezTo>
                  <a:pt x="5848379" y="5980969"/>
                  <a:pt x="5847764" y="5980586"/>
                  <a:pt x="5847060" y="5980202"/>
                </a:cubicBezTo>
                <a:cubicBezTo>
                  <a:pt x="5846006" y="5979627"/>
                  <a:pt x="5844951" y="5978668"/>
                  <a:pt x="5843896" y="5977901"/>
                </a:cubicBezTo>
                <a:lnTo>
                  <a:pt x="5843896" y="5977902"/>
                </a:lnTo>
                <a:close/>
                <a:moveTo>
                  <a:pt x="5615942" y="5975216"/>
                </a:moveTo>
                <a:cubicBezTo>
                  <a:pt x="5613128" y="5981736"/>
                  <a:pt x="5621129" y="5985188"/>
                  <a:pt x="5624646" y="5988256"/>
                </a:cubicBezTo>
                <a:lnTo>
                  <a:pt x="5624646" y="5988255"/>
                </a:lnTo>
                <a:lnTo>
                  <a:pt x="5624647" y="5988256"/>
                </a:lnTo>
                <a:cubicBezTo>
                  <a:pt x="5623416" y="5980010"/>
                  <a:pt x="5624383" y="5983270"/>
                  <a:pt x="5625789" y="5977134"/>
                </a:cubicBezTo>
                <a:lnTo>
                  <a:pt x="5625788" y="5977134"/>
                </a:lnTo>
                <a:lnTo>
                  <a:pt x="5617086" y="5979050"/>
                </a:lnTo>
                <a:lnTo>
                  <a:pt x="5615943" y="5975216"/>
                </a:lnTo>
                <a:lnTo>
                  <a:pt x="5615948" y="5975237"/>
                </a:lnTo>
                <a:close/>
                <a:moveTo>
                  <a:pt x="5580778" y="5973298"/>
                </a:moveTo>
                <a:cubicBezTo>
                  <a:pt x="5578053" y="5976750"/>
                  <a:pt x="5573130" y="5976750"/>
                  <a:pt x="5570844" y="5980777"/>
                </a:cubicBezTo>
                <a:cubicBezTo>
                  <a:pt x="5574185" y="5984996"/>
                  <a:pt x="5574185" y="5989599"/>
                  <a:pt x="5577173" y="5999379"/>
                </a:cubicBezTo>
                <a:lnTo>
                  <a:pt x="5577175" y="5999379"/>
                </a:lnTo>
                <a:cubicBezTo>
                  <a:pt x="5578493" y="5999379"/>
                  <a:pt x="5579548" y="5999379"/>
                  <a:pt x="5580779" y="5999379"/>
                </a:cubicBezTo>
                <a:cubicBezTo>
                  <a:pt x="5583064" y="5997173"/>
                  <a:pt x="5581987" y="5991612"/>
                  <a:pt x="5581053" y="5987297"/>
                </a:cubicBezTo>
                <a:lnTo>
                  <a:pt x="5580198" y="5982335"/>
                </a:lnTo>
                <a:lnTo>
                  <a:pt x="5582185" y="5982695"/>
                </a:lnTo>
                <a:lnTo>
                  <a:pt x="5582186" y="5982695"/>
                </a:lnTo>
                <a:cubicBezTo>
                  <a:pt x="5583241" y="5977326"/>
                  <a:pt x="5580252" y="5977709"/>
                  <a:pt x="5580779" y="5973298"/>
                </a:cubicBezTo>
                <a:close/>
                <a:moveTo>
                  <a:pt x="3662893" y="5969118"/>
                </a:moveTo>
                <a:lnTo>
                  <a:pt x="3671659" y="5980477"/>
                </a:lnTo>
                <a:lnTo>
                  <a:pt x="3666140" y="5982371"/>
                </a:lnTo>
                <a:lnTo>
                  <a:pt x="3660296" y="5980856"/>
                </a:lnTo>
                <a:cubicBezTo>
                  <a:pt x="3658997" y="5979909"/>
                  <a:pt x="3658185" y="5978489"/>
                  <a:pt x="3658429" y="5976548"/>
                </a:cubicBezTo>
                <a:close/>
                <a:moveTo>
                  <a:pt x="5850488" y="5962368"/>
                </a:moveTo>
                <a:cubicBezTo>
                  <a:pt x="5848642" y="5962176"/>
                  <a:pt x="5846884" y="5961984"/>
                  <a:pt x="5846708" y="5964094"/>
                </a:cubicBezTo>
                <a:cubicBezTo>
                  <a:pt x="5847939" y="5964286"/>
                  <a:pt x="5847587" y="5966587"/>
                  <a:pt x="5847851" y="5967929"/>
                </a:cubicBezTo>
                <a:lnTo>
                  <a:pt x="5846092" y="5968696"/>
                </a:lnTo>
                <a:cubicBezTo>
                  <a:pt x="5846092" y="5968696"/>
                  <a:pt x="5847851" y="5969655"/>
                  <a:pt x="5847851" y="5969655"/>
                </a:cubicBezTo>
                <a:cubicBezTo>
                  <a:pt x="5846356" y="5973874"/>
                  <a:pt x="5848290" y="5973874"/>
                  <a:pt x="5845653" y="5976750"/>
                </a:cubicBezTo>
                <a:cubicBezTo>
                  <a:pt x="5846356" y="5977134"/>
                  <a:pt x="5847059" y="5977709"/>
                  <a:pt x="5847675" y="5978093"/>
                </a:cubicBezTo>
                <a:cubicBezTo>
                  <a:pt x="5848642" y="5978668"/>
                  <a:pt x="5849697" y="5979243"/>
                  <a:pt x="5850664" y="5980010"/>
                </a:cubicBezTo>
                <a:lnTo>
                  <a:pt x="5850663" y="5980009"/>
                </a:lnTo>
                <a:lnTo>
                  <a:pt x="5850665" y="5980010"/>
                </a:lnTo>
                <a:lnTo>
                  <a:pt x="5850489" y="5979051"/>
                </a:lnTo>
                <a:cubicBezTo>
                  <a:pt x="5850841" y="5974641"/>
                  <a:pt x="5850137" y="5971956"/>
                  <a:pt x="5849082" y="5969655"/>
                </a:cubicBezTo>
                <a:lnTo>
                  <a:pt x="5851016" y="5968696"/>
                </a:lnTo>
                <a:lnTo>
                  <a:pt x="5849082" y="5967929"/>
                </a:lnTo>
                <a:cubicBezTo>
                  <a:pt x="5849698" y="5966395"/>
                  <a:pt x="5850489" y="5964861"/>
                  <a:pt x="5850489" y="5962368"/>
                </a:cubicBezTo>
                <a:close/>
                <a:moveTo>
                  <a:pt x="1891012" y="5958514"/>
                </a:moveTo>
                <a:cubicBezTo>
                  <a:pt x="1885493" y="5957757"/>
                  <a:pt x="1877700" y="5977448"/>
                  <a:pt x="1888090" y="5978963"/>
                </a:cubicBezTo>
                <a:lnTo>
                  <a:pt x="1888090" y="5978962"/>
                </a:lnTo>
                <a:lnTo>
                  <a:pt x="1888091" y="5978963"/>
                </a:lnTo>
                <a:cubicBezTo>
                  <a:pt x="1893611" y="5979720"/>
                  <a:pt x="1901404" y="5960029"/>
                  <a:pt x="1891013" y="5958514"/>
                </a:cubicBezTo>
                <a:lnTo>
                  <a:pt x="1891012" y="5958515"/>
                </a:lnTo>
                <a:close/>
                <a:moveTo>
                  <a:pt x="1540826" y="5955058"/>
                </a:moveTo>
                <a:lnTo>
                  <a:pt x="1551378" y="5958514"/>
                </a:lnTo>
                <a:cubicBezTo>
                  <a:pt x="1553326" y="5962111"/>
                  <a:pt x="1553894" y="5964857"/>
                  <a:pt x="1553569" y="5966845"/>
                </a:cubicBezTo>
                <a:lnTo>
                  <a:pt x="1550405" y="5970631"/>
                </a:lnTo>
                <a:lnTo>
                  <a:pt x="1540015" y="5967224"/>
                </a:lnTo>
                <a:cubicBezTo>
                  <a:pt x="1538068" y="5963626"/>
                  <a:pt x="1537479" y="5960881"/>
                  <a:pt x="1537773" y="5958887"/>
                </a:cubicBezTo>
                <a:close/>
                <a:moveTo>
                  <a:pt x="5729435" y="5952971"/>
                </a:moveTo>
                <a:cubicBezTo>
                  <a:pt x="5727413" y="5953163"/>
                  <a:pt x="5724688" y="5952013"/>
                  <a:pt x="5724424" y="5954889"/>
                </a:cubicBezTo>
                <a:cubicBezTo>
                  <a:pt x="5728116" y="5956423"/>
                  <a:pt x="5725831" y="5957766"/>
                  <a:pt x="5725655" y="5962368"/>
                </a:cubicBezTo>
                <a:lnTo>
                  <a:pt x="5725039" y="5965053"/>
                </a:lnTo>
                <a:lnTo>
                  <a:pt x="5726798" y="5966011"/>
                </a:lnTo>
                <a:cubicBezTo>
                  <a:pt x="5721347" y="5972915"/>
                  <a:pt x="5725479" y="5981928"/>
                  <a:pt x="5729435" y="5982695"/>
                </a:cubicBezTo>
                <a:cubicBezTo>
                  <a:pt x="5727853" y="5987106"/>
                  <a:pt x="5722402" y="5983462"/>
                  <a:pt x="5725655" y="5988256"/>
                </a:cubicBezTo>
                <a:lnTo>
                  <a:pt x="5725656" y="5988256"/>
                </a:lnTo>
                <a:lnTo>
                  <a:pt x="5725832" y="5988256"/>
                </a:lnTo>
                <a:lnTo>
                  <a:pt x="5726123" y="5988287"/>
                </a:lnTo>
                <a:lnTo>
                  <a:pt x="5729436" y="5988640"/>
                </a:lnTo>
                <a:lnTo>
                  <a:pt x="5729436" y="5988256"/>
                </a:lnTo>
                <a:cubicBezTo>
                  <a:pt x="5730403" y="5987873"/>
                  <a:pt x="5730579" y="5986338"/>
                  <a:pt x="5731810" y="5986338"/>
                </a:cubicBezTo>
                <a:cubicBezTo>
                  <a:pt x="5731018" y="5977326"/>
                  <a:pt x="5727590" y="5974257"/>
                  <a:pt x="5731810" y="5967929"/>
                </a:cubicBezTo>
                <a:cubicBezTo>
                  <a:pt x="5731546" y="5961984"/>
                  <a:pt x="5725128" y="5960067"/>
                  <a:pt x="5729436" y="5952971"/>
                </a:cubicBezTo>
                <a:close/>
                <a:moveTo>
                  <a:pt x="5594316" y="5951246"/>
                </a:moveTo>
                <a:cubicBezTo>
                  <a:pt x="5591943" y="5952396"/>
                  <a:pt x="5594580" y="5958341"/>
                  <a:pt x="5597042" y="5956807"/>
                </a:cubicBezTo>
                <a:lnTo>
                  <a:pt x="5597042" y="5956806"/>
                </a:lnTo>
                <a:lnTo>
                  <a:pt x="5597043" y="5956807"/>
                </a:lnTo>
                <a:lnTo>
                  <a:pt x="5597218" y="5956615"/>
                </a:lnTo>
                <a:cubicBezTo>
                  <a:pt x="5597218" y="5956615"/>
                  <a:pt x="5597130" y="5956615"/>
                  <a:pt x="5597043" y="5956423"/>
                </a:cubicBezTo>
                <a:cubicBezTo>
                  <a:pt x="5596867" y="5956040"/>
                  <a:pt x="5596515" y="5955656"/>
                  <a:pt x="5596076" y="5955273"/>
                </a:cubicBezTo>
                <a:cubicBezTo>
                  <a:pt x="5595724" y="5954889"/>
                  <a:pt x="5595372" y="5954697"/>
                  <a:pt x="5595109" y="5954314"/>
                </a:cubicBezTo>
                <a:lnTo>
                  <a:pt x="5594845" y="5954122"/>
                </a:lnTo>
                <a:lnTo>
                  <a:pt x="5594845" y="5953738"/>
                </a:lnTo>
                <a:cubicBezTo>
                  <a:pt x="5594757" y="5952971"/>
                  <a:pt x="5594581" y="5952013"/>
                  <a:pt x="5594317" y="5951246"/>
                </a:cubicBezTo>
                <a:lnTo>
                  <a:pt x="5594316" y="5951249"/>
                </a:lnTo>
                <a:close/>
                <a:moveTo>
                  <a:pt x="5724610" y="5942904"/>
                </a:moveTo>
                <a:cubicBezTo>
                  <a:pt x="5723764" y="5941993"/>
                  <a:pt x="5723237" y="5941370"/>
                  <a:pt x="5723105" y="5943767"/>
                </a:cubicBezTo>
                <a:cubicBezTo>
                  <a:pt x="5723457" y="5943958"/>
                  <a:pt x="5724688" y="5945109"/>
                  <a:pt x="5725831" y="5945684"/>
                </a:cubicBezTo>
                <a:lnTo>
                  <a:pt x="5725831" y="5945683"/>
                </a:lnTo>
                <a:lnTo>
                  <a:pt x="5725832" y="5945684"/>
                </a:lnTo>
                <a:cubicBezTo>
                  <a:pt x="5726975" y="5946260"/>
                  <a:pt x="5727942" y="5946068"/>
                  <a:pt x="5728029" y="5943767"/>
                </a:cubicBezTo>
                <a:cubicBezTo>
                  <a:pt x="5726622" y="5945013"/>
                  <a:pt x="5725457" y="5943815"/>
                  <a:pt x="5724611" y="5942904"/>
                </a:cubicBezTo>
                <a:close/>
                <a:moveTo>
                  <a:pt x="5195027" y="5940696"/>
                </a:moveTo>
                <a:lnTo>
                  <a:pt x="5195027" y="5940698"/>
                </a:lnTo>
                <a:lnTo>
                  <a:pt x="5195026" y="5940700"/>
                </a:lnTo>
                <a:lnTo>
                  <a:pt x="5195025" y="5940698"/>
                </a:lnTo>
                <a:close/>
                <a:moveTo>
                  <a:pt x="4356448" y="5938822"/>
                </a:moveTo>
                <a:cubicBezTo>
                  <a:pt x="4326252" y="5962301"/>
                  <a:pt x="4284041" y="5983885"/>
                  <a:pt x="4305145" y="6014180"/>
                </a:cubicBezTo>
                <a:lnTo>
                  <a:pt x="4305147" y="6014180"/>
                </a:lnTo>
                <a:cubicBezTo>
                  <a:pt x="4311316" y="6016452"/>
                  <a:pt x="4316187" y="6016073"/>
                  <a:pt x="4319759" y="6014180"/>
                </a:cubicBezTo>
                <a:cubicBezTo>
                  <a:pt x="4324954" y="6011529"/>
                  <a:pt x="4327795" y="6005565"/>
                  <a:pt x="4330392" y="5999932"/>
                </a:cubicBezTo>
                <a:lnTo>
                  <a:pt x="4339565" y="5987672"/>
                </a:lnTo>
                <a:lnTo>
                  <a:pt x="4350233" y="5989376"/>
                </a:lnTo>
                <a:cubicBezTo>
                  <a:pt x="4354388" y="5990938"/>
                  <a:pt x="4359025" y="5993068"/>
                  <a:pt x="4363794" y="5994488"/>
                </a:cubicBezTo>
                <a:lnTo>
                  <a:pt x="4363795" y="5994488"/>
                </a:lnTo>
                <a:cubicBezTo>
                  <a:pt x="4373334" y="5997328"/>
                  <a:pt x="4383399" y="5997328"/>
                  <a:pt x="4391192" y="5984264"/>
                </a:cubicBezTo>
                <a:cubicBezTo>
                  <a:pt x="4379503" y="5968738"/>
                  <a:pt x="4368139" y="5953970"/>
                  <a:pt x="4356449" y="5938822"/>
                </a:cubicBezTo>
                <a:close/>
                <a:moveTo>
                  <a:pt x="5584184" y="5935880"/>
                </a:moveTo>
                <a:cubicBezTo>
                  <a:pt x="5582492" y="5935137"/>
                  <a:pt x="5580954" y="5935137"/>
                  <a:pt x="5582185" y="5936288"/>
                </a:cubicBezTo>
                <a:cubicBezTo>
                  <a:pt x="5584646" y="5936480"/>
                  <a:pt x="5583767" y="5941274"/>
                  <a:pt x="5587108" y="5939931"/>
                </a:cubicBezTo>
                <a:lnTo>
                  <a:pt x="5587107" y="5939930"/>
                </a:lnTo>
                <a:lnTo>
                  <a:pt x="5587109" y="5939931"/>
                </a:lnTo>
                <a:cubicBezTo>
                  <a:pt x="5587724" y="5938109"/>
                  <a:pt x="5585877" y="5936623"/>
                  <a:pt x="5584185" y="5935880"/>
                </a:cubicBezTo>
                <a:close/>
                <a:moveTo>
                  <a:pt x="5199599" y="5935329"/>
                </a:moveTo>
                <a:lnTo>
                  <a:pt x="5199595" y="5935341"/>
                </a:lnTo>
                <a:lnTo>
                  <a:pt x="5199597" y="5935332"/>
                </a:lnTo>
                <a:close/>
                <a:moveTo>
                  <a:pt x="3717274" y="5935014"/>
                </a:moveTo>
                <a:cubicBezTo>
                  <a:pt x="3703525" y="5936326"/>
                  <a:pt x="3688686" y="5946018"/>
                  <a:pt x="3674257" y="5952834"/>
                </a:cubicBezTo>
                <a:cubicBezTo>
                  <a:pt x="3636916" y="5951319"/>
                  <a:pt x="3660620" y="5965330"/>
                  <a:pt x="3628799" y="5988430"/>
                </a:cubicBezTo>
                <a:cubicBezTo>
                  <a:pt x="3650878" y="6028570"/>
                  <a:pt x="3680102" y="6013044"/>
                  <a:pt x="3701532" y="6059621"/>
                </a:cubicBezTo>
                <a:lnTo>
                  <a:pt x="3701533" y="6059620"/>
                </a:lnTo>
                <a:lnTo>
                  <a:pt x="3701533" y="6059621"/>
                </a:lnTo>
                <a:cubicBezTo>
                  <a:pt x="3735951" y="6047125"/>
                  <a:pt x="3763875" y="6025919"/>
                  <a:pt x="3772966" y="5986536"/>
                </a:cubicBezTo>
                <a:lnTo>
                  <a:pt x="3750927" y="5981678"/>
                </a:lnTo>
                <a:lnTo>
                  <a:pt x="3747842" y="5980998"/>
                </a:lnTo>
                <a:cubicBezTo>
                  <a:pt x="3743682" y="5980027"/>
                  <a:pt x="3739450" y="5979660"/>
                  <a:pt x="3735021" y="5980838"/>
                </a:cubicBezTo>
                <a:lnTo>
                  <a:pt x="3721014" y="5989944"/>
                </a:lnTo>
                <a:lnTo>
                  <a:pt x="3711111" y="5986991"/>
                </a:lnTo>
                <a:lnTo>
                  <a:pt x="3711111" y="5986992"/>
                </a:lnTo>
                <a:lnTo>
                  <a:pt x="3711110" y="5986991"/>
                </a:lnTo>
                <a:cubicBezTo>
                  <a:pt x="3707640" y="5987234"/>
                  <a:pt x="3704048" y="5988358"/>
                  <a:pt x="3700476" y="5989329"/>
                </a:cubicBezTo>
                <a:lnTo>
                  <a:pt x="3689965" y="5990743"/>
                </a:lnTo>
                <a:lnTo>
                  <a:pt x="3680427" y="5985021"/>
                </a:lnTo>
                <a:cubicBezTo>
                  <a:pt x="3705429" y="5950562"/>
                  <a:pt x="3722638" y="5978205"/>
                  <a:pt x="3746666" y="5952455"/>
                </a:cubicBezTo>
                <a:cubicBezTo>
                  <a:pt x="3741714" y="5944219"/>
                  <a:pt x="3736316" y="5939367"/>
                  <a:pt x="3730603" y="5936911"/>
                </a:cubicBezTo>
                <a:lnTo>
                  <a:pt x="3730602" y="5936911"/>
                </a:lnTo>
                <a:cubicBezTo>
                  <a:pt x="3726318" y="5935070"/>
                  <a:pt x="3721856" y="5934576"/>
                  <a:pt x="3717274" y="5935014"/>
                </a:cubicBezTo>
                <a:close/>
                <a:moveTo>
                  <a:pt x="5597042" y="5932644"/>
                </a:moveTo>
                <a:cubicBezTo>
                  <a:pt x="5596250" y="5936671"/>
                  <a:pt x="5600646" y="5938589"/>
                  <a:pt x="5595899" y="5938206"/>
                </a:cubicBezTo>
                <a:cubicBezTo>
                  <a:pt x="5594580" y="5945109"/>
                  <a:pt x="5600031" y="5941849"/>
                  <a:pt x="5600822" y="5945684"/>
                </a:cubicBezTo>
                <a:cubicBezTo>
                  <a:pt x="5601261" y="5948177"/>
                  <a:pt x="5599811" y="5947841"/>
                  <a:pt x="5598360" y="5947506"/>
                </a:cubicBezTo>
                <a:lnTo>
                  <a:pt x="5595899" y="5949327"/>
                </a:lnTo>
                <a:lnTo>
                  <a:pt x="5595109" y="5948944"/>
                </a:lnTo>
                <a:lnTo>
                  <a:pt x="5595108" y="5948944"/>
                </a:lnTo>
                <a:cubicBezTo>
                  <a:pt x="5595547" y="5950095"/>
                  <a:pt x="5596075" y="5951629"/>
                  <a:pt x="5596250" y="5952780"/>
                </a:cubicBezTo>
                <a:cubicBezTo>
                  <a:pt x="5596426" y="5952971"/>
                  <a:pt x="5596690" y="5953163"/>
                  <a:pt x="5596866" y="5953163"/>
                </a:cubicBezTo>
                <a:cubicBezTo>
                  <a:pt x="5597305" y="5953547"/>
                  <a:pt x="5597833" y="5954122"/>
                  <a:pt x="5598272" y="5954889"/>
                </a:cubicBezTo>
                <a:lnTo>
                  <a:pt x="5598272" y="5954888"/>
                </a:lnTo>
                <a:lnTo>
                  <a:pt x="5598273" y="5954889"/>
                </a:lnTo>
                <a:cubicBezTo>
                  <a:pt x="5600119" y="5960834"/>
                  <a:pt x="5600647" y="5946451"/>
                  <a:pt x="5603372" y="5952971"/>
                </a:cubicBezTo>
                <a:cubicBezTo>
                  <a:pt x="5603196" y="5950862"/>
                  <a:pt x="5603636" y="5949711"/>
                  <a:pt x="5604603" y="5949328"/>
                </a:cubicBezTo>
                <a:lnTo>
                  <a:pt x="5604603" y="5945684"/>
                </a:lnTo>
                <a:lnTo>
                  <a:pt x="5606360" y="5946451"/>
                </a:lnTo>
                <a:lnTo>
                  <a:pt x="5606359" y="5946450"/>
                </a:lnTo>
                <a:lnTo>
                  <a:pt x="5606361" y="5946451"/>
                </a:lnTo>
                <a:lnTo>
                  <a:pt x="5605746" y="5943767"/>
                </a:lnTo>
                <a:lnTo>
                  <a:pt x="5608382" y="5943767"/>
                </a:lnTo>
                <a:lnTo>
                  <a:pt x="5607766" y="5946451"/>
                </a:lnTo>
                <a:lnTo>
                  <a:pt x="5607768" y="5946450"/>
                </a:lnTo>
                <a:lnTo>
                  <a:pt x="5607768" y="5946451"/>
                </a:lnTo>
                <a:lnTo>
                  <a:pt x="5609525" y="5945684"/>
                </a:lnTo>
                <a:lnTo>
                  <a:pt x="5613305" y="5949328"/>
                </a:lnTo>
                <a:cubicBezTo>
                  <a:pt x="5612162" y="5949328"/>
                  <a:pt x="5612337" y="5951437"/>
                  <a:pt x="5612162" y="5952780"/>
                </a:cubicBezTo>
                <a:lnTo>
                  <a:pt x="5612162" y="5952971"/>
                </a:lnTo>
                <a:cubicBezTo>
                  <a:pt x="5610228" y="5954314"/>
                  <a:pt x="5613657" y="5962943"/>
                  <a:pt x="5615942" y="5964094"/>
                </a:cubicBezTo>
                <a:lnTo>
                  <a:pt x="5615942" y="5964093"/>
                </a:lnTo>
                <a:lnTo>
                  <a:pt x="5615943" y="5964094"/>
                </a:lnTo>
                <a:cubicBezTo>
                  <a:pt x="5616119" y="5961984"/>
                  <a:pt x="5617965" y="5962560"/>
                  <a:pt x="5619460" y="5962368"/>
                </a:cubicBezTo>
                <a:cubicBezTo>
                  <a:pt x="5620866" y="5961025"/>
                  <a:pt x="5620515" y="5959875"/>
                  <a:pt x="5620163" y="5958940"/>
                </a:cubicBezTo>
                <a:lnTo>
                  <a:pt x="5620865" y="5956808"/>
                </a:lnTo>
                <a:lnTo>
                  <a:pt x="5622964" y="5960953"/>
                </a:lnTo>
                <a:lnTo>
                  <a:pt x="5622963" y="5960951"/>
                </a:lnTo>
                <a:lnTo>
                  <a:pt x="5622965" y="5960953"/>
                </a:lnTo>
                <a:cubicBezTo>
                  <a:pt x="5623481" y="5960162"/>
                  <a:pt x="5623503" y="5957669"/>
                  <a:pt x="5622097" y="5954889"/>
                </a:cubicBezTo>
                <a:lnTo>
                  <a:pt x="5623240" y="5954889"/>
                </a:lnTo>
                <a:lnTo>
                  <a:pt x="5623240" y="5952971"/>
                </a:lnTo>
                <a:lnTo>
                  <a:pt x="5624647" y="5951054"/>
                </a:lnTo>
                <a:lnTo>
                  <a:pt x="5626403" y="5952013"/>
                </a:lnTo>
                <a:lnTo>
                  <a:pt x="5626403" y="5952012"/>
                </a:lnTo>
                <a:lnTo>
                  <a:pt x="5626405" y="5952013"/>
                </a:lnTo>
                <a:lnTo>
                  <a:pt x="5625789" y="5949328"/>
                </a:lnTo>
                <a:cubicBezTo>
                  <a:pt x="5624647" y="5937630"/>
                  <a:pt x="5620163" y="5941849"/>
                  <a:pt x="5613306" y="5938206"/>
                </a:cubicBezTo>
                <a:lnTo>
                  <a:pt x="5613305" y="5938206"/>
                </a:lnTo>
                <a:lnTo>
                  <a:pt x="5610757" y="5941847"/>
                </a:lnTo>
                <a:lnTo>
                  <a:pt x="5610757" y="5939931"/>
                </a:lnTo>
                <a:lnTo>
                  <a:pt x="5610756" y="5939931"/>
                </a:lnTo>
                <a:lnTo>
                  <a:pt x="5609526" y="5939931"/>
                </a:lnTo>
                <a:cubicBezTo>
                  <a:pt x="5609174" y="5937246"/>
                  <a:pt x="5608691" y="5937966"/>
                  <a:pt x="5608064" y="5939236"/>
                </a:cubicBezTo>
                <a:lnTo>
                  <a:pt x="5608063" y="5939236"/>
                </a:lnTo>
                <a:lnTo>
                  <a:pt x="5605746" y="5941848"/>
                </a:lnTo>
                <a:lnTo>
                  <a:pt x="5605746" y="5939931"/>
                </a:lnTo>
                <a:lnTo>
                  <a:pt x="5605745" y="5939931"/>
                </a:lnTo>
                <a:lnTo>
                  <a:pt x="5604603" y="5939931"/>
                </a:lnTo>
                <a:cubicBezTo>
                  <a:pt x="5601174" y="5938781"/>
                  <a:pt x="5601438" y="5932261"/>
                  <a:pt x="5597043" y="5932644"/>
                </a:cubicBezTo>
                <a:close/>
                <a:moveTo>
                  <a:pt x="575010" y="5932006"/>
                </a:moveTo>
                <a:cubicBezTo>
                  <a:pt x="569490" y="5931249"/>
                  <a:pt x="562346" y="5950940"/>
                  <a:pt x="572737" y="5952455"/>
                </a:cubicBezTo>
                <a:lnTo>
                  <a:pt x="572737" y="5952454"/>
                </a:lnTo>
                <a:lnTo>
                  <a:pt x="572738" y="5952455"/>
                </a:lnTo>
                <a:cubicBezTo>
                  <a:pt x="578583" y="5953212"/>
                  <a:pt x="585725" y="5933142"/>
                  <a:pt x="575011" y="5932006"/>
                </a:cubicBezTo>
                <a:lnTo>
                  <a:pt x="575010" y="5932007"/>
                </a:lnTo>
                <a:close/>
                <a:moveTo>
                  <a:pt x="5197839" y="5928809"/>
                </a:moveTo>
                <a:cubicBezTo>
                  <a:pt x="5193883" y="5928042"/>
                  <a:pt x="5194323" y="5933603"/>
                  <a:pt x="5192828" y="5936288"/>
                </a:cubicBezTo>
                <a:lnTo>
                  <a:pt x="5192829" y="5936286"/>
                </a:lnTo>
                <a:lnTo>
                  <a:pt x="5192829" y="5936288"/>
                </a:lnTo>
                <a:lnTo>
                  <a:pt x="5196004" y="5933723"/>
                </a:lnTo>
                <a:lnTo>
                  <a:pt x="5196609" y="5938206"/>
                </a:lnTo>
                <a:lnTo>
                  <a:pt x="5195202" y="5938206"/>
                </a:lnTo>
                <a:lnTo>
                  <a:pt x="5195202" y="5939931"/>
                </a:lnTo>
                <a:cubicBezTo>
                  <a:pt x="5194850" y="5940123"/>
                  <a:pt x="5195290" y="5940507"/>
                  <a:pt x="5195025" y="5940698"/>
                </a:cubicBezTo>
                <a:cubicBezTo>
                  <a:pt x="5191686" y="5942808"/>
                  <a:pt x="5194323" y="5947986"/>
                  <a:pt x="5194059" y="5952971"/>
                </a:cubicBezTo>
                <a:lnTo>
                  <a:pt x="5194060" y="5952970"/>
                </a:lnTo>
                <a:lnTo>
                  <a:pt x="5194060" y="5952971"/>
                </a:lnTo>
                <a:cubicBezTo>
                  <a:pt x="5196170" y="5953163"/>
                  <a:pt x="5197313" y="5951629"/>
                  <a:pt x="5197840" y="5949328"/>
                </a:cubicBezTo>
                <a:cubicBezTo>
                  <a:pt x="5196346" y="5947218"/>
                  <a:pt x="5194500" y="5944534"/>
                  <a:pt x="5195027" y="5940698"/>
                </a:cubicBezTo>
                <a:lnTo>
                  <a:pt x="5195993" y="5939740"/>
                </a:lnTo>
                <a:lnTo>
                  <a:pt x="5196433" y="5940123"/>
                </a:lnTo>
                <a:lnTo>
                  <a:pt x="5196433" y="5940122"/>
                </a:lnTo>
                <a:lnTo>
                  <a:pt x="5196434" y="5940123"/>
                </a:lnTo>
                <a:lnTo>
                  <a:pt x="5199596" y="5935333"/>
                </a:lnTo>
                <a:lnTo>
                  <a:pt x="5198015" y="5940315"/>
                </a:lnTo>
                <a:cubicBezTo>
                  <a:pt x="5197663" y="5940507"/>
                  <a:pt x="5197136" y="5940890"/>
                  <a:pt x="5196609" y="5940890"/>
                </a:cubicBezTo>
                <a:cubicBezTo>
                  <a:pt x="5196609" y="5941082"/>
                  <a:pt x="5196871" y="5941082"/>
                  <a:pt x="5196784" y="5941082"/>
                </a:cubicBezTo>
                <a:cubicBezTo>
                  <a:pt x="5196609" y="5943767"/>
                  <a:pt x="5197663" y="5945684"/>
                  <a:pt x="5198982" y="5947410"/>
                </a:cubicBezTo>
                <a:lnTo>
                  <a:pt x="5198982" y="5947408"/>
                </a:lnTo>
                <a:lnTo>
                  <a:pt x="5198983" y="5947410"/>
                </a:lnTo>
                <a:cubicBezTo>
                  <a:pt x="5201093" y="5948369"/>
                  <a:pt x="5201093" y="5937247"/>
                  <a:pt x="5198983" y="5938206"/>
                </a:cubicBezTo>
                <a:lnTo>
                  <a:pt x="5199599" y="5935329"/>
                </a:lnTo>
                <a:lnTo>
                  <a:pt x="5199597" y="5935330"/>
                </a:lnTo>
                <a:lnTo>
                  <a:pt x="5199598" y="5935329"/>
                </a:lnTo>
                <a:lnTo>
                  <a:pt x="5197840" y="5936287"/>
                </a:lnTo>
                <a:lnTo>
                  <a:pt x="5197840" y="5928809"/>
                </a:lnTo>
                <a:lnTo>
                  <a:pt x="5197839" y="5928810"/>
                </a:lnTo>
                <a:close/>
                <a:moveTo>
                  <a:pt x="5838708" y="5923440"/>
                </a:moveTo>
                <a:cubicBezTo>
                  <a:pt x="5839060" y="5924590"/>
                  <a:pt x="5839323" y="5925357"/>
                  <a:pt x="5839499" y="5926508"/>
                </a:cubicBezTo>
                <a:lnTo>
                  <a:pt x="5839500" y="5926508"/>
                </a:lnTo>
                <a:cubicBezTo>
                  <a:pt x="5840731" y="5926891"/>
                  <a:pt x="5842401" y="5926700"/>
                  <a:pt x="5843544" y="5926124"/>
                </a:cubicBezTo>
                <a:cubicBezTo>
                  <a:pt x="5844511" y="5924782"/>
                  <a:pt x="5845918" y="5924207"/>
                  <a:pt x="5844071" y="5923440"/>
                </a:cubicBezTo>
                <a:lnTo>
                  <a:pt x="5844070" y="5923440"/>
                </a:lnTo>
                <a:cubicBezTo>
                  <a:pt x="5842312" y="5925549"/>
                  <a:pt x="5840994" y="5925549"/>
                  <a:pt x="5839148" y="5923440"/>
                </a:cubicBezTo>
                <a:close/>
                <a:moveTo>
                  <a:pt x="1936795" y="5923297"/>
                </a:moveTo>
                <a:cubicBezTo>
                  <a:pt x="1924782" y="5935414"/>
                  <a:pt x="1902702" y="5946017"/>
                  <a:pt x="1911144" y="5961165"/>
                </a:cubicBezTo>
                <a:lnTo>
                  <a:pt x="1911145" y="5961164"/>
                </a:lnTo>
                <a:lnTo>
                  <a:pt x="1911145" y="5961165"/>
                </a:lnTo>
                <a:cubicBezTo>
                  <a:pt x="1923483" y="5949047"/>
                  <a:pt x="1945239" y="5938065"/>
                  <a:pt x="1936796" y="5923297"/>
                </a:cubicBezTo>
                <a:lnTo>
                  <a:pt x="1936795" y="5923298"/>
                </a:lnTo>
                <a:close/>
                <a:moveTo>
                  <a:pt x="5723105" y="5921714"/>
                </a:moveTo>
                <a:cubicBezTo>
                  <a:pt x="5721435" y="5924207"/>
                  <a:pt x="5720996" y="5929768"/>
                  <a:pt x="5721875" y="5928809"/>
                </a:cubicBezTo>
                <a:lnTo>
                  <a:pt x="5721876" y="5928807"/>
                </a:lnTo>
                <a:lnTo>
                  <a:pt x="5721876" y="5928809"/>
                </a:lnTo>
                <a:lnTo>
                  <a:pt x="5723105" y="5927084"/>
                </a:lnTo>
                <a:lnTo>
                  <a:pt x="5724446" y="5929240"/>
                </a:lnTo>
                <a:cubicBezTo>
                  <a:pt x="5724622" y="5930774"/>
                  <a:pt x="5724644" y="5932548"/>
                  <a:pt x="5724864" y="5932836"/>
                </a:cubicBezTo>
                <a:lnTo>
                  <a:pt x="5724864" y="5932834"/>
                </a:lnTo>
                <a:lnTo>
                  <a:pt x="5724865" y="5932836"/>
                </a:lnTo>
                <a:cubicBezTo>
                  <a:pt x="5724953" y="5933028"/>
                  <a:pt x="5725216" y="5932644"/>
                  <a:pt x="5725656" y="5930918"/>
                </a:cubicBezTo>
                <a:cubicBezTo>
                  <a:pt x="5724425" y="5924207"/>
                  <a:pt x="5726007" y="5922673"/>
                  <a:pt x="5723106" y="5921714"/>
                </a:cubicBezTo>
                <a:lnTo>
                  <a:pt x="5723105" y="5921716"/>
                </a:lnTo>
                <a:close/>
                <a:moveTo>
                  <a:pt x="6339623" y="5919796"/>
                </a:moveTo>
                <a:lnTo>
                  <a:pt x="6339624" y="5919798"/>
                </a:lnTo>
                <a:lnTo>
                  <a:pt x="6339624" y="5919798"/>
                </a:lnTo>
                <a:lnTo>
                  <a:pt x="6343139" y="5926891"/>
                </a:lnTo>
                <a:lnTo>
                  <a:pt x="6343138" y="5926888"/>
                </a:lnTo>
                <a:lnTo>
                  <a:pt x="6343140" y="5926891"/>
                </a:lnTo>
                <a:cubicBezTo>
                  <a:pt x="6342789" y="5924782"/>
                  <a:pt x="6341734" y="5923248"/>
                  <a:pt x="6340591" y="5921522"/>
                </a:cubicBezTo>
                <a:cubicBezTo>
                  <a:pt x="6340239" y="5920947"/>
                  <a:pt x="6339975" y="5920371"/>
                  <a:pt x="6339624" y="5919796"/>
                </a:cubicBezTo>
                <a:lnTo>
                  <a:pt x="6339624" y="5919798"/>
                </a:lnTo>
                <a:close/>
                <a:moveTo>
                  <a:pt x="5597042" y="5917878"/>
                </a:moveTo>
                <a:cubicBezTo>
                  <a:pt x="5597833" y="5918070"/>
                  <a:pt x="5598448" y="5918070"/>
                  <a:pt x="5598272" y="5919796"/>
                </a:cubicBezTo>
                <a:cubicBezTo>
                  <a:pt x="5596866" y="5920180"/>
                  <a:pt x="5596426" y="5921905"/>
                  <a:pt x="5595899" y="5923440"/>
                </a:cubicBezTo>
                <a:cubicBezTo>
                  <a:pt x="5596602" y="5923631"/>
                  <a:pt x="5597305" y="5923631"/>
                  <a:pt x="5597042" y="5925357"/>
                </a:cubicBezTo>
                <a:lnTo>
                  <a:pt x="5597042" y="5925356"/>
                </a:lnTo>
                <a:lnTo>
                  <a:pt x="5597043" y="5925357"/>
                </a:lnTo>
                <a:cubicBezTo>
                  <a:pt x="5598010" y="5924782"/>
                  <a:pt x="5599592" y="5925357"/>
                  <a:pt x="5599680" y="5923440"/>
                </a:cubicBezTo>
                <a:cubicBezTo>
                  <a:pt x="5597394" y="5922673"/>
                  <a:pt x="5600383" y="5912893"/>
                  <a:pt x="5597043" y="5917878"/>
                </a:cubicBezTo>
                <a:close/>
                <a:moveTo>
                  <a:pt x="4483081" y="5913830"/>
                </a:moveTo>
                <a:cubicBezTo>
                  <a:pt x="4475613" y="5919510"/>
                  <a:pt x="4467495" y="5925569"/>
                  <a:pt x="4460027" y="5931249"/>
                </a:cubicBezTo>
                <a:cubicBezTo>
                  <a:pt x="4465872" y="5939201"/>
                  <a:pt x="4472041" y="5946775"/>
                  <a:pt x="4477886" y="5954348"/>
                </a:cubicBezTo>
                <a:lnTo>
                  <a:pt x="4477886" y="5954347"/>
                </a:lnTo>
                <a:lnTo>
                  <a:pt x="4477887" y="5954348"/>
                </a:lnTo>
                <a:cubicBezTo>
                  <a:pt x="4485679" y="5948668"/>
                  <a:pt x="4493147" y="5942609"/>
                  <a:pt x="4500615" y="5936929"/>
                </a:cubicBezTo>
                <a:cubicBezTo>
                  <a:pt x="4494771" y="5929356"/>
                  <a:pt x="4488927" y="5921403"/>
                  <a:pt x="4483082" y="5913830"/>
                </a:cubicBezTo>
                <a:close/>
                <a:moveTo>
                  <a:pt x="5772863" y="5913660"/>
                </a:moveTo>
                <a:cubicBezTo>
                  <a:pt x="5773127" y="5914235"/>
                  <a:pt x="5773566" y="5915002"/>
                  <a:pt x="5774269" y="5915769"/>
                </a:cubicBezTo>
                <a:cubicBezTo>
                  <a:pt x="5774885" y="5916536"/>
                  <a:pt x="5775500" y="5917303"/>
                  <a:pt x="5776028" y="5918262"/>
                </a:cubicBezTo>
                <a:lnTo>
                  <a:pt x="5776028" y="5918261"/>
                </a:lnTo>
                <a:lnTo>
                  <a:pt x="5776029" y="5918262"/>
                </a:lnTo>
                <a:cubicBezTo>
                  <a:pt x="5776117" y="5918070"/>
                  <a:pt x="5776204" y="5917687"/>
                  <a:pt x="5776204" y="5917303"/>
                </a:cubicBezTo>
                <a:cubicBezTo>
                  <a:pt x="5776380" y="5916920"/>
                  <a:pt x="5776380" y="5916344"/>
                  <a:pt x="5776468" y="5915961"/>
                </a:cubicBezTo>
                <a:cubicBezTo>
                  <a:pt x="5776292" y="5915577"/>
                  <a:pt x="5776029" y="5915194"/>
                  <a:pt x="5775853" y="5914810"/>
                </a:cubicBezTo>
                <a:lnTo>
                  <a:pt x="5775853" y="5914618"/>
                </a:lnTo>
                <a:cubicBezTo>
                  <a:pt x="5775325" y="5914235"/>
                  <a:pt x="5774095" y="5913851"/>
                  <a:pt x="5772864" y="5913660"/>
                </a:cubicBezTo>
                <a:close/>
                <a:moveTo>
                  <a:pt x="5817873" y="5908674"/>
                </a:moveTo>
                <a:cubicBezTo>
                  <a:pt x="5815939" y="5915194"/>
                  <a:pt x="5822181" y="5909633"/>
                  <a:pt x="5821653" y="5914235"/>
                </a:cubicBezTo>
                <a:cubicBezTo>
                  <a:pt x="5820598" y="5914714"/>
                  <a:pt x="5820664" y="5916919"/>
                  <a:pt x="5820664" y="5919053"/>
                </a:cubicBezTo>
                <a:lnTo>
                  <a:pt x="5819280" y="5923438"/>
                </a:lnTo>
                <a:lnTo>
                  <a:pt x="5816929" y="5919029"/>
                </a:lnTo>
                <a:lnTo>
                  <a:pt x="5816928" y="5919029"/>
                </a:lnTo>
                <a:cubicBezTo>
                  <a:pt x="5815411" y="5918357"/>
                  <a:pt x="5813829" y="5918549"/>
                  <a:pt x="5814181" y="5919796"/>
                </a:cubicBezTo>
                <a:cubicBezTo>
                  <a:pt x="5814708" y="5919988"/>
                  <a:pt x="5815785" y="5921666"/>
                  <a:pt x="5816356" y="5923368"/>
                </a:cubicBezTo>
                <a:lnTo>
                  <a:pt x="5815500" y="5927081"/>
                </a:lnTo>
                <a:lnTo>
                  <a:pt x="5814182" y="5923440"/>
                </a:lnTo>
                <a:lnTo>
                  <a:pt x="5814181" y="5923441"/>
                </a:lnTo>
                <a:lnTo>
                  <a:pt x="5814181" y="5923440"/>
                </a:lnTo>
                <a:cubicBezTo>
                  <a:pt x="5813653" y="5925933"/>
                  <a:pt x="5812071" y="5926124"/>
                  <a:pt x="5811719" y="5928809"/>
                </a:cubicBezTo>
                <a:cubicBezTo>
                  <a:pt x="5816291" y="5928042"/>
                  <a:pt x="5813566" y="5932453"/>
                  <a:pt x="5810577" y="5930918"/>
                </a:cubicBezTo>
                <a:cubicBezTo>
                  <a:pt x="5811807" y="5936096"/>
                  <a:pt x="5812247" y="5935329"/>
                  <a:pt x="5812950" y="5938206"/>
                </a:cubicBezTo>
                <a:cubicBezTo>
                  <a:pt x="5814620" y="5936863"/>
                  <a:pt x="5819456" y="5946835"/>
                  <a:pt x="5826664" y="5943767"/>
                </a:cubicBezTo>
                <a:lnTo>
                  <a:pt x="5826665" y="5943767"/>
                </a:lnTo>
                <a:lnTo>
                  <a:pt x="5826665" y="5939931"/>
                </a:lnTo>
                <a:lnTo>
                  <a:pt x="5828598" y="5940890"/>
                </a:lnTo>
                <a:lnTo>
                  <a:pt x="5828597" y="5940889"/>
                </a:lnTo>
                <a:lnTo>
                  <a:pt x="5828599" y="5940890"/>
                </a:lnTo>
                <a:lnTo>
                  <a:pt x="5828072" y="5938206"/>
                </a:lnTo>
                <a:cubicBezTo>
                  <a:pt x="5829610" y="5939452"/>
                  <a:pt x="5829390" y="5937630"/>
                  <a:pt x="5829193" y="5935496"/>
                </a:cubicBezTo>
                <a:lnTo>
                  <a:pt x="5830444" y="5930920"/>
                </a:lnTo>
                <a:lnTo>
                  <a:pt x="5831587" y="5936288"/>
                </a:lnTo>
                <a:cubicBezTo>
                  <a:pt x="5832203" y="5937055"/>
                  <a:pt x="5845125" y="5937055"/>
                  <a:pt x="5844070" y="5949328"/>
                </a:cubicBezTo>
                <a:cubicBezTo>
                  <a:pt x="5845653" y="5946643"/>
                  <a:pt x="5844598" y="5949136"/>
                  <a:pt x="5844070" y="5951054"/>
                </a:cubicBezTo>
                <a:cubicBezTo>
                  <a:pt x="5845213" y="5950862"/>
                  <a:pt x="5846092" y="5951821"/>
                  <a:pt x="5846708" y="5952204"/>
                </a:cubicBezTo>
                <a:lnTo>
                  <a:pt x="5846708" y="5952203"/>
                </a:lnTo>
                <a:lnTo>
                  <a:pt x="5846709" y="5952204"/>
                </a:lnTo>
                <a:cubicBezTo>
                  <a:pt x="5847324" y="5952780"/>
                  <a:pt x="5847588" y="5952588"/>
                  <a:pt x="5847852" y="5951054"/>
                </a:cubicBezTo>
                <a:cubicBezTo>
                  <a:pt x="5846006" y="5945109"/>
                  <a:pt x="5846885" y="5945684"/>
                  <a:pt x="5850489" y="5945684"/>
                </a:cubicBezTo>
                <a:cubicBezTo>
                  <a:pt x="5849610" y="5942616"/>
                  <a:pt x="5846709" y="5942424"/>
                  <a:pt x="5845478" y="5939931"/>
                </a:cubicBezTo>
                <a:cubicBezTo>
                  <a:pt x="5847236" y="5940123"/>
                  <a:pt x="5848907" y="5940315"/>
                  <a:pt x="5849082" y="5938206"/>
                </a:cubicBezTo>
                <a:cubicBezTo>
                  <a:pt x="5847588" y="5937822"/>
                  <a:pt x="5848027" y="5934754"/>
                  <a:pt x="5847852" y="5932644"/>
                </a:cubicBezTo>
                <a:cubicBezTo>
                  <a:pt x="5846885" y="5931110"/>
                  <a:pt x="5844423" y="5931494"/>
                  <a:pt x="5844071" y="5928809"/>
                </a:cubicBezTo>
                <a:lnTo>
                  <a:pt x="5844071" y="5928234"/>
                </a:lnTo>
                <a:lnTo>
                  <a:pt x="5844070" y="5928234"/>
                </a:lnTo>
                <a:lnTo>
                  <a:pt x="5838708" y="5928425"/>
                </a:lnTo>
                <a:lnTo>
                  <a:pt x="5838357" y="5928234"/>
                </a:lnTo>
                <a:lnTo>
                  <a:pt x="5838181" y="5927658"/>
                </a:lnTo>
                <a:cubicBezTo>
                  <a:pt x="5838006" y="5926700"/>
                  <a:pt x="5837830" y="5925933"/>
                  <a:pt x="5837566" y="5925165"/>
                </a:cubicBezTo>
                <a:cubicBezTo>
                  <a:pt x="5836599" y="5924494"/>
                  <a:pt x="5835346" y="5922576"/>
                  <a:pt x="5834214" y="5921330"/>
                </a:cubicBezTo>
                <a:lnTo>
                  <a:pt x="5834213" y="5921330"/>
                </a:lnTo>
                <a:cubicBezTo>
                  <a:pt x="5833081" y="5920083"/>
                  <a:pt x="5832070" y="5919508"/>
                  <a:pt x="5831587" y="5921522"/>
                </a:cubicBezTo>
                <a:lnTo>
                  <a:pt x="5831587" y="5923437"/>
                </a:lnTo>
                <a:lnTo>
                  <a:pt x="5828401" y="5915769"/>
                </a:lnTo>
                <a:cubicBezTo>
                  <a:pt x="5827610" y="5914379"/>
                  <a:pt x="5827060" y="5913372"/>
                  <a:pt x="5826665" y="5910400"/>
                </a:cubicBezTo>
                <a:lnTo>
                  <a:pt x="5826664" y="5910400"/>
                </a:lnTo>
                <a:lnTo>
                  <a:pt x="5822532" y="5910615"/>
                </a:lnTo>
                <a:lnTo>
                  <a:pt x="5817874" y="5908674"/>
                </a:lnTo>
                <a:close/>
                <a:moveTo>
                  <a:pt x="5188444" y="5907427"/>
                </a:moveTo>
                <a:cubicBezTo>
                  <a:pt x="5186235" y="5908050"/>
                  <a:pt x="5184036" y="5910591"/>
                  <a:pt x="5184125" y="5914235"/>
                </a:cubicBezTo>
                <a:lnTo>
                  <a:pt x="5184126" y="5914234"/>
                </a:lnTo>
                <a:lnTo>
                  <a:pt x="5184126" y="5914235"/>
                </a:lnTo>
                <a:lnTo>
                  <a:pt x="5188377" y="5913564"/>
                </a:lnTo>
                <a:lnTo>
                  <a:pt x="5186499" y="5919796"/>
                </a:lnTo>
                <a:cubicBezTo>
                  <a:pt x="5188872" y="5918645"/>
                  <a:pt x="5189927" y="5920563"/>
                  <a:pt x="5190631" y="5921905"/>
                </a:cubicBezTo>
                <a:lnTo>
                  <a:pt x="5190631" y="5921904"/>
                </a:lnTo>
                <a:lnTo>
                  <a:pt x="5190632" y="5921905"/>
                </a:lnTo>
                <a:cubicBezTo>
                  <a:pt x="5191423" y="5923248"/>
                  <a:pt x="5191862" y="5923823"/>
                  <a:pt x="5192829" y="5919796"/>
                </a:cubicBezTo>
                <a:cubicBezTo>
                  <a:pt x="5190631" y="5920084"/>
                  <a:pt x="5190346" y="5917830"/>
                  <a:pt x="5190577" y="5915457"/>
                </a:cubicBezTo>
                <a:lnTo>
                  <a:pt x="5191392" y="5910586"/>
                </a:lnTo>
                <a:lnTo>
                  <a:pt x="5192828" y="5912125"/>
                </a:lnTo>
                <a:lnTo>
                  <a:pt x="5192820" y="5912116"/>
                </a:lnTo>
                <a:lnTo>
                  <a:pt x="5192829" y="5912125"/>
                </a:lnTo>
                <a:cubicBezTo>
                  <a:pt x="5191774" y="5912509"/>
                  <a:pt x="5191511" y="5911550"/>
                  <a:pt x="5191423" y="5910400"/>
                </a:cubicBezTo>
                <a:lnTo>
                  <a:pt x="5191423" y="5910401"/>
                </a:lnTo>
                <a:lnTo>
                  <a:pt x="5191422" y="5910400"/>
                </a:lnTo>
                <a:lnTo>
                  <a:pt x="5191391" y="5910584"/>
                </a:lnTo>
                <a:lnTo>
                  <a:pt x="5188445" y="5907427"/>
                </a:lnTo>
                <a:close/>
                <a:moveTo>
                  <a:pt x="5915102" y="5899469"/>
                </a:moveTo>
                <a:cubicBezTo>
                  <a:pt x="5914091" y="5899852"/>
                  <a:pt x="5914552" y="5901051"/>
                  <a:pt x="5914739" y="5902225"/>
                </a:cubicBezTo>
                <a:lnTo>
                  <a:pt x="5912729" y="5904837"/>
                </a:lnTo>
                <a:lnTo>
                  <a:pt x="5911113" y="5901009"/>
                </a:lnTo>
                <a:lnTo>
                  <a:pt x="5911112" y="5901010"/>
                </a:lnTo>
                <a:lnTo>
                  <a:pt x="5911112" y="5901009"/>
                </a:lnTo>
                <a:cubicBezTo>
                  <a:pt x="5910715" y="5900883"/>
                  <a:pt x="5910415" y="5901650"/>
                  <a:pt x="5910080" y="5902537"/>
                </a:cubicBezTo>
                <a:lnTo>
                  <a:pt x="5908834" y="5904784"/>
                </a:lnTo>
                <a:lnTo>
                  <a:pt x="5906576" y="5903113"/>
                </a:lnTo>
                <a:lnTo>
                  <a:pt x="5906575" y="5903113"/>
                </a:lnTo>
                <a:lnTo>
                  <a:pt x="5902883" y="5910398"/>
                </a:lnTo>
                <a:lnTo>
                  <a:pt x="5901653" y="5906756"/>
                </a:lnTo>
                <a:lnTo>
                  <a:pt x="5901653" y="5906759"/>
                </a:lnTo>
                <a:lnTo>
                  <a:pt x="5901652" y="5906756"/>
                </a:lnTo>
                <a:lnTo>
                  <a:pt x="5901652" y="5912124"/>
                </a:lnTo>
                <a:lnTo>
                  <a:pt x="5899631" y="5911358"/>
                </a:lnTo>
                <a:lnTo>
                  <a:pt x="5899630" y="5911358"/>
                </a:lnTo>
                <a:lnTo>
                  <a:pt x="5900245" y="5914235"/>
                </a:lnTo>
                <a:cubicBezTo>
                  <a:pt x="5898487" y="5915002"/>
                  <a:pt x="5900421" y="5915769"/>
                  <a:pt x="5900245" y="5917878"/>
                </a:cubicBezTo>
                <a:cubicBezTo>
                  <a:pt x="5895762" y="5912893"/>
                  <a:pt x="5888026" y="5923823"/>
                  <a:pt x="5890312" y="5921522"/>
                </a:cubicBezTo>
                <a:cubicBezTo>
                  <a:pt x="5891894" y="5921618"/>
                  <a:pt x="5892839" y="5922481"/>
                  <a:pt x="5893685" y="5922888"/>
                </a:cubicBezTo>
                <a:lnTo>
                  <a:pt x="5893686" y="5922888"/>
                </a:lnTo>
                <a:lnTo>
                  <a:pt x="5896465" y="5921522"/>
                </a:lnTo>
                <a:lnTo>
                  <a:pt x="5897872" y="5927083"/>
                </a:lnTo>
                <a:lnTo>
                  <a:pt x="5895323" y="5928808"/>
                </a:lnTo>
                <a:lnTo>
                  <a:pt x="5895323" y="5928809"/>
                </a:lnTo>
                <a:cubicBezTo>
                  <a:pt x="5898664" y="5928233"/>
                  <a:pt x="5900949" y="5928617"/>
                  <a:pt x="5902664" y="5928281"/>
                </a:cubicBezTo>
                <a:lnTo>
                  <a:pt x="5906575" y="5923441"/>
                </a:lnTo>
                <a:lnTo>
                  <a:pt x="5909417" y="5928494"/>
                </a:lnTo>
                <a:cubicBezTo>
                  <a:pt x="5911943" y="5930822"/>
                  <a:pt x="5913937" y="5927083"/>
                  <a:pt x="5919146" y="5936288"/>
                </a:cubicBezTo>
                <a:lnTo>
                  <a:pt x="5919146" y="5936287"/>
                </a:lnTo>
                <a:lnTo>
                  <a:pt x="5919147" y="5936288"/>
                </a:lnTo>
                <a:cubicBezTo>
                  <a:pt x="5921609" y="5933411"/>
                  <a:pt x="5922664" y="5928042"/>
                  <a:pt x="5927850" y="5928809"/>
                </a:cubicBezTo>
                <a:cubicBezTo>
                  <a:pt x="5927235" y="5924590"/>
                  <a:pt x="5925389" y="5919413"/>
                  <a:pt x="5927850" y="5915961"/>
                </a:cubicBezTo>
                <a:cubicBezTo>
                  <a:pt x="5927850" y="5915961"/>
                  <a:pt x="5928466" y="5913084"/>
                  <a:pt x="5928466" y="5913084"/>
                </a:cubicBezTo>
                <a:lnTo>
                  <a:pt x="5928465" y="5913085"/>
                </a:lnTo>
                <a:lnTo>
                  <a:pt x="5928465" y="5913084"/>
                </a:lnTo>
                <a:lnTo>
                  <a:pt x="5926444" y="5914234"/>
                </a:lnTo>
                <a:lnTo>
                  <a:pt x="5919147" y="5901195"/>
                </a:lnTo>
                <a:cubicBezTo>
                  <a:pt x="5917916" y="5901195"/>
                  <a:pt x="5916774" y="5901003"/>
                  <a:pt x="5915982" y="5900620"/>
                </a:cubicBezTo>
                <a:lnTo>
                  <a:pt x="5915981" y="5900620"/>
                </a:lnTo>
                <a:lnTo>
                  <a:pt x="5915719" y="5900620"/>
                </a:lnTo>
                <a:lnTo>
                  <a:pt x="5915543" y="5900236"/>
                </a:lnTo>
                <a:cubicBezTo>
                  <a:pt x="5915367" y="5900044"/>
                  <a:pt x="5915279" y="5899853"/>
                  <a:pt x="5915103" y="5899469"/>
                </a:cubicBezTo>
                <a:lnTo>
                  <a:pt x="5915103" y="5899470"/>
                </a:lnTo>
                <a:close/>
                <a:moveTo>
                  <a:pt x="976662" y="5894897"/>
                </a:moveTo>
                <a:lnTo>
                  <a:pt x="981491" y="5905640"/>
                </a:lnTo>
                <a:lnTo>
                  <a:pt x="974390" y="5914965"/>
                </a:lnTo>
                <a:lnTo>
                  <a:pt x="969439" y="5904220"/>
                </a:lnTo>
                <a:close/>
                <a:moveTo>
                  <a:pt x="5921520" y="5893716"/>
                </a:moveTo>
                <a:cubicBezTo>
                  <a:pt x="5919498" y="5892565"/>
                  <a:pt x="5919256" y="5894099"/>
                  <a:pt x="5919014" y="5895634"/>
                </a:cubicBezTo>
                <a:lnTo>
                  <a:pt x="5916509" y="5897550"/>
                </a:lnTo>
                <a:lnTo>
                  <a:pt x="5915982" y="5897168"/>
                </a:lnTo>
                <a:lnTo>
                  <a:pt x="5915982" y="5897169"/>
                </a:lnTo>
                <a:lnTo>
                  <a:pt x="5915981" y="5897168"/>
                </a:lnTo>
                <a:cubicBezTo>
                  <a:pt x="5916157" y="5897743"/>
                  <a:pt x="5916333" y="5898127"/>
                  <a:pt x="5916509" y="5898702"/>
                </a:cubicBezTo>
                <a:cubicBezTo>
                  <a:pt x="5917212" y="5898894"/>
                  <a:pt x="5918179" y="5899085"/>
                  <a:pt x="5919146" y="5899085"/>
                </a:cubicBezTo>
                <a:lnTo>
                  <a:pt x="5919147" y="5899085"/>
                </a:lnTo>
                <a:lnTo>
                  <a:pt x="5920970" y="5898103"/>
                </a:lnTo>
                <a:lnTo>
                  <a:pt x="5922926" y="5901003"/>
                </a:lnTo>
                <a:lnTo>
                  <a:pt x="5922925" y="5901000"/>
                </a:lnTo>
                <a:lnTo>
                  <a:pt x="5922927" y="5901003"/>
                </a:lnTo>
                <a:cubicBezTo>
                  <a:pt x="5923015" y="5897743"/>
                  <a:pt x="5921257" y="5897168"/>
                  <a:pt x="5921521" y="5893716"/>
                </a:cubicBezTo>
                <a:lnTo>
                  <a:pt x="5921520" y="5893717"/>
                </a:lnTo>
                <a:close/>
                <a:moveTo>
                  <a:pt x="5611547" y="5893716"/>
                </a:moveTo>
                <a:cubicBezTo>
                  <a:pt x="5610844" y="5893716"/>
                  <a:pt x="5610140" y="5893908"/>
                  <a:pt x="5609349" y="5894291"/>
                </a:cubicBezTo>
                <a:lnTo>
                  <a:pt x="5608559" y="5894291"/>
                </a:lnTo>
                <a:lnTo>
                  <a:pt x="5608557" y="5894291"/>
                </a:lnTo>
                <a:lnTo>
                  <a:pt x="5608382" y="5895442"/>
                </a:lnTo>
                <a:cubicBezTo>
                  <a:pt x="5606140" y="5898414"/>
                  <a:pt x="5605679" y="5902010"/>
                  <a:pt x="5606151" y="5904023"/>
                </a:cubicBezTo>
                <a:lnTo>
                  <a:pt x="5606152" y="5904023"/>
                </a:lnTo>
                <a:lnTo>
                  <a:pt x="5609525" y="5903113"/>
                </a:lnTo>
                <a:lnTo>
                  <a:pt x="5610756" y="5912125"/>
                </a:lnTo>
                <a:lnTo>
                  <a:pt x="5609525" y="5912125"/>
                </a:lnTo>
                <a:lnTo>
                  <a:pt x="5609525" y="5914235"/>
                </a:lnTo>
                <a:cubicBezTo>
                  <a:pt x="5609349" y="5915577"/>
                  <a:pt x="5608382" y="5916153"/>
                  <a:pt x="5608382" y="5917878"/>
                </a:cubicBezTo>
                <a:cubicBezTo>
                  <a:pt x="5612426" y="5915577"/>
                  <a:pt x="5609261" y="5923823"/>
                  <a:pt x="5613305" y="5921522"/>
                </a:cubicBezTo>
                <a:lnTo>
                  <a:pt x="5613304" y="5921521"/>
                </a:lnTo>
                <a:lnTo>
                  <a:pt x="5613306" y="5921522"/>
                </a:lnTo>
                <a:cubicBezTo>
                  <a:pt x="5614097" y="5918549"/>
                  <a:pt x="5613064" y="5918214"/>
                  <a:pt x="5612031" y="5917878"/>
                </a:cubicBezTo>
                <a:lnTo>
                  <a:pt x="5610757" y="5914235"/>
                </a:lnTo>
                <a:lnTo>
                  <a:pt x="5612690" y="5915194"/>
                </a:lnTo>
                <a:lnTo>
                  <a:pt x="5612690" y="5915193"/>
                </a:lnTo>
                <a:lnTo>
                  <a:pt x="5612691" y="5915194"/>
                </a:lnTo>
                <a:lnTo>
                  <a:pt x="5613306" y="5912125"/>
                </a:lnTo>
                <a:cubicBezTo>
                  <a:pt x="5608735" y="5909249"/>
                  <a:pt x="5613042" y="5903688"/>
                  <a:pt x="5613306" y="5897551"/>
                </a:cubicBezTo>
                <a:cubicBezTo>
                  <a:pt x="5613130" y="5897168"/>
                  <a:pt x="5613130" y="5896784"/>
                  <a:pt x="5612954" y="5896593"/>
                </a:cubicBezTo>
                <a:cubicBezTo>
                  <a:pt x="5612427" y="5895442"/>
                  <a:pt x="5611987" y="5894291"/>
                  <a:pt x="5611548" y="5893716"/>
                </a:cubicBezTo>
                <a:close/>
                <a:moveTo>
                  <a:pt x="5193883" y="5892949"/>
                </a:moveTo>
                <a:lnTo>
                  <a:pt x="5194059" y="5893716"/>
                </a:lnTo>
                <a:lnTo>
                  <a:pt x="5193777" y="5897247"/>
                </a:lnTo>
                <a:lnTo>
                  <a:pt x="5192533" y="5895945"/>
                </a:lnTo>
                <a:lnTo>
                  <a:pt x="5190434" y="5895476"/>
                </a:lnTo>
                <a:lnTo>
                  <a:pt x="5190279" y="5895442"/>
                </a:lnTo>
                <a:cubicBezTo>
                  <a:pt x="5192653" y="5895634"/>
                  <a:pt x="5191158" y="5901578"/>
                  <a:pt x="5194059" y="5901003"/>
                </a:cubicBezTo>
                <a:lnTo>
                  <a:pt x="5194059" y="5901002"/>
                </a:lnTo>
                <a:lnTo>
                  <a:pt x="5194060" y="5901003"/>
                </a:lnTo>
                <a:lnTo>
                  <a:pt x="5195005" y="5900068"/>
                </a:lnTo>
                <a:lnTo>
                  <a:pt x="5196609" y="5901003"/>
                </a:lnTo>
                <a:lnTo>
                  <a:pt x="5196608" y="5901002"/>
                </a:lnTo>
                <a:lnTo>
                  <a:pt x="5196610" y="5901003"/>
                </a:lnTo>
                <a:cubicBezTo>
                  <a:pt x="5196697" y="5896401"/>
                  <a:pt x="5194939" y="5897168"/>
                  <a:pt x="5196258" y="5894483"/>
                </a:cubicBezTo>
                <a:cubicBezTo>
                  <a:pt x="5195643" y="5894100"/>
                  <a:pt x="5195027" y="5893716"/>
                  <a:pt x="5194412" y="5893333"/>
                </a:cubicBezTo>
                <a:cubicBezTo>
                  <a:pt x="5194236" y="5893141"/>
                  <a:pt x="5193972" y="5892949"/>
                  <a:pt x="5193884" y="5892949"/>
                </a:cubicBezTo>
                <a:lnTo>
                  <a:pt x="5193884" y="5892950"/>
                </a:lnTo>
                <a:close/>
                <a:moveTo>
                  <a:pt x="6139978" y="5891031"/>
                </a:moveTo>
                <a:lnTo>
                  <a:pt x="6139978" y="5891990"/>
                </a:lnTo>
                <a:cubicBezTo>
                  <a:pt x="6139626" y="5893908"/>
                  <a:pt x="6137428" y="5893141"/>
                  <a:pt x="6137428" y="5895442"/>
                </a:cubicBezTo>
                <a:cubicBezTo>
                  <a:pt x="6138571" y="5895634"/>
                  <a:pt x="6138307" y="5897935"/>
                  <a:pt x="6138571" y="5899277"/>
                </a:cubicBezTo>
                <a:cubicBezTo>
                  <a:pt x="6137165" y="5899661"/>
                  <a:pt x="6137868" y="5901003"/>
                  <a:pt x="6138571" y="5901003"/>
                </a:cubicBezTo>
                <a:lnTo>
                  <a:pt x="6138572" y="5901003"/>
                </a:lnTo>
                <a:cubicBezTo>
                  <a:pt x="6139451" y="5900811"/>
                  <a:pt x="6139979" y="5901578"/>
                  <a:pt x="6140594" y="5901195"/>
                </a:cubicBezTo>
                <a:cubicBezTo>
                  <a:pt x="6141122" y="5900811"/>
                  <a:pt x="6141649" y="5899469"/>
                  <a:pt x="6142352" y="5895442"/>
                </a:cubicBezTo>
                <a:lnTo>
                  <a:pt x="6142528" y="5895442"/>
                </a:lnTo>
                <a:cubicBezTo>
                  <a:pt x="6141913" y="5894675"/>
                  <a:pt x="6141473" y="5893716"/>
                  <a:pt x="6141122" y="5892757"/>
                </a:cubicBezTo>
                <a:cubicBezTo>
                  <a:pt x="6140770" y="5891607"/>
                  <a:pt x="6140418" y="5891223"/>
                  <a:pt x="6139979" y="5891031"/>
                </a:cubicBezTo>
                <a:lnTo>
                  <a:pt x="6139979" y="5891032"/>
                </a:lnTo>
                <a:close/>
                <a:moveTo>
                  <a:pt x="487992" y="5889973"/>
                </a:moveTo>
                <a:cubicBezTo>
                  <a:pt x="475976" y="5900955"/>
                  <a:pt x="457469" y="5886943"/>
                  <a:pt x="465262" y="5907392"/>
                </a:cubicBezTo>
                <a:cubicBezTo>
                  <a:pt x="467534" y="5910422"/>
                  <a:pt x="470457" y="5911936"/>
                  <a:pt x="473704" y="5911936"/>
                </a:cubicBezTo>
                <a:lnTo>
                  <a:pt x="473704" y="5911935"/>
                </a:lnTo>
                <a:lnTo>
                  <a:pt x="473706" y="5911936"/>
                </a:lnTo>
                <a:cubicBezTo>
                  <a:pt x="483121" y="5912693"/>
                  <a:pt x="494161" y="5902091"/>
                  <a:pt x="487992" y="5889973"/>
                </a:cubicBezTo>
                <a:close/>
                <a:moveTo>
                  <a:pt x="5599679" y="5889881"/>
                </a:moveTo>
                <a:cubicBezTo>
                  <a:pt x="5593876" y="5890840"/>
                  <a:pt x="5598360" y="5896209"/>
                  <a:pt x="5594668" y="5901003"/>
                </a:cubicBezTo>
                <a:lnTo>
                  <a:pt x="5594669" y="5901003"/>
                </a:lnTo>
                <a:cubicBezTo>
                  <a:pt x="5597482" y="5902537"/>
                  <a:pt x="5603020" y="5899085"/>
                  <a:pt x="5599680" y="5897551"/>
                </a:cubicBezTo>
                <a:cubicBezTo>
                  <a:pt x="5596076" y="5903688"/>
                  <a:pt x="5598449" y="5892374"/>
                  <a:pt x="5599680" y="5889881"/>
                </a:cubicBezTo>
                <a:lnTo>
                  <a:pt x="5599678" y="5889883"/>
                </a:lnTo>
                <a:close/>
                <a:moveTo>
                  <a:pt x="6141912" y="5887388"/>
                </a:moveTo>
                <a:cubicBezTo>
                  <a:pt x="6141912" y="5887388"/>
                  <a:pt x="6142000" y="5887388"/>
                  <a:pt x="6141912" y="5887580"/>
                </a:cubicBezTo>
                <a:cubicBezTo>
                  <a:pt x="6142703" y="5888538"/>
                  <a:pt x="6143143" y="5889689"/>
                  <a:pt x="6143582" y="5890840"/>
                </a:cubicBezTo>
                <a:cubicBezTo>
                  <a:pt x="6143758" y="5891223"/>
                  <a:pt x="6143934" y="5891607"/>
                  <a:pt x="6144110" y="5891990"/>
                </a:cubicBezTo>
                <a:lnTo>
                  <a:pt x="6144110" y="5891988"/>
                </a:lnTo>
                <a:lnTo>
                  <a:pt x="6144111" y="5891990"/>
                </a:lnTo>
                <a:cubicBezTo>
                  <a:pt x="6146924" y="5892374"/>
                  <a:pt x="6146132" y="5889305"/>
                  <a:pt x="6145341" y="5887388"/>
                </a:cubicBezTo>
                <a:lnTo>
                  <a:pt x="6145340" y="5887388"/>
                </a:lnTo>
                <a:cubicBezTo>
                  <a:pt x="6144110" y="5887004"/>
                  <a:pt x="6142879" y="5887004"/>
                  <a:pt x="6141912" y="5887388"/>
                </a:cubicBezTo>
                <a:close/>
                <a:moveTo>
                  <a:pt x="5617360" y="5885398"/>
                </a:moveTo>
                <a:cubicBezTo>
                  <a:pt x="5613656" y="5884942"/>
                  <a:pt x="5610052" y="5886333"/>
                  <a:pt x="5609525" y="5889881"/>
                </a:cubicBezTo>
                <a:lnTo>
                  <a:pt x="5609349" y="5891031"/>
                </a:lnTo>
                <a:lnTo>
                  <a:pt x="5609350" y="5891030"/>
                </a:lnTo>
                <a:lnTo>
                  <a:pt x="5609350" y="5891031"/>
                </a:lnTo>
                <a:cubicBezTo>
                  <a:pt x="5610405" y="5890648"/>
                  <a:pt x="5611284" y="5890456"/>
                  <a:pt x="5611899" y="5890456"/>
                </a:cubicBezTo>
                <a:lnTo>
                  <a:pt x="5612338" y="5890456"/>
                </a:lnTo>
                <a:lnTo>
                  <a:pt x="5612690" y="5891031"/>
                </a:lnTo>
                <a:cubicBezTo>
                  <a:pt x="5613568" y="5891798"/>
                  <a:pt x="5614096" y="5893333"/>
                  <a:pt x="5614712" y="5894675"/>
                </a:cubicBezTo>
                <a:cubicBezTo>
                  <a:pt x="5614974" y="5895250"/>
                  <a:pt x="5615414" y="5895825"/>
                  <a:pt x="5615679" y="5896593"/>
                </a:cubicBezTo>
                <a:lnTo>
                  <a:pt x="5615679" y="5896591"/>
                </a:lnTo>
                <a:lnTo>
                  <a:pt x="5615680" y="5896593"/>
                </a:lnTo>
                <a:lnTo>
                  <a:pt x="5615943" y="5895442"/>
                </a:lnTo>
                <a:cubicBezTo>
                  <a:pt x="5616735" y="5891223"/>
                  <a:pt x="5625350" y="5900428"/>
                  <a:pt x="5625789" y="5891990"/>
                </a:cubicBezTo>
                <a:cubicBezTo>
                  <a:pt x="5624866" y="5888155"/>
                  <a:pt x="5621064" y="5885854"/>
                  <a:pt x="5617361" y="5885398"/>
                </a:cubicBezTo>
                <a:close/>
                <a:moveTo>
                  <a:pt x="1010431" y="5883536"/>
                </a:moveTo>
                <a:lnTo>
                  <a:pt x="1015220" y="5894611"/>
                </a:lnTo>
                <a:lnTo>
                  <a:pt x="1007834" y="5903983"/>
                </a:lnTo>
                <a:lnTo>
                  <a:pt x="1003166" y="5893049"/>
                </a:lnTo>
                <a:close/>
                <a:moveTo>
                  <a:pt x="6047496" y="5877033"/>
                </a:moveTo>
                <a:cubicBezTo>
                  <a:pt x="6047496" y="5879525"/>
                  <a:pt x="6045386" y="5878758"/>
                  <a:pt x="6045122" y="5880868"/>
                </a:cubicBezTo>
                <a:cubicBezTo>
                  <a:pt x="6046441" y="5881443"/>
                  <a:pt x="6047672" y="5887004"/>
                  <a:pt x="6048902" y="5887771"/>
                </a:cubicBezTo>
                <a:lnTo>
                  <a:pt x="6048902" y="5887770"/>
                </a:lnTo>
                <a:lnTo>
                  <a:pt x="6048903" y="5887771"/>
                </a:lnTo>
                <a:cubicBezTo>
                  <a:pt x="6049255" y="5887963"/>
                  <a:pt x="6049695" y="5887580"/>
                  <a:pt x="6050046" y="5886429"/>
                </a:cubicBezTo>
                <a:cubicBezTo>
                  <a:pt x="6048376" y="5885087"/>
                  <a:pt x="6047673" y="5882402"/>
                  <a:pt x="6047497" y="5878758"/>
                </a:cubicBezTo>
                <a:cubicBezTo>
                  <a:pt x="6048200" y="5878950"/>
                  <a:pt x="6048903" y="5877416"/>
                  <a:pt x="6047497" y="5877033"/>
                </a:cubicBezTo>
                <a:lnTo>
                  <a:pt x="6047496" y="5877035"/>
                </a:lnTo>
                <a:close/>
                <a:moveTo>
                  <a:pt x="5973915" y="5877033"/>
                </a:moveTo>
                <a:cubicBezTo>
                  <a:pt x="5975057" y="5880868"/>
                  <a:pt x="5971805" y="5884128"/>
                  <a:pt x="5970750" y="5884895"/>
                </a:cubicBezTo>
                <a:lnTo>
                  <a:pt x="5970751" y="5884894"/>
                </a:lnTo>
                <a:lnTo>
                  <a:pt x="5970751" y="5884895"/>
                </a:lnTo>
                <a:cubicBezTo>
                  <a:pt x="5970839" y="5884895"/>
                  <a:pt x="5971190" y="5884895"/>
                  <a:pt x="5971542" y="5884511"/>
                </a:cubicBezTo>
                <a:cubicBezTo>
                  <a:pt x="5975410" y="5885470"/>
                  <a:pt x="5978575" y="5878758"/>
                  <a:pt x="5973916" y="5877033"/>
                </a:cubicBezTo>
                <a:lnTo>
                  <a:pt x="5973915" y="5877034"/>
                </a:lnTo>
                <a:close/>
                <a:moveTo>
                  <a:pt x="6146131" y="5875307"/>
                </a:moveTo>
                <a:cubicBezTo>
                  <a:pt x="6142967" y="5878758"/>
                  <a:pt x="6140945" y="5872430"/>
                  <a:pt x="6138571" y="5877033"/>
                </a:cubicBezTo>
                <a:cubicBezTo>
                  <a:pt x="6142351" y="5877608"/>
                  <a:pt x="6134176" y="5884895"/>
                  <a:pt x="6138571" y="5886429"/>
                </a:cubicBezTo>
                <a:lnTo>
                  <a:pt x="6139011" y="5886813"/>
                </a:lnTo>
                <a:lnTo>
                  <a:pt x="6139011" y="5886812"/>
                </a:lnTo>
                <a:lnTo>
                  <a:pt x="6139012" y="5886813"/>
                </a:lnTo>
                <a:cubicBezTo>
                  <a:pt x="6139100" y="5886045"/>
                  <a:pt x="6139188" y="5885470"/>
                  <a:pt x="6139363" y="5884703"/>
                </a:cubicBezTo>
                <a:lnTo>
                  <a:pt x="6139539" y="5883936"/>
                </a:lnTo>
                <a:lnTo>
                  <a:pt x="6140155" y="5883553"/>
                </a:lnTo>
                <a:cubicBezTo>
                  <a:pt x="6141825" y="5882402"/>
                  <a:pt x="6143847" y="5882018"/>
                  <a:pt x="6146132" y="5882785"/>
                </a:cubicBezTo>
                <a:lnTo>
                  <a:pt x="6146132" y="5882594"/>
                </a:lnTo>
                <a:cubicBezTo>
                  <a:pt x="6146132" y="5880101"/>
                  <a:pt x="6146132" y="5877800"/>
                  <a:pt x="6146132" y="5875307"/>
                </a:cubicBezTo>
                <a:close/>
                <a:moveTo>
                  <a:pt x="5770489" y="5873197"/>
                </a:moveTo>
                <a:lnTo>
                  <a:pt x="5771896" y="5886429"/>
                </a:lnTo>
                <a:lnTo>
                  <a:pt x="5762930" y="5884511"/>
                </a:lnTo>
                <a:lnTo>
                  <a:pt x="5762929" y="5884511"/>
                </a:lnTo>
                <a:cubicBezTo>
                  <a:pt x="5760819" y="5888155"/>
                  <a:pt x="5760116" y="5893908"/>
                  <a:pt x="5758006" y="5897551"/>
                </a:cubicBezTo>
                <a:lnTo>
                  <a:pt x="5758007" y="5897551"/>
                </a:lnTo>
                <a:lnTo>
                  <a:pt x="5765500" y="5897407"/>
                </a:lnTo>
                <a:lnTo>
                  <a:pt x="5770489" y="5901003"/>
                </a:lnTo>
                <a:cubicBezTo>
                  <a:pt x="5770489" y="5902921"/>
                  <a:pt x="5770489" y="5905030"/>
                  <a:pt x="5770489" y="5906756"/>
                </a:cubicBezTo>
                <a:cubicBezTo>
                  <a:pt x="5771984" y="5906564"/>
                  <a:pt x="5772775" y="5907140"/>
                  <a:pt x="5773039" y="5908674"/>
                </a:cubicBezTo>
                <a:lnTo>
                  <a:pt x="5772511" y="5909633"/>
                </a:lnTo>
                <a:cubicBezTo>
                  <a:pt x="5774269" y="5910016"/>
                  <a:pt x="5776116" y="5910400"/>
                  <a:pt x="5776995" y="5910975"/>
                </a:cubicBezTo>
                <a:lnTo>
                  <a:pt x="5777434" y="5911167"/>
                </a:lnTo>
                <a:lnTo>
                  <a:pt x="5778050" y="5912317"/>
                </a:lnTo>
                <a:cubicBezTo>
                  <a:pt x="5778401" y="5913084"/>
                  <a:pt x="5778929" y="5914043"/>
                  <a:pt x="5779192" y="5915002"/>
                </a:cubicBezTo>
                <a:lnTo>
                  <a:pt x="5779456" y="5915577"/>
                </a:lnTo>
                <a:lnTo>
                  <a:pt x="5779192" y="5916536"/>
                </a:lnTo>
                <a:cubicBezTo>
                  <a:pt x="5779105" y="5917111"/>
                  <a:pt x="5778929" y="5917687"/>
                  <a:pt x="5778841" y="5918262"/>
                </a:cubicBezTo>
                <a:cubicBezTo>
                  <a:pt x="5778489" y="5920371"/>
                  <a:pt x="5778050" y="5922481"/>
                  <a:pt x="5776819" y="5923248"/>
                </a:cubicBezTo>
                <a:cubicBezTo>
                  <a:pt x="5776907" y="5924015"/>
                  <a:pt x="5776995" y="5924974"/>
                  <a:pt x="5776995" y="5925933"/>
                </a:cubicBezTo>
                <a:cubicBezTo>
                  <a:pt x="5777083" y="5927467"/>
                  <a:pt x="5777170" y="5929193"/>
                  <a:pt x="5777434" y="5930918"/>
                </a:cubicBezTo>
                <a:lnTo>
                  <a:pt x="5777435" y="5930917"/>
                </a:lnTo>
                <a:lnTo>
                  <a:pt x="5777435" y="5930918"/>
                </a:lnTo>
                <a:cubicBezTo>
                  <a:pt x="5777699" y="5930918"/>
                  <a:pt x="5778051" y="5930727"/>
                  <a:pt x="5778402" y="5930535"/>
                </a:cubicBezTo>
                <a:lnTo>
                  <a:pt x="5779808" y="5930151"/>
                </a:lnTo>
                <a:lnTo>
                  <a:pt x="5780775" y="5931686"/>
                </a:lnTo>
                <a:cubicBezTo>
                  <a:pt x="5780775" y="5931686"/>
                  <a:pt x="5780775" y="5931877"/>
                  <a:pt x="5780775" y="5931877"/>
                </a:cubicBezTo>
                <a:cubicBezTo>
                  <a:pt x="5780775" y="5932644"/>
                  <a:pt x="5780511" y="5933220"/>
                  <a:pt x="5779984" y="5933220"/>
                </a:cubicBezTo>
                <a:cubicBezTo>
                  <a:pt x="5779544" y="5933220"/>
                  <a:pt x="5779192" y="5933220"/>
                  <a:pt x="5778841" y="5933411"/>
                </a:cubicBezTo>
                <a:lnTo>
                  <a:pt x="5776029" y="5933220"/>
                </a:lnTo>
                <a:lnTo>
                  <a:pt x="5775677" y="5932836"/>
                </a:lnTo>
                <a:lnTo>
                  <a:pt x="5775677" y="5932261"/>
                </a:lnTo>
                <a:cubicBezTo>
                  <a:pt x="5775237" y="5930151"/>
                  <a:pt x="5775150" y="5928042"/>
                  <a:pt x="5775062" y="5925933"/>
                </a:cubicBezTo>
                <a:cubicBezTo>
                  <a:pt x="5774974" y="5924782"/>
                  <a:pt x="5774886" y="5924015"/>
                  <a:pt x="5774886" y="5923056"/>
                </a:cubicBezTo>
                <a:cubicBezTo>
                  <a:pt x="5774710" y="5922864"/>
                  <a:pt x="5774534" y="5922673"/>
                  <a:pt x="5774446" y="5922289"/>
                </a:cubicBezTo>
                <a:cubicBezTo>
                  <a:pt x="5774446" y="5921905"/>
                  <a:pt x="5774358" y="5921522"/>
                  <a:pt x="5774446" y="5921330"/>
                </a:cubicBezTo>
                <a:cubicBezTo>
                  <a:pt x="5774270" y="5920180"/>
                  <a:pt x="5773743" y="5919221"/>
                  <a:pt x="5772864" y="5918070"/>
                </a:cubicBezTo>
                <a:cubicBezTo>
                  <a:pt x="5771809" y="5916920"/>
                  <a:pt x="5770578" y="5915385"/>
                  <a:pt x="5770490" y="5912509"/>
                </a:cubicBezTo>
                <a:cubicBezTo>
                  <a:pt x="5770402" y="5912317"/>
                  <a:pt x="5770314" y="5911934"/>
                  <a:pt x="5770314" y="5911742"/>
                </a:cubicBezTo>
                <a:lnTo>
                  <a:pt x="5770313" y="5911742"/>
                </a:lnTo>
                <a:lnTo>
                  <a:pt x="5769259" y="5912125"/>
                </a:lnTo>
                <a:lnTo>
                  <a:pt x="5766040" y="5911094"/>
                </a:lnTo>
                <a:lnTo>
                  <a:pt x="5766039" y="5911095"/>
                </a:lnTo>
                <a:lnTo>
                  <a:pt x="5766038" y="5911094"/>
                </a:lnTo>
                <a:lnTo>
                  <a:pt x="5764336" y="5914234"/>
                </a:lnTo>
                <a:lnTo>
                  <a:pt x="5762315" y="5913084"/>
                </a:lnTo>
                <a:lnTo>
                  <a:pt x="5762314" y="5913084"/>
                </a:lnTo>
                <a:lnTo>
                  <a:pt x="5762929" y="5915961"/>
                </a:lnTo>
                <a:cubicBezTo>
                  <a:pt x="5757127" y="5917878"/>
                  <a:pt x="5765039" y="5928617"/>
                  <a:pt x="5759413" y="5930918"/>
                </a:cubicBezTo>
                <a:cubicBezTo>
                  <a:pt x="5765566" y="5930151"/>
                  <a:pt x="5762489" y="5948177"/>
                  <a:pt x="5768116" y="5949328"/>
                </a:cubicBezTo>
                <a:cubicBezTo>
                  <a:pt x="5765039" y="5949903"/>
                  <a:pt x="5768643" y="5963327"/>
                  <a:pt x="5764336" y="5956807"/>
                </a:cubicBezTo>
                <a:cubicBezTo>
                  <a:pt x="5764160" y="5960067"/>
                  <a:pt x="5765742" y="5960642"/>
                  <a:pt x="5765566" y="5964094"/>
                </a:cubicBezTo>
                <a:lnTo>
                  <a:pt x="5765567" y="5964093"/>
                </a:lnTo>
                <a:lnTo>
                  <a:pt x="5765567" y="5964094"/>
                </a:lnTo>
                <a:cubicBezTo>
                  <a:pt x="5766930" y="5964669"/>
                  <a:pt x="5767369" y="5963806"/>
                  <a:pt x="5767710" y="5962775"/>
                </a:cubicBezTo>
                <a:lnTo>
                  <a:pt x="5769259" y="5960451"/>
                </a:lnTo>
                <a:lnTo>
                  <a:pt x="5770379" y="5966275"/>
                </a:lnTo>
                <a:cubicBezTo>
                  <a:pt x="5771368" y="5967306"/>
                  <a:pt x="5772818" y="5967641"/>
                  <a:pt x="5774269" y="5967929"/>
                </a:cubicBezTo>
                <a:lnTo>
                  <a:pt x="5774269" y="5967928"/>
                </a:lnTo>
                <a:lnTo>
                  <a:pt x="5774270" y="5967929"/>
                </a:lnTo>
                <a:cubicBezTo>
                  <a:pt x="5773391" y="5959875"/>
                  <a:pt x="5776820" y="5969271"/>
                  <a:pt x="5776820" y="5964094"/>
                </a:cubicBezTo>
                <a:cubicBezTo>
                  <a:pt x="5775677" y="5964094"/>
                  <a:pt x="5775765" y="5961793"/>
                  <a:pt x="5775413" y="5960450"/>
                </a:cubicBezTo>
                <a:cubicBezTo>
                  <a:pt x="5779633" y="5956423"/>
                  <a:pt x="5781127" y="5959683"/>
                  <a:pt x="5785611" y="5956807"/>
                </a:cubicBezTo>
                <a:cubicBezTo>
                  <a:pt x="5785083" y="5949136"/>
                  <a:pt x="5782798" y="5940315"/>
                  <a:pt x="5787985" y="5943767"/>
                </a:cubicBezTo>
                <a:cubicBezTo>
                  <a:pt x="5787457" y="5937438"/>
                  <a:pt x="5784116" y="5940698"/>
                  <a:pt x="5787985" y="5936288"/>
                </a:cubicBezTo>
                <a:cubicBezTo>
                  <a:pt x="5787237" y="5934945"/>
                  <a:pt x="5785940" y="5934370"/>
                  <a:pt x="5784853" y="5933483"/>
                </a:cubicBezTo>
                <a:lnTo>
                  <a:pt x="5782974" y="5928809"/>
                </a:lnTo>
                <a:lnTo>
                  <a:pt x="5786753" y="5930918"/>
                </a:lnTo>
                <a:lnTo>
                  <a:pt x="5786752" y="5930917"/>
                </a:lnTo>
                <a:lnTo>
                  <a:pt x="5786754" y="5930918"/>
                </a:lnTo>
                <a:cubicBezTo>
                  <a:pt x="5786490" y="5924590"/>
                  <a:pt x="5782622" y="5925165"/>
                  <a:pt x="5786754" y="5921522"/>
                </a:cubicBezTo>
                <a:cubicBezTo>
                  <a:pt x="5785083" y="5919604"/>
                  <a:pt x="5783062" y="5918454"/>
                  <a:pt x="5781831" y="5915961"/>
                </a:cubicBezTo>
                <a:cubicBezTo>
                  <a:pt x="5786402" y="5903880"/>
                  <a:pt x="5783062" y="5901578"/>
                  <a:pt x="5786754" y="5886429"/>
                </a:cubicBezTo>
                <a:cubicBezTo>
                  <a:pt x="5783413" y="5884703"/>
                  <a:pt x="5781831" y="5879525"/>
                  <a:pt x="5785611" y="5877033"/>
                </a:cubicBezTo>
                <a:cubicBezTo>
                  <a:pt x="5780512" y="5876841"/>
                  <a:pt x="5779369" y="5871663"/>
                  <a:pt x="5770490" y="5873197"/>
                </a:cubicBezTo>
                <a:close/>
                <a:moveTo>
                  <a:pt x="416090" y="5872689"/>
                </a:moveTo>
                <a:cubicBezTo>
                  <a:pt x="414041" y="5872526"/>
                  <a:pt x="411336" y="5873415"/>
                  <a:pt x="407917" y="5875824"/>
                </a:cubicBezTo>
                <a:lnTo>
                  <a:pt x="395453" y="5888078"/>
                </a:lnTo>
                <a:lnTo>
                  <a:pt x="386685" y="5876719"/>
                </a:lnTo>
                <a:lnTo>
                  <a:pt x="386684" y="5876719"/>
                </a:lnTo>
                <a:cubicBezTo>
                  <a:pt x="379865" y="5877097"/>
                  <a:pt x="372966" y="5877665"/>
                  <a:pt x="365863" y="5879701"/>
                </a:cubicBezTo>
                <a:lnTo>
                  <a:pt x="343824" y="5891488"/>
                </a:lnTo>
                <a:lnTo>
                  <a:pt x="333643" y="5888505"/>
                </a:lnTo>
                <a:lnTo>
                  <a:pt x="333643" y="5888506"/>
                </a:lnTo>
                <a:lnTo>
                  <a:pt x="333642" y="5888505"/>
                </a:lnTo>
                <a:cubicBezTo>
                  <a:pt x="329755" y="5889310"/>
                  <a:pt x="331247" y="5894280"/>
                  <a:pt x="335560" y="5894896"/>
                </a:cubicBezTo>
                <a:lnTo>
                  <a:pt x="335560" y="5894896"/>
                </a:lnTo>
                <a:lnTo>
                  <a:pt x="343824" y="5891488"/>
                </a:lnTo>
                <a:lnTo>
                  <a:pt x="368176" y="5899818"/>
                </a:lnTo>
                <a:lnTo>
                  <a:pt x="368177" y="5899818"/>
                </a:lnTo>
                <a:lnTo>
                  <a:pt x="395453" y="5888079"/>
                </a:lnTo>
                <a:lnTo>
                  <a:pt x="405361" y="5895488"/>
                </a:lnTo>
                <a:cubicBezTo>
                  <a:pt x="420226" y="5900610"/>
                  <a:pt x="426339" y="5873503"/>
                  <a:pt x="416091" y="5872689"/>
                </a:cubicBezTo>
                <a:close/>
                <a:moveTo>
                  <a:pt x="6309645" y="5871471"/>
                </a:moveTo>
                <a:cubicBezTo>
                  <a:pt x="6309645" y="5872622"/>
                  <a:pt x="6309645" y="5873964"/>
                  <a:pt x="6309645" y="5875307"/>
                </a:cubicBezTo>
                <a:lnTo>
                  <a:pt x="6309646" y="5875307"/>
                </a:lnTo>
                <a:cubicBezTo>
                  <a:pt x="6310438" y="5875307"/>
                  <a:pt x="6311141" y="5875307"/>
                  <a:pt x="6312020" y="5875307"/>
                </a:cubicBezTo>
                <a:cubicBezTo>
                  <a:pt x="6312020" y="5873964"/>
                  <a:pt x="6312020" y="5872622"/>
                  <a:pt x="6312020" y="5871471"/>
                </a:cubicBezTo>
                <a:lnTo>
                  <a:pt x="6312019" y="5871471"/>
                </a:lnTo>
                <a:cubicBezTo>
                  <a:pt x="6311140" y="5871471"/>
                  <a:pt x="6310437" y="5871471"/>
                  <a:pt x="6309645" y="5871471"/>
                </a:cubicBezTo>
                <a:close/>
                <a:moveTo>
                  <a:pt x="5192653" y="5871471"/>
                </a:moveTo>
                <a:cubicBezTo>
                  <a:pt x="5189751" y="5871471"/>
                  <a:pt x="5191158" y="5873005"/>
                  <a:pt x="5191422" y="5875307"/>
                </a:cubicBezTo>
                <a:cubicBezTo>
                  <a:pt x="5187378" y="5877608"/>
                  <a:pt x="5188872" y="5877800"/>
                  <a:pt x="5185268" y="5878758"/>
                </a:cubicBezTo>
                <a:cubicBezTo>
                  <a:pt x="5184916" y="5882210"/>
                  <a:pt x="5186410" y="5882785"/>
                  <a:pt x="5186499" y="5880868"/>
                </a:cubicBezTo>
                <a:cubicBezTo>
                  <a:pt x="5189751" y="5877991"/>
                  <a:pt x="5186323" y="5889305"/>
                  <a:pt x="5191422" y="5889881"/>
                </a:cubicBezTo>
                <a:lnTo>
                  <a:pt x="5191423" y="5889881"/>
                </a:lnTo>
                <a:lnTo>
                  <a:pt x="5195202" y="5889881"/>
                </a:lnTo>
                <a:lnTo>
                  <a:pt x="5194850" y="5890073"/>
                </a:lnTo>
                <a:cubicBezTo>
                  <a:pt x="5194938" y="5890264"/>
                  <a:pt x="5195114" y="5890264"/>
                  <a:pt x="5195202" y="5890264"/>
                </a:cubicBezTo>
                <a:cubicBezTo>
                  <a:pt x="5196081" y="5890840"/>
                  <a:pt x="5196784" y="5891607"/>
                  <a:pt x="5197839" y="5892565"/>
                </a:cubicBezTo>
                <a:lnTo>
                  <a:pt x="5197839" y="5892564"/>
                </a:lnTo>
                <a:lnTo>
                  <a:pt x="5197840" y="5892565"/>
                </a:lnTo>
                <a:lnTo>
                  <a:pt x="5197840" y="5891990"/>
                </a:lnTo>
                <a:cubicBezTo>
                  <a:pt x="5198719" y="5887771"/>
                  <a:pt x="5198807" y="5882402"/>
                  <a:pt x="5200214" y="5878758"/>
                </a:cubicBezTo>
                <a:cubicBezTo>
                  <a:pt x="5193533" y="5878758"/>
                  <a:pt x="5198719" y="5877991"/>
                  <a:pt x="5200214" y="5875307"/>
                </a:cubicBezTo>
                <a:lnTo>
                  <a:pt x="5200566" y="5874156"/>
                </a:lnTo>
                <a:lnTo>
                  <a:pt x="5200565" y="5874156"/>
                </a:lnTo>
                <a:lnTo>
                  <a:pt x="5194850" y="5875115"/>
                </a:lnTo>
                <a:lnTo>
                  <a:pt x="5194412" y="5874923"/>
                </a:lnTo>
                <a:lnTo>
                  <a:pt x="5194412" y="5874731"/>
                </a:lnTo>
                <a:cubicBezTo>
                  <a:pt x="5194148" y="5874156"/>
                  <a:pt x="5193884" y="5873773"/>
                  <a:pt x="5193621" y="5873197"/>
                </a:cubicBezTo>
                <a:cubicBezTo>
                  <a:pt x="5193357" y="5872814"/>
                  <a:pt x="5193005" y="5872238"/>
                  <a:pt x="5192654" y="5871471"/>
                </a:cubicBezTo>
                <a:lnTo>
                  <a:pt x="5192653" y="5871472"/>
                </a:lnTo>
                <a:close/>
                <a:moveTo>
                  <a:pt x="892565" y="5870281"/>
                </a:moveTo>
                <a:cubicBezTo>
                  <a:pt x="886314" y="5878422"/>
                  <a:pt x="880653" y="5882162"/>
                  <a:pt x="875320" y="5883464"/>
                </a:cubicBezTo>
                <a:lnTo>
                  <a:pt x="860055" y="5882020"/>
                </a:lnTo>
                <a:lnTo>
                  <a:pt x="845216" y="5877736"/>
                </a:lnTo>
                <a:lnTo>
                  <a:pt x="845216" y="5877737"/>
                </a:lnTo>
                <a:lnTo>
                  <a:pt x="845214" y="5877736"/>
                </a:lnTo>
                <a:cubicBezTo>
                  <a:pt x="840166" y="5877145"/>
                  <a:pt x="834931" y="5878044"/>
                  <a:pt x="829248" y="5882399"/>
                </a:cubicBezTo>
                <a:cubicBezTo>
                  <a:pt x="828274" y="5908907"/>
                  <a:pt x="800675" y="5901333"/>
                  <a:pt x="783142" y="5917616"/>
                </a:cubicBezTo>
                <a:cubicBezTo>
                  <a:pt x="764310" y="5935414"/>
                  <a:pt x="766582" y="5950183"/>
                  <a:pt x="746450" y="5964573"/>
                </a:cubicBezTo>
                <a:cubicBezTo>
                  <a:pt x="725995" y="5978963"/>
                  <a:pt x="673718" y="5982749"/>
                  <a:pt x="657483" y="6014937"/>
                </a:cubicBezTo>
                <a:cubicBezTo>
                  <a:pt x="684108" y="6042202"/>
                  <a:pt x="619819" y="6058107"/>
                  <a:pt x="658132" y="6087265"/>
                </a:cubicBezTo>
                <a:lnTo>
                  <a:pt x="658132" y="6087264"/>
                </a:lnTo>
                <a:lnTo>
                  <a:pt x="658133" y="6087265"/>
                </a:lnTo>
                <a:cubicBezTo>
                  <a:pt x="716579" y="6057349"/>
                  <a:pt x="787364" y="6038037"/>
                  <a:pt x="795482" y="5981235"/>
                </a:cubicBezTo>
                <a:cubicBezTo>
                  <a:pt x="838342" y="5945639"/>
                  <a:pt x="902956" y="5913072"/>
                  <a:pt x="892566" y="5870281"/>
                </a:cubicBezTo>
                <a:lnTo>
                  <a:pt x="892565" y="5870282"/>
                </a:lnTo>
                <a:close/>
                <a:moveTo>
                  <a:pt x="1177650" y="5868388"/>
                </a:moveTo>
                <a:lnTo>
                  <a:pt x="1182075" y="5884434"/>
                </a:lnTo>
                <a:cubicBezTo>
                  <a:pt x="1181871" y="5889593"/>
                  <a:pt x="1181222" y="5894706"/>
                  <a:pt x="1183820" y="5900197"/>
                </a:cubicBezTo>
                <a:cubicBezTo>
                  <a:pt x="1176027" y="5906445"/>
                  <a:pt x="1168722" y="5909947"/>
                  <a:pt x="1161618" y="5911983"/>
                </a:cubicBezTo>
                <a:lnTo>
                  <a:pt x="1140635" y="5914966"/>
                </a:lnTo>
                <a:lnTo>
                  <a:pt x="1139433" y="5901936"/>
                </a:lnTo>
                <a:cubicBezTo>
                  <a:pt x="1141031" y="5897854"/>
                  <a:pt x="1144349" y="5893996"/>
                  <a:pt x="1148551" y="5890256"/>
                </a:cubicBezTo>
                <a:close/>
                <a:moveTo>
                  <a:pt x="5194059" y="5867636"/>
                </a:moveTo>
                <a:lnTo>
                  <a:pt x="5194059" y="5869744"/>
                </a:lnTo>
                <a:lnTo>
                  <a:pt x="5193445" y="5869362"/>
                </a:lnTo>
                <a:lnTo>
                  <a:pt x="5193444" y="5869362"/>
                </a:lnTo>
                <a:cubicBezTo>
                  <a:pt x="5193883" y="5870321"/>
                  <a:pt x="5194411" y="5871280"/>
                  <a:pt x="5194850" y="5871855"/>
                </a:cubicBezTo>
                <a:cubicBezTo>
                  <a:pt x="5195025" y="5872238"/>
                  <a:pt x="5195202" y="5872430"/>
                  <a:pt x="5195465" y="5872814"/>
                </a:cubicBezTo>
                <a:lnTo>
                  <a:pt x="5195467" y="5872814"/>
                </a:lnTo>
                <a:lnTo>
                  <a:pt x="5198190" y="5872814"/>
                </a:lnTo>
                <a:lnTo>
                  <a:pt x="5198192" y="5872814"/>
                </a:lnTo>
                <a:cubicBezTo>
                  <a:pt x="5195291" y="5870896"/>
                  <a:pt x="5197401" y="5868595"/>
                  <a:pt x="5194060" y="5867636"/>
                </a:cubicBezTo>
                <a:lnTo>
                  <a:pt x="5194060" y="5867637"/>
                </a:lnTo>
                <a:close/>
                <a:moveTo>
                  <a:pt x="5721061" y="5864256"/>
                </a:moveTo>
                <a:cubicBezTo>
                  <a:pt x="5719743" y="5864855"/>
                  <a:pt x="5718270" y="5866581"/>
                  <a:pt x="5718095" y="5867636"/>
                </a:cubicBezTo>
                <a:cubicBezTo>
                  <a:pt x="5720204" y="5867828"/>
                  <a:pt x="5721875" y="5874156"/>
                  <a:pt x="5723633" y="5874923"/>
                </a:cubicBezTo>
                <a:lnTo>
                  <a:pt x="5723633" y="5874922"/>
                </a:lnTo>
                <a:lnTo>
                  <a:pt x="5723634" y="5874923"/>
                </a:lnTo>
                <a:cubicBezTo>
                  <a:pt x="5724249" y="5875115"/>
                  <a:pt x="5724953" y="5874731"/>
                  <a:pt x="5725656" y="5873197"/>
                </a:cubicBezTo>
                <a:cubicBezTo>
                  <a:pt x="5725436" y="5871087"/>
                  <a:pt x="5724073" y="5870656"/>
                  <a:pt x="5722820" y="5870057"/>
                </a:cubicBezTo>
                <a:lnTo>
                  <a:pt x="5720645" y="5865911"/>
                </a:lnTo>
                <a:lnTo>
                  <a:pt x="5723105" y="5867636"/>
                </a:lnTo>
                <a:lnTo>
                  <a:pt x="5723104" y="5867634"/>
                </a:lnTo>
                <a:lnTo>
                  <a:pt x="5723106" y="5867636"/>
                </a:lnTo>
                <a:cubicBezTo>
                  <a:pt x="5723546" y="5864184"/>
                  <a:pt x="5722381" y="5863657"/>
                  <a:pt x="5721062" y="5864256"/>
                </a:cubicBezTo>
                <a:lnTo>
                  <a:pt x="5721062" y="5864257"/>
                </a:lnTo>
                <a:close/>
                <a:moveTo>
                  <a:pt x="4098313" y="5863465"/>
                </a:moveTo>
                <a:cubicBezTo>
                  <a:pt x="4092468" y="5863086"/>
                  <a:pt x="4085000" y="5882399"/>
                  <a:pt x="4095391" y="5883914"/>
                </a:cubicBezTo>
                <a:lnTo>
                  <a:pt x="4095391" y="5883913"/>
                </a:lnTo>
                <a:lnTo>
                  <a:pt x="4095392" y="5883914"/>
                </a:lnTo>
                <a:cubicBezTo>
                  <a:pt x="4100912" y="5884671"/>
                  <a:pt x="4108705" y="5864980"/>
                  <a:pt x="4098314" y="5863465"/>
                </a:cubicBezTo>
                <a:lnTo>
                  <a:pt x="4098313" y="5863466"/>
                </a:lnTo>
                <a:close/>
                <a:moveTo>
                  <a:pt x="5857609" y="5862458"/>
                </a:moveTo>
                <a:cubicBezTo>
                  <a:pt x="5856730" y="5863992"/>
                  <a:pt x="5855675" y="5865527"/>
                  <a:pt x="5854268" y="5866294"/>
                </a:cubicBezTo>
                <a:cubicBezTo>
                  <a:pt x="5854796" y="5868978"/>
                  <a:pt x="5858488" y="5867252"/>
                  <a:pt x="5859191" y="5869745"/>
                </a:cubicBezTo>
                <a:lnTo>
                  <a:pt x="5859191" y="5869744"/>
                </a:lnTo>
                <a:lnTo>
                  <a:pt x="5859192" y="5869745"/>
                </a:lnTo>
                <a:lnTo>
                  <a:pt x="5859808" y="5868787"/>
                </a:lnTo>
                <a:lnTo>
                  <a:pt x="5860334" y="5867636"/>
                </a:lnTo>
                <a:lnTo>
                  <a:pt x="5863587" y="5869937"/>
                </a:lnTo>
                <a:lnTo>
                  <a:pt x="5863587" y="5869936"/>
                </a:lnTo>
                <a:lnTo>
                  <a:pt x="5863588" y="5869937"/>
                </a:lnTo>
                <a:cubicBezTo>
                  <a:pt x="5865170" y="5869554"/>
                  <a:pt x="5866489" y="5868403"/>
                  <a:pt x="5864379" y="5868020"/>
                </a:cubicBezTo>
                <a:cubicBezTo>
                  <a:pt x="5862884" y="5867636"/>
                  <a:pt x="5861478" y="5866294"/>
                  <a:pt x="5860599" y="5865335"/>
                </a:cubicBezTo>
                <a:lnTo>
                  <a:pt x="5860598" y="5865335"/>
                </a:lnTo>
                <a:lnTo>
                  <a:pt x="5860334" y="5865526"/>
                </a:lnTo>
                <a:lnTo>
                  <a:pt x="5859983" y="5865335"/>
                </a:lnTo>
                <a:lnTo>
                  <a:pt x="5859982" y="5865335"/>
                </a:lnTo>
                <a:lnTo>
                  <a:pt x="5859807" y="5868779"/>
                </a:lnTo>
                <a:lnTo>
                  <a:pt x="5859544" y="5865335"/>
                </a:lnTo>
                <a:cubicBezTo>
                  <a:pt x="5859192" y="5865143"/>
                  <a:pt x="5858840" y="5864760"/>
                  <a:pt x="5858577" y="5864184"/>
                </a:cubicBezTo>
                <a:cubicBezTo>
                  <a:pt x="5858225" y="5863417"/>
                  <a:pt x="5857873" y="5862842"/>
                  <a:pt x="5857610" y="5862458"/>
                </a:cubicBezTo>
                <a:lnTo>
                  <a:pt x="5857609" y="5862459"/>
                </a:lnTo>
                <a:close/>
                <a:moveTo>
                  <a:pt x="5851268" y="5858119"/>
                </a:moveTo>
                <a:cubicBezTo>
                  <a:pt x="5850004" y="5857089"/>
                  <a:pt x="5848862" y="5856226"/>
                  <a:pt x="5847851" y="5858623"/>
                </a:cubicBezTo>
                <a:cubicBezTo>
                  <a:pt x="5850752" y="5861116"/>
                  <a:pt x="5850664" y="5857472"/>
                  <a:pt x="5852862" y="5862075"/>
                </a:cubicBezTo>
                <a:lnTo>
                  <a:pt x="5852862" y="5862842"/>
                </a:lnTo>
                <a:lnTo>
                  <a:pt x="5852863" y="5862840"/>
                </a:lnTo>
                <a:lnTo>
                  <a:pt x="5852863" y="5862842"/>
                </a:lnTo>
                <a:cubicBezTo>
                  <a:pt x="5853917" y="5862458"/>
                  <a:pt x="5854621" y="5861500"/>
                  <a:pt x="5855588" y="5859582"/>
                </a:cubicBezTo>
                <a:cubicBezTo>
                  <a:pt x="5855764" y="5859198"/>
                  <a:pt x="5855852" y="5859007"/>
                  <a:pt x="5856027" y="5858623"/>
                </a:cubicBezTo>
                <a:lnTo>
                  <a:pt x="5856026" y="5858623"/>
                </a:lnTo>
                <a:lnTo>
                  <a:pt x="5855411" y="5858623"/>
                </a:lnTo>
                <a:lnTo>
                  <a:pt x="5851269" y="5858120"/>
                </a:lnTo>
                <a:close/>
                <a:moveTo>
                  <a:pt x="791259" y="5857028"/>
                </a:moveTo>
                <a:cubicBezTo>
                  <a:pt x="779245" y="5868009"/>
                  <a:pt x="760412" y="5853998"/>
                  <a:pt x="767881" y="5874447"/>
                </a:cubicBezTo>
                <a:cubicBezTo>
                  <a:pt x="770154" y="5877476"/>
                  <a:pt x="773725" y="5878991"/>
                  <a:pt x="776972" y="5878991"/>
                </a:cubicBezTo>
                <a:lnTo>
                  <a:pt x="776974" y="5878991"/>
                </a:lnTo>
                <a:cubicBezTo>
                  <a:pt x="786714" y="5879748"/>
                  <a:pt x="797429" y="5869524"/>
                  <a:pt x="791260" y="5857028"/>
                </a:cubicBezTo>
                <a:close/>
                <a:moveTo>
                  <a:pt x="5894092" y="5856705"/>
                </a:moveTo>
                <a:cubicBezTo>
                  <a:pt x="5892509" y="5859582"/>
                  <a:pt x="5895586" y="5866677"/>
                  <a:pt x="5896465" y="5871471"/>
                </a:cubicBezTo>
                <a:lnTo>
                  <a:pt x="5896465" y="5871468"/>
                </a:lnTo>
                <a:lnTo>
                  <a:pt x="5896466" y="5871471"/>
                </a:lnTo>
                <a:cubicBezTo>
                  <a:pt x="5897170" y="5863417"/>
                  <a:pt x="5900334" y="5864951"/>
                  <a:pt x="5894093" y="5856705"/>
                </a:cubicBezTo>
                <a:lnTo>
                  <a:pt x="5894093" y="5856708"/>
                </a:lnTo>
                <a:close/>
                <a:moveTo>
                  <a:pt x="5627459" y="5855363"/>
                </a:moveTo>
                <a:cubicBezTo>
                  <a:pt x="5626052" y="5856514"/>
                  <a:pt x="5624733" y="5857089"/>
                  <a:pt x="5623677" y="5856897"/>
                </a:cubicBezTo>
                <a:cubicBezTo>
                  <a:pt x="5623326" y="5857281"/>
                  <a:pt x="5623063" y="5857856"/>
                  <a:pt x="5622624" y="5858815"/>
                </a:cubicBezTo>
                <a:lnTo>
                  <a:pt x="5622625" y="5858814"/>
                </a:lnTo>
                <a:lnTo>
                  <a:pt x="5622625" y="5858815"/>
                </a:lnTo>
                <a:lnTo>
                  <a:pt x="5623239" y="5858623"/>
                </a:lnTo>
                <a:lnTo>
                  <a:pt x="5626052" y="5860349"/>
                </a:lnTo>
                <a:lnTo>
                  <a:pt x="5626052" y="5860348"/>
                </a:lnTo>
                <a:lnTo>
                  <a:pt x="5626053" y="5860349"/>
                </a:lnTo>
                <a:cubicBezTo>
                  <a:pt x="5626932" y="5860541"/>
                  <a:pt x="5627460" y="5859774"/>
                  <a:pt x="5627020" y="5856705"/>
                </a:cubicBezTo>
                <a:lnTo>
                  <a:pt x="5627460" y="5855363"/>
                </a:lnTo>
                <a:close/>
                <a:moveTo>
                  <a:pt x="6340996" y="5852989"/>
                </a:moveTo>
                <a:cubicBezTo>
                  <a:pt x="6338875" y="5852246"/>
                  <a:pt x="6336678" y="5853061"/>
                  <a:pt x="6336986" y="5856705"/>
                </a:cubicBezTo>
                <a:cubicBezTo>
                  <a:pt x="6341821" y="5857856"/>
                  <a:pt x="6341557" y="5856705"/>
                  <a:pt x="6344546" y="5858623"/>
                </a:cubicBezTo>
                <a:lnTo>
                  <a:pt x="6344545" y="5858622"/>
                </a:lnTo>
                <a:lnTo>
                  <a:pt x="6344547" y="5858623"/>
                </a:lnTo>
                <a:cubicBezTo>
                  <a:pt x="6345162" y="5856034"/>
                  <a:pt x="6343118" y="5853733"/>
                  <a:pt x="6340997" y="5852989"/>
                </a:cubicBezTo>
                <a:lnTo>
                  <a:pt x="6340997" y="5852990"/>
                </a:lnTo>
                <a:close/>
                <a:moveTo>
                  <a:pt x="5866751" y="5851336"/>
                </a:moveTo>
                <a:cubicBezTo>
                  <a:pt x="5865257" y="5851911"/>
                  <a:pt x="5858312" y="5853254"/>
                  <a:pt x="5861565" y="5854788"/>
                </a:cubicBezTo>
                <a:lnTo>
                  <a:pt x="5860949" y="5855747"/>
                </a:lnTo>
                <a:lnTo>
                  <a:pt x="5860334" y="5856705"/>
                </a:lnTo>
                <a:cubicBezTo>
                  <a:pt x="5860334" y="5857281"/>
                  <a:pt x="5860422" y="5858048"/>
                  <a:pt x="5860334" y="5858623"/>
                </a:cubicBezTo>
                <a:cubicBezTo>
                  <a:pt x="5860774" y="5859198"/>
                  <a:pt x="5861037" y="5859965"/>
                  <a:pt x="5861389" y="5860732"/>
                </a:cubicBezTo>
                <a:lnTo>
                  <a:pt x="5861389" y="5860731"/>
                </a:lnTo>
                <a:lnTo>
                  <a:pt x="5861390" y="5860732"/>
                </a:lnTo>
                <a:lnTo>
                  <a:pt x="5861565" y="5860350"/>
                </a:lnTo>
                <a:lnTo>
                  <a:pt x="5862971" y="5862075"/>
                </a:lnTo>
                <a:lnTo>
                  <a:pt x="5862532" y="5862458"/>
                </a:lnTo>
                <a:cubicBezTo>
                  <a:pt x="5863059" y="5862842"/>
                  <a:pt x="5863587" y="5863417"/>
                  <a:pt x="5864114" y="5863801"/>
                </a:cubicBezTo>
                <a:lnTo>
                  <a:pt x="5864113" y="5863800"/>
                </a:lnTo>
                <a:lnTo>
                  <a:pt x="5864115" y="5863801"/>
                </a:lnTo>
                <a:cubicBezTo>
                  <a:pt x="5864203" y="5861308"/>
                  <a:pt x="5864291" y="5858815"/>
                  <a:pt x="5862972" y="5858623"/>
                </a:cubicBezTo>
                <a:lnTo>
                  <a:pt x="5863588" y="5856705"/>
                </a:lnTo>
                <a:lnTo>
                  <a:pt x="5862972" y="5854788"/>
                </a:lnTo>
                <a:cubicBezTo>
                  <a:pt x="5865082" y="5855171"/>
                  <a:pt x="5869654" y="5847117"/>
                  <a:pt x="5866752" y="5851336"/>
                </a:cubicBezTo>
                <a:close/>
                <a:moveTo>
                  <a:pt x="5912729" y="5849227"/>
                </a:moveTo>
                <a:cubicBezTo>
                  <a:pt x="5916773" y="5853062"/>
                  <a:pt x="5907190" y="5851720"/>
                  <a:pt x="5907806" y="5856705"/>
                </a:cubicBezTo>
                <a:lnTo>
                  <a:pt x="5906048" y="5857664"/>
                </a:lnTo>
                <a:lnTo>
                  <a:pt x="5907806" y="5858623"/>
                </a:lnTo>
                <a:cubicBezTo>
                  <a:pt x="5907190" y="5860157"/>
                  <a:pt x="5906575" y="5861500"/>
                  <a:pt x="5906575" y="5864184"/>
                </a:cubicBezTo>
                <a:lnTo>
                  <a:pt x="5906576" y="5864184"/>
                </a:lnTo>
                <a:cubicBezTo>
                  <a:pt x="5909389" y="5866102"/>
                  <a:pt x="5912993" y="5865910"/>
                  <a:pt x="5915719" y="5864376"/>
                </a:cubicBezTo>
                <a:cubicBezTo>
                  <a:pt x="5918444" y="5862842"/>
                  <a:pt x="5920290" y="5859965"/>
                  <a:pt x="5919147" y="5856705"/>
                </a:cubicBezTo>
                <a:lnTo>
                  <a:pt x="5925300" y="5856705"/>
                </a:lnTo>
                <a:lnTo>
                  <a:pt x="5924025" y="5860540"/>
                </a:lnTo>
                <a:cubicBezTo>
                  <a:pt x="5923893" y="5861835"/>
                  <a:pt x="5924377" y="5862746"/>
                  <a:pt x="5926443" y="5862075"/>
                </a:cubicBezTo>
                <a:lnTo>
                  <a:pt x="5926443" y="5862074"/>
                </a:lnTo>
                <a:lnTo>
                  <a:pt x="5926444" y="5862075"/>
                </a:lnTo>
                <a:cubicBezTo>
                  <a:pt x="5926444" y="5858431"/>
                  <a:pt x="5926444" y="5854980"/>
                  <a:pt x="5926444" y="5851336"/>
                </a:cubicBezTo>
                <a:lnTo>
                  <a:pt x="5916465" y="5849801"/>
                </a:lnTo>
                <a:close/>
                <a:moveTo>
                  <a:pt x="6202306" y="5843665"/>
                </a:moveTo>
                <a:cubicBezTo>
                  <a:pt x="6205120" y="5851144"/>
                  <a:pt x="6196680" y="5859198"/>
                  <a:pt x="6201076" y="5864184"/>
                </a:cubicBezTo>
                <a:lnTo>
                  <a:pt x="6200460" y="5866869"/>
                </a:lnTo>
                <a:lnTo>
                  <a:pt x="6200461" y="5866868"/>
                </a:lnTo>
                <a:lnTo>
                  <a:pt x="6200461" y="5866869"/>
                </a:lnTo>
                <a:lnTo>
                  <a:pt x="6202306" y="5865910"/>
                </a:lnTo>
                <a:lnTo>
                  <a:pt x="6209779" y="5875307"/>
                </a:lnTo>
                <a:lnTo>
                  <a:pt x="6209779" y="5875306"/>
                </a:lnTo>
                <a:lnTo>
                  <a:pt x="6209780" y="5875307"/>
                </a:lnTo>
                <a:cubicBezTo>
                  <a:pt x="6212065" y="5870512"/>
                  <a:pt x="6209780" y="5857472"/>
                  <a:pt x="6213560" y="5860349"/>
                </a:cubicBezTo>
                <a:cubicBezTo>
                  <a:pt x="6214615" y="5858240"/>
                  <a:pt x="6215142" y="5855555"/>
                  <a:pt x="6214791" y="5851336"/>
                </a:cubicBezTo>
                <a:cubicBezTo>
                  <a:pt x="6208725" y="5850569"/>
                  <a:pt x="6208813" y="5848460"/>
                  <a:pt x="6202307" y="5843665"/>
                </a:cubicBezTo>
                <a:close/>
                <a:moveTo>
                  <a:pt x="6304634" y="5836378"/>
                </a:moveTo>
                <a:cubicBezTo>
                  <a:pt x="6306568" y="5842323"/>
                  <a:pt x="6305074" y="5844624"/>
                  <a:pt x="6304634" y="5851336"/>
                </a:cubicBezTo>
                <a:lnTo>
                  <a:pt x="6304635" y="5851335"/>
                </a:lnTo>
                <a:lnTo>
                  <a:pt x="6304635" y="5851336"/>
                </a:lnTo>
                <a:cubicBezTo>
                  <a:pt x="6307800" y="5851528"/>
                  <a:pt x="6310525" y="5851336"/>
                  <a:pt x="6312020" y="5849227"/>
                </a:cubicBezTo>
                <a:cubicBezTo>
                  <a:pt x="6312459" y="5846158"/>
                  <a:pt x="6310174" y="5844432"/>
                  <a:pt x="6312020" y="5843665"/>
                </a:cubicBezTo>
                <a:cubicBezTo>
                  <a:pt x="6314130" y="5849035"/>
                  <a:pt x="6313251" y="5835611"/>
                  <a:pt x="6310789" y="5836378"/>
                </a:cubicBezTo>
                <a:lnTo>
                  <a:pt x="6310788" y="5836379"/>
                </a:lnTo>
                <a:lnTo>
                  <a:pt x="6310788" y="5836378"/>
                </a:lnTo>
                <a:lnTo>
                  <a:pt x="6308239" y="5839326"/>
                </a:lnTo>
                <a:lnTo>
                  <a:pt x="6304635" y="5836378"/>
                </a:lnTo>
                <a:lnTo>
                  <a:pt x="6304635" y="5836379"/>
                </a:lnTo>
                <a:close/>
                <a:moveTo>
                  <a:pt x="5141663" y="5834461"/>
                </a:moveTo>
                <a:cubicBezTo>
                  <a:pt x="5139291" y="5844624"/>
                  <a:pt x="5138324" y="5848843"/>
                  <a:pt x="5142807" y="5858623"/>
                </a:cubicBezTo>
                <a:lnTo>
                  <a:pt x="5142807" y="5858619"/>
                </a:lnTo>
                <a:lnTo>
                  <a:pt x="5142808" y="5858623"/>
                </a:lnTo>
                <a:cubicBezTo>
                  <a:pt x="5142720" y="5846734"/>
                  <a:pt x="5147380" y="5838680"/>
                  <a:pt x="5141665" y="5834461"/>
                </a:cubicBezTo>
                <a:lnTo>
                  <a:pt x="5141664" y="5834464"/>
                </a:lnTo>
                <a:close/>
                <a:moveTo>
                  <a:pt x="1319545" y="5832792"/>
                </a:moveTo>
                <a:cubicBezTo>
                  <a:pt x="1294217" y="5871039"/>
                  <a:pt x="1250382" y="5895653"/>
                  <a:pt x="1225382" y="5923675"/>
                </a:cubicBezTo>
                <a:cubicBezTo>
                  <a:pt x="1218237" y="5931627"/>
                  <a:pt x="1215234" y="5941000"/>
                  <a:pt x="1212027" y="5950940"/>
                </a:cubicBezTo>
                <a:lnTo>
                  <a:pt x="1197456" y="5981613"/>
                </a:lnTo>
                <a:lnTo>
                  <a:pt x="1194313" y="5980648"/>
                </a:lnTo>
                <a:lnTo>
                  <a:pt x="1194311" y="5980648"/>
                </a:lnTo>
                <a:cubicBezTo>
                  <a:pt x="1187859" y="5979814"/>
                  <a:pt x="1173185" y="5980098"/>
                  <a:pt x="1165636" y="5988051"/>
                </a:cubicBezTo>
                <a:cubicBezTo>
                  <a:pt x="1163364" y="5990702"/>
                  <a:pt x="1164013" y="6023647"/>
                  <a:pt x="1160441" y="6028570"/>
                </a:cubicBezTo>
                <a:lnTo>
                  <a:pt x="1160442" y="6028569"/>
                </a:lnTo>
                <a:lnTo>
                  <a:pt x="1160442" y="6028570"/>
                </a:lnTo>
                <a:cubicBezTo>
                  <a:pt x="1225058" y="5964951"/>
                  <a:pt x="1370848" y="5911558"/>
                  <a:pt x="1319545" y="5832792"/>
                </a:cubicBezTo>
                <a:close/>
                <a:moveTo>
                  <a:pt x="753269" y="5831656"/>
                </a:moveTo>
                <a:cubicBezTo>
                  <a:pt x="726319" y="5827112"/>
                  <a:pt x="694498" y="5858542"/>
                  <a:pt x="663978" y="5882021"/>
                </a:cubicBezTo>
                <a:cubicBezTo>
                  <a:pt x="667874" y="5894138"/>
                  <a:pt x="675991" y="5898304"/>
                  <a:pt x="685732" y="5897168"/>
                </a:cubicBezTo>
                <a:lnTo>
                  <a:pt x="685733" y="5897168"/>
                </a:lnTo>
                <a:cubicBezTo>
                  <a:pt x="715281" y="5894138"/>
                  <a:pt x="760738" y="5845667"/>
                  <a:pt x="753270" y="5831656"/>
                </a:cubicBezTo>
                <a:close/>
                <a:moveTo>
                  <a:pt x="1343166" y="5824319"/>
                </a:moveTo>
                <a:cubicBezTo>
                  <a:pt x="1337565" y="5822852"/>
                  <a:pt x="1334318" y="5825597"/>
                  <a:pt x="1340000" y="5835822"/>
                </a:cubicBezTo>
                <a:cubicBezTo>
                  <a:pt x="1343571" y="5842259"/>
                  <a:pt x="1351688" y="5847939"/>
                  <a:pt x="1357208" y="5849454"/>
                </a:cubicBezTo>
                <a:lnTo>
                  <a:pt x="1357208" y="5849453"/>
                </a:lnTo>
                <a:lnTo>
                  <a:pt x="1357210" y="5849454"/>
                </a:lnTo>
                <a:cubicBezTo>
                  <a:pt x="1362729" y="5850969"/>
                  <a:pt x="1365976" y="5847939"/>
                  <a:pt x="1360457" y="5838094"/>
                </a:cubicBezTo>
                <a:cubicBezTo>
                  <a:pt x="1356723" y="5831467"/>
                  <a:pt x="1348768" y="5825787"/>
                  <a:pt x="1343166" y="5824319"/>
                </a:cubicBezTo>
                <a:close/>
                <a:moveTo>
                  <a:pt x="5625788" y="5823338"/>
                </a:moveTo>
                <a:lnTo>
                  <a:pt x="5619459" y="5836377"/>
                </a:lnTo>
                <a:lnTo>
                  <a:pt x="5610757" y="5826982"/>
                </a:lnTo>
                <a:lnTo>
                  <a:pt x="5610757" y="5826983"/>
                </a:lnTo>
                <a:lnTo>
                  <a:pt x="5610756" y="5826982"/>
                </a:lnTo>
                <a:lnTo>
                  <a:pt x="5609525" y="5834458"/>
                </a:lnTo>
                <a:lnTo>
                  <a:pt x="5608383" y="5828900"/>
                </a:lnTo>
                <a:lnTo>
                  <a:pt x="5608382" y="5828901"/>
                </a:lnTo>
                <a:lnTo>
                  <a:pt x="5608382" y="5828900"/>
                </a:lnTo>
                <a:cubicBezTo>
                  <a:pt x="5608602" y="5831680"/>
                  <a:pt x="5607569" y="5832639"/>
                  <a:pt x="5606206" y="5833118"/>
                </a:cubicBezTo>
                <a:lnTo>
                  <a:pt x="5602053" y="5834460"/>
                </a:lnTo>
                <a:lnTo>
                  <a:pt x="5602845" y="5831584"/>
                </a:lnTo>
                <a:lnTo>
                  <a:pt x="5602843" y="5831584"/>
                </a:lnTo>
                <a:lnTo>
                  <a:pt x="5600822" y="5832542"/>
                </a:lnTo>
                <a:lnTo>
                  <a:pt x="5598449" y="5831201"/>
                </a:lnTo>
                <a:lnTo>
                  <a:pt x="5598448" y="5831201"/>
                </a:lnTo>
                <a:cubicBezTo>
                  <a:pt x="5597216" y="5830625"/>
                  <a:pt x="5595987" y="5832543"/>
                  <a:pt x="5594668" y="5834461"/>
                </a:cubicBezTo>
                <a:cubicBezTo>
                  <a:pt x="5598624" y="5832351"/>
                  <a:pt x="5597921" y="5833694"/>
                  <a:pt x="5600822" y="5836378"/>
                </a:cubicBezTo>
                <a:lnTo>
                  <a:pt x="5600206" y="5839063"/>
                </a:lnTo>
                <a:lnTo>
                  <a:pt x="5600207" y="5839062"/>
                </a:lnTo>
                <a:lnTo>
                  <a:pt x="5600207" y="5839063"/>
                </a:lnTo>
                <a:lnTo>
                  <a:pt x="5602053" y="5838104"/>
                </a:lnTo>
                <a:lnTo>
                  <a:pt x="5604602" y="5836378"/>
                </a:lnTo>
                <a:lnTo>
                  <a:pt x="5607151" y="5845583"/>
                </a:lnTo>
                <a:lnTo>
                  <a:pt x="5607151" y="5847501"/>
                </a:lnTo>
                <a:lnTo>
                  <a:pt x="5607152" y="5847501"/>
                </a:lnTo>
                <a:lnTo>
                  <a:pt x="5608382" y="5847501"/>
                </a:lnTo>
                <a:lnTo>
                  <a:pt x="5605745" y="5853060"/>
                </a:lnTo>
                <a:lnTo>
                  <a:pt x="5604603" y="5849227"/>
                </a:lnTo>
                <a:lnTo>
                  <a:pt x="5604604" y="5849233"/>
                </a:lnTo>
                <a:lnTo>
                  <a:pt x="5604602" y="5849227"/>
                </a:lnTo>
                <a:cubicBezTo>
                  <a:pt x="5604074" y="5853062"/>
                  <a:pt x="5605393" y="5854212"/>
                  <a:pt x="5605745" y="5856705"/>
                </a:cubicBezTo>
                <a:lnTo>
                  <a:pt x="5605746" y="5856705"/>
                </a:lnTo>
                <a:cubicBezTo>
                  <a:pt x="5607460" y="5855267"/>
                  <a:pt x="5609438" y="5856082"/>
                  <a:pt x="5611273" y="5856393"/>
                </a:cubicBezTo>
                <a:lnTo>
                  <a:pt x="5615942" y="5853062"/>
                </a:lnTo>
                <a:lnTo>
                  <a:pt x="5621657" y="5856705"/>
                </a:lnTo>
                <a:lnTo>
                  <a:pt x="5621657" y="5856704"/>
                </a:lnTo>
                <a:lnTo>
                  <a:pt x="5621658" y="5856705"/>
                </a:lnTo>
                <a:cubicBezTo>
                  <a:pt x="5622009" y="5855747"/>
                  <a:pt x="5622449" y="5855171"/>
                  <a:pt x="5622888" y="5854596"/>
                </a:cubicBezTo>
                <a:lnTo>
                  <a:pt x="5623064" y="5854212"/>
                </a:lnTo>
                <a:lnTo>
                  <a:pt x="5623677" y="5854404"/>
                </a:lnTo>
                <a:lnTo>
                  <a:pt x="5623678" y="5854404"/>
                </a:lnTo>
                <a:lnTo>
                  <a:pt x="5623679" y="5854404"/>
                </a:lnTo>
                <a:cubicBezTo>
                  <a:pt x="5624119" y="5854596"/>
                  <a:pt x="5624910" y="5854596"/>
                  <a:pt x="5625789" y="5854021"/>
                </a:cubicBezTo>
                <a:cubicBezTo>
                  <a:pt x="5625789" y="5851911"/>
                  <a:pt x="5624647" y="5851336"/>
                  <a:pt x="5624647" y="5849227"/>
                </a:cubicBezTo>
                <a:lnTo>
                  <a:pt x="5625789" y="5849227"/>
                </a:lnTo>
                <a:lnTo>
                  <a:pt x="5625789" y="5847501"/>
                </a:lnTo>
                <a:cubicBezTo>
                  <a:pt x="5623592" y="5835803"/>
                  <a:pt x="5626493" y="5843282"/>
                  <a:pt x="5627020" y="5834461"/>
                </a:cubicBezTo>
                <a:lnTo>
                  <a:pt x="5627019" y="5834462"/>
                </a:lnTo>
                <a:lnTo>
                  <a:pt x="5627019" y="5834461"/>
                </a:lnTo>
                <a:cubicBezTo>
                  <a:pt x="5625480" y="5833214"/>
                  <a:pt x="5624513" y="5835084"/>
                  <a:pt x="5623799" y="5836570"/>
                </a:cubicBezTo>
                <a:lnTo>
                  <a:pt x="5622097" y="5836378"/>
                </a:lnTo>
                <a:lnTo>
                  <a:pt x="5625788" y="5828900"/>
                </a:lnTo>
                <a:lnTo>
                  <a:pt x="5627019" y="5830817"/>
                </a:lnTo>
                <a:lnTo>
                  <a:pt x="5627019" y="5830815"/>
                </a:lnTo>
                <a:lnTo>
                  <a:pt x="5627020" y="5830817"/>
                </a:lnTo>
                <a:cubicBezTo>
                  <a:pt x="5626932" y="5827941"/>
                  <a:pt x="5627723" y="5823530"/>
                  <a:pt x="5625789" y="5823338"/>
                </a:cubicBezTo>
                <a:lnTo>
                  <a:pt x="5625788" y="5823339"/>
                </a:lnTo>
                <a:close/>
                <a:moveTo>
                  <a:pt x="1069202" y="5818782"/>
                </a:moveTo>
                <a:lnTo>
                  <a:pt x="1071585" y="5826798"/>
                </a:lnTo>
                <a:cubicBezTo>
                  <a:pt x="1071231" y="5829324"/>
                  <a:pt x="1069892" y="5831726"/>
                  <a:pt x="1068064" y="5834070"/>
                </a:cubicBezTo>
                <a:lnTo>
                  <a:pt x="1055241" y="5847938"/>
                </a:lnTo>
                <a:lnTo>
                  <a:pt x="1053038" y="5839922"/>
                </a:lnTo>
                <a:cubicBezTo>
                  <a:pt x="1053434" y="5837395"/>
                  <a:pt x="1054793" y="5834993"/>
                  <a:pt x="1056621" y="5832650"/>
                </a:cubicBezTo>
                <a:close/>
                <a:moveTo>
                  <a:pt x="5820510" y="5814134"/>
                </a:moveTo>
                <a:cubicBezTo>
                  <a:pt x="5820071" y="5820654"/>
                  <a:pt x="5818137" y="5824681"/>
                  <a:pt x="5820335" y="5830434"/>
                </a:cubicBezTo>
                <a:lnTo>
                  <a:pt x="5820336" y="5830433"/>
                </a:lnTo>
                <a:lnTo>
                  <a:pt x="5820336" y="5830434"/>
                </a:lnTo>
                <a:cubicBezTo>
                  <a:pt x="5821215" y="5828708"/>
                  <a:pt x="5822358" y="5827749"/>
                  <a:pt x="5823237" y="5827557"/>
                </a:cubicBezTo>
                <a:lnTo>
                  <a:pt x="5823851" y="5827557"/>
                </a:lnTo>
                <a:lnTo>
                  <a:pt x="5823851" y="5828516"/>
                </a:lnTo>
                <a:cubicBezTo>
                  <a:pt x="5824027" y="5829283"/>
                  <a:pt x="5824203" y="5830625"/>
                  <a:pt x="5824291" y="5831584"/>
                </a:cubicBezTo>
                <a:lnTo>
                  <a:pt x="5823675" y="5832734"/>
                </a:lnTo>
                <a:lnTo>
                  <a:pt x="5822885" y="5831776"/>
                </a:lnTo>
                <a:cubicBezTo>
                  <a:pt x="5822797" y="5831201"/>
                  <a:pt x="5822709" y="5830817"/>
                  <a:pt x="5822709" y="5830242"/>
                </a:cubicBezTo>
                <a:lnTo>
                  <a:pt x="5822708" y="5830243"/>
                </a:lnTo>
                <a:lnTo>
                  <a:pt x="5822708" y="5830242"/>
                </a:lnTo>
                <a:cubicBezTo>
                  <a:pt x="5822181" y="5830625"/>
                  <a:pt x="5821477" y="5831584"/>
                  <a:pt x="5820862" y="5832927"/>
                </a:cubicBezTo>
                <a:lnTo>
                  <a:pt x="5820863" y="5832926"/>
                </a:lnTo>
                <a:lnTo>
                  <a:pt x="5820863" y="5832927"/>
                </a:lnTo>
                <a:lnTo>
                  <a:pt x="5821653" y="5832543"/>
                </a:lnTo>
                <a:lnTo>
                  <a:pt x="5822499" y="5837408"/>
                </a:lnTo>
                <a:lnTo>
                  <a:pt x="5820511" y="5836378"/>
                </a:lnTo>
                <a:lnTo>
                  <a:pt x="5820510" y="5836378"/>
                </a:lnTo>
                <a:lnTo>
                  <a:pt x="5817873" y="5853058"/>
                </a:lnTo>
                <a:lnTo>
                  <a:pt x="5817082" y="5848340"/>
                </a:lnTo>
                <a:lnTo>
                  <a:pt x="5817081" y="5848340"/>
                </a:lnTo>
                <a:cubicBezTo>
                  <a:pt x="5816378" y="5847213"/>
                  <a:pt x="5815543" y="5847021"/>
                  <a:pt x="5815500" y="5849227"/>
                </a:cubicBezTo>
                <a:cubicBezTo>
                  <a:pt x="5817082" y="5849802"/>
                  <a:pt x="5816818" y="5853062"/>
                  <a:pt x="5815500" y="5853062"/>
                </a:cubicBezTo>
                <a:cubicBezTo>
                  <a:pt x="5815324" y="5850952"/>
                  <a:pt x="5814181" y="5851911"/>
                  <a:pt x="5814181" y="5853062"/>
                </a:cubicBezTo>
                <a:cubicBezTo>
                  <a:pt x="5819895" y="5863992"/>
                  <a:pt x="5818313" y="5853829"/>
                  <a:pt x="5825433" y="5862075"/>
                </a:cubicBezTo>
                <a:lnTo>
                  <a:pt x="5824818" y="5864184"/>
                </a:lnTo>
                <a:lnTo>
                  <a:pt x="5824291" y="5865910"/>
                </a:lnTo>
                <a:cubicBezTo>
                  <a:pt x="5823411" y="5868403"/>
                  <a:pt x="5821653" y="5869362"/>
                  <a:pt x="5819280" y="5869745"/>
                </a:cubicBezTo>
                <a:cubicBezTo>
                  <a:pt x="5818137" y="5873197"/>
                  <a:pt x="5823060" y="5875882"/>
                  <a:pt x="5819280" y="5877033"/>
                </a:cubicBezTo>
                <a:cubicBezTo>
                  <a:pt x="5819104" y="5874923"/>
                  <a:pt x="5817873" y="5876074"/>
                  <a:pt x="5817873" y="5877033"/>
                </a:cubicBezTo>
                <a:cubicBezTo>
                  <a:pt x="5823148" y="5877416"/>
                  <a:pt x="5823060" y="5884511"/>
                  <a:pt x="5825082" y="5886621"/>
                </a:cubicBezTo>
                <a:lnTo>
                  <a:pt x="5825083" y="5886621"/>
                </a:lnTo>
                <a:cubicBezTo>
                  <a:pt x="5825698" y="5887196"/>
                  <a:pt x="5826665" y="5887388"/>
                  <a:pt x="5828072" y="5886429"/>
                </a:cubicBezTo>
                <a:cubicBezTo>
                  <a:pt x="5826050" y="5884799"/>
                  <a:pt x="5826819" y="5883552"/>
                  <a:pt x="5828324" y="5882641"/>
                </a:cubicBezTo>
                <a:lnTo>
                  <a:pt x="5832994" y="5880868"/>
                </a:lnTo>
                <a:lnTo>
                  <a:pt x="5834225" y="5884511"/>
                </a:lnTo>
                <a:lnTo>
                  <a:pt x="5834225" y="5884510"/>
                </a:lnTo>
                <a:lnTo>
                  <a:pt x="5834226" y="5884511"/>
                </a:lnTo>
                <a:lnTo>
                  <a:pt x="5836773" y="5880871"/>
                </a:lnTo>
                <a:lnTo>
                  <a:pt x="5835983" y="5883553"/>
                </a:lnTo>
                <a:lnTo>
                  <a:pt x="5835984" y="5883552"/>
                </a:lnTo>
                <a:lnTo>
                  <a:pt x="5835984" y="5883553"/>
                </a:lnTo>
                <a:lnTo>
                  <a:pt x="5837917" y="5882594"/>
                </a:lnTo>
                <a:lnTo>
                  <a:pt x="5842928" y="5886429"/>
                </a:lnTo>
                <a:lnTo>
                  <a:pt x="5842928" y="5886428"/>
                </a:lnTo>
                <a:lnTo>
                  <a:pt x="5842929" y="5886429"/>
                </a:lnTo>
                <a:lnTo>
                  <a:pt x="5846708" y="5878759"/>
                </a:lnTo>
                <a:lnTo>
                  <a:pt x="5848466" y="5880676"/>
                </a:lnTo>
                <a:cubicBezTo>
                  <a:pt x="5848466" y="5881635"/>
                  <a:pt x="5848993" y="5882594"/>
                  <a:pt x="5848466" y="5883553"/>
                </a:cubicBezTo>
                <a:lnTo>
                  <a:pt x="5848467" y="5883552"/>
                </a:lnTo>
                <a:lnTo>
                  <a:pt x="5848467" y="5883553"/>
                </a:lnTo>
                <a:lnTo>
                  <a:pt x="5850488" y="5882594"/>
                </a:lnTo>
                <a:lnTo>
                  <a:pt x="5852971" y="5883672"/>
                </a:lnTo>
                <a:lnTo>
                  <a:pt x="5852972" y="5883672"/>
                </a:lnTo>
                <a:cubicBezTo>
                  <a:pt x="5853588" y="5884128"/>
                  <a:pt x="5854005" y="5884224"/>
                  <a:pt x="5854269" y="5882594"/>
                </a:cubicBezTo>
                <a:cubicBezTo>
                  <a:pt x="5850753" y="5882977"/>
                  <a:pt x="5859895" y="5874731"/>
                  <a:pt x="5855412" y="5878758"/>
                </a:cubicBezTo>
                <a:cubicBezTo>
                  <a:pt x="5853214" y="5879142"/>
                  <a:pt x="5852863" y="5876649"/>
                  <a:pt x="5850489" y="5877033"/>
                </a:cubicBezTo>
                <a:lnTo>
                  <a:pt x="5848467" y="5876265"/>
                </a:lnTo>
                <a:lnTo>
                  <a:pt x="5848466" y="5876265"/>
                </a:lnTo>
                <a:lnTo>
                  <a:pt x="5848466" y="5877799"/>
                </a:lnTo>
                <a:lnTo>
                  <a:pt x="5842522" y="5873437"/>
                </a:lnTo>
                <a:cubicBezTo>
                  <a:pt x="5840687" y="5872478"/>
                  <a:pt x="5839280" y="5870992"/>
                  <a:pt x="5839149" y="5865910"/>
                </a:cubicBezTo>
                <a:cubicBezTo>
                  <a:pt x="5840907" y="5866102"/>
                  <a:pt x="5842665" y="5866294"/>
                  <a:pt x="5842929" y="5864184"/>
                </a:cubicBezTo>
                <a:cubicBezTo>
                  <a:pt x="5838357" y="5864568"/>
                  <a:pt x="5836951" y="5854980"/>
                  <a:pt x="5834226" y="5858623"/>
                </a:cubicBezTo>
                <a:lnTo>
                  <a:pt x="5834226" y="5856705"/>
                </a:lnTo>
                <a:lnTo>
                  <a:pt x="5834225" y="5856705"/>
                </a:lnTo>
                <a:lnTo>
                  <a:pt x="5832995" y="5856705"/>
                </a:lnTo>
                <a:lnTo>
                  <a:pt x="5829215" y="5849227"/>
                </a:lnTo>
                <a:cubicBezTo>
                  <a:pt x="5829830" y="5846542"/>
                  <a:pt x="5830973" y="5844624"/>
                  <a:pt x="5831588" y="5841940"/>
                </a:cubicBezTo>
                <a:cubicBezTo>
                  <a:pt x="5829039" y="5840981"/>
                  <a:pt x="5829039" y="5839063"/>
                  <a:pt x="5830445" y="5836378"/>
                </a:cubicBezTo>
                <a:cubicBezTo>
                  <a:pt x="5829390" y="5834844"/>
                  <a:pt x="5826929" y="5835228"/>
                  <a:pt x="5826665" y="5832543"/>
                </a:cubicBezTo>
                <a:cubicBezTo>
                  <a:pt x="5829039" y="5831009"/>
                  <a:pt x="5825347" y="5831392"/>
                  <a:pt x="5825434" y="5828900"/>
                </a:cubicBezTo>
                <a:cubicBezTo>
                  <a:pt x="5827456" y="5828708"/>
                  <a:pt x="5830182" y="5829858"/>
                  <a:pt x="5830445" y="5826982"/>
                </a:cubicBezTo>
                <a:cubicBezTo>
                  <a:pt x="5826577" y="5822955"/>
                  <a:pt x="5827896" y="5813175"/>
                  <a:pt x="5822885" y="5815860"/>
                </a:cubicBezTo>
                <a:lnTo>
                  <a:pt x="5822884" y="5815860"/>
                </a:lnTo>
                <a:lnTo>
                  <a:pt x="5822883" y="5817296"/>
                </a:lnTo>
                <a:lnTo>
                  <a:pt x="5820511" y="5814134"/>
                </a:lnTo>
                <a:lnTo>
                  <a:pt x="5820511" y="5814135"/>
                </a:lnTo>
                <a:close/>
                <a:moveTo>
                  <a:pt x="5899584" y="5811779"/>
                </a:moveTo>
                <a:cubicBezTo>
                  <a:pt x="5898772" y="5811916"/>
                  <a:pt x="5897432" y="5813175"/>
                  <a:pt x="5895322" y="5815860"/>
                </a:cubicBezTo>
                <a:cubicBezTo>
                  <a:pt x="5896729" y="5815668"/>
                  <a:pt x="5897608" y="5816243"/>
                  <a:pt x="5897872" y="5817777"/>
                </a:cubicBezTo>
                <a:lnTo>
                  <a:pt x="5895322" y="5817777"/>
                </a:lnTo>
                <a:lnTo>
                  <a:pt x="5893477" y="5817010"/>
                </a:lnTo>
                <a:lnTo>
                  <a:pt x="5893476" y="5817010"/>
                </a:lnTo>
                <a:cubicBezTo>
                  <a:pt x="5893476" y="5817010"/>
                  <a:pt x="5894092" y="5819695"/>
                  <a:pt x="5894092" y="5819695"/>
                </a:cubicBezTo>
                <a:cubicBezTo>
                  <a:pt x="5893125" y="5820654"/>
                  <a:pt x="5892070" y="5821612"/>
                  <a:pt x="5890312" y="5821421"/>
                </a:cubicBezTo>
                <a:cubicBezTo>
                  <a:pt x="5889696" y="5827365"/>
                  <a:pt x="5892158" y="5828708"/>
                  <a:pt x="5892949" y="5832543"/>
                </a:cubicBezTo>
                <a:lnTo>
                  <a:pt x="5892950" y="5832543"/>
                </a:lnTo>
                <a:cubicBezTo>
                  <a:pt x="5894972" y="5832543"/>
                  <a:pt x="5896994" y="5832543"/>
                  <a:pt x="5899104" y="5832543"/>
                </a:cubicBezTo>
                <a:cubicBezTo>
                  <a:pt x="5899697" y="5821037"/>
                  <a:pt x="5902021" y="5811365"/>
                  <a:pt x="5899585" y="5811779"/>
                </a:cubicBezTo>
                <a:close/>
                <a:moveTo>
                  <a:pt x="5190279" y="5810298"/>
                </a:moveTo>
                <a:cubicBezTo>
                  <a:pt x="5190279" y="5811641"/>
                  <a:pt x="5190279" y="5812983"/>
                  <a:pt x="5190279" y="5814134"/>
                </a:cubicBezTo>
                <a:lnTo>
                  <a:pt x="5190280" y="5814134"/>
                </a:lnTo>
                <a:cubicBezTo>
                  <a:pt x="5191159" y="5814134"/>
                  <a:pt x="5192038" y="5814134"/>
                  <a:pt x="5192829" y="5814134"/>
                </a:cubicBezTo>
                <a:cubicBezTo>
                  <a:pt x="5192829" y="5812983"/>
                  <a:pt x="5192829" y="5811641"/>
                  <a:pt x="5192829" y="5810298"/>
                </a:cubicBezTo>
                <a:lnTo>
                  <a:pt x="5192828" y="5810298"/>
                </a:lnTo>
                <a:cubicBezTo>
                  <a:pt x="5192037" y="5810298"/>
                  <a:pt x="5191158" y="5810298"/>
                  <a:pt x="5190279" y="5810298"/>
                </a:cubicBezTo>
                <a:close/>
                <a:moveTo>
                  <a:pt x="6305250" y="5806847"/>
                </a:moveTo>
                <a:cubicBezTo>
                  <a:pt x="6305162" y="5807422"/>
                  <a:pt x="6305074" y="5807997"/>
                  <a:pt x="6305074" y="5808381"/>
                </a:cubicBezTo>
                <a:cubicBezTo>
                  <a:pt x="6305074" y="5808572"/>
                  <a:pt x="6305074" y="5808381"/>
                  <a:pt x="6305074" y="5808572"/>
                </a:cubicBezTo>
                <a:cubicBezTo>
                  <a:pt x="6305426" y="5809148"/>
                  <a:pt x="6305689" y="5809723"/>
                  <a:pt x="6306041" y="5810298"/>
                </a:cubicBezTo>
                <a:lnTo>
                  <a:pt x="6306042" y="5810298"/>
                </a:lnTo>
                <a:cubicBezTo>
                  <a:pt x="6306833" y="5810298"/>
                  <a:pt x="6307712" y="5810298"/>
                  <a:pt x="6308416" y="5810298"/>
                </a:cubicBezTo>
                <a:cubicBezTo>
                  <a:pt x="6308943" y="5806847"/>
                  <a:pt x="6307097" y="5806847"/>
                  <a:pt x="6305251" y="5806847"/>
                </a:cubicBezTo>
                <a:lnTo>
                  <a:pt x="6305251" y="5806848"/>
                </a:lnTo>
                <a:close/>
                <a:moveTo>
                  <a:pt x="5756775" y="5806655"/>
                </a:moveTo>
                <a:cubicBezTo>
                  <a:pt x="5755281" y="5806847"/>
                  <a:pt x="5753962" y="5807230"/>
                  <a:pt x="5754402" y="5810298"/>
                </a:cubicBezTo>
                <a:lnTo>
                  <a:pt x="5754403" y="5810297"/>
                </a:lnTo>
                <a:lnTo>
                  <a:pt x="5754403" y="5810298"/>
                </a:lnTo>
                <a:cubicBezTo>
                  <a:pt x="5755897" y="5810107"/>
                  <a:pt x="5757743" y="5810682"/>
                  <a:pt x="5758007" y="5808572"/>
                </a:cubicBezTo>
                <a:cubicBezTo>
                  <a:pt x="5757216" y="5808381"/>
                  <a:pt x="5756600" y="5808189"/>
                  <a:pt x="5756776" y="5806655"/>
                </a:cubicBezTo>
                <a:lnTo>
                  <a:pt x="5756775" y="5806656"/>
                </a:lnTo>
                <a:close/>
                <a:moveTo>
                  <a:pt x="5599855" y="5806271"/>
                </a:moveTo>
                <a:lnTo>
                  <a:pt x="5599679" y="5806655"/>
                </a:lnTo>
                <a:cubicBezTo>
                  <a:pt x="5594404" y="5806271"/>
                  <a:pt x="5596514" y="5807614"/>
                  <a:pt x="5598272" y="5810298"/>
                </a:cubicBezTo>
                <a:cubicBezTo>
                  <a:pt x="5595635" y="5816051"/>
                  <a:pt x="5590359" y="5807997"/>
                  <a:pt x="5589481" y="5817777"/>
                </a:cubicBezTo>
                <a:cubicBezTo>
                  <a:pt x="5596602" y="5812983"/>
                  <a:pt x="5589393" y="5825064"/>
                  <a:pt x="5594668" y="5826982"/>
                </a:cubicBezTo>
                <a:cubicBezTo>
                  <a:pt x="5594491" y="5831392"/>
                  <a:pt x="5585348" y="5830434"/>
                  <a:pt x="5593261" y="5832543"/>
                </a:cubicBezTo>
                <a:lnTo>
                  <a:pt x="5593261" y="5833118"/>
                </a:lnTo>
                <a:lnTo>
                  <a:pt x="5593262" y="5833117"/>
                </a:lnTo>
                <a:lnTo>
                  <a:pt x="5593262" y="5833118"/>
                </a:lnTo>
                <a:cubicBezTo>
                  <a:pt x="5594845" y="5830625"/>
                  <a:pt x="5597130" y="5827749"/>
                  <a:pt x="5599680" y="5829667"/>
                </a:cubicBezTo>
                <a:lnTo>
                  <a:pt x="5599680" y="5828900"/>
                </a:lnTo>
                <a:cubicBezTo>
                  <a:pt x="5600911" y="5823722"/>
                  <a:pt x="5602405" y="5819503"/>
                  <a:pt x="5603372" y="5814134"/>
                </a:cubicBezTo>
                <a:cubicBezTo>
                  <a:pt x="5599240" y="5814325"/>
                  <a:pt x="5602229" y="5812024"/>
                  <a:pt x="5601614" y="5809723"/>
                </a:cubicBezTo>
                <a:cubicBezTo>
                  <a:pt x="5601526" y="5809723"/>
                  <a:pt x="5601350" y="5809531"/>
                  <a:pt x="5601262" y="5809339"/>
                </a:cubicBezTo>
                <a:cubicBezTo>
                  <a:pt x="5600559" y="5808189"/>
                  <a:pt x="5600207" y="5807230"/>
                  <a:pt x="5599856" y="5806271"/>
                </a:cubicBezTo>
                <a:lnTo>
                  <a:pt x="5599855" y="5806272"/>
                </a:lnTo>
                <a:close/>
                <a:moveTo>
                  <a:pt x="5614536" y="5801094"/>
                </a:moveTo>
                <a:cubicBezTo>
                  <a:pt x="5608382" y="5802052"/>
                  <a:pt x="5605305" y="5799943"/>
                  <a:pt x="5603634" y="5804354"/>
                </a:cubicBezTo>
                <a:cubicBezTo>
                  <a:pt x="5603811" y="5804929"/>
                  <a:pt x="5603985" y="5805312"/>
                  <a:pt x="5604162" y="5805888"/>
                </a:cubicBezTo>
                <a:cubicBezTo>
                  <a:pt x="5604338" y="5806079"/>
                  <a:pt x="5604338" y="5806463"/>
                  <a:pt x="5604425" y="5806847"/>
                </a:cubicBezTo>
                <a:lnTo>
                  <a:pt x="5604426" y="5806846"/>
                </a:lnTo>
                <a:lnTo>
                  <a:pt x="5604427" y="5806847"/>
                </a:lnTo>
                <a:lnTo>
                  <a:pt x="5604603" y="5806655"/>
                </a:lnTo>
                <a:cubicBezTo>
                  <a:pt x="5608823" y="5800327"/>
                  <a:pt x="5612603" y="5807614"/>
                  <a:pt x="5615943" y="5804737"/>
                </a:cubicBezTo>
                <a:cubicBezTo>
                  <a:pt x="5614713" y="5804737"/>
                  <a:pt x="5614801" y="5802436"/>
                  <a:pt x="5614537" y="5801094"/>
                </a:cubicBezTo>
                <a:close/>
                <a:moveTo>
                  <a:pt x="1293568" y="5798711"/>
                </a:moveTo>
                <a:cubicBezTo>
                  <a:pt x="1288050" y="5797953"/>
                  <a:pt x="1280255" y="5817645"/>
                  <a:pt x="1290645" y="5818781"/>
                </a:cubicBezTo>
                <a:lnTo>
                  <a:pt x="1290645" y="5818780"/>
                </a:lnTo>
                <a:lnTo>
                  <a:pt x="1290646" y="5818781"/>
                </a:lnTo>
                <a:cubicBezTo>
                  <a:pt x="1296166" y="5819538"/>
                  <a:pt x="1303960" y="5799847"/>
                  <a:pt x="1293569" y="5798711"/>
                </a:cubicBezTo>
                <a:lnTo>
                  <a:pt x="1293568" y="5798712"/>
                </a:lnTo>
                <a:close/>
                <a:moveTo>
                  <a:pt x="6045199" y="5794022"/>
                </a:moveTo>
                <a:cubicBezTo>
                  <a:pt x="6043671" y="5793135"/>
                  <a:pt x="6042309" y="5792751"/>
                  <a:pt x="6041342" y="5795532"/>
                </a:cubicBezTo>
                <a:cubicBezTo>
                  <a:pt x="6043452" y="5796299"/>
                  <a:pt x="6041078" y="5797834"/>
                  <a:pt x="6041342" y="5801094"/>
                </a:cubicBezTo>
                <a:cubicBezTo>
                  <a:pt x="6043716" y="5800710"/>
                  <a:pt x="6044067" y="5803203"/>
                  <a:pt x="6046353" y="5803011"/>
                </a:cubicBezTo>
                <a:lnTo>
                  <a:pt x="6046353" y="5803010"/>
                </a:lnTo>
                <a:lnTo>
                  <a:pt x="6046354" y="5803011"/>
                </a:lnTo>
                <a:cubicBezTo>
                  <a:pt x="6045211" y="5797067"/>
                  <a:pt x="6049607" y="5798984"/>
                  <a:pt x="6050046" y="5795532"/>
                </a:cubicBezTo>
                <a:cubicBezTo>
                  <a:pt x="6048419" y="5796299"/>
                  <a:pt x="6046727" y="5794909"/>
                  <a:pt x="6045200" y="5794022"/>
                </a:cubicBezTo>
                <a:close/>
                <a:moveTo>
                  <a:pt x="6312232" y="5788981"/>
                </a:moveTo>
                <a:lnTo>
                  <a:pt x="6312232" y="5788982"/>
                </a:lnTo>
                <a:lnTo>
                  <a:pt x="6312231" y="5788982"/>
                </a:lnTo>
                <a:close/>
                <a:moveTo>
                  <a:pt x="6345502" y="5783882"/>
                </a:moveTo>
                <a:lnTo>
                  <a:pt x="6345777" y="5788243"/>
                </a:lnTo>
                <a:lnTo>
                  <a:pt x="6342942" y="5783978"/>
                </a:lnTo>
                <a:lnTo>
                  <a:pt x="6342942" y="5783979"/>
                </a:lnTo>
                <a:lnTo>
                  <a:pt x="6342941" y="5783978"/>
                </a:lnTo>
                <a:cubicBezTo>
                  <a:pt x="6342282" y="5782636"/>
                  <a:pt x="6341733" y="5782396"/>
                  <a:pt x="6340766" y="5786328"/>
                </a:cubicBezTo>
                <a:cubicBezTo>
                  <a:pt x="6342876" y="5785752"/>
                  <a:pt x="6343227" y="5787670"/>
                  <a:pt x="6343403" y="5789971"/>
                </a:cubicBezTo>
                <a:cubicBezTo>
                  <a:pt x="6345161" y="5789875"/>
                  <a:pt x="6345864" y="5790929"/>
                  <a:pt x="6346545" y="5791721"/>
                </a:cubicBezTo>
                <a:lnTo>
                  <a:pt x="6346546" y="5791721"/>
                </a:lnTo>
                <a:cubicBezTo>
                  <a:pt x="6347228" y="5792512"/>
                  <a:pt x="6347887" y="5793039"/>
                  <a:pt x="6349558" y="5791889"/>
                </a:cubicBezTo>
                <a:cubicBezTo>
                  <a:pt x="6349558" y="5791889"/>
                  <a:pt x="6349909" y="5791889"/>
                  <a:pt x="6349909" y="5791889"/>
                </a:cubicBezTo>
                <a:cubicBezTo>
                  <a:pt x="6349734" y="5790930"/>
                  <a:pt x="6349558" y="5789971"/>
                  <a:pt x="6349294" y="5789204"/>
                </a:cubicBezTo>
                <a:cubicBezTo>
                  <a:pt x="6348854" y="5787670"/>
                  <a:pt x="6348503" y="5786136"/>
                  <a:pt x="6348327" y="5784410"/>
                </a:cubicBezTo>
                <a:cubicBezTo>
                  <a:pt x="6345294" y="5781917"/>
                  <a:pt x="6345140" y="5782492"/>
                  <a:pt x="6345503" y="5783882"/>
                </a:cubicBezTo>
                <a:close/>
                <a:moveTo>
                  <a:pt x="5194059" y="5782684"/>
                </a:moveTo>
                <a:cubicBezTo>
                  <a:pt x="5191510" y="5783259"/>
                  <a:pt x="5191598" y="5787670"/>
                  <a:pt x="5189047" y="5788245"/>
                </a:cubicBezTo>
                <a:cubicBezTo>
                  <a:pt x="5190542" y="5794382"/>
                  <a:pt x="5188169" y="5796108"/>
                  <a:pt x="5190279" y="5799176"/>
                </a:cubicBezTo>
                <a:lnTo>
                  <a:pt x="5190280" y="5799175"/>
                </a:lnTo>
                <a:lnTo>
                  <a:pt x="5190280" y="5799176"/>
                </a:lnTo>
                <a:lnTo>
                  <a:pt x="5192532" y="5798098"/>
                </a:lnTo>
                <a:lnTo>
                  <a:pt x="5194850" y="5800902"/>
                </a:lnTo>
                <a:lnTo>
                  <a:pt x="5194850" y="5800901"/>
                </a:lnTo>
                <a:lnTo>
                  <a:pt x="5194851" y="5800902"/>
                </a:lnTo>
                <a:lnTo>
                  <a:pt x="5195203" y="5797450"/>
                </a:lnTo>
                <a:lnTo>
                  <a:pt x="5197224" y="5798217"/>
                </a:lnTo>
                <a:lnTo>
                  <a:pt x="5197224" y="5798216"/>
                </a:lnTo>
                <a:lnTo>
                  <a:pt x="5197225" y="5798217"/>
                </a:lnTo>
                <a:lnTo>
                  <a:pt x="5196610" y="5795532"/>
                </a:lnTo>
                <a:cubicBezTo>
                  <a:pt x="5195555" y="5792272"/>
                  <a:pt x="5192566" y="5790163"/>
                  <a:pt x="5195203" y="5786328"/>
                </a:cubicBezTo>
                <a:lnTo>
                  <a:pt x="5195202" y="5786328"/>
                </a:lnTo>
                <a:lnTo>
                  <a:pt x="5192719" y="5787406"/>
                </a:lnTo>
                <a:lnTo>
                  <a:pt x="5191423" y="5786328"/>
                </a:lnTo>
                <a:cubicBezTo>
                  <a:pt x="5193621" y="5786903"/>
                  <a:pt x="5196346" y="5777507"/>
                  <a:pt x="5194060" y="5782684"/>
                </a:cubicBezTo>
                <a:close/>
                <a:moveTo>
                  <a:pt x="5137884" y="5782684"/>
                </a:moveTo>
                <a:cubicBezTo>
                  <a:pt x="5137005" y="5785369"/>
                  <a:pt x="5136917" y="5790547"/>
                  <a:pt x="5137884" y="5791889"/>
                </a:cubicBezTo>
                <a:lnTo>
                  <a:pt x="5137885" y="5791885"/>
                </a:lnTo>
                <a:lnTo>
                  <a:pt x="5137885" y="5791889"/>
                </a:lnTo>
                <a:cubicBezTo>
                  <a:pt x="5138764" y="5788245"/>
                  <a:pt x="5142193" y="5784027"/>
                  <a:pt x="5137885" y="5782684"/>
                </a:cubicBezTo>
                <a:lnTo>
                  <a:pt x="5137885" y="5782686"/>
                </a:lnTo>
                <a:close/>
                <a:moveTo>
                  <a:pt x="1203303" y="5776369"/>
                </a:moveTo>
                <a:cubicBezTo>
                  <a:pt x="1197782" y="5775990"/>
                  <a:pt x="1190314" y="5795303"/>
                  <a:pt x="1200704" y="5796818"/>
                </a:cubicBezTo>
                <a:lnTo>
                  <a:pt x="1200704" y="5796817"/>
                </a:lnTo>
                <a:lnTo>
                  <a:pt x="1200705" y="5796818"/>
                </a:lnTo>
                <a:cubicBezTo>
                  <a:pt x="1206225" y="5797575"/>
                  <a:pt x="1214018" y="5777883"/>
                  <a:pt x="1203303" y="5776369"/>
                </a:cubicBezTo>
                <a:lnTo>
                  <a:pt x="1203303" y="5776370"/>
                </a:lnTo>
                <a:close/>
                <a:moveTo>
                  <a:pt x="1966668" y="5772582"/>
                </a:moveTo>
                <a:cubicBezTo>
                  <a:pt x="1961148" y="5771824"/>
                  <a:pt x="1953355" y="5791516"/>
                  <a:pt x="1963745" y="5793031"/>
                </a:cubicBezTo>
                <a:lnTo>
                  <a:pt x="1963745" y="5793030"/>
                </a:lnTo>
                <a:lnTo>
                  <a:pt x="1963746" y="5793031"/>
                </a:lnTo>
                <a:cubicBezTo>
                  <a:pt x="1969591" y="5793788"/>
                  <a:pt x="1977059" y="5773718"/>
                  <a:pt x="1966669" y="5772582"/>
                </a:cubicBezTo>
                <a:lnTo>
                  <a:pt x="1966668" y="5772583"/>
                </a:lnTo>
                <a:close/>
                <a:moveTo>
                  <a:pt x="6312810" y="5768684"/>
                </a:moveTo>
                <a:lnTo>
                  <a:pt x="6312811" y="5768685"/>
                </a:lnTo>
                <a:lnTo>
                  <a:pt x="6312810" y="5768685"/>
                </a:lnTo>
                <a:close/>
                <a:moveTo>
                  <a:pt x="1052576" y="5763938"/>
                </a:moveTo>
                <a:lnTo>
                  <a:pt x="1058764" y="5772992"/>
                </a:lnTo>
                <a:lnTo>
                  <a:pt x="1060110" y="5791895"/>
                </a:lnTo>
                <a:lnTo>
                  <a:pt x="1040467" y="5788556"/>
                </a:lnTo>
                <a:cubicBezTo>
                  <a:pt x="1026678" y="5783099"/>
                  <a:pt x="1029152" y="5772405"/>
                  <a:pt x="1036122" y="5766476"/>
                </a:cubicBezTo>
                <a:close/>
                <a:moveTo>
                  <a:pt x="5912069" y="5762884"/>
                </a:moveTo>
                <a:lnTo>
                  <a:pt x="5912729" y="5766000"/>
                </a:lnTo>
                <a:lnTo>
                  <a:pt x="5908158" y="5764083"/>
                </a:lnTo>
                <a:lnTo>
                  <a:pt x="5908157" y="5764083"/>
                </a:lnTo>
                <a:cubicBezTo>
                  <a:pt x="5907894" y="5764467"/>
                  <a:pt x="5907542" y="5764658"/>
                  <a:pt x="5907190" y="5765042"/>
                </a:cubicBezTo>
                <a:cubicBezTo>
                  <a:pt x="5906927" y="5766576"/>
                  <a:pt x="5906751" y="5768110"/>
                  <a:pt x="5906575" y="5769644"/>
                </a:cubicBezTo>
                <a:cubicBezTo>
                  <a:pt x="5907982" y="5770219"/>
                  <a:pt x="5907366" y="5773288"/>
                  <a:pt x="5909036" y="5773288"/>
                </a:cubicBezTo>
                <a:lnTo>
                  <a:pt x="5909036" y="5773287"/>
                </a:lnTo>
                <a:lnTo>
                  <a:pt x="5909037" y="5773288"/>
                </a:lnTo>
                <a:cubicBezTo>
                  <a:pt x="5909213" y="5771178"/>
                  <a:pt x="5911323" y="5771754"/>
                  <a:pt x="5912730" y="5771562"/>
                </a:cubicBezTo>
                <a:lnTo>
                  <a:pt x="5915366" y="5766003"/>
                </a:lnTo>
                <a:lnTo>
                  <a:pt x="5915366" y="5767727"/>
                </a:lnTo>
                <a:lnTo>
                  <a:pt x="5915367" y="5767727"/>
                </a:lnTo>
                <a:lnTo>
                  <a:pt x="5916509" y="5767727"/>
                </a:lnTo>
                <a:lnTo>
                  <a:pt x="5919245" y="5769668"/>
                </a:lnTo>
                <a:lnTo>
                  <a:pt x="5919246" y="5769668"/>
                </a:lnTo>
                <a:cubicBezTo>
                  <a:pt x="5920378" y="5770172"/>
                  <a:pt x="5921433" y="5770028"/>
                  <a:pt x="5921521" y="5767727"/>
                </a:cubicBezTo>
                <a:cubicBezTo>
                  <a:pt x="5919235" y="5767918"/>
                  <a:pt x="5918883" y="5765425"/>
                  <a:pt x="5916510" y="5766001"/>
                </a:cubicBezTo>
                <a:lnTo>
                  <a:pt x="5917125" y="5763124"/>
                </a:lnTo>
                <a:lnTo>
                  <a:pt x="5917124" y="5763124"/>
                </a:lnTo>
                <a:lnTo>
                  <a:pt x="5915366" y="5764082"/>
                </a:lnTo>
                <a:lnTo>
                  <a:pt x="5912071" y="5762884"/>
                </a:lnTo>
                <a:close/>
                <a:moveTo>
                  <a:pt x="5803016" y="5762165"/>
                </a:moveTo>
                <a:cubicBezTo>
                  <a:pt x="5799939" y="5761782"/>
                  <a:pt x="5799148" y="5765042"/>
                  <a:pt x="5798093" y="5767727"/>
                </a:cubicBezTo>
                <a:cubicBezTo>
                  <a:pt x="5801170" y="5771178"/>
                  <a:pt x="5803280" y="5776164"/>
                  <a:pt x="5806796" y="5778849"/>
                </a:cubicBezTo>
                <a:lnTo>
                  <a:pt x="5806796" y="5778848"/>
                </a:lnTo>
                <a:lnTo>
                  <a:pt x="5806797" y="5778849"/>
                </a:lnTo>
                <a:cubicBezTo>
                  <a:pt x="5806885" y="5777698"/>
                  <a:pt x="5806973" y="5776739"/>
                  <a:pt x="5808028" y="5777123"/>
                </a:cubicBezTo>
                <a:cubicBezTo>
                  <a:pt x="5807676" y="5775589"/>
                  <a:pt x="5808028" y="5773288"/>
                  <a:pt x="5806797" y="5773288"/>
                </a:cubicBezTo>
                <a:cubicBezTo>
                  <a:pt x="5804863" y="5774822"/>
                  <a:pt x="5802226" y="5770219"/>
                  <a:pt x="5805391" y="5766001"/>
                </a:cubicBezTo>
                <a:cubicBezTo>
                  <a:pt x="5803896" y="5765809"/>
                  <a:pt x="5802578" y="5765234"/>
                  <a:pt x="5803017" y="5762165"/>
                </a:cubicBezTo>
                <a:lnTo>
                  <a:pt x="5803016" y="5762166"/>
                </a:lnTo>
                <a:close/>
                <a:moveTo>
                  <a:pt x="5897872" y="5760439"/>
                </a:moveTo>
                <a:cubicBezTo>
                  <a:pt x="5899982" y="5770028"/>
                  <a:pt x="5898487" y="5769452"/>
                  <a:pt x="5902883" y="5769644"/>
                </a:cubicBezTo>
                <a:lnTo>
                  <a:pt x="5903059" y="5769836"/>
                </a:lnTo>
                <a:lnTo>
                  <a:pt x="5903059" y="5769835"/>
                </a:lnTo>
                <a:lnTo>
                  <a:pt x="5903060" y="5769836"/>
                </a:lnTo>
                <a:cubicBezTo>
                  <a:pt x="5903235" y="5768110"/>
                  <a:pt x="5903675" y="5766192"/>
                  <a:pt x="5904027" y="5764275"/>
                </a:cubicBezTo>
                <a:cubicBezTo>
                  <a:pt x="5901917" y="5763699"/>
                  <a:pt x="5899895" y="5762357"/>
                  <a:pt x="5897873" y="5760439"/>
                </a:cubicBezTo>
                <a:close/>
                <a:moveTo>
                  <a:pt x="5770490" y="5760437"/>
                </a:moveTo>
                <a:lnTo>
                  <a:pt x="5770490" y="5760438"/>
                </a:lnTo>
                <a:lnTo>
                  <a:pt x="5770489" y="5760439"/>
                </a:lnTo>
                <a:close/>
                <a:moveTo>
                  <a:pt x="6339007" y="5759289"/>
                </a:moveTo>
                <a:lnTo>
                  <a:pt x="6338216" y="5762164"/>
                </a:lnTo>
                <a:lnTo>
                  <a:pt x="6334382" y="5760751"/>
                </a:lnTo>
                <a:lnTo>
                  <a:pt x="6334381" y="5760751"/>
                </a:lnTo>
                <a:cubicBezTo>
                  <a:pt x="6333315" y="5760583"/>
                  <a:pt x="6332502" y="5761206"/>
                  <a:pt x="6332063" y="5764083"/>
                </a:cubicBezTo>
                <a:cubicBezTo>
                  <a:pt x="6335403" y="5765042"/>
                  <a:pt x="6333030" y="5770219"/>
                  <a:pt x="6336986" y="5773288"/>
                </a:cubicBezTo>
                <a:cubicBezTo>
                  <a:pt x="6335931" y="5772904"/>
                  <a:pt x="6335843" y="5774055"/>
                  <a:pt x="6335843" y="5775205"/>
                </a:cubicBezTo>
                <a:lnTo>
                  <a:pt x="6335844" y="5775204"/>
                </a:lnTo>
                <a:lnTo>
                  <a:pt x="6335844" y="5775205"/>
                </a:lnTo>
                <a:cubicBezTo>
                  <a:pt x="6341822" y="5771754"/>
                  <a:pt x="6340503" y="5775205"/>
                  <a:pt x="6345778" y="5773288"/>
                </a:cubicBezTo>
                <a:cubicBezTo>
                  <a:pt x="6340855" y="5773863"/>
                  <a:pt x="6344811" y="5769836"/>
                  <a:pt x="6344547" y="5766384"/>
                </a:cubicBezTo>
                <a:cubicBezTo>
                  <a:pt x="6344283" y="5766001"/>
                  <a:pt x="6344019" y="5765809"/>
                  <a:pt x="6343756" y="5765617"/>
                </a:cubicBezTo>
                <a:lnTo>
                  <a:pt x="6343580" y="5765425"/>
                </a:lnTo>
                <a:lnTo>
                  <a:pt x="6343580" y="5764658"/>
                </a:lnTo>
                <a:cubicBezTo>
                  <a:pt x="6343492" y="5763124"/>
                  <a:pt x="6343140" y="5761782"/>
                  <a:pt x="6342789" y="5760439"/>
                </a:cubicBezTo>
                <a:lnTo>
                  <a:pt x="6342788" y="5760439"/>
                </a:lnTo>
                <a:lnTo>
                  <a:pt x="6339624" y="5762164"/>
                </a:lnTo>
                <a:lnTo>
                  <a:pt x="6339008" y="5759289"/>
                </a:lnTo>
                <a:lnTo>
                  <a:pt x="6339007" y="5759291"/>
                </a:lnTo>
                <a:close/>
                <a:moveTo>
                  <a:pt x="6343755" y="5758138"/>
                </a:moveTo>
                <a:cubicBezTo>
                  <a:pt x="6344458" y="5760056"/>
                  <a:pt x="6344985" y="5761782"/>
                  <a:pt x="6345161" y="5763891"/>
                </a:cubicBezTo>
                <a:cubicBezTo>
                  <a:pt x="6345425" y="5764275"/>
                  <a:pt x="6345601" y="5764658"/>
                  <a:pt x="6345952" y="5764850"/>
                </a:cubicBezTo>
                <a:lnTo>
                  <a:pt x="6345951" y="5764848"/>
                </a:lnTo>
                <a:lnTo>
                  <a:pt x="6345953" y="5764850"/>
                </a:lnTo>
                <a:lnTo>
                  <a:pt x="6345778" y="5764083"/>
                </a:lnTo>
                <a:cubicBezTo>
                  <a:pt x="6347887" y="5764850"/>
                  <a:pt x="6348151" y="5762741"/>
                  <a:pt x="6348327" y="5760439"/>
                </a:cubicBezTo>
                <a:cubicBezTo>
                  <a:pt x="6347272" y="5759481"/>
                  <a:pt x="6346305" y="5758522"/>
                  <a:pt x="6344547" y="5758522"/>
                </a:cubicBezTo>
                <a:lnTo>
                  <a:pt x="6343756" y="5758138"/>
                </a:lnTo>
                <a:close/>
                <a:moveTo>
                  <a:pt x="6304634" y="5756604"/>
                </a:moveTo>
                <a:cubicBezTo>
                  <a:pt x="6304634" y="5759672"/>
                  <a:pt x="6304634" y="5762932"/>
                  <a:pt x="6304634" y="5766001"/>
                </a:cubicBezTo>
                <a:lnTo>
                  <a:pt x="6304459" y="5766576"/>
                </a:lnTo>
                <a:lnTo>
                  <a:pt x="6304460" y="5766576"/>
                </a:lnTo>
                <a:lnTo>
                  <a:pt x="6308678" y="5766384"/>
                </a:lnTo>
                <a:lnTo>
                  <a:pt x="6309206" y="5767343"/>
                </a:lnTo>
                <a:cubicBezTo>
                  <a:pt x="6310261" y="5767151"/>
                  <a:pt x="6311667" y="5767727"/>
                  <a:pt x="6312810" y="5768685"/>
                </a:cubicBezTo>
                <a:lnTo>
                  <a:pt x="6309469" y="5768302"/>
                </a:lnTo>
                <a:cubicBezTo>
                  <a:pt x="6309382" y="5768494"/>
                  <a:pt x="6309469" y="5768494"/>
                  <a:pt x="6309469" y="5768685"/>
                </a:cubicBezTo>
                <a:cubicBezTo>
                  <a:pt x="6309294" y="5769452"/>
                  <a:pt x="6308854" y="5769644"/>
                  <a:pt x="6308415" y="5769836"/>
                </a:cubicBezTo>
                <a:cubicBezTo>
                  <a:pt x="6308239" y="5770028"/>
                  <a:pt x="6307887" y="5770028"/>
                  <a:pt x="6307623" y="5769836"/>
                </a:cubicBezTo>
                <a:cubicBezTo>
                  <a:pt x="6307360" y="5769836"/>
                  <a:pt x="6306656" y="5769836"/>
                  <a:pt x="6305865" y="5770028"/>
                </a:cubicBezTo>
                <a:lnTo>
                  <a:pt x="6305349" y="5774747"/>
                </a:lnTo>
                <a:lnTo>
                  <a:pt x="6304635" y="5771562"/>
                </a:lnTo>
                <a:lnTo>
                  <a:pt x="6304634" y="5771562"/>
                </a:lnTo>
                <a:lnTo>
                  <a:pt x="6301549" y="5771078"/>
                </a:lnTo>
                <a:lnTo>
                  <a:pt x="6298668" y="5770627"/>
                </a:lnTo>
                <a:lnTo>
                  <a:pt x="6298667" y="5770627"/>
                </a:lnTo>
                <a:lnTo>
                  <a:pt x="6298305" y="5773287"/>
                </a:lnTo>
                <a:lnTo>
                  <a:pt x="6292152" y="5769644"/>
                </a:lnTo>
                <a:lnTo>
                  <a:pt x="6290218" y="5768685"/>
                </a:lnTo>
                <a:lnTo>
                  <a:pt x="6290217" y="5768685"/>
                </a:lnTo>
                <a:lnTo>
                  <a:pt x="6291008" y="5771562"/>
                </a:lnTo>
                <a:lnTo>
                  <a:pt x="6285822" y="5778848"/>
                </a:lnTo>
                <a:lnTo>
                  <a:pt x="6283449" y="5775205"/>
                </a:lnTo>
                <a:lnTo>
                  <a:pt x="6283448" y="5775206"/>
                </a:lnTo>
                <a:lnTo>
                  <a:pt x="6283448" y="5775205"/>
                </a:lnTo>
                <a:cubicBezTo>
                  <a:pt x="6284239" y="5781150"/>
                  <a:pt x="6278964" y="5777698"/>
                  <a:pt x="6282217" y="5782684"/>
                </a:cubicBezTo>
                <a:lnTo>
                  <a:pt x="6275889" y="5786327"/>
                </a:lnTo>
                <a:lnTo>
                  <a:pt x="6274021" y="5782205"/>
                </a:lnTo>
                <a:lnTo>
                  <a:pt x="6274020" y="5782205"/>
                </a:lnTo>
                <a:lnTo>
                  <a:pt x="6274019" y="5782204"/>
                </a:lnTo>
                <a:cubicBezTo>
                  <a:pt x="6272481" y="5781965"/>
                  <a:pt x="6270745" y="5782780"/>
                  <a:pt x="6270965" y="5784410"/>
                </a:cubicBezTo>
                <a:cubicBezTo>
                  <a:pt x="6277646" y="5787478"/>
                  <a:pt x="6267272" y="5784218"/>
                  <a:pt x="6268327" y="5786328"/>
                </a:cubicBezTo>
                <a:cubicBezTo>
                  <a:pt x="6270349" y="5787095"/>
                  <a:pt x="6267360" y="5789396"/>
                  <a:pt x="6269734" y="5789971"/>
                </a:cubicBezTo>
                <a:cubicBezTo>
                  <a:pt x="6271404" y="5786999"/>
                  <a:pt x="6271448" y="5788629"/>
                  <a:pt x="6271679" y="5790187"/>
                </a:cubicBezTo>
                <a:lnTo>
                  <a:pt x="6271680" y="5790187"/>
                </a:lnTo>
                <a:lnTo>
                  <a:pt x="6274745" y="5789971"/>
                </a:lnTo>
                <a:lnTo>
                  <a:pt x="6274745" y="5795532"/>
                </a:lnTo>
                <a:lnTo>
                  <a:pt x="6274481" y="5795724"/>
                </a:lnTo>
                <a:cubicBezTo>
                  <a:pt x="6276239" y="5796491"/>
                  <a:pt x="6277997" y="5798025"/>
                  <a:pt x="6278701" y="5801669"/>
                </a:cubicBezTo>
                <a:cubicBezTo>
                  <a:pt x="6278701" y="5801861"/>
                  <a:pt x="6278877" y="5801861"/>
                  <a:pt x="6278877" y="5802052"/>
                </a:cubicBezTo>
                <a:lnTo>
                  <a:pt x="6278085" y="5803394"/>
                </a:lnTo>
                <a:lnTo>
                  <a:pt x="6276856" y="5802436"/>
                </a:lnTo>
                <a:cubicBezTo>
                  <a:pt x="6276416" y="5800135"/>
                  <a:pt x="6275185" y="5798984"/>
                  <a:pt x="6273075" y="5798217"/>
                </a:cubicBezTo>
                <a:lnTo>
                  <a:pt x="6273076" y="5798219"/>
                </a:lnTo>
                <a:lnTo>
                  <a:pt x="6273074" y="5798217"/>
                </a:lnTo>
                <a:lnTo>
                  <a:pt x="6273514" y="5799176"/>
                </a:lnTo>
                <a:lnTo>
                  <a:pt x="6270537" y="5800541"/>
                </a:lnTo>
                <a:lnTo>
                  <a:pt x="6269735" y="5797450"/>
                </a:lnTo>
                <a:lnTo>
                  <a:pt x="6269734" y="5797450"/>
                </a:lnTo>
                <a:cubicBezTo>
                  <a:pt x="6266042" y="5799368"/>
                  <a:pt x="6263492" y="5799943"/>
                  <a:pt x="6262174" y="5801094"/>
                </a:cubicBezTo>
                <a:cubicBezTo>
                  <a:pt x="6263668" y="5805696"/>
                  <a:pt x="6266833" y="5797450"/>
                  <a:pt x="6268327" y="5803011"/>
                </a:cubicBezTo>
                <a:lnTo>
                  <a:pt x="6266569" y="5803778"/>
                </a:lnTo>
                <a:lnTo>
                  <a:pt x="6268327" y="5804737"/>
                </a:lnTo>
                <a:cubicBezTo>
                  <a:pt x="6268151" y="5807038"/>
                  <a:pt x="6268767" y="5808189"/>
                  <a:pt x="6269734" y="5808572"/>
                </a:cubicBezTo>
                <a:lnTo>
                  <a:pt x="6269735" y="5808571"/>
                </a:lnTo>
                <a:lnTo>
                  <a:pt x="6269735" y="5808572"/>
                </a:lnTo>
                <a:cubicBezTo>
                  <a:pt x="6270086" y="5806463"/>
                  <a:pt x="6270592" y="5806990"/>
                  <a:pt x="6271229" y="5807542"/>
                </a:cubicBezTo>
                <a:lnTo>
                  <a:pt x="6273514" y="5806655"/>
                </a:lnTo>
                <a:lnTo>
                  <a:pt x="6278711" y="5809794"/>
                </a:lnTo>
                <a:cubicBezTo>
                  <a:pt x="6281338" y="5809339"/>
                  <a:pt x="6284283" y="5808764"/>
                  <a:pt x="6285822" y="5812216"/>
                </a:cubicBezTo>
                <a:lnTo>
                  <a:pt x="6285822" y="5812215"/>
                </a:lnTo>
                <a:lnTo>
                  <a:pt x="6285823" y="5812216"/>
                </a:lnTo>
                <a:lnTo>
                  <a:pt x="6287229" y="5806656"/>
                </a:lnTo>
                <a:lnTo>
                  <a:pt x="6291008" y="5812216"/>
                </a:lnTo>
                <a:lnTo>
                  <a:pt x="6292766" y="5813175"/>
                </a:lnTo>
                <a:lnTo>
                  <a:pt x="6292766" y="5813174"/>
                </a:lnTo>
                <a:lnTo>
                  <a:pt x="6292767" y="5813175"/>
                </a:lnTo>
                <a:lnTo>
                  <a:pt x="6293383" y="5810298"/>
                </a:lnTo>
                <a:lnTo>
                  <a:pt x="6296206" y="5810849"/>
                </a:lnTo>
                <a:lnTo>
                  <a:pt x="6296207" y="5810849"/>
                </a:lnTo>
                <a:lnTo>
                  <a:pt x="6295932" y="5806656"/>
                </a:lnTo>
                <a:lnTo>
                  <a:pt x="6303316" y="5814134"/>
                </a:lnTo>
                <a:cubicBezTo>
                  <a:pt x="6301821" y="5814517"/>
                  <a:pt x="6302612" y="5815860"/>
                  <a:pt x="6303316" y="5815860"/>
                </a:cubicBezTo>
                <a:lnTo>
                  <a:pt x="6303317" y="5815857"/>
                </a:lnTo>
                <a:lnTo>
                  <a:pt x="6303317" y="5815860"/>
                </a:lnTo>
                <a:lnTo>
                  <a:pt x="6304635" y="5812216"/>
                </a:lnTo>
                <a:lnTo>
                  <a:pt x="6305250" y="5812599"/>
                </a:lnTo>
                <a:lnTo>
                  <a:pt x="6305249" y="5812598"/>
                </a:lnTo>
                <a:lnTo>
                  <a:pt x="6305251" y="5812599"/>
                </a:lnTo>
                <a:cubicBezTo>
                  <a:pt x="6304723" y="5811449"/>
                  <a:pt x="6304196" y="5810490"/>
                  <a:pt x="6303668" y="5809723"/>
                </a:cubicBezTo>
                <a:lnTo>
                  <a:pt x="6303493" y="5809531"/>
                </a:lnTo>
                <a:lnTo>
                  <a:pt x="6303493" y="5809339"/>
                </a:lnTo>
                <a:cubicBezTo>
                  <a:pt x="6303229" y="5807614"/>
                  <a:pt x="6303756" y="5805888"/>
                  <a:pt x="6304284" y="5804354"/>
                </a:cubicBezTo>
                <a:lnTo>
                  <a:pt x="6304283" y="5804354"/>
                </a:lnTo>
                <a:lnTo>
                  <a:pt x="6303316" y="5804737"/>
                </a:lnTo>
                <a:cubicBezTo>
                  <a:pt x="6300634" y="5802148"/>
                  <a:pt x="6300854" y="5803298"/>
                  <a:pt x="6301338" y="5805216"/>
                </a:cubicBezTo>
                <a:lnTo>
                  <a:pt x="6300942" y="5810296"/>
                </a:lnTo>
                <a:lnTo>
                  <a:pt x="6297921" y="5806079"/>
                </a:lnTo>
                <a:cubicBezTo>
                  <a:pt x="6296262" y="5805600"/>
                  <a:pt x="6294350" y="5805600"/>
                  <a:pt x="6293383" y="5804737"/>
                </a:cubicBezTo>
                <a:cubicBezTo>
                  <a:pt x="6291976" y="5800135"/>
                  <a:pt x="6299185" y="5797642"/>
                  <a:pt x="6293383" y="5797450"/>
                </a:cubicBezTo>
                <a:lnTo>
                  <a:pt x="6292767" y="5794765"/>
                </a:lnTo>
                <a:lnTo>
                  <a:pt x="6292766" y="5794765"/>
                </a:lnTo>
                <a:lnTo>
                  <a:pt x="6291009" y="5795531"/>
                </a:lnTo>
                <a:lnTo>
                  <a:pt x="6289603" y="5788246"/>
                </a:lnTo>
                <a:lnTo>
                  <a:pt x="6291733" y="5790570"/>
                </a:lnTo>
                <a:cubicBezTo>
                  <a:pt x="6292239" y="5791649"/>
                  <a:pt x="6292854" y="5792560"/>
                  <a:pt x="6294525" y="5791889"/>
                </a:cubicBezTo>
                <a:lnTo>
                  <a:pt x="6294525" y="5791888"/>
                </a:lnTo>
                <a:lnTo>
                  <a:pt x="6294526" y="5791889"/>
                </a:lnTo>
                <a:cubicBezTo>
                  <a:pt x="6295273" y="5788149"/>
                  <a:pt x="6296372" y="5787574"/>
                  <a:pt x="6297679" y="5787526"/>
                </a:cubicBezTo>
                <a:lnTo>
                  <a:pt x="6302085" y="5786328"/>
                </a:lnTo>
                <a:lnTo>
                  <a:pt x="6302876" y="5789588"/>
                </a:lnTo>
                <a:lnTo>
                  <a:pt x="6302876" y="5789586"/>
                </a:lnTo>
                <a:lnTo>
                  <a:pt x="6302877" y="5789588"/>
                </a:lnTo>
                <a:cubicBezTo>
                  <a:pt x="6303053" y="5789204"/>
                  <a:pt x="6303317" y="5788629"/>
                  <a:pt x="6303493" y="5788437"/>
                </a:cubicBezTo>
                <a:lnTo>
                  <a:pt x="6303668" y="5787862"/>
                </a:lnTo>
                <a:lnTo>
                  <a:pt x="6303844" y="5787670"/>
                </a:lnTo>
                <a:cubicBezTo>
                  <a:pt x="6305954" y="5786519"/>
                  <a:pt x="6307624" y="5786903"/>
                  <a:pt x="6309207" y="5787287"/>
                </a:cubicBezTo>
                <a:lnTo>
                  <a:pt x="6310130" y="5787448"/>
                </a:lnTo>
                <a:lnTo>
                  <a:pt x="6311404" y="5787670"/>
                </a:lnTo>
                <a:lnTo>
                  <a:pt x="6312231" y="5788982"/>
                </a:lnTo>
                <a:lnTo>
                  <a:pt x="6309112" y="5790175"/>
                </a:lnTo>
                <a:lnTo>
                  <a:pt x="6309031" y="5790163"/>
                </a:lnTo>
                <a:lnTo>
                  <a:pt x="6309030" y="5790163"/>
                </a:lnTo>
                <a:cubicBezTo>
                  <a:pt x="6307711" y="5789779"/>
                  <a:pt x="6306305" y="5789396"/>
                  <a:pt x="6304898" y="5790163"/>
                </a:cubicBezTo>
                <a:cubicBezTo>
                  <a:pt x="6304634" y="5790738"/>
                  <a:pt x="6304371" y="5791505"/>
                  <a:pt x="6304107" y="5792081"/>
                </a:cubicBezTo>
                <a:lnTo>
                  <a:pt x="6304108" y="5792080"/>
                </a:lnTo>
                <a:lnTo>
                  <a:pt x="6304108" y="5792081"/>
                </a:lnTo>
                <a:lnTo>
                  <a:pt x="6304635" y="5791889"/>
                </a:lnTo>
                <a:lnTo>
                  <a:pt x="6309113" y="5790175"/>
                </a:lnTo>
                <a:lnTo>
                  <a:pt x="6309812" y="5790280"/>
                </a:lnTo>
                <a:lnTo>
                  <a:pt x="6311580" y="5790547"/>
                </a:lnTo>
                <a:cubicBezTo>
                  <a:pt x="6312108" y="5790547"/>
                  <a:pt x="6312372" y="5789971"/>
                  <a:pt x="6312372" y="5789204"/>
                </a:cubicBezTo>
                <a:lnTo>
                  <a:pt x="6312232" y="5788982"/>
                </a:lnTo>
                <a:lnTo>
                  <a:pt x="6313218" y="5788605"/>
                </a:lnTo>
                <a:cubicBezTo>
                  <a:pt x="6314284" y="5783068"/>
                  <a:pt x="6313514" y="5774918"/>
                  <a:pt x="6310789" y="5769644"/>
                </a:cubicBezTo>
                <a:lnTo>
                  <a:pt x="6312811" y="5768685"/>
                </a:lnTo>
                <a:lnTo>
                  <a:pt x="6312020" y="5766001"/>
                </a:lnTo>
                <a:cubicBezTo>
                  <a:pt x="6309734" y="5762549"/>
                  <a:pt x="6307976" y="5758522"/>
                  <a:pt x="6304635" y="5756604"/>
                </a:cubicBezTo>
                <a:lnTo>
                  <a:pt x="6304635" y="5756605"/>
                </a:lnTo>
                <a:close/>
                <a:moveTo>
                  <a:pt x="5817873" y="5752961"/>
                </a:moveTo>
                <a:cubicBezTo>
                  <a:pt x="5818049" y="5756604"/>
                  <a:pt x="5815060" y="5765425"/>
                  <a:pt x="5821653" y="5769644"/>
                </a:cubicBezTo>
                <a:lnTo>
                  <a:pt x="5821651" y="5769639"/>
                </a:lnTo>
                <a:lnTo>
                  <a:pt x="5821654" y="5769644"/>
                </a:lnTo>
                <a:cubicBezTo>
                  <a:pt x="5822358" y="5765617"/>
                  <a:pt x="5819457" y="5767151"/>
                  <a:pt x="5819281" y="5764083"/>
                </a:cubicBezTo>
                <a:cubicBezTo>
                  <a:pt x="5822445" y="5766001"/>
                  <a:pt x="5824731" y="5757755"/>
                  <a:pt x="5821654" y="5756604"/>
                </a:cubicBezTo>
                <a:lnTo>
                  <a:pt x="5822270" y="5753919"/>
                </a:lnTo>
                <a:lnTo>
                  <a:pt x="5822268" y="5753920"/>
                </a:lnTo>
                <a:lnTo>
                  <a:pt x="5822269" y="5753919"/>
                </a:lnTo>
                <a:lnTo>
                  <a:pt x="5820510" y="5754877"/>
                </a:lnTo>
                <a:lnTo>
                  <a:pt x="5817874" y="5752961"/>
                </a:lnTo>
                <a:close/>
                <a:moveTo>
                  <a:pt x="6141121" y="5751043"/>
                </a:moveTo>
                <a:cubicBezTo>
                  <a:pt x="6144197" y="5758522"/>
                  <a:pt x="6137516" y="5756412"/>
                  <a:pt x="6136198" y="5762165"/>
                </a:cubicBezTo>
                <a:lnTo>
                  <a:pt x="6136199" y="5762164"/>
                </a:lnTo>
                <a:lnTo>
                  <a:pt x="6136199" y="5762165"/>
                </a:lnTo>
                <a:cubicBezTo>
                  <a:pt x="6140550" y="5758905"/>
                  <a:pt x="6142748" y="5759816"/>
                  <a:pt x="6144320" y="5760391"/>
                </a:cubicBezTo>
                <a:lnTo>
                  <a:pt x="6148681" y="5756605"/>
                </a:lnTo>
                <a:lnTo>
                  <a:pt x="6151054" y="5762165"/>
                </a:lnTo>
                <a:lnTo>
                  <a:pt x="6151054" y="5762163"/>
                </a:lnTo>
                <a:lnTo>
                  <a:pt x="6151055" y="5762165"/>
                </a:lnTo>
                <a:cubicBezTo>
                  <a:pt x="6149913" y="5758714"/>
                  <a:pt x="6154836" y="5756029"/>
                  <a:pt x="6151055" y="5754878"/>
                </a:cubicBezTo>
                <a:lnTo>
                  <a:pt x="6151054" y="5754879"/>
                </a:lnTo>
                <a:lnTo>
                  <a:pt x="6151054" y="5754878"/>
                </a:lnTo>
                <a:lnTo>
                  <a:pt x="6149912" y="5758520"/>
                </a:lnTo>
                <a:lnTo>
                  <a:pt x="6148280" y="5752796"/>
                </a:lnTo>
                <a:cubicBezTo>
                  <a:pt x="6147055" y="5750539"/>
                  <a:pt x="6146462" y="5756508"/>
                  <a:pt x="6141122" y="5751043"/>
                </a:cubicBezTo>
                <a:close/>
                <a:moveTo>
                  <a:pt x="6036419" y="5749317"/>
                </a:moveTo>
                <a:cubicBezTo>
                  <a:pt x="6036683" y="5752194"/>
                  <a:pt x="6035100" y="5752385"/>
                  <a:pt x="6035012" y="5754878"/>
                </a:cubicBezTo>
                <a:cubicBezTo>
                  <a:pt x="6036419" y="5754495"/>
                  <a:pt x="6037298" y="5755070"/>
                  <a:pt x="6037562" y="5756604"/>
                </a:cubicBezTo>
                <a:cubicBezTo>
                  <a:pt x="6037034" y="5757563"/>
                  <a:pt x="6031408" y="5759481"/>
                  <a:pt x="6035012" y="5760439"/>
                </a:cubicBezTo>
                <a:lnTo>
                  <a:pt x="6035013" y="5760438"/>
                </a:lnTo>
                <a:lnTo>
                  <a:pt x="6035013" y="5760439"/>
                </a:lnTo>
                <a:lnTo>
                  <a:pt x="6037562" y="5758522"/>
                </a:lnTo>
                <a:lnTo>
                  <a:pt x="6038793" y="5764083"/>
                </a:lnTo>
                <a:cubicBezTo>
                  <a:pt x="6036946" y="5762165"/>
                  <a:pt x="6035716" y="5762165"/>
                  <a:pt x="6035012" y="5766001"/>
                </a:cubicBezTo>
                <a:cubicBezTo>
                  <a:pt x="6037210" y="5765617"/>
                  <a:pt x="6037826" y="5768110"/>
                  <a:pt x="6040199" y="5767727"/>
                </a:cubicBezTo>
                <a:lnTo>
                  <a:pt x="6040199" y="5767726"/>
                </a:lnTo>
                <a:lnTo>
                  <a:pt x="6040200" y="5767727"/>
                </a:lnTo>
                <a:lnTo>
                  <a:pt x="6041342" y="5764085"/>
                </a:lnTo>
                <a:lnTo>
                  <a:pt x="6042573" y="5769644"/>
                </a:lnTo>
                <a:lnTo>
                  <a:pt x="6042574" y="5769643"/>
                </a:lnTo>
                <a:lnTo>
                  <a:pt x="6042574" y="5769644"/>
                </a:lnTo>
                <a:lnTo>
                  <a:pt x="6045345" y="5768245"/>
                </a:lnTo>
                <a:lnTo>
                  <a:pt x="6045910" y="5772691"/>
                </a:lnTo>
                <a:lnTo>
                  <a:pt x="6045911" y="5772688"/>
                </a:lnTo>
                <a:lnTo>
                  <a:pt x="6045911" y="5772691"/>
                </a:lnTo>
                <a:cubicBezTo>
                  <a:pt x="6045985" y="5773228"/>
                  <a:pt x="6046090" y="5773096"/>
                  <a:pt x="6046354" y="5771562"/>
                </a:cubicBezTo>
                <a:cubicBezTo>
                  <a:pt x="6046618" y="5766384"/>
                  <a:pt x="6052508" y="5769452"/>
                  <a:pt x="6053826" y="5766001"/>
                </a:cubicBezTo>
                <a:cubicBezTo>
                  <a:pt x="6053035" y="5763316"/>
                  <a:pt x="6049079" y="5765617"/>
                  <a:pt x="6048903" y="5762165"/>
                </a:cubicBezTo>
                <a:cubicBezTo>
                  <a:pt x="6050310" y="5761782"/>
                  <a:pt x="6049607" y="5760439"/>
                  <a:pt x="6048903" y="5760439"/>
                </a:cubicBezTo>
                <a:lnTo>
                  <a:pt x="6049519" y="5757563"/>
                </a:lnTo>
                <a:lnTo>
                  <a:pt x="6049518" y="5757563"/>
                </a:lnTo>
                <a:lnTo>
                  <a:pt x="6047496" y="5758522"/>
                </a:lnTo>
                <a:lnTo>
                  <a:pt x="6043244" y="5758066"/>
                </a:lnTo>
                <a:lnTo>
                  <a:pt x="6045123" y="5756604"/>
                </a:lnTo>
                <a:cubicBezTo>
                  <a:pt x="6045474" y="5752769"/>
                  <a:pt x="6044090" y="5751235"/>
                  <a:pt x="6042518" y="5751211"/>
                </a:cubicBezTo>
                <a:lnTo>
                  <a:pt x="6042517" y="5751211"/>
                </a:lnTo>
                <a:lnTo>
                  <a:pt x="6038794" y="5754876"/>
                </a:lnTo>
                <a:lnTo>
                  <a:pt x="6040200" y="5749317"/>
                </a:lnTo>
                <a:lnTo>
                  <a:pt x="6040199" y="5749317"/>
                </a:lnTo>
                <a:cubicBezTo>
                  <a:pt x="6040023" y="5749317"/>
                  <a:pt x="6039848" y="5749317"/>
                  <a:pt x="6039760" y="5749317"/>
                </a:cubicBezTo>
                <a:cubicBezTo>
                  <a:pt x="6039672" y="5749317"/>
                  <a:pt x="6039496" y="5749317"/>
                  <a:pt x="6039408" y="5749317"/>
                </a:cubicBezTo>
                <a:lnTo>
                  <a:pt x="6036946" y="5749317"/>
                </a:lnTo>
                <a:cubicBezTo>
                  <a:pt x="6036771" y="5749317"/>
                  <a:pt x="6036595" y="5749317"/>
                  <a:pt x="6036419" y="5749317"/>
                </a:cubicBezTo>
                <a:close/>
                <a:moveTo>
                  <a:pt x="6300942" y="5745482"/>
                </a:moveTo>
                <a:cubicBezTo>
                  <a:pt x="6297602" y="5743948"/>
                  <a:pt x="6293382" y="5750084"/>
                  <a:pt x="6295931" y="5751043"/>
                </a:cubicBezTo>
                <a:lnTo>
                  <a:pt x="6295932" y="5751041"/>
                </a:lnTo>
                <a:lnTo>
                  <a:pt x="6295932" y="5751043"/>
                </a:lnTo>
                <a:lnTo>
                  <a:pt x="6297162" y="5749317"/>
                </a:lnTo>
                <a:lnTo>
                  <a:pt x="6300942" y="5752961"/>
                </a:lnTo>
                <a:lnTo>
                  <a:pt x="6300942" y="5752960"/>
                </a:lnTo>
                <a:lnTo>
                  <a:pt x="6300943" y="5752961"/>
                </a:lnTo>
                <a:cubicBezTo>
                  <a:pt x="6300943" y="5750468"/>
                  <a:pt x="6300943" y="5747975"/>
                  <a:pt x="6300943" y="5745482"/>
                </a:cubicBezTo>
                <a:close/>
                <a:moveTo>
                  <a:pt x="5896399" y="5738746"/>
                </a:moveTo>
                <a:cubicBezTo>
                  <a:pt x="5894970" y="5736804"/>
                  <a:pt x="5893608" y="5736181"/>
                  <a:pt x="5892949" y="5739921"/>
                </a:cubicBezTo>
                <a:cubicBezTo>
                  <a:pt x="5898839" y="5740688"/>
                  <a:pt x="5891454" y="5748934"/>
                  <a:pt x="5900245" y="5754878"/>
                </a:cubicBezTo>
                <a:cubicBezTo>
                  <a:pt x="5900070" y="5756029"/>
                  <a:pt x="5899542" y="5756604"/>
                  <a:pt x="5899278" y="5757563"/>
                </a:cubicBezTo>
                <a:cubicBezTo>
                  <a:pt x="5901037" y="5759481"/>
                  <a:pt x="5902795" y="5760631"/>
                  <a:pt x="5904641" y="5761207"/>
                </a:cubicBezTo>
                <a:lnTo>
                  <a:pt x="5904641" y="5761206"/>
                </a:lnTo>
                <a:lnTo>
                  <a:pt x="5904642" y="5761207"/>
                </a:lnTo>
                <a:cubicBezTo>
                  <a:pt x="5904642" y="5761207"/>
                  <a:pt x="5904642" y="5761015"/>
                  <a:pt x="5904642" y="5761015"/>
                </a:cubicBezTo>
                <a:cubicBezTo>
                  <a:pt x="5905345" y="5760056"/>
                  <a:pt x="5906136" y="5759289"/>
                  <a:pt x="5906840" y="5758714"/>
                </a:cubicBezTo>
                <a:lnTo>
                  <a:pt x="5906576" y="5758522"/>
                </a:lnTo>
                <a:cubicBezTo>
                  <a:pt x="5906224" y="5756221"/>
                  <a:pt x="5904290" y="5755645"/>
                  <a:pt x="5904027" y="5752961"/>
                </a:cubicBezTo>
                <a:cubicBezTo>
                  <a:pt x="5907279" y="5753536"/>
                  <a:pt x="5907279" y="5748934"/>
                  <a:pt x="5907807" y="5745482"/>
                </a:cubicBezTo>
                <a:cubicBezTo>
                  <a:pt x="5900862" y="5747399"/>
                  <a:pt x="5905345" y="5742605"/>
                  <a:pt x="5902884" y="5739921"/>
                </a:cubicBezTo>
                <a:lnTo>
                  <a:pt x="5902883" y="5739922"/>
                </a:lnTo>
                <a:lnTo>
                  <a:pt x="5902883" y="5739921"/>
                </a:lnTo>
                <a:cubicBezTo>
                  <a:pt x="5901168" y="5740496"/>
                  <a:pt x="5901080" y="5740735"/>
                  <a:pt x="5901135" y="5741406"/>
                </a:cubicBezTo>
                <a:lnTo>
                  <a:pt x="5900245" y="5745480"/>
                </a:lnTo>
                <a:lnTo>
                  <a:pt x="5896400" y="5738746"/>
                </a:lnTo>
                <a:close/>
                <a:moveTo>
                  <a:pt x="5922926" y="5738195"/>
                </a:moveTo>
                <a:cubicBezTo>
                  <a:pt x="5920553" y="5738386"/>
                  <a:pt x="5918531" y="5739537"/>
                  <a:pt x="5917740" y="5741838"/>
                </a:cubicBezTo>
                <a:cubicBezTo>
                  <a:pt x="5919498" y="5742414"/>
                  <a:pt x="5919849" y="5744906"/>
                  <a:pt x="5921520" y="5745482"/>
                </a:cubicBezTo>
                <a:lnTo>
                  <a:pt x="5921520" y="5745481"/>
                </a:lnTo>
                <a:lnTo>
                  <a:pt x="5921521" y="5745482"/>
                </a:lnTo>
                <a:cubicBezTo>
                  <a:pt x="5921433" y="5742222"/>
                  <a:pt x="5921872" y="5739729"/>
                  <a:pt x="5922927" y="5738195"/>
                </a:cubicBezTo>
                <a:lnTo>
                  <a:pt x="5922925" y="5738196"/>
                </a:lnTo>
                <a:close/>
                <a:moveTo>
                  <a:pt x="6037562" y="5734359"/>
                </a:moveTo>
                <a:cubicBezTo>
                  <a:pt x="6035276" y="5734551"/>
                  <a:pt x="6036683" y="5740879"/>
                  <a:pt x="6035012" y="5741838"/>
                </a:cubicBezTo>
                <a:cubicBezTo>
                  <a:pt x="6035892" y="5742222"/>
                  <a:pt x="6036331" y="5743564"/>
                  <a:pt x="6037386" y="5743756"/>
                </a:cubicBezTo>
                <a:lnTo>
                  <a:pt x="6037387" y="5743756"/>
                </a:lnTo>
                <a:lnTo>
                  <a:pt x="6039408" y="5743756"/>
                </a:lnTo>
                <a:lnTo>
                  <a:pt x="6039935" y="5743948"/>
                </a:lnTo>
                <a:lnTo>
                  <a:pt x="6039936" y="5743948"/>
                </a:lnTo>
                <a:lnTo>
                  <a:pt x="6040200" y="5743756"/>
                </a:lnTo>
                <a:cubicBezTo>
                  <a:pt x="6041079" y="5738003"/>
                  <a:pt x="6036684" y="5740112"/>
                  <a:pt x="6037563" y="5734359"/>
                </a:cubicBezTo>
                <a:lnTo>
                  <a:pt x="6037562" y="5734360"/>
                </a:lnTo>
                <a:close/>
                <a:moveTo>
                  <a:pt x="5712908" y="5730332"/>
                </a:moveTo>
                <a:lnTo>
                  <a:pt x="5713172" y="5730716"/>
                </a:lnTo>
                <a:cubicBezTo>
                  <a:pt x="5712117" y="5733592"/>
                  <a:pt x="5710095" y="5734551"/>
                  <a:pt x="5707018" y="5734359"/>
                </a:cubicBezTo>
                <a:cubicBezTo>
                  <a:pt x="5706754" y="5732250"/>
                  <a:pt x="5705611" y="5733401"/>
                  <a:pt x="5705611" y="5734359"/>
                </a:cubicBezTo>
                <a:cubicBezTo>
                  <a:pt x="5706402" y="5737428"/>
                  <a:pt x="5709303" y="5737428"/>
                  <a:pt x="5710534" y="5739921"/>
                </a:cubicBezTo>
                <a:cubicBezTo>
                  <a:pt x="5708600" y="5740112"/>
                  <a:pt x="5705875" y="5739154"/>
                  <a:pt x="5705611" y="5741838"/>
                </a:cubicBezTo>
                <a:cubicBezTo>
                  <a:pt x="5711941" y="5743181"/>
                  <a:pt x="5704205" y="5749125"/>
                  <a:pt x="5703238" y="5751043"/>
                </a:cubicBezTo>
                <a:cubicBezTo>
                  <a:pt x="5706315" y="5754495"/>
                  <a:pt x="5701567" y="5759289"/>
                  <a:pt x="5704380" y="5764083"/>
                </a:cubicBezTo>
                <a:cubicBezTo>
                  <a:pt x="5710270" y="5764850"/>
                  <a:pt x="5710095" y="5765042"/>
                  <a:pt x="5716952" y="5766001"/>
                </a:cubicBezTo>
                <a:lnTo>
                  <a:pt x="5716953" y="5766001"/>
                </a:lnTo>
                <a:cubicBezTo>
                  <a:pt x="5719854" y="5754111"/>
                  <a:pt x="5716601" y="5752194"/>
                  <a:pt x="5719326" y="5743756"/>
                </a:cubicBezTo>
                <a:lnTo>
                  <a:pt x="5719325" y="5743756"/>
                </a:lnTo>
                <a:lnTo>
                  <a:pt x="5715502" y="5743780"/>
                </a:lnTo>
                <a:lnTo>
                  <a:pt x="5714315" y="5739921"/>
                </a:lnTo>
                <a:cubicBezTo>
                  <a:pt x="5716161" y="5742030"/>
                  <a:pt x="5717392" y="5742030"/>
                  <a:pt x="5718096" y="5738195"/>
                </a:cubicBezTo>
                <a:lnTo>
                  <a:pt x="5714315" y="5734359"/>
                </a:lnTo>
                <a:lnTo>
                  <a:pt x="5717314" y="5734911"/>
                </a:lnTo>
                <a:lnTo>
                  <a:pt x="5717314" y="5734910"/>
                </a:lnTo>
                <a:lnTo>
                  <a:pt x="5717315" y="5734911"/>
                </a:lnTo>
                <a:cubicBezTo>
                  <a:pt x="5718183" y="5733688"/>
                  <a:pt x="5718491" y="5731675"/>
                  <a:pt x="5716953" y="5730716"/>
                </a:cubicBezTo>
                <a:lnTo>
                  <a:pt x="5716952" y="5730716"/>
                </a:lnTo>
                <a:lnTo>
                  <a:pt x="5716688" y="5730716"/>
                </a:lnTo>
                <a:cubicBezTo>
                  <a:pt x="5715281" y="5730716"/>
                  <a:pt x="5714051" y="5730716"/>
                  <a:pt x="5712908" y="5730332"/>
                </a:cubicBezTo>
                <a:close/>
                <a:moveTo>
                  <a:pt x="5600822" y="5728798"/>
                </a:moveTo>
                <a:cubicBezTo>
                  <a:pt x="5596250" y="5731483"/>
                  <a:pt x="5593436" y="5727456"/>
                  <a:pt x="5589481" y="5732634"/>
                </a:cubicBezTo>
                <a:cubicBezTo>
                  <a:pt x="5589130" y="5735510"/>
                  <a:pt x="5590799" y="5735702"/>
                  <a:pt x="5590888" y="5738195"/>
                </a:cubicBezTo>
                <a:lnTo>
                  <a:pt x="5590272" y="5740879"/>
                </a:lnTo>
                <a:lnTo>
                  <a:pt x="5590273" y="5740878"/>
                </a:lnTo>
                <a:lnTo>
                  <a:pt x="5590273" y="5740879"/>
                </a:lnTo>
                <a:lnTo>
                  <a:pt x="5592119" y="5739921"/>
                </a:lnTo>
                <a:lnTo>
                  <a:pt x="5593865" y="5749916"/>
                </a:lnTo>
                <a:cubicBezTo>
                  <a:pt x="5593195" y="5752097"/>
                  <a:pt x="5591503" y="5753440"/>
                  <a:pt x="5589481" y="5754878"/>
                </a:cubicBezTo>
                <a:cubicBezTo>
                  <a:pt x="5593261" y="5756029"/>
                  <a:pt x="5588338" y="5758714"/>
                  <a:pt x="5589481" y="5762165"/>
                </a:cubicBezTo>
                <a:cubicBezTo>
                  <a:pt x="5591327" y="5761974"/>
                  <a:pt x="5593085" y="5761974"/>
                  <a:pt x="5593261" y="5764083"/>
                </a:cubicBezTo>
                <a:cubicBezTo>
                  <a:pt x="5592294" y="5765809"/>
                  <a:pt x="5589833" y="5765042"/>
                  <a:pt x="5589481" y="5767727"/>
                </a:cubicBezTo>
                <a:cubicBezTo>
                  <a:pt x="5593436" y="5765617"/>
                  <a:pt x="5592734" y="5770603"/>
                  <a:pt x="5594668" y="5771562"/>
                </a:cubicBezTo>
                <a:lnTo>
                  <a:pt x="5594668" y="5771560"/>
                </a:lnTo>
                <a:lnTo>
                  <a:pt x="5594669" y="5771562"/>
                </a:lnTo>
                <a:cubicBezTo>
                  <a:pt x="5597043" y="5767918"/>
                  <a:pt x="5593966" y="5768110"/>
                  <a:pt x="5594669" y="5762165"/>
                </a:cubicBezTo>
                <a:cubicBezTo>
                  <a:pt x="5603636" y="5761974"/>
                  <a:pt x="5602141" y="5748166"/>
                  <a:pt x="5598273" y="5741838"/>
                </a:cubicBezTo>
                <a:cubicBezTo>
                  <a:pt x="5599065" y="5740112"/>
                  <a:pt x="5601174" y="5739921"/>
                  <a:pt x="5600823" y="5736277"/>
                </a:cubicBezTo>
                <a:cubicBezTo>
                  <a:pt x="5600032" y="5734551"/>
                  <a:pt x="5597922" y="5734551"/>
                  <a:pt x="5598273" y="5730716"/>
                </a:cubicBezTo>
                <a:cubicBezTo>
                  <a:pt x="5599680" y="5731099"/>
                  <a:pt x="5600559" y="5730332"/>
                  <a:pt x="5600823" y="5728798"/>
                </a:cubicBezTo>
                <a:close/>
                <a:moveTo>
                  <a:pt x="4529513" y="5726763"/>
                </a:moveTo>
                <a:lnTo>
                  <a:pt x="4534017" y="5737649"/>
                </a:lnTo>
                <a:cubicBezTo>
                  <a:pt x="4533388" y="5740157"/>
                  <a:pt x="4532262" y="5742595"/>
                  <a:pt x="4530928" y="5744335"/>
                </a:cubicBezTo>
                <a:lnTo>
                  <a:pt x="4526590" y="5746831"/>
                </a:lnTo>
                <a:lnTo>
                  <a:pt x="4521964" y="5736087"/>
                </a:lnTo>
                <a:close/>
                <a:moveTo>
                  <a:pt x="1280620" y="5722691"/>
                </a:moveTo>
                <a:cubicBezTo>
                  <a:pt x="1273111" y="5720419"/>
                  <a:pt x="1262396" y="5721839"/>
                  <a:pt x="1261098" y="5732442"/>
                </a:cubicBezTo>
                <a:cubicBezTo>
                  <a:pt x="1260124" y="5738122"/>
                  <a:pt x="1269215" y="5744560"/>
                  <a:pt x="1276358" y="5746832"/>
                </a:cubicBezTo>
                <a:lnTo>
                  <a:pt x="1276359" y="5746832"/>
                </a:lnTo>
                <a:cubicBezTo>
                  <a:pt x="1283503" y="5749104"/>
                  <a:pt x="1288373" y="5746832"/>
                  <a:pt x="1280906" y="5735093"/>
                </a:cubicBezTo>
                <a:cubicBezTo>
                  <a:pt x="1292432" y="5730927"/>
                  <a:pt x="1288130" y="5724963"/>
                  <a:pt x="1280621" y="5722691"/>
                </a:cubicBezTo>
                <a:close/>
                <a:moveTo>
                  <a:pt x="5718271" y="5720552"/>
                </a:moveTo>
                <a:lnTo>
                  <a:pt x="5718269" y="5720553"/>
                </a:lnTo>
                <a:lnTo>
                  <a:pt x="5717303" y="5721703"/>
                </a:lnTo>
                <a:cubicBezTo>
                  <a:pt x="5716248" y="5722662"/>
                  <a:pt x="5715106" y="5723812"/>
                  <a:pt x="5714490" y="5724963"/>
                </a:cubicBezTo>
                <a:lnTo>
                  <a:pt x="5714491" y="5724963"/>
                </a:lnTo>
                <a:cubicBezTo>
                  <a:pt x="5715194" y="5725155"/>
                  <a:pt x="5716074" y="5724963"/>
                  <a:pt x="5716953" y="5724963"/>
                </a:cubicBezTo>
                <a:cubicBezTo>
                  <a:pt x="5717129" y="5723621"/>
                  <a:pt x="5718096" y="5723237"/>
                  <a:pt x="5718096" y="5721511"/>
                </a:cubicBezTo>
                <a:close/>
                <a:moveTo>
                  <a:pt x="5714314" y="5716334"/>
                </a:moveTo>
                <a:cubicBezTo>
                  <a:pt x="5715369" y="5721511"/>
                  <a:pt x="5708512" y="5722854"/>
                  <a:pt x="5711941" y="5725346"/>
                </a:cubicBezTo>
                <a:lnTo>
                  <a:pt x="5711765" y="5725730"/>
                </a:lnTo>
                <a:lnTo>
                  <a:pt x="5711767" y="5725728"/>
                </a:lnTo>
                <a:lnTo>
                  <a:pt x="5711766" y="5725730"/>
                </a:lnTo>
                <a:cubicBezTo>
                  <a:pt x="5712030" y="5725346"/>
                  <a:pt x="5712381" y="5724963"/>
                  <a:pt x="5712733" y="5724771"/>
                </a:cubicBezTo>
                <a:cubicBezTo>
                  <a:pt x="5713436" y="5722470"/>
                  <a:pt x="5715107" y="5721128"/>
                  <a:pt x="5716513" y="5719785"/>
                </a:cubicBezTo>
                <a:cubicBezTo>
                  <a:pt x="5716689" y="5719594"/>
                  <a:pt x="5716777" y="5719402"/>
                  <a:pt x="5716953" y="5719210"/>
                </a:cubicBezTo>
                <a:cubicBezTo>
                  <a:pt x="5716953" y="5718826"/>
                  <a:pt x="5716953" y="5718251"/>
                  <a:pt x="5716953" y="5717868"/>
                </a:cubicBezTo>
                <a:cubicBezTo>
                  <a:pt x="5716074" y="5717101"/>
                  <a:pt x="5715194" y="5716717"/>
                  <a:pt x="5714315" y="5716334"/>
                </a:cubicBezTo>
                <a:close/>
                <a:moveTo>
                  <a:pt x="6040199" y="5715950"/>
                </a:moveTo>
                <a:cubicBezTo>
                  <a:pt x="6040551" y="5720169"/>
                  <a:pt x="6036507" y="5718059"/>
                  <a:pt x="6036419" y="5721511"/>
                </a:cubicBezTo>
                <a:cubicBezTo>
                  <a:pt x="6037474" y="5724579"/>
                  <a:pt x="6037650" y="5726689"/>
                  <a:pt x="6037562" y="5728223"/>
                </a:cubicBezTo>
                <a:lnTo>
                  <a:pt x="6038793" y="5728798"/>
                </a:lnTo>
                <a:lnTo>
                  <a:pt x="6038793" y="5728797"/>
                </a:lnTo>
                <a:lnTo>
                  <a:pt x="6038794" y="5728798"/>
                </a:lnTo>
                <a:cubicBezTo>
                  <a:pt x="6040376" y="5722278"/>
                  <a:pt x="6043365" y="5729182"/>
                  <a:pt x="6043717" y="5725346"/>
                </a:cubicBezTo>
                <a:cubicBezTo>
                  <a:pt x="6040816" y="5724579"/>
                  <a:pt x="6042662" y="5717101"/>
                  <a:pt x="6040200" y="5715950"/>
                </a:cubicBezTo>
                <a:lnTo>
                  <a:pt x="6040199" y="5715951"/>
                </a:lnTo>
                <a:close/>
                <a:moveTo>
                  <a:pt x="5804313" y="5715230"/>
                </a:moveTo>
                <a:cubicBezTo>
                  <a:pt x="5803697" y="5714799"/>
                  <a:pt x="5803280" y="5714607"/>
                  <a:pt x="5803016" y="5715950"/>
                </a:cubicBezTo>
                <a:lnTo>
                  <a:pt x="5801302" y="5718610"/>
                </a:lnTo>
                <a:lnTo>
                  <a:pt x="5796688" y="5717676"/>
                </a:lnTo>
                <a:lnTo>
                  <a:pt x="5796687" y="5717676"/>
                </a:lnTo>
                <a:cubicBezTo>
                  <a:pt x="5796950" y="5723812"/>
                  <a:pt x="5799148" y="5727264"/>
                  <a:pt x="5796687" y="5734359"/>
                </a:cubicBezTo>
                <a:cubicBezTo>
                  <a:pt x="5797742" y="5735702"/>
                  <a:pt x="5798972" y="5736277"/>
                  <a:pt x="5800027" y="5736277"/>
                </a:cubicBezTo>
                <a:lnTo>
                  <a:pt x="5800027" y="5736276"/>
                </a:lnTo>
                <a:lnTo>
                  <a:pt x="5800028" y="5736277"/>
                </a:lnTo>
                <a:cubicBezTo>
                  <a:pt x="5803369" y="5736469"/>
                  <a:pt x="5806446" y="5731866"/>
                  <a:pt x="5808028" y="5728798"/>
                </a:cubicBezTo>
                <a:cubicBezTo>
                  <a:pt x="5800732" y="5728415"/>
                  <a:pt x="5803984" y="5719210"/>
                  <a:pt x="5806797" y="5715950"/>
                </a:cubicBezTo>
                <a:cubicBezTo>
                  <a:pt x="5805742" y="5716333"/>
                  <a:pt x="5804929" y="5715662"/>
                  <a:pt x="5804314" y="5715230"/>
                </a:cubicBezTo>
                <a:lnTo>
                  <a:pt x="5804314" y="5715231"/>
                </a:lnTo>
                <a:close/>
                <a:moveTo>
                  <a:pt x="2046868" y="5711236"/>
                </a:moveTo>
                <a:cubicBezTo>
                  <a:pt x="2050764" y="5711046"/>
                  <a:pt x="2048897" y="5718241"/>
                  <a:pt x="2044067" y="5724063"/>
                </a:cubicBezTo>
                <a:lnTo>
                  <a:pt x="2034951" y="5730672"/>
                </a:lnTo>
                <a:lnTo>
                  <a:pt x="2023491" y="5728655"/>
                </a:lnTo>
                <a:lnTo>
                  <a:pt x="2023490" y="5728655"/>
                </a:lnTo>
                <a:cubicBezTo>
                  <a:pt x="2029334" y="5741152"/>
                  <a:pt x="2037776" y="5746453"/>
                  <a:pt x="2045894" y="5746832"/>
                </a:cubicBezTo>
                <a:lnTo>
                  <a:pt x="2045895" y="5746832"/>
                </a:lnTo>
                <a:cubicBezTo>
                  <a:pt x="2070247" y="5749104"/>
                  <a:pt x="2093951" y="5710478"/>
                  <a:pt x="2046869" y="5711236"/>
                </a:cubicBezTo>
                <a:close/>
                <a:moveTo>
                  <a:pt x="6349557" y="5710772"/>
                </a:moveTo>
                <a:cubicBezTo>
                  <a:pt x="6349205" y="5710772"/>
                  <a:pt x="6348853" y="5710772"/>
                  <a:pt x="6348502" y="5710964"/>
                </a:cubicBezTo>
                <a:cubicBezTo>
                  <a:pt x="6348326" y="5711348"/>
                  <a:pt x="6348150" y="5711731"/>
                  <a:pt x="6347886" y="5712115"/>
                </a:cubicBezTo>
                <a:lnTo>
                  <a:pt x="6347887" y="5712115"/>
                </a:lnTo>
                <a:lnTo>
                  <a:pt x="6348326" y="5712115"/>
                </a:lnTo>
                <a:lnTo>
                  <a:pt x="6350084" y="5716717"/>
                </a:lnTo>
                <a:lnTo>
                  <a:pt x="6350084" y="5716715"/>
                </a:lnTo>
                <a:lnTo>
                  <a:pt x="6350085" y="5716717"/>
                </a:lnTo>
                <a:cubicBezTo>
                  <a:pt x="6350525" y="5717676"/>
                  <a:pt x="6350613" y="5717292"/>
                  <a:pt x="6350701" y="5712498"/>
                </a:cubicBezTo>
                <a:cubicBezTo>
                  <a:pt x="6350261" y="5711923"/>
                  <a:pt x="6349909" y="5711348"/>
                  <a:pt x="6349558" y="5710772"/>
                </a:cubicBezTo>
                <a:close/>
                <a:moveTo>
                  <a:pt x="367202" y="5709342"/>
                </a:moveTo>
                <a:cubicBezTo>
                  <a:pt x="361358" y="5708585"/>
                  <a:pt x="354214" y="5728276"/>
                  <a:pt x="364606" y="5729412"/>
                </a:cubicBezTo>
                <a:lnTo>
                  <a:pt x="364606" y="5729411"/>
                </a:lnTo>
                <a:lnTo>
                  <a:pt x="364606" y="5729412"/>
                </a:lnTo>
                <a:cubicBezTo>
                  <a:pt x="370126" y="5730170"/>
                  <a:pt x="377594" y="5710478"/>
                  <a:pt x="367203" y="5709342"/>
                </a:cubicBezTo>
                <a:lnTo>
                  <a:pt x="367202" y="5709343"/>
                </a:lnTo>
                <a:close/>
                <a:moveTo>
                  <a:pt x="5609525" y="5704828"/>
                </a:moveTo>
                <a:cubicBezTo>
                  <a:pt x="5609877" y="5717484"/>
                  <a:pt x="5610931" y="5712115"/>
                  <a:pt x="5612162" y="5719785"/>
                </a:cubicBezTo>
                <a:cubicBezTo>
                  <a:pt x="5607239" y="5719210"/>
                  <a:pt x="5607503" y="5726689"/>
                  <a:pt x="5605745" y="5730716"/>
                </a:cubicBezTo>
                <a:cubicBezTo>
                  <a:pt x="5610404" y="5731099"/>
                  <a:pt x="5609525" y="5734168"/>
                  <a:pt x="5607151" y="5736277"/>
                </a:cubicBezTo>
                <a:cubicBezTo>
                  <a:pt x="5609349" y="5735126"/>
                  <a:pt x="5611107" y="5739345"/>
                  <a:pt x="5612337" y="5739537"/>
                </a:cubicBezTo>
                <a:lnTo>
                  <a:pt x="5612338" y="5739536"/>
                </a:lnTo>
                <a:lnTo>
                  <a:pt x="5612339" y="5739537"/>
                </a:lnTo>
                <a:cubicBezTo>
                  <a:pt x="5612779" y="5739537"/>
                  <a:pt x="5613130" y="5739345"/>
                  <a:pt x="5613306" y="5738195"/>
                </a:cubicBezTo>
                <a:cubicBezTo>
                  <a:pt x="5611020" y="5736756"/>
                  <a:pt x="5611746" y="5736085"/>
                  <a:pt x="5612833" y="5735174"/>
                </a:cubicBezTo>
                <a:lnTo>
                  <a:pt x="5614537" y="5730716"/>
                </a:lnTo>
                <a:lnTo>
                  <a:pt x="5616469" y="5731675"/>
                </a:lnTo>
                <a:lnTo>
                  <a:pt x="5616469" y="5731674"/>
                </a:lnTo>
                <a:lnTo>
                  <a:pt x="5616471" y="5731675"/>
                </a:lnTo>
                <a:lnTo>
                  <a:pt x="5615943" y="5728798"/>
                </a:lnTo>
                <a:cubicBezTo>
                  <a:pt x="5616998" y="5721703"/>
                  <a:pt x="5621833" y="5729182"/>
                  <a:pt x="5623240" y="5725346"/>
                </a:cubicBezTo>
                <a:lnTo>
                  <a:pt x="5623240" y="5721511"/>
                </a:lnTo>
                <a:lnTo>
                  <a:pt x="5625030" y="5722805"/>
                </a:lnTo>
                <a:lnTo>
                  <a:pt x="5625030" y="5722804"/>
                </a:lnTo>
                <a:lnTo>
                  <a:pt x="5625031" y="5722805"/>
                </a:lnTo>
                <a:cubicBezTo>
                  <a:pt x="5625569" y="5722422"/>
                  <a:pt x="5625745" y="5721607"/>
                  <a:pt x="5624647" y="5721511"/>
                </a:cubicBezTo>
                <a:cubicBezTo>
                  <a:pt x="5619372" y="5719977"/>
                  <a:pt x="5608998" y="5713457"/>
                  <a:pt x="5614537" y="5710389"/>
                </a:cubicBezTo>
                <a:cubicBezTo>
                  <a:pt x="5613042" y="5710005"/>
                  <a:pt x="5613570" y="5706937"/>
                  <a:pt x="5613306" y="5704828"/>
                </a:cubicBezTo>
                <a:lnTo>
                  <a:pt x="5613305" y="5704828"/>
                </a:lnTo>
                <a:cubicBezTo>
                  <a:pt x="5612074" y="5704828"/>
                  <a:pt x="5610844" y="5704828"/>
                  <a:pt x="5609525" y="5704828"/>
                </a:cubicBezTo>
                <a:close/>
                <a:moveTo>
                  <a:pt x="5186499" y="5702718"/>
                </a:moveTo>
                <a:lnTo>
                  <a:pt x="5186499" y="5703102"/>
                </a:lnTo>
                <a:cubicBezTo>
                  <a:pt x="5184301" y="5706554"/>
                  <a:pt x="5181839" y="5700417"/>
                  <a:pt x="5184125" y="5706554"/>
                </a:cubicBezTo>
                <a:lnTo>
                  <a:pt x="5182103" y="5707512"/>
                </a:lnTo>
                <a:lnTo>
                  <a:pt x="5184125" y="5708663"/>
                </a:lnTo>
                <a:cubicBezTo>
                  <a:pt x="5185620" y="5710964"/>
                  <a:pt x="5184564" y="5711539"/>
                  <a:pt x="5184125" y="5714224"/>
                </a:cubicBezTo>
                <a:lnTo>
                  <a:pt x="5184126" y="5714224"/>
                </a:lnTo>
                <a:lnTo>
                  <a:pt x="5188806" y="5713721"/>
                </a:lnTo>
                <a:lnTo>
                  <a:pt x="5192828" y="5717676"/>
                </a:lnTo>
                <a:lnTo>
                  <a:pt x="5192828" y="5717675"/>
                </a:lnTo>
                <a:lnTo>
                  <a:pt x="5192829" y="5717676"/>
                </a:lnTo>
                <a:cubicBezTo>
                  <a:pt x="5191687" y="5714224"/>
                  <a:pt x="5196610" y="5711539"/>
                  <a:pt x="5192829" y="5710389"/>
                </a:cubicBezTo>
                <a:lnTo>
                  <a:pt x="5192828" y="5710389"/>
                </a:lnTo>
                <a:lnTo>
                  <a:pt x="5190280" y="5710389"/>
                </a:lnTo>
                <a:lnTo>
                  <a:pt x="5192730" y="5707177"/>
                </a:lnTo>
                <a:cubicBezTo>
                  <a:pt x="5193137" y="5705307"/>
                  <a:pt x="5192917" y="5703293"/>
                  <a:pt x="5191423" y="5703102"/>
                </a:cubicBezTo>
                <a:lnTo>
                  <a:pt x="5191687" y="5702718"/>
                </a:lnTo>
                <a:lnTo>
                  <a:pt x="5191686" y="5702718"/>
                </a:lnTo>
                <a:lnTo>
                  <a:pt x="5191685" y="5702718"/>
                </a:lnTo>
                <a:close/>
                <a:moveTo>
                  <a:pt x="6285777" y="5701879"/>
                </a:moveTo>
                <a:cubicBezTo>
                  <a:pt x="6285228" y="5701520"/>
                  <a:pt x="6284854" y="5701568"/>
                  <a:pt x="6284591" y="5703102"/>
                </a:cubicBezTo>
                <a:lnTo>
                  <a:pt x="6285821" y="5706552"/>
                </a:lnTo>
                <a:lnTo>
                  <a:pt x="6282932" y="5703677"/>
                </a:lnTo>
                <a:lnTo>
                  <a:pt x="6282931" y="5703677"/>
                </a:lnTo>
                <a:cubicBezTo>
                  <a:pt x="6282107" y="5703101"/>
                  <a:pt x="6281426" y="5703485"/>
                  <a:pt x="6280899" y="5706554"/>
                </a:cubicBezTo>
                <a:cubicBezTo>
                  <a:pt x="6286261" y="5706554"/>
                  <a:pt x="6285734" y="5715375"/>
                  <a:pt x="6289602" y="5717676"/>
                </a:cubicBezTo>
                <a:lnTo>
                  <a:pt x="6289602" y="5717675"/>
                </a:lnTo>
                <a:lnTo>
                  <a:pt x="6289603" y="5717676"/>
                </a:lnTo>
                <a:cubicBezTo>
                  <a:pt x="6291009" y="5713074"/>
                  <a:pt x="6294086" y="5713074"/>
                  <a:pt x="6292592" y="5707704"/>
                </a:cubicBezTo>
                <a:cubicBezTo>
                  <a:pt x="6290746" y="5706554"/>
                  <a:pt x="6289163" y="5705211"/>
                  <a:pt x="6288020" y="5703102"/>
                </a:cubicBezTo>
                <a:cubicBezTo>
                  <a:pt x="6287053" y="5703006"/>
                  <a:pt x="6286328" y="5702239"/>
                  <a:pt x="6285778" y="5701879"/>
                </a:cubicBezTo>
                <a:lnTo>
                  <a:pt x="6285778" y="5701880"/>
                </a:lnTo>
                <a:close/>
                <a:moveTo>
                  <a:pt x="5743061" y="5700992"/>
                </a:moveTo>
                <a:cubicBezTo>
                  <a:pt x="5742534" y="5706937"/>
                  <a:pt x="5740512" y="5710964"/>
                  <a:pt x="5736732" y="5712115"/>
                </a:cubicBezTo>
                <a:cubicBezTo>
                  <a:pt x="5740424" y="5714032"/>
                  <a:pt x="5742973" y="5714799"/>
                  <a:pt x="5744292" y="5715950"/>
                </a:cubicBezTo>
                <a:cubicBezTo>
                  <a:pt x="5740688" y="5721319"/>
                  <a:pt x="5746841" y="5721703"/>
                  <a:pt x="5745698" y="5728798"/>
                </a:cubicBezTo>
                <a:lnTo>
                  <a:pt x="5745699" y="5728798"/>
                </a:lnTo>
                <a:cubicBezTo>
                  <a:pt x="5747370" y="5728798"/>
                  <a:pt x="5748952" y="5728798"/>
                  <a:pt x="5750622" y="5728798"/>
                </a:cubicBezTo>
                <a:cubicBezTo>
                  <a:pt x="5747897" y="5717676"/>
                  <a:pt x="5754578" y="5715375"/>
                  <a:pt x="5746842" y="5712115"/>
                </a:cubicBezTo>
                <a:cubicBezTo>
                  <a:pt x="5748073" y="5712115"/>
                  <a:pt x="5749392" y="5712115"/>
                  <a:pt x="5750622" y="5712115"/>
                </a:cubicBezTo>
                <a:cubicBezTo>
                  <a:pt x="5750622" y="5709622"/>
                  <a:pt x="5750622" y="5707321"/>
                  <a:pt x="5750622" y="5704828"/>
                </a:cubicBezTo>
                <a:cubicBezTo>
                  <a:pt x="5749040" y="5702335"/>
                  <a:pt x="5744645" y="5703677"/>
                  <a:pt x="5743062" y="5700992"/>
                </a:cubicBezTo>
                <a:close/>
                <a:moveTo>
                  <a:pt x="6354481" y="5699266"/>
                </a:moveTo>
                <a:lnTo>
                  <a:pt x="6354479" y="5699267"/>
                </a:lnTo>
                <a:lnTo>
                  <a:pt x="6346919" y="5706553"/>
                </a:lnTo>
                <a:lnTo>
                  <a:pt x="6346305" y="5705786"/>
                </a:lnTo>
                <a:lnTo>
                  <a:pt x="6346304" y="5705786"/>
                </a:lnTo>
                <a:lnTo>
                  <a:pt x="6345778" y="5706552"/>
                </a:lnTo>
                <a:lnTo>
                  <a:pt x="6345444" y="5703512"/>
                </a:lnTo>
                <a:lnTo>
                  <a:pt x="6345443" y="5703514"/>
                </a:lnTo>
                <a:lnTo>
                  <a:pt x="6345443" y="5703512"/>
                </a:lnTo>
                <a:cubicBezTo>
                  <a:pt x="6344244" y="5703593"/>
                  <a:pt x="6341227" y="5711251"/>
                  <a:pt x="6343403" y="5710389"/>
                </a:cubicBezTo>
                <a:cubicBezTo>
                  <a:pt x="6343139" y="5711731"/>
                  <a:pt x="6341996" y="5712306"/>
                  <a:pt x="6341996" y="5714224"/>
                </a:cubicBezTo>
                <a:lnTo>
                  <a:pt x="6341381" y="5716909"/>
                </a:lnTo>
                <a:lnTo>
                  <a:pt x="6341382" y="5716908"/>
                </a:lnTo>
                <a:lnTo>
                  <a:pt x="6341382" y="5716909"/>
                </a:lnTo>
                <a:lnTo>
                  <a:pt x="6343403" y="5716142"/>
                </a:lnTo>
                <a:lnTo>
                  <a:pt x="6343930" y="5722470"/>
                </a:lnTo>
                <a:lnTo>
                  <a:pt x="6343930" y="5722463"/>
                </a:lnTo>
                <a:lnTo>
                  <a:pt x="6343931" y="5722470"/>
                </a:lnTo>
                <a:cubicBezTo>
                  <a:pt x="6344459" y="5722470"/>
                  <a:pt x="6344986" y="5720169"/>
                  <a:pt x="6344547" y="5715950"/>
                </a:cubicBezTo>
                <a:lnTo>
                  <a:pt x="6346305" y="5714991"/>
                </a:lnTo>
                <a:lnTo>
                  <a:pt x="6344547" y="5714224"/>
                </a:lnTo>
                <a:cubicBezTo>
                  <a:pt x="6345074" y="5712498"/>
                  <a:pt x="6345602" y="5710772"/>
                  <a:pt x="6346920" y="5710389"/>
                </a:cubicBezTo>
                <a:cubicBezTo>
                  <a:pt x="6347096" y="5710005"/>
                  <a:pt x="6347272" y="5709814"/>
                  <a:pt x="6347360" y="5709622"/>
                </a:cubicBezTo>
                <a:lnTo>
                  <a:pt x="6347536" y="5709238"/>
                </a:lnTo>
                <a:lnTo>
                  <a:pt x="6347712" y="5709046"/>
                </a:lnTo>
                <a:cubicBezTo>
                  <a:pt x="6348415" y="5708663"/>
                  <a:pt x="6349206" y="5708471"/>
                  <a:pt x="6350085" y="5708855"/>
                </a:cubicBezTo>
                <a:lnTo>
                  <a:pt x="6350348" y="5708855"/>
                </a:lnTo>
                <a:lnTo>
                  <a:pt x="6350524" y="5709046"/>
                </a:lnTo>
                <a:cubicBezTo>
                  <a:pt x="6351051" y="5709814"/>
                  <a:pt x="6351579" y="5710581"/>
                  <a:pt x="6352282" y="5711348"/>
                </a:cubicBezTo>
                <a:lnTo>
                  <a:pt x="6352281" y="5711346"/>
                </a:lnTo>
                <a:lnTo>
                  <a:pt x="6352283" y="5711348"/>
                </a:lnTo>
                <a:lnTo>
                  <a:pt x="6352107" y="5710389"/>
                </a:lnTo>
                <a:cubicBezTo>
                  <a:pt x="6353162" y="5707129"/>
                  <a:pt x="6355448" y="5705595"/>
                  <a:pt x="6354481" y="5699266"/>
                </a:cubicBezTo>
                <a:close/>
                <a:moveTo>
                  <a:pt x="6292151" y="5696965"/>
                </a:moveTo>
                <a:lnTo>
                  <a:pt x="6292151" y="5697541"/>
                </a:lnTo>
                <a:lnTo>
                  <a:pt x="6289602" y="5700991"/>
                </a:lnTo>
                <a:lnTo>
                  <a:pt x="6288811" y="5700609"/>
                </a:lnTo>
                <a:lnTo>
                  <a:pt x="6288810" y="5700609"/>
                </a:lnTo>
                <a:cubicBezTo>
                  <a:pt x="6289865" y="5703294"/>
                  <a:pt x="6291624" y="5704828"/>
                  <a:pt x="6293733" y="5706170"/>
                </a:cubicBezTo>
                <a:lnTo>
                  <a:pt x="6293732" y="5706168"/>
                </a:lnTo>
                <a:lnTo>
                  <a:pt x="6293734" y="5706170"/>
                </a:lnTo>
                <a:lnTo>
                  <a:pt x="6293383" y="5704828"/>
                </a:lnTo>
                <a:lnTo>
                  <a:pt x="6293383" y="5700992"/>
                </a:lnTo>
                <a:lnTo>
                  <a:pt x="6293733" y="5701184"/>
                </a:lnTo>
                <a:lnTo>
                  <a:pt x="6293733" y="5701183"/>
                </a:lnTo>
                <a:lnTo>
                  <a:pt x="6293734" y="5701184"/>
                </a:lnTo>
                <a:cubicBezTo>
                  <a:pt x="6293734" y="5700992"/>
                  <a:pt x="6293559" y="5700801"/>
                  <a:pt x="6293559" y="5700609"/>
                </a:cubicBezTo>
                <a:cubicBezTo>
                  <a:pt x="6293119" y="5699075"/>
                  <a:pt x="6292680" y="5697732"/>
                  <a:pt x="6292152" y="5696965"/>
                </a:cubicBezTo>
                <a:lnTo>
                  <a:pt x="6292152" y="5696967"/>
                </a:lnTo>
                <a:close/>
                <a:moveTo>
                  <a:pt x="2089728" y="5696089"/>
                </a:moveTo>
                <a:cubicBezTo>
                  <a:pt x="2084208" y="5695331"/>
                  <a:pt x="2076416" y="5715023"/>
                  <a:pt x="2087130" y="5716159"/>
                </a:cubicBezTo>
                <a:lnTo>
                  <a:pt x="2087130" y="5716158"/>
                </a:lnTo>
                <a:lnTo>
                  <a:pt x="2087131" y="5716159"/>
                </a:lnTo>
                <a:cubicBezTo>
                  <a:pt x="2092651" y="5716916"/>
                  <a:pt x="2100444" y="5697225"/>
                  <a:pt x="2089729" y="5696089"/>
                </a:cubicBezTo>
                <a:lnTo>
                  <a:pt x="2089728" y="5696090"/>
                </a:lnTo>
                <a:close/>
                <a:moveTo>
                  <a:pt x="812365" y="5694953"/>
                </a:moveTo>
                <a:cubicBezTo>
                  <a:pt x="762036" y="5744560"/>
                  <a:pt x="758789" y="5747210"/>
                  <a:pt x="697746" y="5783185"/>
                </a:cubicBezTo>
                <a:cubicBezTo>
                  <a:pt x="700019" y="5791137"/>
                  <a:pt x="702901" y="5795279"/>
                  <a:pt x="706138" y="5797060"/>
                </a:cubicBezTo>
                <a:cubicBezTo>
                  <a:pt x="712612" y="5800622"/>
                  <a:pt x="720506" y="5794741"/>
                  <a:pt x="727791" y="5791013"/>
                </a:cubicBezTo>
                <a:lnTo>
                  <a:pt x="738008" y="5788487"/>
                </a:lnTo>
                <a:lnTo>
                  <a:pt x="745593" y="5792824"/>
                </a:lnTo>
                <a:cubicBezTo>
                  <a:pt x="756294" y="5800154"/>
                  <a:pt x="773887" y="5814142"/>
                  <a:pt x="776322" y="5813858"/>
                </a:cubicBezTo>
                <a:lnTo>
                  <a:pt x="776323" y="5813858"/>
                </a:lnTo>
                <a:cubicBezTo>
                  <a:pt x="797104" y="5810639"/>
                  <a:pt x="811309" y="5800604"/>
                  <a:pt x="822065" y="5787255"/>
                </a:cubicBezTo>
                <a:lnTo>
                  <a:pt x="847108" y="5740773"/>
                </a:lnTo>
                <a:lnTo>
                  <a:pt x="857426" y="5743914"/>
                </a:lnTo>
                <a:lnTo>
                  <a:pt x="857427" y="5743915"/>
                </a:lnTo>
                <a:cubicBezTo>
                  <a:pt x="861345" y="5743145"/>
                  <a:pt x="859782" y="5738092"/>
                  <a:pt x="855418" y="5737418"/>
                </a:cubicBezTo>
                <a:lnTo>
                  <a:pt x="855417" y="5737418"/>
                </a:lnTo>
                <a:lnTo>
                  <a:pt x="847108" y="5740772"/>
                </a:lnTo>
                <a:close/>
                <a:moveTo>
                  <a:pt x="6295316" y="5693705"/>
                </a:moveTo>
                <a:cubicBezTo>
                  <a:pt x="6295052" y="5693705"/>
                  <a:pt x="6294788" y="5693897"/>
                  <a:pt x="6294525" y="5693897"/>
                </a:cubicBezTo>
                <a:cubicBezTo>
                  <a:pt x="6294525" y="5694281"/>
                  <a:pt x="6294525" y="5694856"/>
                  <a:pt x="6294525" y="5695239"/>
                </a:cubicBezTo>
                <a:cubicBezTo>
                  <a:pt x="6295052" y="5696582"/>
                  <a:pt x="6295580" y="5697732"/>
                  <a:pt x="6295931" y="5699266"/>
                </a:cubicBezTo>
                <a:lnTo>
                  <a:pt x="6295932" y="5699265"/>
                </a:lnTo>
                <a:lnTo>
                  <a:pt x="6295932" y="5699266"/>
                </a:lnTo>
                <a:cubicBezTo>
                  <a:pt x="6297339" y="5699650"/>
                  <a:pt x="6298042" y="5698883"/>
                  <a:pt x="6298306" y="5697541"/>
                </a:cubicBezTo>
                <a:lnTo>
                  <a:pt x="6298482" y="5697541"/>
                </a:lnTo>
                <a:cubicBezTo>
                  <a:pt x="6297954" y="5695815"/>
                  <a:pt x="6297163" y="5694472"/>
                  <a:pt x="6295756" y="5693705"/>
                </a:cubicBezTo>
                <a:lnTo>
                  <a:pt x="6295755" y="5693705"/>
                </a:lnTo>
                <a:cubicBezTo>
                  <a:pt x="6295668" y="5693705"/>
                  <a:pt x="6295404" y="5693705"/>
                  <a:pt x="6295316" y="5693705"/>
                </a:cubicBezTo>
                <a:close/>
                <a:moveTo>
                  <a:pt x="5190279" y="5693705"/>
                </a:moveTo>
                <a:cubicBezTo>
                  <a:pt x="5191158" y="5701759"/>
                  <a:pt x="5187026" y="5691596"/>
                  <a:pt x="5187730" y="5698691"/>
                </a:cubicBezTo>
                <a:lnTo>
                  <a:pt x="5187731" y="5698691"/>
                </a:lnTo>
                <a:cubicBezTo>
                  <a:pt x="5188522" y="5698883"/>
                  <a:pt x="5189665" y="5699075"/>
                  <a:pt x="5190632" y="5698691"/>
                </a:cubicBezTo>
                <a:cubicBezTo>
                  <a:pt x="5191423" y="5696965"/>
                  <a:pt x="5192038" y="5694089"/>
                  <a:pt x="5190280" y="5693705"/>
                </a:cubicBezTo>
                <a:lnTo>
                  <a:pt x="5190279" y="5693707"/>
                </a:lnTo>
                <a:close/>
                <a:moveTo>
                  <a:pt x="6140380" y="5690852"/>
                </a:moveTo>
                <a:cubicBezTo>
                  <a:pt x="6139637" y="5690181"/>
                  <a:pt x="6138966" y="5690301"/>
                  <a:pt x="6138571" y="5691979"/>
                </a:cubicBezTo>
                <a:cubicBezTo>
                  <a:pt x="6145077" y="5696198"/>
                  <a:pt x="6136022" y="5694089"/>
                  <a:pt x="6134791" y="5697541"/>
                </a:cubicBezTo>
                <a:cubicBezTo>
                  <a:pt x="6141472" y="5700609"/>
                  <a:pt x="6138220" y="5698883"/>
                  <a:pt x="6143582" y="5700992"/>
                </a:cubicBezTo>
                <a:lnTo>
                  <a:pt x="6143582" y="5700991"/>
                </a:lnTo>
                <a:lnTo>
                  <a:pt x="6143583" y="5700992"/>
                </a:lnTo>
                <a:lnTo>
                  <a:pt x="6143583" y="5697542"/>
                </a:lnTo>
                <a:lnTo>
                  <a:pt x="6144097" y="5698235"/>
                </a:lnTo>
                <a:lnTo>
                  <a:pt x="6144095" y="5698232"/>
                </a:lnTo>
                <a:lnTo>
                  <a:pt x="6144098" y="5698236"/>
                </a:lnTo>
                <a:cubicBezTo>
                  <a:pt x="6143645" y="5696701"/>
                  <a:pt x="6141867" y="5692195"/>
                  <a:pt x="6140381" y="5690853"/>
                </a:cubicBezTo>
                <a:lnTo>
                  <a:pt x="6140380" y="5690853"/>
                </a:lnTo>
                <a:close/>
                <a:moveTo>
                  <a:pt x="6254701" y="5690637"/>
                </a:moveTo>
                <a:cubicBezTo>
                  <a:pt x="6252855" y="5691021"/>
                  <a:pt x="6250745" y="5692171"/>
                  <a:pt x="6248547" y="5694089"/>
                </a:cubicBezTo>
                <a:cubicBezTo>
                  <a:pt x="6248767" y="5696006"/>
                  <a:pt x="6249822" y="5696054"/>
                  <a:pt x="6250910" y="5695551"/>
                </a:cubicBezTo>
                <a:lnTo>
                  <a:pt x="6250911" y="5695551"/>
                </a:lnTo>
                <a:lnTo>
                  <a:pt x="6253470" y="5693706"/>
                </a:lnTo>
                <a:lnTo>
                  <a:pt x="6254701" y="5697541"/>
                </a:lnTo>
                <a:lnTo>
                  <a:pt x="6254701" y="5697538"/>
                </a:lnTo>
                <a:lnTo>
                  <a:pt x="6254702" y="5697541"/>
                </a:lnTo>
                <a:cubicBezTo>
                  <a:pt x="6254702" y="5695623"/>
                  <a:pt x="6254702" y="5693705"/>
                  <a:pt x="6254702" y="5691979"/>
                </a:cubicBezTo>
                <a:lnTo>
                  <a:pt x="6255054" y="5691979"/>
                </a:lnTo>
                <a:cubicBezTo>
                  <a:pt x="6254878" y="5691596"/>
                  <a:pt x="6254878" y="5691212"/>
                  <a:pt x="6254702" y="5690637"/>
                </a:cubicBezTo>
                <a:close/>
                <a:moveTo>
                  <a:pt x="5619459" y="5689870"/>
                </a:moveTo>
                <a:cubicBezTo>
                  <a:pt x="5619546" y="5692555"/>
                  <a:pt x="5618580" y="5693513"/>
                  <a:pt x="5617525" y="5694472"/>
                </a:cubicBezTo>
                <a:cubicBezTo>
                  <a:pt x="5618051" y="5695239"/>
                  <a:pt x="5618316" y="5696965"/>
                  <a:pt x="5619106" y="5697157"/>
                </a:cubicBezTo>
                <a:lnTo>
                  <a:pt x="5619108" y="5697157"/>
                </a:lnTo>
                <a:cubicBezTo>
                  <a:pt x="5620603" y="5697349"/>
                  <a:pt x="5622185" y="5696773"/>
                  <a:pt x="5623416" y="5696965"/>
                </a:cubicBezTo>
                <a:cubicBezTo>
                  <a:pt x="5621658" y="5695239"/>
                  <a:pt x="5622273" y="5690062"/>
                  <a:pt x="5619460" y="5689870"/>
                </a:cubicBezTo>
                <a:lnTo>
                  <a:pt x="5619459" y="5689871"/>
                </a:lnTo>
                <a:close/>
                <a:moveTo>
                  <a:pt x="5609525" y="5688144"/>
                </a:moveTo>
                <a:cubicBezTo>
                  <a:pt x="5609613" y="5690637"/>
                  <a:pt x="5608996" y="5692171"/>
                  <a:pt x="5608382" y="5693705"/>
                </a:cubicBezTo>
                <a:cubicBezTo>
                  <a:pt x="5609789" y="5694281"/>
                  <a:pt x="5611282" y="5695048"/>
                  <a:pt x="5612514" y="5694856"/>
                </a:cubicBezTo>
                <a:lnTo>
                  <a:pt x="5612515" y="5694856"/>
                </a:lnTo>
                <a:lnTo>
                  <a:pt x="5615861" y="5692047"/>
                </a:lnTo>
                <a:lnTo>
                  <a:pt x="5617085" y="5693897"/>
                </a:lnTo>
                <a:lnTo>
                  <a:pt x="5617077" y="5693884"/>
                </a:lnTo>
                <a:lnTo>
                  <a:pt x="5617086" y="5693897"/>
                </a:lnTo>
                <a:cubicBezTo>
                  <a:pt x="5616735" y="5693130"/>
                  <a:pt x="5616031" y="5693322"/>
                  <a:pt x="5615943" y="5691979"/>
                </a:cubicBezTo>
                <a:lnTo>
                  <a:pt x="5615942" y="5691979"/>
                </a:lnTo>
                <a:lnTo>
                  <a:pt x="5615861" y="5692046"/>
                </a:lnTo>
                <a:lnTo>
                  <a:pt x="5614548" y="5690062"/>
                </a:lnTo>
                <a:lnTo>
                  <a:pt x="5614547" y="5690062"/>
                </a:lnTo>
                <a:lnTo>
                  <a:pt x="5614546" y="5690062"/>
                </a:lnTo>
                <a:lnTo>
                  <a:pt x="5610757" y="5691978"/>
                </a:lnTo>
                <a:lnTo>
                  <a:pt x="5609526" y="5688144"/>
                </a:lnTo>
                <a:lnTo>
                  <a:pt x="5609525" y="5688146"/>
                </a:lnTo>
                <a:close/>
                <a:moveTo>
                  <a:pt x="6043056" y="5684213"/>
                </a:moveTo>
                <a:cubicBezTo>
                  <a:pt x="6041518" y="5684069"/>
                  <a:pt x="6040243" y="5684309"/>
                  <a:pt x="6040199" y="5686418"/>
                </a:cubicBezTo>
                <a:cubicBezTo>
                  <a:pt x="6042573" y="5685843"/>
                  <a:pt x="6042485" y="5688719"/>
                  <a:pt x="6043716" y="5689870"/>
                </a:cubicBezTo>
                <a:lnTo>
                  <a:pt x="6043716" y="5689869"/>
                </a:lnTo>
                <a:lnTo>
                  <a:pt x="6043717" y="5689870"/>
                </a:lnTo>
                <a:cubicBezTo>
                  <a:pt x="6043189" y="5685459"/>
                  <a:pt x="6049431" y="5691021"/>
                  <a:pt x="6047497" y="5684309"/>
                </a:cubicBezTo>
                <a:lnTo>
                  <a:pt x="6047496" y="5684309"/>
                </a:lnTo>
                <a:cubicBezTo>
                  <a:pt x="6046397" y="5684884"/>
                  <a:pt x="6044595" y="5684357"/>
                  <a:pt x="6043056" y="5684213"/>
                </a:cubicBezTo>
                <a:close/>
                <a:moveTo>
                  <a:pt x="6278261" y="5679131"/>
                </a:moveTo>
                <a:cubicBezTo>
                  <a:pt x="6276943" y="5683733"/>
                  <a:pt x="6276239" y="5685651"/>
                  <a:pt x="6276503" y="5686035"/>
                </a:cubicBezTo>
                <a:lnTo>
                  <a:pt x="6276504" y="5686033"/>
                </a:lnTo>
                <a:lnTo>
                  <a:pt x="6276504" y="5686035"/>
                </a:lnTo>
                <a:cubicBezTo>
                  <a:pt x="6276768" y="5686226"/>
                  <a:pt x="6277998" y="5684884"/>
                  <a:pt x="6280900" y="5682583"/>
                </a:cubicBezTo>
                <a:lnTo>
                  <a:pt x="6281251" y="5682583"/>
                </a:lnTo>
                <a:cubicBezTo>
                  <a:pt x="6280724" y="5681049"/>
                  <a:pt x="6279757" y="5679515"/>
                  <a:pt x="6278878" y="5679131"/>
                </a:cubicBezTo>
                <a:lnTo>
                  <a:pt x="6278877" y="5679131"/>
                </a:lnTo>
                <a:cubicBezTo>
                  <a:pt x="6278701" y="5679131"/>
                  <a:pt x="6278525" y="5679131"/>
                  <a:pt x="6278261" y="5679131"/>
                </a:cubicBezTo>
                <a:close/>
                <a:moveTo>
                  <a:pt x="5743061" y="5676638"/>
                </a:moveTo>
                <a:cubicBezTo>
                  <a:pt x="5742534" y="5676830"/>
                  <a:pt x="5742094" y="5677022"/>
                  <a:pt x="5741479" y="5677022"/>
                </a:cubicBezTo>
                <a:cubicBezTo>
                  <a:pt x="5741215" y="5677022"/>
                  <a:pt x="5740775" y="5677022"/>
                  <a:pt x="5740512" y="5677022"/>
                </a:cubicBezTo>
                <a:cubicBezTo>
                  <a:pt x="5740775" y="5679706"/>
                  <a:pt x="5744292" y="5677789"/>
                  <a:pt x="5744292" y="5680857"/>
                </a:cubicBezTo>
                <a:cubicBezTo>
                  <a:pt x="5743501" y="5682008"/>
                  <a:pt x="5743501" y="5682199"/>
                  <a:pt x="5743677" y="5682199"/>
                </a:cubicBezTo>
                <a:lnTo>
                  <a:pt x="5743681" y="5682192"/>
                </a:lnTo>
                <a:lnTo>
                  <a:pt x="5743678" y="5682199"/>
                </a:lnTo>
                <a:cubicBezTo>
                  <a:pt x="5744293" y="5682008"/>
                  <a:pt x="5747458" y="5677597"/>
                  <a:pt x="5743062" y="5677022"/>
                </a:cubicBezTo>
                <a:lnTo>
                  <a:pt x="5743062" y="5676638"/>
                </a:lnTo>
                <a:close/>
                <a:moveTo>
                  <a:pt x="6256020" y="5675296"/>
                </a:moveTo>
                <a:cubicBezTo>
                  <a:pt x="6254965" y="5680665"/>
                  <a:pt x="6254965" y="5680857"/>
                  <a:pt x="6256020" y="5686418"/>
                </a:cubicBezTo>
                <a:cubicBezTo>
                  <a:pt x="6251888" y="5686226"/>
                  <a:pt x="6249251" y="5688911"/>
                  <a:pt x="6247141" y="5691979"/>
                </a:cubicBezTo>
                <a:lnTo>
                  <a:pt x="6246965" y="5693130"/>
                </a:lnTo>
                <a:lnTo>
                  <a:pt x="6246966" y="5693129"/>
                </a:lnTo>
                <a:lnTo>
                  <a:pt x="6246966" y="5693130"/>
                </a:lnTo>
                <a:cubicBezTo>
                  <a:pt x="6249867" y="5690253"/>
                  <a:pt x="6252504" y="5688528"/>
                  <a:pt x="6254878" y="5688336"/>
                </a:cubicBezTo>
                <a:lnTo>
                  <a:pt x="6255492" y="5688336"/>
                </a:lnTo>
                <a:lnTo>
                  <a:pt x="6255668" y="5688911"/>
                </a:lnTo>
                <a:cubicBezTo>
                  <a:pt x="6255844" y="5689295"/>
                  <a:pt x="6255932" y="5689678"/>
                  <a:pt x="6256020" y="5690062"/>
                </a:cubicBezTo>
                <a:cubicBezTo>
                  <a:pt x="6256899" y="5690637"/>
                  <a:pt x="6257251" y="5691979"/>
                  <a:pt x="6258393" y="5691979"/>
                </a:cubicBezTo>
                <a:lnTo>
                  <a:pt x="6258393" y="5691978"/>
                </a:lnTo>
                <a:lnTo>
                  <a:pt x="6258394" y="5691979"/>
                </a:lnTo>
                <a:cubicBezTo>
                  <a:pt x="6255933" y="5685076"/>
                  <a:pt x="6259977" y="5677213"/>
                  <a:pt x="6256021" y="5675296"/>
                </a:cubicBezTo>
                <a:lnTo>
                  <a:pt x="6256020" y="5675298"/>
                </a:lnTo>
                <a:close/>
                <a:moveTo>
                  <a:pt x="6394392" y="5672761"/>
                </a:moveTo>
                <a:lnTo>
                  <a:pt x="6394392" y="5672762"/>
                </a:lnTo>
                <a:lnTo>
                  <a:pt x="6394391" y="5672762"/>
                </a:lnTo>
                <a:close/>
                <a:moveTo>
                  <a:pt x="6395312" y="5672445"/>
                </a:moveTo>
                <a:lnTo>
                  <a:pt x="6395709" y="5674527"/>
                </a:lnTo>
                <a:lnTo>
                  <a:pt x="6394392" y="5673186"/>
                </a:lnTo>
                <a:lnTo>
                  <a:pt x="6394392" y="5672762"/>
                </a:lnTo>
                <a:close/>
                <a:moveTo>
                  <a:pt x="5708161" y="5671461"/>
                </a:moveTo>
                <a:cubicBezTo>
                  <a:pt x="5707545" y="5674145"/>
                  <a:pt x="5706227" y="5676063"/>
                  <a:pt x="5705611" y="5678748"/>
                </a:cubicBezTo>
                <a:cubicBezTo>
                  <a:pt x="5709040" y="5679706"/>
                  <a:pt x="5711325" y="5691404"/>
                  <a:pt x="5707018" y="5697541"/>
                </a:cubicBezTo>
                <a:cubicBezTo>
                  <a:pt x="5708600" y="5699266"/>
                  <a:pt x="5711589" y="5699266"/>
                  <a:pt x="5711941" y="5703102"/>
                </a:cubicBezTo>
                <a:cubicBezTo>
                  <a:pt x="5710974" y="5703294"/>
                  <a:pt x="5708073" y="5709238"/>
                  <a:pt x="5710534" y="5708663"/>
                </a:cubicBezTo>
                <a:lnTo>
                  <a:pt x="5710535" y="5708663"/>
                </a:lnTo>
                <a:lnTo>
                  <a:pt x="5712534" y="5708351"/>
                </a:lnTo>
                <a:lnTo>
                  <a:pt x="5714139" y="5713649"/>
                </a:lnTo>
                <a:cubicBezTo>
                  <a:pt x="5715633" y="5714032"/>
                  <a:pt x="5717040" y="5715375"/>
                  <a:pt x="5718270" y="5716717"/>
                </a:cubicBezTo>
                <a:lnTo>
                  <a:pt x="5718269" y="5716716"/>
                </a:lnTo>
                <a:lnTo>
                  <a:pt x="5718271" y="5716717"/>
                </a:lnTo>
                <a:lnTo>
                  <a:pt x="5718096" y="5715950"/>
                </a:lnTo>
                <a:cubicBezTo>
                  <a:pt x="5718799" y="5711731"/>
                  <a:pt x="5720117" y="5718251"/>
                  <a:pt x="5721876" y="5714224"/>
                </a:cubicBezTo>
                <a:cubicBezTo>
                  <a:pt x="5720821" y="5708088"/>
                  <a:pt x="5720733" y="5710197"/>
                  <a:pt x="5723106" y="5706554"/>
                </a:cubicBezTo>
                <a:cubicBezTo>
                  <a:pt x="5723370" y="5702718"/>
                  <a:pt x="5717744" y="5702526"/>
                  <a:pt x="5716953" y="5699266"/>
                </a:cubicBezTo>
                <a:cubicBezTo>
                  <a:pt x="5715546" y="5693705"/>
                  <a:pt x="5718799" y="5694664"/>
                  <a:pt x="5714315" y="5693705"/>
                </a:cubicBezTo>
                <a:cubicBezTo>
                  <a:pt x="5722403" y="5689486"/>
                  <a:pt x="5721172" y="5674145"/>
                  <a:pt x="5708162" y="5671461"/>
                </a:cubicBezTo>
                <a:close/>
                <a:moveTo>
                  <a:pt x="6041342" y="5669735"/>
                </a:moveTo>
                <a:cubicBezTo>
                  <a:pt x="6039496" y="5669926"/>
                  <a:pt x="6036771" y="5668968"/>
                  <a:pt x="6036419" y="5671461"/>
                </a:cubicBezTo>
                <a:cubicBezTo>
                  <a:pt x="6040551" y="5669926"/>
                  <a:pt x="6039320" y="5675679"/>
                  <a:pt x="6039408" y="5676446"/>
                </a:cubicBezTo>
                <a:lnTo>
                  <a:pt x="6039409" y="5676444"/>
                </a:lnTo>
                <a:lnTo>
                  <a:pt x="6039409" y="5676446"/>
                </a:lnTo>
                <a:cubicBezTo>
                  <a:pt x="6039409" y="5676638"/>
                  <a:pt x="6039585" y="5676446"/>
                  <a:pt x="6040200" y="5675296"/>
                </a:cubicBezTo>
                <a:cubicBezTo>
                  <a:pt x="6043013" y="5674145"/>
                  <a:pt x="6038618" y="5672419"/>
                  <a:pt x="6041343" y="5669735"/>
                </a:cubicBezTo>
                <a:close/>
                <a:moveTo>
                  <a:pt x="5186850" y="5668728"/>
                </a:moveTo>
                <a:cubicBezTo>
                  <a:pt x="5185619" y="5667769"/>
                  <a:pt x="5184696" y="5667146"/>
                  <a:pt x="5184125" y="5669735"/>
                </a:cubicBezTo>
                <a:lnTo>
                  <a:pt x="5185190" y="5672466"/>
                </a:lnTo>
                <a:lnTo>
                  <a:pt x="5181577" y="5669735"/>
                </a:lnTo>
                <a:lnTo>
                  <a:pt x="5181576" y="5669735"/>
                </a:lnTo>
                <a:cubicBezTo>
                  <a:pt x="5180521" y="5672419"/>
                  <a:pt x="5182103" y="5680282"/>
                  <a:pt x="5184125" y="5682583"/>
                </a:cubicBezTo>
                <a:lnTo>
                  <a:pt x="5184126" y="5682582"/>
                </a:lnTo>
                <a:lnTo>
                  <a:pt x="5184126" y="5682583"/>
                </a:lnTo>
                <a:lnTo>
                  <a:pt x="5187971" y="5681336"/>
                </a:lnTo>
                <a:lnTo>
                  <a:pt x="5189047" y="5686418"/>
                </a:lnTo>
                <a:cubicBezTo>
                  <a:pt x="5191861" y="5685268"/>
                  <a:pt x="5190893" y="5689678"/>
                  <a:pt x="5192828" y="5689870"/>
                </a:cubicBezTo>
                <a:lnTo>
                  <a:pt x="5192828" y="5689868"/>
                </a:lnTo>
                <a:lnTo>
                  <a:pt x="5192829" y="5689870"/>
                </a:lnTo>
                <a:cubicBezTo>
                  <a:pt x="5192126" y="5678748"/>
                  <a:pt x="5192478" y="5673186"/>
                  <a:pt x="5192829" y="5670310"/>
                </a:cubicBezTo>
                <a:lnTo>
                  <a:pt x="5191423" y="5669735"/>
                </a:lnTo>
                <a:cubicBezTo>
                  <a:pt x="5189620" y="5670981"/>
                  <a:pt x="5188082" y="5669687"/>
                  <a:pt x="5186851" y="5668728"/>
                </a:cubicBezTo>
                <a:close/>
                <a:moveTo>
                  <a:pt x="6339623" y="5667625"/>
                </a:moveTo>
                <a:cubicBezTo>
                  <a:pt x="6338568" y="5669926"/>
                  <a:pt x="6337777" y="5672803"/>
                  <a:pt x="6338216" y="5677022"/>
                </a:cubicBezTo>
                <a:lnTo>
                  <a:pt x="6338217" y="5677022"/>
                </a:lnTo>
                <a:lnTo>
                  <a:pt x="6341490" y="5676854"/>
                </a:lnTo>
                <a:lnTo>
                  <a:pt x="6341996" y="5680857"/>
                </a:lnTo>
                <a:lnTo>
                  <a:pt x="6341997" y="5680857"/>
                </a:lnTo>
                <a:cubicBezTo>
                  <a:pt x="6342261" y="5678556"/>
                  <a:pt x="6343492" y="5679706"/>
                  <a:pt x="6344547" y="5680857"/>
                </a:cubicBezTo>
                <a:lnTo>
                  <a:pt x="6346799" y="5676207"/>
                </a:lnTo>
                <a:lnTo>
                  <a:pt x="6350700" y="5678748"/>
                </a:lnTo>
                <a:lnTo>
                  <a:pt x="6350700" y="5678747"/>
                </a:lnTo>
                <a:lnTo>
                  <a:pt x="6350701" y="5678748"/>
                </a:lnTo>
                <a:cubicBezTo>
                  <a:pt x="6353338" y="5677213"/>
                  <a:pt x="6349382" y="5666858"/>
                  <a:pt x="6348327" y="5671461"/>
                </a:cubicBezTo>
                <a:lnTo>
                  <a:pt x="6348326" y="5671461"/>
                </a:lnTo>
                <a:lnTo>
                  <a:pt x="6347590" y="5674408"/>
                </a:lnTo>
                <a:lnTo>
                  <a:pt x="6344547" y="5673186"/>
                </a:lnTo>
                <a:cubicBezTo>
                  <a:pt x="6345294" y="5672898"/>
                  <a:pt x="6345667" y="5670693"/>
                  <a:pt x="6345667" y="5669231"/>
                </a:cubicBezTo>
                <a:lnTo>
                  <a:pt x="6345666" y="5669232"/>
                </a:lnTo>
                <a:lnTo>
                  <a:pt x="6345666" y="5669231"/>
                </a:lnTo>
                <a:cubicBezTo>
                  <a:pt x="6345666" y="5667769"/>
                  <a:pt x="6345293" y="5667050"/>
                  <a:pt x="6344546" y="5669735"/>
                </a:cubicBezTo>
                <a:lnTo>
                  <a:pt x="6341162" y="5672419"/>
                </a:lnTo>
                <a:lnTo>
                  <a:pt x="6339624" y="5667625"/>
                </a:lnTo>
                <a:lnTo>
                  <a:pt x="6339623" y="5667627"/>
                </a:lnTo>
                <a:close/>
                <a:moveTo>
                  <a:pt x="5620865" y="5664365"/>
                </a:moveTo>
                <a:cubicBezTo>
                  <a:pt x="5620074" y="5666091"/>
                  <a:pt x="5619459" y="5667817"/>
                  <a:pt x="5619106" y="5669735"/>
                </a:cubicBezTo>
                <a:lnTo>
                  <a:pt x="5619108" y="5669735"/>
                </a:lnTo>
                <a:lnTo>
                  <a:pt x="5619459" y="5669735"/>
                </a:lnTo>
                <a:lnTo>
                  <a:pt x="5620865" y="5671461"/>
                </a:lnTo>
                <a:lnTo>
                  <a:pt x="5620865" y="5671460"/>
                </a:lnTo>
                <a:lnTo>
                  <a:pt x="5620866" y="5671461"/>
                </a:lnTo>
                <a:cubicBezTo>
                  <a:pt x="5621921" y="5671077"/>
                  <a:pt x="5622185" y="5665516"/>
                  <a:pt x="5620866" y="5664365"/>
                </a:cubicBezTo>
                <a:lnTo>
                  <a:pt x="5620865" y="5664368"/>
                </a:lnTo>
                <a:close/>
                <a:moveTo>
                  <a:pt x="5738567" y="5661969"/>
                </a:moveTo>
                <a:cubicBezTo>
                  <a:pt x="5736578" y="5661825"/>
                  <a:pt x="5734842" y="5662064"/>
                  <a:pt x="5734358" y="5664173"/>
                </a:cubicBezTo>
                <a:cubicBezTo>
                  <a:pt x="5736380" y="5666666"/>
                  <a:pt x="5740863" y="5665708"/>
                  <a:pt x="5741918" y="5669735"/>
                </a:cubicBezTo>
                <a:cubicBezTo>
                  <a:pt x="5741918" y="5670118"/>
                  <a:pt x="5741742" y="5670693"/>
                  <a:pt x="5741742" y="5671269"/>
                </a:cubicBezTo>
                <a:lnTo>
                  <a:pt x="5741743" y="5671267"/>
                </a:lnTo>
                <a:lnTo>
                  <a:pt x="5741743" y="5671269"/>
                </a:lnTo>
                <a:cubicBezTo>
                  <a:pt x="5741743" y="5671269"/>
                  <a:pt x="5741831" y="5671077"/>
                  <a:pt x="5741919" y="5671077"/>
                </a:cubicBezTo>
                <a:cubicBezTo>
                  <a:pt x="5742535" y="5667817"/>
                  <a:pt x="5744469" y="5666666"/>
                  <a:pt x="5744293" y="5662064"/>
                </a:cubicBezTo>
                <a:lnTo>
                  <a:pt x="5744292" y="5662064"/>
                </a:lnTo>
                <a:cubicBezTo>
                  <a:pt x="5742797" y="5662640"/>
                  <a:pt x="5740556" y="5662112"/>
                  <a:pt x="5738567" y="5661969"/>
                </a:cubicBezTo>
                <a:close/>
                <a:moveTo>
                  <a:pt x="5873081" y="5655736"/>
                </a:moveTo>
                <a:lnTo>
                  <a:pt x="5872905" y="5656503"/>
                </a:lnTo>
                <a:cubicBezTo>
                  <a:pt x="5873169" y="5659571"/>
                  <a:pt x="5871762" y="5659763"/>
                  <a:pt x="5871674" y="5662064"/>
                </a:cubicBezTo>
                <a:cubicBezTo>
                  <a:pt x="5873433" y="5662064"/>
                  <a:pt x="5875279" y="5661872"/>
                  <a:pt x="5875455" y="5664173"/>
                </a:cubicBezTo>
                <a:cubicBezTo>
                  <a:pt x="5872905" y="5684117"/>
                  <a:pt x="5879411" y="5685651"/>
                  <a:pt x="5890312" y="5684309"/>
                </a:cubicBezTo>
                <a:cubicBezTo>
                  <a:pt x="5888993" y="5689870"/>
                  <a:pt x="5894267" y="5688911"/>
                  <a:pt x="5894092" y="5691979"/>
                </a:cubicBezTo>
                <a:lnTo>
                  <a:pt x="5894092" y="5691978"/>
                </a:lnTo>
                <a:lnTo>
                  <a:pt x="5894093" y="5691979"/>
                </a:lnTo>
                <a:cubicBezTo>
                  <a:pt x="5900158" y="5692171"/>
                  <a:pt x="5900598" y="5684501"/>
                  <a:pt x="5905257" y="5682583"/>
                </a:cubicBezTo>
                <a:cubicBezTo>
                  <a:pt x="5904378" y="5676830"/>
                  <a:pt x="5904378" y="5678939"/>
                  <a:pt x="5905257" y="5673186"/>
                </a:cubicBezTo>
                <a:cubicBezTo>
                  <a:pt x="5894181" y="5676255"/>
                  <a:pt x="5891016" y="5658996"/>
                  <a:pt x="5883983" y="5662064"/>
                </a:cubicBezTo>
                <a:cubicBezTo>
                  <a:pt x="5883983" y="5661105"/>
                  <a:pt x="5883983" y="5660146"/>
                  <a:pt x="5883983" y="5658996"/>
                </a:cubicBezTo>
                <a:cubicBezTo>
                  <a:pt x="5882576" y="5658421"/>
                  <a:pt x="5881609" y="5657462"/>
                  <a:pt x="5880379" y="5656311"/>
                </a:cubicBezTo>
                <a:lnTo>
                  <a:pt x="5880379" y="5656312"/>
                </a:lnTo>
                <a:lnTo>
                  <a:pt x="5880378" y="5656311"/>
                </a:lnTo>
                <a:lnTo>
                  <a:pt x="5880378" y="5656503"/>
                </a:lnTo>
                <a:lnTo>
                  <a:pt x="5879060" y="5656503"/>
                </a:lnTo>
                <a:lnTo>
                  <a:pt x="5879236" y="5656311"/>
                </a:lnTo>
                <a:cubicBezTo>
                  <a:pt x="5878796" y="5656311"/>
                  <a:pt x="5878269" y="5656119"/>
                  <a:pt x="5878005" y="5655736"/>
                </a:cubicBezTo>
                <a:lnTo>
                  <a:pt x="5878004" y="5655736"/>
                </a:lnTo>
                <a:cubicBezTo>
                  <a:pt x="5877125" y="5656119"/>
                  <a:pt x="5876334" y="5655928"/>
                  <a:pt x="5875455" y="5655928"/>
                </a:cubicBezTo>
                <a:lnTo>
                  <a:pt x="5873696" y="5656119"/>
                </a:lnTo>
                <a:lnTo>
                  <a:pt x="5873082" y="5655736"/>
                </a:lnTo>
                <a:close/>
                <a:moveTo>
                  <a:pt x="1156830" y="5655001"/>
                </a:moveTo>
                <a:cubicBezTo>
                  <a:pt x="1153622" y="5656137"/>
                  <a:pt x="1152000" y="5659924"/>
                  <a:pt x="1155898" y="5667309"/>
                </a:cubicBezTo>
                <a:cubicBezTo>
                  <a:pt x="1158168" y="5670338"/>
                  <a:pt x="1163038" y="5671853"/>
                  <a:pt x="1166286" y="5670717"/>
                </a:cubicBezTo>
                <a:lnTo>
                  <a:pt x="1166288" y="5670717"/>
                </a:lnTo>
                <a:cubicBezTo>
                  <a:pt x="1169533" y="5669581"/>
                  <a:pt x="1171157" y="5665794"/>
                  <a:pt x="1167261" y="5658599"/>
                </a:cubicBezTo>
                <a:cubicBezTo>
                  <a:pt x="1164826" y="5655380"/>
                  <a:pt x="1160036" y="5653866"/>
                  <a:pt x="1156830" y="5655002"/>
                </a:cubicBezTo>
                <a:close/>
                <a:moveTo>
                  <a:pt x="5609525" y="5654777"/>
                </a:moveTo>
                <a:cubicBezTo>
                  <a:pt x="5611635" y="5658421"/>
                  <a:pt x="5609437" y="5657078"/>
                  <a:pt x="5609525" y="5662064"/>
                </a:cubicBezTo>
                <a:lnTo>
                  <a:pt x="5613304" y="5667624"/>
                </a:lnTo>
                <a:lnTo>
                  <a:pt x="5611372" y="5666858"/>
                </a:lnTo>
                <a:lnTo>
                  <a:pt x="5611371" y="5666858"/>
                </a:lnTo>
                <a:lnTo>
                  <a:pt x="5610756" y="5669735"/>
                </a:lnTo>
                <a:cubicBezTo>
                  <a:pt x="5610316" y="5672611"/>
                  <a:pt x="5608645" y="5668009"/>
                  <a:pt x="5608382" y="5671461"/>
                </a:cubicBezTo>
                <a:cubicBezTo>
                  <a:pt x="5609349" y="5672419"/>
                  <a:pt x="5610404" y="5673378"/>
                  <a:pt x="5612162" y="5673186"/>
                </a:cubicBezTo>
                <a:lnTo>
                  <a:pt x="5613919" y="5674337"/>
                </a:lnTo>
                <a:lnTo>
                  <a:pt x="5613919" y="5674336"/>
                </a:lnTo>
                <a:lnTo>
                  <a:pt x="5613921" y="5674337"/>
                </a:lnTo>
                <a:lnTo>
                  <a:pt x="5613306" y="5671461"/>
                </a:lnTo>
                <a:cubicBezTo>
                  <a:pt x="5615152" y="5667433"/>
                  <a:pt x="5616383" y="5673953"/>
                  <a:pt x="5617086" y="5669735"/>
                </a:cubicBezTo>
                <a:lnTo>
                  <a:pt x="5614537" y="5665899"/>
                </a:lnTo>
                <a:lnTo>
                  <a:pt x="5618051" y="5667625"/>
                </a:lnTo>
                <a:lnTo>
                  <a:pt x="5618052" y="5667624"/>
                </a:lnTo>
                <a:lnTo>
                  <a:pt x="5618053" y="5667625"/>
                </a:lnTo>
                <a:cubicBezTo>
                  <a:pt x="5618581" y="5665708"/>
                  <a:pt x="5619284" y="5663790"/>
                  <a:pt x="5620251" y="5661872"/>
                </a:cubicBezTo>
                <a:lnTo>
                  <a:pt x="5620250" y="5661872"/>
                </a:lnTo>
                <a:lnTo>
                  <a:pt x="5619459" y="5662064"/>
                </a:lnTo>
                <a:lnTo>
                  <a:pt x="5617075" y="5661057"/>
                </a:lnTo>
                <a:lnTo>
                  <a:pt x="5617075" y="5661058"/>
                </a:lnTo>
                <a:lnTo>
                  <a:pt x="5617074" y="5661057"/>
                </a:lnTo>
                <a:cubicBezTo>
                  <a:pt x="5616513" y="5660626"/>
                  <a:pt x="5616162" y="5660530"/>
                  <a:pt x="5615942" y="5662064"/>
                </a:cubicBezTo>
                <a:lnTo>
                  <a:pt x="5615942" y="5664170"/>
                </a:lnTo>
                <a:lnTo>
                  <a:pt x="5614042" y="5659954"/>
                </a:lnTo>
                <a:lnTo>
                  <a:pt x="5614041" y="5659954"/>
                </a:lnTo>
                <a:lnTo>
                  <a:pt x="5610757" y="5660338"/>
                </a:lnTo>
                <a:lnTo>
                  <a:pt x="5610372" y="5654969"/>
                </a:lnTo>
                <a:cubicBezTo>
                  <a:pt x="5609108" y="5653483"/>
                  <a:pt x="5607767" y="5652859"/>
                  <a:pt x="5609526" y="5654777"/>
                </a:cubicBezTo>
                <a:close/>
                <a:moveTo>
                  <a:pt x="415259" y="5654055"/>
                </a:moveTo>
                <a:cubicBezTo>
                  <a:pt x="407790" y="5659735"/>
                  <a:pt x="400646" y="5665416"/>
                  <a:pt x="392855" y="5671474"/>
                </a:cubicBezTo>
                <a:cubicBezTo>
                  <a:pt x="398698" y="5679048"/>
                  <a:pt x="404218" y="5686622"/>
                  <a:pt x="410389" y="5694195"/>
                </a:cubicBezTo>
                <a:lnTo>
                  <a:pt x="410389" y="5694194"/>
                </a:lnTo>
                <a:lnTo>
                  <a:pt x="410389" y="5694195"/>
                </a:lnTo>
                <a:cubicBezTo>
                  <a:pt x="417857" y="5688136"/>
                  <a:pt x="425649" y="5682456"/>
                  <a:pt x="433118" y="5676776"/>
                </a:cubicBezTo>
                <a:cubicBezTo>
                  <a:pt x="427273" y="5668824"/>
                  <a:pt x="421429" y="5661250"/>
                  <a:pt x="415259" y="5654055"/>
                </a:cubicBezTo>
                <a:close/>
                <a:moveTo>
                  <a:pt x="5641271" y="5653554"/>
                </a:moveTo>
                <a:cubicBezTo>
                  <a:pt x="5640337" y="5654297"/>
                  <a:pt x="5639458" y="5655736"/>
                  <a:pt x="5638360" y="5656503"/>
                </a:cubicBezTo>
                <a:cubicBezTo>
                  <a:pt x="5641173" y="5664365"/>
                  <a:pt x="5639854" y="5663215"/>
                  <a:pt x="5638360" y="5671461"/>
                </a:cubicBezTo>
                <a:cubicBezTo>
                  <a:pt x="5640513" y="5670693"/>
                  <a:pt x="5641788" y="5671556"/>
                  <a:pt x="5642798" y="5672179"/>
                </a:cubicBezTo>
                <a:lnTo>
                  <a:pt x="5642799" y="5672179"/>
                </a:lnTo>
                <a:lnTo>
                  <a:pt x="5642800" y="5672179"/>
                </a:lnTo>
                <a:lnTo>
                  <a:pt x="5645656" y="5671461"/>
                </a:lnTo>
                <a:lnTo>
                  <a:pt x="5647678" y="5672419"/>
                </a:lnTo>
                <a:lnTo>
                  <a:pt x="5647677" y="5672418"/>
                </a:lnTo>
                <a:lnTo>
                  <a:pt x="5647679" y="5672419"/>
                </a:lnTo>
                <a:lnTo>
                  <a:pt x="5647064" y="5669735"/>
                </a:lnTo>
                <a:cubicBezTo>
                  <a:pt x="5648470" y="5669926"/>
                  <a:pt x="5649174" y="5669159"/>
                  <a:pt x="5649437" y="5667625"/>
                </a:cubicBezTo>
                <a:cubicBezTo>
                  <a:pt x="5648031" y="5661872"/>
                  <a:pt x="5644075" y="5659571"/>
                  <a:pt x="5640734" y="5656503"/>
                </a:cubicBezTo>
                <a:cubicBezTo>
                  <a:pt x="5642492" y="5656695"/>
                  <a:pt x="5644251" y="5656886"/>
                  <a:pt x="5644514" y="5654777"/>
                </a:cubicBezTo>
                <a:cubicBezTo>
                  <a:pt x="5643195" y="5652763"/>
                  <a:pt x="5642206" y="5652811"/>
                  <a:pt x="5641272" y="5653554"/>
                </a:cubicBezTo>
                <a:lnTo>
                  <a:pt x="5641272" y="5653555"/>
                </a:lnTo>
                <a:close/>
                <a:moveTo>
                  <a:pt x="4376215" y="5652493"/>
                </a:moveTo>
                <a:lnTo>
                  <a:pt x="4386646" y="5655949"/>
                </a:lnTo>
                <a:cubicBezTo>
                  <a:pt x="4388594" y="5659546"/>
                  <a:pt x="4389162" y="5662291"/>
                  <a:pt x="4388837" y="5664279"/>
                </a:cubicBezTo>
                <a:lnTo>
                  <a:pt x="4385671" y="5668066"/>
                </a:lnTo>
                <a:lnTo>
                  <a:pt x="4375282" y="5664658"/>
                </a:lnTo>
                <a:cubicBezTo>
                  <a:pt x="4373333" y="5661060"/>
                  <a:pt x="4372765" y="5658315"/>
                  <a:pt x="4373085" y="5656321"/>
                </a:cubicBezTo>
                <a:close/>
                <a:moveTo>
                  <a:pt x="5834225" y="5650942"/>
                </a:moveTo>
                <a:lnTo>
                  <a:pt x="5833609" y="5652092"/>
                </a:lnTo>
                <a:lnTo>
                  <a:pt x="5832994" y="5653050"/>
                </a:lnTo>
                <a:lnTo>
                  <a:pt x="5831489" y="5652188"/>
                </a:lnTo>
                <a:lnTo>
                  <a:pt x="5831488" y="5652188"/>
                </a:lnTo>
                <a:cubicBezTo>
                  <a:pt x="5830642" y="5653099"/>
                  <a:pt x="5829477" y="5654297"/>
                  <a:pt x="5828071" y="5653051"/>
                </a:cubicBezTo>
                <a:lnTo>
                  <a:pt x="5826664" y="5658610"/>
                </a:lnTo>
                <a:lnTo>
                  <a:pt x="5825434" y="5654777"/>
                </a:lnTo>
                <a:lnTo>
                  <a:pt x="5825433" y="5654777"/>
                </a:lnTo>
                <a:cubicBezTo>
                  <a:pt x="5823236" y="5657270"/>
                  <a:pt x="5820510" y="5657845"/>
                  <a:pt x="5817873" y="5658037"/>
                </a:cubicBezTo>
                <a:lnTo>
                  <a:pt x="5817346" y="5658229"/>
                </a:lnTo>
                <a:cubicBezTo>
                  <a:pt x="5817346" y="5659571"/>
                  <a:pt x="5818049" y="5661489"/>
                  <a:pt x="5819104" y="5663406"/>
                </a:cubicBezTo>
                <a:lnTo>
                  <a:pt x="5819105" y="5663405"/>
                </a:lnTo>
                <a:lnTo>
                  <a:pt x="5819105" y="5663406"/>
                </a:lnTo>
                <a:cubicBezTo>
                  <a:pt x="5820336" y="5663790"/>
                  <a:pt x="5821566" y="5663406"/>
                  <a:pt x="5822094" y="5663023"/>
                </a:cubicBezTo>
                <a:lnTo>
                  <a:pt x="5821654" y="5662064"/>
                </a:lnTo>
                <a:lnTo>
                  <a:pt x="5829532" y="5666187"/>
                </a:lnTo>
                <a:cubicBezTo>
                  <a:pt x="5831235" y="5668919"/>
                  <a:pt x="5832598" y="5672131"/>
                  <a:pt x="5835367" y="5673186"/>
                </a:cubicBezTo>
                <a:lnTo>
                  <a:pt x="5834752" y="5676063"/>
                </a:lnTo>
                <a:lnTo>
                  <a:pt x="5834753" y="5676062"/>
                </a:lnTo>
                <a:lnTo>
                  <a:pt x="5834753" y="5676063"/>
                </a:lnTo>
                <a:lnTo>
                  <a:pt x="5836774" y="5675296"/>
                </a:lnTo>
                <a:lnTo>
                  <a:pt x="5839938" y="5678555"/>
                </a:lnTo>
                <a:lnTo>
                  <a:pt x="5839940" y="5678556"/>
                </a:lnTo>
                <a:cubicBezTo>
                  <a:pt x="5840291" y="5677789"/>
                  <a:pt x="5839852" y="5675296"/>
                  <a:pt x="5839149" y="5673186"/>
                </a:cubicBezTo>
                <a:lnTo>
                  <a:pt x="5839764" y="5672419"/>
                </a:lnTo>
                <a:lnTo>
                  <a:pt x="5840379" y="5671461"/>
                </a:lnTo>
                <a:cubicBezTo>
                  <a:pt x="5833962" y="5668392"/>
                  <a:pt x="5839940" y="5665899"/>
                  <a:pt x="5841698" y="5660338"/>
                </a:cubicBezTo>
                <a:cubicBezTo>
                  <a:pt x="5837566" y="5661681"/>
                  <a:pt x="5839588" y="5656503"/>
                  <a:pt x="5840379" y="5654777"/>
                </a:cubicBezTo>
                <a:cubicBezTo>
                  <a:pt x="5837918" y="5654010"/>
                  <a:pt x="5837302" y="5650750"/>
                  <a:pt x="5834226" y="5650942"/>
                </a:cubicBezTo>
                <a:close/>
                <a:moveTo>
                  <a:pt x="5808027" y="5650942"/>
                </a:moveTo>
                <a:cubicBezTo>
                  <a:pt x="5807939" y="5652859"/>
                  <a:pt x="5806357" y="5652668"/>
                  <a:pt x="5805390" y="5653051"/>
                </a:cubicBezTo>
                <a:cubicBezTo>
                  <a:pt x="5806445" y="5662064"/>
                  <a:pt x="5801961" y="5662448"/>
                  <a:pt x="5803016" y="5671461"/>
                </a:cubicBezTo>
                <a:cubicBezTo>
                  <a:pt x="5804511" y="5672995"/>
                  <a:pt x="5806269" y="5673762"/>
                  <a:pt x="5809170" y="5673186"/>
                </a:cubicBezTo>
                <a:cubicBezTo>
                  <a:pt x="5808818" y="5676255"/>
                  <a:pt x="5810489" y="5676446"/>
                  <a:pt x="5810577" y="5678748"/>
                </a:cubicBezTo>
                <a:lnTo>
                  <a:pt x="5808555" y="5679898"/>
                </a:lnTo>
                <a:lnTo>
                  <a:pt x="5810577" y="5680857"/>
                </a:lnTo>
                <a:cubicBezTo>
                  <a:pt x="5810752" y="5686610"/>
                  <a:pt x="5807148" y="5693897"/>
                  <a:pt x="5812950" y="5689870"/>
                </a:cubicBezTo>
                <a:cubicBezTo>
                  <a:pt x="5812511" y="5692363"/>
                  <a:pt x="5810840" y="5692938"/>
                  <a:pt x="5810577" y="5695431"/>
                </a:cubicBezTo>
                <a:cubicBezTo>
                  <a:pt x="5819456" y="5700034"/>
                  <a:pt x="5812686" y="5718059"/>
                  <a:pt x="5812950" y="5725346"/>
                </a:cubicBezTo>
                <a:cubicBezTo>
                  <a:pt x="5818137" y="5729757"/>
                  <a:pt x="5811544" y="5732250"/>
                  <a:pt x="5815500" y="5736277"/>
                </a:cubicBezTo>
                <a:lnTo>
                  <a:pt x="5815501" y="5736276"/>
                </a:lnTo>
                <a:lnTo>
                  <a:pt x="5815501" y="5736277"/>
                </a:lnTo>
                <a:lnTo>
                  <a:pt x="5819005" y="5735582"/>
                </a:lnTo>
                <a:lnTo>
                  <a:pt x="5819280" y="5738195"/>
                </a:lnTo>
                <a:lnTo>
                  <a:pt x="5819281" y="5738193"/>
                </a:lnTo>
                <a:lnTo>
                  <a:pt x="5819281" y="5738195"/>
                </a:lnTo>
                <a:cubicBezTo>
                  <a:pt x="5823500" y="5738386"/>
                  <a:pt x="5823390" y="5734887"/>
                  <a:pt x="5822907" y="5731003"/>
                </a:cubicBezTo>
                <a:lnTo>
                  <a:pt x="5824292" y="5721511"/>
                </a:lnTo>
                <a:lnTo>
                  <a:pt x="5830422" y="5725394"/>
                </a:lnTo>
                <a:lnTo>
                  <a:pt x="5830423" y="5725394"/>
                </a:lnTo>
                <a:cubicBezTo>
                  <a:pt x="5833060" y="5725298"/>
                  <a:pt x="5835500" y="5723620"/>
                  <a:pt x="5835368" y="5719785"/>
                </a:cubicBezTo>
                <a:cubicBezTo>
                  <a:pt x="5830357" y="5720169"/>
                  <a:pt x="5832643" y="5719018"/>
                  <a:pt x="5832995" y="5714224"/>
                </a:cubicBezTo>
                <a:lnTo>
                  <a:pt x="5832994" y="5714224"/>
                </a:lnTo>
                <a:lnTo>
                  <a:pt x="5829215" y="5715949"/>
                </a:lnTo>
                <a:lnTo>
                  <a:pt x="5827214" y="5705259"/>
                </a:lnTo>
                <a:cubicBezTo>
                  <a:pt x="5825742" y="5701232"/>
                  <a:pt x="5823676" y="5697348"/>
                  <a:pt x="5821654" y="5695431"/>
                </a:cubicBezTo>
                <a:cubicBezTo>
                  <a:pt x="5825347" y="5691788"/>
                  <a:pt x="5819720" y="5685651"/>
                  <a:pt x="5824292" y="5684309"/>
                </a:cubicBezTo>
                <a:cubicBezTo>
                  <a:pt x="5820248" y="5682199"/>
                  <a:pt x="5824292" y="5679515"/>
                  <a:pt x="5820511" y="5677022"/>
                </a:cubicBezTo>
                <a:cubicBezTo>
                  <a:pt x="5822885" y="5672228"/>
                  <a:pt x="5823061" y="5670885"/>
                  <a:pt x="5821654" y="5665899"/>
                </a:cubicBezTo>
                <a:lnTo>
                  <a:pt x="5821918" y="5665516"/>
                </a:lnTo>
                <a:lnTo>
                  <a:pt x="5821917" y="5665516"/>
                </a:lnTo>
                <a:lnTo>
                  <a:pt x="5818314" y="5665516"/>
                </a:lnTo>
                <a:lnTo>
                  <a:pt x="5818138" y="5665324"/>
                </a:lnTo>
                <a:lnTo>
                  <a:pt x="5817874" y="5665132"/>
                </a:lnTo>
                <a:cubicBezTo>
                  <a:pt x="5816643" y="5663023"/>
                  <a:pt x="5815588" y="5660338"/>
                  <a:pt x="5815764" y="5657845"/>
                </a:cubicBezTo>
                <a:cubicBezTo>
                  <a:pt x="5815413" y="5657653"/>
                  <a:pt x="5815237" y="5657462"/>
                  <a:pt x="5814973" y="5657462"/>
                </a:cubicBezTo>
                <a:cubicBezTo>
                  <a:pt x="5812424" y="5656311"/>
                  <a:pt x="5809874" y="5654969"/>
                  <a:pt x="5808380" y="5650942"/>
                </a:cubicBezTo>
                <a:lnTo>
                  <a:pt x="5808379" y="5650942"/>
                </a:lnTo>
                <a:cubicBezTo>
                  <a:pt x="5808291" y="5650942"/>
                  <a:pt x="5808115" y="5650942"/>
                  <a:pt x="5808027" y="5650942"/>
                </a:cubicBezTo>
                <a:close/>
                <a:moveTo>
                  <a:pt x="5707703" y="5647969"/>
                </a:moveTo>
                <a:lnTo>
                  <a:pt x="5707704" y="5647970"/>
                </a:lnTo>
                <a:lnTo>
                  <a:pt x="5707703" y="5647970"/>
                </a:lnTo>
                <a:close/>
                <a:moveTo>
                  <a:pt x="5709391" y="5645572"/>
                </a:moveTo>
                <a:cubicBezTo>
                  <a:pt x="5709391" y="5647298"/>
                  <a:pt x="5707985" y="5647106"/>
                  <a:pt x="5707018" y="5647490"/>
                </a:cubicBezTo>
                <a:lnTo>
                  <a:pt x="5707703" y="5647970"/>
                </a:lnTo>
                <a:lnTo>
                  <a:pt x="5705611" y="5650942"/>
                </a:lnTo>
                <a:cubicBezTo>
                  <a:pt x="5707721" y="5651325"/>
                  <a:pt x="5708249" y="5652859"/>
                  <a:pt x="5708600" y="5653435"/>
                </a:cubicBezTo>
                <a:lnTo>
                  <a:pt x="5708600" y="5653434"/>
                </a:lnTo>
                <a:lnTo>
                  <a:pt x="5708601" y="5653435"/>
                </a:lnTo>
                <a:cubicBezTo>
                  <a:pt x="5708953" y="5654010"/>
                  <a:pt x="5709129" y="5653818"/>
                  <a:pt x="5710535" y="5650942"/>
                </a:cubicBezTo>
                <a:cubicBezTo>
                  <a:pt x="5710535" y="5652092"/>
                  <a:pt x="5711678" y="5653051"/>
                  <a:pt x="5711942" y="5650942"/>
                </a:cubicBezTo>
                <a:lnTo>
                  <a:pt x="5707704" y="5647970"/>
                </a:lnTo>
                <a:lnTo>
                  <a:pt x="5709392" y="5645572"/>
                </a:lnTo>
                <a:lnTo>
                  <a:pt x="5709389" y="5645574"/>
                </a:lnTo>
                <a:close/>
                <a:moveTo>
                  <a:pt x="5872740" y="5638501"/>
                </a:moveTo>
                <a:cubicBezTo>
                  <a:pt x="5871740" y="5638093"/>
                  <a:pt x="5871015" y="5638477"/>
                  <a:pt x="5871674" y="5640011"/>
                </a:cubicBezTo>
                <a:cubicBezTo>
                  <a:pt x="5875455" y="5641737"/>
                  <a:pt x="5874663" y="5642696"/>
                  <a:pt x="5874663" y="5642696"/>
                </a:cubicBezTo>
                <a:lnTo>
                  <a:pt x="5875455" y="5643655"/>
                </a:lnTo>
                <a:cubicBezTo>
                  <a:pt x="5874488" y="5644038"/>
                  <a:pt x="5874136" y="5645572"/>
                  <a:pt x="5872905" y="5645572"/>
                </a:cubicBezTo>
                <a:cubicBezTo>
                  <a:pt x="5872114" y="5649791"/>
                  <a:pt x="5874312" y="5649408"/>
                  <a:pt x="5875103" y="5651517"/>
                </a:cubicBezTo>
                <a:lnTo>
                  <a:pt x="5875104" y="5651517"/>
                </a:lnTo>
                <a:cubicBezTo>
                  <a:pt x="5875192" y="5651517"/>
                  <a:pt x="5875368" y="5651517"/>
                  <a:pt x="5875456" y="5651517"/>
                </a:cubicBezTo>
                <a:cubicBezTo>
                  <a:pt x="5876071" y="5651517"/>
                  <a:pt x="5876511" y="5651517"/>
                  <a:pt x="5877038" y="5651517"/>
                </a:cubicBezTo>
                <a:cubicBezTo>
                  <a:pt x="5877126" y="5650750"/>
                  <a:pt x="5877478" y="5649983"/>
                  <a:pt x="5877829" y="5649408"/>
                </a:cubicBezTo>
                <a:lnTo>
                  <a:pt x="5879850" y="5648449"/>
                </a:lnTo>
                <a:lnTo>
                  <a:pt x="5881433" y="5649408"/>
                </a:lnTo>
                <a:lnTo>
                  <a:pt x="5881433" y="5649407"/>
                </a:lnTo>
                <a:lnTo>
                  <a:pt x="5881434" y="5649408"/>
                </a:lnTo>
                <a:lnTo>
                  <a:pt x="5881608" y="5649216"/>
                </a:lnTo>
                <a:lnTo>
                  <a:pt x="5882839" y="5650942"/>
                </a:lnTo>
                <a:lnTo>
                  <a:pt x="5882575" y="5651325"/>
                </a:lnTo>
                <a:cubicBezTo>
                  <a:pt x="5883542" y="5652092"/>
                  <a:pt x="5884421" y="5652668"/>
                  <a:pt x="5885389" y="5653051"/>
                </a:cubicBezTo>
                <a:lnTo>
                  <a:pt x="5885390" y="5653051"/>
                </a:lnTo>
                <a:cubicBezTo>
                  <a:pt x="5885829" y="5653051"/>
                  <a:pt x="5886181" y="5653051"/>
                  <a:pt x="5886532" y="5653051"/>
                </a:cubicBezTo>
                <a:cubicBezTo>
                  <a:pt x="5887324" y="5649216"/>
                  <a:pt x="5889170" y="5646915"/>
                  <a:pt x="5890313" y="5643655"/>
                </a:cubicBezTo>
                <a:cubicBezTo>
                  <a:pt x="5888203" y="5640970"/>
                  <a:pt x="5885961" y="5640442"/>
                  <a:pt x="5883664" y="5640634"/>
                </a:cubicBezTo>
                <a:lnTo>
                  <a:pt x="5883663" y="5640634"/>
                </a:lnTo>
                <a:lnTo>
                  <a:pt x="5876685" y="5641929"/>
                </a:lnTo>
                <a:lnTo>
                  <a:pt x="5876071" y="5640970"/>
                </a:lnTo>
                <a:lnTo>
                  <a:pt x="5876070" y="5640971"/>
                </a:lnTo>
                <a:lnTo>
                  <a:pt x="5876070" y="5640970"/>
                </a:lnTo>
                <a:lnTo>
                  <a:pt x="5875455" y="5641736"/>
                </a:lnTo>
                <a:lnTo>
                  <a:pt x="5872741" y="5638501"/>
                </a:lnTo>
                <a:close/>
                <a:moveTo>
                  <a:pt x="5191422" y="5628889"/>
                </a:moveTo>
                <a:cubicBezTo>
                  <a:pt x="5192125" y="5636176"/>
                  <a:pt x="5187202" y="5626971"/>
                  <a:pt x="5187905" y="5636368"/>
                </a:cubicBezTo>
                <a:lnTo>
                  <a:pt x="5185883" y="5637135"/>
                </a:lnTo>
                <a:lnTo>
                  <a:pt x="5187905" y="5638093"/>
                </a:lnTo>
                <a:cubicBezTo>
                  <a:pt x="5187290" y="5639819"/>
                  <a:pt x="5186675" y="5641545"/>
                  <a:pt x="5185268" y="5641929"/>
                </a:cubicBezTo>
                <a:cubicBezTo>
                  <a:pt x="5184784" y="5644517"/>
                  <a:pt x="5185224" y="5645668"/>
                  <a:pt x="5185718" y="5646722"/>
                </a:cubicBezTo>
                <a:lnTo>
                  <a:pt x="5186499" y="5650941"/>
                </a:lnTo>
                <a:lnTo>
                  <a:pt x="5182720" y="5649216"/>
                </a:lnTo>
                <a:lnTo>
                  <a:pt x="5182719" y="5649216"/>
                </a:lnTo>
                <a:cubicBezTo>
                  <a:pt x="5182455" y="5651709"/>
                  <a:pt x="5179202" y="5658421"/>
                  <a:pt x="5181576" y="5658612"/>
                </a:cubicBezTo>
                <a:cubicBezTo>
                  <a:pt x="5181927" y="5655928"/>
                  <a:pt x="5183774" y="5658421"/>
                  <a:pt x="5184125" y="5660338"/>
                </a:cubicBezTo>
                <a:lnTo>
                  <a:pt x="5184126" y="5660338"/>
                </a:lnTo>
                <a:lnTo>
                  <a:pt x="5189960" y="5659451"/>
                </a:lnTo>
                <a:lnTo>
                  <a:pt x="5192828" y="5664173"/>
                </a:lnTo>
                <a:lnTo>
                  <a:pt x="5192828" y="5664171"/>
                </a:lnTo>
                <a:lnTo>
                  <a:pt x="5192829" y="5664173"/>
                </a:lnTo>
                <a:cubicBezTo>
                  <a:pt x="5195027" y="5660146"/>
                  <a:pt x="5192917" y="5658804"/>
                  <a:pt x="5192829" y="5653051"/>
                </a:cubicBezTo>
                <a:cubicBezTo>
                  <a:pt x="5194060" y="5653051"/>
                  <a:pt x="5195379" y="5653051"/>
                  <a:pt x="5196610" y="5653051"/>
                </a:cubicBezTo>
                <a:cubicBezTo>
                  <a:pt x="5195291" y="5648257"/>
                  <a:pt x="5200390" y="5644230"/>
                  <a:pt x="5196610" y="5641929"/>
                </a:cubicBezTo>
                <a:lnTo>
                  <a:pt x="5196609" y="5641930"/>
                </a:lnTo>
                <a:lnTo>
                  <a:pt x="5196609" y="5641929"/>
                </a:lnTo>
                <a:lnTo>
                  <a:pt x="5195213" y="5642911"/>
                </a:lnTo>
                <a:lnTo>
                  <a:pt x="5192829" y="5640011"/>
                </a:lnTo>
                <a:cubicBezTo>
                  <a:pt x="5194939" y="5636943"/>
                  <a:pt x="5193269" y="5631190"/>
                  <a:pt x="5191423" y="5628889"/>
                </a:cubicBezTo>
                <a:lnTo>
                  <a:pt x="5191422" y="5628890"/>
                </a:lnTo>
                <a:close/>
                <a:moveTo>
                  <a:pt x="5922926" y="5626971"/>
                </a:moveTo>
                <a:cubicBezTo>
                  <a:pt x="5922838" y="5633491"/>
                  <a:pt x="5916069" y="5630423"/>
                  <a:pt x="5919146" y="5632532"/>
                </a:cubicBezTo>
                <a:cubicBezTo>
                  <a:pt x="5922399" y="5630998"/>
                  <a:pt x="5920113" y="5639628"/>
                  <a:pt x="5921520" y="5636368"/>
                </a:cubicBezTo>
                <a:lnTo>
                  <a:pt x="5921520" y="5636366"/>
                </a:lnTo>
                <a:lnTo>
                  <a:pt x="5921521" y="5636368"/>
                </a:lnTo>
                <a:lnTo>
                  <a:pt x="5922389" y="5631814"/>
                </a:lnTo>
                <a:lnTo>
                  <a:pt x="5925300" y="5634450"/>
                </a:lnTo>
                <a:lnTo>
                  <a:pt x="5925299" y="5634448"/>
                </a:lnTo>
                <a:lnTo>
                  <a:pt x="5925301" y="5634450"/>
                </a:lnTo>
                <a:cubicBezTo>
                  <a:pt x="5925653" y="5630806"/>
                  <a:pt x="5923719" y="5630615"/>
                  <a:pt x="5922927" y="5628889"/>
                </a:cubicBezTo>
                <a:cubicBezTo>
                  <a:pt x="5923543" y="5628889"/>
                  <a:pt x="5924334" y="5627355"/>
                  <a:pt x="5922927" y="5626971"/>
                </a:cubicBezTo>
                <a:lnTo>
                  <a:pt x="5922926" y="5626973"/>
                </a:lnTo>
                <a:close/>
                <a:moveTo>
                  <a:pt x="6344546" y="5626012"/>
                </a:moveTo>
                <a:cubicBezTo>
                  <a:pt x="6343843" y="5625820"/>
                  <a:pt x="6343227" y="5626012"/>
                  <a:pt x="6342788" y="5626204"/>
                </a:cubicBezTo>
                <a:cubicBezTo>
                  <a:pt x="6342436" y="5627355"/>
                  <a:pt x="6342172" y="5628889"/>
                  <a:pt x="6342348" y="5630039"/>
                </a:cubicBezTo>
                <a:cubicBezTo>
                  <a:pt x="6342788" y="5630039"/>
                  <a:pt x="6343227" y="5630231"/>
                  <a:pt x="6343579" y="5630231"/>
                </a:cubicBezTo>
                <a:lnTo>
                  <a:pt x="6343580" y="5630231"/>
                </a:lnTo>
                <a:cubicBezTo>
                  <a:pt x="6344019" y="5629080"/>
                  <a:pt x="6344459" y="5627738"/>
                  <a:pt x="6344547" y="5626012"/>
                </a:cubicBezTo>
                <a:close/>
                <a:moveTo>
                  <a:pt x="6041342" y="5625053"/>
                </a:moveTo>
                <a:cubicBezTo>
                  <a:pt x="6041957" y="5629656"/>
                  <a:pt x="6035540" y="5620643"/>
                  <a:pt x="6035012" y="5626971"/>
                </a:cubicBezTo>
                <a:cubicBezTo>
                  <a:pt x="6041957" y="5625820"/>
                  <a:pt x="6039760" y="5630806"/>
                  <a:pt x="6036419" y="5632532"/>
                </a:cubicBezTo>
                <a:cubicBezTo>
                  <a:pt x="6037826" y="5634833"/>
                  <a:pt x="6038793" y="5634450"/>
                  <a:pt x="6039760" y="5633108"/>
                </a:cubicBezTo>
                <a:lnTo>
                  <a:pt x="6039761" y="5633108"/>
                </a:lnTo>
                <a:cubicBezTo>
                  <a:pt x="6040728" y="5631957"/>
                  <a:pt x="6041607" y="5630039"/>
                  <a:pt x="6042574" y="5628889"/>
                </a:cubicBezTo>
                <a:cubicBezTo>
                  <a:pt x="6040200" y="5628313"/>
                  <a:pt x="6043277" y="5625629"/>
                  <a:pt x="6041343" y="5625053"/>
                </a:cubicBezTo>
                <a:close/>
                <a:moveTo>
                  <a:pt x="5828071" y="5618917"/>
                </a:moveTo>
                <a:lnTo>
                  <a:pt x="5828071" y="5619684"/>
                </a:lnTo>
                <a:cubicBezTo>
                  <a:pt x="5826225" y="5619492"/>
                  <a:pt x="5824466" y="5619300"/>
                  <a:pt x="5824291" y="5621410"/>
                </a:cubicBezTo>
                <a:cubicBezTo>
                  <a:pt x="5826400" y="5620835"/>
                  <a:pt x="5826488" y="5622752"/>
                  <a:pt x="5826664" y="5625053"/>
                </a:cubicBezTo>
                <a:cubicBezTo>
                  <a:pt x="5819192" y="5623903"/>
                  <a:pt x="5821829" y="5629848"/>
                  <a:pt x="5820510" y="5634450"/>
                </a:cubicBezTo>
                <a:cubicBezTo>
                  <a:pt x="5820466" y="5634546"/>
                  <a:pt x="5820510" y="5637039"/>
                  <a:pt x="5820070" y="5640323"/>
                </a:cubicBezTo>
                <a:lnTo>
                  <a:pt x="5816730" y="5650940"/>
                </a:lnTo>
                <a:lnTo>
                  <a:pt x="5815819" y="5647409"/>
                </a:lnTo>
                <a:lnTo>
                  <a:pt x="5815818" y="5647410"/>
                </a:lnTo>
                <a:lnTo>
                  <a:pt x="5815818" y="5647409"/>
                </a:lnTo>
                <a:cubicBezTo>
                  <a:pt x="5814466" y="5646986"/>
                  <a:pt x="5812027" y="5653818"/>
                  <a:pt x="5810577" y="5649216"/>
                </a:cubicBezTo>
                <a:cubicBezTo>
                  <a:pt x="5811719" y="5651901"/>
                  <a:pt x="5813214" y="5653435"/>
                  <a:pt x="5815500" y="5654393"/>
                </a:cubicBezTo>
                <a:cubicBezTo>
                  <a:pt x="5815939" y="5654585"/>
                  <a:pt x="5816291" y="5654969"/>
                  <a:pt x="5816730" y="5655161"/>
                </a:cubicBezTo>
                <a:lnTo>
                  <a:pt x="5816731" y="5655161"/>
                </a:lnTo>
                <a:lnTo>
                  <a:pt x="5817698" y="5654969"/>
                </a:lnTo>
                <a:cubicBezTo>
                  <a:pt x="5820072" y="5654777"/>
                  <a:pt x="5822533" y="5654393"/>
                  <a:pt x="5824292" y="5652476"/>
                </a:cubicBezTo>
                <a:cubicBezTo>
                  <a:pt x="5824643" y="5649024"/>
                  <a:pt x="5821830" y="5650366"/>
                  <a:pt x="5821654" y="5647490"/>
                </a:cubicBezTo>
                <a:cubicBezTo>
                  <a:pt x="5823412" y="5647682"/>
                  <a:pt x="5825259" y="5647682"/>
                  <a:pt x="5825434" y="5645572"/>
                </a:cubicBezTo>
                <a:cubicBezTo>
                  <a:pt x="5823588" y="5643942"/>
                  <a:pt x="5823456" y="5641305"/>
                  <a:pt x="5824006" y="5638548"/>
                </a:cubicBezTo>
                <a:lnTo>
                  <a:pt x="5826664" y="5630807"/>
                </a:lnTo>
                <a:lnTo>
                  <a:pt x="5828071" y="5634450"/>
                </a:lnTo>
                <a:lnTo>
                  <a:pt x="5828071" y="5634448"/>
                </a:lnTo>
                <a:lnTo>
                  <a:pt x="5828072" y="5634450"/>
                </a:lnTo>
                <a:cubicBezTo>
                  <a:pt x="5828731" y="5630519"/>
                  <a:pt x="5829192" y="5629224"/>
                  <a:pt x="5829698" y="5628865"/>
                </a:cubicBezTo>
                <a:lnTo>
                  <a:pt x="5831587" y="5628889"/>
                </a:lnTo>
                <a:lnTo>
                  <a:pt x="5832378" y="5629272"/>
                </a:lnTo>
                <a:lnTo>
                  <a:pt x="5832377" y="5629271"/>
                </a:lnTo>
                <a:lnTo>
                  <a:pt x="5832379" y="5629272"/>
                </a:lnTo>
                <a:cubicBezTo>
                  <a:pt x="5830709" y="5626012"/>
                  <a:pt x="5829566" y="5622944"/>
                  <a:pt x="5829215" y="5619876"/>
                </a:cubicBezTo>
                <a:cubicBezTo>
                  <a:pt x="5828775" y="5619492"/>
                  <a:pt x="5828423" y="5619109"/>
                  <a:pt x="5828072" y="5618917"/>
                </a:cubicBezTo>
                <a:lnTo>
                  <a:pt x="5828072" y="5618918"/>
                </a:lnTo>
                <a:close/>
                <a:moveTo>
                  <a:pt x="5730324" y="5610167"/>
                </a:moveTo>
                <a:cubicBezTo>
                  <a:pt x="5729742" y="5610287"/>
                  <a:pt x="5730314" y="5612301"/>
                  <a:pt x="5733215" y="5615849"/>
                </a:cubicBezTo>
                <a:lnTo>
                  <a:pt x="5732600" y="5618725"/>
                </a:lnTo>
                <a:lnTo>
                  <a:pt x="5734358" y="5619684"/>
                </a:lnTo>
                <a:cubicBezTo>
                  <a:pt x="5735325" y="5623903"/>
                  <a:pt x="5735061" y="5629656"/>
                  <a:pt x="5738138" y="5630806"/>
                </a:cubicBezTo>
                <a:lnTo>
                  <a:pt x="5738138" y="5630805"/>
                </a:lnTo>
                <a:lnTo>
                  <a:pt x="5738139" y="5630806"/>
                </a:lnTo>
                <a:cubicBezTo>
                  <a:pt x="5739677" y="5629080"/>
                  <a:pt x="5740424" y="5629368"/>
                  <a:pt x="5740886" y="5629464"/>
                </a:cubicBezTo>
                <a:lnTo>
                  <a:pt x="5741918" y="5626972"/>
                </a:lnTo>
                <a:lnTo>
                  <a:pt x="5745698" y="5630806"/>
                </a:lnTo>
                <a:cubicBezTo>
                  <a:pt x="5745435" y="5638093"/>
                  <a:pt x="5747017" y="5642312"/>
                  <a:pt x="5750621" y="5643655"/>
                </a:cubicBezTo>
                <a:lnTo>
                  <a:pt x="5750619" y="5643649"/>
                </a:lnTo>
                <a:lnTo>
                  <a:pt x="5750622" y="5643655"/>
                </a:lnTo>
                <a:cubicBezTo>
                  <a:pt x="5750798" y="5640395"/>
                  <a:pt x="5748952" y="5639819"/>
                  <a:pt x="5749216" y="5636368"/>
                </a:cubicBezTo>
                <a:cubicBezTo>
                  <a:pt x="5750710" y="5636559"/>
                  <a:pt x="5751589" y="5635792"/>
                  <a:pt x="5751853" y="5634450"/>
                </a:cubicBezTo>
                <a:cubicBezTo>
                  <a:pt x="5748073" y="5631190"/>
                  <a:pt x="5740249" y="5626779"/>
                  <a:pt x="5741919" y="5621410"/>
                </a:cubicBezTo>
                <a:cubicBezTo>
                  <a:pt x="5734447" y="5619684"/>
                  <a:pt x="5734974" y="5617766"/>
                  <a:pt x="5734974" y="5617766"/>
                </a:cubicBezTo>
                <a:lnTo>
                  <a:pt x="5734359" y="5615849"/>
                </a:lnTo>
                <a:cubicBezTo>
                  <a:pt x="5732644" y="5611822"/>
                  <a:pt x="5730908" y="5610048"/>
                  <a:pt x="5730326" y="5610167"/>
                </a:cubicBezTo>
                <a:lnTo>
                  <a:pt x="5730328" y="5610173"/>
                </a:lnTo>
                <a:close/>
                <a:moveTo>
                  <a:pt x="5923718" y="5606260"/>
                </a:moveTo>
                <a:cubicBezTo>
                  <a:pt x="5923366" y="5606836"/>
                  <a:pt x="5923190" y="5607795"/>
                  <a:pt x="5923102" y="5608753"/>
                </a:cubicBezTo>
                <a:lnTo>
                  <a:pt x="5923103" y="5608752"/>
                </a:lnTo>
                <a:lnTo>
                  <a:pt x="5923103" y="5608753"/>
                </a:lnTo>
                <a:cubicBezTo>
                  <a:pt x="5924334" y="5610096"/>
                  <a:pt x="5925213" y="5609904"/>
                  <a:pt x="5925301" y="5607219"/>
                </a:cubicBezTo>
                <a:cubicBezTo>
                  <a:pt x="5924686" y="5606836"/>
                  <a:pt x="5924246" y="5606452"/>
                  <a:pt x="5923719" y="5606260"/>
                </a:cubicBezTo>
                <a:close/>
                <a:moveTo>
                  <a:pt x="782223" y="5605803"/>
                </a:moveTo>
                <a:cubicBezTo>
                  <a:pt x="779001" y="5602531"/>
                  <a:pt x="772913" y="5601986"/>
                  <a:pt x="762036" y="5605963"/>
                </a:cubicBezTo>
                <a:cubicBezTo>
                  <a:pt x="763335" y="5612968"/>
                  <a:pt x="764715" y="5620068"/>
                  <a:pt x="764390" y="5626932"/>
                </a:cubicBezTo>
                <a:lnTo>
                  <a:pt x="756516" y="5646482"/>
                </a:lnTo>
                <a:lnTo>
                  <a:pt x="737953" y="5641298"/>
                </a:lnTo>
                <a:lnTo>
                  <a:pt x="737952" y="5641298"/>
                </a:lnTo>
                <a:cubicBezTo>
                  <a:pt x="719764" y="5647475"/>
                  <a:pt x="705457" y="5681983"/>
                  <a:pt x="719825" y="5693059"/>
                </a:cubicBezTo>
                <a:lnTo>
                  <a:pt x="719827" y="5693059"/>
                </a:lnTo>
                <a:cubicBezTo>
                  <a:pt x="750510" y="5697035"/>
                  <a:pt x="745396" y="5682693"/>
                  <a:pt x="748731" y="5664889"/>
                </a:cubicBezTo>
                <a:lnTo>
                  <a:pt x="756517" y="5646483"/>
                </a:lnTo>
                <a:lnTo>
                  <a:pt x="770275" y="5660587"/>
                </a:lnTo>
                <a:lnTo>
                  <a:pt x="770276" y="5660587"/>
                </a:lnTo>
                <a:cubicBezTo>
                  <a:pt x="775187" y="5662765"/>
                  <a:pt x="780382" y="5662575"/>
                  <a:pt x="785742" y="5660493"/>
                </a:cubicBezTo>
                <a:cubicBezTo>
                  <a:pt x="775755" y="5649985"/>
                  <a:pt x="791889" y="5615619"/>
                  <a:pt x="782225" y="5605803"/>
                </a:cubicBezTo>
                <a:close/>
                <a:moveTo>
                  <a:pt x="4588122" y="5604822"/>
                </a:moveTo>
                <a:lnTo>
                  <a:pt x="4587308" y="5606121"/>
                </a:lnTo>
                <a:lnTo>
                  <a:pt x="4588393" y="5607827"/>
                </a:lnTo>
                <a:lnTo>
                  <a:pt x="4588393" y="5607825"/>
                </a:lnTo>
                <a:lnTo>
                  <a:pt x="4588394" y="5607827"/>
                </a:lnTo>
                <a:cubicBezTo>
                  <a:pt x="4588559" y="5607669"/>
                  <a:pt x="4588355" y="5606584"/>
                  <a:pt x="4588158" y="5605373"/>
                </a:cubicBezTo>
                <a:lnTo>
                  <a:pt x="4588123" y="5604822"/>
                </a:lnTo>
                <a:lnTo>
                  <a:pt x="4588122" y="5604823"/>
                </a:lnTo>
                <a:close/>
                <a:moveTo>
                  <a:pt x="4589818" y="5602114"/>
                </a:moveTo>
                <a:lnTo>
                  <a:pt x="4589417" y="5602755"/>
                </a:lnTo>
                <a:lnTo>
                  <a:pt x="4590025" y="5603000"/>
                </a:lnTo>
                <a:lnTo>
                  <a:pt x="4590025" y="5602999"/>
                </a:lnTo>
                <a:lnTo>
                  <a:pt x="4590026" y="5603000"/>
                </a:lnTo>
                <a:lnTo>
                  <a:pt x="4589819" y="5602114"/>
                </a:lnTo>
                <a:lnTo>
                  <a:pt x="4589818" y="5602115"/>
                </a:lnTo>
                <a:close/>
                <a:moveTo>
                  <a:pt x="6343788" y="5597224"/>
                </a:moveTo>
                <a:cubicBezTo>
                  <a:pt x="6342194" y="5597008"/>
                  <a:pt x="6340854" y="5597151"/>
                  <a:pt x="6340766" y="5599164"/>
                </a:cubicBezTo>
                <a:cubicBezTo>
                  <a:pt x="6343579" y="5598206"/>
                  <a:pt x="6342612" y="5602809"/>
                  <a:pt x="6344546" y="5603000"/>
                </a:cubicBezTo>
                <a:lnTo>
                  <a:pt x="6344546" y="5602999"/>
                </a:lnTo>
                <a:lnTo>
                  <a:pt x="6344547" y="5603000"/>
                </a:lnTo>
                <a:lnTo>
                  <a:pt x="6346918" y="5599167"/>
                </a:lnTo>
                <a:lnTo>
                  <a:pt x="6346051" y="5604726"/>
                </a:lnTo>
                <a:cubicBezTo>
                  <a:pt x="6346458" y="5606740"/>
                  <a:pt x="6346963" y="5608466"/>
                  <a:pt x="6345777" y="5608562"/>
                </a:cubicBezTo>
                <a:cubicBezTo>
                  <a:pt x="6344634" y="5607411"/>
                  <a:pt x="6343579" y="5606260"/>
                  <a:pt x="6343403" y="5608562"/>
                </a:cubicBezTo>
                <a:cubicBezTo>
                  <a:pt x="6347007" y="5608945"/>
                  <a:pt x="6337601" y="5614506"/>
                  <a:pt x="6341996" y="5615849"/>
                </a:cubicBezTo>
                <a:lnTo>
                  <a:pt x="6341997" y="5615845"/>
                </a:lnTo>
                <a:lnTo>
                  <a:pt x="6341997" y="5615849"/>
                </a:lnTo>
                <a:lnTo>
                  <a:pt x="6343854" y="5611798"/>
                </a:lnTo>
                <a:lnTo>
                  <a:pt x="6345777" y="5612205"/>
                </a:lnTo>
                <a:cubicBezTo>
                  <a:pt x="6344678" y="5612780"/>
                  <a:pt x="6344721" y="5614985"/>
                  <a:pt x="6344721" y="5617095"/>
                </a:cubicBezTo>
                <a:lnTo>
                  <a:pt x="6343403" y="5621409"/>
                </a:lnTo>
                <a:lnTo>
                  <a:pt x="6340767" y="5619684"/>
                </a:lnTo>
                <a:lnTo>
                  <a:pt x="6340766" y="5619684"/>
                </a:lnTo>
                <a:cubicBezTo>
                  <a:pt x="6340810" y="5620355"/>
                  <a:pt x="6340502" y="5624478"/>
                  <a:pt x="6339392" y="5628217"/>
                </a:cubicBezTo>
                <a:lnTo>
                  <a:pt x="6333206" y="5634449"/>
                </a:lnTo>
                <a:lnTo>
                  <a:pt x="6332679" y="5631573"/>
                </a:lnTo>
                <a:lnTo>
                  <a:pt x="6332678" y="5631573"/>
                </a:lnTo>
                <a:lnTo>
                  <a:pt x="6330832" y="5632531"/>
                </a:lnTo>
                <a:lnTo>
                  <a:pt x="6327053" y="5628889"/>
                </a:lnTo>
                <a:lnTo>
                  <a:pt x="6325119" y="5627930"/>
                </a:lnTo>
                <a:lnTo>
                  <a:pt x="6325118" y="5627930"/>
                </a:lnTo>
                <a:lnTo>
                  <a:pt x="6324502" y="5630804"/>
                </a:lnTo>
                <a:lnTo>
                  <a:pt x="6322657" y="5627930"/>
                </a:lnTo>
                <a:cubicBezTo>
                  <a:pt x="6322943" y="5626635"/>
                  <a:pt x="6323448" y="5625341"/>
                  <a:pt x="6322130" y="5625053"/>
                </a:cubicBezTo>
                <a:lnTo>
                  <a:pt x="6322130" y="5624862"/>
                </a:lnTo>
                <a:lnTo>
                  <a:pt x="6322129" y="5624862"/>
                </a:lnTo>
                <a:cubicBezTo>
                  <a:pt x="6321425" y="5625053"/>
                  <a:pt x="6320634" y="5625053"/>
                  <a:pt x="6319931" y="5625053"/>
                </a:cubicBezTo>
                <a:lnTo>
                  <a:pt x="6319579" y="5625245"/>
                </a:lnTo>
                <a:cubicBezTo>
                  <a:pt x="6316063" y="5626971"/>
                  <a:pt x="6322304" y="5628313"/>
                  <a:pt x="6322129" y="5630806"/>
                </a:cubicBezTo>
                <a:cubicBezTo>
                  <a:pt x="6319140" y="5630806"/>
                  <a:pt x="6322480" y="5635792"/>
                  <a:pt x="6324502" y="5634450"/>
                </a:cubicBezTo>
                <a:lnTo>
                  <a:pt x="6324503" y="5634450"/>
                </a:lnTo>
                <a:lnTo>
                  <a:pt x="6325910" y="5634450"/>
                </a:lnTo>
                <a:lnTo>
                  <a:pt x="6325910" y="5632532"/>
                </a:lnTo>
                <a:lnTo>
                  <a:pt x="6328040" y="5633610"/>
                </a:lnTo>
                <a:lnTo>
                  <a:pt x="6328041" y="5633610"/>
                </a:lnTo>
                <a:lnTo>
                  <a:pt x="6330832" y="5632532"/>
                </a:lnTo>
                <a:lnTo>
                  <a:pt x="6331447" y="5635409"/>
                </a:lnTo>
                <a:lnTo>
                  <a:pt x="6331448" y="5635408"/>
                </a:lnTo>
                <a:lnTo>
                  <a:pt x="6331448" y="5635409"/>
                </a:lnTo>
                <a:lnTo>
                  <a:pt x="6333205" y="5634450"/>
                </a:lnTo>
                <a:lnTo>
                  <a:pt x="6336227" y="5637662"/>
                </a:lnTo>
                <a:cubicBezTo>
                  <a:pt x="6337337" y="5637997"/>
                  <a:pt x="6338700" y="5638189"/>
                  <a:pt x="6340766" y="5640011"/>
                </a:cubicBezTo>
                <a:lnTo>
                  <a:pt x="6340766" y="5640010"/>
                </a:lnTo>
                <a:lnTo>
                  <a:pt x="6340767" y="5640011"/>
                </a:lnTo>
                <a:cubicBezTo>
                  <a:pt x="6339272" y="5633875"/>
                  <a:pt x="6344898" y="5638477"/>
                  <a:pt x="6343404" y="5632532"/>
                </a:cubicBezTo>
                <a:cubicBezTo>
                  <a:pt x="6342877" y="5632532"/>
                  <a:pt x="6342261" y="5632340"/>
                  <a:pt x="6341558" y="5632149"/>
                </a:cubicBezTo>
                <a:lnTo>
                  <a:pt x="6341557" y="5632149"/>
                </a:lnTo>
                <a:lnTo>
                  <a:pt x="6341206" y="5632149"/>
                </a:lnTo>
                <a:lnTo>
                  <a:pt x="6340943" y="5631382"/>
                </a:lnTo>
                <a:cubicBezTo>
                  <a:pt x="6340503" y="5629464"/>
                  <a:pt x="6340591" y="5626588"/>
                  <a:pt x="6341382" y="5624670"/>
                </a:cubicBezTo>
                <a:lnTo>
                  <a:pt x="6341558" y="5624286"/>
                </a:lnTo>
                <a:lnTo>
                  <a:pt x="6341734" y="5624286"/>
                </a:lnTo>
                <a:cubicBezTo>
                  <a:pt x="6343228" y="5623328"/>
                  <a:pt x="6344547" y="5623519"/>
                  <a:pt x="6345953" y="5624478"/>
                </a:cubicBezTo>
                <a:lnTo>
                  <a:pt x="6345778" y="5623328"/>
                </a:lnTo>
                <a:cubicBezTo>
                  <a:pt x="6346920" y="5615273"/>
                  <a:pt x="6347448" y="5603192"/>
                  <a:pt x="6352107" y="5610287"/>
                </a:cubicBezTo>
                <a:cubicBezTo>
                  <a:pt x="6352459" y="5603576"/>
                  <a:pt x="6348591" y="5603192"/>
                  <a:pt x="6348327" y="5597439"/>
                </a:cubicBezTo>
                <a:lnTo>
                  <a:pt x="6348326" y="5597439"/>
                </a:lnTo>
                <a:cubicBezTo>
                  <a:pt x="6347227" y="5598015"/>
                  <a:pt x="6345381" y="5597440"/>
                  <a:pt x="6343788" y="5597224"/>
                </a:cubicBezTo>
                <a:close/>
                <a:moveTo>
                  <a:pt x="5889169" y="5593604"/>
                </a:moveTo>
                <a:cubicBezTo>
                  <a:pt x="5880993" y="5589960"/>
                  <a:pt x="5874663" y="5597439"/>
                  <a:pt x="5870268" y="5595522"/>
                </a:cubicBezTo>
                <a:cubicBezTo>
                  <a:pt x="5870268" y="5600507"/>
                  <a:pt x="5870795" y="5606260"/>
                  <a:pt x="5869125" y="5608562"/>
                </a:cubicBezTo>
                <a:cubicBezTo>
                  <a:pt x="5868861" y="5611438"/>
                  <a:pt x="5875279" y="5609520"/>
                  <a:pt x="5875455" y="5612205"/>
                </a:cubicBezTo>
                <a:cubicBezTo>
                  <a:pt x="5875455" y="5611438"/>
                  <a:pt x="5872993" y="5615082"/>
                  <a:pt x="5874048" y="5615849"/>
                </a:cubicBezTo>
                <a:cubicBezTo>
                  <a:pt x="5878268" y="5619300"/>
                  <a:pt x="5885213" y="5618533"/>
                  <a:pt x="5887762" y="5619684"/>
                </a:cubicBezTo>
                <a:cubicBezTo>
                  <a:pt x="5888026" y="5621026"/>
                  <a:pt x="5887938" y="5623136"/>
                  <a:pt x="5889169" y="5623328"/>
                </a:cubicBezTo>
                <a:lnTo>
                  <a:pt x="5889168" y="5623323"/>
                </a:lnTo>
                <a:lnTo>
                  <a:pt x="5889170" y="5623328"/>
                </a:lnTo>
                <a:cubicBezTo>
                  <a:pt x="5889609" y="5612589"/>
                  <a:pt x="5885038" y="5610863"/>
                  <a:pt x="5885390" y="5604726"/>
                </a:cubicBezTo>
                <a:cubicBezTo>
                  <a:pt x="5886972" y="5604726"/>
                  <a:pt x="5887148" y="5602425"/>
                  <a:pt x="5889170" y="5603000"/>
                </a:cubicBezTo>
                <a:cubicBezTo>
                  <a:pt x="5887148" y="5595905"/>
                  <a:pt x="5887148" y="5600699"/>
                  <a:pt x="5889170" y="5593604"/>
                </a:cubicBezTo>
                <a:close/>
                <a:moveTo>
                  <a:pt x="5396254" y="5593604"/>
                </a:moveTo>
                <a:cubicBezTo>
                  <a:pt x="5395770" y="5596576"/>
                  <a:pt x="5395287" y="5598877"/>
                  <a:pt x="5395309" y="5599764"/>
                </a:cubicBezTo>
                <a:lnTo>
                  <a:pt x="5395310" y="5599763"/>
                </a:lnTo>
                <a:lnTo>
                  <a:pt x="5395310" y="5599764"/>
                </a:lnTo>
                <a:lnTo>
                  <a:pt x="5397395" y="5597440"/>
                </a:lnTo>
                <a:lnTo>
                  <a:pt x="5395814" y="5604007"/>
                </a:lnTo>
                <a:cubicBezTo>
                  <a:pt x="5395462" y="5605445"/>
                  <a:pt x="5395023" y="5606548"/>
                  <a:pt x="5393704" y="5608562"/>
                </a:cubicBezTo>
                <a:cubicBezTo>
                  <a:pt x="5395111" y="5609137"/>
                  <a:pt x="5396957" y="5611629"/>
                  <a:pt x="5395023" y="5612205"/>
                </a:cubicBezTo>
                <a:cubicBezTo>
                  <a:pt x="5394759" y="5610096"/>
                  <a:pt x="5393615" y="5611055"/>
                  <a:pt x="5393704" y="5612205"/>
                </a:cubicBezTo>
                <a:cubicBezTo>
                  <a:pt x="5394847" y="5612205"/>
                  <a:pt x="5394759" y="5614506"/>
                  <a:pt x="5395023" y="5615849"/>
                </a:cubicBezTo>
                <a:cubicBezTo>
                  <a:pt x="5399946" y="5614890"/>
                  <a:pt x="5399506" y="5621410"/>
                  <a:pt x="5402407" y="5623328"/>
                </a:cubicBezTo>
                <a:lnTo>
                  <a:pt x="5403023" y="5626012"/>
                </a:lnTo>
                <a:lnTo>
                  <a:pt x="5403023" y="5626010"/>
                </a:lnTo>
                <a:lnTo>
                  <a:pt x="5403024" y="5626012"/>
                </a:lnTo>
                <a:lnTo>
                  <a:pt x="5403550" y="5623329"/>
                </a:lnTo>
                <a:lnTo>
                  <a:pt x="5405803" y="5626563"/>
                </a:lnTo>
                <a:cubicBezTo>
                  <a:pt x="5405989" y="5628457"/>
                  <a:pt x="5406055" y="5630518"/>
                  <a:pt x="5407330" y="5630806"/>
                </a:cubicBezTo>
                <a:lnTo>
                  <a:pt x="5406803" y="5633491"/>
                </a:lnTo>
                <a:lnTo>
                  <a:pt x="5406804" y="5633490"/>
                </a:lnTo>
                <a:lnTo>
                  <a:pt x="5406804" y="5633491"/>
                </a:lnTo>
                <a:lnTo>
                  <a:pt x="5408737" y="5632532"/>
                </a:lnTo>
                <a:lnTo>
                  <a:pt x="5409176" y="5637710"/>
                </a:lnTo>
                <a:lnTo>
                  <a:pt x="5409178" y="5637709"/>
                </a:lnTo>
                <a:lnTo>
                  <a:pt x="5409178" y="5637710"/>
                </a:lnTo>
                <a:cubicBezTo>
                  <a:pt x="5409881" y="5638861"/>
                  <a:pt x="5410848" y="5638861"/>
                  <a:pt x="5411112" y="5636368"/>
                </a:cubicBezTo>
                <a:cubicBezTo>
                  <a:pt x="5409881" y="5636368"/>
                  <a:pt x="5410232" y="5634066"/>
                  <a:pt x="5409969" y="5632532"/>
                </a:cubicBezTo>
                <a:lnTo>
                  <a:pt x="5410496" y="5629848"/>
                </a:lnTo>
                <a:lnTo>
                  <a:pt x="5410495" y="5629848"/>
                </a:lnTo>
                <a:lnTo>
                  <a:pt x="5408738" y="5630805"/>
                </a:lnTo>
                <a:lnTo>
                  <a:pt x="5406189" y="5619684"/>
                </a:lnTo>
                <a:cubicBezTo>
                  <a:pt x="5407771" y="5621985"/>
                  <a:pt x="5408123" y="5620451"/>
                  <a:pt x="5409969" y="5619684"/>
                </a:cubicBezTo>
                <a:cubicBezTo>
                  <a:pt x="5407683" y="5615657"/>
                  <a:pt x="5410145" y="5607603"/>
                  <a:pt x="5408738" y="5606644"/>
                </a:cubicBezTo>
                <a:lnTo>
                  <a:pt x="5408737" y="5606645"/>
                </a:lnTo>
                <a:lnTo>
                  <a:pt x="5408737" y="5606644"/>
                </a:lnTo>
                <a:lnTo>
                  <a:pt x="5406189" y="5610285"/>
                </a:lnTo>
                <a:lnTo>
                  <a:pt x="5406287" y="5605901"/>
                </a:lnTo>
                <a:cubicBezTo>
                  <a:pt x="5405485" y="5605781"/>
                  <a:pt x="5404650" y="5605589"/>
                  <a:pt x="5406189" y="5601083"/>
                </a:cubicBezTo>
                <a:cubicBezTo>
                  <a:pt x="5399068" y="5600891"/>
                  <a:pt x="5399068" y="5600507"/>
                  <a:pt x="5398628" y="5595522"/>
                </a:cubicBezTo>
                <a:lnTo>
                  <a:pt x="5398627" y="5595522"/>
                </a:lnTo>
                <a:lnTo>
                  <a:pt x="5398626" y="5595522"/>
                </a:lnTo>
                <a:lnTo>
                  <a:pt x="5397705" y="5595856"/>
                </a:lnTo>
                <a:lnTo>
                  <a:pt x="5396255" y="5593604"/>
                </a:lnTo>
                <a:lnTo>
                  <a:pt x="5396255" y="5593605"/>
                </a:lnTo>
                <a:close/>
                <a:moveTo>
                  <a:pt x="5597042" y="5588043"/>
                </a:moveTo>
                <a:cubicBezTo>
                  <a:pt x="5593613" y="5589289"/>
                  <a:pt x="5592404" y="5591398"/>
                  <a:pt x="5592514" y="5593771"/>
                </a:cubicBezTo>
                <a:lnTo>
                  <a:pt x="5595898" y="5601082"/>
                </a:lnTo>
                <a:lnTo>
                  <a:pt x="5593262" y="5599165"/>
                </a:lnTo>
                <a:lnTo>
                  <a:pt x="5593261" y="5599164"/>
                </a:lnTo>
                <a:lnTo>
                  <a:pt x="5593262" y="5599166"/>
                </a:lnTo>
                <a:lnTo>
                  <a:pt x="5593262" y="5599165"/>
                </a:lnTo>
                <a:lnTo>
                  <a:pt x="5597183" y="5605325"/>
                </a:lnTo>
                <a:cubicBezTo>
                  <a:pt x="5598381" y="5606883"/>
                  <a:pt x="5599107" y="5608561"/>
                  <a:pt x="5598272" y="5612205"/>
                </a:cubicBezTo>
                <a:lnTo>
                  <a:pt x="5598273" y="5612204"/>
                </a:lnTo>
                <a:lnTo>
                  <a:pt x="5598273" y="5612205"/>
                </a:lnTo>
                <a:lnTo>
                  <a:pt x="5601975" y="5611150"/>
                </a:lnTo>
                <a:lnTo>
                  <a:pt x="5603371" y="5615848"/>
                </a:lnTo>
                <a:lnTo>
                  <a:pt x="5598273" y="5614123"/>
                </a:lnTo>
                <a:lnTo>
                  <a:pt x="5598272" y="5614123"/>
                </a:lnTo>
                <a:cubicBezTo>
                  <a:pt x="5596250" y="5621410"/>
                  <a:pt x="5603811" y="5614698"/>
                  <a:pt x="5603371" y="5619684"/>
                </a:cubicBezTo>
                <a:cubicBezTo>
                  <a:pt x="5603723" y="5622560"/>
                  <a:pt x="5602404" y="5622944"/>
                  <a:pt x="5602228" y="5624862"/>
                </a:cubicBezTo>
                <a:cubicBezTo>
                  <a:pt x="5603899" y="5626396"/>
                  <a:pt x="5605305" y="5627355"/>
                  <a:pt x="5606624" y="5626012"/>
                </a:cubicBezTo>
                <a:lnTo>
                  <a:pt x="5606625" y="5626012"/>
                </a:lnTo>
                <a:cubicBezTo>
                  <a:pt x="5606713" y="5626012"/>
                  <a:pt x="5606889" y="5626012"/>
                  <a:pt x="5606976" y="5626012"/>
                </a:cubicBezTo>
                <a:lnTo>
                  <a:pt x="5606362" y="5622378"/>
                </a:lnTo>
                <a:lnTo>
                  <a:pt x="5607415" y="5626012"/>
                </a:lnTo>
                <a:cubicBezTo>
                  <a:pt x="5607503" y="5626204"/>
                  <a:pt x="5607679" y="5626204"/>
                  <a:pt x="5607766" y="5626396"/>
                </a:cubicBezTo>
                <a:cubicBezTo>
                  <a:pt x="5607855" y="5626588"/>
                  <a:pt x="5607766" y="5626779"/>
                  <a:pt x="5607766" y="5626971"/>
                </a:cubicBezTo>
                <a:lnTo>
                  <a:pt x="5607415" y="5627929"/>
                </a:lnTo>
                <a:lnTo>
                  <a:pt x="5600647" y="5626012"/>
                </a:lnTo>
                <a:lnTo>
                  <a:pt x="5600646" y="5626012"/>
                </a:lnTo>
                <a:lnTo>
                  <a:pt x="5600822" y="5626971"/>
                </a:lnTo>
                <a:cubicBezTo>
                  <a:pt x="5601525" y="5630806"/>
                  <a:pt x="5604514" y="5630615"/>
                  <a:pt x="5602052" y="5634450"/>
                </a:cubicBezTo>
                <a:cubicBezTo>
                  <a:pt x="5604865" y="5633875"/>
                  <a:pt x="5606888" y="5634833"/>
                  <a:pt x="5607151" y="5638093"/>
                </a:cubicBezTo>
                <a:lnTo>
                  <a:pt x="5607151" y="5638092"/>
                </a:lnTo>
                <a:lnTo>
                  <a:pt x="5607152" y="5638093"/>
                </a:lnTo>
                <a:lnTo>
                  <a:pt x="5608382" y="5637710"/>
                </a:lnTo>
                <a:lnTo>
                  <a:pt x="5608382" y="5637902"/>
                </a:lnTo>
                <a:lnTo>
                  <a:pt x="5605217" y="5638861"/>
                </a:lnTo>
                <a:lnTo>
                  <a:pt x="5607151" y="5640011"/>
                </a:lnTo>
                <a:cubicBezTo>
                  <a:pt x="5606271" y="5641353"/>
                  <a:pt x="5605217" y="5644997"/>
                  <a:pt x="5607151" y="5645572"/>
                </a:cubicBezTo>
                <a:lnTo>
                  <a:pt x="5607152" y="5645570"/>
                </a:lnTo>
                <a:lnTo>
                  <a:pt x="5607152" y="5645572"/>
                </a:lnTo>
                <a:cubicBezTo>
                  <a:pt x="5607592" y="5643079"/>
                  <a:pt x="5609262" y="5642504"/>
                  <a:pt x="5609526" y="5640011"/>
                </a:cubicBezTo>
                <a:lnTo>
                  <a:pt x="5610141" y="5637135"/>
                </a:lnTo>
                <a:lnTo>
                  <a:pt x="5610140" y="5637135"/>
                </a:lnTo>
                <a:lnTo>
                  <a:pt x="5608383" y="5637709"/>
                </a:lnTo>
                <a:lnTo>
                  <a:pt x="5606811" y="5633251"/>
                </a:lnTo>
                <a:lnTo>
                  <a:pt x="5607152" y="5630806"/>
                </a:lnTo>
                <a:lnTo>
                  <a:pt x="5608996" y="5631573"/>
                </a:lnTo>
                <a:lnTo>
                  <a:pt x="5608996" y="5631572"/>
                </a:lnTo>
                <a:lnTo>
                  <a:pt x="5608998" y="5631573"/>
                </a:lnTo>
                <a:lnTo>
                  <a:pt x="5608383" y="5628889"/>
                </a:lnTo>
                <a:cubicBezTo>
                  <a:pt x="5612075" y="5622369"/>
                  <a:pt x="5612075" y="5618725"/>
                  <a:pt x="5608383" y="5612205"/>
                </a:cubicBezTo>
                <a:lnTo>
                  <a:pt x="5607768" y="5608753"/>
                </a:lnTo>
                <a:lnTo>
                  <a:pt x="5607767" y="5608756"/>
                </a:lnTo>
                <a:lnTo>
                  <a:pt x="5607766" y="5608753"/>
                </a:lnTo>
                <a:lnTo>
                  <a:pt x="5607151" y="5612204"/>
                </a:lnTo>
                <a:lnTo>
                  <a:pt x="5603372" y="5606644"/>
                </a:lnTo>
                <a:lnTo>
                  <a:pt x="5605746" y="5604726"/>
                </a:lnTo>
                <a:lnTo>
                  <a:pt x="5614536" y="5608562"/>
                </a:lnTo>
                <a:lnTo>
                  <a:pt x="5614536" y="5608561"/>
                </a:lnTo>
                <a:lnTo>
                  <a:pt x="5614537" y="5608562"/>
                </a:lnTo>
                <a:cubicBezTo>
                  <a:pt x="5614537" y="5604918"/>
                  <a:pt x="5614537" y="5601083"/>
                  <a:pt x="5614537" y="5597439"/>
                </a:cubicBezTo>
                <a:cubicBezTo>
                  <a:pt x="5611152" y="5597247"/>
                  <a:pt x="5608757" y="5594275"/>
                  <a:pt x="5606548" y="5592357"/>
                </a:cubicBezTo>
                <a:lnTo>
                  <a:pt x="5606547" y="5592357"/>
                </a:lnTo>
                <a:lnTo>
                  <a:pt x="5599680" y="5593603"/>
                </a:lnTo>
                <a:lnTo>
                  <a:pt x="5598273" y="5588043"/>
                </a:lnTo>
                <a:lnTo>
                  <a:pt x="5598272" y="5588045"/>
                </a:lnTo>
                <a:lnTo>
                  <a:pt x="5598272" y="5588043"/>
                </a:lnTo>
                <a:lnTo>
                  <a:pt x="5597624" y="5590988"/>
                </a:lnTo>
                <a:lnTo>
                  <a:pt x="5597043" y="5588043"/>
                </a:lnTo>
                <a:lnTo>
                  <a:pt x="5597042" y="5588044"/>
                </a:lnTo>
                <a:close/>
                <a:moveTo>
                  <a:pt x="5915542" y="5582290"/>
                </a:moveTo>
                <a:lnTo>
                  <a:pt x="5915366" y="5582482"/>
                </a:lnTo>
                <a:cubicBezTo>
                  <a:pt x="5915102" y="5582482"/>
                  <a:pt x="5914751" y="5582482"/>
                  <a:pt x="5914575" y="5582482"/>
                </a:cubicBezTo>
                <a:cubicBezTo>
                  <a:pt x="5914487" y="5582673"/>
                  <a:pt x="5914399" y="5583057"/>
                  <a:pt x="5914311" y="5583249"/>
                </a:cubicBezTo>
                <a:cubicBezTo>
                  <a:pt x="5914135" y="5584016"/>
                  <a:pt x="5914047" y="5584591"/>
                  <a:pt x="5913784" y="5585358"/>
                </a:cubicBezTo>
                <a:lnTo>
                  <a:pt x="5913520" y="5585742"/>
                </a:lnTo>
                <a:lnTo>
                  <a:pt x="5913168" y="5585933"/>
                </a:lnTo>
                <a:cubicBezTo>
                  <a:pt x="5912641" y="5586124"/>
                  <a:pt x="5912113" y="5586509"/>
                  <a:pt x="5911586" y="5586700"/>
                </a:cubicBezTo>
                <a:cubicBezTo>
                  <a:pt x="5912377" y="5593604"/>
                  <a:pt x="5909828" y="5591686"/>
                  <a:pt x="5914135" y="5599164"/>
                </a:cubicBezTo>
                <a:cubicBezTo>
                  <a:pt x="5911234" y="5603384"/>
                  <a:pt x="5910707" y="5600891"/>
                  <a:pt x="5907806" y="5603000"/>
                </a:cubicBezTo>
                <a:cubicBezTo>
                  <a:pt x="5908157" y="5606069"/>
                  <a:pt x="5906663" y="5606260"/>
                  <a:pt x="5906575" y="5608562"/>
                </a:cubicBezTo>
                <a:cubicBezTo>
                  <a:pt x="5908421" y="5608370"/>
                  <a:pt x="5910179" y="5608178"/>
                  <a:pt x="5910355" y="5610287"/>
                </a:cubicBezTo>
                <a:cubicBezTo>
                  <a:pt x="5908597" y="5614506"/>
                  <a:pt x="5907278" y="5607986"/>
                  <a:pt x="5906575" y="5612205"/>
                </a:cubicBezTo>
                <a:cubicBezTo>
                  <a:pt x="5907718" y="5612972"/>
                  <a:pt x="5908773" y="5613739"/>
                  <a:pt x="5909036" y="5615849"/>
                </a:cubicBezTo>
                <a:lnTo>
                  <a:pt x="5909037" y="5615849"/>
                </a:lnTo>
                <a:cubicBezTo>
                  <a:pt x="5915279" y="5614315"/>
                  <a:pt x="5916422" y="5616040"/>
                  <a:pt x="5921521" y="5614123"/>
                </a:cubicBezTo>
                <a:cubicBezTo>
                  <a:pt x="5921521" y="5612972"/>
                  <a:pt x="5921521" y="5611630"/>
                  <a:pt x="5921521" y="5610287"/>
                </a:cubicBezTo>
                <a:lnTo>
                  <a:pt x="5921872" y="5610287"/>
                </a:lnTo>
                <a:cubicBezTo>
                  <a:pt x="5921785" y="5610096"/>
                  <a:pt x="5921785" y="5609904"/>
                  <a:pt x="5921697" y="5609520"/>
                </a:cubicBezTo>
                <a:lnTo>
                  <a:pt x="5921697" y="5609329"/>
                </a:lnTo>
                <a:lnTo>
                  <a:pt x="5921697" y="5608370"/>
                </a:lnTo>
                <a:cubicBezTo>
                  <a:pt x="5921785" y="5607027"/>
                  <a:pt x="5921872" y="5605302"/>
                  <a:pt x="5922927" y="5603959"/>
                </a:cubicBezTo>
                <a:lnTo>
                  <a:pt x="5923279" y="5603576"/>
                </a:lnTo>
                <a:lnTo>
                  <a:pt x="5923718" y="5603767"/>
                </a:lnTo>
                <a:cubicBezTo>
                  <a:pt x="5924685" y="5604343"/>
                  <a:pt x="5925739" y="5604918"/>
                  <a:pt x="5926882" y="5606069"/>
                </a:cubicBezTo>
                <a:lnTo>
                  <a:pt x="5926881" y="5606068"/>
                </a:lnTo>
                <a:lnTo>
                  <a:pt x="5926883" y="5606069"/>
                </a:lnTo>
                <a:cubicBezTo>
                  <a:pt x="5926883" y="5606069"/>
                  <a:pt x="5926444" y="5604726"/>
                  <a:pt x="5926444" y="5604726"/>
                </a:cubicBezTo>
                <a:cubicBezTo>
                  <a:pt x="5924861" y="5599932"/>
                  <a:pt x="5923631" y="5594755"/>
                  <a:pt x="5924070" y="5586892"/>
                </a:cubicBezTo>
                <a:cubicBezTo>
                  <a:pt x="5923191" y="5586700"/>
                  <a:pt x="5922224" y="5586509"/>
                  <a:pt x="5921257" y="5586317"/>
                </a:cubicBezTo>
                <a:cubicBezTo>
                  <a:pt x="5919938" y="5586125"/>
                  <a:pt x="5918532" y="5585933"/>
                  <a:pt x="5917125" y="5585358"/>
                </a:cubicBezTo>
                <a:lnTo>
                  <a:pt x="5916510" y="5584975"/>
                </a:lnTo>
                <a:lnTo>
                  <a:pt x="5915543" y="5583249"/>
                </a:lnTo>
                <a:cubicBezTo>
                  <a:pt x="5915455" y="5583057"/>
                  <a:pt x="5915631" y="5582673"/>
                  <a:pt x="5915543" y="5582290"/>
                </a:cubicBezTo>
                <a:lnTo>
                  <a:pt x="5915542" y="5582291"/>
                </a:lnTo>
                <a:close/>
                <a:moveTo>
                  <a:pt x="5408385" y="5581331"/>
                </a:moveTo>
                <a:lnTo>
                  <a:pt x="5403550" y="5582864"/>
                </a:lnTo>
                <a:lnTo>
                  <a:pt x="5402408" y="5582482"/>
                </a:lnTo>
                <a:lnTo>
                  <a:pt x="5402407" y="5582482"/>
                </a:lnTo>
                <a:cubicBezTo>
                  <a:pt x="5399066" y="5585933"/>
                  <a:pt x="5406100" y="5589002"/>
                  <a:pt x="5407330" y="5591686"/>
                </a:cubicBezTo>
                <a:lnTo>
                  <a:pt x="5407330" y="5591685"/>
                </a:lnTo>
                <a:lnTo>
                  <a:pt x="5407331" y="5591686"/>
                </a:lnTo>
                <a:cubicBezTo>
                  <a:pt x="5406276" y="5586509"/>
                  <a:pt x="5409265" y="5587084"/>
                  <a:pt x="5408738" y="5582482"/>
                </a:cubicBezTo>
                <a:lnTo>
                  <a:pt x="5408386" y="5581331"/>
                </a:lnTo>
                <a:close/>
                <a:moveTo>
                  <a:pt x="5909036" y="5578838"/>
                </a:moveTo>
                <a:cubicBezTo>
                  <a:pt x="5909344" y="5581714"/>
                  <a:pt x="5908640" y="5583967"/>
                  <a:pt x="5908377" y="5585070"/>
                </a:cubicBezTo>
                <a:lnTo>
                  <a:pt x="5908378" y="5585070"/>
                </a:lnTo>
                <a:lnTo>
                  <a:pt x="5910355" y="5584399"/>
                </a:lnTo>
                <a:lnTo>
                  <a:pt x="5910355" y="5585166"/>
                </a:lnTo>
                <a:lnTo>
                  <a:pt x="5910356" y="5585165"/>
                </a:lnTo>
                <a:lnTo>
                  <a:pt x="5910356" y="5585166"/>
                </a:lnTo>
                <a:cubicBezTo>
                  <a:pt x="5911147" y="5584591"/>
                  <a:pt x="5911763" y="5584016"/>
                  <a:pt x="5912554" y="5583824"/>
                </a:cubicBezTo>
                <a:cubicBezTo>
                  <a:pt x="5912730" y="5583249"/>
                  <a:pt x="5912818" y="5582673"/>
                  <a:pt x="5912993" y="5582098"/>
                </a:cubicBezTo>
                <a:cubicBezTo>
                  <a:pt x="5913081" y="5581523"/>
                  <a:pt x="5913521" y="5580947"/>
                  <a:pt x="5913785" y="5580180"/>
                </a:cubicBezTo>
                <a:lnTo>
                  <a:pt x="5913784" y="5580180"/>
                </a:lnTo>
                <a:lnTo>
                  <a:pt x="5912729" y="5580755"/>
                </a:lnTo>
                <a:lnTo>
                  <a:pt x="5909037" y="5578838"/>
                </a:lnTo>
                <a:close/>
                <a:moveTo>
                  <a:pt x="5760555" y="5578838"/>
                </a:moveTo>
                <a:cubicBezTo>
                  <a:pt x="5760204" y="5585742"/>
                  <a:pt x="5756248" y="5592262"/>
                  <a:pt x="5761786" y="5597439"/>
                </a:cubicBezTo>
                <a:cubicBezTo>
                  <a:pt x="5757918" y="5596864"/>
                  <a:pt x="5760028" y="5618533"/>
                  <a:pt x="5762929" y="5617766"/>
                </a:cubicBezTo>
                <a:cubicBezTo>
                  <a:pt x="5762929" y="5623136"/>
                  <a:pt x="5763281" y="5629080"/>
                  <a:pt x="5759413" y="5628889"/>
                </a:cubicBezTo>
                <a:cubicBezTo>
                  <a:pt x="5759940" y="5637422"/>
                  <a:pt x="5760489" y="5644278"/>
                  <a:pt x="5761401" y="5650198"/>
                </a:cubicBezTo>
                <a:lnTo>
                  <a:pt x="5765565" y="5665898"/>
                </a:lnTo>
                <a:lnTo>
                  <a:pt x="5762902" y="5664919"/>
                </a:lnTo>
                <a:lnTo>
                  <a:pt x="5762902" y="5664920"/>
                </a:lnTo>
                <a:lnTo>
                  <a:pt x="5762901" y="5664919"/>
                </a:lnTo>
                <a:cubicBezTo>
                  <a:pt x="5761747" y="5667913"/>
                  <a:pt x="5764401" y="5680425"/>
                  <a:pt x="5764336" y="5680857"/>
                </a:cubicBezTo>
                <a:cubicBezTo>
                  <a:pt x="5764072" y="5682199"/>
                  <a:pt x="5761171" y="5683158"/>
                  <a:pt x="5760555" y="5684309"/>
                </a:cubicBezTo>
                <a:cubicBezTo>
                  <a:pt x="5758885" y="5687761"/>
                  <a:pt x="5763456" y="5688144"/>
                  <a:pt x="5758006" y="5693705"/>
                </a:cubicBezTo>
                <a:cubicBezTo>
                  <a:pt x="5761259" y="5699075"/>
                  <a:pt x="5766709" y="5715758"/>
                  <a:pt x="5762929" y="5719785"/>
                </a:cubicBezTo>
                <a:cubicBezTo>
                  <a:pt x="5764775" y="5723812"/>
                  <a:pt x="5766006" y="5717292"/>
                  <a:pt x="5766709" y="5721511"/>
                </a:cubicBezTo>
                <a:cubicBezTo>
                  <a:pt x="5766182" y="5728990"/>
                  <a:pt x="5765127" y="5738386"/>
                  <a:pt x="5765566" y="5741838"/>
                </a:cubicBezTo>
                <a:lnTo>
                  <a:pt x="5765567" y="5741838"/>
                </a:lnTo>
                <a:lnTo>
                  <a:pt x="5766708" y="5741838"/>
                </a:lnTo>
                <a:lnTo>
                  <a:pt x="5764324" y="5744714"/>
                </a:lnTo>
                <a:cubicBezTo>
                  <a:pt x="5763764" y="5745050"/>
                  <a:pt x="5763808" y="5745961"/>
                  <a:pt x="5765566" y="5751043"/>
                </a:cubicBezTo>
                <a:cubicBezTo>
                  <a:pt x="5767544" y="5750467"/>
                  <a:pt x="5768533" y="5751330"/>
                  <a:pt x="5769324" y="5751906"/>
                </a:cubicBezTo>
                <a:lnTo>
                  <a:pt x="5769325" y="5751906"/>
                </a:lnTo>
                <a:lnTo>
                  <a:pt x="5771896" y="5751043"/>
                </a:lnTo>
                <a:lnTo>
                  <a:pt x="5771896" y="5752961"/>
                </a:lnTo>
                <a:lnTo>
                  <a:pt x="5771897" y="5752961"/>
                </a:lnTo>
                <a:lnTo>
                  <a:pt x="5773038" y="5752961"/>
                </a:lnTo>
                <a:lnTo>
                  <a:pt x="5770489" y="5758522"/>
                </a:lnTo>
                <a:lnTo>
                  <a:pt x="5770489" y="5760439"/>
                </a:lnTo>
                <a:lnTo>
                  <a:pt x="5770490" y="5760439"/>
                </a:lnTo>
                <a:lnTo>
                  <a:pt x="5771895" y="5760439"/>
                </a:lnTo>
                <a:lnTo>
                  <a:pt x="5762929" y="5762165"/>
                </a:lnTo>
                <a:lnTo>
                  <a:pt x="5758116" y="5769044"/>
                </a:lnTo>
                <a:lnTo>
                  <a:pt x="5751853" y="5767727"/>
                </a:lnTo>
                <a:cubicBezTo>
                  <a:pt x="5752557" y="5766001"/>
                  <a:pt x="5753348" y="5764658"/>
                  <a:pt x="5751853" y="5764083"/>
                </a:cubicBezTo>
                <a:lnTo>
                  <a:pt x="5751852" y="5764084"/>
                </a:lnTo>
                <a:lnTo>
                  <a:pt x="5751852" y="5764083"/>
                </a:lnTo>
                <a:lnTo>
                  <a:pt x="5750973" y="5764920"/>
                </a:lnTo>
                <a:lnTo>
                  <a:pt x="5750622" y="5762165"/>
                </a:lnTo>
                <a:lnTo>
                  <a:pt x="5752469" y="5761398"/>
                </a:lnTo>
                <a:lnTo>
                  <a:pt x="5751853" y="5758522"/>
                </a:lnTo>
                <a:cubicBezTo>
                  <a:pt x="5752820" y="5755454"/>
                  <a:pt x="5749040" y="5745865"/>
                  <a:pt x="5747897" y="5742605"/>
                </a:cubicBezTo>
                <a:lnTo>
                  <a:pt x="5747896" y="5742605"/>
                </a:lnTo>
                <a:cubicBezTo>
                  <a:pt x="5747105" y="5747016"/>
                  <a:pt x="5742622" y="5738770"/>
                  <a:pt x="5743061" y="5743756"/>
                </a:cubicBezTo>
                <a:cubicBezTo>
                  <a:pt x="5743764" y="5746249"/>
                  <a:pt x="5745435" y="5755454"/>
                  <a:pt x="5749215" y="5758522"/>
                </a:cubicBezTo>
                <a:lnTo>
                  <a:pt x="5748687" y="5760439"/>
                </a:lnTo>
                <a:lnTo>
                  <a:pt x="5749215" y="5762165"/>
                </a:lnTo>
                <a:cubicBezTo>
                  <a:pt x="5749567" y="5767535"/>
                  <a:pt x="5749039" y="5768494"/>
                  <a:pt x="5746841" y="5766001"/>
                </a:cubicBezTo>
                <a:cubicBezTo>
                  <a:pt x="5751940" y="5775972"/>
                  <a:pt x="5749567" y="5788437"/>
                  <a:pt x="5749215" y="5795532"/>
                </a:cubicBezTo>
                <a:lnTo>
                  <a:pt x="5749216" y="5795531"/>
                </a:lnTo>
                <a:lnTo>
                  <a:pt x="5749216" y="5795532"/>
                </a:lnTo>
                <a:lnTo>
                  <a:pt x="5750545" y="5794813"/>
                </a:lnTo>
                <a:lnTo>
                  <a:pt x="5752995" y="5795532"/>
                </a:lnTo>
                <a:lnTo>
                  <a:pt x="5752994" y="5795531"/>
                </a:lnTo>
                <a:lnTo>
                  <a:pt x="5752996" y="5795532"/>
                </a:lnTo>
                <a:cubicBezTo>
                  <a:pt x="5753699" y="5791314"/>
                  <a:pt x="5750798" y="5792848"/>
                  <a:pt x="5750622" y="5789971"/>
                </a:cubicBezTo>
                <a:cubicBezTo>
                  <a:pt x="5755018" y="5789396"/>
                  <a:pt x="5750447" y="5784985"/>
                  <a:pt x="5752996" y="5784410"/>
                </a:cubicBezTo>
                <a:lnTo>
                  <a:pt x="5759577" y="5784745"/>
                </a:lnTo>
                <a:lnTo>
                  <a:pt x="5765566" y="5789971"/>
                </a:lnTo>
                <a:cubicBezTo>
                  <a:pt x="5765742" y="5798601"/>
                  <a:pt x="5764336" y="5803011"/>
                  <a:pt x="5769259" y="5808572"/>
                </a:cubicBezTo>
                <a:cubicBezTo>
                  <a:pt x="5767500" y="5810107"/>
                  <a:pt x="5766533" y="5813175"/>
                  <a:pt x="5766709" y="5817777"/>
                </a:cubicBezTo>
                <a:cubicBezTo>
                  <a:pt x="5768204" y="5817394"/>
                  <a:pt x="5769083" y="5818352"/>
                  <a:pt x="5769259" y="5819695"/>
                </a:cubicBezTo>
                <a:cubicBezTo>
                  <a:pt x="5763456" y="5827557"/>
                  <a:pt x="5775500" y="5845775"/>
                  <a:pt x="5766709" y="5853062"/>
                </a:cubicBezTo>
                <a:cubicBezTo>
                  <a:pt x="5773566" y="5854404"/>
                  <a:pt x="5766182" y="5858623"/>
                  <a:pt x="5769259" y="5862075"/>
                </a:cubicBezTo>
                <a:lnTo>
                  <a:pt x="5769260" y="5862074"/>
                </a:lnTo>
                <a:lnTo>
                  <a:pt x="5769260" y="5862075"/>
                </a:lnTo>
                <a:cubicBezTo>
                  <a:pt x="5771457" y="5862458"/>
                  <a:pt x="5773743" y="5862842"/>
                  <a:pt x="5779193" y="5860349"/>
                </a:cubicBezTo>
                <a:cubicBezTo>
                  <a:pt x="5781215" y="5843282"/>
                  <a:pt x="5781303" y="5834461"/>
                  <a:pt x="5780600" y="5815860"/>
                </a:cubicBezTo>
                <a:cubicBezTo>
                  <a:pt x="5780336" y="5809148"/>
                  <a:pt x="5777611" y="5800902"/>
                  <a:pt x="5778051" y="5795532"/>
                </a:cubicBezTo>
                <a:cubicBezTo>
                  <a:pt x="5778314" y="5791889"/>
                  <a:pt x="5780952" y="5789396"/>
                  <a:pt x="5778051" y="5778849"/>
                </a:cubicBezTo>
                <a:cubicBezTo>
                  <a:pt x="5777611" y="5777315"/>
                  <a:pt x="5775677" y="5777698"/>
                  <a:pt x="5775413" y="5775205"/>
                </a:cubicBezTo>
                <a:cubicBezTo>
                  <a:pt x="5774710" y="5768110"/>
                  <a:pt x="5776996" y="5764850"/>
                  <a:pt x="5774446" y="5758905"/>
                </a:cubicBezTo>
                <a:lnTo>
                  <a:pt x="5774445" y="5758905"/>
                </a:lnTo>
                <a:lnTo>
                  <a:pt x="5770490" y="5760438"/>
                </a:lnTo>
                <a:lnTo>
                  <a:pt x="5772688" y="5757947"/>
                </a:lnTo>
                <a:lnTo>
                  <a:pt x="5775399" y="5758519"/>
                </a:lnTo>
                <a:lnTo>
                  <a:pt x="5775413" y="5758522"/>
                </a:lnTo>
                <a:lnTo>
                  <a:pt x="5775413" y="5756604"/>
                </a:lnTo>
                <a:cubicBezTo>
                  <a:pt x="5775237" y="5755070"/>
                  <a:pt x="5774270" y="5754878"/>
                  <a:pt x="5774270" y="5752961"/>
                </a:cubicBezTo>
                <a:lnTo>
                  <a:pt x="5776204" y="5752002"/>
                </a:lnTo>
                <a:lnTo>
                  <a:pt x="5774270" y="5751043"/>
                </a:lnTo>
                <a:cubicBezTo>
                  <a:pt x="5773831" y="5747975"/>
                  <a:pt x="5775325" y="5747783"/>
                  <a:pt x="5776820" y="5747399"/>
                </a:cubicBezTo>
                <a:cubicBezTo>
                  <a:pt x="5774974" y="5737811"/>
                  <a:pt x="5782798" y="5740112"/>
                  <a:pt x="5778051" y="5728798"/>
                </a:cubicBezTo>
                <a:lnTo>
                  <a:pt x="5783313" y="5729325"/>
                </a:lnTo>
                <a:lnTo>
                  <a:pt x="5787984" y="5730716"/>
                </a:lnTo>
                <a:lnTo>
                  <a:pt x="5787983" y="5730715"/>
                </a:lnTo>
                <a:lnTo>
                  <a:pt x="5787985" y="5730716"/>
                </a:lnTo>
                <a:cubicBezTo>
                  <a:pt x="5786314" y="5726497"/>
                  <a:pt x="5785787" y="5720361"/>
                  <a:pt x="5784204" y="5715950"/>
                </a:cubicBezTo>
                <a:lnTo>
                  <a:pt x="5784203" y="5715950"/>
                </a:lnTo>
                <a:lnTo>
                  <a:pt x="5778676" y="5717843"/>
                </a:lnTo>
                <a:lnTo>
                  <a:pt x="5771897" y="5710389"/>
                </a:lnTo>
                <a:cubicBezTo>
                  <a:pt x="5775501" y="5698308"/>
                  <a:pt x="5771721" y="5684884"/>
                  <a:pt x="5769260" y="5669735"/>
                </a:cubicBezTo>
                <a:cubicBezTo>
                  <a:pt x="5774974" y="5669735"/>
                  <a:pt x="5770490" y="5659955"/>
                  <a:pt x="5776820" y="5665899"/>
                </a:cubicBezTo>
                <a:cubicBezTo>
                  <a:pt x="5775941" y="5660913"/>
                  <a:pt x="5779193" y="5662256"/>
                  <a:pt x="5779193" y="5658612"/>
                </a:cubicBezTo>
                <a:cubicBezTo>
                  <a:pt x="5776732" y="5659188"/>
                  <a:pt x="5775325" y="5658229"/>
                  <a:pt x="5775413" y="5654777"/>
                </a:cubicBezTo>
                <a:cubicBezTo>
                  <a:pt x="5768951" y="5658085"/>
                  <a:pt x="5765952" y="5642947"/>
                  <a:pt x="5769529" y="5635900"/>
                </a:cubicBezTo>
                <a:lnTo>
                  <a:pt x="5775411" y="5632533"/>
                </a:lnTo>
                <a:lnTo>
                  <a:pt x="5774885" y="5635409"/>
                </a:lnTo>
                <a:lnTo>
                  <a:pt x="5774886" y="5635408"/>
                </a:lnTo>
                <a:lnTo>
                  <a:pt x="5774886" y="5635409"/>
                </a:lnTo>
                <a:lnTo>
                  <a:pt x="5776819" y="5634450"/>
                </a:lnTo>
                <a:lnTo>
                  <a:pt x="5777807" y="5638477"/>
                </a:lnTo>
                <a:cubicBezTo>
                  <a:pt x="5777895" y="5640203"/>
                  <a:pt x="5778049" y="5641833"/>
                  <a:pt x="5779192" y="5641929"/>
                </a:cubicBezTo>
                <a:lnTo>
                  <a:pt x="5779192" y="5641928"/>
                </a:lnTo>
                <a:lnTo>
                  <a:pt x="5779193" y="5641929"/>
                </a:lnTo>
                <a:cubicBezTo>
                  <a:pt x="5779633" y="5639052"/>
                  <a:pt x="5781479" y="5643463"/>
                  <a:pt x="5781831" y="5640011"/>
                </a:cubicBezTo>
                <a:cubicBezTo>
                  <a:pt x="5778930" y="5640395"/>
                  <a:pt x="5780424" y="5634642"/>
                  <a:pt x="5778051" y="5634450"/>
                </a:cubicBezTo>
                <a:lnTo>
                  <a:pt x="5778666" y="5631573"/>
                </a:lnTo>
                <a:lnTo>
                  <a:pt x="5776820" y="5630806"/>
                </a:lnTo>
                <a:cubicBezTo>
                  <a:pt x="5776204" y="5628122"/>
                  <a:pt x="5774886" y="5626012"/>
                  <a:pt x="5774270" y="5623328"/>
                </a:cubicBezTo>
                <a:cubicBezTo>
                  <a:pt x="5776029" y="5623519"/>
                  <a:pt x="5777787" y="5623711"/>
                  <a:pt x="5778051" y="5621410"/>
                </a:cubicBezTo>
                <a:cubicBezTo>
                  <a:pt x="5775150" y="5618725"/>
                  <a:pt x="5775677" y="5616424"/>
                  <a:pt x="5778051" y="5614123"/>
                </a:cubicBezTo>
                <a:cubicBezTo>
                  <a:pt x="5775501" y="5605493"/>
                  <a:pt x="5772512" y="5598973"/>
                  <a:pt x="5775413" y="5588043"/>
                </a:cubicBezTo>
                <a:cubicBezTo>
                  <a:pt x="5769611" y="5582673"/>
                  <a:pt x="5765831" y="5582290"/>
                  <a:pt x="5760556" y="5578838"/>
                </a:cubicBezTo>
                <a:close/>
                <a:moveTo>
                  <a:pt x="5406188" y="5570209"/>
                </a:moveTo>
                <a:cubicBezTo>
                  <a:pt x="5404869" y="5570592"/>
                  <a:pt x="5403726" y="5571167"/>
                  <a:pt x="5402583" y="5571935"/>
                </a:cubicBezTo>
                <a:cubicBezTo>
                  <a:pt x="5403638" y="5577304"/>
                  <a:pt x="5405748" y="5571359"/>
                  <a:pt x="5402407" y="5578838"/>
                </a:cubicBezTo>
                <a:lnTo>
                  <a:pt x="5402407" y="5579222"/>
                </a:lnTo>
                <a:cubicBezTo>
                  <a:pt x="5403023" y="5579222"/>
                  <a:pt x="5403462" y="5579413"/>
                  <a:pt x="5403989" y="5579604"/>
                </a:cubicBezTo>
                <a:cubicBezTo>
                  <a:pt x="5404869" y="5579989"/>
                  <a:pt x="5405484" y="5580180"/>
                  <a:pt x="5405924" y="5579989"/>
                </a:cubicBezTo>
                <a:lnTo>
                  <a:pt x="5405925" y="5579989"/>
                </a:lnTo>
                <a:cubicBezTo>
                  <a:pt x="5404782" y="5574236"/>
                  <a:pt x="5409617" y="5576920"/>
                  <a:pt x="5408738" y="5571551"/>
                </a:cubicBezTo>
                <a:cubicBezTo>
                  <a:pt x="5407595" y="5571743"/>
                  <a:pt x="5406980" y="5571167"/>
                  <a:pt x="5406540" y="5570209"/>
                </a:cubicBezTo>
                <a:lnTo>
                  <a:pt x="5406539" y="5570209"/>
                </a:lnTo>
                <a:cubicBezTo>
                  <a:pt x="5406450" y="5570399"/>
                  <a:pt x="5406275" y="5570209"/>
                  <a:pt x="5406188" y="5570209"/>
                </a:cubicBezTo>
                <a:close/>
                <a:moveTo>
                  <a:pt x="91535" y="5569609"/>
                </a:moveTo>
                <a:lnTo>
                  <a:pt x="96484" y="5580685"/>
                </a:lnTo>
                <a:lnTo>
                  <a:pt x="89260" y="5590057"/>
                </a:lnTo>
                <a:lnTo>
                  <a:pt x="84431" y="5579123"/>
                </a:lnTo>
                <a:close/>
                <a:moveTo>
                  <a:pt x="5402100" y="5566062"/>
                </a:moveTo>
                <a:cubicBezTo>
                  <a:pt x="5400583" y="5566038"/>
                  <a:pt x="5399594" y="5566853"/>
                  <a:pt x="5401177" y="5569442"/>
                </a:cubicBezTo>
                <a:lnTo>
                  <a:pt x="5401001" y="5570784"/>
                </a:lnTo>
                <a:lnTo>
                  <a:pt x="5401002" y="5570783"/>
                </a:lnTo>
                <a:lnTo>
                  <a:pt x="5401002" y="5570784"/>
                </a:lnTo>
                <a:cubicBezTo>
                  <a:pt x="5402496" y="5569442"/>
                  <a:pt x="5404255" y="5568866"/>
                  <a:pt x="5405925" y="5568291"/>
                </a:cubicBezTo>
                <a:cubicBezTo>
                  <a:pt x="5406189" y="5568291"/>
                  <a:pt x="5406540" y="5568099"/>
                  <a:pt x="5406804" y="5568099"/>
                </a:cubicBezTo>
                <a:lnTo>
                  <a:pt x="5406189" y="5567716"/>
                </a:lnTo>
                <a:cubicBezTo>
                  <a:pt x="5405661" y="5566949"/>
                  <a:pt x="5403617" y="5566086"/>
                  <a:pt x="5402101" y="5566062"/>
                </a:cubicBezTo>
                <a:close/>
                <a:moveTo>
                  <a:pt x="5883982" y="5565990"/>
                </a:moveTo>
                <a:cubicBezTo>
                  <a:pt x="5883367" y="5568291"/>
                  <a:pt x="5880905" y="5576920"/>
                  <a:pt x="5882839" y="5577112"/>
                </a:cubicBezTo>
                <a:lnTo>
                  <a:pt x="5882840" y="5577112"/>
                </a:lnTo>
                <a:cubicBezTo>
                  <a:pt x="5883104" y="5574044"/>
                  <a:pt x="5885565" y="5575770"/>
                  <a:pt x="5886532" y="5577112"/>
                </a:cubicBezTo>
                <a:cubicBezTo>
                  <a:pt x="5887675" y="5568483"/>
                  <a:pt x="5884510" y="5575195"/>
                  <a:pt x="5883983" y="5571551"/>
                </a:cubicBezTo>
                <a:cubicBezTo>
                  <a:pt x="5884159" y="5569250"/>
                  <a:pt x="5886181" y="5567332"/>
                  <a:pt x="5883983" y="5565990"/>
                </a:cubicBezTo>
                <a:lnTo>
                  <a:pt x="5883982" y="5565994"/>
                </a:lnTo>
                <a:close/>
                <a:moveTo>
                  <a:pt x="5190279" y="5564072"/>
                </a:moveTo>
                <a:lnTo>
                  <a:pt x="5187905" y="5575194"/>
                </a:lnTo>
                <a:lnTo>
                  <a:pt x="5185884" y="5574236"/>
                </a:lnTo>
                <a:lnTo>
                  <a:pt x="5185883" y="5574236"/>
                </a:lnTo>
                <a:lnTo>
                  <a:pt x="5185268" y="5577111"/>
                </a:lnTo>
                <a:lnTo>
                  <a:pt x="5182148" y="5575674"/>
                </a:lnTo>
                <a:lnTo>
                  <a:pt x="5182147" y="5575674"/>
                </a:lnTo>
                <a:cubicBezTo>
                  <a:pt x="5181158" y="5576297"/>
                  <a:pt x="5180785" y="5577687"/>
                  <a:pt x="5182719" y="5578838"/>
                </a:cubicBezTo>
                <a:lnTo>
                  <a:pt x="5182720" y="5578837"/>
                </a:lnTo>
                <a:lnTo>
                  <a:pt x="5182720" y="5578838"/>
                </a:lnTo>
                <a:lnTo>
                  <a:pt x="5184125" y="5577113"/>
                </a:lnTo>
                <a:lnTo>
                  <a:pt x="5185268" y="5580756"/>
                </a:lnTo>
                <a:lnTo>
                  <a:pt x="5185269" y="5580755"/>
                </a:lnTo>
                <a:lnTo>
                  <a:pt x="5185269" y="5580756"/>
                </a:lnTo>
                <a:lnTo>
                  <a:pt x="5186500" y="5579797"/>
                </a:lnTo>
                <a:lnTo>
                  <a:pt x="5187905" y="5578838"/>
                </a:lnTo>
                <a:lnTo>
                  <a:pt x="5189047" y="5581139"/>
                </a:lnTo>
                <a:lnTo>
                  <a:pt x="5189048" y="5581138"/>
                </a:lnTo>
                <a:lnTo>
                  <a:pt x="5189049" y="5581139"/>
                </a:lnTo>
                <a:lnTo>
                  <a:pt x="5192828" y="5577112"/>
                </a:lnTo>
                <a:lnTo>
                  <a:pt x="5194674" y="5577879"/>
                </a:lnTo>
                <a:lnTo>
                  <a:pt x="5194674" y="5577878"/>
                </a:lnTo>
                <a:lnTo>
                  <a:pt x="5194676" y="5577879"/>
                </a:lnTo>
                <a:lnTo>
                  <a:pt x="5194060" y="5575195"/>
                </a:lnTo>
                <a:lnTo>
                  <a:pt x="5194060" y="5571551"/>
                </a:lnTo>
                <a:lnTo>
                  <a:pt x="5197278" y="5574379"/>
                </a:lnTo>
                <a:lnTo>
                  <a:pt x="5197279" y="5574379"/>
                </a:lnTo>
                <a:cubicBezTo>
                  <a:pt x="5198236" y="5574523"/>
                  <a:pt x="5198939" y="5573373"/>
                  <a:pt x="5198983" y="5569442"/>
                </a:cubicBezTo>
                <a:cubicBezTo>
                  <a:pt x="5193005" y="5570592"/>
                  <a:pt x="5198104" y="5562730"/>
                  <a:pt x="5190280" y="5564072"/>
                </a:cubicBezTo>
                <a:close/>
                <a:moveTo>
                  <a:pt x="6027628" y="5560429"/>
                </a:moveTo>
                <a:lnTo>
                  <a:pt x="6028859" y="5571550"/>
                </a:lnTo>
                <a:lnTo>
                  <a:pt x="6026958" y="5570472"/>
                </a:lnTo>
                <a:lnTo>
                  <a:pt x="6026957" y="5570472"/>
                </a:lnTo>
                <a:cubicBezTo>
                  <a:pt x="6026506" y="5570352"/>
                  <a:pt x="6026265" y="5570880"/>
                  <a:pt x="6026309" y="5573277"/>
                </a:cubicBezTo>
                <a:lnTo>
                  <a:pt x="6026310" y="5573276"/>
                </a:lnTo>
                <a:lnTo>
                  <a:pt x="6026310" y="5573277"/>
                </a:lnTo>
                <a:cubicBezTo>
                  <a:pt x="6027981" y="5573277"/>
                  <a:pt x="6029036" y="5572510"/>
                  <a:pt x="6030003" y="5571551"/>
                </a:cubicBezTo>
                <a:lnTo>
                  <a:pt x="6028860" y="5564072"/>
                </a:lnTo>
                <a:lnTo>
                  <a:pt x="6030913" y="5565438"/>
                </a:lnTo>
                <a:lnTo>
                  <a:pt x="6030914" y="5565438"/>
                </a:lnTo>
                <a:cubicBezTo>
                  <a:pt x="6031563" y="5565798"/>
                  <a:pt x="6032156" y="5565702"/>
                  <a:pt x="6032640" y="5564072"/>
                </a:cubicBezTo>
                <a:cubicBezTo>
                  <a:pt x="6030618" y="5563305"/>
                  <a:pt x="6031585" y="5558127"/>
                  <a:pt x="6027629" y="5560429"/>
                </a:cubicBezTo>
                <a:close/>
                <a:moveTo>
                  <a:pt x="6277624" y="5560404"/>
                </a:moveTo>
                <a:cubicBezTo>
                  <a:pt x="6276833" y="5562202"/>
                  <a:pt x="6276723" y="5564935"/>
                  <a:pt x="6278437" y="5565990"/>
                </a:cubicBezTo>
                <a:lnTo>
                  <a:pt x="6278438" y="5565988"/>
                </a:lnTo>
                <a:lnTo>
                  <a:pt x="6278438" y="5565990"/>
                </a:lnTo>
                <a:cubicBezTo>
                  <a:pt x="6278086" y="5562346"/>
                  <a:pt x="6280020" y="5562155"/>
                  <a:pt x="6280900" y="5560429"/>
                </a:cubicBezTo>
                <a:lnTo>
                  <a:pt x="6280899" y="5560429"/>
                </a:lnTo>
                <a:cubicBezTo>
                  <a:pt x="6279888" y="5557744"/>
                  <a:pt x="6278415" y="5558607"/>
                  <a:pt x="6277624" y="5560404"/>
                </a:cubicBezTo>
                <a:close/>
                <a:moveTo>
                  <a:pt x="5924069" y="5558319"/>
                </a:moveTo>
                <a:cubicBezTo>
                  <a:pt x="5924157" y="5563497"/>
                  <a:pt x="5922926" y="5570017"/>
                  <a:pt x="5920289" y="5565990"/>
                </a:cubicBezTo>
                <a:lnTo>
                  <a:pt x="5920289" y="5571550"/>
                </a:lnTo>
                <a:lnTo>
                  <a:pt x="5918356" y="5570400"/>
                </a:lnTo>
                <a:lnTo>
                  <a:pt x="5918355" y="5570399"/>
                </a:lnTo>
                <a:cubicBezTo>
                  <a:pt x="5918355" y="5570399"/>
                  <a:pt x="5919146" y="5573277"/>
                  <a:pt x="5919146" y="5573277"/>
                </a:cubicBezTo>
                <a:cubicBezTo>
                  <a:pt x="5917740" y="5575770"/>
                  <a:pt x="5917652" y="5577879"/>
                  <a:pt x="5918882" y="5580372"/>
                </a:cubicBezTo>
                <a:cubicBezTo>
                  <a:pt x="5919762" y="5580756"/>
                  <a:pt x="5920729" y="5580756"/>
                  <a:pt x="5921696" y="5580947"/>
                </a:cubicBezTo>
                <a:cubicBezTo>
                  <a:pt x="5922838" y="5581139"/>
                  <a:pt x="5923893" y="5581331"/>
                  <a:pt x="5925036" y="5581715"/>
                </a:cubicBezTo>
                <a:lnTo>
                  <a:pt x="5925036" y="5581714"/>
                </a:lnTo>
                <a:lnTo>
                  <a:pt x="5925037" y="5581715"/>
                </a:lnTo>
                <a:cubicBezTo>
                  <a:pt x="5924773" y="5577687"/>
                  <a:pt x="5921521" y="5577879"/>
                  <a:pt x="5921521" y="5573277"/>
                </a:cubicBezTo>
                <a:lnTo>
                  <a:pt x="5922927" y="5573277"/>
                </a:lnTo>
                <a:lnTo>
                  <a:pt x="5922927" y="5571551"/>
                </a:lnTo>
                <a:cubicBezTo>
                  <a:pt x="5922488" y="5566949"/>
                  <a:pt x="5928290" y="5562346"/>
                  <a:pt x="5924070" y="5558319"/>
                </a:cubicBezTo>
                <a:lnTo>
                  <a:pt x="5924069" y="5558323"/>
                </a:lnTo>
                <a:close/>
                <a:moveTo>
                  <a:pt x="6296860" y="5557924"/>
                </a:moveTo>
                <a:lnTo>
                  <a:pt x="6296861" y="5557925"/>
                </a:lnTo>
                <a:lnTo>
                  <a:pt x="6296860" y="5557925"/>
                </a:lnTo>
                <a:close/>
                <a:moveTo>
                  <a:pt x="6309645" y="5557744"/>
                </a:moveTo>
                <a:lnTo>
                  <a:pt x="6309645" y="5558318"/>
                </a:lnTo>
                <a:lnTo>
                  <a:pt x="6309207" y="5558127"/>
                </a:lnTo>
                <a:lnTo>
                  <a:pt x="6309206" y="5558127"/>
                </a:lnTo>
                <a:cubicBezTo>
                  <a:pt x="6309206" y="5558319"/>
                  <a:pt x="6309118" y="5558319"/>
                  <a:pt x="6309030" y="5558319"/>
                </a:cubicBezTo>
                <a:lnTo>
                  <a:pt x="6310259" y="5559276"/>
                </a:lnTo>
                <a:lnTo>
                  <a:pt x="6308855" y="5558511"/>
                </a:lnTo>
                <a:lnTo>
                  <a:pt x="6308854" y="5558511"/>
                </a:lnTo>
                <a:cubicBezTo>
                  <a:pt x="6308766" y="5558703"/>
                  <a:pt x="6308590" y="5558895"/>
                  <a:pt x="6308415" y="5558895"/>
                </a:cubicBezTo>
                <a:cubicBezTo>
                  <a:pt x="6308063" y="5559278"/>
                  <a:pt x="6307799" y="5559278"/>
                  <a:pt x="6307448" y="5559086"/>
                </a:cubicBezTo>
                <a:lnTo>
                  <a:pt x="6307008" y="5560429"/>
                </a:lnTo>
                <a:cubicBezTo>
                  <a:pt x="6308327" y="5564072"/>
                  <a:pt x="6312546" y="5563113"/>
                  <a:pt x="6312019" y="5569442"/>
                </a:cubicBezTo>
                <a:lnTo>
                  <a:pt x="6304491" y="5575170"/>
                </a:lnTo>
                <a:lnTo>
                  <a:pt x="6297163" y="5573277"/>
                </a:lnTo>
                <a:lnTo>
                  <a:pt x="6297162" y="5573277"/>
                </a:lnTo>
                <a:cubicBezTo>
                  <a:pt x="6295887" y="5578167"/>
                  <a:pt x="6293008" y="5580612"/>
                  <a:pt x="6289854" y="5581546"/>
                </a:cubicBezTo>
                <a:lnTo>
                  <a:pt x="6280900" y="5580756"/>
                </a:lnTo>
                <a:lnTo>
                  <a:pt x="6281427" y="5577879"/>
                </a:lnTo>
                <a:lnTo>
                  <a:pt x="6279669" y="5577112"/>
                </a:lnTo>
                <a:cubicBezTo>
                  <a:pt x="6279493" y="5574907"/>
                  <a:pt x="6277823" y="5573996"/>
                  <a:pt x="6276713" y="5574092"/>
                </a:cubicBezTo>
                <a:lnTo>
                  <a:pt x="6276713" y="5574093"/>
                </a:lnTo>
                <a:lnTo>
                  <a:pt x="6276712" y="5574092"/>
                </a:lnTo>
                <a:cubicBezTo>
                  <a:pt x="6275602" y="5574188"/>
                  <a:pt x="6275052" y="5575290"/>
                  <a:pt x="6277118" y="5577112"/>
                </a:cubicBezTo>
                <a:lnTo>
                  <a:pt x="6276503" y="5578838"/>
                </a:lnTo>
                <a:lnTo>
                  <a:pt x="6277118" y="5580756"/>
                </a:lnTo>
                <a:cubicBezTo>
                  <a:pt x="6278701" y="5585358"/>
                  <a:pt x="6276591" y="5586509"/>
                  <a:pt x="6278437" y="5588043"/>
                </a:cubicBezTo>
                <a:lnTo>
                  <a:pt x="6278261" y="5589193"/>
                </a:lnTo>
                <a:lnTo>
                  <a:pt x="6278262" y="5589191"/>
                </a:lnTo>
                <a:lnTo>
                  <a:pt x="6278262" y="5589193"/>
                </a:lnTo>
                <a:cubicBezTo>
                  <a:pt x="6278614" y="5588810"/>
                  <a:pt x="6278965" y="5588235"/>
                  <a:pt x="6279229" y="5587851"/>
                </a:cubicBezTo>
                <a:cubicBezTo>
                  <a:pt x="6279405" y="5587276"/>
                  <a:pt x="6279405" y="5586317"/>
                  <a:pt x="6279493" y="5585550"/>
                </a:cubicBezTo>
                <a:cubicBezTo>
                  <a:pt x="6278790" y="5584207"/>
                  <a:pt x="6278438" y="5582098"/>
                  <a:pt x="6278262" y="5578838"/>
                </a:cubicBezTo>
                <a:lnTo>
                  <a:pt x="6278877" y="5577879"/>
                </a:lnTo>
                <a:lnTo>
                  <a:pt x="6279668" y="5578646"/>
                </a:lnTo>
                <a:cubicBezTo>
                  <a:pt x="6279668" y="5578646"/>
                  <a:pt x="6279844" y="5578838"/>
                  <a:pt x="6279844" y="5578838"/>
                </a:cubicBezTo>
                <a:cubicBezTo>
                  <a:pt x="6280019" y="5581715"/>
                  <a:pt x="6280283" y="5583632"/>
                  <a:pt x="6280899" y="5584591"/>
                </a:cubicBezTo>
                <a:lnTo>
                  <a:pt x="6281074" y="5584975"/>
                </a:lnTo>
                <a:lnTo>
                  <a:pt x="6281074" y="5585358"/>
                </a:lnTo>
                <a:cubicBezTo>
                  <a:pt x="6280986" y="5586509"/>
                  <a:pt x="6280899" y="5587659"/>
                  <a:pt x="6280635" y="5589002"/>
                </a:cubicBezTo>
                <a:lnTo>
                  <a:pt x="6280459" y="5589384"/>
                </a:lnTo>
                <a:lnTo>
                  <a:pt x="6280283" y="5589577"/>
                </a:lnTo>
                <a:cubicBezTo>
                  <a:pt x="6280019" y="5589769"/>
                  <a:pt x="6279932" y="5590152"/>
                  <a:pt x="6279668" y="5590344"/>
                </a:cubicBezTo>
                <a:cubicBezTo>
                  <a:pt x="6279668" y="5590727"/>
                  <a:pt x="6279668" y="5591111"/>
                  <a:pt x="6279668" y="5591495"/>
                </a:cubicBezTo>
                <a:lnTo>
                  <a:pt x="6279669" y="5591494"/>
                </a:lnTo>
                <a:lnTo>
                  <a:pt x="6279669" y="5591495"/>
                </a:lnTo>
                <a:cubicBezTo>
                  <a:pt x="6280636" y="5590919"/>
                  <a:pt x="6281515" y="5590727"/>
                  <a:pt x="6282482" y="5590727"/>
                </a:cubicBezTo>
                <a:cubicBezTo>
                  <a:pt x="6283625" y="5590536"/>
                  <a:pt x="6284504" y="5590536"/>
                  <a:pt x="6285031" y="5589769"/>
                </a:cubicBezTo>
                <a:lnTo>
                  <a:pt x="6285383" y="5588810"/>
                </a:lnTo>
                <a:lnTo>
                  <a:pt x="6286173" y="5589193"/>
                </a:lnTo>
                <a:cubicBezTo>
                  <a:pt x="6287052" y="5589577"/>
                  <a:pt x="6288195" y="5590727"/>
                  <a:pt x="6289162" y="5591686"/>
                </a:cubicBezTo>
                <a:lnTo>
                  <a:pt x="6289778" y="5592070"/>
                </a:lnTo>
                <a:cubicBezTo>
                  <a:pt x="6290129" y="5592453"/>
                  <a:pt x="6290217" y="5593029"/>
                  <a:pt x="6290217" y="5593604"/>
                </a:cubicBezTo>
                <a:cubicBezTo>
                  <a:pt x="6290217" y="5593987"/>
                  <a:pt x="6290129" y="5594371"/>
                  <a:pt x="6289953" y="5594755"/>
                </a:cubicBezTo>
                <a:lnTo>
                  <a:pt x="6288371" y="5595329"/>
                </a:lnTo>
                <a:lnTo>
                  <a:pt x="6287844" y="5594755"/>
                </a:lnTo>
                <a:cubicBezTo>
                  <a:pt x="6287229" y="5594179"/>
                  <a:pt x="6286614" y="5593604"/>
                  <a:pt x="6285998" y="5593029"/>
                </a:cubicBezTo>
                <a:lnTo>
                  <a:pt x="6285997" y="5593029"/>
                </a:lnTo>
                <a:cubicBezTo>
                  <a:pt x="6284942" y="5594179"/>
                  <a:pt x="6283712" y="5594371"/>
                  <a:pt x="6282657" y="5594563"/>
                </a:cubicBezTo>
                <a:cubicBezTo>
                  <a:pt x="6281778" y="5594563"/>
                  <a:pt x="6280986" y="5594563"/>
                  <a:pt x="6280459" y="5595138"/>
                </a:cubicBezTo>
                <a:cubicBezTo>
                  <a:pt x="6280459" y="5595138"/>
                  <a:pt x="6280283" y="5595330"/>
                  <a:pt x="6280283" y="5595330"/>
                </a:cubicBezTo>
                <a:cubicBezTo>
                  <a:pt x="6279932" y="5595904"/>
                  <a:pt x="6279668" y="5596480"/>
                  <a:pt x="6279668" y="5597439"/>
                </a:cubicBezTo>
                <a:cubicBezTo>
                  <a:pt x="6286789" y="5597056"/>
                  <a:pt x="6281953" y="5603192"/>
                  <a:pt x="6287228" y="5604726"/>
                </a:cubicBezTo>
                <a:cubicBezTo>
                  <a:pt x="6285909" y="5615082"/>
                  <a:pt x="6285734" y="5613548"/>
                  <a:pt x="6287228" y="5625053"/>
                </a:cubicBezTo>
                <a:cubicBezTo>
                  <a:pt x="6289426" y="5626012"/>
                  <a:pt x="6292327" y="5626012"/>
                  <a:pt x="6293382" y="5628889"/>
                </a:cubicBezTo>
                <a:cubicBezTo>
                  <a:pt x="6291404" y="5630614"/>
                  <a:pt x="6292437" y="5632196"/>
                  <a:pt x="6293448" y="5633706"/>
                </a:cubicBezTo>
                <a:lnTo>
                  <a:pt x="6293382" y="5638090"/>
                </a:lnTo>
                <a:lnTo>
                  <a:pt x="6292526" y="5635840"/>
                </a:lnTo>
                <a:lnTo>
                  <a:pt x="6292526" y="5635844"/>
                </a:lnTo>
                <a:lnTo>
                  <a:pt x="6292525" y="5635840"/>
                </a:lnTo>
                <a:cubicBezTo>
                  <a:pt x="6292525" y="5637374"/>
                  <a:pt x="6292810" y="5640299"/>
                  <a:pt x="6293382" y="5641929"/>
                </a:cubicBezTo>
                <a:lnTo>
                  <a:pt x="6291295" y="5642839"/>
                </a:lnTo>
                <a:lnTo>
                  <a:pt x="6289603" y="5640011"/>
                </a:lnTo>
                <a:lnTo>
                  <a:pt x="6289603" y="5640012"/>
                </a:lnTo>
                <a:lnTo>
                  <a:pt x="6289602" y="5640011"/>
                </a:lnTo>
                <a:cubicBezTo>
                  <a:pt x="6288415" y="5647010"/>
                  <a:pt x="6288349" y="5651565"/>
                  <a:pt x="6287843" y="5656023"/>
                </a:cubicBezTo>
                <a:lnTo>
                  <a:pt x="6283448" y="5671459"/>
                </a:lnTo>
                <a:lnTo>
                  <a:pt x="6282218" y="5665899"/>
                </a:lnTo>
                <a:lnTo>
                  <a:pt x="6282217" y="5665901"/>
                </a:lnTo>
                <a:lnTo>
                  <a:pt x="6282217" y="5665899"/>
                </a:lnTo>
                <a:cubicBezTo>
                  <a:pt x="6283096" y="5673378"/>
                  <a:pt x="6276855" y="5670502"/>
                  <a:pt x="6277118" y="5677022"/>
                </a:cubicBezTo>
                <a:lnTo>
                  <a:pt x="6277118" y="5677597"/>
                </a:lnTo>
                <a:lnTo>
                  <a:pt x="6277119" y="5677596"/>
                </a:lnTo>
                <a:lnTo>
                  <a:pt x="6277119" y="5677597"/>
                </a:lnTo>
                <a:lnTo>
                  <a:pt x="6279228" y="5677022"/>
                </a:lnTo>
                <a:lnTo>
                  <a:pt x="6282481" y="5680857"/>
                </a:lnTo>
                <a:cubicBezTo>
                  <a:pt x="6285822" y="5681432"/>
                  <a:pt x="6279932" y="5693513"/>
                  <a:pt x="6283448" y="5688144"/>
                </a:cubicBezTo>
                <a:lnTo>
                  <a:pt x="6283449" y="5688143"/>
                </a:lnTo>
                <a:lnTo>
                  <a:pt x="6283449" y="5688144"/>
                </a:lnTo>
                <a:lnTo>
                  <a:pt x="6284371" y="5687785"/>
                </a:lnTo>
                <a:lnTo>
                  <a:pt x="6285822" y="5689870"/>
                </a:lnTo>
                <a:lnTo>
                  <a:pt x="6285822" y="5689869"/>
                </a:lnTo>
                <a:lnTo>
                  <a:pt x="6285823" y="5689870"/>
                </a:lnTo>
                <a:cubicBezTo>
                  <a:pt x="6285910" y="5687856"/>
                  <a:pt x="6287251" y="5687713"/>
                  <a:pt x="6288844" y="5687928"/>
                </a:cubicBezTo>
                <a:lnTo>
                  <a:pt x="6293382" y="5688144"/>
                </a:lnTo>
                <a:lnTo>
                  <a:pt x="6293382" y="5688528"/>
                </a:lnTo>
                <a:lnTo>
                  <a:pt x="6293383" y="5688527"/>
                </a:lnTo>
                <a:lnTo>
                  <a:pt x="6293383" y="5688528"/>
                </a:lnTo>
                <a:lnTo>
                  <a:pt x="6295141" y="5688144"/>
                </a:lnTo>
                <a:lnTo>
                  <a:pt x="6296107" y="5688336"/>
                </a:lnTo>
                <a:cubicBezTo>
                  <a:pt x="6296371" y="5688528"/>
                  <a:pt x="6296547" y="5688911"/>
                  <a:pt x="6296722" y="5689103"/>
                </a:cubicBezTo>
                <a:cubicBezTo>
                  <a:pt x="6298920" y="5690253"/>
                  <a:pt x="6300591" y="5692746"/>
                  <a:pt x="6301733" y="5696198"/>
                </a:cubicBezTo>
                <a:lnTo>
                  <a:pt x="6301733" y="5696197"/>
                </a:lnTo>
                <a:lnTo>
                  <a:pt x="6301734" y="5696198"/>
                </a:lnTo>
                <a:lnTo>
                  <a:pt x="6302086" y="5695431"/>
                </a:lnTo>
                <a:cubicBezTo>
                  <a:pt x="6304108" y="5696294"/>
                  <a:pt x="6304547" y="5694808"/>
                  <a:pt x="6304734" y="5692938"/>
                </a:cubicBezTo>
                <a:lnTo>
                  <a:pt x="6305866" y="5688144"/>
                </a:lnTo>
                <a:lnTo>
                  <a:pt x="6307623" y="5689103"/>
                </a:lnTo>
                <a:lnTo>
                  <a:pt x="6307623" y="5689102"/>
                </a:lnTo>
                <a:lnTo>
                  <a:pt x="6307624" y="5689103"/>
                </a:lnTo>
                <a:lnTo>
                  <a:pt x="6308416" y="5686418"/>
                </a:lnTo>
                <a:lnTo>
                  <a:pt x="6309645" y="5682584"/>
                </a:lnTo>
                <a:lnTo>
                  <a:pt x="6310788" y="5686418"/>
                </a:lnTo>
                <a:lnTo>
                  <a:pt x="6310789" y="5686417"/>
                </a:lnTo>
                <a:lnTo>
                  <a:pt x="6310789" y="5686418"/>
                </a:lnTo>
                <a:cubicBezTo>
                  <a:pt x="6311229" y="5683925"/>
                  <a:pt x="6313954" y="5684692"/>
                  <a:pt x="6315800" y="5684309"/>
                </a:cubicBezTo>
                <a:cubicBezTo>
                  <a:pt x="6315976" y="5686418"/>
                  <a:pt x="6317207" y="5685459"/>
                  <a:pt x="6317207" y="5684309"/>
                </a:cubicBezTo>
                <a:cubicBezTo>
                  <a:pt x="6314921" y="5680473"/>
                  <a:pt x="6314130" y="5663215"/>
                  <a:pt x="6317207" y="5667625"/>
                </a:cubicBezTo>
                <a:cubicBezTo>
                  <a:pt x="6317207" y="5660530"/>
                  <a:pt x="6314481" y="5662064"/>
                  <a:pt x="6313426" y="5660338"/>
                </a:cubicBezTo>
                <a:cubicBezTo>
                  <a:pt x="6314481" y="5659571"/>
                  <a:pt x="6315536" y="5658804"/>
                  <a:pt x="6315800" y="5656886"/>
                </a:cubicBezTo>
                <a:lnTo>
                  <a:pt x="6315799" y="5656886"/>
                </a:lnTo>
                <a:cubicBezTo>
                  <a:pt x="6314480" y="5656886"/>
                  <a:pt x="6313250" y="5656886"/>
                  <a:pt x="6312019" y="5656886"/>
                </a:cubicBezTo>
                <a:cubicBezTo>
                  <a:pt x="6310700" y="5656695"/>
                  <a:pt x="6309645" y="5656695"/>
                  <a:pt x="6308415" y="5656886"/>
                </a:cubicBezTo>
                <a:cubicBezTo>
                  <a:pt x="6306832" y="5663790"/>
                  <a:pt x="6306832" y="5672803"/>
                  <a:pt x="6307008" y="5678748"/>
                </a:cubicBezTo>
                <a:lnTo>
                  <a:pt x="6305250" y="5679898"/>
                </a:lnTo>
                <a:lnTo>
                  <a:pt x="6307008" y="5680857"/>
                </a:lnTo>
                <a:cubicBezTo>
                  <a:pt x="6306744" y="5682775"/>
                  <a:pt x="6304722" y="5682008"/>
                  <a:pt x="6304634" y="5684309"/>
                </a:cubicBezTo>
                <a:lnTo>
                  <a:pt x="6302876" y="5686418"/>
                </a:lnTo>
                <a:lnTo>
                  <a:pt x="6304634" y="5688144"/>
                </a:lnTo>
                <a:lnTo>
                  <a:pt x="6302173" y="5690444"/>
                </a:lnTo>
                <a:lnTo>
                  <a:pt x="6299712" y="5688144"/>
                </a:lnTo>
                <a:cubicBezTo>
                  <a:pt x="6300767" y="5688528"/>
                  <a:pt x="6300855" y="5687569"/>
                  <a:pt x="6300943" y="5686418"/>
                </a:cubicBezTo>
                <a:lnTo>
                  <a:pt x="6300942" y="5686418"/>
                </a:lnTo>
                <a:lnTo>
                  <a:pt x="6297163" y="5686418"/>
                </a:lnTo>
                <a:lnTo>
                  <a:pt x="6297690" y="5683542"/>
                </a:lnTo>
                <a:lnTo>
                  <a:pt x="6297689" y="5683542"/>
                </a:lnTo>
                <a:lnTo>
                  <a:pt x="6295932" y="5684308"/>
                </a:lnTo>
                <a:lnTo>
                  <a:pt x="6294240" y="5681240"/>
                </a:lnTo>
                <a:cubicBezTo>
                  <a:pt x="6293954" y="5679802"/>
                  <a:pt x="6293602" y="5678460"/>
                  <a:pt x="6292152" y="5678748"/>
                </a:cubicBezTo>
                <a:lnTo>
                  <a:pt x="6292152" y="5678749"/>
                </a:lnTo>
                <a:lnTo>
                  <a:pt x="6292151" y="5678748"/>
                </a:lnTo>
                <a:lnTo>
                  <a:pt x="6291010" y="5682574"/>
                </a:lnTo>
                <a:lnTo>
                  <a:pt x="6293108" y="5670142"/>
                </a:lnTo>
                <a:cubicBezTo>
                  <a:pt x="6294086" y="5666810"/>
                  <a:pt x="6295580" y="5664844"/>
                  <a:pt x="6298306" y="5665899"/>
                </a:cubicBezTo>
                <a:cubicBezTo>
                  <a:pt x="6297427" y="5660530"/>
                  <a:pt x="6293910" y="5658804"/>
                  <a:pt x="6294526" y="5650942"/>
                </a:cubicBezTo>
                <a:cubicBezTo>
                  <a:pt x="6295493" y="5648832"/>
                  <a:pt x="6296833" y="5648736"/>
                  <a:pt x="6297734" y="5648544"/>
                </a:cubicBezTo>
                <a:lnTo>
                  <a:pt x="6298306" y="5645572"/>
                </a:lnTo>
                <a:lnTo>
                  <a:pt x="6300133" y="5645808"/>
                </a:lnTo>
                <a:lnTo>
                  <a:pt x="6306458" y="5646627"/>
                </a:lnTo>
                <a:lnTo>
                  <a:pt x="6308415" y="5652859"/>
                </a:lnTo>
                <a:lnTo>
                  <a:pt x="6308416" y="5652859"/>
                </a:lnTo>
                <a:cubicBezTo>
                  <a:pt x="6309734" y="5652668"/>
                  <a:pt x="6310965" y="5652668"/>
                  <a:pt x="6312196" y="5652859"/>
                </a:cubicBezTo>
                <a:cubicBezTo>
                  <a:pt x="6313514" y="5652859"/>
                  <a:pt x="6314745" y="5652859"/>
                  <a:pt x="6315976" y="5652859"/>
                </a:cubicBezTo>
                <a:cubicBezTo>
                  <a:pt x="6318877" y="5651133"/>
                  <a:pt x="6313075" y="5648641"/>
                  <a:pt x="6313426" y="5645572"/>
                </a:cubicBezTo>
                <a:cubicBezTo>
                  <a:pt x="6315185" y="5647490"/>
                  <a:pt x="6316415" y="5647490"/>
                  <a:pt x="6317207" y="5643655"/>
                </a:cubicBezTo>
                <a:cubicBezTo>
                  <a:pt x="6314218" y="5644230"/>
                  <a:pt x="6312284" y="5643463"/>
                  <a:pt x="6310789" y="5641929"/>
                </a:cubicBezTo>
                <a:lnTo>
                  <a:pt x="6310788" y="5641929"/>
                </a:lnTo>
                <a:lnTo>
                  <a:pt x="6309645" y="5647488"/>
                </a:lnTo>
                <a:lnTo>
                  <a:pt x="6308063" y="5642552"/>
                </a:lnTo>
                <a:cubicBezTo>
                  <a:pt x="6306723" y="5642024"/>
                  <a:pt x="6304811" y="5642024"/>
                  <a:pt x="6303053" y="5640778"/>
                </a:cubicBezTo>
                <a:lnTo>
                  <a:pt x="6303052" y="5640778"/>
                </a:lnTo>
                <a:lnTo>
                  <a:pt x="6297163" y="5640970"/>
                </a:lnTo>
                <a:lnTo>
                  <a:pt x="6295317" y="5640011"/>
                </a:lnTo>
                <a:cubicBezTo>
                  <a:pt x="6294965" y="5638861"/>
                  <a:pt x="6295317" y="5637902"/>
                  <a:pt x="6295932" y="5637326"/>
                </a:cubicBezTo>
                <a:cubicBezTo>
                  <a:pt x="6299009" y="5635025"/>
                  <a:pt x="6302965" y="5636368"/>
                  <a:pt x="6304460" y="5637135"/>
                </a:cubicBezTo>
                <a:lnTo>
                  <a:pt x="6304635" y="5636368"/>
                </a:lnTo>
                <a:cubicBezTo>
                  <a:pt x="6305339" y="5634066"/>
                  <a:pt x="6314306" y="5635025"/>
                  <a:pt x="6309646" y="5630806"/>
                </a:cubicBezTo>
                <a:cubicBezTo>
                  <a:pt x="6308943" y="5633683"/>
                  <a:pt x="6308679" y="5629080"/>
                  <a:pt x="6307273" y="5625437"/>
                </a:cubicBezTo>
                <a:cubicBezTo>
                  <a:pt x="6305778" y="5625245"/>
                  <a:pt x="6304547" y="5624286"/>
                  <a:pt x="6303493" y="5623328"/>
                </a:cubicBezTo>
                <a:cubicBezTo>
                  <a:pt x="6302701" y="5622560"/>
                  <a:pt x="6301910" y="5621793"/>
                  <a:pt x="6301295" y="5621602"/>
                </a:cubicBezTo>
                <a:cubicBezTo>
                  <a:pt x="6300855" y="5621602"/>
                  <a:pt x="6300592" y="5620835"/>
                  <a:pt x="6300679" y="5620259"/>
                </a:cubicBezTo>
                <a:lnTo>
                  <a:pt x="6301733" y="5619492"/>
                </a:lnTo>
                <a:lnTo>
                  <a:pt x="6304283" y="5621218"/>
                </a:lnTo>
                <a:cubicBezTo>
                  <a:pt x="6305250" y="5622177"/>
                  <a:pt x="6306041" y="5622944"/>
                  <a:pt x="6307008" y="5623328"/>
                </a:cubicBezTo>
                <a:lnTo>
                  <a:pt x="6307008" y="5623327"/>
                </a:lnTo>
                <a:lnTo>
                  <a:pt x="6307009" y="5623328"/>
                </a:lnTo>
                <a:cubicBezTo>
                  <a:pt x="6308064" y="5622081"/>
                  <a:pt x="6308086" y="5619301"/>
                  <a:pt x="6308306" y="5616831"/>
                </a:cubicBezTo>
                <a:lnTo>
                  <a:pt x="6310789" y="5612205"/>
                </a:lnTo>
                <a:lnTo>
                  <a:pt x="6315908" y="5614770"/>
                </a:lnTo>
                <a:cubicBezTo>
                  <a:pt x="6317798" y="5615369"/>
                  <a:pt x="6319447" y="5616328"/>
                  <a:pt x="6319579" y="5619492"/>
                </a:cubicBezTo>
                <a:lnTo>
                  <a:pt x="6319580" y="5619492"/>
                </a:lnTo>
                <a:lnTo>
                  <a:pt x="6319932" y="5619492"/>
                </a:lnTo>
                <a:cubicBezTo>
                  <a:pt x="6320284" y="5619492"/>
                  <a:pt x="6320635" y="5619300"/>
                  <a:pt x="6320899" y="5619300"/>
                </a:cubicBezTo>
                <a:cubicBezTo>
                  <a:pt x="6321338" y="5615657"/>
                  <a:pt x="6318525" y="5616999"/>
                  <a:pt x="6318349" y="5614123"/>
                </a:cubicBezTo>
                <a:cubicBezTo>
                  <a:pt x="6320108" y="5614315"/>
                  <a:pt x="6321954" y="5614315"/>
                  <a:pt x="6322130" y="5612205"/>
                </a:cubicBezTo>
                <a:cubicBezTo>
                  <a:pt x="6320723" y="5610479"/>
                  <a:pt x="6322130" y="5607986"/>
                  <a:pt x="6319580" y="5604726"/>
                </a:cubicBezTo>
                <a:cubicBezTo>
                  <a:pt x="6321690" y="5604918"/>
                  <a:pt x="6322833" y="5603384"/>
                  <a:pt x="6323360" y="5601083"/>
                </a:cubicBezTo>
                <a:cubicBezTo>
                  <a:pt x="6321426" y="5588810"/>
                  <a:pt x="6323888" y="5572893"/>
                  <a:pt x="6323360" y="5558703"/>
                </a:cubicBezTo>
                <a:lnTo>
                  <a:pt x="6323359" y="5558704"/>
                </a:lnTo>
                <a:lnTo>
                  <a:pt x="6323359" y="5558703"/>
                </a:lnTo>
                <a:cubicBezTo>
                  <a:pt x="6323184" y="5558895"/>
                  <a:pt x="6323096" y="5559086"/>
                  <a:pt x="6322920" y="5559086"/>
                </a:cubicBezTo>
                <a:cubicBezTo>
                  <a:pt x="6321953" y="5560045"/>
                  <a:pt x="6320898" y="5561004"/>
                  <a:pt x="6319579" y="5561579"/>
                </a:cubicBezTo>
                <a:lnTo>
                  <a:pt x="6319140" y="5561962"/>
                </a:lnTo>
                <a:lnTo>
                  <a:pt x="6317998" y="5561004"/>
                </a:lnTo>
                <a:cubicBezTo>
                  <a:pt x="6314745" y="5558127"/>
                  <a:pt x="6312020" y="5556018"/>
                  <a:pt x="6309646" y="5557744"/>
                </a:cubicBezTo>
                <a:close/>
                <a:moveTo>
                  <a:pt x="4499315" y="5556734"/>
                </a:moveTo>
                <a:lnTo>
                  <a:pt x="4498016" y="5572733"/>
                </a:lnTo>
                <a:lnTo>
                  <a:pt x="4485029" y="5579075"/>
                </a:lnTo>
                <a:lnTo>
                  <a:pt x="4476263" y="5574154"/>
                </a:lnTo>
                <a:cubicBezTo>
                  <a:pt x="4470419" y="5558817"/>
                  <a:pt x="4479551" y="5562864"/>
                  <a:pt x="4489550" y="5561213"/>
                </a:cubicBezTo>
                <a:close/>
                <a:moveTo>
                  <a:pt x="6296161" y="5554004"/>
                </a:moveTo>
                <a:cubicBezTo>
                  <a:pt x="6295271" y="5553093"/>
                  <a:pt x="6294700" y="5552470"/>
                  <a:pt x="6294525" y="5554867"/>
                </a:cubicBezTo>
                <a:lnTo>
                  <a:pt x="6296860" y="5557925"/>
                </a:lnTo>
                <a:lnTo>
                  <a:pt x="6296663" y="5558134"/>
                </a:lnTo>
                <a:lnTo>
                  <a:pt x="6293460" y="5556953"/>
                </a:lnTo>
                <a:lnTo>
                  <a:pt x="6293459" y="5556953"/>
                </a:lnTo>
                <a:cubicBezTo>
                  <a:pt x="6292327" y="5556545"/>
                  <a:pt x="6291799" y="5556593"/>
                  <a:pt x="6293382" y="5558319"/>
                </a:cubicBezTo>
                <a:cubicBezTo>
                  <a:pt x="6294085" y="5558511"/>
                  <a:pt x="6294788" y="5558703"/>
                  <a:pt x="6294525" y="5560429"/>
                </a:cubicBezTo>
                <a:lnTo>
                  <a:pt x="6294525" y="5560428"/>
                </a:lnTo>
                <a:lnTo>
                  <a:pt x="6294526" y="5560429"/>
                </a:lnTo>
                <a:lnTo>
                  <a:pt x="6296664" y="5558135"/>
                </a:lnTo>
                <a:lnTo>
                  <a:pt x="6297162" y="5558319"/>
                </a:lnTo>
                <a:lnTo>
                  <a:pt x="6297161" y="5558318"/>
                </a:lnTo>
                <a:lnTo>
                  <a:pt x="6297163" y="5558319"/>
                </a:lnTo>
                <a:lnTo>
                  <a:pt x="6296861" y="5557925"/>
                </a:lnTo>
                <a:lnTo>
                  <a:pt x="6299712" y="5554867"/>
                </a:lnTo>
                <a:cubicBezTo>
                  <a:pt x="6298261" y="5556113"/>
                  <a:pt x="6297053" y="5554915"/>
                  <a:pt x="6296163" y="5554004"/>
                </a:cubicBezTo>
                <a:lnTo>
                  <a:pt x="6296162" y="5554004"/>
                </a:lnTo>
                <a:close/>
                <a:moveTo>
                  <a:pt x="5795456" y="5552758"/>
                </a:moveTo>
                <a:cubicBezTo>
                  <a:pt x="5794401" y="5557936"/>
                  <a:pt x="5789038" y="5562730"/>
                  <a:pt x="5786753" y="5560429"/>
                </a:cubicBezTo>
                <a:cubicBezTo>
                  <a:pt x="5787016" y="5568099"/>
                  <a:pt x="5783148" y="5569825"/>
                  <a:pt x="5781830" y="5575195"/>
                </a:cubicBezTo>
                <a:cubicBezTo>
                  <a:pt x="5788687" y="5570592"/>
                  <a:pt x="5781390" y="5581523"/>
                  <a:pt x="5787984" y="5582482"/>
                </a:cubicBezTo>
                <a:cubicBezTo>
                  <a:pt x="5786665" y="5582482"/>
                  <a:pt x="5785434" y="5582482"/>
                  <a:pt x="5784203" y="5582482"/>
                </a:cubicBezTo>
                <a:cubicBezTo>
                  <a:pt x="5784379" y="5585933"/>
                  <a:pt x="5785082" y="5588618"/>
                  <a:pt x="5786753" y="5589960"/>
                </a:cubicBezTo>
                <a:lnTo>
                  <a:pt x="5786753" y="5589959"/>
                </a:lnTo>
                <a:lnTo>
                  <a:pt x="5786754" y="5589960"/>
                </a:lnTo>
                <a:cubicBezTo>
                  <a:pt x="5787017" y="5586509"/>
                  <a:pt x="5788952" y="5591111"/>
                  <a:pt x="5789303" y="5588043"/>
                </a:cubicBezTo>
                <a:cubicBezTo>
                  <a:pt x="5786050" y="5581331"/>
                  <a:pt x="5799149" y="5583057"/>
                  <a:pt x="5792907" y="5578838"/>
                </a:cubicBezTo>
                <a:lnTo>
                  <a:pt x="5796258" y="5576752"/>
                </a:lnTo>
                <a:lnTo>
                  <a:pt x="5798093" y="5577112"/>
                </a:lnTo>
                <a:cubicBezTo>
                  <a:pt x="5796775" y="5577112"/>
                  <a:pt x="5797038" y="5579222"/>
                  <a:pt x="5799236" y="5578838"/>
                </a:cubicBezTo>
                <a:lnTo>
                  <a:pt x="5799235" y="5578835"/>
                </a:lnTo>
                <a:lnTo>
                  <a:pt x="5799237" y="5578838"/>
                </a:lnTo>
                <a:cubicBezTo>
                  <a:pt x="5799325" y="5570592"/>
                  <a:pt x="5795545" y="5568099"/>
                  <a:pt x="5792907" y="5564072"/>
                </a:cubicBezTo>
                <a:cubicBezTo>
                  <a:pt x="5795105" y="5562538"/>
                  <a:pt x="5794666" y="5556402"/>
                  <a:pt x="5799237" y="5558319"/>
                </a:cubicBezTo>
                <a:cubicBezTo>
                  <a:pt x="5800116" y="5553333"/>
                  <a:pt x="5796688" y="5554867"/>
                  <a:pt x="5795457" y="5552758"/>
                </a:cubicBezTo>
                <a:close/>
                <a:moveTo>
                  <a:pt x="6131275" y="5551032"/>
                </a:moveTo>
                <a:cubicBezTo>
                  <a:pt x="6127494" y="5549114"/>
                  <a:pt x="6128989" y="5555059"/>
                  <a:pt x="6128637" y="5558319"/>
                </a:cubicBezTo>
                <a:lnTo>
                  <a:pt x="6128022" y="5560429"/>
                </a:lnTo>
                <a:cubicBezTo>
                  <a:pt x="6128022" y="5560429"/>
                  <a:pt x="6128637" y="5562155"/>
                  <a:pt x="6128637" y="5562155"/>
                </a:cubicBezTo>
                <a:cubicBezTo>
                  <a:pt x="6125428" y="5565702"/>
                  <a:pt x="6126285" y="5566325"/>
                  <a:pt x="6128439" y="5565989"/>
                </a:cubicBezTo>
                <a:lnTo>
                  <a:pt x="6128440" y="5565989"/>
                </a:lnTo>
                <a:cubicBezTo>
                  <a:pt x="6130594" y="5565654"/>
                  <a:pt x="6134045" y="5564359"/>
                  <a:pt x="6136023" y="5564072"/>
                </a:cubicBezTo>
                <a:cubicBezTo>
                  <a:pt x="6136023" y="5563689"/>
                  <a:pt x="6136199" y="5563305"/>
                  <a:pt x="6136199" y="5562922"/>
                </a:cubicBezTo>
                <a:lnTo>
                  <a:pt x="6138220" y="5560429"/>
                </a:lnTo>
                <a:lnTo>
                  <a:pt x="6139802" y="5563113"/>
                </a:lnTo>
                <a:cubicBezTo>
                  <a:pt x="6139802" y="5563113"/>
                  <a:pt x="6139802" y="5563305"/>
                  <a:pt x="6139802" y="5563305"/>
                </a:cubicBezTo>
                <a:cubicBezTo>
                  <a:pt x="6139714" y="5564264"/>
                  <a:pt x="6139714" y="5565223"/>
                  <a:pt x="6139538" y="5566182"/>
                </a:cubicBezTo>
                <a:lnTo>
                  <a:pt x="6139539" y="5566181"/>
                </a:lnTo>
                <a:lnTo>
                  <a:pt x="6139539" y="5566182"/>
                </a:lnTo>
                <a:lnTo>
                  <a:pt x="6139978" y="5565990"/>
                </a:lnTo>
                <a:lnTo>
                  <a:pt x="6141384" y="5566949"/>
                </a:lnTo>
                <a:lnTo>
                  <a:pt x="6141384" y="5566948"/>
                </a:lnTo>
                <a:lnTo>
                  <a:pt x="6141385" y="5566949"/>
                </a:lnTo>
                <a:cubicBezTo>
                  <a:pt x="6142616" y="5565031"/>
                  <a:pt x="6143144" y="5556210"/>
                  <a:pt x="6141122" y="5554867"/>
                </a:cubicBezTo>
                <a:lnTo>
                  <a:pt x="6141121" y="5554867"/>
                </a:lnTo>
                <a:cubicBezTo>
                  <a:pt x="6138000" y="5556305"/>
                  <a:pt x="6136461" y="5555203"/>
                  <a:pt x="6135066" y="5554507"/>
                </a:cubicBezTo>
                <a:lnTo>
                  <a:pt x="6129869" y="5556592"/>
                </a:lnTo>
                <a:lnTo>
                  <a:pt x="6131276" y="5551032"/>
                </a:lnTo>
                <a:lnTo>
                  <a:pt x="6131274" y="5551033"/>
                </a:lnTo>
                <a:close/>
                <a:moveTo>
                  <a:pt x="6349557" y="5549306"/>
                </a:moveTo>
                <a:lnTo>
                  <a:pt x="6348326" y="5556589"/>
                </a:lnTo>
                <a:lnTo>
                  <a:pt x="6347360" y="5551008"/>
                </a:lnTo>
                <a:lnTo>
                  <a:pt x="6347359" y="5551009"/>
                </a:lnTo>
                <a:lnTo>
                  <a:pt x="6347359" y="5551008"/>
                </a:lnTo>
                <a:cubicBezTo>
                  <a:pt x="6346238" y="5550121"/>
                  <a:pt x="6344809" y="5550457"/>
                  <a:pt x="6344546" y="5552758"/>
                </a:cubicBezTo>
                <a:cubicBezTo>
                  <a:pt x="6345689" y="5553717"/>
                  <a:pt x="6346656" y="5554484"/>
                  <a:pt x="6346919" y="5556593"/>
                </a:cubicBezTo>
                <a:cubicBezTo>
                  <a:pt x="6342084" y="5552758"/>
                  <a:pt x="6345073" y="5562346"/>
                  <a:pt x="6340766" y="5565990"/>
                </a:cubicBezTo>
                <a:cubicBezTo>
                  <a:pt x="6342260" y="5566182"/>
                  <a:pt x="6341821" y="5569250"/>
                  <a:pt x="6341996" y="5571551"/>
                </a:cubicBezTo>
                <a:cubicBezTo>
                  <a:pt x="6337865" y="5570209"/>
                  <a:pt x="6340062" y="5575195"/>
                  <a:pt x="6341996" y="5575195"/>
                </a:cubicBezTo>
                <a:lnTo>
                  <a:pt x="6341381" y="5577879"/>
                </a:lnTo>
                <a:lnTo>
                  <a:pt x="6341382" y="5577878"/>
                </a:lnTo>
                <a:lnTo>
                  <a:pt x="6341382" y="5577879"/>
                </a:lnTo>
                <a:lnTo>
                  <a:pt x="6343404" y="5577112"/>
                </a:lnTo>
                <a:lnTo>
                  <a:pt x="6352106" y="5573277"/>
                </a:lnTo>
                <a:lnTo>
                  <a:pt x="6350700" y="5578838"/>
                </a:lnTo>
                <a:lnTo>
                  <a:pt x="6350701" y="5578838"/>
                </a:lnTo>
                <a:cubicBezTo>
                  <a:pt x="6353690" y="5580756"/>
                  <a:pt x="6353777" y="5580564"/>
                  <a:pt x="6353514" y="5579030"/>
                </a:cubicBezTo>
                <a:cubicBezTo>
                  <a:pt x="6353162" y="5577496"/>
                  <a:pt x="6352547" y="5574619"/>
                  <a:pt x="6354481" y="5571551"/>
                </a:cubicBezTo>
                <a:cubicBezTo>
                  <a:pt x="6352986" y="5571743"/>
                  <a:pt x="6352371" y="5570976"/>
                  <a:pt x="6352107" y="5569442"/>
                </a:cubicBezTo>
                <a:cubicBezTo>
                  <a:pt x="6356239" y="5566757"/>
                  <a:pt x="6353162" y="5557169"/>
                  <a:pt x="6354041" y="5552566"/>
                </a:cubicBezTo>
                <a:cubicBezTo>
                  <a:pt x="6353162" y="5553717"/>
                  <a:pt x="6352195" y="5547197"/>
                  <a:pt x="6349558" y="5549306"/>
                </a:cubicBezTo>
                <a:close/>
                <a:moveTo>
                  <a:pt x="6075100" y="5547389"/>
                </a:moveTo>
                <a:cubicBezTo>
                  <a:pt x="6075012" y="5551224"/>
                  <a:pt x="6071583" y="5549690"/>
                  <a:pt x="6072462" y="5554867"/>
                </a:cubicBezTo>
                <a:cubicBezTo>
                  <a:pt x="6075276" y="5557552"/>
                  <a:pt x="6077473" y="5557359"/>
                  <a:pt x="6079407" y="5556785"/>
                </a:cubicBezTo>
                <a:lnTo>
                  <a:pt x="6079408" y="5556785"/>
                </a:lnTo>
                <a:cubicBezTo>
                  <a:pt x="6081430" y="5556210"/>
                  <a:pt x="6083188" y="5555251"/>
                  <a:pt x="6085035" y="5556593"/>
                </a:cubicBezTo>
                <a:cubicBezTo>
                  <a:pt x="6085386" y="5552950"/>
                  <a:pt x="6083188" y="5552950"/>
                  <a:pt x="6082397" y="5551032"/>
                </a:cubicBezTo>
                <a:lnTo>
                  <a:pt x="6082396" y="5551032"/>
                </a:lnTo>
                <a:lnTo>
                  <a:pt x="6077859" y="5553836"/>
                </a:lnTo>
                <a:lnTo>
                  <a:pt x="6075101" y="5549306"/>
                </a:lnTo>
                <a:cubicBezTo>
                  <a:pt x="6075804" y="5549306"/>
                  <a:pt x="6076507" y="5547772"/>
                  <a:pt x="6075101" y="5547389"/>
                </a:cubicBezTo>
                <a:lnTo>
                  <a:pt x="6075100" y="5547391"/>
                </a:lnTo>
                <a:close/>
                <a:moveTo>
                  <a:pt x="5189047" y="5544320"/>
                </a:moveTo>
                <a:cubicBezTo>
                  <a:pt x="5188433" y="5544129"/>
                  <a:pt x="5187905" y="5544129"/>
                  <a:pt x="5187290" y="5544512"/>
                </a:cubicBezTo>
                <a:cubicBezTo>
                  <a:pt x="5186059" y="5546430"/>
                  <a:pt x="5184389" y="5547772"/>
                  <a:pt x="5184125" y="5551032"/>
                </a:cubicBezTo>
                <a:cubicBezTo>
                  <a:pt x="5187202" y="5552374"/>
                  <a:pt x="5187993" y="5551224"/>
                  <a:pt x="5190279" y="5556593"/>
                </a:cubicBezTo>
                <a:lnTo>
                  <a:pt x="5190279" y="5556591"/>
                </a:lnTo>
                <a:lnTo>
                  <a:pt x="5190280" y="5556593"/>
                </a:lnTo>
                <a:cubicBezTo>
                  <a:pt x="5190895" y="5550840"/>
                  <a:pt x="5187818" y="5549306"/>
                  <a:pt x="5190280" y="5545663"/>
                </a:cubicBezTo>
                <a:cubicBezTo>
                  <a:pt x="5189840" y="5545087"/>
                  <a:pt x="5189489" y="5544704"/>
                  <a:pt x="5189049" y="5544320"/>
                </a:cubicBezTo>
                <a:lnTo>
                  <a:pt x="5189048" y="5544320"/>
                </a:lnTo>
                <a:close/>
                <a:moveTo>
                  <a:pt x="5758006" y="5541828"/>
                </a:moveTo>
                <a:lnTo>
                  <a:pt x="5758006" y="5543745"/>
                </a:lnTo>
                <a:lnTo>
                  <a:pt x="5756776" y="5543745"/>
                </a:lnTo>
                <a:close/>
                <a:moveTo>
                  <a:pt x="6296550" y="5537223"/>
                </a:moveTo>
                <a:lnTo>
                  <a:pt x="6296551" y="5537223"/>
                </a:lnTo>
                <a:lnTo>
                  <a:pt x="6296548" y="5537225"/>
                </a:lnTo>
                <a:close/>
                <a:moveTo>
                  <a:pt x="5814181" y="5536266"/>
                </a:moveTo>
                <a:cubicBezTo>
                  <a:pt x="5808291" y="5531664"/>
                  <a:pt x="5807324" y="5542594"/>
                  <a:pt x="5803016" y="5545471"/>
                </a:cubicBezTo>
                <a:lnTo>
                  <a:pt x="5803017" y="5545470"/>
                </a:lnTo>
                <a:lnTo>
                  <a:pt x="5803017" y="5545471"/>
                </a:lnTo>
                <a:cubicBezTo>
                  <a:pt x="5806489" y="5543457"/>
                  <a:pt x="5807676" y="5543553"/>
                  <a:pt x="5808797" y="5543888"/>
                </a:cubicBezTo>
                <a:lnTo>
                  <a:pt x="5814181" y="5543745"/>
                </a:lnTo>
                <a:lnTo>
                  <a:pt x="5815500" y="5547389"/>
                </a:lnTo>
                <a:lnTo>
                  <a:pt x="5815763" y="5547579"/>
                </a:lnTo>
                <a:lnTo>
                  <a:pt x="5815764" y="5547580"/>
                </a:lnTo>
                <a:cubicBezTo>
                  <a:pt x="5816028" y="5544320"/>
                  <a:pt x="5817610" y="5542403"/>
                  <a:pt x="5819105" y="5540869"/>
                </a:cubicBezTo>
                <a:cubicBezTo>
                  <a:pt x="5819457" y="5540485"/>
                  <a:pt x="5819632" y="5540293"/>
                  <a:pt x="5819896" y="5539910"/>
                </a:cubicBezTo>
                <a:lnTo>
                  <a:pt x="5819895" y="5539910"/>
                </a:lnTo>
                <a:lnTo>
                  <a:pt x="5819894" y="5539910"/>
                </a:lnTo>
                <a:lnTo>
                  <a:pt x="5819280" y="5539910"/>
                </a:lnTo>
                <a:lnTo>
                  <a:pt x="5816730" y="5541826"/>
                </a:lnTo>
                <a:lnTo>
                  <a:pt x="5813742" y="5539838"/>
                </a:lnTo>
                <a:cubicBezTo>
                  <a:pt x="5813038" y="5539143"/>
                  <a:pt x="5812907" y="5538184"/>
                  <a:pt x="5814182" y="5536266"/>
                </a:cubicBezTo>
                <a:close/>
                <a:moveTo>
                  <a:pt x="5724424" y="5533198"/>
                </a:moveTo>
                <a:cubicBezTo>
                  <a:pt x="5723897" y="5533390"/>
                  <a:pt x="5723369" y="5533965"/>
                  <a:pt x="5722842" y="5534349"/>
                </a:cubicBezTo>
                <a:cubicBezTo>
                  <a:pt x="5722754" y="5534540"/>
                  <a:pt x="5722578" y="5534349"/>
                  <a:pt x="5722490" y="5534349"/>
                </a:cubicBezTo>
                <a:cubicBezTo>
                  <a:pt x="5721787" y="5536266"/>
                  <a:pt x="5721083" y="5538951"/>
                  <a:pt x="5722490" y="5539718"/>
                </a:cubicBezTo>
                <a:lnTo>
                  <a:pt x="5722491" y="5539716"/>
                </a:lnTo>
                <a:lnTo>
                  <a:pt x="5722491" y="5539718"/>
                </a:lnTo>
                <a:cubicBezTo>
                  <a:pt x="5723194" y="5539143"/>
                  <a:pt x="5723810" y="5538184"/>
                  <a:pt x="5724425" y="5537417"/>
                </a:cubicBezTo>
                <a:cubicBezTo>
                  <a:pt x="5724777" y="5537033"/>
                  <a:pt x="5725128" y="5536458"/>
                  <a:pt x="5725480" y="5536074"/>
                </a:cubicBezTo>
                <a:cubicBezTo>
                  <a:pt x="5725480" y="5535116"/>
                  <a:pt x="5725040" y="5534349"/>
                  <a:pt x="5724425" y="5533198"/>
                </a:cubicBezTo>
                <a:close/>
                <a:moveTo>
                  <a:pt x="4589058" y="5531856"/>
                </a:moveTo>
                <a:cubicBezTo>
                  <a:pt x="4587914" y="5533198"/>
                  <a:pt x="4587035" y="5534540"/>
                  <a:pt x="4586860" y="5536266"/>
                </a:cubicBezTo>
                <a:cubicBezTo>
                  <a:pt x="4587124" y="5536650"/>
                  <a:pt x="4587475" y="5537033"/>
                  <a:pt x="4587827" y="5537417"/>
                </a:cubicBezTo>
                <a:lnTo>
                  <a:pt x="4587826" y="5537415"/>
                </a:lnTo>
                <a:lnTo>
                  <a:pt x="4587828" y="5537417"/>
                </a:lnTo>
                <a:lnTo>
                  <a:pt x="4587652" y="5536266"/>
                </a:lnTo>
                <a:cubicBezTo>
                  <a:pt x="4590817" y="5536458"/>
                  <a:pt x="4589059" y="5534924"/>
                  <a:pt x="4588795" y="5532623"/>
                </a:cubicBezTo>
                <a:lnTo>
                  <a:pt x="4589059" y="5531856"/>
                </a:lnTo>
                <a:lnTo>
                  <a:pt x="4589055" y="5531864"/>
                </a:lnTo>
                <a:close/>
                <a:moveTo>
                  <a:pt x="5879059" y="5530513"/>
                </a:moveTo>
                <a:cubicBezTo>
                  <a:pt x="5878795" y="5532047"/>
                  <a:pt x="5878267" y="5531712"/>
                  <a:pt x="5877773" y="5531424"/>
                </a:cubicBezTo>
                <a:lnTo>
                  <a:pt x="5876685" y="5532622"/>
                </a:lnTo>
                <a:lnTo>
                  <a:pt x="5874664" y="5531664"/>
                </a:lnTo>
                <a:lnTo>
                  <a:pt x="5874663" y="5531664"/>
                </a:lnTo>
                <a:lnTo>
                  <a:pt x="5875455" y="5534349"/>
                </a:lnTo>
                <a:cubicBezTo>
                  <a:pt x="5873608" y="5535116"/>
                  <a:pt x="5875982" y="5536650"/>
                  <a:pt x="5875455" y="5539910"/>
                </a:cubicBezTo>
                <a:cubicBezTo>
                  <a:pt x="5871938" y="5539526"/>
                  <a:pt x="5871323" y="5545279"/>
                  <a:pt x="5872905" y="5547389"/>
                </a:cubicBezTo>
                <a:lnTo>
                  <a:pt x="5872290" y="5550265"/>
                </a:lnTo>
                <a:lnTo>
                  <a:pt x="5872291" y="5550264"/>
                </a:lnTo>
                <a:lnTo>
                  <a:pt x="5872291" y="5550265"/>
                </a:lnTo>
                <a:lnTo>
                  <a:pt x="5875630" y="5548923"/>
                </a:lnTo>
                <a:lnTo>
                  <a:pt x="5876070" y="5550265"/>
                </a:lnTo>
                <a:lnTo>
                  <a:pt x="5873872" y="5550265"/>
                </a:lnTo>
                <a:cubicBezTo>
                  <a:pt x="5873257" y="5554676"/>
                  <a:pt x="5878092" y="5551032"/>
                  <a:pt x="5876685" y="5556593"/>
                </a:cubicBezTo>
                <a:lnTo>
                  <a:pt x="5876686" y="5556593"/>
                </a:lnTo>
                <a:cubicBezTo>
                  <a:pt x="5877917" y="5556593"/>
                  <a:pt x="5879148" y="5556593"/>
                  <a:pt x="5880379" y="5556593"/>
                </a:cubicBezTo>
                <a:cubicBezTo>
                  <a:pt x="5882928" y="5549114"/>
                  <a:pt x="5880642" y="5544704"/>
                  <a:pt x="5880379" y="5538184"/>
                </a:cubicBezTo>
                <a:cubicBezTo>
                  <a:pt x="5878972" y="5538376"/>
                  <a:pt x="5878093" y="5537800"/>
                  <a:pt x="5877829" y="5536266"/>
                </a:cubicBezTo>
                <a:lnTo>
                  <a:pt x="5879060" y="5536266"/>
                </a:lnTo>
                <a:lnTo>
                  <a:pt x="5879060" y="5534349"/>
                </a:lnTo>
                <a:cubicBezTo>
                  <a:pt x="5880642" y="5533965"/>
                  <a:pt x="5880291" y="5530705"/>
                  <a:pt x="5879060" y="5530513"/>
                </a:cubicBezTo>
                <a:lnTo>
                  <a:pt x="5879059" y="5530514"/>
                </a:lnTo>
                <a:close/>
                <a:moveTo>
                  <a:pt x="5834225" y="5521500"/>
                </a:moveTo>
                <a:lnTo>
                  <a:pt x="5832994" y="5525143"/>
                </a:lnTo>
                <a:lnTo>
                  <a:pt x="5830973" y="5524185"/>
                </a:lnTo>
                <a:lnTo>
                  <a:pt x="5830972" y="5524185"/>
                </a:lnTo>
                <a:lnTo>
                  <a:pt x="5831587" y="5527062"/>
                </a:lnTo>
                <a:cubicBezTo>
                  <a:pt x="5827192" y="5527253"/>
                  <a:pt x="5834312" y="5533198"/>
                  <a:pt x="5830444" y="5532623"/>
                </a:cubicBezTo>
                <a:cubicBezTo>
                  <a:pt x="5830093" y="5530322"/>
                  <a:pt x="5828071" y="5530705"/>
                  <a:pt x="5828071" y="5532623"/>
                </a:cubicBezTo>
                <a:cubicBezTo>
                  <a:pt x="5830884" y="5535883"/>
                  <a:pt x="5824906" y="5540293"/>
                  <a:pt x="5824291" y="5539910"/>
                </a:cubicBezTo>
                <a:lnTo>
                  <a:pt x="5823851" y="5539910"/>
                </a:lnTo>
                <a:cubicBezTo>
                  <a:pt x="5824115" y="5540102"/>
                  <a:pt x="5824203" y="5540293"/>
                  <a:pt x="5824466" y="5540485"/>
                </a:cubicBezTo>
                <a:cubicBezTo>
                  <a:pt x="5825697" y="5541444"/>
                  <a:pt x="5827367" y="5542978"/>
                  <a:pt x="5827455" y="5546430"/>
                </a:cubicBezTo>
                <a:lnTo>
                  <a:pt x="5826049" y="5548538"/>
                </a:lnTo>
                <a:lnTo>
                  <a:pt x="5824643" y="5546430"/>
                </a:lnTo>
                <a:cubicBezTo>
                  <a:pt x="5824643" y="5545471"/>
                  <a:pt x="5824292" y="5545279"/>
                  <a:pt x="5823061" y="5544320"/>
                </a:cubicBezTo>
                <a:cubicBezTo>
                  <a:pt x="5822445" y="5543745"/>
                  <a:pt x="5822006" y="5543170"/>
                  <a:pt x="5821478" y="5542403"/>
                </a:cubicBezTo>
                <a:lnTo>
                  <a:pt x="5821477" y="5542403"/>
                </a:lnTo>
                <a:cubicBezTo>
                  <a:pt x="5821126" y="5542978"/>
                  <a:pt x="5820598" y="5543170"/>
                  <a:pt x="5820335" y="5543553"/>
                </a:cubicBezTo>
                <a:cubicBezTo>
                  <a:pt x="5819016" y="5544704"/>
                  <a:pt x="5818401" y="5546046"/>
                  <a:pt x="5818137" y="5547389"/>
                </a:cubicBezTo>
                <a:cubicBezTo>
                  <a:pt x="5820950" y="5552758"/>
                  <a:pt x="5827895" y="5549114"/>
                  <a:pt x="5830444" y="5558319"/>
                </a:cubicBezTo>
                <a:cubicBezTo>
                  <a:pt x="5826488" y="5552374"/>
                  <a:pt x="5829477" y="5563305"/>
                  <a:pt x="5826664" y="5564072"/>
                </a:cubicBezTo>
                <a:cubicBezTo>
                  <a:pt x="5825961" y="5563113"/>
                  <a:pt x="5823675" y="5564647"/>
                  <a:pt x="5821653" y="5565990"/>
                </a:cubicBezTo>
                <a:lnTo>
                  <a:pt x="5822136" y="5566995"/>
                </a:lnTo>
                <a:lnTo>
                  <a:pt x="5820511" y="5565990"/>
                </a:lnTo>
                <a:lnTo>
                  <a:pt x="5820510" y="5565990"/>
                </a:lnTo>
                <a:cubicBezTo>
                  <a:pt x="5819016" y="5570784"/>
                  <a:pt x="5824027" y="5574619"/>
                  <a:pt x="5817873" y="5571551"/>
                </a:cubicBezTo>
                <a:cubicBezTo>
                  <a:pt x="5817873" y="5573277"/>
                  <a:pt x="5817873" y="5575195"/>
                  <a:pt x="5817873" y="5577112"/>
                </a:cubicBezTo>
                <a:cubicBezTo>
                  <a:pt x="5822444" y="5577687"/>
                  <a:pt x="5826313" y="5579413"/>
                  <a:pt x="5829214" y="5582482"/>
                </a:cubicBezTo>
                <a:cubicBezTo>
                  <a:pt x="5825521" y="5588810"/>
                  <a:pt x="5835983" y="5589769"/>
                  <a:pt x="5836774" y="5595522"/>
                </a:cubicBezTo>
                <a:lnTo>
                  <a:pt x="5834752" y="5596480"/>
                </a:lnTo>
                <a:lnTo>
                  <a:pt x="5834225" y="5599164"/>
                </a:lnTo>
                <a:cubicBezTo>
                  <a:pt x="5831939" y="5600986"/>
                  <a:pt x="5830224" y="5600124"/>
                  <a:pt x="5828521" y="5599236"/>
                </a:cubicBezTo>
                <a:lnTo>
                  <a:pt x="5822885" y="5599164"/>
                </a:lnTo>
                <a:lnTo>
                  <a:pt x="5822885" y="5595522"/>
                </a:lnTo>
                <a:lnTo>
                  <a:pt x="5823676" y="5592645"/>
                </a:lnTo>
                <a:lnTo>
                  <a:pt x="5823674" y="5592645"/>
                </a:lnTo>
                <a:lnTo>
                  <a:pt x="5823675" y="5592644"/>
                </a:lnTo>
                <a:lnTo>
                  <a:pt x="5821654" y="5593603"/>
                </a:lnTo>
                <a:lnTo>
                  <a:pt x="5821181" y="5590823"/>
                </a:lnTo>
                <a:lnTo>
                  <a:pt x="5821180" y="5590823"/>
                </a:lnTo>
                <a:cubicBezTo>
                  <a:pt x="5820840" y="5590727"/>
                  <a:pt x="5820334" y="5591207"/>
                  <a:pt x="5819719" y="5591495"/>
                </a:cubicBezTo>
                <a:cubicBezTo>
                  <a:pt x="5820071" y="5592070"/>
                  <a:pt x="5819895" y="5593412"/>
                  <a:pt x="5820510" y="5593604"/>
                </a:cubicBezTo>
                <a:lnTo>
                  <a:pt x="5819895" y="5595522"/>
                </a:lnTo>
                <a:lnTo>
                  <a:pt x="5820510" y="5597439"/>
                </a:lnTo>
                <a:cubicBezTo>
                  <a:pt x="5814972" y="5597247"/>
                  <a:pt x="5820686" y="5601850"/>
                  <a:pt x="5819280" y="5606644"/>
                </a:cubicBezTo>
                <a:cubicBezTo>
                  <a:pt x="5825785" y="5604343"/>
                  <a:pt x="5824466" y="5613739"/>
                  <a:pt x="5828071" y="5615849"/>
                </a:cubicBezTo>
                <a:lnTo>
                  <a:pt x="5828071" y="5615848"/>
                </a:lnTo>
                <a:lnTo>
                  <a:pt x="5828072" y="5615849"/>
                </a:lnTo>
                <a:lnTo>
                  <a:pt x="5829214" y="5614124"/>
                </a:lnTo>
                <a:lnTo>
                  <a:pt x="5829214" y="5617575"/>
                </a:lnTo>
                <a:cubicBezTo>
                  <a:pt x="5829565" y="5617766"/>
                  <a:pt x="5829829" y="5617766"/>
                  <a:pt x="5830181" y="5618150"/>
                </a:cubicBezTo>
                <a:lnTo>
                  <a:pt x="5830620" y="5618533"/>
                </a:lnTo>
                <a:lnTo>
                  <a:pt x="5830620" y="5619109"/>
                </a:lnTo>
                <a:cubicBezTo>
                  <a:pt x="5830884" y="5621602"/>
                  <a:pt x="5831675" y="5624095"/>
                  <a:pt x="5832994" y="5626779"/>
                </a:cubicBezTo>
                <a:lnTo>
                  <a:pt x="5832994" y="5626777"/>
                </a:lnTo>
                <a:lnTo>
                  <a:pt x="5832995" y="5626779"/>
                </a:lnTo>
                <a:lnTo>
                  <a:pt x="5834126" y="5623927"/>
                </a:lnTo>
                <a:lnTo>
                  <a:pt x="5836774" y="5626971"/>
                </a:lnTo>
                <a:lnTo>
                  <a:pt x="5836774" y="5626970"/>
                </a:lnTo>
                <a:lnTo>
                  <a:pt x="5836775" y="5626971"/>
                </a:lnTo>
                <a:cubicBezTo>
                  <a:pt x="5840203" y="5618150"/>
                  <a:pt x="5837390" y="5614315"/>
                  <a:pt x="5837918" y="5599165"/>
                </a:cubicBezTo>
                <a:lnTo>
                  <a:pt x="5838533" y="5597439"/>
                </a:lnTo>
                <a:lnTo>
                  <a:pt x="5837918" y="5595522"/>
                </a:lnTo>
                <a:cubicBezTo>
                  <a:pt x="5842753" y="5585358"/>
                  <a:pt x="5838885" y="5574619"/>
                  <a:pt x="5836775" y="5564072"/>
                </a:cubicBezTo>
                <a:lnTo>
                  <a:pt x="5837390" y="5562155"/>
                </a:lnTo>
                <a:lnTo>
                  <a:pt x="5836775" y="5560429"/>
                </a:lnTo>
                <a:cubicBezTo>
                  <a:pt x="5840116" y="5547197"/>
                  <a:pt x="5835984" y="5541060"/>
                  <a:pt x="5841698" y="5534349"/>
                </a:cubicBezTo>
                <a:cubicBezTo>
                  <a:pt x="5837214" y="5536266"/>
                  <a:pt x="5840731" y="5524569"/>
                  <a:pt x="5836775" y="5530513"/>
                </a:cubicBezTo>
                <a:cubicBezTo>
                  <a:pt x="5839324" y="5526870"/>
                  <a:pt x="5836775" y="5522843"/>
                  <a:pt x="5834226" y="5521500"/>
                </a:cubicBezTo>
                <a:lnTo>
                  <a:pt x="5834225" y="5521501"/>
                </a:lnTo>
                <a:close/>
                <a:moveTo>
                  <a:pt x="5600822" y="5515939"/>
                </a:moveTo>
                <a:cubicBezTo>
                  <a:pt x="5598888" y="5516706"/>
                  <a:pt x="5599767" y="5521692"/>
                  <a:pt x="5595899" y="5519391"/>
                </a:cubicBezTo>
                <a:cubicBezTo>
                  <a:pt x="5595899" y="5524377"/>
                  <a:pt x="5595020" y="5530322"/>
                  <a:pt x="5598272" y="5530513"/>
                </a:cubicBezTo>
                <a:cubicBezTo>
                  <a:pt x="5600646" y="5527829"/>
                  <a:pt x="5602843" y="5529363"/>
                  <a:pt x="5604602" y="5532623"/>
                </a:cubicBezTo>
                <a:lnTo>
                  <a:pt x="5604602" y="5532622"/>
                </a:lnTo>
                <a:lnTo>
                  <a:pt x="5604603" y="5532623"/>
                </a:lnTo>
                <a:cubicBezTo>
                  <a:pt x="5604075" y="5528404"/>
                  <a:pt x="5608383" y="5522459"/>
                  <a:pt x="5605746" y="5521500"/>
                </a:cubicBezTo>
                <a:lnTo>
                  <a:pt x="5605745" y="5521500"/>
                </a:lnTo>
                <a:cubicBezTo>
                  <a:pt x="5605349" y="5522746"/>
                  <a:pt x="5604426" y="5522363"/>
                  <a:pt x="5603448" y="5522315"/>
                </a:cubicBezTo>
                <a:lnTo>
                  <a:pt x="5600823" y="5525143"/>
                </a:lnTo>
                <a:lnTo>
                  <a:pt x="5600823" y="5518240"/>
                </a:lnTo>
                <a:cubicBezTo>
                  <a:pt x="5601548" y="5515459"/>
                  <a:pt x="5602273" y="5513446"/>
                  <a:pt x="5600823" y="5515939"/>
                </a:cubicBezTo>
                <a:lnTo>
                  <a:pt x="5600822" y="5515940"/>
                </a:lnTo>
                <a:close/>
                <a:moveTo>
                  <a:pt x="5184125" y="5513830"/>
                </a:moveTo>
                <a:cubicBezTo>
                  <a:pt x="5185180" y="5516322"/>
                  <a:pt x="5186147" y="5518624"/>
                  <a:pt x="5187114" y="5521117"/>
                </a:cubicBezTo>
                <a:cubicBezTo>
                  <a:pt x="5187378" y="5521884"/>
                  <a:pt x="5187642" y="5522459"/>
                  <a:pt x="5187905" y="5523226"/>
                </a:cubicBezTo>
                <a:lnTo>
                  <a:pt x="5187904" y="5523221"/>
                </a:lnTo>
                <a:lnTo>
                  <a:pt x="5187906" y="5523226"/>
                </a:lnTo>
                <a:cubicBezTo>
                  <a:pt x="5189665" y="5522459"/>
                  <a:pt x="5185181" y="5509419"/>
                  <a:pt x="5184126" y="5513830"/>
                </a:cubicBezTo>
                <a:lnTo>
                  <a:pt x="5184126" y="5513831"/>
                </a:lnTo>
                <a:close/>
                <a:moveTo>
                  <a:pt x="6132417" y="5512104"/>
                </a:moveTo>
                <a:cubicBezTo>
                  <a:pt x="6132417" y="5513446"/>
                  <a:pt x="6132417" y="5514597"/>
                  <a:pt x="6132417" y="5515939"/>
                </a:cubicBezTo>
                <a:cubicBezTo>
                  <a:pt x="6133297" y="5516898"/>
                  <a:pt x="6134000" y="5517282"/>
                  <a:pt x="6134615" y="5517090"/>
                </a:cubicBezTo>
                <a:lnTo>
                  <a:pt x="6134615" y="5517089"/>
                </a:lnTo>
                <a:lnTo>
                  <a:pt x="6134616" y="5517090"/>
                </a:lnTo>
                <a:cubicBezTo>
                  <a:pt x="6135232" y="5516898"/>
                  <a:pt x="6135847" y="5515939"/>
                  <a:pt x="6136199" y="5513830"/>
                </a:cubicBezTo>
                <a:cubicBezTo>
                  <a:pt x="6134440" y="5514022"/>
                  <a:pt x="6133473" y="5513063"/>
                  <a:pt x="6132418" y="5512104"/>
                </a:cubicBezTo>
                <a:close/>
                <a:moveTo>
                  <a:pt x="5180114" y="5510233"/>
                </a:moveTo>
                <a:cubicBezTo>
                  <a:pt x="5180015" y="5508268"/>
                  <a:pt x="5179993" y="5506926"/>
                  <a:pt x="5179113" y="5510378"/>
                </a:cubicBezTo>
                <a:cubicBezTo>
                  <a:pt x="5180959" y="5515939"/>
                  <a:pt x="5181664" y="5523226"/>
                  <a:pt x="5181752" y="5524952"/>
                </a:cubicBezTo>
                <a:lnTo>
                  <a:pt x="5181753" y="5524951"/>
                </a:lnTo>
                <a:lnTo>
                  <a:pt x="5181753" y="5524952"/>
                </a:lnTo>
                <a:lnTo>
                  <a:pt x="5184125" y="5523226"/>
                </a:lnTo>
                <a:lnTo>
                  <a:pt x="5185268" y="5527062"/>
                </a:lnTo>
                <a:lnTo>
                  <a:pt x="5184741" y="5528787"/>
                </a:lnTo>
                <a:lnTo>
                  <a:pt x="5185268" y="5530513"/>
                </a:lnTo>
                <a:cubicBezTo>
                  <a:pt x="5183862" y="5530322"/>
                  <a:pt x="5182982" y="5531089"/>
                  <a:pt x="5182719" y="5532623"/>
                </a:cubicBezTo>
                <a:lnTo>
                  <a:pt x="5182103" y="5533582"/>
                </a:lnTo>
                <a:cubicBezTo>
                  <a:pt x="5182103" y="5533582"/>
                  <a:pt x="5182719" y="5534349"/>
                  <a:pt x="5182719" y="5534349"/>
                </a:cubicBezTo>
                <a:cubicBezTo>
                  <a:pt x="5176389" y="5538184"/>
                  <a:pt x="5185796" y="5537800"/>
                  <a:pt x="5186499" y="5541827"/>
                </a:cubicBezTo>
                <a:lnTo>
                  <a:pt x="5186499" y="5542403"/>
                </a:lnTo>
                <a:lnTo>
                  <a:pt x="5186500" y="5542402"/>
                </a:lnTo>
                <a:lnTo>
                  <a:pt x="5186500" y="5542403"/>
                </a:lnTo>
                <a:lnTo>
                  <a:pt x="5189488" y="5541827"/>
                </a:lnTo>
                <a:lnTo>
                  <a:pt x="5189839" y="5542019"/>
                </a:lnTo>
                <a:lnTo>
                  <a:pt x="5189839" y="5542211"/>
                </a:lnTo>
                <a:cubicBezTo>
                  <a:pt x="5190367" y="5543170"/>
                  <a:pt x="5190982" y="5543745"/>
                  <a:pt x="5191686" y="5544512"/>
                </a:cubicBezTo>
                <a:lnTo>
                  <a:pt x="5191685" y="5544509"/>
                </a:lnTo>
                <a:lnTo>
                  <a:pt x="5191687" y="5544512"/>
                </a:lnTo>
                <a:lnTo>
                  <a:pt x="5191423" y="5543745"/>
                </a:lnTo>
                <a:cubicBezTo>
                  <a:pt x="5190192" y="5538376"/>
                  <a:pt x="5189753" y="5539143"/>
                  <a:pt x="5189049" y="5536266"/>
                </a:cubicBezTo>
                <a:lnTo>
                  <a:pt x="5189665" y="5535307"/>
                </a:lnTo>
                <a:lnTo>
                  <a:pt x="5189049" y="5534349"/>
                </a:lnTo>
                <a:cubicBezTo>
                  <a:pt x="5185972" y="5531856"/>
                  <a:pt x="5191335" y="5528787"/>
                  <a:pt x="5187906" y="5527062"/>
                </a:cubicBezTo>
                <a:lnTo>
                  <a:pt x="5188082" y="5526294"/>
                </a:lnTo>
                <a:cubicBezTo>
                  <a:pt x="5187818" y="5526294"/>
                  <a:pt x="5187467" y="5526294"/>
                  <a:pt x="5187291" y="5525911"/>
                </a:cubicBezTo>
                <a:cubicBezTo>
                  <a:pt x="5187291" y="5525719"/>
                  <a:pt x="5187115" y="5525719"/>
                  <a:pt x="5187115" y="5525719"/>
                </a:cubicBezTo>
                <a:cubicBezTo>
                  <a:pt x="5186588" y="5524569"/>
                  <a:pt x="5186148" y="5523418"/>
                  <a:pt x="5185709" y="5522267"/>
                </a:cubicBezTo>
                <a:cubicBezTo>
                  <a:pt x="5184566" y="5519391"/>
                  <a:pt x="5183511" y="5516514"/>
                  <a:pt x="5182104" y="5513638"/>
                </a:cubicBezTo>
                <a:cubicBezTo>
                  <a:pt x="5182104" y="5513638"/>
                  <a:pt x="5182192" y="5513638"/>
                  <a:pt x="5182104" y="5513446"/>
                </a:cubicBezTo>
                <a:lnTo>
                  <a:pt x="5182103" y="5513447"/>
                </a:lnTo>
                <a:lnTo>
                  <a:pt x="5182103" y="5513446"/>
                </a:lnTo>
                <a:lnTo>
                  <a:pt x="5181576" y="5513829"/>
                </a:lnTo>
                <a:lnTo>
                  <a:pt x="5180115" y="5510234"/>
                </a:lnTo>
                <a:lnTo>
                  <a:pt x="5180114" y="5510234"/>
                </a:lnTo>
                <a:close/>
                <a:moveTo>
                  <a:pt x="5715721" y="5503091"/>
                </a:moveTo>
                <a:cubicBezTo>
                  <a:pt x="5717919" y="5509227"/>
                  <a:pt x="5717303" y="5508652"/>
                  <a:pt x="5718095" y="5517665"/>
                </a:cubicBezTo>
                <a:cubicBezTo>
                  <a:pt x="5720204" y="5517665"/>
                  <a:pt x="5721347" y="5519199"/>
                  <a:pt x="5721875" y="5521500"/>
                </a:cubicBezTo>
                <a:cubicBezTo>
                  <a:pt x="5722226" y="5524377"/>
                  <a:pt x="5720732" y="5524569"/>
                  <a:pt x="5720644" y="5527062"/>
                </a:cubicBezTo>
                <a:lnTo>
                  <a:pt x="5720116" y="5529746"/>
                </a:lnTo>
                <a:lnTo>
                  <a:pt x="5720117" y="5529745"/>
                </a:lnTo>
                <a:lnTo>
                  <a:pt x="5720117" y="5529746"/>
                </a:lnTo>
                <a:lnTo>
                  <a:pt x="5721875" y="5528787"/>
                </a:lnTo>
                <a:lnTo>
                  <a:pt x="5722842" y="5532239"/>
                </a:lnTo>
                <a:lnTo>
                  <a:pt x="5722842" y="5532238"/>
                </a:lnTo>
                <a:lnTo>
                  <a:pt x="5722843" y="5532239"/>
                </a:lnTo>
                <a:cubicBezTo>
                  <a:pt x="5723546" y="5531664"/>
                  <a:pt x="5724073" y="5531089"/>
                  <a:pt x="5724865" y="5531089"/>
                </a:cubicBezTo>
                <a:lnTo>
                  <a:pt x="5725215" y="5531089"/>
                </a:lnTo>
                <a:lnTo>
                  <a:pt x="5725479" y="5531664"/>
                </a:lnTo>
                <a:cubicBezTo>
                  <a:pt x="5726006" y="5532623"/>
                  <a:pt x="5726622" y="5534157"/>
                  <a:pt x="5726622" y="5535883"/>
                </a:cubicBezTo>
                <a:cubicBezTo>
                  <a:pt x="5726622" y="5536266"/>
                  <a:pt x="5726710" y="5536650"/>
                  <a:pt x="5726622" y="5537033"/>
                </a:cubicBezTo>
                <a:lnTo>
                  <a:pt x="5726622" y="5537417"/>
                </a:lnTo>
                <a:lnTo>
                  <a:pt x="5726446" y="5537609"/>
                </a:lnTo>
                <a:cubicBezTo>
                  <a:pt x="5726094" y="5537992"/>
                  <a:pt x="5725743" y="5538376"/>
                  <a:pt x="5725479" y="5538951"/>
                </a:cubicBezTo>
                <a:cubicBezTo>
                  <a:pt x="5724776" y="5539910"/>
                  <a:pt x="5723985" y="5540869"/>
                  <a:pt x="5723105" y="5541444"/>
                </a:cubicBezTo>
                <a:lnTo>
                  <a:pt x="5723105" y="5541827"/>
                </a:lnTo>
                <a:cubicBezTo>
                  <a:pt x="5723720" y="5546142"/>
                  <a:pt x="5725918" y="5547053"/>
                  <a:pt x="5727479" y="5548035"/>
                </a:cubicBezTo>
                <a:lnTo>
                  <a:pt x="5728028" y="5554675"/>
                </a:lnTo>
                <a:lnTo>
                  <a:pt x="5726271" y="5553717"/>
                </a:lnTo>
                <a:lnTo>
                  <a:pt x="5726270" y="5553717"/>
                </a:lnTo>
                <a:lnTo>
                  <a:pt x="5726798" y="5556593"/>
                </a:lnTo>
                <a:cubicBezTo>
                  <a:pt x="5721523" y="5563497"/>
                  <a:pt x="5729083" y="5555635"/>
                  <a:pt x="5730578" y="5562155"/>
                </a:cubicBezTo>
                <a:cubicBezTo>
                  <a:pt x="5729523" y="5561771"/>
                  <a:pt x="5729435" y="5562922"/>
                  <a:pt x="5729435" y="5564072"/>
                </a:cubicBezTo>
                <a:lnTo>
                  <a:pt x="5729436" y="5564072"/>
                </a:lnTo>
                <a:lnTo>
                  <a:pt x="5730578" y="5564072"/>
                </a:lnTo>
                <a:lnTo>
                  <a:pt x="5730050" y="5565990"/>
                </a:lnTo>
                <a:lnTo>
                  <a:pt x="5729435" y="5567716"/>
                </a:lnTo>
                <a:cubicBezTo>
                  <a:pt x="5730490" y="5573660"/>
                  <a:pt x="5728204" y="5574811"/>
                  <a:pt x="5726798" y="5577112"/>
                </a:cubicBezTo>
                <a:cubicBezTo>
                  <a:pt x="5727325" y="5585550"/>
                  <a:pt x="5734358" y="5582864"/>
                  <a:pt x="5731809" y="5591686"/>
                </a:cubicBezTo>
                <a:lnTo>
                  <a:pt x="5731810" y="5591686"/>
                </a:lnTo>
                <a:cubicBezTo>
                  <a:pt x="5732777" y="5591686"/>
                  <a:pt x="5734007" y="5592070"/>
                  <a:pt x="5734974" y="5591878"/>
                </a:cubicBezTo>
                <a:cubicBezTo>
                  <a:pt x="5735941" y="5591878"/>
                  <a:pt x="5736645" y="5591303"/>
                  <a:pt x="5736733" y="5589960"/>
                </a:cubicBezTo>
                <a:cubicBezTo>
                  <a:pt x="5735590" y="5588618"/>
                  <a:pt x="5734974" y="5586509"/>
                  <a:pt x="5734359" y="5584399"/>
                </a:cubicBezTo>
                <a:cubicBezTo>
                  <a:pt x="5736117" y="5589193"/>
                  <a:pt x="5739106" y="5580947"/>
                  <a:pt x="5736733" y="5580756"/>
                </a:cubicBezTo>
                <a:cubicBezTo>
                  <a:pt x="5735766" y="5585550"/>
                  <a:pt x="5735326" y="5574811"/>
                  <a:pt x="5733216" y="5575195"/>
                </a:cubicBezTo>
                <a:cubicBezTo>
                  <a:pt x="5733480" y="5573277"/>
                  <a:pt x="5735590" y="5574044"/>
                  <a:pt x="5735590" y="5571551"/>
                </a:cubicBezTo>
                <a:cubicBezTo>
                  <a:pt x="5734535" y="5569825"/>
                  <a:pt x="5732161" y="5570400"/>
                  <a:pt x="5731810" y="5567716"/>
                </a:cubicBezTo>
                <a:lnTo>
                  <a:pt x="5733744" y="5566757"/>
                </a:lnTo>
                <a:lnTo>
                  <a:pt x="5733216" y="5564072"/>
                </a:lnTo>
                <a:cubicBezTo>
                  <a:pt x="5732601" y="5560237"/>
                  <a:pt x="5734799" y="5560429"/>
                  <a:pt x="5736733" y="5560429"/>
                </a:cubicBezTo>
                <a:cubicBezTo>
                  <a:pt x="5739809" y="5547964"/>
                  <a:pt x="5728909" y="5549690"/>
                  <a:pt x="5726799" y="5545471"/>
                </a:cubicBezTo>
                <a:cubicBezTo>
                  <a:pt x="5729963" y="5542211"/>
                  <a:pt x="5732952" y="5539143"/>
                  <a:pt x="5736733" y="5541827"/>
                </a:cubicBezTo>
                <a:cubicBezTo>
                  <a:pt x="5735150" y="5537609"/>
                  <a:pt x="5736381" y="5529171"/>
                  <a:pt x="5734359" y="5525144"/>
                </a:cubicBezTo>
                <a:lnTo>
                  <a:pt x="5734358" y="5525144"/>
                </a:lnTo>
                <a:lnTo>
                  <a:pt x="5730105" y="5525863"/>
                </a:lnTo>
                <a:lnTo>
                  <a:pt x="5728029" y="5525144"/>
                </a:lnTo>
                <a:cubicBezTo>
                  <a:pt x="5729084" y="5525527"/>
                  <a:pt x="5729348" y="5524377"/>
                  <a:pt x="5729436" y="5523226"/>
                </a:cubicBezTo>
                <a:lnTo>
                  <a:pt x="5729435" y="5523226"/>
                </a:lnTo>
                <a:lnTo>
                  <a:pt x="5728029" y="5523226"/>
                </a:lnTo>
                <a:lnTo>
                  <a:pt x="5727414" y="5520542"/>
                </a:lnTo>
                <a:lnTo>
                  <a:pt x="5727413" y="5520542"/>
                </a:lnTo>
                <a:lnTo>
                  <a:pt x="5725656" y="5521499"/>
                </a:lnTo>
                <a:lnTo>
                  <a:pt x="5726799" y="5515939"/>
                </a:lnTo>
                <a:lnTo>
                  <a:pt x="5727414" y="5513063"/>
                </a:lnTo>
                <a:lnTo>
                  <a:pt x="5727412" y="5513063"/>
                </a:lnTo>
                <a:lnTo>
                  <a:pt x="5727413" y="5513062"/>
                </a:lnTo>
                <a:lnTo>
                  <a:pt x="5725655" y="5513829"/>
                </a:lnTo>
                <a:lnTo>
                  <a:pt x="5723106" y="5510378"/>
                </a:lnTo>
                <a:cubicBezTo>
                  <a:pt x="5722931" y="5500982"/>
                  <a:pt x="5718183" y="5509611"/>
                  <a:pt x="5715722" y="5503091"/>
                </a:cubicBezTo>
                <a:close/>
                <a:moveTo>
                  <a:pt x="6288195" y="5495420"/>
                </a:moveTo>
                <a:cubicBezTo>
                  <a:pt x="6287404" y="5495420"/>
                  <a:pt x="6287228" y="5496187"/>
                  <a:pt x="6287228" y="5497338"/>
                </a:cubicBezTo>
                <a:cubicBezTo>
                  <a:pt x="6287756" y="5498297"/>
                  <a:pt x="6288107" y="5499447"/>
                  <a:pt x="6288371" y="5500406"/>
                </a:cubicBezTo>
                <a:cubicBezTo>
                  <a:pt x="6288459" y="5500598"/>
                  <a:pt x="6288459" y="5500982"/>
                  <a:pt x="6288635" y="5501173"/>
                </a:cubicBezTo>
                <a:lnTo>
                  <a:pt x="6288636" y="5501172"/>
                </a:lnTo>
                <a:lnTo>
                  <a:pt x="6288636" y="5501173"/>
                </a:lnTo>
                <a:cubicBezTo>
                  <a:pt x="6289075" y="5501365"/>
                  <a:pt x="6289603" y="5501173"/>
                  <a:pt x="6290218" y="5500790"/>
                </a:cubicBezTo>
                <a:cubicBezTo>
                  <a:pt x="6289691" y="5499256"/>
                  <a:pt x="6289075" y="5497530"/>
                  <a:pt x="6288196" y="5495420"/>
                </a:cubicBezTo>
                <a:lnTo>
                  <a:pt x="6288195" y="5495421"/>
                </a:lnTo>
                <a:close/>
                <a:moveTo>
                  <a:pt x="5758006" y="5494653"/>
                </a:moveTo>
                <a:cubicBezTo>
                  <a:pt x="5757654" y="5496379"/>
                  <a:pt x="5756951" y="5497913"/>
                  <a:pt x="5756160" y="5499064"/>
                </a:cubicBezTo>
                <a:cubicBezTo>
                  <a:pt x="5755808" y="5499639"/>
                  <a:pt x="5755544" y="5500406"/>
                  <a:pt x="5755193" y="5500982"/>
                </a:cubicBezTo>
                <a:lnTo>
                  <a:pt x="5755194" y="5500982"/>
                </a:lnTo>
                <a:lnTo>
                  <a:pt x="5755632" y="5500982"/>
                </a:lnTo>
                <a:lnTo>
                  <a:pt x="5754906" y="5503977"/>
                </a:lnTo>
                <a:lnTo>
                  <a:pt x="5752996" y="5503091"/>
                </a:lnTo>
                <a:lnTo>
                  <a:pt x="5753611" y="5501173"/>
                </a:lnTo>
                <a:cubicBezTo>
                  <a:pt x="5753611" y="5501173"/>
                  <a:pt x="5753611" y="5501173"/>
                  <a:pt x="5753611" y="5500982"/>
                </a:cubicBezTo>
                <a:cubicBezTo>
                  <a:pt x="5753611" y="5500790"/>
                  <a:pt x="5753611" y="5500790"/>
                  <a:pt x="5753611" y="5500598"/>
                </a:cubicBezTo>
                <a:cubicBezTo>
                  <a:pt x="5753787" y="5500214"/>
                  <a:pt x="5754051" y="5499831"/>
                  <a:pt x="5754227" y="5499447"/>
                </a:cubicBezTo>
                <a:lnTo>
                  <a:pt x="5754403" y="5499256"/>
                </a:lnTo>
                <a:cubicBezTo>
                  <a:pt x="5754666" y="5498680"/>
                  <a:pt x="5754930" y="5498105"/>
                  <a:pt x="5755194" y="5497722"/>
                </a:cubicBezTo>
                <a:cubicBezTo>
                  <a:pt x="5755721" y="5496763"/>
                  <a:pt x="5756161" y="5495996"/>
                  <a:pt x="5756425" y="5495037"/>
                </a:cubicBezTo>
                <a:cubicBezTo>
                  <a:pt x="5755282" y="5493694"/>
                  <a:pt x="5754996" y="5493934"/>
                  <a:pt x="5754710" y="5494677"/>
                </a:cubicBezTo>
                <a:lnTo>
                  <a:pt x="5754709" y="5494677"/>
                </a:lnTo>
                <a:lnTo>
                  <a:pt x="5752995" y="5497337"/>
                </a:lnTo>
                <a:lnTo>
                  <a:pt x="5751238" y="5496379"/>
                </a:lnTo>
                <a:lnTo>
                  <a:pt x="5751237" y="5496379"/>
                </a:lnTo>
                <a:lnTo>
                  <a:pt x="5751852" y="5499256"/>
                </a:lnTo>
                <a:cubicBezTo>
                  <a:pt x="5749742" y="5501461"/>
                  <a:pt x="5750336" y="5503618"/>
                  <a:pt x="5751632" y="5505535"/>
                </a:cubicBezTo>
                <a:lnTo>
                  <a:pt x="5755631" y="5510377"/>
                </a:lnTo>
                <a:lnTo>
                  <a:pt x="5750622" y="5508269"/>
                </a:lnTo>
                <a:lnTo>
                  <a:pt x="5750621" y="5508269"/>
                </a:lnTo>
                <a:cubicBezTo>
                  <a:pt x="5753083" y="5524185"/>
                  <a:pt x="5749479" y="5528596"/>
                  <a:pt x="5755632" y="5543745"/>
                </a:cubicBezTo>
                <a:cubicBezTo>
                  <a:pt x="5755193" y="5543553"/>
                  <a:pt x="5754929" y="5544129"/>
                  <a:pt x="5754402" y="5543745"/>
                </a:cubicBezTo>
                <a:lnTo>
                  <a:pt x="5754402" y="5545471"/>
                </a:lnTo>
                <a:cubicBezTo>
                  <a:pt x="5753347" y="5545087"/>
                  <a:pt x="5753083" y="5546238"/>
                  <a:pt x="5752995" y="5547389"/>
                </a:cubicBezTo>
                <a:cubicBezTo>
                  <a:pt x="5754490" y="5547772"/>
                  <a:pt x="5757127" y="5551607"/>
                  <a:pt x="5758973" y="5551224"/>
                </a:cubicBezTo>
                <a:lnTo>
                  <a:pt x="5758973" y="5551223"/>
                </a:lnTo>
                <a:lnTo>
                  <a:pt x="5758974" y="5551224"/>
                </a:lnTo>
                <a:cubicBezTo>
                  <a:pt x="5759589" y="5551032"/>
                  <a:pt x="5760117" y="5550649"/>
                  <a:pt x="5760556" y="5549306"/>
                </a:cubicBezTo>
                <a:cubicBezTo>
                  <a:pt x="5756161" y="5549114"/>
                  <a:pt x="5763282" y="5543170"/>
                  <a:pt x="5759414" y="5543745"/>
                </a:cubicBezTo>
                <a:lnTo>
                  <a:pt x="5759941" y="5540869"/>
                </a:lnTo>
                <a:lnTo>
                  <a:pt x="5759940" y="5540869"/>
                </a:lnTo>
                <a:lnTo>
                  <a:pt x="5758007" y="5541826"/>
                </a:lnTo>
                <a:lnTo>
                  <a:pt x="5757754" y="5535882"/>
                </a:lnTo>
                <a:lnTo>
                  <a:pt x="5756776" y="5528787"/>
                </a:lnTo>
                <a:lnTo>
                  <a:pt x="5759160" y="5529554"/>
                </a:lnTo>
                <a:lnTo>
                  <a:pt x="5759161" y="5529554"/>
                </a:lnTo>
                <a:cubicBezTo>
                  <a:pt x="5759633" y="5528547"/>
                  <a:pt x="5759941" y="5526678"/>
                  <a:pt x="5760556" y="5525144"/>
                </a:cubicBezTo>
                <a:lnTo>
                  <a:pt x="5760555" y="5525144"/>
                </a:lnTo>
                <a:lnTo>
                  <a:pt x="5758072" y="5526222"/>
                </a:lnTo>
                <a:lnTo>
                  <a:pt x="5756776" y="5525144"/>
                </a:lnTo>
                <a:cubicBezTo>
                  <a:pt x="5757831" y="5524185"/>
                  <a:pt x="5758886" y="5523034"/>
                  <a:pt x="5760556" y="5523226"/>
                </a:cubicBezTo>
                <a:cubicBezTo>
                  <a:pt x="5759238" y="5519007"/>
                  <a:pt x="5759677" y="5512104"/>
                  <a:pt x="5758007" y="5508269"/>
                </a:cubicBezTo>
                <a:cubicBezTo>
                  <a:pt x="5758007" y="5504817"/>
                  <a:pt x="5761172" y="5505967"/>
                  <a:pt x="5760556" y="5501365"/>
                </a:cubicBezTo>
                <a:cubicBezTo>
                  <a:pt x="5760293" y="5501173"/>
                  <a:pt x="5760205" y="5500790"/>
                  <a:pt x="5759941" y="5500598"/>
                </a:cubicBezTo>
                <a:lnTo>
                  <a:pt x="5759589" y="5500406"/>
                </a:lnTo>
                <a:lnTo>
                  <a:pt x="5759589" y="5499639"/>
                </a:lnTo>
                <a:cubicBezTo>
                  <a:pt x="5759501" y="5498297"/>
                  <a:pt x="5759414" y="5496763"/>
                  <a:pt x="5759941" y="5495037"/>
                </a:cubicBezTo>
                <a:lnTo>
                  <a:pt x="5759939" y="5495038"/>
                </a:lnTo>
                <a:lnTo>
                  <a:pt x="5759940" y="5495037"/>
                </a:lnTo>
                <a:lnTo>
                  <a:pt x="5759413" y="5495420"/>
                </a:lnTo>
                <a:lnTo>
                  <a:pt x="5758007" y="5495420"/>
                </a:lnTo>
                <a:lnTo>
                  <a:pt x="5758007" y="5494653"/>
                </a:lnTo>
                <a:lnTo>
                  <a:pt x="5758006" y="5494655"/>
                </a:lnTo>
                <a:close/>
                <a:moveTo>
                  <a:pt x="5771896" y="5491777"/>
                </a:moveTo>
                <a:lnTo>
                  <a:pt x="5766709" y="5499255"/>
                </a:lnTo>
                <a:lnTo>
                  <a:pt x="5764886" y="5497026"/>
                </a:lnTo>
                <a:lnTo>
                  <a:pt x="5764885" y="5497026"/>
                </a:lnTo>
                <a:lnTo>
                  <a:pt x="5764884" y="5497026"/>
                </a:lnTo>
                <a:cubicBezTo>
                  <a:pt x="5763786" y="5497050"/>
                  <a:pt x="5762401" y="5497530"/>
                  <a:pt x="5761347" y="5497530"/>
                </a:cubicBezTo>
                <a:cubicBezTo>
                  <a:pt x="5761347" y="5497913"/>
                  <a:pt x="5761171" y="5498489"/>
                  <a:pt x="5761171" y="5498872"/>
                </a:cubicBezTo>
                <a:cubicBezTo>
                  <a:pt x="5761610" y="5499256"/>
                  <a:pt x="5762226" y="5499831"/>
                  <a:pt x="5762753" y="5500598"/>
                </a:cubicBezTo>
                <a:lnTo>
                  <a:pt x="5762753" y="5500597"/>
                </a:lnTo>
                <a:lnTo>
                  <a:pt x="5762754" y="5500598"/>
                </a:lnTo>
                <a:lnTo>
                  <a:pt x="5762930" y="5499257"/>
                </a:lnTo>
                <a:lnTo>
                  <a:pt x="5768863" y="5506183"/>
                </a:lnTo>
                <a:cubicBezTo>
                  <a:pt x="5770225" y="5509419"/>
                  <a:pt x="5771500" y="5512775"/>
                  <a:pt x="5774269" y="5513830"/>
                </a:cubicBezTo>
                <a:lnTo>
                  <a:pt x="5773654" y="5516706"/>
                </a:lnTo>
                <a:lnTo>
                  <a:pt x="5773655" y="5516705"/>
                </a:lnTo>
                <a:lnTo>
                  <a:pt x="5773655" y="5516706"/>
                </a:lnTo>
                <a:lnTo>
                  <a:pt x="5775412" y="5515939"/>
                </a:lnTo>
                <a:lnTo>
                  <a:pt x="5776577" y="5519535"/>
                </a:lnTo>
                <a:lnTo>
                  <a:pt x="5776578" y="5519534"/>
                </a:lnTo>
                <a:lnTo>
                  <a:pt x="5776578" y="5519535"/>
                </a:lnTo>
                <a:lnTo>
                  <a:pt x="5779191" y="5517666"/>
                </a:lnTo>
                <a:lnTo>
                  <a:pt x="5778423" y="5522075"/>
                </a:lnTo>
                <a:cubicBezTo>
                  <a:pt x="5777940" y="5523226"/>
                  <a:pt x="5777522" y="5524473"/>
                  <a:pt x="5778050" y="5527062"/>
                </a:cubicBezTo>
                <a:cubicBezTo>
                  <a:pt x="5784203" y="5524952"/>
                  <a:pt x="5775149" y="5535691"/>
                  <a:pt x="5779192" y="5530513"/>
                </a:cubicBezTo>
                <a:lnTo>
                  <a:pt x="5779193" y="5530512"/>
                </a:lnTo>
                <a:lnTo>
                  <a:pt x="5779193" y="5530513"/>
                </a:lnTo>
                <a:lnTo>
                  <a:pt x="5782071" y="5529483"/>
                </a:lnTo>
                <a:lnTo>
                  <a:pt x="5782973" y="5532623"/>
                </a:lnTo>
                <a:lnTo>
                  <a:pt x="5782973" y="5532621"/>
                </a:lnTo>
                <a:lnTo>
                  <a:pt x="5782974" y="5532623"/>
                </a:lnTo>
                <a:cubicBezTo>
                  <a:pt x="5783589" y="5530897"/>
                  <a:pt x="5784204" y="5529171"/>
                  <a:pt x="5785611" y="5528787"/>
                </a:cubicBezTo>
                <a:cubicBezTo>
                  <a:pt x="5784996" y="5519966"/>
                  <a:pt x="5784116" y="5523802"/>
                  <a:pt x="5786754" y="5521500"/>
                </a:cubicBezTo>
                <a:cubicBezTo>
                  <a:pt x="5785259" y="5521117"/>
                  <a:pt x="5785787" y="5518049"/>
                  <a:pt x="5785611" y="5515939"/>
                </a:cubicBezTo>
                <a:lnTo>
                  <a:pt x="5785610" y="5515939"/>
                </a:lnTo>
                <a:lnTo>
                  <a:pt x="5780600" y="5517664"/>
                </a:lnTo>
                <a:lnTo>
                  <a:pt x="5781831" y="5513830"/>
                </a:lnTo>
                <a:lnTo>
                  <a:pt x="5781830" y="5513830"/>
                </a:lnTo>
                <a:lnTo>
                  <a:pt x="5780600" y="5513830"/>
                </a:lnTo>
                <a:lnTo>
                  <a:pt x="5781215" y="5511337"/>
                </a:lnTo>
                <a:lnTo>
                  <a:pt x="5781214" y="5511337"/>
                </a:lnTo>
                <a:lnTo>
                  <a:pt x="5779192" y="5512103"/>
                </a:lnTo>
                <a:lnTo>
                  <a:pt x="5776732" y="5509323"/>
                </a:lnTo>
                <a:cubicBezTo>
                  <a:pt x="5775589" y="5508892"/>
                  <a:pt x="5774446" y="5508460"/>
                  <a:pt x="5774270" y="5506543"/>
                </a:cubicBezTo>
                <a:cubicBezTo>
                  <a:pt x="5775677" y="5502707"/>
                  <a:pt x="5775677" y="5502707"/>
                  <a:pt x="5773040" y="5504817"/>
                </a:cubicBezTo>
                <a:cubicBezTo>
                  <a:pt x="5771281" y="5497913"/>
                  <a:pt x="5778490" y="5489284"/>
                  <a:pt x="5773040" y="5493694"/>
                </a:cubicBezTo>
                <a:lnTo>
                  <a:pt x="5773040" y="5491777"/>
                </a:lnTo>
                <a:lnTo>
                  <a:pt x="5773039" y="5491777"/>
                </a:lnTo>
                <a:close/>
                <a:moveTo>
                  <a:pt x="5795720" y="5490243"/>
                </a:moveTo>
                <a:cubicBezTo>
                  <a:pt x="5796423" y="5493119"/>
                  <a:pt x="5796423" y="5497913"/>
                  <a:pt x="5795456" y="5499256"/>
                </a:cubicBezTo>
                <a:cubicBezTo>
                  <a:pt x="5795192" y="5497146"/>
                  <a:pt x="5794313" y="5498105"/>
                  <a:pt x="5794313" y="5499256"/>
                </a:cubicBezTo>
                <a:cubicBezTo>
                  <a:pt x="5795587" y="5502516"/>
                  <a:pt x="5796675" y="5503942"/>
                  <a:pt x="5797651" y="5504385"/>
                </a:cubicBezTo>
                <a:lnTo>
                  <a:pt x="5797652" y="5504385"/>
                </a:lnTo>
                <a:cubicBezTo>
                  <a:pt x="5798627" y="5504829"/>
                  <a:pt x="5799490" y="5504290"/>
                  <a:pt x="5800314" y="5503618"/>
                </a:cubicBezTo>
                <a:lnTo>
                  <a:pt x="5802745" y="5502061"/>
                </a:lnTo>
                <a:lnTo>
                  <a:pt x="5805390" y="5504817"/>
                </a:lnTo>
                <a:lnTo>
                  <a:pt x="5805390" y="5504816"/>
                </a:lnTo>
                <a:lnTo>
                  <a:pt x="5805391" y="5504817"/>
                </a:lnTo>
                <a:cubicBezTo>
                  <a:pt x="5805391" y="5503091"/>
                  <a:pt x="5806973" y="5503474"/>
                  <a:pt x="5808028" y="5503091"/>
                </a:cubicBezTo>
                <a:cubicBezTo>
                  <a:pt x="5808028" y="5501940"/>
                  <a:pt x="5808028" y="5500790"/>
                  <a:pt x="5808028" y="5499831"/>
                </a:cubicBezTo>
                <a:cubicBezTo>
                  <a:pt x="5805127" y="5495037"/>
                  <a:pt x="5800819" y="5490434"/>
                  <a:pt x="5796072" y="5490434"/>
                </a:cubicBezTo>
                <a:cubicBezTo>
                  <a:pt x="5795896" y="5490434"/>
                  <a:pt x="5795896" y="5490434"/>
                  <a:pt x="5795721" y="5490243"/>
                </a:cubicBezTo>
                <a:close/>
                <a:moveTo>
                  <a:pt x="5129181" y="5469532"/>
                </a:moveTo>
                <a:cubicBezTo>
                  <a:pt x="5129092" y="5470491"/>
                  <a:pt x="5129005" y="5471833"/>
                  <a:pt x="5127950" y="5471450"/>
                </a:cubicBezTo>
                <a:cubicBezTo>
                  <a:pt x="5127950" y="5470491"/>
                  <a:pt x="5126807" y="5469340"/>
                  <a:pt x="5126544" y="5471450"/>
                </a:cubicBezTo>
                <a:cubicBezTo>
                  <a:pt x="5127335" y="5471641"/>
                  <a:pt x="5128214" y="5471641"/>
                  <a:pt x="5127950" y="5473176"/>
                </a:cubicBezTo>
                <a:cubicBezTo>
                  <a:pt x="5127246" y="5473176"/>
                  <a:pt x="5126544" y="5474710"/>
                  <a:pt x="5127950" y="5475093"/>
                </a:cubicBezTo>
                <a:lnTo>
                  <a:pt x="5127951" y="5475090"/>
                </a:lnTo>
                <a:lnTo>
                  <a:pt x="5127951" y="5475093"/>
                </a:lnTo>
                <a:cubicBezTo>
                  <a:pt x="5127248" y="5472409"/>
                  <a:pt x="5132786" y="5470491"/>
                  <a:pt x="5129182" y="5469532"/>
                </a:cubicBezTo>
                <a:lnTo>
                  <a:pt x="5129181" y="5469533"/>
                </a:lnTo>
                <a:close/>
                <a:moveTo>
                  <a:pt x="6336986" y="5468190"/>
                </a:moveTo>
                <a:cubicBezTo>
                  <a:pt x="6336370" y="5468381"/>
                  <a:pt x="6335667" y="5468765"/>
                  <a:pt x="6335051" y="5469340"/>
                </a:cubicBezTo>
                <a:cubicBezTo>
                  <a:pt x="6335051" y="5470107"/>
                  <a:pt x="6335139" y="5470683"/>
                  <a:pt x="6335227" y="5471450"/>
                </a:cubicBezTo>
                <a:lnTo>
                  <a:pt x="6335228" y="5471448"/>
                </a:lnTo>
                <a:lnTo>
                  <a:pt x="6335228" y="5471450"/>
                </a:lnTo>
                <a:cubicBezTo>
                  <a:pt x="6336547" y="5471450"/>
                  <a:pt x="6336899" y="5470107"/>
                  <a:pt x="6336987" y="5468190"/>
                </a:cubicBezTo>
                <a:lnTo>
                  <a:pt x="6336985" y="5468191"/>
                </a:lnTo>
                <a:close/>
                <a:moveTo>
                  <a:pt x="5192828" y="5467614"/>
                </a:moveTo>
                <a:cubicBezTo>
                  <a:pt x="5194587" y="5479120"/>
                  <a:pt x="5189400" y="5471257"/>
                  <a:pt x="5187905" y="5475093"/>
                </a:cubicBezTo>
                <a:cubicBezTo>
                  <a:pt x="5191598" y="5476627"/>
                  <a:pt x="5192388" y="5477970"/>
                  <a:pt x="5192828" y="5480654"/>
                </a:cubicBezTo>
                <a:lnTo>
                  <a:pt x="5192828" y="5480653"/>
                </a:lnTo>
                <a:lnTo>
                  <a:pt x="5192829" y="5480654"/>
                </a:lnTo>
                <a:lnTo>
                  <a:pt x="5194213" y="5478713"/>
                </a:lnTo>
                <a:lnTo>
                  <a:pt x="5196257" y="5480654"/>
                </a:lnTo>
                <a:lnTo>
                  <a:pt x="5196257" y="5480653"/>
                </a:lnTo>
                <a:lnTo>
                  <a:pt x="5196258" y="5480654"/>
                </a:lnTo>
                <a:cubicBezTo>
                  <a:pt x="5196522" y="5480654"/>
                  <a:pt x="5196697" y="5480271"/>
                  <a:pt x="5196610" y="5478737"/>
                </a:cubicBezTo>
                <a:lnTo>
                  <a:pt x="5197840" y="5478737"/>
                </a:lnTo>
                <a:lnTo>
                  <a:pt x="5198016" y="5477394"/>
                </a:lnTo>
                <a:lnTo>
                  <a:pt x="5200312" y="5478856"/>
                </a:lnTo>
                <a:lnTo>
                  <a:pt x="5200313" y="5478857"/>
                </a:lnTo>
                <a:cubicBezTo>
                  <a:pt x="5200698" y="5477586"/>
                  <a:pt x="5200346" y="5475477"/>
                  <a:pt x="5198192" y="5475285"/>
                </a:cubicBezTo>
                <a:cubicBezTo>
                  <a:pt x="5198280" y="5474134"/>
                  <a:pt x="5197840" y="5473367"/>
                  <a:pt x="5198368" y="5472217"/>
                </a:cubicBezTo>
                <a:lnTo>
                  <a:pt x="5198367" y="5472217"/>
                </a:lnTo>
                <a:lnTo>
                  <a:pt x="5196609" y="5473176"/>
                </a:lnTo>
                <a:lnTo>
                  <a:pt x="5194368" y="5473439"/>
                </a:lnTo>
                <a:lnTo>
                  <a:pt x="5196610" y="5469532"/>
                </a:lnTo>
                <a:cubicBezTo>
                  <a:pt x="5194588" y="5469916"/>
                  <a:pt x="5194412" y="5467806"/>
                  <a:pt x="5192829" y="5467614"/>
                </a:cubicBezTo>
                <a:close/>
                <a:moveTo>
                  <a:pt x="6345777" y="5458410"/>
                </a:moveTo>
                <a:cubicBezTo>
                  <a:pt x="6346304" y="5463396"/>
                  <a:pt x="6341293" y="5460327"/>
                  <a:pt x="6340766" y="5463971"/>
                </a:cubicBezTo>
                <a:lnTo>
                  <a:pt x="6340766" y="5465889"/>
                </a:lnTo>
                <a:cubicBezTo>
                  <a:pt x="6343403" y="5474326"/>
                  <a:pt x="6349908" y="5477011"/>
                  <a:pt x="6353249" y="5484297"/>
                </a:cubicBezTo>
                <a:cubicBezTo>
                  <a:pt x="6349557" y="5488325"/>
                  <a:pt x="6347447" y="5499447"/>
                  <a:pt x="6341996" y="5495420"/>
                </a:cubicBezTo>
                <a:cubicBezTo>
                  <a:pt x="6340326" y="5499639"/>
                  <a:pt x="6341205" y="5502132"/>
                  <a:pt x="6342677" y="5504409"/>
                </a:cubicBezTo>
                <a:lnTo>
                  <a:pt x="6346919" y="5512103"/>
                </a:lnTo>
                <a:lnTo>
                  <a:pt x="6344536" y="5511097"/>
                </a:lnTo>
                <a:lnTo>
                  <a:pt x="6344535" y="5511097"/>
                </a:lnTo>
                <a:cubicBezTo>
                  <a:pt x="6343974" y="5510665"/>
                  <a:pt x="6343623" y="5510570"/>
                  <a:pt x="6343403" y="5512104"/>
                </a:cubicBezTo>
                <a:cubicBezTo>
                  <a:pt x="6344458" y="5513062"/>
                  <a:pt x="6345513" y="5513830"/>
                  <a:pt x="6345777" y="5515939"/>
                </a:cubicBezTo>
                <a:cubicBezTo>
                  <a:pt x="6339799" y="5512487"/>
                  <a:pt x="6350787" y="5530322"/>
                  <a:pt x="6348326" y="5536266"/>
                </a:cubicBezTo>
                <a:cubicBezTo>
                  <a:pt x="6352018" y="5534157"/>
                  <a:pt x="6352458" y="5535691"/>
                  <a:pt x="6355710" y="5538184"/>
                </a:cubicBezTo>
                <a:lnTo>
                  <a:pt x="6355710" y="5538183"/>
                </a:lnTo>
                <a:lnTo>
                  <a:pt x="6355711" y="5538184"/>
                </a:lnTo>
                <a:cubicBezTo>
                  <a:pt x="6358700" y="5534924"/>
                  <a:pt x="6353690" y="5528212"/>
                  <a:pt x="6358261" y="5532623"/>
                </a:cubicBezTo>
                <a:cubicBezTo>
                  <a:pt x="6355711" y="5520350"/>
                  <a:pt x="6355975" y="5496379"/>
                  <a:pt x="6353250" y="5486216"/>
                </a:cubicBezTo>
                <a:cubicBezTo>
                  <a:pt x="6358700" y="5484298"/>
                  <a:pt x="6367579" y="5477970"/>
                  <a:pt x="6365821" y="5471450"/>
                </a:cubicBezTo>
                <a:lnTo>
                  <a:pt x="6365818" y="5471454"/>
                </a:lnTo>
                <a:lnTo>
                  <a:pt x="6365820" y="5471450"/>
                </a:lnTo>
                <a:lnTo>
                  <a:pt x="6364074" y="5474085"/>
                </a:lnTo>
                <a:lnTo>
                  <a:pt x="6363184" y="5469532"/>
                </a:lnTo>
                <a:cubicBezTo>
                  <a:pt x="6361953" y="5475093"/>
                  <a:pt x="6362041" y="5464354"/>
                  <a:pt x="6359404" y="5465889"/>
                </a:cubicBezTo>
                <a:lnTo>
                  <a:pt x="6359403" y="5465889"/>
                </a:lnTo>
                <a:lnTo>
                  <a:pt x="6353249" y="5469531"/>
                </a:lnTo>
                <a:lnTo>
                  <a:pt x="6345778" y="5458410"/>
                </a:lnTo>
                <a:lnTo>
                  <a:pt x="6345777" y="5458411"/>
                </a:lnTo>
                <a:close/>
                <a:moveTo>
                  <a:pt x="5620865" y="5456492"/>
                </a:moveTo>
                <a:cubicBezTo>
                  <a:pt x="5621129" y="5464163"/>
                  <a:pt x="5616734" y="5455917"/>
                  <a:pt x="5615942" y="5460327"/>
                </a:cubicBezTo>
                <a:cubicBezTo>
                  <a:pt x="5619371" y="5463204"/>
                  <a:pt x="5619810" y="5470299"/>
                  <a:pt x="5622096" y="5475093"/>
                </a:cubicBezTo>
                <a:lnTo>
                  <a:pt x="5622096" y="5475091"/>
                </a:lnTo>
                <a:lnTo>
                  <a:pt x="5622097" y="5475093"/>
                </a:lnTo>
                <a:cubicBezTo>
                  <a:pt x="5624998" y="5470107"/>
                  <a:pt x="5619636" y="5466272"/>
                  <a:pt x="5625789" y="5469532"/>
                </a:cubicBezTo>
                <a:cubicBezTo>
                  <a:pt x="5626668" y="5463012"/>
                  <a:pt x="5618756" y="5453040"/>
                  <a:pt x="5620866" y="5456492"/>
                </a:cubicBezTo>
                <a:close/>
                <a:moveTo>
                  <a:pt x="5718096" y="5452849"/>
                </a:moveTo>
                <a:lnTo>
                  <a:pt x="5718095" y="5452850"/>
                </a:lnTo>
                <a:lnTo>
                  <a:pt x="5718095" y="5467614"/>
                </a:lnTo>
                <a:cubicBezTo>
                  <a:pt x="5712732" y="5463204"/>
                  <a:pt x="5718534" y="5475477"/>
                  <a:pt x="5719325" y="5478737"/>
                </a:cubicBezTo>
                <a:lnTo>
                  <a:pt x="5717479" y="5479696"/>
                </a:lnTo>
                <a:lnTo>
                  <a:pt x="5718095" y="5482572"/>
                </a:lnTo>
                <a:cubicBezTo>
                  <a:pt x="5718358" y="5484106"/>
                  <a:pt x="5717655" y="5484297"/>
                  <a:pt x="5716952" y="5484297"/>
                </a:cubicBezTo>
                <a:cubicBezTo>
                  <a:pt x="5716776" y="5491201"/>
                  <a:pt x="5718886" y="5494845"/>
                  <a:pt x="5721875" y="5497338"/>
                </a:cubicBezTo>
                <a:lnTo>
                  <a:pt x="5721875" y="5497336"/>
                </a:lnTo>
                <a:lnTo>
                  <a:pt x="5721876" y="5497338"/>
                </a:lnTo>
                <a:cubicBezTo>
                  <a:pt x="5722403" y="5493694"/>
                  <a:pt x="5724601" y="5492736"/>
                  <a:pt x="5724425" y="5488133"/>
                </a:cubicBezTo>
                <a:cubicBezTo>
                  <a:pt x="5721348" y="5488517"/>
                  <a:pt x="5720381" y="5485257"/>
                  <a:pt x="5719326" y="5482572"/>
                </a:cubicBezTo>
                <a:lnTo>
                  <a:pt x="5721260" y="5481613"/>
                </a:lnTo>
                <a:lnTo>
                  <a:pt x="5720645" y="5478737"/>
                </a:lnTo>
                <a:cubicBezTo>
                  <a:pt x="5723722" y="5474518"/>
                  <a:pt x="5718623" y="5473751"/>
                  <a:pt x="5718096" y="5469532"/>
                </a:cubicBezTo>
                <a:cubicBezTo>
                  <a:pt x="5725128" y="5474901"/>
                  <a:pt x="5716689" y="5462629"/>
                  <a:pt x="5721876" y="5458410"/>
                </a:cubicBezTo>
                <a:cubicBezTo>
                  <a:pt x="5719063" y="5458985"/>
                  <a:pt x="5720469" y="5453040"/>
                  <a:pt x="5718096" y="5452849"/>
                </a:cubicBezTo>
                <a:close/>
                <a:moveTo>
                  <a:pt x="5750138" y="5445657"/>
                </a:moveTo>
                <a:cubicBezTo>
                  <a:pt x="5748819" y="5444746"/>
                  <a:pt x="5747237" y="5444986"/>
                  <a:pt x="5746841" y="5447287"/>
                </a:cubicBezTo>
                <a:lnTo>
                  <a:pt x="5746841" y="5450930"/>
                </a:lnTo>
                <a:lnTo>
                  <a:pt x="5744908" y="5449972"/>
                </a:lnTo>
                <a:lnTo>
                  <a:pt x="5744907" y="5449972"/>
                </a:lnTo>
                <a:lnTo>
                  <a:pt x="5745698" y="5452849"/>
                </a:lnTo>
                <a:cubicBezTo>
                  <a:pt x="5747896" y="5456684"/>
                  <a:pt x="5748424" y="5458218"/>
                  <a:pt x="5746841" y="5463971"/>
                </a:cubicBezTo>
                <a:cubicBezTo>
                  <a:pt x="5750358" y="5463587"/>
                  <a:pt x="5750006" y="5469340"/>
                  <a:pt x="5751852" y="5471450"/>
                </a:cubicBezTo>
                <a:cubicBezTo>
                  <a:pt x="5750358" y="5471066"/>
                  <a:pt x="5749567" y="5471833"/>
                  <a:pt x="5749215" y="5473176"/>
                </a:cubicBezTo>
                <a:lnTo>
                  <a:pt x="5751851" y="5478736"/>
                </a:lnTo>
                <a:lnTo>
                  <a:pt x="5749831" y="5477778"/>
                </a:lnTo>
                <a:lnTo>
                  <a:pt x="5749830" y="5477777"/>
                </a:lnTo>
                <a:lnTo>
                  <a:pt x="5750621" y="5480654"/>
                </a:lnTo>
                <a:cubicBezTo>
                  <a:pt x="5749127" y="5486983"/>
                  <a:pt x="5751325" y="5486407"/>
                  <a:pt x="5751852" y="5489859"/>
                </a:cubicBezTo>
                <a:lnTo>
                  <a:pt x="5751852" y="5489856"/>
                </a:lnTo>
                <a:lnTo>
                  <a:pt x="5751853" y="5489859"/>
                </a:lnTo>
                <a:lnTo>
                  <a:pt x="5751853" y="5480654"/>
                </a:lnTo>
                <a:lnTo>
                  <a:pt x="5753610" y="5481613"/>
                </a:lnTo>
                <a:lnTo>
                  <a:pt x="5753610" y="5481612"/>
                </a:lnTo>
                <a:lnTo>
                  <a:pt x="5753611" y="5481613"/>
                </a:lnTo>
                <a:lnTo>
                  <a:pt x="5752996" y="5478737"/>
                </a:lnTo>
                <a:cubicBezTo>
                  <a:pt x="5755106" y="5475093"/>
                  <a:pt x="5756512" y="5472217"/>
                  <a:pt x="5752996" y="5469532"/>
                </a:cubicBezTo>
                <a:lnTo>
                  <a:pt x="5757435" y="5464249"/>
                </a:lnTo>
                <a:lnTo>
                  <a:pt x="5762599" y="5466104"/>
                </a:lnTo>
                <a:cubicBezTo>
                  <a:pt x="5766027" y="5468717"/>
                  <a:pt x="5769170" y="5473080"/>
                  <a:pt x="5770489" y="5473176"/>
                </a:cubicBezTo>
                <a:cubicBezTo>
                  <a:pt x="5767149" y="5477777"/>
                  <a:pt x="5772335" y="5486599"/>
                  <a:pt x="5771896" y="5488133"/>
                </a:cubicBezTo>
                <a:lnTo>
                  <a:pt x="5771896" y="5488132"/>
                </a:lnTo>
                <a:lnTo>
                  <a:pt x="5771897" y="5488133"/>
                </a:lnTo>
                <a:lnTo>
                  <a:pt x="5772753" y="5487199"/>
                </a:lnTo>
                <a:lnTo>
                  <a:pt x="5774269" y="5488133"/>
                </a:lnTo>
                <a:lnTo>
                  <a:pt x="5774269" y="5488132"/>
                </a:lnTo>
                <a:lnTo>
                  <a:pt x="5774270" y="5488133"/>
                </a:lnTo>
                <a:lnTo>
                  <a:pt x="5774270" y="5477011"/>
                </a:lnTo>
                <a:lnTo>
                  <a:pt x="5776203" y="5477777"/>
                </a:lnTo>
                <a:lnTo>
                  <a:pt x="5776204" y="5477778"/>
                </a:lnTo>
                <a:lnTo>
                  <a:pt x="5775413" y="5475093"/>
                </a:lnTo>
                <a:cubicBezTo>
                  <a:pt x="5779369" y="5474901"/>
                  <a:pt x="5774798" y="5469532"/>
                  <a:pt x="5775413" y="5462053"/>
                </a:cubicBezTo>
                <a:lnTo>
                  <a:pt x="5775412" y="5462053"/>
                </a:lnTo>
                <a:lnTo>
                  <a:pt x="5766731" y="5461478"/>
                </a:lnTo>
                <a:lnTo>
                  <a:pt x="5760556" y="5460327"/>
                </a:lnTo>
                <a:cubicBezTo>
                  <a:pt x="5761787" y="5450547"/>
                  <a:pt x="5753875" y="5453999"/>
                  <a:pt x="5752996" y="5447287"/>
                </a:cubicBezTo>
                <a:lnTo>
                  <a:pt x="5752995" y="5447288"/>
                </a:lnTo>
                <a:lnTo>
                  <a:pt x="5752995" y="5447287"/>
                </a:lnTo>
                <a:lnTo>
                  <a:pt x="5751852" y="5450929"/>
                </a:lnTo>
                <a:lnTo>
                  <a:pt x="5750139" y="5445657"/>
                </a:lnTo>
                <a:lnTo>
                  <a:pt x="5750138" y="5445658"/>
                </a:lnTo>
                <a:close/>
                <a:moveTo>
                  <a:pt x="5494889" y="5443644"/>
                </a:moveTo>
                <a:lnTo>
                  <a:pt x="5488472" y="5445369"/>
                </a:lnTo>
                <a:lnTo>
                  <a:pt x="5486715" y="5444411"/>
                </a:lnTo>
                <a:lnTo>
                  <a:pt x="5486714" y="5444411"/>
                </a:lnTo>
                <a:lnTo>
                  <a:pt x="5487328" y="5447287"/>
                </a:lnTo>
                <a:cubicBezTo>
                  <a:pt x="5486186" y="5452465"/>
                  <a:pt x="5487593" y="5453999"/>
                  <a:pt x="5489527" y="5453999"/>
                </a:cubicBezTo>
                <a:lnTo>
                  <a:pt x="5489528" y="5453998"/>
                </a:lnTo>
                <a:lnTo>
                  <a:pt x="5489528" y="5453999"/>
                </a:lnTo>
                <a:cubicBezTo>
                  <a:pt x="5491462" y="5453999"/>
                  <a:pt x="5493923" y="5452849"/>
                  <a:pt x="5494627" y="5452849"/>
                </a:cubicBezTo>
                <a:cubicBezTo>
                  <a:pt x="5494011" y="5452273"/>
                  <a:pt x="5491813" y="5453232"/>
                  <a:pt x="5492253" y="5450931"/>
                </a:cubicBezTo>
                <a:cubicBezTo>
                  <a:pt x="5492605" y="5449780"/>
                  <a:pt x="5497352" y="5449013"/>
                  <a:pt x="5494890" y="5443644"/>
                </a:cubicBezTo>
                <a:close/>
                <a:moveTo>
                  <a:pt x="5866751" y="5441726"/>
                </a:moveTo>
                <a:cubicBezTo>
                  <a:pt x="5869565" y="5442110"/>
                  <a:pt x="5869565" y="5446712"/>
                  <a:pt x="5867894" y="5449205"/>
                </a:cubicBezTo>
                <a:lnTo>
                  <a:pt x="5867279" y="5452081"/>
                </a:lnTo>
                <a:lnTo>
                  <a:pt x="5867280" y="5452080"/>
                </a:lnTo>
                <a:lnTo>
                  <a:pt x="5867280" y="5452081"/>
                </a:lnTo>
                <a:lnTo>
                  <a:pt x="5869125" y="5450931"/>
                </a:lnTo>
                <a:lnTo>
                  <a:pt x="5870850" y="5458482"/>
                </a:lnTo>
                <a:cubicBezTo>
                  <a:pt x="5871366" y="5460567"/>
                  <a:pt x="5871498" y="5462629"/>
                  <a:pt x="5870268" y="5465889"/>
                </a:cubicBezTo>
                <a:cubicBezTo>
                  <a:pt x="5871411" y="5464930"/>
                  <a:pt x="5872641" y="5466464"/>
                  <a:pt x="5873433" y="5467231"/>
                </a:cubicBezTo>
                <a:lnTo>
                  <a:pt x="5873433" y="5467230"/>
                </a:lnTo>
                <a:lnTo>
                  <a:pt x="5873434" y="5467231"/>
                </a:lnTo>
                <a:cubicBezTo>
                  <a:pt x="5874313" y="5468190"/>
                  <a:pt x="5875016" y="5468765"/>
                  <a:pt x="5875456" y="5465889"/>
                </a:cubicBezTo>
                <a:cubicBezTo>
                  <a:pt x="5873346" y="5465889"/>
                  <a:pt x="5872203" y="5464546"/>
                  <a:pt x="5871675" y="5462053"/>
                </a:cubicBezTo>
                <a:cubicBezTo>
                  <a:pt x="5873609" y="5461286"/>
                  <a:pt x="5872730" y="5456300"/>
                  <a:pt x="5876686" y="5458410"/>
                </a:cubicBezTo>
                <a:cubicBezTo>
                  <a:pt x="5877390" y="5454191"/>
                  <a:pt x="5874137" y="5455725"/>
                  <a:pt x="5874049" y="5452849"/>
                </a:cubicBezTo>
                <a:cubicBezTo>
                  <a:pt x="5875807" y="5453040"/>
                  <a:pt x="5877653" y="5453232"/>
                  <a:pt x="5877829" y="5450931"/>
                </a:cubicBezTo>
                <a:cubicBezTo>
                  <a:pt x="5876862" y="5449972"/>
                  <a:pt x="5875807" y="5449205"/>
                  <a:pt x="5874049" y="5449205"/>
                </a:cubicBezTo>
                <a:lnTo>
                  <a:pt x="5874664" y="5446520"/>
                </a:lnTo>
                <a:lnTo>
                  <a:pt x="5874663" y="5446520"/>
                </a:lnTo>
                <a:lnTo>
                  <a:pt x="5872906" y="5447286"/>
                </a:lnTo>
                <a:lnTo>
                  <a:pt x="5872906" y="5445370"/>
                </a:lnTo>
                <a:cubicBezTo>
                  <a:pt x="5871939" y="5445178"/>
                  <a:pt x="5870642" y="5443212"/>
                  <a:pt x="5869466" y="5441822"/>
                </a:cubicBezTo>
                <a:lnTo>
                  <a:pt x="5869465" y="5441822"/>
                </a:lnTo>
                <a:lnTo>
                  <a:pt x="5869465" y="5441821"/>
                </a:lnTo>
                <a:cubicBezTo>
                  <a:pt x="5868289" y="5440431"/>
                  <a:pt x="5867234" y="5439616"/>
                  <a:pt x="5866751" y="5441726"/>
                </a:cubicBezTo>
                <a:close/>
                <a:moveTo>
                  <a:pt x="5180521" y="5437507"/>
                </a:moveTo>
                <a:cubicBezTo>
                  <a:pt x="5179290" y="5437891"/>
                  <a:pt x="5177971" y="5438083"/>
                  <a:pt x="5176741" y="5438083"/>
                </a:cubicBezTo>
                <a:lnTo>
                  <a:pt x="5176565" y="5438083"/>
                </a:lnTo>
                <a:cubicBezTo>
                  <a:pt x="5176433" y="5441822"/>
                  <a:pt x="5176411" y="5443739"/>
                  <a:pt x="5176905" y="5444458"/>
                </a:cubicBezTo>
                <a:lnTo>
                  <a:pt x="5176906" y="5444458"/>
                </a:lnTo>
                <a:lnTo>
                  <a:pt x="5180344" y="5443644"/>
                </a:lnTo>
                <a:lnTo>
                  <a:pt x="5180388" y="5449852"/>
                </a:lnTo>
                <a:cubicBezTo>
                  <a:pt x="5181290" y="5451937"/>
                  <a:pt x="5182806" y="5453807"/>
                  <a:pt x="5184125" y="5454766"/>
                </a:cubicBezTo>
                <a:lnTo>
                  <a:pt x="5184125" y="5454764"/>
                </a:lnTo>
                <a:lnTo>
                  <a:pt x="5184126" y="5454766"/>
                </a:lnTo>
                <a:cubicBezTo>
                  <a:pt x="5183863" y="5451698"/>
                  <a:pt x="5186236" y="5449972"/>
                  <a:pt x="5184126" y="5449205"/>
                </a:cubicBezTo>
                <a:cubicBezTo>
                  <a:pt x="5180610" y="5452465"/>
                  <a:pt x="5184302" y="5437699"/>
                  <a:pt x="5180346" y="5438083"/>
                </a:cubicBezTo>
                <a:lnTo>
                  <a:pt x="5180522" y="5437507"/>
                </a:lnTo>
                <a:close/>
                <a:moveTo>
                  <a:pt x="5821653" y="5436165"/>
                </a:moveTo>
                <a:cubicBezTo>
                  <a:pt x="5818664" y="5442877"/>
                  <a:pt x="5819983" y="5446712"/>
                  <a:pt x="5824291" y="5450931"/>
                </a:cubicBezTo>
                <a:lnTo>
                  <a:pt x="5817873" y="5462052"/>
                </a:lnTo>
                <a:lnTo>
                  <a:pt x="5814182" y="5458410"/>
                </a:lnTo>
                <a:lnTo>
                  <a:pt x="5814973" y="5455725"/>
                </a:lnTo>
                <a:lnTo>
                  <a:pt x="5812951" y="5454766"/>
                </a:lnTo>
                <a:cubicBezTo>
                  <a:pt x="5813303" y="5452849"/>
                  <a:pt x="5815501" y="5453424"/>
                  <a:pt x="5815501" y="5450931"/>
                </a:cubicBezTo>
                <a:cubicBezTo>
                  <a:pt x="5814094" y="5450739"/>
                  <a:pt x="5814358" y="5447671"/>
                  <a:pt x="5814182" y="5445370"/>
                </a:cubicBezTo>
                <a:lnTo>
                  <a:pt x="5814181" y="5445370"/>
                </a:lnTo>
                <a:cubicBezTo>
                  <a:pt x="5806005" y="5441534"/>
                  <a:pt x="5803983" y="5449012"/>
                  <a:pt x="5798093" y="5452849"/>
                </a:cubicBezTo>
                <a:cubicBezTo>
                  <a:pt x="5797742" y="5455917"/>
                  <a:pt x="5800203" y="5457643"/>
                  <a:pt x="5798093" y="5458410"/>
                </a:cubicBezTo>
                <a:cubicBezTo>
                  <a:pt x="5797302" y="5458218"/>
                  <a:pt x="5790709" y="5458410"/>
                  <a:pt x="5790533" y="5467614"/>
                </a:cubicBezTo>
                <a:cubicBezTo>
                  <a:pt x="5792906" y="5470874"/>
                  <a:pt x="5797742" y="5476436"/>
                  <a:pt x="5794313" y="5482572"/>
                </a:cubicBezTo>
                <a:cubicBezTo>
                  <a:pt x="5798709" y="5481421"/>
                  <a:pt x="5795192" y="5484490"/>
                  <a:pt x="5795720" y="5485832"/>
                </a:cubicBezTo>
                <a:lnTo>
                  <a:pt x="5795721" y="5485830"/>
                </a:lnTo>
                <a:lnTo>
                  <a:pt x="5795721" y="5485832"/>
                </a:lnTo>
                <a:lnTo>
                  <a:pt x="5796071" y="5485449"/>
                </a:lnTo>
                <a:lnTo>
                  <a:pt x="5804873" y="5489404"/>
                </a:lnTo>
                <a:cubicBezTo>
                  <a:pt x="5807499" y="5491777"/>
                  <a:pt x="5809741" y="5494941"/>
                  <a:pt x="5811368" y="5498105"/>
                </a:cubicBezTo>
                <a:lnTo>
                  <a:pt x="5811368" y="5498104"/>
                </a:lnTo>
                <a:lnTo>
                  <a:pt x="5811369" y="5498105"/>
                </a:lnTo>
                <a:lnTo>
                  <a:pt x="5811720" y="5497338"/>
                </a:lnTo>
                <a:cubicBezTo>
                  <a:pt x="5812599" y="5497338"/>
                  <a:pt x="5813303" y="5497338"/>
                  <a:pt x="5814182" y="5497338"/>
                </a:cubicBezTo>
                <a:cubicBezTo>
                  <a:pt x="5815061" y="5495324"/>
                  <a:pt x="5815808" y="5491585"/>
                  <a:pt x="5816896" y="5489068"/>
                </a:cubicBezTo>
                <a:lnTo>
                  <a:pt x="5821652" y="5488133"/>
                </a:lnTo>
                <a:lnTo>
                  <a:pt x="5821302" y="5489476"/>
                </a:lnTo>
                <a:cubicBezTo>
                  <a:pt x="5822357" y="5489092"/>
                  <a:pt x="5823675" y="5489476"/>
                  <a:pt x="5824466" y="5490243"/>
                </a:cubicBezTo>
                <a:cubicBezTo>
                  <a:pt x="5825170" y="5491010"/>
                  <a:pt x="5825433" y="5491969"/>
                  <a:pt x="5825433" y="5492927"/>
                </a:cubicBezTo>
                <a:cubicBezTo>
                  <a:pt x="5825433" y="5492927"/>
                  <a:pt x="5825433" y="5493119"/>
                  <a:pt x="5825433" y="5493311"/>
                </a:cubicBezTo>
                <a:lnTo>
                  <a:pt x="5823851" y="5495611"/>
                </a:lnTo>
                <a:lnTo>
                  <a:pt x="5822885" y="5495037"/>
                </a:lnTo>
                <a:cubicBezTo>
                  <a:pt x="5822709" y="5494461"/>
                  <a:pt x="5822797" y="5493694"/>
                  <a:pt x="5823237" y="5493503"/>
                </a:cubicBezTo>
                <a:cubicBezTo>
                  <a:pt x="5823764" y="5493119"/>
                  <a:pt x="5823852" y="5492927"/>
                  <a:pt x="5823852" y="5492927"/>
                </a:cubicBezTo>
                <a:cubicBezTo>
                  <a:pt x="5823852" y="5492927"/>
                  <a:pt x="5823588" y="5492352"/>
                  <a:pt x="5823061" y="5492160"/>
                </a:cubicBezTo>
                <a:lnTo>
                  <a:pt x="5823060" y="5492160"/>
                </a:lnTo>
                <a:cubicBezTo>
                  <a:pt x="5822972" y="5491969"/>
                  <a:pt x="5822972" y="5492160"/>
                  <a:pt x="5822884" y="5492160"/>
                </a:cubicBezTo>
                <a:cubicBezTo>
                  <a:pt x="5823060" y="5495996"/>
                  <a:pt x="5819456" y="5493886"/>
                  <a:pt x="5819280" y="5497338"/>
                </a:cubicBezTo>
                <a:cubicBezTo>
                  <a:pt x="5823148" y="5502899"/>
                  <a:pt x="5824906" y="5500406"/>
                  <a:pt x="5828071" y="5506542"/>
                </a:cubicBezTo>
                <a:cubicBezTo>
                  <a:pt x="5826400" y="5506542"/>
                  <a:pt x="5824554" y="5506542"/>
                  <a:pt x="5822884" y="5506542"/>
                </a:cubicBezTo>
                <a:cubicBezTo>
                  <a:pt x="5822181" y="5516322"/>
                  <a:pt x="5832818" y="5509419"/>
                  <a:pt x="5834225" y="5515939"/>
                </a:cubicBezTo>
                <a:lnTo>
                  <a:pt x="5834225" y="5515938"/>
                </a:lnTo>
                <a:lnTo>
                  <a:pt x="5834226" y="5515939"/>
                </a:lnTo>
                <a:cubicBezTo>
                  <a:pt x="5836335" y="5506926"/>
                  <a:pt x="5833083" y="5497530"/>
                  <a:pt x="5836775" y="5497338"/>
                </a:cubicBezTo>
                <a:cubicBezTo>
                  <a:pt x="5836423" y="5489476"/>
                  <a:pt x="5834753" y="5480079"/>
                  <a:pt x="5835368" y="5469532"/>
                </a:cubicBezTo>
                <a:cubicBezTo>
                  <a:pt x="5832379" y="5469532"/>
                  <a:pt x="5832731" y="5455341"/>
                  <a:pt x="5835368" y="5454766"/>
                </a:cubicBezTo>
                <a:cubicBezTo>
                  <a:pt x="5833522" y="5445370"/>
                  <a:pt x="5833786" y="5443836"/>
                  <a:pt x="5831588" y="5436165"/>
                </a:cubicBezTo>
                <a:lnTo>
                  <a:pt x="5831587" y="5436165"/>
                </a:lnTo>
                <a:cubicBezTo>
                  <a:pt x="5826928" y="5437316"/>
                  <a:pt x="5826400" y="5437316"/>
                  <a:pt x="5821653" y="5436165"/>
                </a:cubicBezTo>
                <a:close/>
                <a:moveTo>
                  <a:pt x="5692513" y="5430987"/>
                </a:moveTo>
                <a:cubicBezTo>
                  <a:pt x="5691370" y="5431946"/>
                  <a:pt x="5690491" y="5432905"/>
                  <a:pt x="5689699" y="5433097"/>
                </a:cubicBezTo>
                <a:cubicBezTo>
                  <a:pt x="5689524" y="5433672"/>
                  <a:pt x="5689260" y="5434247"/>
                  <a:pt x="5689172" y="5434823"/>
                </a:cubicBezTo>
                <a:cubicBezTo>
                  <a:pt x="5688996" y="5435398"/>
                  <a:pt x="5688732" y="5435973"/>
                  <a:pt x="5688557" y="5436740"/>
                </a:cubicBezTo>
                <a:lnTo>
                  <a:pt x="5688558" y="5436739"/>
                </a:lnTo>
                <a:lnTo>
                  <a:pt x="5688558" y="5436740"/>
                </a:lnTo>
                <a:lnTo>
                  <a:pt x="5689524" y="5436165"/>
                </a:lnTo>
                <a:lnTo>
                  <a:pt x="5692337" y="5438083"/>
                </a:lnTo>
                <a:lnTo>
                  <a:pt x="5692337" y="5438082"/>
                </a:lnTo>
                <a:lnTo>
                  <a:pt x="5692338" y="5438083"/>
                </a:lnTo>
                <a:cubicBezTo>
                  <a:pt x="5693568" y="5437507"/>
                  <a:pt x="5694799" y="5435781"/>
                  <a:pt x="5694448" y="5434439"/>
                </a:cubicBezTo>
                <a:cubicBezTo>
                  <a:pt x="5693393" y="5434056"/>
                  <a:pt x="5693393" y="5431754"/>
                  <a:pt x="5692514" y="5430987"/>
                </a:cubicBezTo>
                <a:close/>
                <a:moveTo>
                  <a:pt x="5177796" y="5430604"/>
                </a:moveTo>
                <a:cubicBezTo>
                  <a:pt x="5177092" y="5432330"/>
                  <a:pt x="5174719" y="5433288"/>
                  <a:pt x="5176389" y="5434056"/>
                </a:cubicBezTo>
                <a:lnTo>
                  <a:pt x="5176390" y="5434056"/>
                </a:lnTo>
                <a:cubicBezTo>
                  <a:pt x="5176390" y="5434056"/>
                  <a:pt x="5176742" y="5434056"/>
                  <a:pt x="5176742" y="5434056"/>
                </a:cubicBezTo>
                <a:cubicBezTo>
                  <a:pt x="5177621" y="5434056"/>
                  <a:pt x="5178412" y="5434056"/>
                  <a:pt x="5179115" y="5433864"/>
                </a:cubicBezTo>
                <a:cubicBezTo>
                  <a:pt x="5179203" y="5432138"/>
                  <a:pt x="5178676" y="5430987"/>
                  <a:pt x="5177797" y="5430604"/>
                </a:cubicBezTo>
                <a:lnTo>
                  <a:pt x="5177796" y="5430605"/>
                </a:lnTo>
                <a:close/>
                <a:moveTo>
                  <a:pt x="0" y="5429885"/>
                </a:moveTo>
                <a:lnTo>
                  <a:pt x="6275" y="5433983"/>
                </a:lnTo>
                <a:cubicBezTo>
                  <a:pt x="8563" y="5438444"/>
                  <a:pt x="5875" y="5444975"/>
                  <a:pt x="904" y="5451651"/>
                </a:cubicBezTo>
                <a:lnTo>
                  <a:pt x="0" y="5452527"/>
                </a:lnTo>
                <a:close/>
                <a:moveTo>
                  <a:pt x="5187905" y="5426960"/>
                </a:moveTo>
                <a:cubicBezTo>
                  <a:pt x="5186938" y="5427344"/>
                  <a:pt x="5185356" y="5426960"/>
                  <a:pt x="5185268" y="5428878"/>
                </a:cubicBezTo>
                <a:cubicBezTo>
                  <a:pt x="5186059" y="5428878"/>
                  <a:pt x="5186763" y="5429070"/>
                  <a:pt x="5186499" y="5430604"/>
                </a:cubicBezTo>
                <a:cubicBezTo>
                  <a:pt x="5185796" y="5430604"/>
                  <a:pt x="5185092" y="5432138"/>
                  <a:pt x="5186499" y="5432521"/>
                </a:cubicBezTo>
                <a:lnTo>
                  <a:pt x="5186500" y="5432519"/>
                </a:lnTo>
                <a:lnTo>
                  <a:pt x="5186500" y="5432521"/>
                </a:lnTo>
                <a:cubicBezTo>
                  <a:pt x="5186500" y="5430220"/>
                  <a:pt x="5188785" y="5430796"/>
                  <a:pt x="5189049" y="5428878"/>
                </a:cubicBezTo>
                <a:cubicBezTo>
                  <a:pt x="5188346" y="5428686"/>
                  <a:pt x="5187643" y="5428494"/>
                  <a:pt x="5187906" y="5426960"/>
                </a:cubicBezTo>
                <a:close/>
                <a:moveTo>
                  <a:pt x="5615942" y="5425041"/>
                </a:moveTo>
                <a:lnTo>
                  <a:pt x="5615943" y="5425043"/>
                </a:lnTo>
                <a:lnTo>
                  <a:pt x="5615942" y="5425042"/>
                </a:lnTo>
                <a:close/>
                <a:moveTo>
                  <a:pt x="5867894" y="5423317"/>
                </a:moveTo>
                <a:cubicBezTo>
                  <a:pt x="5867367" y="5429453"/>
                  <a:pt x="5860949" y="5420440"/>
                  <a:pt x="5861565" y="5425043"/>
                </a:cubicBezTo>
                <a:cubicBezTo>
                  <a:pt x="5863587" y="5432713"/>
                  <a:pt x="5864905" y="5431179"/>
                  <a:pt x="5867894" y="5438083"/>
                </a:cubicBezTo>
                <a:lnTo>
                  <a:pt x="5867894" y="5438082"/>
                </a:lnTo>
                <a:lnTo>
                  <a:pt x="5867895" y="5438083"/>
                </a:lnTo>
                <a:cubicBezTo>
                  <a:pt x="5867719" y="5434823"/>
                  <a:pt x="5869126" y="5433672"/>
                  <a:pt x="5871675" y="5434439"/>
                </a:cubicBezTo>
                <a:cubicBezTo>
                  <a:pt x="5871060" y="5429645"/>
                  <a:pt x="5868774" y="5424851"/>
                  <a:pt x="5867895" y="5423317"/>
                </a:cubicBezTo>
                <a:close/>
                <a:moveTo>
                  <a:pt x="5694447" y="5417756"/>
                </a:moveTo>
                <a:cubicBezTo>
                  <a:pt x="5692249" y="5417372"/>
                  <a:pt x="5691897" y="5419865"/>
                  <a:pt x="5689524" y="5419481"/>
                </a:cubicBezTo>
                <a:cubicBezTo>
                  <a:pt x="5692249" y="5425810"/>
                  <a:pt x="5689524" y="5428303"/>
                  <a:pt x="5688732" y="5431179"/>
                </a:cubicBezTo>
                <a:lnTo>
                  <a:pt x="5688733" y="5431179"/>
                </a:lnTo>
                <a:lnTo>
                  <a:pt x="5688909" y="5431179"/>
                </a:lnTo>
                <a:lnTo>
                  <a:pt x="5692074" y="5428878"/>
                </a:lnTo>
                <a:lnTo>
                  <a:pt x="5693128" y="5429070"/>
                </a:lnTo>
                <a:lnTo>
                  <a:pt x="5693129" y="5429070"/>
                </a:lnTo>
                <a:lnTo>
                  <a:pt x="5693129" y="5428878"/>
                </a:lnTo>
                <a:cubicBezTo>
                  <a:pt x="5691722" y="5422933"/>
                  <a:pt x="5693481" y="5423892"/>
                  <a:pt x="5691898" y="5419481"/>
                </a:cubicBezTo>
                <a:cubicBezTo>
                  <a:pt x="5693393" y="5419865"/>
                  <a:pt x="5694184" y="5419098"/>
                  <a:pt x="5694448" y="5417756"/>
                </a:cubicBezTo>
                <a:lnTo>
                  <a:pt x="5694445" y="5417757"/>
                </a:lnTo>
                <a:close/>
                <a:moveTo>
                  <a:pt x="5500779" y="5415263"/>
                </a:moveTo>
                <a:lnTo>
                  <a:pt x="5501043" y="5415838"/>
                </a:lnTo>
                <a:lnTo>
                  <a:pt x="5502186" y="5421398"/>
                </a:lnTo>
                <a:lnTo>
                  <a:pt x="5500429" y="5420440"/>
                </a:lnTo>
                <a:lnTo>
                  <a:pt x="5500428" y="5420440"/>
                </a:lnTo>
                <a:lnTo>
                  <a:pt x="5499812" y="5423317"/>
                </a:lnTo>
                <a:cubicBezTo>
                  <a:pt x="5499812" y="5424467"/>
                  <a:pt x="5499812" y="5425810"/>
                  <a:pt x="5499812" y="5426960"/>
                </a:cubicBezTo>
                <a:lnTo>
                  <a:pt x="5499813" y="5426960"/>
                </a:lnTo>
                <a:cubicBezTo>
                  <a:pt x="5500692" y="5426960"/>
                  <a:pt x="5501396" y="5426960"/>
                  <a:pt x="5502187" y="5426960"/>
                </a:cubicBezTo>
                <a:lnTo>
                  <a:pt x="5502187" y="5423317"/>
                </a:lnTo>
                <a:lnTo>
                  <a:pt x="5504208" y="5424276"/>
                </a:lnTo>
                <a:lnTo>
                  <a:pt x="5504208" y="5424275"/>
                </a:lnTo>
                <a:lnTo>
                  <a:pt x="5504209" y="5424276"/>
                </a:lnTo>
                <a:lnTo>
                  <a:pt x="5503594" y="5421399"/>
                </a:lnTo>
                <a:cubicBezTo>
                  <a:pt x="5503945" y="5419290"/>
                  <a:pt x="5510626" y="5416030"/>
                  <a:pt x="5504824" y="5415838"/>
                </a:cubicBezTo>
                <a:lnTo>
                  <a:pt x="5504824" y="5415263"/>
                </a:lnTo>
                <a:lnTo>
                  <a:pt x="5504823" y="5415263"/>
                </a:lnTo>
                <a:cubicBezTo>
                  <a:pt x="5503417" y="5415838"/>
                  <a:pt x="5502009" y="5415646"/>
                  <a:pt x="5500779" y="5415263"/>
                </a:cubicBezTo>
                <a:close/>
                <a:moveTo>
                  <a:pt x="5182719" y="5410277"/>
                </a:moveTo>
                <a:cubicBezTo>
                  <a:pt x="5182894" y="5413727"/>
                  <a:pt x="5181224" y="5414112"/>
                  <a:pt x="5181576" y="5417756"/>
                </a:cubicBezTo>
                <a:lnTo>
                  <a:pt x="5181577" y="5417756"/>
                </a:lnTo>
                <a:lnTo>
                  <a:pt x="5184125" y="5417756"/>
                </a:lnTo>
                <a:lnTo>
                  <a:pt x="5184301" y="5417947"/>
                </a:lnTo>
                <a:lnTo>
                  <a:pt x="5184301" y="5417946"/>
                </a:lnTo>
                <a:lnTo>
                  <a:pt x="5184302" y="5417947"/>
                </a:lnTo>
                <a:cubicBezTo>
                  <a:pt x="5183687" y="5416030"/>
                  <a:pt x="5183775" y="5413920"/>
                  <a:pt x="5183950" y="5412194"/>
                </a:cubicBezTo>
                <a:cubicBezTo>
                  <a:pt x="5183950" y="5411427"/>
                  <a:pt x="5184126" y="5410852"/>
                  <a:pt x="5184126" y="5410277"/>
                </a:cubicBezTo>
                <a:lnTo>
                  <a:pt x="5184125" y="5410277"/>
                </a:lnTo>
                <a:cubicBezTo>
                  <a:pt x="5183685" y="5410277"/>
                  <a:pt x="5183158" y="5410277"/>
                  <a:pt x="5182719" y="5410277"/>
                </a:cubicBezTo>
                <a:close/>
                <a:moveTo>
                  <a:pt x="6133648" y="5408359"/>
                </a:moveTo>
                <a:lnTo>
                  <a:pt x="6134791" y="5413919"/>
                </a:lnTo>
                <a:lnTo>
                  <a:pt x="6132418" y="5412194"/>
                </a:lnTo>
                <a:lnTo>
                  <a:pt x="6132418" y="5412195"/>
                </a:lnTo>
                <a:lnTo>
                  <a:pt x="6132417" y="5412194"/>
                </a:lnTo>
                <a:cubicBezTo>
                  <a:pt x="6132417" y="5414879"/>
                  <a:pt x="6132945" y="5416030"/>
                  <a:pt x="6133824" y="5416030"/>
                </a:cubicBezTo>
                <a:lnTo>
                  <a:pt x="6133825" y="5416029"/>
                </a:lnTo>
                <a:lnTo>
                  <a:pt x="6133825" y="5416030"/>
                </a:lnTo>
                <a:cubicBezTo>
                  <a:pt x="6136550" y="5416413"/>
                  <a:pt x="6141825" y="5408359"/>
                  <a:pt x="6138572" y="5412194"/>
                </a:cubicBezTo>
                <a:cubicBezTo>
                  <a:pt x="6137605" y="5411619"/>
                  <a:pt x="6136199" y="5412194"/>
                  <a:pt x="6136199" y="5410277"/>
                </a:cubicBezTo>
                <a:cubicBezTo>
                  <a:pt x="6136990" y="5410277"/>
                  <a:pt x="6137605" y="5409893"/>
                  <a:pt x="6137429" y="5408359"/>
                </a:cubicBezTo>
                <a:lnTo>
                  <a:pt x="6137428" y="5408359"/>
                </a:lnTo>
                <a:cubicBezTo>
                  <a:pt x="6136198" y="5408359"/>
                  <a:pt x="6134879" y="5408359"/>
                  <a:pt x="6133648" y="5408359"/>
                </a:cubicBezTo>
                <a:close/>
                <a:moveTo>
                  <a:pt x="35686" y="5401855"/>
                </a:moveTo>
                <a:lnTo>
                  <a:pt x="40191" y="5412646"/>
                </a:lnTo>
                <a:lnTo>
                  <a:pt x="32763" y="5422302"/>
                </a:lnTo>
                <a:lnTo>
                  <a:pt x="28138" y="5411226"/>
                </a:lnTo>
                <a:close/>
                <a:moveTo>
                  <a:pt x="727618" y="5395417"/>
                </a:moveTo>
                <a:cubicBezTo>
                  <a:pt x="699695" y="5429877"/>
                  <a:pt x="689954" y="5412457"/>
                  <a:pt x="661380" y="5427983"/>
                </a:cubicBezTo>
                <a:cubicBezTo>
                  <a:pt x="661380" y="5427983"/>
                  <a:pt x="666677" y="5436077"/>
                  <a:pt x="664256" y="5442680"/>
                </a:cubicBezTo>
                <a:lnTo>
                  <a:pt x="658783" y="5448431"/>
                </a:lnTo>
                <a:lnTo>
                  <a:pt x="654998" y="5446893"/>
                </a:lnTo>
                <a:cubicBezTo>
                  <a:pt x="652341" y="5444290"/>
                  <a:pt x="649317" y="5439698"/>
                  <a:pt x="645358" y="5440124"/>
                </a:cubicBezTo>
                <a:lnTo>
                  <a:pt x="645357" y="5440124"/>
                </a:lnTo>
                <a:cubicBezTo>
                  <a:pt x="643378" y="5440337"/>
                  <a:pt x="641166" y="5441804"/>
                  <a:pt x="638650" y="5445402"/>
                </a:cubicBezTo>
                <a:cubicBezTo>
                  <a:pt x="632483" y="5454869"/>
                  <a:pt x="651314" y="5487057"/>
                  <a:pt x="621766" y="5495009"/>
                </a:cubicBezTo>
                <a:cubicBezTo>
                  <a:pt x="549034" y="5473803"/>
                  <a:pt x="496433" y="5608235"/>
                  <a:pt x="440909" y="5615808"/>
                </a:cubicBezTo>
                <a:cubicBezTo>
                  <a:pt x="451624" y="5630956"/>
                  <a:pt x="438636" y="5643073"/>
                  <a:pt x="456170" y="5658978"/>
                </a:cubicBezTo>
                <a:lnTo>
                  <a:pt x="456170" y="5658977"/>
                </a:lnTo>
                <a:lnTo>
                  <a:pt x="456172" y="5658978"/>
                </a:lnTo>
                <a:cubicBezTo>
                  <a:pt x="493187" y="5648375"/>
                  <a:pt x="527281" y="5596874"/>
                  <a:pt x="570467" y="5571124"/>
                </a:cubicBezTo>
                <a:lnTo>
                  <a:pt x="582427" y="5568166"/>
                </a:lnTo>
                <a:lnTo>
                  <a:pt x="592868" y="5571313"/>
                </a:lnTo>
                <a:cubicBezTo>
                  <a:pt x="596156" y="5572828"/>
                  <a:pt x="599281" y="5574532"/>
                  <a:pt x="602335" y="5575597"/>
                </a:cubicBezTo>
                <a:lnTo>
                  <a:pt x="602336" y="5575597"/>
                </a:lnTo>
                <a:cubicBezTo>
                  <a:pt x="605390" y="5576662"/>
                  <a:pt x="608374" y="5577088"/>
                  <a:pt x="611378" y="5576047"/>
                </a:cubicBezTo>
                <a:cubicBezTo>
                  <a:pt x="627449" y="5570745"/>
                  <a:pt x="630858" y="5551716"/>
                  <a:pt x="634268" y="5539125"/>
                </a:cubicBezTo>
                <a:lnTo>
                  <a:pt x="640964" y="5527588"/>
                </a:lnTo>
                <a:lnTo>
                  <a:pt x="647280" y="5530166"/>
                </a:lnTo>
                <a:cubicBezTo>
                  <a:pt x="649914" y="5532268"/>
                  <a:pt x="653140" y="5535717"/>
                  <a:pt x="657159" y="5540830"/>
                </a:cubicBezTo>
                <a:cubicBezTo>
                  <a:pt x="682810" y="5564687"/>
                  <a:pt x="599687" y="5574532"/>
                  <a:pt x="649041" y="5601797"/>
                </a:cubicBezTo>
                <a:lnTo>
                  <a:pt x="649041" y="5601796"/>
                </a:lnTo>
                <a:lnTo>
                  <a:pt x="649042" y="5601797"/>
                </a:lnTo>
                <a:cubicBezTo>
                  <a:pt x="693201" y="5583621"/>
                  <a:pt x="670472" y="5555977"/>
                  <a:pt x="688656" y="5534392"/>
                </a:cubicBezTo>
                <a:cubicBezTo>
                  <a:pt x="721449" y="5493116"/>
                  <a:pt x="715605" y="5511293"/>
                  <a:pt x="748727" y="5470017"/>
                </a:cubicBezTo>
                <a:cubicBezTo>
                  <a:pt x="736711" y="5444266"/>
                  <a:pt x="750997" y="5422303"/>
                  <a:pt x="727620" y="5395417"/>
                </a:cubicBezTo>
                <a:close/>
                <a:moveTo>
                  <a:pt x="5498670" y="5393593"/>
                </a:moveTo>
                <a:cubicBezTo>
                  <a:pt x="5497526" y="5395319"/>
                  <a:pt x="5496120" y="5395894"/>
                  <a:pt x="5494626" y="5396470"/>
                </a:cubicBezTo>
                <a:cubicBezTo>
                  <a:pt x="5493922" y="5396853"/>
                  <a:pt x="5493131" y="5397237"/>
                  <a:pt x="5492516" y="5397620"/>
                </a:cubicBezTo>
                <a:cubicBezTo>
                  <a:pt x="5493483" y="5400688"/>
                  <a:pt x="5498142" y="5397812"/>
                  <a:pt x="5494889" y="5402798"/>
                </a:cubicBezTo>
                <a:cubicBezTo>
                  <a:pt x="5497703" y="5402223"/>
                  <a:pt x="5499549" y="5403373"/>
                  <a:pt x="5499812" y="5406633"/>
                </a:cubicBezTo>
                <a:cubicBezTo>
                  <a:pt x="5498317" y="5404524"/>
                  <a:pt x="5497175" y="5404907"/>
                  <a:pt x="5497263" y="5408359"/>
                </a:cubicBezTo>
                <a:cubicBezTo>
                  <a:pt x="5499812" y="5407784"/>
                  <a:pt x="5501483" y="5408934"/>
                  <a:pt x="5502009" y="5411619"/>
                </a:cubicBezTo>
                <a:lnTo>
                  <a:pt x="5502011" y="5411619"/>
                </a:lnTo>
                <a:cubicBezTo>
                  <a:pt x="5502539" y="5411619"/>
                  <a:pt x="5503154" y="5411619"/>
                  <a:pt x="5503594" y="5411619"/>
                </a:cubicBezTo>
                <a:cubicBezTo>
                  <a:pt x="5504121" y="5406633"/>
                  <a:pt x="5500077" y="5408359"/>
                  <a:pt x="5501044" y="5402798"/>
                </a:cubicBezTo>
                <a:lnTo>
                  <a:pt x="5503593" y="5401072"/>
                </a:lnTo>
                <a:lnTo>
                  <a:pt x="5506614" y="5402438"/>
                </a:lnTo>
                <a:lnTo>
                  <a:pt x="5506614" y="5402437"/>
                </a:lnTo>
                <a:lnTo>
                  <a:pt x="5506615" y="5402438"/>
                </a:lnTo>
                <a:cubicBezTo>
                  <a:pt x="5507461" y="5403373"/>
                  <a:pt x="5508121" y="5403852"/>
                  <a:pt x="5508517" y="5401072"/>
                </a:cubicBezTo>
                <a:cubicBezTo>
                  <a:pt x="5504736" y="5399154"/>
                  <a:pt x="5509923" y="5396086"/>
                  <a:pt x="5509747" y="5393593"/>
                </a:cubicBezTo>
                <a:lnTo>
                  <a:pt x="5509745" y="5393594"/>
                </a:lnTo>
                <a:lnTo>
                  <a:pt x="5509746" y="5393593"/>
                </a:lnTo>
                <a:cubicBezTo>
                  <a:pt x="5507768" y="5393785"/>
                  <a:pt x="5506911" y="5395654"/>
                  <a:pt x="5505889" y="5397236"/>
                </a:cubicBezTo>
                <a:lnTo>
                  <a:pt x="5501044" y="5399153"/>
                </a:lnTo>
                <a:lnTo>
                  <a:pt x="5498671" y="5393593"/>
                </a:lnTo>
                <a:close/>
                <a:moveTo>
                  <a:pt x="80169" y="5390495"/>
                </a:moveTo>
                <a:lnTo>
                  <a:pt x="85120" y="5401428"/>
                </a:lnTo>
                <a:lnTo>
                  <a:pt x="77897" y="5410942"/>
                </a:lnTo>
                <a:lnTo>
                  <a:pt x="73067" y="5399866"/>
                </a:lnTo>
                <a:close/>
                <a:moveTo>
                  <a:pt x="5716952" y="5386114"/>
                </a:moveTo>
                <a:cubicBezTo>
                  <a:pt x="5716160" y="5389950"/>
                  <a:pt x="5714930" y="5390141"/>
                  <a:pt x="5713172" y="5388032"/>
                </a:cubicBezTo>
                <a:cubicBezTo>
                  <a:pt x="5713172" y="5390525"/>
                  <a:pt x="5713172" y="5393018"/>
                  <a:pt x="5713172" y="5395511"/>
                </a:cubicBezTo>
                <a:lnTo>
                  <a:pt x="5713173" y="5395510"/>
                </a:lnTo>
                <a:lnTo>
                  <a:pt x="5713173" y="5395511"/>
                </a:lnTo>
                <a:lnTo>
                  <a:pt x="5716952" y="5393593"/>
                </a:lnTo>
                <a:lnTo>
                  <a:pt x="5716952" y="5404715"/>
                </a:lnTo>
                <a:cubicBezTo>
                  <a:pt x="5715545" y="5402798"/>
                  <a:pt x="5711941" y="5402798"/>
                  <a:pt x="5710534" y="5404715"/>
                </a:cubicBezTo>
                <a:cubicBezTo>
                  <a:pt x="5712556" y="5405291"/>
                  <a:pt x="5711413" y="5408743"/>
                  <a:pt x="5710534" y="5410277"/>
                </a:cubicBezTo>
                <a:cubicBezTo>
                  <a:pt x="5715281" y="5409318"/>
                  <a:pt x="5709303" y="5418139"/>
                  <a:pt x="5714314" y="5419481"/>
                </a:cubicBezTo>
                <a:cubicBezTo>
                  <a:pt x="5710534" y="5427152"/>
                  <a:pt x="5709831" y="5428303"/>
                  <a:pt x="5708161" y="5438083"/>
                </a:cubicBezTo>
                <a:cubicBezTo>
                  <a:pt x="5712117" y="5442877"/>
                  <a:pt x="5715985" y="5445945"/>
                  <a:pt x="5719325" y="5445370"/>
                </a:cubicBezTo>
                <a:lnTo>
                  <a:pt x="5719325" y="5445369"/>
                </a:lnTo>
                <a:lnTo>
                  <a:pt x="5719326" y="5445370"/>
                </a:lnTo>
                <a:cubicBezTo>
                  <a:pt x="5716865" y="5444603"/>
                  <a:pt x="5728117" y="5439041"/>
                  <a:pt x="5723106" y="5434439"/>
                </a:cubicBezTo>
                <a:lnTo>
                  <a:pt x="5723105" y="5434439"/>
                </a:lnTo>
                <a:lnTo>
                  <a:pt x="5720645" y="5434439"/>
                </a:lnTo>
                <a:lnTo>
                  <a:pt x="5723117" y="5432114"/>
                </a:lnTo>
                <a:lnTo>
                  <a:pt x="5723116" y="5432114"/>
                </a:lnTo>
                <a:lnTo>
                  <a:pt x="5723116" y="5432113"/>
                </a:lnTo>
                <a:lnTo>
                  <a:pt x="5720645" y="5432520"/>
                </a:lnTo>
                <a:lnTo>
                  <a:pt x="5721699" y="5420704"/>
                </a:lnTo>
                <a:cubicBezTo>
                  <a:pt x="5722666" y="5416892"/>
                  <a:pt x="5723985" y="5413824"/>
                  <a:pt x="5724865" y="5413345"/>
                </a:cubicBezTo>
                <a:cubicBezTo>
                  <a:pt x="5724249" y="5412386"/>
                  <a:pt x="5724337" y="5410277"/>
                  <a:pt x="5724425" y="5408359"/>
                </a:cubicBezTo>
                <a:cubicBezTo>
                  <a:pt x="5728909" y="5409126"/>
                  <a:pt x="5733128" y="5399346"/>
                  <a:pt x="5728029" y="5397237"/>
                </a:cubicBezTo>
                <a:lnTo>
                  <a:pt x="5728028" y="5397238"/>
                </a:lnTo>
                <a:lnTo>
                  <a:pt x="5728028" y="5397237"/>
                </a:lnTo>
                <a:cubicBezTo>
                  <a:pt x="5729083" y="5402222"/>
                  <a:pt x="5727281" y="5402989"/>
                  <a:pt x="5725028" y="5403061"/>
                </a:cubicBezTo>
                <a:lnTo>
                  <a:pt x="5719326" y="5404715"/>
                </a:lnTo>
                <a:lnTo>
                  <a:pt x="5718568" y="5395199"/>
                </a:lnTo>
                <a:cubicBezTo>
                  <a:pt x="5717788" y="5391675"/>
                  <a:pt x="5716865" y="5388223"/>
                  <a:pt x="5716953" y="5386114"/>
                </a:cubicBezTo>
                <a:close/>
                <a:moveTo>
                  <a:pt x="5608382" y="5386114"/>
                </a:moveTo>
                <a:cubicBezTo>
                  <a:pt x="5608470" y="5393401"/>
                  <a:pt x="5607679" y="5407784"/>
                  <a:pt x="5613305" y="5421399"/>
                </a:cubicBezTo>
                <a:lnTo>
                  <a:pt x="5611371" y="5422166"/>
                </a:lnTo>
                <a:cubicBezTo>
                  <a:pt x="5612426" y="5422358"/>
                  <a:pt x="5613481" y="5422550"/>
                  <a:pt x="5614887" y="5422933"/>
                </a:cubicBezTo>
                <a:lnTo>
                  <a:pt x="5615941" y="5425042"/>
                </a:lnTo>
                <a:lnTo>
                  <a:pt x="5613130" y="5423508"/>
                </a:lnTo>
                <a:lnTo>
                  <a:pt x="5613128" y="5423507"/>
                </a:lnTo>
                <a:cubicBezTo>
                  <a:pt x="5612690" y="5425043"/>
                  <a:pt x="5610756" y="5424659"/>
                  <a:pt x="5610756" y="5426960"/>
                </a:cubicBezTo>
                <a:cubicBezTo>
                  <a:pt x="5616558" y="5427727"/>
                  <a:pt x="5611459" y="5434631"/>
                  <a:pt x="5615942" y="5438083"/>
                </a:cubicBezTo>
                <a:lnTo>
                  <a:pt x="5615942" y="5438080"/>
                </a:lnTo>
                <a:lnTo>
                  <a:pt x="5615943" y="5438083"/>
                </a:lnTo>
                <a:cubicBezTo>
                  <a:pt x="5616735" y="5430987"/>
                  <a:pt x="5615855" y="5431563"/>
                  <a:pt x="5617086" y="5426960"/>
                </a:cubicBezTo>
                <a:cubicBezTo>
                  <a:pt x="5615328" y="5427152"/>
                  <a:pt x="5613570" y="5427152"/>
                  <a:pt x="5613306" y="5425043"/>
                </a:cubicBezTo>
                <a:cubicBezTo>
                  <a:pt x="5613746" y="5425043"/>
                  <a:pt x="5614097" y="5425043"/>
                  <a:pt x="5614537" y="5425043"/>
                </a:cubicBezTo>
                <a:lnTo>
                  <a:pt x="5615943" y="5425043"/>
                </a:lnTo>
                <a:lnTo>
                  <a:pt x="5615943" y="5423317"/>
                </a:lnTo>
                <a:cubicBezTo>
                  <a:pt x="5619548" y="5421207"/>
                  <a:pt x="5624647" y="5421591"/>
                  <a:pt x="5627020" y="5417756"/>
                </a:cubicBezTo>
                <a:cubicBezTo>
                  <a:pt x="5623943" y="5415263"/>
                  <a:pt x="5623152" y="5418714"/>
                  <a:pt x="5622097" y="5415838"/>
                </a:cubicBezTo>
                <a:lnTo>
                  <a:pt x="5624327" y="5410061"/>
                </a:lnTo>
                <a:lnTo>
                  <a:pt x="5627019" y="5412194"/>
                </a:lnTo>
                <a:lnTo>
                  <a:pt x="5627019" y="5412193"/>
                </a:lnTo>
                <a:lnTo>
                  <a:pt x="5627020" y="5412194"/>
                </a:lnTo>
                <a:cubicBezTo>
                  <a:pt x="5626317" y="5409510"/>
                  <a:pt x="5628515" y="5402414"/>
                  <a:pt x="5625789" y="5402798"/>
                </a:cubicBezTo>
                <a:lnTo>
                  <a:pt x="5625788" y="5402798"/>
                </a:lnTo>
                <a:lnTo>
                  <a:pt x="5623240" y="5404715"/>
                </a:lnTo>
                <a:lnTo>
                  <a:pt x="5623360" y="5398962"/>
                </a:lnTo>
                <a:cubicBezTo>
                  <a:pt x="5622888" y="5397860"/>
                  <a:pt x="5622800" y="5397141"/>
                  <a:pt x="5625789" y="5395511"/>
                </a:cubicBezTo>
                <a:cubicBezTo>
                  <a:pt x="5623240" y="5395702"/>
                  <a:pt x="5622031" y="5395079"/>
                  <a:pt x="5620976" y="5394719"/>
                </a:cubicBezTo>
                <a:lnTo>
                  <a:pt x="5620975" y="5394719"/>
                </a:lnTo>
                <a:lnTo>
                  <a:pt x="5617086" y="5395510"/>
                </a:lnTo>
                <a:lnTo>
                  <a:pt x="5617086" y="5389950"/>
                </a:lnTo>
                <a:lnTo>
                  <a:pt x="5617085" y="5389950"/>
                </a:lnTo>
                <a:lnTo>
                  <a:pt x="5612833" y="5389614"/>
                </a:lnTo>
                <a:lnTo>
                  <a:pt x="5608383" y="5386114"/>
                </a:lnTo>
                <a:close/>
                <a:moveTo>
                  <a:pt x="5493483" y="5384388"/>
                </a:moveTo>
                <a:cubicBezTo>
                  <a:pt x="5494538" y="5389183"/>
                  <a:pt x="5485659" y="5387073"/>
                  <a:pt x="5489703" y="5393593"/>
                </a:cubicBezTo>
                <a:lnTo>
                  <a:pt x="5489087" y="5396470"/>
                </a:lnTo>
                <a:lnTo>
                  <a:pt x="5489088" y="5396469"/>
                </a:lnTo>
                <a:lnTo>
                  <a:pt x="5489088" y="5396470"/>
                </a:lnTo>
                <a:lnTo>
                  <a:pt x="5491108" y="5395511"/>
                </a:lnTo>
                <a:lnTo>
                  <a:pt x="5490669" y="5396661"/>
                </a:lnTo>
                <a:lnTo>
                  <a:pt x="5490671" y="5396660"/>
                </a:lnTo>
                <a:lnTo>
                  <a:pt x="5490671" y="5396661"/>
                </a:lnTo>
                <a:cubicBezTo>
                  <a:pt x="5491813" y="5395703"/>
                  <a:pt x="5492868" y="5394936"/>
                  <a:pt x="5494099" y="5394552"/>
                </a:cubicBezTo>
                <a:cubicBezTo>
                  <a:pt x="5495594" y="5393785"/>
                  <a:pt x="5497088" y="5393210"/>
                  <a:pt x="5498055" y="5391484"/>
                </a:cubicBezTo>
                <a:lnTo>
                  <a:pt x="5498054" y="5391484"/>
                </a:lnTo>
                <a:lnTo>
                  <a:pt x="5497263" y="5391675"/>
                </a:lnTo>
                <a:lnTo>
                  <a:pt x="5494780" y="5388967"/>
                </a:lnTo>
                <a:cubicBezTo>
                  <a:pt x="5494868" y="5386689"/>
                  <a:pt x="5495154" y="5384100"/>
                  <a:pt x="5493484" y="5384388"/>
                </a:cubicBezTo>
                <a:lnTo>
                  <a:pt x="5493483" y="5384389"/>
                </a:lnTo>
                <a:close/>
                <a:moveTo>
                  <a:pt x="5178762" y="5383430"/>
                </a:moveTo>
                <a:lnTo>
                  <a:pt x="5179113" y="5384388"/>
                </a:lnTo>
                <a:lnTo>
                  <a:pt x="5177433" y="5388630"/>
                </a:lnTo>
                <a:lnTo>
                  <a:pt x="5175423" y="5386114"/>
                </a:lnTo>
                <a:lnTo>
                  <a:pt x="5175422" y="5386115"/>
                </a:lnTo>
                <a:lnTo>
                  <a:pt x="5175421" y="5386114"/>
                </a:lnTo>
                <a:cubicBezTo>
                  <a:pt x="5174983" y="5388607"/>
                  <a:pt x="5173135" y="5388991"/>
                  <a:pt x="5172785" y="5391675"/>
                </a:cubicBezTo>
                <a:cubicBezTo>
                  <a:pt x="5177532" y="5392443"/>
                  <a:pt x="5181399" y="5394744"/>
                  <a:pt x="5179113" y="5401072"/>
                </a:cubicBezTo>
                <a:cubicBezTo>
                  <a:pt x="5182807" y="5398963"/>
                  <a:pt x="5183685" y="5399921"/>
                  <a:pt x="5185268" y="5404715"/>
                </a:cubicBezTo>
                <a:lnTo>
                  <a:pt x="5184916" y="5406250"/>
                </a:lnTo>
                <a:cubicBezTo>
                  <a:pt x="5185092" y="5406250"/>
                  <a:pt x="5185356" y="5406441"/>
                  <a:pt x="5185531" y="5406825"/>
                </a:cubicBezTo>
                <a:cubicBezTo>
                  <a:pt x="5185620" y="5407017"/>
                  <a:pt x="5185620" y="5407400"/>
                  <a:pt x="5185708" y="5407592"/>
                </a:cubicBezTo>
                <a:cubicBezTo>
                  <a:pt x="5186850" y="5407592"/>
                  <a:pt x="5188081" y="5407784"/>
                  <a:pt x="5189047" y="5408359"/>
                </a:cubicBezTo>
                <a:lnTo>
                  <a:pt x="5188353" y="5408239"/>
                </a:lnTo>
                <a:lnTo>
                  <a:pt x="5185709" y="5407784"/>
                </a:lnTo>
                <a:lnTo>
                  <a:pt x="5185708" y="5407784"/>
                </a:lnTo>
                <a:cubicBezTo>
                  <a:pt x="5186059" y="5409510"/>
                  <a:pt x="5186059" y="5411044"/>
                  <a:pt x="5185883" y="5412578"/>
                </a:cubicBezTo>
                <a:cubicBezTo>
                  <a:pt x="5185796" y="5413920"/>
                  <a:pt x="5185531" y="5414879"/>
                  <a:pt x="5185708" y="5415646"/>
                </a:cubicBezTo>
                <a:lnTo>
                  <a:pt x="5185709" y="5415640"/>
                </a:lnTo>
                <a:lnTo>
                  <a:pt x="5185709" y="5415646"/>
                </a:lnTo>
                <a:cubicBezTo>
                  <a:pt x="5188698" y="5415454"/>
                  <a:pt x="5189401" y="5410468"/>
                  <a:pt x="5187906" y="5408359"/>
                </a:cubicBezTo>
                <a:lnTo>
                  <a:pt x="5189047" y="5408359"/>
                </a:lnTo>
                <a:lnTo>
                  <a:pt x="5189047" y="5408358"/>
                </a:lnTo>
                <a:lnTo>
                  <a:pt x="5189049" y="5408359"/>
                </a:lnTo>
                <a:lnTo>
                  <a:pt x="5189049" y="5406633"/>
                </a:lnTo>
                <a:cubicBezTo>
                  <a:pt x="5189753" y="5402414"/>
                  <a:pt x="5186588" y="5403948"/>
                  <a:pt x="5186500" y="5401072"/>
                </a:cubicBezTo>
                <a:lnTo>
                  <a:pt x="5187906" y="5401072"/>
                </a:lnTo>
                <a:lnTo>
                  <a:pt x="5187906" y="5399154"/>
                </a:lnTo>
                <a:cubicBezTo>
                  <a:pt x="5186412" y="5396853"/>
                  <a:pt x="5187379" y="5396278"/>
                  <a:pt x="5187906" y="5393593"/>
                </a:cubicBezTo>
                <a:lnTo>
                  <a:pt x="5188082" y="5392443"/>
                </a:lnTo>
                <a:lnTo>
                  <a:pt x="5188080" y="5392445"/>
                </a:lnTo>
                <a:lnTo>
                  <a:pt x="5188081" y="5392443"/>
                </a:lnTo>
                <a:cubicBezTo>
                  <a:pt x="5187905" y="5392634"/>
                  <a:pt x="5187816" y="5393018"/>
                  <a:pt x="5187730" y="5393018"/>
                </a:cubicBezTo>
                <a:lnTo>
                  <a:pt x="5187466" y="5393210"/>
                </a:lnTo>
                <a:lnTo>
                  <a:pt x="5187115" y="5393210"/>
                </a:lnTo>
                <a:lnTo>
                  <a:pt x="5181313" y="5387265"/>
                </a:lnTo>
                <a:cubicBezTo>
                  <a:pt x="5180610" y="5385731"/>
                  <a:pt x="5179731" y="5384388"/>
                  <a:pt x="5178764" y="5383430"/>
                </a:cubicBezTo>
                <a:lnTo>
                  <a:pt x="5178765" y="5383434"/>
                </a:lnTo>
                <a:close/>
                <a:moveTo>
                  <a:pt x="5714314" y="5378827"/>
                </a:moveTo>
                <a:cubicBezTo>
                  <a:pt x="5713787" y="5380745"/>
                  <a:pt x="5714842" y="5382471"/>
                  <a:pt x="5715897" y="5383430"/>
                </a:cubicBezTo>
                <a:lnTo>
                  <a:pt x="5715898" y="5383429"/>
                </a:lnTo>
                <a:lnTo>
                  <a:pt x="5715898" y="5383430"/>
                </a:lnTo>
                <a:cubicBezTo>
                  <a:pt x="5717041" y="5384197"/>
                  <a:pt x="5718271" y="5384197"/>
                  <a:pt x="5718096" y="5382471"/>
                </a:cubicBezTo>
                <a:cubicBezTo>
                  <a:pt x="5716161" y="5382471"/>
                  <a:pt x="5717129" y="5377868"/>
                  <a:pt x="5714315" y="5378827"/>
                </a:cubicBezTo>
                <a:close/>
                <a:moveTo>
                  <a:pt x="5638096" y="5372883"/>
                </a:moveTo>
                <a:lnTo>
                  <a:pt x="5638360" y="5373266"/>
                </a:lnTo>
                <a:cubicBezTo>
                  <a:pt x="5636865" y="5373458"/>
                  <a:pt x="5637129" y="5376526"/>
                  <a:pt x="5636952" y="5378827"/>
                </a:cubicBezTo>
                <a:cubicBezTo>
                  <a:pt x="5639678" y="5378444"/>
                  <a:pt x="5640909" y="5380361"/>
                  <a:pt x="5640733" y="5384388"/>
                </a:cubicBezTo>
                <a:lnTo>
                  <a:pt x="5640734" y="5384388"/>
                </a:lnTo>
                <a:cubicBezTo>
                  <a:pt x="5641525" y="5384388"/>
                  <a:pt x="5642492" y="5384388"/>
                  <a:pt x="5643284" y="5384388"/>
                </a:cubicBezTo>
                <a:cubicBezTo>
                  <a:pt x="5644075" y="5382663"/>
                  <a:pt x="5644778" y="5380937"/>
                  <a:pt x="5643284" y="5380553"/>
                </a:cubicBezTo>
                <a:lnTo>
                  <a:pt x="5643283" y="5380555"/>
                </a:lnTo>
                <a:lnTo>
                  <a:pt x="5643283" y="5380553"/>
                </a:lnTo>
                <a:lnTo>
                  <a:pt x="5642145" y="5382462"/>
                </a:lnTo>
                <a:lnTo>
                  <a:pt x="5644514" y="5377293"/>
                </a:lnTo>
                <a:cubicBezTo>
                  <a:pt x="5642229" y="5377101"/>
                  <a:pt x="5639943" y="5375567"/>
                  <a:pt x="5638097" y="5372883"/>
                </a:cubicBezTo>
                <a:lnTo>
                  <a:pt x="5638098" y="5372884"/>
                </a:lnTo>
                <a:close/>
                <a:moveTo>
                  <a:pt x="5640084" y="5368543"/>
                </a:moveTo>
                <a:cubicBezTo>
                  <a:pt x="5639722" y="5368711"/>
                  <a:pt x="5639370" y="5369814"/>
                  <a:pt x="5639502" y="5371348"/>
                </a:cubicBezTo>
                <a:cubicBezTo>
                  <a:pt x="5640645" y="5373074"/>
                  <a:pt x="5642316" y="5374800"/>
                  <a:pt x="5644513" y="5374992"/>
                </a:cubicBezTo>
                <a:lnTo>
                  <a:pt x="5644513" y="5374991"/>
                </a:lnTo>
                <a:lnTo>
                  <a:pt x="5644514" y="5374992"/>
                </a:lnTo>
                <a:cubicBezTo>
                  <a:pt x="5644778" y="5373074"/>
                  <a:pt x="5647064" y="5373841"/>
                  <a:pt x="5647064" y="5371348"/>
                </a:cubicBezTo>
                <a:cubicBezTo>
                  <a:pt x="5645877" y="5369622"/>
                  <a:pt x="5645283" y="5369910"/>
                  <a:pt x="5644492" y="5370485"/>
                </a:cubicBezTo>
                <a:lnTo>
                  <a:pt x="5644491" y="5370485"/>
                </a:lnTo>
                <a:lnTo>
                  <a:pt x="5640734" y="5371347"/>
                </a:lnTo>
                <a:lnTo>
                  <a:pt x="5640086" y="5368543"/>
                </a:lnTo>
                <a:lnTo>
                  <a:pt x="5640085" y="5368546"/>
                </a:lnTo>
                <a:close/>
                <a:moveTo>
                  <a:pt x="5626963" y="5365619"/>
                </a:moveTo>
                <a:cubicBezTo>
                  <a:pt x="5625084" y="5364780"/>
                  <a:pt x="5623458" y="5364349"/>
                  <a:pt x="5622096" y="5365979"/>
                </a:cubicBezTo>
                <a:cubicBezTo>
                  <a:pt x="5622272" y="5366171"/>
                  <a:pt x="5622711" y="5368040"/>
                  <a:pt x="5622887" y="5370054"/>
                </a:cubicBezTo>
                <a:lnTo>
                  <a:pt x="5622096" y="5374990"/>
                </a:lnTo>
                <a:lnTo>
                  <a:pt x="5621482" y="5373266"/>
                </a:lnTo>
                <a:lnTo>
                  <a:pt x="5621481" y="5373267"/>
                </a:lnTo>
                <a:lnTo>
                  <a:pt x="5621481" y="5373266"/>
                </a:lnTo>
                <a:lnTo>
                  <a:pt x="5620865" y="5374992"/>
                </a:lnTo>
                <a:cubicBezTo>
                  <a:pt x="5614008" y="5376143"/>
                  <a:pt x="5615942" y="5378636"/>
                  <a:pt x="5620865" y="5378827"/>
                </a:cubicBezTo>
                <a:lnTo>
                  <a:pt x="5620866" y="5378827"/>
                </a:lnTo>
                <a:lnTo>
                  <a:pt x="5622097" y="5378827"/>
                </a:lnTo>
                <a:lnTo>
                  <a:pt x="5622097" y="5376913"/>
                </a:lnTo>
                <a:lnTo>
                  <a:pt x="5623239" y="5380553"/>
                </a:lnTo>
                <a:lnTo>
                  <a:pt x="5623239" y="5380551"/>
                </a:lnTo>
                <a:lnTo>
                  <a:pt x="5623240" y="5380553"/>
                </a:lnTo>
                <a:cubicBezTo>
                  <a:pt x="5626404" y="5379978"/>
                  <a:pt x="5626338" y="5377724"/>
                  <a:pt x="5625514" y="5375136"/>
                </a:cubicBezTo>
                <a:lnTo>
                  <a:pt x="5623240" y="5367705"/>
                </a:lnTo>
                <a:lnTo>
                  <a:pt x="5628162" y="5369287"/>
                </a:lnTo>
                <a:lnTo>
                  <a:pt x="5628163" y="5369287"/>
                </a:lnTo>
                <a:cubicBezTo>
                  <a:pt x="5629899" y="5369574"/>
                  <a:pt x="5631679" y="5369335"/>
                  <a:pt x="5633350" y="5367705"/>
                </a:cubicBezTo>
                <a:cubicBezTo>
                  <a:pt x="5630976" y="5367705"/>
                  <a:pt x="5628844" y="5366458"/>
                  <a:pt x="5626965" y="5365619"/>
                </a:cubicBezTo>
                <a:lnTo>
                  <a:pt x="5626964" y="5365619"/>
                </a:lnTo>
                <a:close/>
                <a:moveTo>
                  <a:pt x="5440219" y="5361281"/>
                </a:moveTo>
                <a:cubicBezTo>
                  <a:pt x="5439373" y="5360370"/>
                  <a:pt x="5438846" y="5359747"/>
                  <a:pt x="5438713" y="5362144"/>
                </a:cubicBezTo>
                <a:lnTo>
                  <a:pt x="5438956" y="5363725"/>
                </a:lnTo>
                <a:lnTo>
                  <a:pt x="5436166" y="5362144"/>
                </a:lnTo>
                <a:lnTo>
                  <a:pt x="5436165" y="5362144"/>
                </a:lnTo>
                <a:cubicBezTo>
                  <a:pt x="5438187" y="5366554"/>
                  <a:pt x="5439593" y="5371540"/>
                  <a:pt x="5442319" y="5374992"/>
                </a:cubicBezTo>
                <a:lnTo>
                  <a:pt x="5442319" y="5374990"/>
                </a:lnTo>
                <a:lnTo>
                  <a:pt x="5442320" y="5374992"/>
                </a:lnTo>
                <a:cubicBezTo>
                  <a:pt x="5442232" y="5372499"/>
                  <a:pt x="5443023" y="5370965"/>
                  <a:pt x="5443638" y="5369431"/>
                </a:cubicBezTo>
                <a:cubicBezTo>
                  <a:pt x="5438628" y="5367513"/>
                  <a:pt x="5440737" y="5365404"/>
                  <a:pt x="5443638" y="5362144"/>
                </a:cubicBezTo>
                <a:cubicBezTo>
                  <a:pt x="5442231" y="5363390"/>
                  <a:pt x="5441066" y="5362192"/>
                  <a:pt x="5440220" y="5361281"/>
                </a:cubicBezTo>
                <a:close/>
                <a:moveTo>
                  <a:pt x="5714314" y="5354857"/>
                </a:moveTo>
                <a:cubicBezTo>
                  <a:pt x="5715106" y="5354857"/>
                  <a:pt x="5715985" y="5355048"/>
                  <a:pt x="5715721" y="5356583"/>
                </a:cubicBezTo>
                <a:cubicBezTo>
                  <a:pt x="5714754" y="5356966"/>
                  <a:pt x="5713172" y="5356583"/>
                  <a:pt x="5713172" y="5358308"/>
                </a:cubicBezTo>
                <a:cubicBezTo>
                  <a:pt x="5714051" y="5360226"/>
                  <a:pt x="5715633" y="5360993"/>
                  <a:pt x="5716952" y="5362144"/>
                </a:cubicBezTo>
                <a:cubicBezTo>
                  <a:pt x="5718182" y="5363294"/>
                  <a:pt x="5719237" y="5364828"/>
                  <a:pt x="5720644" y="5365979"/>
                </a:cubicBezTo>
                <a:lnTo>
                  <a:pt x="5720644" y="5365978"/>
                </a:lnTo>
                <a:lnTo>
                  <a:pt x="5720645" y="5365979"/>
                </a:lnTo>
                <a:cubicBezTo>
                  <a:pt x="5718975" y="5361568"/>
                  <a:pt x="5723898" y="5358884"/>
                  <a:pt x="5720645" y="5358308"/>
                </a:cubicBezTo>
                <a:lnTo>
                  <a:pt x="5720644" y="5358309"/>
                </a:lnTo>
                <a:lnTo>
                  <a:pt x="5720644" y="5358308"/>
                </a:lnTo>
                <a:lnTo>
                  <a:pt x="5716953" y="5362142"/>
                </a:lnTo>
                <a:lnTo>
                  <a:pt x="5717018" y="5356199"/>
                </a:lnTo>
                <a:cubicBezTo>
                  <a:pt x="5716161" y="5353993"/>
                  <a:pt x="5714842" y="5352555"/>
                  <a:pt x="5714315" y="5354857"/>
                </a:cubicBezTo>
                <a:close/>
                <a:moveTo>
                  <a:pt x="6304685" y="5352768"/>
                </a:moveTo>
                <a:lnTo>
                  <a:pt x="6304686" y="5352769"/>
                </a:lnTo>
                <a:lnTo>
                  <a:pt x="6304685" y="5352769"/>
                </a:lnTo>
                <a:close/>
                <a:moveTo>
                  <a:pt x="6305865" y="5351021"/>
                </a:moveTo>
                <a:cubicBezTo>
                  <a:pt x="6305777" y="5352172"/>
                  <a:pt x="6305777" y="5353131"/>
                  <a:pt x="6304634" y="5352747"/>
                </a:cubicBezTo>
                <a:lnTo>
                  <a:pt x="6304685" y="5352769"/>
                </a:lnTo>
                <a:lnTo>
                  <a:pt x="6300942" y="5358308"/>
                </a:lnTo>
                <a:lnTo>
                  <a:pt x="6300942" y="5360418"/>
                </a:lnTo>
                <a:lnTo>
                  <a:pt x="6300943" y="5360418"/>
                </a:lnTo>
                <a:lnTo>
                  <a:pt x="6302085" y="5360418"/>
                </a:lnTo>
                <a:lnTo>
                  <a:pt x="6297162" y="5363870"/>
                </a:lnTo>
                <a:cubicBezTo>
                  <a:pt x="6297338" y="5367321"/>
                  <a:pt x="6295668" y="5367897"/>
                  <a:pt x="6295931" y="5371348"/>
                </a:cubicBezTo>
                <a:cubicBezTo>
                  <a:pt x="6297250" y="5374992"/>
                  <a:pt x="6301558" y="5374033"/>
                  <a:pt x="6303316" y="5376910"/>
                </a:cubicBezTo>
                <a:cubicBezTo>
                  <a:pt x="6302261" y="5377101"/>
                  <a:pt x="6302437" y="5378444"/>
                  <a:pt x="6302261" y="5379786"/>
                </a:cubicBezTo>
                <a:lnTo>
                  <a:pt x="6302262" y="5379786"/>
                </a:lnTo>
                <a:lnTo>
                  <a:pt x="6304107" y="5379786"/>
                </a:lnTo>
                <a:lnTo>
                  <a:pt x="6303667" y="5380936"/>
                </a:lnTo>
                <a:lnTo>
                  <a:pt x="6300328" y="5379786"/>
                </a:lnTo>
                <a:lnTo>
                  <a:pt x="6300327" y="5379786"/>
                </a:lnTo>
                <a:lnTo>
                  <a:pt x="6300942" y="5382471"/>
                </a:lnTo>
                <a:cubicBezTo>
                  <a:pt x="6295931" y="5388607"/>
                  <a:pt x="6291536" y="5390333"/>
                  <a:pt x="6292151" y="5397237"/>
                </a:cubicBezTo>
                <a:cubicBezTo>
                  <a:pt x="6292503" y="5401072"/>
                  <a:pt x="6293733" y="5394935"/>
                  <a:pt x="6292151" y="5401072"/>
                </a:cubicBezTo>
                <a:cubicBezTo>
                  <a:pt x="6290920" y="5406058"/>
                  <a:pt x="6293909" y="5411044"/>
                  <a:pt x="6294525" y="5417756"/>
                </a:cubicBezTo>
                <a:lnTo>
                  <a:pt x="6294526" y="5417756"/>
                </a:lnTo>
                <a:lnTo>
                  <a:pt x="6298403" y="5417636"/>
                </a:lnTo>
                <a:lnTo>
                  <a:pt x="6299711" y="5421399"/>
                </a:lnTo>
                <a:cubicBezTo>
                  <a:pt x="6297513" y="5420440"/>
                  <a:pt x="6297228" y="5423412"/>
                  <a:pt x="6297162" y="5427223"/>
                </a:cubicBezTo>
                <a:lnTo>
                  <a:pt x="6295931" y="5438082"/>
                </a:lnTo>
                <a:lnTo>
                  <a:pt x="6293691" y="5436285"/>
                </a:lnTo>
                <a:lnTo>
                  <a:pt x="6293690" y="5436285"/>
                </a:lnTo>
                <a:lnTo>
                  <a:pt x="6293689" y="5436284"/>
                </a:lnTo>
                <a:cubicBezTo>
                  <a:pt x="6292283" y="5437028"/>
                  <a:pt x="6290569" y="5438370"/>
                  <a:pt x="6289602" y="5438083"/>
                </a:cubicBezTo>
                <a:cubicBezTo>
                  <a:pt x="6291624" y="5440767"/>
                  <a:pt x="6290217" y="5444411"/>
                  <a:pt x="6287228" y="5447287"/>
                </a:cubicBezTo>
                <a:lnTo>
                  <a:pt x="6291007" y="5452848"/>
                </a:lnTo>
                <a:lnTo>
                  <a:pt x="6287823" y="5451410"/>
                </a:lnTo>
                <a:lnTo>
                  <a:pt x="6287822" y="5451410"/>
                </a:lnTo>
                <a:lnTo>
                  <a:pt x="6287821" y="5451410"/>
                </a:lnTo>
                <a:cubicBezTo>
                  <a:pt x="6286920" y="5450499"/>
                  <a:pt x="6286217" y="5450068"/>
                  <a:pt x="6285822" y="5452849"/>
                </a:cubicBezTo>
                <a:cubicBezTo>
                  <a:pt x="6289514" y="5454383"/>
                  <a:pt x="6283008" y="5455725"/>
                  <a:pt x="6284591" y="5460327"/>
                </a:cubicBezTo>
                <a:cubicBezTo>
                  <a:pt x="6286789" y="5467039"/>
                  <a:pt x="6291975" y="5469149"/>
                  <a:pt x="6295931" y="5473176"/>
                </a:cubicBezTo>
                <a:cubicBezTo>
                  <a:pt x="6293381" y="5472888"/>
                  <a:pt x="6293183" y="5473846"/>
                  <a:pt x="6293546" y="5475332"/>
                </a:cubicBezTo>
                <a:lnTo>
                  <a:pt x="6294524" y="5480652"/>
                </a:lnTo>
                <a:lnTo>
                  <a:pt x="6292372" y="5478041"/>
                </a:lnTo>
                <a:lnTo>
                  <a:pt x="6292371" y="5478041"/>
                </a:lnTo>
                <a:cubicBezTo>
                  <a:pt x="6291799" y="5476771"/>
                  <a:pt x="6291360" y="5476052"/>
                  <a:pt x="6291008" y="5478737"/>
                </a:cubicBezTo>
                <a:cubicBezTo>
                  <a:pt x="6292151" y="5478929"/>
                  <a:pt x="6291887" y="5481037"/>
                  <a:pt x="6292151" y="5482572"/>
                </a:cubicBezTo>
                <a:lnTo>
                  <a:pt x="6292152" y="5482571"/>
                </a:lnTo>
                <a:lnTo>
                  <a:pt x="6292152" y="5482572"/>
                </a:lnTo>
                <a:lnTo>
                  <a:pt x="6295690" y="5480990"/>
                </a:lnTo>
                <a:lnTo>
                  <a:pt x="6298305" y="5482572"/>
                </a:lnTo>
                <a:cubicBezTo>
                  <a:pt x="6298305" y="5484394"/>
                  <a:pt x="6297491" y="5484969"/>
                  <a:pt x="6296788" y="5485712"/>
                </a:cubicBezTo>
                <a:lnTo>
                  <a:pt x="6295931" y="5489858"/>
                </a:lnTo>
                <a:lnTo>
                  <a:pt x="6293998" y="5488900"/>
                </a:lnTo>
                <a:lnTo>
                  <a:pt x="6293997" y="5488900"/>
                </a:lnTo>
                <a:lnTo>
                  <a:pt x="6294525" y="5491777"/>
                </a:lnTo>
                <a:lnTo>
                  <a:pt x="6289602" y="5493693"/>
                </a:lnTo>
                <a:lnTo>
                  <a:pt x="6288811" y="5493311"/>
                </a:lnTo>
                <a:lnTo>
                  <a:pt x="6288810" y="5493311"/>
                </a:lnTo>
                <a:cubicBezTo>
                  <a:pt x="6289865" y="5495612"/>
                  <a:pt x="6291096" y="5498680"/>
                  <a:pt x="6291799" y="5501173"/>
                </a:cubicBezTo>
                <a:lnTo>
                  <a:pt x="6292151" y="5502132"/>
                </a:lnTo>
                <a:lnTo>
                  <a:pt x="6291360" y="5502324"/>
                </a:lnTo>
                <a:cubicBezTo>
                  <a:pt x="6291184" y="5502516"/>
                  <a:pt x="6290920" y="5502707"/>
                  <a:pt x="6290745" y="5502899"/>
                </a:cubicBezTo>
                <a:lnTo>
                  <a:pt x="6287844" y="5503090"/>
                </a:lnTo>
                <a:lnTo>
                  <a:pt x="6287581" y="5502899"/>
                </a:lnTo>
                <a:lnTo>
                  <a:pt x="6287405" y="5502324"/>
                </a:lnTo>
                <a:cubicBezTo>
                  <a:pt x="6287229" y="5501940"/>
                  <a:pt x="6287317" y="5501557"/>
                  <a:pt x="6287229" y="5501173"/>
                </a:cubicBezTo>
                <a:cubicBezTo>
                  <a:pt x="6286790" y="5500023"/>
                  <a:pt x="6286262" y="5499064"/>
                  <a:pt x="6285647" y="5498297"/>
                </a:cubicBezTo>
                <a:lnTo>
                  <a:pt x="6285647" y="5498300"/>
                </a:lnTo>
                <a:lnTo>
                  <a:pt x="6285646" y="5498297"/>
                </a:lnTo>
                <a:lnTo>
                  <a:pt x="6285822" y="5499256"/>
                </a:lnTo>
                <a:cubicBezTo>
                  <a:pt x="6283184" y="5505200"/>
                  <a:pt x="6279580" y="5519199"/>
                  <a:pt x="6282217" y="5527062"/>
                </a:cubicBezTo>
                <a:lnTo>
                  <a:pt x="6282218" y="5527061"/>
                </a:lnTo>
                <a:lnTo>
                  <a:pt x="6282218" y="5527062"/>
                </a:lnTo>
                <a:lnTo>
                  <a:pt x="6288086" y="5522267"/>
                </a:lnTo>
                <a:lnTo>
                  <a:pt x="6295931" y="5523226"/>
                </a:lnTo>
                <a:cubicBezTo>
                  <a:pt x="6295755" y="5525336"/>
                  <a:pt x="6296195" y="5526678"/>
                  <a:pt x="6297162" y="5527062"/>
                </a:cubicBezTo>
                <a:lnTo>
                  <a:pt x="6296898" y="5527637"/>
                </a:lnTo>
                <a:cubicBezTo>
                  <a:pt x="6297426" y="5527829"/>
                  <a:pt x="6297953" y="5528020"/>
                  <a:pt x="6298481" y="5528404"/>
                </a:cubicBezTo>
                <a:cubicBezTo>
                  <a:pt x="6299008" y="5528596"/>
                  <a:pt x="6299448" y="5528979"/>
                  <a:pt x="6300063" y="5529171"/>
                </a:cubicBezTo>
                <a:lnTo>
                  <a:pt x="6300503" y="5529363"/>
                </a:lnTo>
                <a:lnTo>
                  <a:pt x="6300678" y="5529938"/>
                </a:lnTo>
                <a:cubicBezTo>
                  <a:pt x="6300854" y="5530705"/>
                  <a:pt x="6301030" y="5531472"/>
                  <a:pt x="6301118" y="5532431"/>
                </a:cubicBezTo>
                <a:lnTo>
                  <a:pt x="6301119" y="5532431"/>
                </a:lnTo>
                <a:lnTo>
                  <a:pt x="6305250" y="5532431"/>
                </a:lnTo>
                <a:lnTo>
                  <a:pt x="6306656" y="5534349"/>
                </a:lnTo>
                <a:cubicBezTo>
                  <a:pt x="6306656" y="5534349"/>
                  <a:pt x="6306656" y="5534540"/>
                  <a:pt x="6306656" y="5534540"/>
                </a:cubicBezTo>
                <a:cubicBezTo>
                  <a:pt x="6306656" y="5535691"/>
                  <a:pt x="6305953" y="5536458"/>
                  <a:pt x="6305250" y="5536266"/>
                </a:cubicBezTo>
                <a:lnTo>
                  <a:pt x="6300328" y="5536266"/>
                </a:lnTo>
                <a:lnTo>
                  <a:pt x="6299097" y="5535116"/>
                </a:lnTo>
                <a:lnTo>
                  <a:pt x="6299096" y="5535116"/>
                </a:lnTo>
                <a:lnTo>
                  <a:pt x="6296562" y="5537212"/>
                </a:lnTo>
                <a:lnTo>
                  <a:pt x="6299097" y="5534924"/>
                </a:lnTo>
                <a:cubicBezTo>
                  <a:pt x="6299097" y="5534732"/>
                  <a:pt x="6298921" y="5534732"/>
                  <a:pt x="6298921" y="5534540"/>
                </a:cubicBezTo>
                <a:cubicBezTo>
                  <a:pt x="6298745" y="5533965"/>
                  <a:pt x="6298921" y="5533390"/>
                  <a:pt x="6299273" y="5533006"/>
                </a:cubicBezTo>
                <a:cubicBezTo>
                  <a:pt x="6299273" y="5532431"/>
                  <a:pt x="6299185" y="5531856"/>
                  <a:pt x="6299097" y="5531472"/>
                </a:cubicBezTo>
                <a:cubicBezTo>
                  <a:pt x="6298657" y="5531089"/>
                  <a:pt x="6298306" y="5531089"/>
                  <a:pt x="6297954" y="5530705"/>
                </a:cubicBezTo>
                <a:cubicBezTo>
                  <a:pt x="6297690" y="5530705"/>
                  <a:pt x="6297339" y="5530705"/>
                  <a:pt x="6297163" y="5530513"/>
                </a:cubicBezTo>
                <a:lnTo>
                  <a:pt x="6297162" y="5530513"/>
                </a:lnTo>
                <a:cubicBezTo>
                  <a:pt x="6296371" y="5532239"/>
                  <a:pt x="6295580" y="5533965"/>
                  <a:pt x="6297162" y="5534349"/>
                </a:cubicBezTo>
                <a:lnTo>
                  <a:pt x="6296547" y="5537225"/>
                </a:lnTo>
                <a:lnTo>
                  <a:pt x="6296548" y="5537224"/>
                </a:lnTo>
                <a:lnTo>
                  <a:pt x="6296548" y="5537225"/>
                </a:lnTo>
                <a:lnTo>
                  <a:pt x="6298305" y="5536266"/>
                </a:lnTo>
                <a:lnTo>
                  <a:pt x="6300546" y="5541731"/>
                </a:lnTo>
                <a:lnTo>
                  <a:pt x="6300942" y="5545469"/>
                </a:lnTo>
                <a:lnTo>
                  <a:pt x="6298306" y="5541827"/>
                </a:lnTo>
                <a:lnTo>
                  <a:pt x="6298307" y="5541830"/>
                </a:lnTo>
                <a:lnTo>
                  <a:pt x="6298305" y="5541827"/>
                </a:lnTo>
                <a:cubicBezTo>
                  <a:pt x="6298481" y="5545279"/>
                  <a:pt x="6299272" y="5547964"/>
                  <a:pt x="6300942" y="5549306"/>
                </a:cubicBezTo>
                <a:lnTo>
                  <a:pt x="6300943" y="5549305"/>
                </a:lnTo>
                <a:lnTo>
                  <a:pt x="6300943" y="5549306"/>
                </a:lnTo>
                <a:lnTo>
                  <a:pt x="6303316" y="5547389"/>
                </a:lnTo>
                <a:lnTo>
                  <a:pt x="6304612" y="5552566"/>
                </a:lnTo>
                <a:cubicBezTo>
                  <a:pt x="6306239" y="5553572"/>
                  <a:pt x="6308283" y="5554100"/>
                  <a:pt x="6308415" y="5554867"/>
                </a:cubicBezTo>
                <a:lnTo>
                  <a:pt x="6308416" y="5554866"/>
                </a:lnTo>
                <a:lnTo>
                  <a:pt x="6308416" y="5554867"/>
                </a:lnTo>
                <a:lnTo>
                  <a:pt x="6314261" y="5554316"/>
                </a:lnTo>
                <a:lnTo>
                  <a:pt x="6319315" y="5557936"/>
                </a:lnTo>
                <a:lnTo>
                  <a:pt x="6319315" y="5557935"/>
                </a:lnTo>
                <a:lnTo>
                  <a:pt x="6319316" y="5557936"/>
                </a:lnTo>
                <a:cubicBezTo>
                  <a:pt x="6320196" y="5557552"/>
                  <a:pt x="6320811" y="5556977"/>
                  <a:pt x="6321514" y="5556210"/>
                </a:cubicBezTo>
                <a:cubicBezTo>
                  <a:pt x="6321866" y="5555826"/>
                  <a:pt x="6322218" y="5555443"/>
                  <a:pt x="6322569" y="5555251"/>
                </a:cubicBezTo>
                <a:cubicBezTo>
                  <a:pt x="6323097" y="5553525"/>
                  <a:pt x="6323360" y="5551799"/>
                  <a:pt x="6323360" y="5549306"/>
                </a:cubicBezTo>
                <a:cubicBezTo>
                  <a:pt x="6322305" y="5548923"/>
                  <a:pt x="6322042" y="5547389"/>
                  <a:pt x="6320723" y="5547389"/>
                </a:cubicBezTo>
                <a:lnTo>
                  <a:pt x="6320723" y="5545471"/>
                </a:lnTo>
                <a:lnTo>
                  <a:pt x="6320722" y="5545471"/>
                </a:lnTo>
                <a:lnTo>
                  <a:pt x="6319580" y="5545471"/>
                </a:lnTo>
                <a:lnTo>
                  <a:pt x="6322130" y="5536266"/>
                </a:lnTo>
                <a:lnTo>
                  <a:pt x="6323888" y="5535307"/>
                </a:lnTo>
                <a:lnTo>
                  <a:pt x="6323360" y="5532623"/>
                </a:lnTo>
                <a:cubicBezTo>
                  <a:pt x="6322305" y="5522459"/>
                  <a:pt x="6325734" y="5515747"/>
                  <a:pt x="6325910" y="5504817"/>
                </a:cubicBezTo>
                <a:cubicBezTo>
                  <a:pt x="6330217" y="5503091"/>
                  <a:pt x="6330217" y="5494078"/>
                  <a:pt x="6333206" y="5495420"/>
                </a:cubicBezTo>
                <a:cubicBezTo>
                  <a:pt x="6327228" y="5490434"/>
                  <a:pt x="6336811" y="5482189"/>
                  <a:pt x="6330833" y="5477011"/>
                </a:cubicBezTo>
                <a:lnTo>
                  <a:pt x="6333206" y="5473176"/>
                </a:lnTo>
                <a:lnTo>
                  <a:pt x="6333997" y="5473559"/>
                </a:lnTo>
                <a:lnTo>
                  <a:pt x="6333997" y="5473558"/>
                </a:lnTo>
                <a:lnTo>
                  <a:pt x="6333998" y="5473559"/>
                </a:lnTo>
                <a:cubicBezTo>
                  <a:pt x="6333470" y="5472025"/>
                  <a:pt x="6333646" y="5470299"/>
                  <a:pt x="6333646" y="5468957"/>
                </a:cubicBezTo>
                <a:lnTo>
                  <a:pt x="6333646" y="5467998"/>
                </a:lnTo>
                <a:lnTo>
                  <a:pt x="6333822" y="5467614"/>
                </a:lnTo>
                <a:cubicBezTo>
                  <a:pt x="6334877" y="5466656"/>
                  <a:pt x="6336020" y="5466080"/>
                  <a:pt x="6336987" y="5465889"/>
                </a:cubicBezTo>
                <a:lnTo>
                  <a:pt x="6336987" y="5463971"/>
                </a:lnTo>
                <a:cubicBezTo>
                  <a:pt x="6330042" y="5464930"/>
                  <a:pt x="6333470" y="5450931"/>
                  <a:pt x="6329514" y="5456492"/>
                </a:cubicBezTo>
                <a:cubicBezTo>
                  <a:pt x="6331097" y="5449205"/>
                  <a:pt x="6324943" y="5452081"/>
                  <a:pt x="6328283" y="5447287"/>
                </a:cubicBezTo>
                <a:cubicBezTo>
                  <a:pt x="6327492" y="5444603"/>
                  <a:pt x="6323536" y="5447096"/>
                  <a:pt x="6323360" y="5443644"/>
                </a:cubicBezTo>
                <a:lnTo>
                  <a:pt x="6325119" y="5442685"/>
                </a:lnTo>
                <a:lnTo>
                  <a:pt x="6325910" y="5439809"/>
                </a:lnTo>
                <a:cubicBezTo>
                  <a:pt x="6326261" y="5435590"/>
                  <a:pt x="6325558" y="5433097"/>
                  <a:pt x="6323360" y="5432521"/>
                </a:cubicBezTo>
                <a:lnTo>
                  <a:pt x="6323361" y="5432528"/>
                </a:lnTo>
                <a:lnTo>
                  <a:pt x="6323359" y="5432521"/>
                </a:lnTo>
                <a:cubicBezTo>
                  <a:pt x="6322920" y="5435590"/>
                  <a:pt x="6324414" y="5435781"/>
                  <a:pt x="6324502" y="5438083"/>
                </a:cubicBezTo>
                <a:lnTo>
                  <a:pt x="6322744" y="5438850"/>
                </a:lnTo>
                <a:lnTo>
                  <a:pt x="6322129" y="5441726"/>
                </a:lnTo>
                <a:lnTo>
                  <a:pt x="6315799" y="5449204"/>
                </a:lnTo>
                <a:lnTo>
                  <a:pt x="6309217" y="5446448"/>
                </a:lnTo>
                <a:cubicBezTo>
                  <a:pt x="6307031" y="5446568"/>
                  <a:pt x="6305382" y="5446041"/>
                  <a:pt x="6305866" y="5439809"/>
                </a:cubicBezTo>
                <a:lnTo>
                  <a:pt x="6306482" y="5437124"/>
                </a:lnTo>
                <a:lnTo>
                  <a:pt x="6306481" y="5437124"/>
                </a:lnTo>
                <a:lnTo>
                  <a:pt x="6304634" y="5438082"/>
                </a:lnTo>
                <a:lnTo>
                  <a:pt x="6302086" y="5434439"/>
                </a:lnTo>
                <a:cubicBezTo>
                  <a:pt x="6302965" y="5434439"/>
                  <a:pt x="6303844" y="5434439"/>
                  <a:pt x="6304635" y="5434439"/>
                </a:cubicBezTo>
                <a:cubicBezTo>
                  <a:pt x="6301646" y="5429070"/>
                  <a:pt x="6305602" y="5427727"/>
                  <a:pt x="6305866" y="5423317"/>
                </a:cubicBezTo>
                <a:cubicBezTo>
                  <a:pt x="6305866" y="5423125"/>
                  <a:pt x="6303756" y="5419673"/>
                  <a:pt x="6304635" y="5417756"/>
                </a:cubicBezTo>
                <a:cubicBezTo>
                  <a:pt x="6306218" y="5414496"/>
                  <a:pt x="6317119" y="5418331"/>
                  <a:pt x="6310789" y="5410277"/>
                </a:cubicBezTo>
                <a:lnTo>
                  <a:pt x="6313425" y="5408359"/>
                </a:lnTo>
                <a:lnTo>
                  <a:pt x="6315799" y="5412194"/>
                </a:lnTo>
                <a:lnTo>
                  <a:pt x="6315799" y="5412192"/>
                </a:lnTo>
                <a:lnTo>
                  <a:pt x="6315800" y="5412194"/>
                </a:lnTo>
                <a:cubicBezTo>
                  <a:pt x="6315888" y="5406441"/>
                  <a:pt x="6318262" y="5399346"/>
                  <a:pt x="6322130" y="5404716"/>
                </a:cubicBezTo>
                <a:cubicBezTo>
                  <a:pt x="6321250" y="5400784"/>
                  <a:pt x="6320261" y="5399058"/>
                  <a:pt x="6319514" y="5397332"/>
                </a:cubicBezTo>
                <a:lnTo>
                  <a:pt x="6318349" y="5389950"/>
                </a:lnTo>
                <a:lnTo>
                  <a:pt x="6320831" y="5390956"/>
                </a:lnTo>
                <a:lnTo>
                  <a:pt x="6320832" y="5390956"/>
                </a:lnTo>
                <a:cubicBezTo>
                  <a:pt x="6321448" y="5391388"/>
                  <a:pt x="6321866" y="5391484"/>
                  <a:pt x="6322130" y="5389950"/>
                </a:cubicBezTo>
                <a:cubicBezTo>
                  <a:pt x="6317822" y="5390141"/>
                  <a:pt x="6321426" y="5378636"/>
                  <a:pt x="6317207" y="5378827"/>
                </a:cubicBezTo>
                <a:lnTo>
                  <a:pt x="6317382" y="5377677"/>
                </a:lnTo>
                <a:lnTo>
                  <a:pt x="6317381" y="5377677"/>
                </a:lnTo>
                <a:cubicBezTo>
                  <a:pt x="6316239" y="5378444"/>
                  <a:pt x="6315184" y="5378444"/>
                  <a:pt x="6314392" y="5378444"/>
                </a:cubicBezTo>
                <a:lnTo>
                  <a:pt x="6313954" y="5378444"/>
                </a:lnTo>
                <a:lnTo>
                  <a:pt x="6313602" y="5377868"/>
                </a:lnTo>
                <a:cubicBezTo>
                  <a:pt x="6313251" y="5376718"/>
                  <a:pt x="6312196" y="5374225"/>
                  <a:pt x="6310613" y="5375184"/>
                </a:cubicBezTo>
                <a:cubicBezTo>
                  <a:pt x="6310174" y="5375567"/>
                  <a:pt x="6309558" y="5375184"/>
                  <a:pt x="6309470" y="5374608"/>
                </a:cubicBezTo>
                <a:lnTo>
                  <a:pt x="6309822" y="5373074"/>
                </a:lnTo>
                <a:lnTo>
                  <a:pt x="6314832" y="5375950"/>
                </a:lnTo>
                <a:lnTo>
                  <a:pt x="6314833" y="5375951"/>
                </a:lnTo>
                <a:cubicBezTo>
                  <a:pt x="6315185" y="5375951"/>
                  <a:pt x="6315624" y="5376143"/>
                  <a:pt x="6315976" y="5375951"/>
                </a:cubicBezTo>
                <a:cubicBezTo>
                  <a:pt x="6317734" y="5366171"/>
                  <a:pt x="6313251" y="5374608"/>
                  <a:pt x="6315800" y="5363870"/>
                </a:cubicBezTo>
                <a:cubicBezTo>
                  <a:pt x="6311844" y="5362719"/>
                  <a:pt x="6310789" y="5364253"/>
                  <a:pt x="6309646" y="5362144"/>
                </a:cubicBezTo>
                <a:cubicBezTo>
                  <a:pt x="6309998" y="5360993"/>
                  <a:pt x="6312723" y="5355048"/>
                  <a:pt x="6309646" y="5354857"/>
                </a:cubicBezTo>
                <a:lnTo>
                  <a:pt x="6304686" y="5352769"/>
                </a:lnTo>
                <a:lnTo>
                  <a:pt x="6305866" y="5351021"/>
                </a:lnTo>
                <a:lnTo>
                  <a:pt x="6305843" y="5351053"/>
                </a:lnTo>
                <a:close/>
                <a:moveTo>
                  <a:pt x="13282" y="5345810"/>
                </a:moveTo>
                <a:lnTo>
                  <a:pt x="17786" y="5356696"/>
                </a:lnTo>
                <a:lnTo>
                  <a:pt x="10360" y="5365879"/>
                </a:lnTo>
                <a:lnTo>
                  <a:pt x="5733" y="5355134"/>
                </a:lnTo>
                <a:close/>
                <a:moveTo>
                  <a:pt x="225959" y="5334449"/>
                </a:moveTo>
                <a:lnTo>
                  <a:pt x="230585" y="5345525"/>
                </a:lnTo>
                <a:lnTo>
                  <a:pt x="223036" y="5354897"/>
                </a:lnTo>
                <a:lnTo>
                  <a:pt x="218532" y="5343821"/>
                </a:lnTo>
                <a:close/>
                <a:moveTo>
                  <a:pt x="366878" y="5332177"/>
                </a:moveTo>
                <a:lnTo>
                  <a:pt x="366898" y="5345052"/>
                </a:lnTo>
                <a:cubicBezTo>
                  <a:pt x="361418" y="5357264"/>
                  <a:pt x="341876" y="5367772"/>
                  <a:pt x="330187" y="5379133"/>
                </a:cubicBezTo>
                <a:cubicBezTo>
                  <a:pt x="333759" y="5391156"/>
                  <a:pt x="338284" y="5395913"/>
                  <a:pt x="343287" y="5397037"/>
                </a:cubicBezTo>
                <a:cubicBezTo>
                  <a:pt x="348290" y="5398162"/>
                  <a:pt x="353770" y="5395653"/>
                  <a:pt x="359249" y="5393144"/>
                </a:cubicBezTo>
                <a:lnTo>
                  <a:pt x="375209" y="5389251"/>
                </a:lnTo>
                <a:lnTo>
                  <a:pt x="382296" y="5394116"/>
                </a:lnTo>
                <a:cubicBezTo>
                  <a:pt x="384498" y="5396949"/>
                  <a:pt x="386522" y="5401144"/>
                  <a:pt x="388308" y="5407156"/>
                </a:cubicBezTo>
                <a:cubicBezTo>
                  <a:pt x="368176" y="5430255"/>
                  <a:pt x="351942" y="5422682"/>
                  <a:pt x="333434" y="5431013"/>
                </a:cubicBezTo>
                <a:cubicBezTo>
                  <a:pt x="321745" y="5443130"/>
                  <a:pt x="339928" y="5459414"/>
                  <a:pt x="348696" y="5474182"/>
                </a:cubicBezTo>
                <a:cubicBezTo>
                  <a:pt x="324992" y="5498796"/>
                  <a:pt x="300640" y="5522653"/>
                  <a:pt x="337981" y="5555220"/>
                </a:cubicBezTo>
                <a:lnTo>
                  <a:pt x="327591" y="5555977"/>
                </a:lnTo>
                <a:lnTo>
                  <a:pt x="310777" y="5547385"/>
                </a:lnTo>
                <a:cubicBezTo>
                  <a:pt x="299921" y="5538818"/>
                  <a:pt x="289510" y="5526558"/>
                  <a:pt x="278003" y="5522535"/>
                </a:cubicBezTo>
                <a:lnTo>
                  <a:pt x="278003" y="5522535"/>
                </a:lnTo>
                <a:lnTo>
                  <a:pt x="278003" y="5522534"/>
                </a:lnTo>
                <a:lnTo>
                  <a:pt x="259730" y="5524168"/>
                </a:lnTo>
                <a:lnTo>
                  <a:pt x="239191" y="5465803"/>
                </a:lnTo>
                <a:cubicBezTo>
                  <a:pt x="230424" y="5448810"/>
                  <a:pt x="218654" y="5434610"/>
                  <a:pt x="200634" y="5424196"/>
                </a:cubicBezTo>
                <a:lnTo>
                  <a:pt x="200632" y="5424196"/>
                </a:lnTo>
                <a:cubicBezTo>
                  <a:pt x="175549" y="5436976"/>
                  <a:pt x="150467" y="5496832"/>
                  <a:pt x="120589" y="5505032"/>
                </a:cubicBezTo>
                <a:lnTo>
                  <a:pt x="105229" y="5504371"/>
                </a:lnTo>
                <a:lnTo>
                  <a:pt x="88937" y="5492359"/>
                </a:lnTo>
                <a:cubicBezTo>
                  <a:pt x="134070" y="5463958"/>
                  <a:pt x="123355" y="5476833"/>
                  <a:pt x="168488" y="5430255"/>
                </a:cubicBezTo>
                <a:cubicBezTo>
                  <a:pt x="184399" y="5413593"/>
                  <a:pt x="217843" y="5402990"/>
                  <a:pt x="205829" y="5383299"/>
                </a:cubicBezTo>
                <a:cubicBezTo>
                  <a:pt x="246255" y="5369666"/>
                  <a:pt x="285582" y="5363276"/>
                  <a:pt x="326007" y="5349271"/>
                </a:cubicBezTo>
                <a:close/>
                <a:moveTo>
                  <a:pt x="4591168" y="5331653"/>
                </a:moveTo>
                <a:cubicBezTo>
                  <a:pt x="4590904" y="5332420"/>
                  <a:pt x="4591080" y="5333379"/>
                  <a:pt x="4591432" y="5334338"/>
                </a:cubicBezTo>
                <a:lnTo>
                  <a:pt x="4591433" y="5334336"/>
                </a:lnTo>
                <a:lnTo>
                  <a:pt x="4591433" y="5334338"/>
                </a:lnTo>
                <a:cubicBezTo>
                  <a:pt x="4592400" y="5334530"/>
                  <a:pt x="4592488" y="5333763"/>
                  <a:pt x="4592575" y="5332804"/>
                </a:cubicBezTo>
                <a:cubicBezTo>
                  <a:pt x="4592136" y="5332228"/>
                  <a:pt x="4591608" y="5331845"/>
                  <a:pt x="4591169" y="5331653"/>
                </a:cubicBezTo>
                <a:close/>
                <a:moveTo>
                  <a:pt x="5606854" y="5330886"/>
                </a:moveTo>
                <a:cubicBezTo>
                  <a:pt x="5605876" y="5330886"/>
                  <a:pt x="5605393" y="5331461"/>
                  <a:pt x="5607151" y="5332612"/>
                </a:cubicBezTo>
                <a:cubicBezTo>
                  <a:pt x="5608557" y="5332037"/>
                  <a:pt x="5608117" y="5333954"/>
                  <a:pt x="5607766" y="5335105"/>
                </a:cubicBezTo>
                <a:lnTo>
                  <a:pt x="5607767" y="5335103"/>
                </a:lnTo>
                <a:lnTo>
                  <a:pt x="5607768" y="5335105"/>
                </a:lnTo>
                <a:cubicBezTo>
                  <a:pt x="5607416" y="5336447"/>
                  <a:pt x="5606976" y="5337023"/>
                  <a:pt x="5608383" y="5334338"/>
                </a:cubicBezTo>
                <a:cubicBezTo>
                  <a:pt x="5609174" y="5334146"/>
                  <a:pt x="5609790" y="5334146"/>
                  <a:pt x="5609526" y="5332612"/>
                </a:cubicBezTo>
                <a:cubicBezTo>
                  <a:pt x="5609306" y="5331461"/>
                  <a:pt x="5607833" y="5330886"/>
                  <a:pt x="5606855" y="5330886"/>
                </a:cubicBezTo>
                <a:lnTo>
                  <a:pt x="5606855" y="5330887"/>
                </a:lnTo>
                <a:close/>
                <a:moveTo>
                  <a:pt x="5211465" y="5327051"/>
                </a:moveTo>
                <a:lnTo>
                  <a:pt x="5211465" y="5327060"/>
                </a:lnTo>
                <a:lnTo>
                  <a:pt x="5211466" y="5327054"/>
                </a:lnTo>
                <a:lnTo>
                  <a:pt x="5211466" y="5328777"/>
                </a:lnTo>
                <a:lnTo>
                  <a:pt x="5212255" y="5329751"/>
                </a:lnTo>
                <a:lnTo>
                  <a:pt x="5214102" y="5336064"/>
                </a:lnTo>
                <a:lnTo>
                  <a:pt x="5214102" y="5336062"/>
                </a:lnTo>
                <a:lnTo>
                  <a:pt x="5214104" y="5336064"/>
                </a:lnTo>
                <a:cubicBezTo>
                  <a:pt x="5214807" y="5333188"/>
                  <a:pt x="5214301" y="5332085"/>
                  <a:pt x="5213543" y="5331342"/>
                </a:cubicBezTo>
                <a:lnTo>
                  <a:pt x="5212255" y="5329751"/>
                </a:lnTo>
                <a:lnTo>
                  <a:pt x="5211466" y="5327054"/>
                </a:lnTo>
                <a:close/>
                <a:moveTo>
                  <a:pt x="5161532" y="5323215"/>
                </a:moveTo>
                <a:cubicBezTo>
                  <a:pt x="5160038" y="5323791"/>
                  <a:pt x="5160038" y="5328585"/>
                  <a:pt x="5161532" y="5328777"/>
                </a:cubicBezTo>
                <a:lnTo>
                  <a:pt x="5161533" y="5328769"/>
                </a:lnTo>
                <a:lnTo>
                  <a:pt x="5161533" y="5328777"/>
                </a:lnTo>
                <a:cubicBezTo>
                  <a:pt x="5161709" y="5328010"/>
                  <a:pt x="5161885" y="5327051"/>
                  <a:pt x="5161885" y="5326284"/>
                </a:cubicBezTo>
                <a:cubicBezTo>
                  <a:pt x="5161885" y="5326092"/>
                  <a:pt x="5161885" y="5326092"/>
                  <a:pt x="5161885" y="5326092"/>
                </a:cubicBezTo>
                <a:cubicBezTo>
                  <a:pt x="5161885" y="5325133"/>
                  <a:pt x="5161797" y="5324174"/>
                  <a:pt x="5161533" y="5323215"/>
                </a:cubicBezTo>
                <a:lnTo>
                  <a:pt x="5161533" y="5323223"/>
                </a:lnTo>
                <a:close/>
                <a:moveTo>
                  <a:pt x="472405" y="5312108"/>
                </a:moveTo>
                <a:lnTo>
                  <a:pt x="477356" y="5323183"/>
                </a:lnTo>
                <a:lnTo>
                  <a:pt x="470133" y="5332555"/>
                </a:lnTo>
                <a:lnTo>
                  <a:pt x="465303" y="5321479"/>
                </a:lnTo>
                <a:close/>
                <a:moveTo>
                  <a:pt x="5172785" y="5308258"/>
                </a:moveTo>
                <a:lnTo>
                  <a:pt x="5173400" y="5308833"/>
                </a:lnTo>
                <a:lnTo>
                  <a:pt x="5173400" y="5309025"/>
                </a:lnTo>
                <a:cubicBezTo>
                  <a:pt x="5174279" y="5309600"/>
                  <a:pt x="5175158" y="5310367"/>
                  <a:pt x="5175421" y="5312093"/>
                </a:cubicBezTo>
                <a:lnTo>
                  <a:pt x="5173224" y="5313626"/>
                </a:lnTo>
                <a:lnTo>
                  <a:pt x="5171643" y="5312093"/>
                </a:lnTo>
                <a:close/>
                <a:moveTo>
                  <a:pt x="5909985" y="5307756"/>
                </a:moveTo>
                <a:lnTo>
                  <a:pt x="5909986" y="5307757"/>
                </a:lnTo>
                <a:lnTo>
                  <a:pt x="5909985" y="5307757"/>
                </a:lnTo>
                <a:close/>
                <a:moveTo>
                  <a:pt x="426816" y="5303839"/>
                </a:moveTo>
                <a:lnTo>
                  <a:pt x="432670" y="5305568"/>
                </a:lnTo>
                <a:cubicBezTo>
                  <a:pt x="433887" y="5308414"/>
                  <a:pt x="428895" y="5314852"/>
                  <a:pt x="412660" y="5326117"/>
                </a:cubicBezTo>
                <a:lnTo>
                  <a:pt x="389933" y="5343536"/>
                </a:lnTo>
                <a:lnTo>
                  <a:pt x="385742" y="5332242"/>
                </a:lnTo>
                <a:cubicBezTo>
                  <a:pt x="386959" y="5321168"/>
                  <a:pt x="402514" y="5311219"/>
                  <a:pt x="415422" y="5306568"/>
                </a:cubicBezTo>
                <a:close/>
                <a:moveTo>
                  <a:pt x="5169004" y="5300971"/>
                </a:moveTo>
                <a:lnTo>
                  <a:pt x="5167137" y="5306986"/>
                </a:lnTo>
                <a:lnTo>
                  <a:pt x="5164083" y="5304806"/>
                </a:lnTo>
                <a:lnTo>
                  <a:pt x="5164081" y="5304806"/>
                </a:lnTo>
                <a:cubicBezTo>
                  <a:pt x="5168124" y="5311518"/>
                  <a:pt x="5160829" y="5311900"/>
                  <a:pt x="5162851" y="5313819"/>
                </a:cubicBezTo>
                <a:cubicBezTo>
                  <a:pt x="5164609" y="5313819"/>
                  <a:pt x="5166455" y="5313819"/>
                  <a:pt x="5166631" y="5315928"/>
                </a:cubicBezTo>
                <a:cubicBezTo>
                  <a:pt x="5163466" y="5315737"/>
                  <a:pt x="5164961" y="5317079"/>
                  <a:pt x="5165224" y="5319380"/>
                </a:cubicBezTo>
                <a:lnTo>
                  <a:pt x="5162851" y="5321489"/>
                </a:lnTo>
                <a:lnTo>
                  <a:pt x="5162061" y="5321106"/>
                </a:lnTo>
                <a:lnTo>
                  <a:pt x="5162060" y="5321106"/>
                </a:lnTo>
                <a:cubicBezTo>
                  <a:pt x="5162851" y="5322640"/>
                  <a:pt x="5163290" y="5324174"/>
                  <a:pt x="5163290" y="5326092"/>
                </a:cubicBezTo>
                <a:cubicBezTo>
                  <a:pt x="5163290" y="5327818"/>
                  <a:pt x="5162851" y="5329544"/>
                  <a:pt x="5162060" y="5330885"/>
                </a:cubicBezTo>
                <a:lnTo>
                  <a:pt x="5162061" y="5330885"/>
                </a:lnTo>
                <a:lnTo>
                  <a:pt x="5162061" y="5330886"/>
                </a:lnTo>
                <a:lnTo>
                  <a:pt x="5162851" y="5330503"/>
                </a:lnTo>
                <a:lnTo>
                  <a:pt x="5162851" y="5332612"/>
                </a:lnTo>
                <a:lnTo>
                  <a:pt x="5162323" y="5335297"/>
                </a:lnTo>
                <a:lnTo>
                  <a:pt x="5162324" y="5335296"/>
                </a:lnTo>
                <a:lnTo>
                  <a:pt x="5162324" y="5335297"/>
                </a:lnTo>
                <a:lnTo>
                  <a:pt x="5164081" y="5334338"/>
                </a:lnTo>
                <a:lnTo>
                  <a:pt x="5164081" y="5339899"/>
                </a:lnTo>
                <a:lnTo>
                  <a:pt x="5164081" y="5341625"/>
                </a:lnTo>
                <a:lnTo>
                  <a:pt x="5164081" y="5343734"/>
                </a:lnTo>
                <a:cubicBezTo>
                  <a:pt x="5162939" y="5349104"/>
                  <a:pt x="5160653" y="5348145"/>
                  <a:pt x="5159070" y="5349295"/>
                </a:cubicBezTo>
                <a:cubicBezTo>
                  <a:pt x="5160257" y="5349391"/>
                  <a:pt x="5160477" y="5350925"/>
                  <a:pt x="5160620" y="5352579"/>
                </a:cubicBezTo>
                <a:lnTo>
                  <a:pt x="5161707" y="5356582"/>
                </a:lnTo>
                <a:lnTo>
                  <a:pt x="5159225" y="5355504"/>
                </a:lnTo>
                <a:lnTo>
                  <a:pt x="5159224" y="5355504"/>
                </a:lnTo>
                <a:cubicBezTo>
                  <a:pt x="5158609" y="5355048"/>
                  <a:pt x="5158191" y="5354953"/>
                  <a:pt x="5157928" y="5356583"/>
                </a:cubicBezTo>
                <a:cubicBezTo>
                  <a:pt x="5159070" y="5364637"/>
                  <a:pt x="5166367" y="5367705"/>
                  <a:pt x="5166631" y="5371348"/>
                </a:cubicBezTo>
                <a:lnTo>
                  <a:pt x="5166631" y="5371347"/>
                </a:lnTo>
                <a:lnTo>
                  <a:pt x="5166632" y="5371348"/>
                </a:lnTo>
                <a:lnTo>
                  <a:pt x="5169004" y="5369432"/>
                </a:lnTo>
                <a:lnTo>
                  <a:pt x="5169004" y="5374992"/>
                </a:lnTo>
                <a:lnTo>
                  <a:pt x="5168477" y="5377868"/>
                </a:lnTo>
                <a:lnTo>
                  <a:pt x="5168478" y="5377867"/>
                </a:lnTo>
                <a:lnTo>
                  <a:pt x="5168478" y="5377868"/>
                </a:lnTo>
                <a:lnTo>
                  <a:pt x="5170412" y="5376910"/>
                </a:lnTo>
                <a:lnTo>
                  <a:pt x="5175685" y="5375016"/>
                </a:lnTo>
                <a:lnTo>
                  <a:pt x="5180169" y="5381896"/>
                </a:lnTo>
                <a:cubicBezTo>
                  <a:pt x="5181136" y="5383046"/>
                  <a:pt x="5181839" y="5384580"/>
                  <a:pt x="5182543" y="5386114"/>
                </a:cubicBezTo>
                <a:cubicBezTo>
                  <a:pt x="5183685" y="5388607"/>
                  <a:pt x="5184653" y="5390525"/>
                  <a:pt x="5186499" y="5390908"/>
                </a:cubicBezTo>
                <a:lnTo>
                  <a:pt x="5186499" y="5390906"/>
                </a:lnTo>
                <a:lnTo>
                  <a:pt x="5186500" y="5390908"/>
                </a:lnTo>
                <a:cubicBezTo>
                  <a:pt x="5186588" y="5388511"/>
                  <a:pt x="5186632" y="5386353"/>
                  <a:pt x="5186335" y="5385275"/>
                </a:cubicBezTo>
                <a:lnTo>
                  <a:pt x="5186334" y="5385275"/>
                </a:lnTo>
                <a:lnTo>
                  <a:pt x="5184126" y="5386113"/>
                </a:lnTo>
                <a:lnTo>
                  <a:pt x="5181577" y="5376910"/>
                </a:lnTo>
                <a:cubicBezTo>
                  <a:pt x="5187994" y="5383430"/>
                  <a:pt x="5181137" y="5372883"/>
                  <a:pt x="5181577" y="5369431"/>
                </a:cubicBezTo>
                <a:cubicBezTo>
                  <a:pt x="5182104" y="5364445"/>
                  <a:pt x="5187203" y="5366171"/>
                  <a:pt x="5186500" y="5360418"/>
                </a:cubicBezTo>
                <a:cubicBezTo>
                  <a:pt x="5186324" y="5358692"/>
                  <a:pt x="5184302" y="5357350"/>
                  <a:pt x="5182720" y="5354857"/>
                </a:cubicBezTo>
                <a:cubicBezTo>
                  <a:pt x="5182808" y="5354857"/>
                  <a:pt x="5180346" y="5346419"/>
                  <a:pt x="5184126" y="5347186"/>
                </a:cubicBezTo>
                <a:cubicBezTo>
                  <a:pt x="5182939" y="5346035"/>
                  <a:pt x="5182830" y="5343878"/>
                  <a:pt x="5183071" y="5341960"/>
                </a:cubicBezTo>
                <a:lnTo>
                  <a:pt x="5184125" y="5338174"/>
                </a:lnTo>
                <a:lnTo>
                  <a:pt x="5185378" y="5340905"/>
                </a:lnTo>
                <a:lnTo>
                  <a:pt x="5185379" y="5340906"/>
                </a:lnTo>
                <a:cubicBezTo>
                  <a:pt x="5185884" y="5341433"/>
                  <a:pt x="5186368" y="5341337"/>
                  <a:pt x="5186500" y="5339899"/>
                </a:cubicBezTo>
                <a:cubicBezTo>
                  <a:pt x="5184566" y="5339132"/>
                  <a:pt x="5185445" y="5333954"/>
                  <a:pt x="5181577" y="5336064"/>
                </a:cubicBezTo>
                <a:lnTo>
                  <a:pt x="5179731" y="5335297"/>
                </a:lnTo>
                <a:lnTo>
                  <a:pt x="5179730" y="5335297"/>
                </a:lnTo>
                <a:lnTo>
                  <a:pt x="5180344" y="5338171"/>
                </a:lnTo>
                <a:lnTo>
                  <a:pt x="5176566" y="5334721"/>
                </a:lnTo>
                <a:lnTo>
                  <a:pt x="5176565" y="5334721"/>
                </a:lnTo>
                <a:lnTo>
                  <a:pt x="5175950" y="5334721"/>
                </a:lnTo>
                <a:lnTo>
                  <a:pt x="5171028" y="5333379"/>
                </a:lnTo>
                <a:cubicBezTo>
                  <a:pt x="5170676" y="5332995"/>
                  <a:pt x="5170764" y="5332228"/>
                  <a:pt x="5171028" y="5331845"/>
                </a:cubicBezTo>
                <a:lnTo>
                  <a:pt x="5171818" y="5331270"/>
                </a:lnTo>
                <a:lnTo>
                  <a:pt x="5171994" y="5331653"/>
                </a:lnTo>
                <a:cubicBezTo>
                  <a:pt x="5173135" y="5332804"/>
                  <a:pt x="5174455" y="5332612"/>
                  <a:pt x="5175950" y="5332420"/>
                </a:cubicBezTo>
                <a:lnTo>
                  <a:pt x="5175951" y="5332420"/>
                </a:lnTo>
                <a:cubicBezTo>
                  <a:pt x="5176214" y="5332228"/>
                  <a:pt x="5176566" y="5332420"/>
                  <a:pt x="5176742" y="5332420"/>
                </a:cubicBezTo>
                <a:cubicBezTo>
                  <a:pt x="5178148" y="5328010"/>
                  <a:pt x="5183071" y="5329927"/>
                  <a:pt x="5184126" y="5324941"/>
                </a:cubicBezTo>
                <a:lnTo>
                  <a:pt x="5183631" y="5322280"/>
                </a:lnTo>
                <a:lnTo>
                  <a:pt x="5186499" y="5323215"/>
                </a:lnTo>
                <a:lnTo>
                  <a:pt x="5186499" y="5323214"/>
                </a:lnTo>
                <a:lnTo>
                  <a:pt x="5186500" y="5323215"/>
                </a:lnTo>
                <a:cubicBezTo>
                  <a:pt x="5188434" y="5316695"/>
                  <a:pt x="5182192" y="5322065"/>
                  <a:pt x="5182720" y="5317654"/>
                </a:cubicBezTo>
                <a:cubicBezTo>
                  <a:pt x="5184961" y="5319092"/>
                  <a:pt x="5185159" y="5317510"/>
                  <a:pt x="5185170" y="5315664"/>
                </a:cubicBezTo>
                <a:lnTo>
                  <a:pt x="5186499" y="5312094"/>
                </a:lnTo>
                <a:lnTo>
                  <a:pt x="5189047" y="5315928"/>
                </a:lnTo>
                <a:lnTo>
                  <a:pt x="5188521" y="5318613"/>
                </a:lnTo>
                <a:lnTo>
                  <a:pt x="5188522" y="5318612"/>
                </a:lnTo>
                <a:lnTo>
                  <a:pt x="5188522" y="5318613"/>
                </a:lnTo>
                <a:lnTo>
                  <a:pt x="5190280" y="5317654"/>
                </a:lnTo>
                <a:cubicBezTo>
                  <a:pt x="5191247" y="5318997"/>
                  <a:pt x="5193708" y="5320531"/>
                  <a:pt x="5194060" y="5317654"/>
                </a:cubicBezTo>
                <a:cubicBezTo>
                  <a:pt x="5192654" y="5317271"/>
                  <a:pt x="5193093" y="5313819"/>
                  <a:pt x="5191423" y="5313819"/>
                </a:cubicBezTo>
                <a:lnTo>
                  <a:pt x="5192214" y="5311134"/>
                </a:lnTo>
                <a:lnTo>
                  <a:pt x="5192213" y="5311134"/>
                </a:lnTo>
                <a:lnTo>
                  <a:pt x="5190279" y="5312092"/>
                </a:lnTo>
                <a:lnTo>
                  <a:pt x="5187774" y="5309432"/>
                </a:lnTo>
                <a:lnTo>
                  <a:pt x="5187773" y="5309432"/>
                </a:lnTo>
                <a:lnTo>
                  <a:pt x="5185269" y="5310366"/>
                </a:lnTo>
                <a:lnTo>
                  <a:pt x="5183005" y="5305669"/>
                </a:lnTo>
                <a:cubicBezTo>
                  <a:pt x="5181840" y="5305813"/>
                  <a:pt x="5181005" y="5306244"/>
                  <a:pt x="5182720" y="5302697"/>
                </a:cubicBezTo>
                <a:lnTo>
                  <a:pt x="5182719" y="5302697"/>
                </a:lnTo>
                <a:lnTo>
                  <a:pt x="5179993" y="5305189"/>
                </a:lnTo>
                <a:lnTo>
                  <a:pt x="5177797" y="5304806"/>
                </a:lnTo>
                <a:lnTo>
                  <a:pt x="5175951" y="5303847"/>
                </a:lnTo>
                <a:lnTo>
                  <a:pt x="5175950" y="5303847"/>
                </a:lnTo>
                <a:lnTo>
                  <a:pt x="5176565" y="5306532"/>
                </a:lnTo>
                <a:cubicBezTo>
                  <a:pt x="5175510" y="5306532"/>
                  <a:pt x="5174455" y="5306532"/>
                  <a:pt x="5173400" y="5306532"/>
                </a:cubicBezTo>
                <a:lnTo>
                  <a:pt x="5172786" y="5306532"/>
                </a:lnTo>
                <a:lnTo>
                  <a:pt x="5169006" y="5302697"/>
                </a:lnTo>
                <a:cubicBezTo>
                  <a:pt x="5170500" y="5302505"/>
                  <a:pt x="5169709" y="5300971"/>
                  <a:pt x="5169006" y="5300971"/>
                </a:cubicBezTo>
                <a:lnTo>
                  <a:pt x="5169004" y="5300975"/>
                </a:lnTo>
                <a:close/>
                <a:moveTo>
                  <a:pt x="5909389" y="5293875"/>
                </a:moveTo>
                <a:lnTo>
                  <a:pt x="5909387" y="5293879"/>
                </a:lnTo>
                <a:lnTo>
                  <a:pt x="5908597" y="5296752"/>
                </a:lnTo>
                <a:cubicBezTo>
                  <a:pt x="5907806" y="5299820"/>
                  <a:pt x="5907015" y="5302888"/>
                  <a:pt x="5905432" y="5304998"/>
                </a:cubicBezTo>
                <a:lnTo>
                  <a:pt x="5905433" y="5304997"/>
                </a:lnTo>
                <a:lnTo>
                  <a:pt x="5905433" y="5304998"/>
                </a:lnTo>
                <a:lnTo>
                  <a:pt x="5907806" y="5304806"/>
                </a:lnTo>
                <a:lnTo>
                  <a:pt x="5909985" y="5307757"/>
                </a:lnTo>
                <a:lnTo>
                  <a:pt x="5906575" y="5310367"/>
                </a:lnTo>
                <a:lnTo>
                  <a:pt x="5906579" y="5310364"/>
                </a:lnTo>
                <a:lnTo>
                  <a:pt x="5906576" y="5310367"/>
                </a:lnTo>
                <a:cubicBezTo>
                  <a:pt x="5906840" y="5308066"/>
                  <a:pt x="5908598" y="5308258"/>
                  <a:pt x="5910356" y="5308258"/>
                </a:cubicBezTo>
                <a:lnTo>
                  <a:pt x="5909986" y="5307757"/>
                </a:lnTo>
                <a:lnTo>
                  <a:pt x="5911587" y="5306532"/>
                </a:lnTo>
                <a:cubicBezTo>
                  <a:pt x="5906224" y="5305957"/>
                  <a:pt x="5911499" y="5295985"/>
                  <a:pt x="5909389" y="5293875"/>
                </a:cubicBezTo>
                <a:close/>
                <a:moveTo>
                  <a:pt x="5908773" y="5291191"/>
                </a:moveTo>
                <a:lnTo>
                  <a:pt x="5907806" y="5291765"/>
                </a:lnTo>
                <a:lnTo>
                  <a:pt x="5906004" y="5291286"/>
                </a:lnTo>
                <a:lnTo>
                  <a:pt x="5906004" y="5291287"/>
                </a:lnTo>
                <a:lnTo>
                  <a:pt x="5906003" y="5291286"/>
                </a:lnTo>
                <a:cubicBezTo>
                  <a:pt x="5905475" y="5292581"/>
                  <a:pt x="5905344" y="5294642"/>
                  <a:pt x="5906575" y="5295410"/>
                </a:cubicBezTo>
                <a:cubicBezTo>
                  <a:pt x="5905168" y="5295218"/>
                  <a:pt x="5904289" y="5295793"/>
                  <a:pt x="5904026" y="5297135"/>
                </a:cubicBezTo>
                <a:cubicBezTo>
                  <a:pt x="5906223" y="5298670"/>
                  <a:pt x="5904201" y="5300587"/>
                  <a:pt x="5904026" y="5302697"/>
                </a:cubicBezTo>
                <a:lnTo>
                  <a:pt x="5903850" y="5304039"/>
                </a:lnTo>
                <a:lnTo>
                  <a:pt x="5903851" y="5304035"/>
                </a:lnTo>
                <a:lnTo>
                  <a:pt x="5903851" y="5304039"/>
                </a:lnTo>
                <a:cubicBezTo>
                  <a:pt x="5905609" y="5302121"/>
                  <a:pt x="5906400" y="5299245"/>
                  <a:pt x="5907191" y="5295985"/>
                </a:cubicBezTo>
                <a:cubicBezTo>
                  <a:pt x="5907631" y="5294451"/>
                  <a:pt x="5908246" y="5292725"/>
                  <a:pt x="5908774" y="5291191"/>
                </a:cubicBezTo>
                <a:lnTo>
                  <a:pt x="5908772" y="5291192"/>
                </a:lnTo>
                <a:close/>
                <a:moveTo>
                  <a:pt x="349345" y="5289765"/>
                </a:moveTo>
                <a:lnTo>
                  <a:pt x="353972" y="5300509"/>
                </a:lnTo>
                <a:lnTo>
                  <a:pt x="346422" y="5309834"/>
                </a:lnTo>
                <a:lnTo>
                  <a:pt x="341918" y="5298948"/>
                </a:lnTo>
                <a:cubicBezTo>
                  <a:pt x="342587" y="5296439"/>
                  <a:pt x="343755" y="5294001"/>
                  <a:pt x="345098" y="5292262"/>
                </a:cubicBezTo>
                <a:close/>
                <a:moveTo>
                  <a:pt x="5808730" y="5271582"/>
                </a:moveTo>
                <a:cubicBezTo>
                  <a:pt x="5808005" y="5270576"/>
                  <a:pt x="5807060" y="5270672"/>
                  <a:pt x="5806796" y="5273165"/>
                </a:cubicBezTo>
                <a:cubicBezTo>
                  <a:pt x="5808027" y="5273165"/>
                  <a:pt x="5807675" y="5275658"/>
                  <a:pt x="5808027" y="5277000"/>
                </a:cubicBezTo>
                <a:lnTo>
                  <a:pt x="5806005" y="5277767"/>
                </a:lnTo>
                <a:lnTo>
                  <a:pt x="5808027" y="5278726"/>
                </a:lnTo>
                <a:cubicBezTo>
                  <a:pt x="5805390" y="5281986"/>
                  <a:pt x="5805741" y="5285246"/>
                  <a:pt x="5801610" y="5282561"/>
                </a:cubicBezTo>
                <a:cubicBezTo>
                  <a:pt x="5803104" y="5287547"/>
                  <a:pt x="5795632" y="5287355"/>
                  <a:pt x="5801610" y="5288122"/>
                </a:cubicBezTo>
                <a:lnTo>
                  <a:pt x="5801082" y="5289848"/>
                </a:lnTo>
                <a:lnTo>
                  <a:pt x="5801610" y="5291766"/>
                </a:lnTo>
                <a:cubicBezTo>
                  <a:pt x="5797302" y="5297519"/>
                  <a:pt x="5797038" y="5290232"/>
                  <a:pt x="5791676" y="5295410"/>
                </a:cubicBezTo>
                <a:cubicBezTo>
                  <a:pt x="5793478" y="5298765"/>
                  <a:pt x="5792093" y="5301354"/>
                  <a:pt x="5791280" y="5303895"/>
                </a:cubicBezTo>
                <a:lnTo>
                  <a:pt x="5794312" y="5312092"/>
                </a:lnTo>
                <a:lnTo>
                  <a:pt x="5791797" y="5311086"/>
                </a:lnTo>
                <a:lnTo>
                  <a:pt x="5791796" y="5311086"/>
                </a:lnTo>
                <a:cubicBezTo>
                  <a:pt x="5791192" y="5310655"/>
                  <a:pt x="5790796" y="5310559"/>
                  <a:pt x="5790533" y="5312093"/>
                </a:cubicBezTo>
                <a:cubicBezTo>
                  <a:pt x="5793698" y="5314011"/>
                  <a:pt x="5796599" y="5316887"/>
                  <a:pt x="5798093" y="5321490"/>
                </a:cubicBezTo>
                <a:cubicBezTo>
                  <a:pt x="5792203" y="5319572"/>
                  <a:pt x="5786929" y="5328201"/>
                  <a:pt x="5789302" y="5332612"/>
                </a:cubicBezTo>
                <a:lnTo>
                  <a:pt x="5789303" y="5332611"/>
                </a:lnTo>
                <a:lnTo>
                  <a:pt x="5789303" y="5332612"/>
                </a:lnTo>
                <a:lnTo>
                  <a:pt x="5792415" y="5331222"/>
                </a:lnTo>
                <a:lnTo>
                  <a:pt x="5797258" y="5335584"/>
                </a:lnTo>
                <a:cubicBezTo>
                  <a:pt x="5798697" y="5337549"/>
                  <a:pt x="5799730" y="5339802"/>
                  <a:pt x="5799662" y="5341672"/>
                </a:cubicBezTo>
                <a:lnTo>
                  <a:pt x="5795456" y="5345459"/>
                </a:lnTo>
                <a:lnTo>
                  <a:pt x="5791490" y="5344189"/>
                </a:lnTo>
                <a:cubicBezTo>
                  <a:pt x="5790380" y="5344261"/>
                  <a:pt x="5789347" y="5344118"/>
                  <a:pt x="5787985" y="5341625"/>
                </a:cubicBezTo>
                <a:lnTo>
                  <a:pt x="5787984" y="5341625"/>
                </a:lnTo>
                <a:cubicBezTo>
                  <a:pt x="5785698" y="5349679"/>
                  <a:pt x="5789742" y="5356007"/>
                  <a:pt x="5785610" y="5363870"/>
                </a:cubicBezTo>
                <a:lnTo>
                  <a:pt x="5778050" y="5369430"/>
                </a:lnTo>
                <a:lnTo>
                  <a:pt x="5774073" y="5363438"/>
                </a:lnTo>
                <a:cubicBezTo>
                  <a:pt x="5772490" y="5362047"/>
                  <a:pt x="5770578" y="5360801"/>
                  <a:pt x="5768117" y="5358308"/>
                </a:cubicBezTo>
                <a:lnTo>
                  <a:pt x="5768116" y="5358308"/>
                </a:lnTo>
                <a:lnTo>
                  <a:pt x="5767401" y="5363114"/>
                </a:lnTo>
                <a:lnTo>
                  <a:pt x="5765039" y="5362815"/>
                </a:lnTo>
                <a:cubicBezTo>
                  <a:pt x="5763061" y="5361664"/>
                  <a:pt x="5760424" y="5359363"/>
                  <a:pt x="5758007" y="5360418"/>
                </a:cubicBezTo>
                <a:lnTo>
                  <a:pt x="5758006" y="5360418"/>
                </a:lnTo>
                <a:lnTo>
                  <a:pt x="5756599" y="5361759"/>
                </a:lnTo>
                <a:lnTo>
                  <a:pt x="5755633" y="5360418"/>
                </a:lnTo>
                <a:cubicBezTo>
                  <a:pt x="5752029" y="5356199"/>
                  <a:pt x="5747721" y="5353706"/>
                  <a:pt x="5748073" y="5348337"/>
                </a:cubicBezTo>
                <a:lnTo>
                  <a:pt x="5748072" y="5348337"/>
                </a:lnTo>
                <a:lnTo>
                  <a:pt x="5746842" y="5349294"/>
                </a:lnTo>
                <a:lnTo>
                  <a:pt x="5745600" y="5342080"/>
                </a:lnTo>
                <a:cubicBezTo>
                  <a:pt x="5745018" y="5340522"/>
                  <a:pt x="5744425" y="5339515"/>
                  <a:pt x="5744293" y="5338173"/>
                </a:cubicBezTo>
                <a:lnTo>
                  <a:pt x="5744908" y="5336064"/>
                </a:lnTo>
                <a:lnTo>
                  <a:pt x="5744293" y="5334338"/>
                </a:lnTo>
                <a:cubicBezTo>
                  <a:pt x="5744996" y="5330311"/>
                  <a:pt x="5742007" y="5331653"/>
                  <a:pt x="5741919" y="5328777"/>
                </a:cubicBezTo>
                <a:cubicBezTo>
                  <a:pt x="5743678" y="5328968"/>
                  <a:pt x="5745436" y="5329160"/>
                  <a:pt x="5745699" y="5327051"/>
                </a:cubicBezTo>
                <a:cubicBezTo>
                  <a:pt x="5743765" y="5321873"/>
                  <a:pt x="5747018" y="5311901"/>
                  <a:pt x="5741919" y="5313819"/>
                </a:cubicBezTo>
                <a:cubicBezTo>
                  <a:pt x="5744381" y="5313819"/>
                  <a:pt x="5743414" y="5309025"/>
                  <a:pt x="5746842" y="5310367"/>
                </a:cubicBezTo>
                <a:cubicBezTo>
                  <a:pt x="5746842" y="5306532"/>
                  <a:pt x="5746842" y="5302888"/>
                  <a:pt x="5746842" y="5299245"/>
                </a:cubicBezTo>
                <a:cubicBezTo>
                  <a:pt x="5742447" y="5302121"/>
                  <a:pt x="5746051" y="5292917"/>
                  <a:pt x="5743062" y="5293684"/>
                </a:cubicBezTo>
                <a:lnTo>
                  <a:pt x="5743061" y="5293684"/>
                </a:lnTo>
                <a:lnTo>
                  <a:pt x="5736732" y="5299244"/>
                </a:lnTo>
                <a:lnTo>
                  <a:pt x="5735941" y="5298861"/>
                </a:lnTo>
                <a:lnTo>
                  <a:pt x="5735940" y="5298860"/>
                </a:lnTo>
                <a:cubicBezTo>
                  <a:pt x="5736380" y="5299820"/>
                  <a:pt x="5736907" y="5300779"/>
                  <a:pt x="5737171" y="5301546"/>
                </a:cubicBezTo>
                <a:lnTo>
                  <a:pt x="5737171" y="5301545"/>
                </a:lnTo>
                <a:lnTo>
                  <a:pt x="5737172" y="5301546"/>
                </a:lnTo>
                <a:cubicBezTo>
                  <a:pt x="5737788" y="5301354"/>
                  <a:pt x="5738403" y="5300587"/>
                  <a:pt x="5739370" y="5299245"/>
                </a:cubicBezTo>
                <a:lnTo>
                  <a:pt x="5740512" y="5299245"/>
                </a:lnTo>
                <a:lnTo>
                  <a:pt x="5740688" y="5300012"/>
                </a:lnTo>
                <a:cubicBezTo>
                  <a:pt x="5740688" y="5300204"/>
                  <a:pt x="5740688" y="5300587"/>
                  <a:pt x="5740512" y="5300779"/>
                </a:cubicBezTo>
                <a:cubicBezTo>
                  <a:pt x="5739017" y="5303080"/>
                  <a:pt x="5737787" y="5303847"/>
                  <a:pt x="5736732" y="5304231"/>
                </a:cubicBezTo>
                <a:lnTo>
                  <a:pt x="5735941" y="5304421"/>
                </a:lnTo>
                <a:lnTo>
                  <a:pt x="5735941" y="5303272"/>
                </a:lnTo>
                <a:cubicBezTo>
                  <a:pt x="5735853" y="5302697"/>
                  <a:pt x="5735678" y="5302121"/>
                  <a:pt x="5735326" y="5301162"/>
                </a:cubicBezTo>
                <a:lnTo>
                  <a:pt x="5735325" y="5301163"/>
                </a:lnTo>
                <a:lnTo>
                  <a:pt x="5735325" y="5301162"/>
                </a:lnTo>
                <a:cubicBezTo>
                  <a:pt x="5733523" y="5302025"/>
                  <a:pt x="5733303" y="5303032"/>
                  <a:pt x="5733676" y="5304206"/>
                </a:cubicBezTo>
                <a:lnTo>
                  <a:pt x="5735588" y="5308257"/>
                </a:lnTo>
                <a:lnTo>
                  <a:pt x="5731810" y="5306532"/>
                </a:lnTo>
                <a:lnTo>
                  <a:pt x="5731809" y="5306532"/>
                </a:lnTo>
                <a:cubicBezTo>
                  <a:pt x="5735501" y="5319188"/>
                  <a:pt x="5736028" y="5318230"/>
                  <a:pt x="5739369" y="5327051"/>
                </a:cubicBezTo>
                <a:cubicBezTo>
                  <a:pt x="5737874" y="5326667"/>
                  <a:pt x="5737083" y="5327243"/>
                  <a:pt x="5736732" y="5328777"/>
                </a:cubicBezTo>
                <a:cubicBezTo>
                  <a:pt x="5738754" y="5328201"/>
                  <a:pt x="5738929" y="5330503"/>
                  <a:pt x="5740512" y="5330503"/>
                </a:cubicBezTo>
                <a:lnTo>
                  <a:pt x="5739896" y="5332612"/>
                </a:lnTo>
                <a:lnTo>
                  <a:pt x="5740512" y="5334338"/>
                </a:lnTo>
                <a:cubicBezTo>
                  <a:pt x="5741742" y="5337790"/>
                  <a:pt x="5733479" y="5335488"/>
                  <a:pt x="5738138" y="5338173"/>
                </a:cubicBezTo>
                <a:lnTo>
                  <a:pt x="5737523" y="5340858"/>
                </a:lnTo>
                <a:lnTo>
                  <a:pt x="5737524" y="5340857"/>
                </a:lnTo>
                <a:lnTo>
                  <a:pt x="5737524" y="5340858"/>
                </a:lnTo>
                <a:lnTo>
                  <a:pt x="5739369" y="5339899"/>
                </a:lnTo>
                <a:lnTo>
                  <a:pt x="5738973" y="5347402"/>
                </a:lnTo>
                <a:cubicBezTo>
                  <a:pt x="5738424" y="5348576"/>
                  <a:pt x="5737567" y="5348816"/>
                  <a:pt x="5736732" y="5349295"/>
                </a:cubicBezTo>
                <a:cubicBezTo>
                  <a:pt x="5740248" y="5356774"/>
                  <a:pt x="5738666" y="5364637"/>
                  <a:pt x="5741918" y="5369430"/>
                </a:cubicBezTo>
                <a:cubicBezTo>
                  <a:pt x="5738754" y="5369239"/>
                  <a:pt x="5737874" y="5372307"/>
                  <a:pt x="5736732" y="5374992"/>
                </a:cubicBezTo>
                <a:lnTo>
                  <a:pt x="5736734" y="5374990"/>
                </a:lnTo>
                <a:lnTo>
                  <a:pt x="5736733" y="5374992"/>
                </a:lnTo>
                <a:cubicBezTo>
                  <a:pt x="5738139" y="5375471"/>
                  <a:pt x="5738601" y="5374608"/>
                  <a:pt x="5738952" y="5373601"/>
                </a:cubicBezTo>
                <a:lnTo>
                  <a:pt x="5740511" y="5371350"/>
                </a:lnTo>
                <a:lnTo>
                  <a:pt x="5739369" y="5382471"/>
                </a:lnTo>
                <a:cubicBezTo>
                  <a:pt x="5744380" y="5387073"/>
                  <a:pt x="5738138" y="5390333"/>
                  <a:pt x="5739369" y="5399154"/>
                </a:cubicBezTo>
                <a:cubicBezTo>
                  <a:pt x="5743940" y="5399538"/>
                  <a:pt x="5741742" y="5405099"/>
                  <a:pt x="5743061" y="5406633"/>
                </a:cubicBezTo>
                <a:lnTo>
                  <a:pt x="5743062" y="5406632"/>
                </a:lnTo>
                <a:lnTo>
                  <a:pt x="5743062" y="5406633"/>
                </a:lnTo>
                <a:cubicBezTo>
                  <a:pt x="5743238" y="5399921"/>
                  <a:pt x="5747282" y="5410468"/>
                  <a:pt x="5746842" y="5404716"/>
                </a:cubicBezTo>
                <a:lnTo>
                  <a:pt x="5745952" y="5401552"/>
                </a:lnTo>
                <a:lnTo>
                  <a:pt x="5749215" y="5404715"/>
                </a:lnTo>
                <a:lnTo>
                  <a:pt x="5749216" y="5404716"/>
                </a:lnTo>
                <a:cubicBezTo>
                  <a:pt x="5753084" y="5398196"/>
                  <a:pt x="5748688" y="5387073"/>
                  <a:pt x="5752996" y="5382471"/>
                </a:cubicBezTo>
                <a:lnTo>
                  <a:pt x="5764336" y="5382471"/>
                </a:lnTo>
                <a:lnTo>
                  <a:pt x="5762929" y="5388032"/>
                </a:lnTo>
                <a:cubicBezTo>
                  <a:pt x="5765214" y="5387552"/>
                  <a:pt x="5766665" y="5389566"/>
                  <a:pt x="5767939" y="5391148"/>
                </a:cubicBezTo>
                <a:lnTo>
                  <a:pt x="5768556" y="5391230"/>
                </a:lnTo>
                <a:lnTo>
                  <a:pt x="5771897" y="5391676"/>
                </a:lnTo>
                <a:cubicBezTo>
                  <a:pt x="5772073" y="5386498"/>
                  <a:pt x="5768117" y="5387457"/>
                  <a:pt x="5768117" y="5382471"/>
                </a:cubicBezTo>
                <a:cubicBezTo>
                  <a:pt x="5770666" y="5385635"/>
                  <a:pt x="5771677" y="5383717"/>
                  <a:pt x="5772633" y="5381967"/>
                </a:cubicBezTo>
                <a:lnTo>
                  <a:pt x="5774211" y="5380125"/>
                </a:lnTo>
                <a:lnTo>
                  <a:pt x="5776819" y="5382471"/>
                </a:lnTo>
                <a:lnTo>
                  <a:pt x="5776819" y="5382470"/>
                </a:lnTo>
                <a:lnTo>
                  <a:pt x="5776820" y="5382471"/>
                </a:lnTo>
                <a:lnTo>
                  <a:pt x="5779192" y="5374995"/>
                </a:lnTo>
                <a:lnTo>
                  <a:pt x="5779192" y="5378827"/>
                </a:lnTo>
                <a:lnTo>
                  <a:pt x="5779193" y="5378825"/>
                </a:lnTo>
                <a:lnTo>
                  <a:pt x="5779193" y="5378827"/>
                </a:lnTo>
                <a:cubicBezTo>
                  <a:pt x="5783325" y="5375375"/>
                  <a:pt x="5782710" y="5369623"/>
                  <a:pt x="5786754" y="5373266"/>
                </a:cubicBezTo>
                <a:lnTo>
                  <a:pt x="5790534" y="5362144"/>
                </a:lnTo>
                <a:lnTo>
                  <a:pt x="5796697" y="5363318"/>
                </a:lnTo>
                <a:lnTo>
                  <a:pt x="5796698" y="5363318"/>
                </a:lnTo>
                <a:lnTo>
                  <a:pt x="5801610" y="5358309"/>
                </a:lnTo>
                <a:lnTo>
                  <a:pt x="5802631" y="5361592"/>
                </a:lnTo>
                <a:cubicBezTo>
                  <a:pt x="5803345" y="5362095"/>
                  <a:pt x="5804159" y="5362431"/>
                  <a:pt x="5804247" y="5363870"/>
                </a:cubicBezTo>
                <a:cubicBezTo>
                  <a:pt x="5802225" y="5364061"/>
                  <a:pt x="5799500" y="5363103"/>
                  <a:pt x="5799236" y="5365979"/>
                </a:cubicBezTo>
                <a:cubicBezTo>
                  <a:pt x="5802840" y="5372115"/>
                  <a:pt x="5808555" y="5370198"/>
                  <a:pt x="5810577" y="5374992"/>
                </a:cubicBezTo>
                <a:lnTo>
                  <a:pt x="5810137" y="5376143"/>
                </a:lnTo>
                <a:lnTo>
                  <a:pt x="5810138" y="5376143"/>
                </a:lnTo>
                <a:cubicBezTo>
                  <a:pt x="5812160" y="5375951"/>
                  <a:pt x="5814182" y="5375951"/>
                  <a:pt x="5816116" y="5375951"/>
                </a:cubicBezTo>
                <a:lnTo>
                  <a:pt x="5818488" y="5376143"/>
                </a:lnTo>
                <a:lnTo>
                  <a:pt x="5819719" y="5377868"/>
                </a:lnTo>
                <a:cubicBezTo>
                  <a:pt x="5819719" y="5378827"/>
                  <a:pt x="5819192" y="5379594"/>
                  <a:pt x="5818488" y="5379594"/>
                </a:cubicBezTo>
                <a:cubicBezTo>
                  <a:pt x="5817697" y="5379594"/>
                  <a:pt x="5816994" y="5379403"/>
                  <a:pt x="5816115" y="5379403"/>
                </a:cubicBezTo>
                <a:cubicBezTo>
                  <a:pt x="5814708" y="5379403"/>
                  <a:pt x="5813390" y="5379403"/>
                  <a:pt x="5811983" y="5379403"/>
                </a:cubicBezTo>
                <a:lnTo>
                  <a:pt x="5812949" y="5382470"/>
                </a:lnTo>
                <a:lnTo>
                  <a:pt x="5809874" y="5381607"/>
                </a:lnTo>
                <a:lnTo>
                  <a:pt x="5809873" y="5381608"/>
                </a:lnTo>
                <a:lnTo>
                  <a:pt x="5809873" y="5381607"/>
                </a:lnTo>
                <a:cubicBezTo>
                  <a:pt x="5809301" y="5381607"/>
                  <a:pt x="5808730" y="5381895"/>
                  <a:pt x="5806796" y="5382471"/>
                </a:cubicBezTo>
                <a:cubicBezTo>
                  <a:pt x="5806445" y="5386881"/>
                  <a:pt x="5806972" y="5389566"/>
                  <a:pt x="5808027" y="5391675"/>
                </a:cubicBezTo>
                <a:lnTo>
                  <a:pt x="5806796" y="5391675"/>
                </a:lnTo>
                <a:lnTo>
                  <a:pt x="5806796" y="5393593"/>
                </a:lnTo>
                <a:cubicBezTo>
                  <a:pt x="5805741" y="5393401"/>
                  <a:pt x="5805478" y="5394360"/>
                  <a:pt x="5805390" y="5395511"/>
                </a:cubicBezTo>
                <a:lnTo>
                  <a:pt x="5804247" y="5395511"/>
                </a:lnTo>
                <a:lnTo>
                  <a:pt x="5804247" y="5397236"/>
                </a:lnTo>
                <a:lnTo>
                  <a:pt x="5800181" y="5394144"/>
                </a:lnTo>
                <a:cubicBezTo>
                  <a:pt x="5798665" y="5393353"/>
                  <a:pt x="5797478" y="5392059"/>
                  <a:pt x="5798094" y="5388032"/>
                </a:cubicBezTo>
                <a:cubicBezTo>
                  <a:pt x="5794578" y="5389566"/>
                  <a:pt x="5794754" y="5385347"/>
                  <a:pt x="5791677" y="5386114"/>
                </a:cubicBezTo>
                <a:lnTo>
                  <a:pt x="5791676" y="5386114"/>
                </a:lnTo>
                <a:cubicBezTo>
                  <a:pt x="5790885" y="5393018"/>
                  <a:pt x="5787544" y="5399730"/>
                  <a:pt x="5791676" y="5399154"/>
                </a:cubicBezTo>
                <a:cubicBezTo>
                  <a:pt x="5790181" y="5402606"/>
                  <a:pt x="5789302" y="5406633"/>
                  <a:pt x="5786753" y="5408359"/>
                </a:cubicBezTo>
                <a:cubicBezTo>
                  <a:pt x="5788423" y="5408934"/>
                  <a:pt x="5788775" y="5411619"/>
                  <a:pt x="5790533" y="5412194"/>
                </a:cubicBezTo>
                <a:lnTo>
                  <a:pt x="5790533" y="5413920"/>
                </a:lnTo>
                <a:lnTo>
                  <a:pt x="5790534" y="5413920"/>
                </a:lnTo>
                <a:lnTo>
                  <a:pt x="5791676" y="5413920"/>
                </a:lnTo>
                <a:lnTo>
                  <a:pt x="5791895" y="5421710"/>
                </a:lnTo>
                <a:cubicBezTo>
                  <a:pt x="5792994" y="5425138"/>
                  <a:pt x="5793829" y="5429069"/>
                  <a:pt x="5790533" y="5432521"/>
                </a:cubicBezTo>
                <a:cubicBezTo>
                  <a:pt x="5791148" y="5433097"/>
                  <a:pt x="5791500" y="5434439"/>
                  <a:pt x="5791939" y="5435206"/>
                </a:cubicBezTo>
                <a:lnTo>
                  <a:pt x="5791939" y="5435205"/>
                </a:lnTo>
                <a:lnTo>
                  <a:pt x="5791940" y="5435206"/>
                </a:lnTo>
                <a:cubicBezTo>
                  <a:pt x="5792292" y="5435973"/>
                  <a:pt x="5792644" y="5435973"/>
                  <a:pt x="5792907" y="5434439"/>
                </a:cubicBezTo>
                <a:cubicBezTo>
                  <a:pt x="5790929" y="5429261"/>
                  <a:pt x="5794578" y="5428878"/>
                  <a:pt x="5798786" y="5428590"/>
                </a:cubicBezTo>
                <a:lnTo>
                  <a:pt x="5808027" y="5423317"/>
                </a:lnTo>
                <a:lnTo>
                  <a:pt x="5809785" y="5424276"/>
                </a:lnTo>
                <a:lnTo>
                  <a:pt x="5809784" y="5424275"/>
                </a:lnTo>
                <a:lnTo>
                  <a:pt x="5809786" y="5424276"/>
                </a:lnTo>
                <a:lnTo>
                  <a:pt x="5809171" y="5421399"/>
                </a:lnTo>
                <a:cubicBezTo>
                  <a:pt x="5810665" y="5421783"/>
                  <a:pt x="5811545" y="5421016"/>
                  <a:pt x="5811720" y="5419481"/>
                </a:cubicBezTo>
                <a:cubicBezTo>
                  <a:pt x="5810841" y="5415262"/>
                  <a:pt x="5809918" y="5412673"/>
                  <a:pt x="5808885" y="5409893"/>
                </a:cubicBezTo>
                <a:lnTo>
                  <a:pt x="5805391" y="5399154"/>
                </a:lnTo>
                <a:lnTo>
                  <a:pt x="5807412" y="5400113"/>
                </a:lnTo>
                <a:lnTo>
                  <a:pt x="5807411" y="5400112"/>
                </a:lnTo>
                <a:lnTo>
                  <a:pt x="5807413" y="5400113"/>
                </a:lnTo>
                <a:lnTo>
                  <a:pt x="5806797" y="5397237"/>
                </a:lnTo>
                <a:cubicBezTo>
                  <a:pt x="5807368" y="5394744"/>
                  <a:pt x="5808445" y="5395606"/>
                  <a:pt x="5809610" y="5396445"/>
                </a:cubicBezTo>
                <a:lnTo>
                  <a:pt x="5812950" y="5395511"/>
                </a:lnTo>
                <a:lnTo>
                  <a:pt x="5814181" y="5401072"/>
                </a:lnTo>
                <a:cubicBezTo>
                  <a:pt x="5819543" y="5400688"/>
                  <a:pt x="5823851" y="5413920"/>
                  <a:pt x="5824291" y="5423317"/>
                </a:cubicBezTo>
                <a:lnTo>
                  <a:pt x="5824292" y="5423316"/>
                </a:lnTo>
                <a:lnTo>
                  <a:pt x="5824292" y="5423317"/>
                </a:lnTo>
                <a:lnTo>
                  <a:pt x="5827643" y="5422454"/>
                </a:lnTo>
                <a:lnTo>
                  <a:pt x="5831587" y="5423317"/>
                </a:lnTo>
                <a:lnTo>
                  <a:pt x="5831586" y="5423316"/>
                </a:lnTo>
                <a:lnTo>
                  <a:pt x="5831588" y="5423317"/>
                </a:lnTo>
                <a:cubicBezTo>
                  <a:pt x="5831061" y="5414304"/>
                  <a:pt x="5827808" y="5421016"/>
                  <a:pt x="5832995" y="5413920"/>
                </a:cubicBezTo>
                <a:cubicBezTo>
                  <a:pt x="5828335" y="5406250"/>
                  <a:pt x="5834226" y="5395319"/>
                  <a:pt x="5829215" y="5391676"/>
                </a:cubicBezTo>
                <a:cubicBezTo>
                  <a:pt x="5835193" y="5391292"/>
                  <a:pt x="5827544" y="5373650"/>
                  <a:pt x="5828072" y="5363870"/>
                </a:cubicBezTo>
                <a:cubicBezTo>
                  <a:pt x="5828072" y="5362911"/>
                  <a:pt x="5830270" y="5362335"/>
                  <a:pt x="5830445" y="5360418"/>
                </a:cubicBezTo>
                <a:cubicBezTo>
                  <a:pt x="5830797" y="5354281"/>
                  <a:pt x="5827281" y="5358692"/>
                  <a:pt x="5828072" y="5356583"/>
                </a:cubicBezTo>
                <a:cubicBezTo>
                  <a:pt x="5828248" y="5355815"/>
                  <a:pt x="5830270" y="5355432"/>
                  <a:pt x="5830445" y="5354857"/>
                </a:cubicBezTo>
                <a:cubicBezTo>
                  <a:pt x="5831764" y="5349679"/>
                  <a:pt x="5827105" y="5334530"/>
                  <a:pt x="5831588" y="5336064"/>
                </a:cubicBezTo>
                <a:cubicBezTo>
                  <a:pt x="5828599" y="5331270"/>
                  <a:pt x="5829478" y="5327243"/>
                  <a:pt x="5828072" y="5323215"/>
                </a:cubicBezTo>
                <a:lnTo>
                  <a:pt x="5828071" y="5323215"/>
                </a:lnTo>
                <a:lnTo>
                  <a:pt x="5826346" y="5324293"/>
                </a:lnTo>
                <a:lnTo>
                  <a:pt x="5824292" y="5321490"/>
                </a:lnTo>
                <a:cubicBezTo>
                  <a:pt x="5825347" y="5321873"/>
                  <a:pt x="5825434" y="5320531"/>
                  <a:pt x="5825434" y="5319380"/>
                </a:cubicBezTo>
                <a:cubicBezTo>
                  <a:pt x="5824028" y="5319764"/>
                  <a:pt x="5823149" y="5319188"/>
                  <a:pt x="5822885" y="5317654"/>
                </a:cubicBezTo>
                <a:lnTo>
                  <a:pt x="5823061" y="5317462"/>
                </a:lnTo>
                <a:cubicBezTo>
                  <a:pt x="5822270" y="5317079"/>
                  <a:pt x="5821391" y="5316695"/>
                  <a:pt x="5820511" y="5316312"/>
                </a:cubicBezTo>
                <a:cubicBezTo>
                  <a:pt x="5817962" y="5315353"/>
                  <a:pt x="5815325" y="5314202"/>
                  <a:pt x="5813391" y="5311326"/>
                </a:cubicBezTo>
                <a:lnTo>
                  <a:pt x="5813390" y="5311326"/>
                </a:lnTo>
                <a:lnTo>
                  <a:pt x="5812950" y="5312092"/>
                </a:lnTo>
                <a:lnTo>
                  <a:pt x="5806929" y="5310775"/>
                </a:lnTo>
                <a:cubicBezTo>
                  <a:pt x="5805500" y="5309456"/>
                  <a:pt x="5804819" y="5307011"/>
                  <a:pt x="5805391" y="5302697"/>
                </a:cubicBezTo>
                <a:cubicBezTo>
                  <a:pt x="5807720" y="5303464"/>
                  <a:pt x="5808423" y="5301738"/>
                  <a:pt x="5808984" y="5299772"/>
                </a:cubicBezTo>
                <a:lnTo>
                  <a:pt x="5811719" y="5295411"/>
                </a:lnTo>
                <a:lnTo>
                  <a:pt x="5816554" y="5308258"/>
                </a:lnTo>
                <a:cubicBezTo>
                  <a:pt x="5817785" y="5309600"/>
                  <a:pt x="5819631" y="5310367"/>
                  <a:pt x="5821477" y="5311134"/>
                </a:cubicBezTo>
                <a:cubicBezTo>
                  <a:pt x="5822444" y="5311518"/>
                  <a:pt x="5823324" y="5311900"/>
                  <a:pt x="5824291" y="5312285"/>
                </a:cubicBezTo>
                <a:lnTo>
                  <a:pt x="5824291" y="5312284"/>
                </a:lnTo>
                <a:lnTo>
                  <a:pt x="5824292" y="5312285"/>
                </a:lnTo>
                <a:lnTo>
                  <a:pt x="5824292" y="5312093"/>
                </a:lnTo>
                <a:cubicBezTo>
                  <a:pt x="5825874" y="5307299"/>
                  <a:pt x="5830709" y="5316312"/>
                  <a:pt x="5831588" y="5312093"/>
                </a:cubicBezTo>
                <a:cubicBezTo>
                  <a:pt x="5829654" y="5311326"/>
                  <a:pt x="5832731" y="5308833"/>
                  <a:pt x="5830445" y="5308258"/>
                </a:cubicBezTo>
                <a:lnTo>
                  <a:pt x="5830444" y="5308258"/>
                </a:lnTo>
                <a:lnTo>
                  <a:pt x="5829489" y="5308210"/>
                </a:lnTo>
                <a:lnTo>
                  <a:pt x="5830445" y="5302697"/>
                </a:lnTo>
                <a:cubicBezTo>
                  <a:pt x="5824028" y="5303655"/>
                  <a:pt x="5827193" y="5298861"/>
                  <a:pt x="5825434" y="5295410"/>
                </a:cubicBezTo>
                <a:lnTo>
                  <a:pt x="5825433" y="5295410"/>
                </a:lnTo>
                <a:lnTo>
                  <a:pt x="5819281" y="5297134"/>
                </a:lnTo>
                <a:lnTo>
                  <a:pt x="5817489" y="5293971"/>
                </a:lnTo>
                <a:lnTo>
                  <a:pt x="5817488" y="5293971"/>
                </a:lnTo>
                <a:lnTo>
                  <a:pt x="5814182" y="5295409"/>
                </a:lnTo>
                <a:lnTo>
                  <a:pt x="5813391" y="5290807"/>
                </a:lnTo>
                <a:lnTo>
                  <a:pt x="5813390" y="5290807"/>
                </a:lnTo>
                <a:lnTo>
                  <a:pt x="5811193" y="5290807"/>
                </a:lnTo>
                <a:lnTo>
                  <a:pt x="5813566" y="5288314"/>
                </a:lnTo>
                <a:lnTo>
                  <a:pt x="5816115" y="5290807"/>
                </a:lnTo>
                <a:lnTo>
                  <a:pt x="5816115" y="5290806"/>
                </a:lnTo>
                <a:lnTo>
                  <a:pt x="5816116" y="5290807"/>
                </a:lnTo>
                <a:lnTo>
                  <a:pt x="5816731" y="5288122"/>
                </a:lnTo>
                <a:cubicBezTo>
                  <a:pt x="5816204" y="5282753"/>
                  <a:pt x="5814182" y="5279685"/>
                  <a:pt x="5810578" y="5278726"/>
                </a:cubicBezTo>
                <a:lnTo>
                  <a:pt x="5811193" y="5276041"/>
                </a:lnTo>
                <a:lnTo>
                  <a:pt x="5811192" y="5276041"/>
                </a:lnTo>
                <a:lnTo>
                  <a:pt x="5809347" y="5276616"/>
                </a:lnTo>
                <a:lnTo>
                  <a:pt x="5808731" y="5271582"/>
                </a:lnTo>
                <a:lnTo>
                  <a:pt x="5808730" y="5271583"/>
                </a:lnTo>
                <a:close/>
                <a:moveTo>
                  <a:pt x="5825433" y="5260317"/>
                </a:moveTo>
                <a:cubicBezTo>
                  <a:pt x="5820335" y="5257440"/>
                  <a:pt x="5814357" y="5269521"/>
                  <a:pt x="5816730" y="5265878"/>
                </a:cubicBezTo>
                <a:lnTo>
                  <a:pt x="5819280" y="5269521"/>
                </a:lnTo>
                <a:lnTo>
                  <a:pt x="5817698" y="5269330"/>
                </a:lnTo>
                <a:lnTo>
                  <a:pt x="5817697" y="5269330"/>
                </a:lnTo>
                <a:lnTo>
                  <a:pt x="5817873" y="5271439"/>
                </a:lnTo>
                <a:cubicBezTo>
                  <a:pt x="5819192" y="5277384"/>
                  <a:pt x="5823587" y="5271439"/>
                  <a:pt x="5826664" y="5277000"/>
                </a:cubicBezTo>
                <a:lnTo>
                  <a:pt x="5826664" y="5276999"/>
                </a:lnTo>
                <a:lnTo>
                  <a:pt x="5826665" y="5277000"/>
                </a:lnTo>
                <a:cubicBezTo>
                  <a:pt x="5825347" y="5270097"/>
                  <a:pt x="5829830" y="5271822"/>
                  <a:pt x="5829215" y="5265878"/>
                </a:cubicBezTo>
                <a:cubicBezTo>
                  <a:pt x="5825962" y="5267028"/>
                  <a:pt x="5824731" y="5265111"/>
                  <a:pt x="5825434" y="5260317"/>
                </a:cubicBezTo>
                <a:close/>
                <a:moveTo>
                  <a:pt x="5466054" y="5241715"/>
                </a:moveTo>
                <a:cubicBezTo>
                  <a:pt x="5468428" y="5241907"/>
                  <a:pt x="5467022" y="5247852"/>
                  <a:pt x="5469835" y="5247277"/>
                </a:cubicBezTo>
                <a:lnTo>
                  <a:pt x="5469835" y="5247276"/>
                </a:lnTo>
                <a:lnTo>
                  <a:pt x="5469836" y="5247277"/>
                </a:lnTo>
                <a:cubicBezTo>
                  <a:pt x="5470012" y="5243825"/>
                  <a:pt x="5474056" y="5245934"/>
                  <a:pt x="5473616" y="5241715"/>
                </a:cubicBezTo>
                <a:lnTo>
                  <a:pt x="5473615" y="5241715"/>
                </a:lnTo>
                <a:lnTo>
                  <a:pt x="5473614" y="5241715"/>
                </a:lnTo>
                <a:lnTo>
                  <a:pt x="5469373" y="5241715"/>
                </a:lnTo>
                <a:cubicBezTo>
                  <a:pt x="5468296" y="5240468"/>
                  <a:pt x="5467373" y="5239222"/>
                  <a:pt x="5466054" y="5241715"/>
                </a:cubicBezTo>
                <a:close/>
                <a:moveTo>
                  <a:pt x="644495" y="5240536"/>
                </a:moveTo>
                <a:cubicBezTo>
                  <a:pt x="638976" y="5239779"/>
                  <a:pt x="631182" y="5259092"/>
                  <a:pt x="641573" y="5260606"/>
                </a:cubicBezTo>
                <a:lnTo>
                  <a:pt x="641573" y="5260605"/>
                </a:lnTo>
                <a:lnTo>
                  <a:pt x="641574" y="5260606"/>
                </a:lnTo>
                <a:cubicBezTo>
                  <a:pt x="647419" y="5261364"/>
                  <a:pt x="655212" y="5241672"/>
                  <a:pt x="644497" y="5240536"/>
                </a:cubicBezTo>
                <a:lnTo>
                  <a:pt x="644495" y="5240537"/>
                </a:lnTo>
                <a:close/>
                <a:moveTo>
                  <a:pt x="5796687" y="5238072"/>
                </a:moveTo>
                <a:cubicBezTo>
                  <a:pt x="5793434" y="5241332"/>
                  <a:pt x="5791324" y="5245934"/>
                  <a:pt x="5789302" y="5250920"/>
                </a:cubicBezTo>
                <a:cubicBezTo>
                  <a:pt x="5791324" y="5251112"/>
                  <a:pt x="5794049" y="5249961"/>
                  <a:pt x="5794313" y="5252838"/>
                </a:cubicBezTo>
                <a:cubicBezTo>
                  <a:pt x="5792994" y="5252838"/>
                  <a:pt x="5791764" y="5252838"/>
                  <a:pt x="5790533" y="5252838"/>
                </a:cubicBezTo>
                <a:cubicBezTo>
                  <a:pt x="5789918" y="5258591"/>
                  <a:pt x="5793258" y="5260125"/>
                  <a:pt x="5790533" y="5263960"/>
                </a:cubicBezTo>
                <a:cubicBezTo>
                  <a:pt x="5795456" y="5261083"/>
                  <a:pt x="5800027" y="5268946"/>
                  <a:pt x="5801610" y="5265878"/>
                </a:cubicBezTo>
                <a:lnTo>
                  <a:pt x="5801610" y="5265877"/>
                </a:lnTo>
                <a:lnTo>
                  <a:pt x="5801611" y="5265878"/>
                </a:lnTo>
                <a:cubicBezTo>
                  <a:pt x="5799852" y="5265111"/>
                  <a:pt x="5801786" y="5264152"/>
                  <a:pt x="5801611" y="5262042"/>
                </a:cubicBezTo>
                <a:cubicBezTo>
                  <a:pt x="5800204" y="5262426"/>
                  <a:pt x="5799589" y="5261851"/>
                  <a:pt x="5799237" y="5260317"/>
                </a:cubicBezTo>
                <a:cubicBezTo>
                  <a:pt x="5801259" y="5259741"/>
                  <a:pt x="5798094" y="5257057"/>
                  <a:pt x="5800468" y="5256481"/>
                </a:cubicBezTo>
                <a:cubicBezTo>
                  <a:pt x="5801523" y="5257632"/>
                  <a:pt x="5802753" y="5258782"/>
                  <a:pt x="5803017" y="5256481"/>
                </a:cubicBezTo>
                <a:cubicBezTo>
                  <a:pt x="5800819" y="5253605"/>
                  <a:pt x="5802226" y="5251304"/>
                  <a:pt x="5798094" y="5243633"/>
                </a:cubicBezTo>
                <a:cubicBezTo>
                  <a:pt x="5798710" y="5242099"/>
                  <a:pt x="5799325" y="5240565"/>
                  <a:pt x="5799237" y="5238072"/>
                </a:cubicBezTo>
                <a:lnTo>
                  <a:pt x="5799236" y="5238072"/>
                </a:lnTo>
                <a:cubicBezTo>
                  <a:pt x="5799148" y="5238072"/>
                  <a:pt x="5799060" y="5238072"/>
                  <a:pt x="5798884" y="5238072"/>
                </a:cubicBezTo>
                <a:cubicBezTo>
                  <a:pt x="5798797" y="5238072"/>
                  <a:pt x="5798709" y="5238072"/>
                  <a:pt x="5798709" y="5238072"/>
                </a:cubicBezTo>
                <a:close/>
                <a:moveTo>
                  <a:pt x="5479768" y="5225032"/>
                </a:moveTo>
                <a:cubicBezTo>
                  <a:pt x="5479329" y="5228100"/>
                  <a:pt x="5481614" y="5229826"/>
                  <a:pt x="5479768" y="5230593"/>
                </a:cubicBezTo>
                <a:cubicBezTo>
                  <a:pt x="5479768" y="5229442"/>
                  <a:pt x="5478802" y="5228484"/>
                  <a:pt x="5478626" y="5230593"/>
                </a:cubicBezTo>
                <a:cubicBezTo>
                  <a:pt x="5479857" y="5230401"/>
                  <a:pt x="5481351" y="5234812"/>
                  <a:pt x="5482582" y="5234620"/>
                </a:cubicBezTo>
                <a:lnTo>
                  <a:pt x="5482582" y="5234619"/>
                </a:lnTo>
                <a:lnTo>
                  <a:pt x="5482583" y="5234620"/>
                </a:lnTo>
                <a:cubicBezTo>
                  <a:pt x="5482935" y="5234428"/>
                  <a:pt x="5483286" y="5234045"/>
                  <a:pt x="5483550" y="5232511"/>
                </a:cubicBezTo>
                <a:cubicBezTo>
                  <a:pt x="5481000" y="5232127"/>
                  <a:pt x="5483198" y="5224265"/>
                  <a:pt x="5479770" y="5225032"/>
                </a:cubicBezTo>
                <a:lnTo>
                  <a:pt x="5479770" y="5225033"/>
                </a:lnTo>
                <a:close/>
                <a:moveTo>
                  <a:pt x="5162851" y="5217745"/>
                </a:moveTo>
                <a:cubicBezTo>
                  <a:pt x="5168301" y="5220429"/>
                  <a:pt x="5157488" y="5227717"/>
                  <a:pt x="5164081" y="5226758"/>
                </a:cubicBezTo>
                <a:lnTo>
                  <a:pt x="5164083" y="5226757"/>
                </a:lnTo>
                <a:lnTo>
                  <a:pt x="5164083" y="5226758"/>
                </a:lnTo>
                <a:lnTo>
                  <a:pt x="5166214" y="5225775"/>
                </a:lnTo>
                <a:lnTo>
                  <a:pt x="5170850" y="5228100"/>
                </a:lnTo>
                <a:lnTo>
                  <a:pt x="5170851" y="5228099"/>
                </a:lnTo>
                <a:lnTo>
                  <a:pt x="5170852" y="5228100"/>
                </a:lnTo>
                <a:cubicBezTo>
                  <a:pt x="5171907" y="5228100"/>
                  <a:pt x="5173049" y="5227141"/>
                  <a:pt x="5174017" y="5225032"/>
                </a:cubicBezTo>
                <a:cubicBezTo>
                  <a:pt x="5170500" y="5223306"/>
                  <a:pt x="5165841" y="5214101"/>
                  <a:pt x="5162852" y="5217745"/>
                </a:cubicBezTo>
                <a:close/>
                <a:moveTo>
                  <a:pt x="5798675" y="5217625"/>
                </a:moveTo>
                <a:cubicBezTo>
                  <a:pt x="5796818" y="5216163"/>
                  <a:pt x="5794533" y="5215348"/>
                  <a:pt x="5794313" y="5217745"/>
                </a:cubicBezTo>
                <a:lnTo>
                  <a:pt x="5796686" y="5221387"/>
                </a:lnTo>
                <a:lnTo>
                  <a:pt x="5793490" y="5220261"/>
                </a:lnTo>
                <a:lnTo>
                  <a:pt x="5793490" y="5220262"/>
                </a:lnTo>
                <a:lnTo>
                  <a:pt x="5793488" y="5220261"/>
                </a:lnTo>
                <a:cubicBezTo>
                  <a:pt x="5792664" y="5221196"/>
                  <a:pt x="5792071" y="5223114"/>
                  <a:pt x="5791676" y="5225032"/>
                </a:cubicBezTo>
                <a:lnTo>
                  <a:pt x="5791677" y="5225031"/>
                </a:lnTo>
                <a:lnTo>
                  <a:pt x="5791677" y="5225032"/>
                </a:lnTo>
                <a:lnTo>
                  <a:pt x="5794225" y="5223953"/>
                </a:lnTo>
                <a:lnTo>
                  <a:pt x="5795456" y="5225032"/>
                </a:lnTo>
                <a:cubicBezTo>
                  <a:pt x="5793874" y="5227525"/>
                  <a:pt x="5793874" y="5231744"/>
                  <a:pt x="5796687" y="5232318"/>
                </a:cubicBezTo>
                <a:lnTo>
                  <a:pt x="5796688" y="5232318"/>
                </a:lnTo>
                <a:lnTo>
                  <a:pt x="5796688" y="5232319"/>
                </a:lnTo>
                <a:lnTo>
                  <a:pt x="5798094" y="5232319"/>
                </a:lnTo>
                <a:cubicBezTo>
                  <a:pt x="5798622" y="5228867"/>
                  <a:pt x="5800644" y="5227908"/>
                  <a:pt x="5800468" y="5223306"/>
                </a:cubicBezTo>
                <a:lnTo>
                  <a:pt x="5801083" y="5222155"/>
                </a:lnTo>
                <a:lnTo>
                  <a:pt x="5800468" y="5221388"/>
                </a:lnTo>
                <a:cubicBezTo>
                  <a:pt x="5801962" y="5221196"/>
                  <a:pt x="5800534" y="5219087"/>
                  <a:pt x="5798677" y="5217625"/>
                </a:cubicBezTo>
                <a:lnTo>
                  <a:pt x="5798676" y="5217625"/>
                </a:lnTo>
                <a:close/>
                <a:moveTo>
                  <a:pt x="5449791" y="5212184"/>
                </a:moveTo>
                <a:cubicBezTo>
                  <a:pt x="5451286" y="5212375"/>
                  <a:pt x="5453396" y="5211800"/>
                  <a:pt x="5453571" y="5213909"/>
                </a:cubicBezTo>
                <a:cubicBezTo>
                  <a:pt x="5451724" y="5214293"/>
                  <a:pt x="5449000" y="5213334"/>
                  <a:pt x="5448647" y="5215827"/>
                </a:cubicBezTo>
                <a:cubicBezTo>
                  <a:pt x="5452253" y="5216786"/>
                  <a:pt x="5446801" y="5218704"/>
                  <a:pt x="5447418" y="5221388"/>
                </a:cubicBezTo>
                <a:cubicBezTo>
                  <a:pt x="5448385" y="5221772"/>
                  <a:pt x="5449791" y="5221388"/>
                  <a:pt x="5449791" y="5223306"/>
                </a:cubicBezTo>
                <a:cubicBezTo>
                  <a:pt x="5448824" y="5223689"/>
                  <a:pt x="5447505" y="5223114"/>
                  <a:pt x="5447418" y="5225032"/>
                </a:cubicBezTo>
                <a:cubicBezTo>
                  <a:pt x="5449176" y="5224840"/>
                  <a:pt x="5449967" y="5225798"/>
                  <a:pt x="5451022" y="5226758"/>
                </a:cubicBezTo>
                <a:lnTo>
                  <a:pt x="5451022" y="5226757"/>
                </a:lnTo>
                <a:lnTo>
                  <a:pt x="5451023" y="5226758"/>
                </a:lnTo>
                <a:lnTo>
                  <a:pt x="5453571" y="5217746"/>
                </a:lnTo>
                <a:lnTo>
                  <a:pt x="5455000" y="5220813"/>
                </a:lnTo>
                <a:cubicBezTo>
                  <a:pt x="5455747" y="5220669"/>
                  <a:pt x="5456648" y="5220429"/>
                  <a:pt x="5457352" y="5223306"/>
                </a:cubicBezTo>
                <a:lnTo>
                  <a:pt x="5457351" y="5223304"/>
                </a:lnTo>
                <a:lnTo>
                  <a:pt x="5457353" y="5223306"/>
                </a:lnTo>
                <a:cubicBezTo>
                  <a:pt x="5457485" y="5221197"/>
                  <a:pt x="5456957" y="5217122"/>
                  <a:pt x="5455715" y="5214221"/>
                </a:cubicBezTo>
                <a:lnTo>
                  <a:pt x="5449794" y="5212185"/>
                </a:lnTo>
                <a:lnTo>
                  <a:pt x="5449795" y="5212185"/>
                </a:lnTo>
                <a:lnTo>
                  <a:pt x="5449792" y="5212184"/>
                </a:lnTo>
                <a:lnTo>
                  <a:pt x="5449794" y="5212185"/>
                </a:lnTo>
                <a:close/>
                <a:moveTo>
                  <a:pt x="5187905" y="5212184"/>
                </a:moveTo>
                <a:lnTo>
                  <a:pt x="5187730" y="5212375"/>
                </a:lnTo>
                <a:cubicBezTo>
                  <a:pt x="5187816" y="5212567"/>
                  <a:pt x="5187905" y="5212759"/>
                  <a:pt x="5187905" y="5213142"/>
                </a:cubicBezTo>
                <a:cubicBezTo>
                  <a:pt x="5187730" y="5216978"/>
                  <a:pt x="5186059" y="5218704"/>
                  <a:pt x="5184301" y="5220046"/>
                </a:cubicBezTo>
                <a:cubicBezTo>
                  <a:pt x="5185268" y="5222538"/>
                  <a:pt x="5185531" y="5226374"/>
                  <a:pt x="5187905" y="5226758"/>
                </a:cubicBezTo>
                <a:lnTo>
                  <a:pt x="5187905" y="5226756"/>
                </a:lnTo>
                <a:lnTo>
                  <a:pt x="5187906" y="5226758"/>
                </a:lnTo>
                <a:cubicBezTo>
                  <a:pt x="5183863" y="5220046"/>
                  <a:pt x="5194588" y="5216594"/>
                  <a:pt x="5187906" y="5212184"/>
                </a:cubicBezTo>
                <a:lnTo>
                  <a:pt x="5187905" y="5212185"/>
                </a:lnTo>
                <a:close/>
                <a:moveTo>
                  <a:pt x="461365" y="5211378"/>
                </a:moveTo>
                <a:lnTo>
                  <a:pt x="466155" y="5222265"/>
                </a:lnTo>
                <a:cubicBezTo>
                  <a:pt x="465546" y="5224773"/>
                  <a:pt x="464429" y="5227211"/>
                  <a:pt x="463100" y="5228951"/>
                </a:cubicBezTo>
                <a:lnTo>
                  <a:pt x="458769" y="5231447"/>
                </a:lnTo>
                <a:lnTo>
                  <a:pt x="454102" y="5220703"/>
                </a:lnTo>
                <a:close/>
                <a:moveTo>
                  <a:pt x="5820510" y="5210266"/>
                </a:moveTo>
                <a:cubicBezTo>
                  <a:pt x="5819543" y="5210266"/>
                  <a:pt x="5818576" y="5210649"/>
                  <a:pt x="5817697" y="5211417"/>
                </a:cubicBezTo>
                <a:cubicBezTo>
                  <a:pt x="5817609" y="5213526"/>
                  <a:pt x="5819456" y="5214293"/>
                  <a:pt x="5821126" y="5214293"/>
                </a:cubicBezTo>
                <a:lnTo>
                  <a:pt x="5821126" y="5214292"/>
                </a:lnTo>
                <a:lnTo>
                  <a:pt x="5821127" y="5214293"/>
                </a:lnTo>
                <a:cubicBezTo>
                  <a:pt x="5822709" y="5214293"/>
                  <a:pt x="5824380" y="5213526"/>
                  <a:pt x="5824292" y="5212184"/>
                </a:cubicBezTo>
                <a:cubicBezTo>
                  <a:pt x="5822533" y="5212184"/>
                  <a:pt x="5820775" y="5212375"/>
                  <a:pt x="5820511" y="5210266"/>
                </a:cubicBezTo>
                <a:close/>
                <a:moveTo>
                  <a:pt x="5756170" y="5205184"/>
                </a:moveTo>
                <a:lnTo>
                  <a:pt x="5752995" y="5206621"/>
                </a:lnTo>
                <a:lnTo>
                  <a:pt x="5752644" y="5205855"/>
                </a:lnTo>
                <a:lnTo>
                  <a:pt x="5752644" y="5205857"/>
                </a:lnTo>
                <a:lnTo>
                  <a:pt x="5752643" y="5205855"/>
                </a:lnTo>
                <a:cubicBezTo>
                  <a:pt x="5752380" y="5207198"/>
                  <a:pt x="5752204" y="5208348"/>
                  <a:pt x="5752204" y="5209691"/>
                </a:cubicBezTo>
                <a:cubicBezTo>
                  <a:pt x="5752204" y="5209691"/>
                  <a:pt x="5752204" y="5209882"/>
                  <a:pt x="5752204" y="5209882"/>
                </a:cubicBezTo>
                <a:cubicBezTo>
                  <a:pt x="5753259" y="5209882"/>
                  <a:pt x="5754490" y="5210074"/>
                  <a:pt x="5755632" y="5210458"/>
                </a:cubicBezTo>
                <a:lnTo>
                  <a:pt x="5755633" y="5210458"/>
                </a:lnTo>
                <a:lnTo>
                  <a:pt x="5755633" y="5210266"/>
                </a:lnTo>
                <a:cubicBezTo>
                  <a:pt x="5755370" y="5208732"/>
                  <a:pt x="5754403" y="5208348"/>
                  <a:pt x="5754403" y="5206622"/>
                </a:cubicBezTo>
                <a:cubicBezTo>
                  <a:pt x="5757040" y="5206526"/>
                  <a:pt x="5757018" y="5205615"/>
                  <a:pt x="5756172" y="5205184"/>
                </a:cubicBezTo>
                <a:lnTo>
                  <a:pt x="5756169" y="5205185"/>
                </a:lnTo>
                <a:close/>
                <a:moveTo>
                  <a:pt x="5733215" y="5195500"/>
                </a:moveTo>
                <a:cubicBezTo>
                  <a:pt x="5732864" y="5202979"/>
                  <a:pt x="5737962" y="5197801"/>
                  <a:pt x="5738138" y="5201061"/>
                </a:cubicBezTo>
                <a:cubicBezTo>
                  <a:pt x="5737522" y="5202691"/>
                  <a:pt x="5737149" y="5205375"/>
                  <a:pt x="5736500" y="5207005"/>
                </a:cubicBezTo>
                <a:lnTo>
                  <a:pt x="5736341" y="5206987"/>
                </a:lnTo>
                <a:lnTo>
                  <a:pt x="5733216" y="5206622"/>
                </a:lnTo>
                <a:lnTo>
                  <a:pt x="5733215" y="5206622"/>
                </a:lnTo>
                <a:cubicBezTo>
                  <a:pt x="5732600" y="5214101"/>
                  <a:pt x="5738226" y="5219662"/>
                  <a:pt x="5733215" y="5223306"/>
                </a:cubicBezTo>
                <a:cubicBezTo>
                  <a:pt x="5734182" y="5224840"/>
                  <a:pt x="5736468" y="5224265"/>
                  <a:pt x="5736732" y="5226758"/>
                </a:cubicBezTo>
                <a:cubicBezTo>
                  <a:pt x="5733567" y="5230209"/>
                  <a:pt x="5735765" y="5232318"/>
                  <a:pt x="5734358" y="5239798"/>
                </a:cubicBezTo>
                <a:lnTo>
                  <a:pt x="5734359" y="5239798"/>
                </a:lnTo>
                <a:lnTo>
                  <a:pt x="5738017" y="5240037"/>
                </a:lnTo>
                <a:lnTo>
                  <a:pt x="5740688" y="5241715"/>
                </a:lnTo>
                <a:lnTo>
                  <a:pt x="5740688" y="5241714"/>
                </a:lnTo>
                <a:lnTo>
                  <a:pt x="5740689" y="5241715"/>
                </a:lnTo>
                <a:cubicBezTo>
                  <a:pt x="5741216" y="5241715"/>
                  <a:pt x="5741656" y="5241140"/>
                  <a:pt x="5741919" y="5239798"/>
                </a:cubicBezTo>
                <a:cubicBezTo>
                  <a:pt x="5740161" y="5237688"/>
                  <a:pt x="5741743" y="5239222"/>
                  <a:pt x="5743062" y="5239798"/>
                </a:cubicBezTo>
                <a:cubicBezTo>
                  <a:pt x="5743590" y="5235962"/>
                  <a:pt x="5742271" y="5235004"/>
                  <a:pt x="5741919" y="5232511"/>
                </a:cubicBezTo>
                <a:cubicBezTo>
                  <a:pt x="5747106" y="5232319"/>
                  <a:pt x="5742183" y="5231168"/>
                  <a:pt x="5741919" y="5228675"/>
                </a:cubicBezTo>
                <a:lnTo>
                  <a:pt x="5749215" y="5228675"/>
                </a:lnTo>
                <a:lnTo>
                  <a:pt x="5751237" y="5229826"/>
                </a:lnTo>
                <a:lnTo>
                  <a:pt x="5751236" y="5229825"/>
                </a:lnTo>
                <a:lnTo>
                  <a:pt x="5751238" y="5229826"/>
                </a:lnTo>
                <a:lnTo>
                  <a:pt x="5750622" y="5226758"/>
                </a:lnTo>
                <a:lnTo>
                  <a:pt x="5755632" y="5228675"/>
                </a:lnTo>
                <a:lnTo>
                  <a:pt x="5755632" y="5228674"/>
                </a:lnTo>
                <a:lnTo>
                  <a:pt x="5755633" y="5228675"/>
                </a:lnTo>
                <a:cubicBezTo>
                  <a:pt x="5758974" y="5224648"/>
                  <a:pt x="5757392" y="5221197"/>
                  <a:pt x="5754403" y="5217745"/>
                </a:cubicBezTo>
                <a:cubicBezTo>
                  <a:pt x="5755633" y="5216786"/>
                  <a:pt x="5760908" y="5213526"/>
                  <a:pt x="5755633" y="5213909"/>
                </a:cubicBezTo>
                <a:lnTo>
                  <a:pt x="5755809" y="5213334"/>
                </a:lnTo>
                <a:cubicBezTo>
                  <a:pt x="5754578" y="5212567"/>
                  <a:pt x="5753172" y="5212567"/>
                  <a:pt x="5751853" y="5212759"/>
                </a:cubicBezTo>
                <a:lnTo>
                  <a:pt x="5751852" y="5212759"/>
                </a:lnTo>
                <a:lnTo>
                  <a:pt x="5750447" y="5212759"/>
                </a:lnTo>
                <a:lnTo>
                  <a:pt x="5750447" y="5211417"/>
                </a:lnTo>
                <a:cubicBezTo>
                  <a:pt x="5750359" y="5210074"/>
                  <a:pt x="5750447" y="5208157"/>
                  <a:pt x="5750622" y="5206622"/>
                </a:cubicBezTo>
                <a:lnTo>
                  <a:pt x="5750622" y="5206431"/>
                </a:lnTo>
                <a:cubicBezTo>
                  <a:pt x="5746930" y="5205855"/>
                  <a:pt x="5752996" y="5200486"/>
                  <a:pt x="5749216" y="5201061"/>
                </a:cubicBezTo>
                <a:cubicBezTo>
                  <a:pt x="5748161" y="5201828"/>
                  <a:pt x="5748051" y="5200294"/>
                  <a:pt x="5747644" y="5199335"/>
                </a:cubicBezTo>
                <a:lnTo>
                  <a:pt x="5747643" y="5199335"/>
                </a:lnTo>
                <a:lnTo>
                  <a:pt x="5744293" y="5201060"/>
                </a:lnTo>
                <a:lnTo>
                  <a:pt x="5744293" y="5197226"/>
                </a:lnTo>
                <a:cubicBezTo>
                  <a:pt x="5742359" y="5198952"/>
                  <a:pt x="5736908" y="5198952"/>
                  <a:pt x="5733216" y="5195500"/>
                </a:cubicBezTo>
                <a:close/>
                <a:moveTo>
                  <a:pt x="5161048" y="5173542"/>
                </a:moveTo>
                <a:cubicBezTo>
                  <a:pt x="5160191" y="5172632"/>
                  <a:pt x="5159510" y="5172200"/>
                  <a:pt x="5159070" y="5174981"/>
                </a:cubicBezTo>
                <a:cubicBezTo>
                  <a:pt x="5166104" y="5174022"/>
                  <a:pt x="5153707" y="5187638"/>
                  <a:pt x="5159070" y="5184378"/>
                </a:cubicBezTo>
                <a:lnTo>
                  <a:pt x="5159072" y="5184377"/>
                </a:lnTo>
                <a:lnTo>
                  <a:pt x="5159072" y="5184378"/>
                </a:lnTo>
                <a:lnTo>
                  <a:pt x="5160246" y="5184066"/>
                </a:lnTo>
                <a:lnTo>
                  <a:pt x="5160301" y="5189939"/>
                </a:lnTo>
                <a:lnTo>
                  <a:pt x="5160302" y="5189938"/>
                </a:lnTo>
                <a:lnTo>
                  <a:pt x="5160302" y="5189939"/>
                </a:lnTo>
                <a:lnTo>
                  <a:pt x="5164081" y="5187829"/>
                </a:lnTo>
                <a:lnTo>
                  <a:pt x="5164081" y="5193582"/>
                </a:lnTo>
                <a:lnTo>
                  <a:pt x="5162323" y="5194349"/>
                </a:lnTo>
                <a:lnTo>
                  <a:pt x="5164081" y="5195500"/>
                </a:lnTo>
                <a:cubicBezTo>
                  <a:pt x="5161708" y="5200102"/>
                  <a:pt x="5159510" y="5205855"/>
                  <a:pt x="5161708" y="5208348"/>
                </a:cubicBezTo>
                <a:lnTo>
                  <a:pt x="5161709" y="5208347"/>
                </a:lnTo>
                <a:lnTo>
                  <a:pt x="5161709" y="5208348"/>
                </a:lnTo>
                <a:lnTo>
                  <a:pt x="5166113" y="5206844"/>
                </a:lnTo>
                <a:lnTo>
                  <a:pt x="5170246" y="5210265"/>
                </a:lnTo>
                <a:cubicBezTo>
                  <a:pt x="5171581" y="5211727"/>
                  <a:pt x="5172875" y="5213261"/>
                  <a:pt x="5174132" y="5214118"/>
                </a:cubicBezTo>
                <a:lnTo>
                  <a:pt x="5174133" y="5214118"/>
                </a:lnTo>
                <a:lnTo>
                  <a:pt x="5174133" y="5214119"/>
                </a:lnTo>
                <a:lnTo>
                  <a:pt x="5177796" y="5213909"/>
                </a:lnTo>
                <a:lnTo>
                  <a:pt x="5178707" y="5218560"/>
                </a:lnTo>
                <a:lnTo>
                  <a:pt x="5178708" y="5218559"/>
                </a:lnTo>
                <a:lnTo>
                  <a:pt x="5178709" y="5218560"/>
                </a:lnTo>
                <a:cubicBezTo>
                  <a:pt x="5179467" y="5219662"/>
                  <a:pt x="5180346" y="5219854"/>
                  <a:pt x="5180346" y="5217745"/>
                </a:cubicBezTo>
                <a:lnTo>
                  <a:pt x="5180049" y="5216020"/>
                </a:lnTo>
                <a:lnTo>
                  <a:pt x="5182719" y="5217745"/>
                </a:lnTo>
                <a:lnTo>
                  <a:pt x="5182543" y="5219087"/>
                </a:lnTo>
                <a:lnTo>
                  <a:pt x="5182544" y="5219084"/>
                </a:lnTo>
                <a:lnTo>
                  <a:pt x="5182544" y="5219087"/>
                </a:lnTo>
                <a:cubicBezTo>
                  <a:pt x="5184478" y="5217745"/>
                  <a:pt x="5186324" y="5216402"/>
                  <a:pt x="5186500" y="5213142"/>
                </a:cubicBezTo>
                <a:lnTo>
                  <a:pt x="5186499" y="5213142"/>
                </a:lnTo>
                <a:cubicBezTo>
                  <a:pt x="5186235" y="5211800"/>
                  <a:pt x="5185641" y="5212567"/>
                  <a:pt x="5184795" y="5213382"/>
                </a:cubicBezTo>
                <a:lnTo>
                  <a:pt x="5181577" y="5213908"/>
                </a:lnTo>
                <a:lnTo>
                  <a:pt x="5180016" y="5209402"/>
                </a:lnTo>
                <a:cubicBezTo>
                  <a:pt x="5179049" y="5209402"/>
                  <a:pt x="5177972" y="5209978"/>
                  <a:pt x="5177797" y="5208348"/>
                </a:cubicBezTo>
                <a:cubicBezTo>
                  <a:pt x="5178148" y="5205280"/>
                  <a:pt x="5176654" y="5205088"/>
                  <a:pt x="5176566" y="5202787"/>
                </a:cubicBezTo>
                <a:lnTo>
                  <a:pt x="5180840" y="5201636"/>
                </a:lnTo>
                <a:lnTo>
                  <a:pt x="5184125" y="5202787"/>
                </a:lnTo>
                <a:lnTo>
                  <a:pt x="5184125" y="5202786"/>
                </a:lnTo>
                <a:lnTo>
                  <a:pt x="5184126" y="5202787"/>
                </a:lnTo>
                <a:cubicBezTo>
                  <a:pt x="5181753" y="5195884"/>
                  <a:pt x="5183863" y="5190706"/>
                  <a:pt x="5180522" y="5188021"/>
                </a:cubicBezTo>
                <a:lnTo>
                  <a:pt x="5180521" y="5188021"/>
                </a:lnTo>
                <a:lnTo>
                  <a:pt x="5180344" y="5188021"/>
                </a:lnTo>
                <a:cubicBezTo>
                  <a:pt x="5179113" y="5188213"/>
                  <a:pt x="5177796" y="5188213"/>
                  <a:pt x="5176741" y="5188405"/>
                </a:cubicBezTo>
                <a:cubicBezTo>
                  <a:pt x="5174983" y="5193391"/>
                  <a:pt x="5174630" y="5198568"/>
                  <a:pt x="5174191" y="5203938"/>
                </a:cubicBezTo>
                <a:lnTo>
                  <a:pt x="5173400" y="5204704"/>
                </a:lnTo>
                <a:lnTo>
                  <a:pt x="5172786" y="5203746"/>
                </a:lnTo>
                <a:cubicBezTo>
                  <a:pt x="5172786" y="5203746"/>
                  <a:pt x="5172786" y="5203554"/>
                  <a:pt x="5172786" y="5203554"/>
                </a:cubicBezTo>
                <a:cubicBezTo>
                  <a:pt x="5173225" y="5197993"/>
                  <a:pt x="5173753" y="5192432"/>
                  <a:pt x="5175775" y="5187062"/>
                </a:cubicBezTo>
                <a:lnTo>
                  <a:pt x="5175775" y="5186679"/>
                </a:lnTo>
                <a:lnTo>
                  <a:pt x="5176214" y="5186487"/>
                </a:lnTo>
                <a:cubicBezTo>
                  <a:pt x="5177357" y="5186104"/>
                  <a:pt x="5178764" y="5186104"/>
                  <a:pt x="5180170" y="5186104"/>
                </a:cubicBezTo>
                <a:cubicBezTo>
                  <a:pt x="5175071" y="5184186"/>
                  <a:pt x="5175247" y="5175748"/>
                  <a:pt x="5171643" y="5178816"/>
                </a:cubicBezTo>
                <a:lnTo>
                  <a:pt x="5171642" y="5178816"/>
                </a:lnTo>
                <a:cubicBezTo>
                  <a:pt x="5174542" y="5177858"/>
                  <a:pt x="5165664" y="5188021"/>
                  <a:pt x="5170410" y="5184378"/>
                </a:cubicBezTo>
                <a:lnTo>
                  <a:pt x="5170412" y="5184377"/>
                </a:lnTo>
                <a:lnTo>
                  <a:pt x="5170412" y="5184378"/>
                </a:lnTo>
                <a:lnTo>
                  <a:pt x="5172477" y="5183443"/>
                </a:lnTo>
                <a:lnTo>
                  <a:pt x="5174016" y="5187829"/>
                </a:lnTo>
                <a:cubicBezTo>
                  <a:pt x="5171818" y="5188692"/>
                  <a:pt x="5170631" y="5188692"/>
                  <a:pt x="5169488" y="5188955"/>
                </a:cubicBezTo>
                <a:lnTo>
                  <a:pt x="5165225" y="5191664"/>
                </a:lnTo>
                <a:lnTo>
                  <a:pt x="5166412" y="5187206"/>
                </a:lnTo>
                <a:lnTo>
                  <a:pt x="5162852" y="5182460"/>
                </a:lnTo>
                <a:lnTo>
                  <a:pt x="5166631" y="5184378"/>
                </a:lnTo>
                <a:lnTo>
                  <a:pt x="5166630" y="5184377"/>
                </a:lnTo>
                <a:lnTo>
                  <a:pt x="5166632" y="5184378"/>
                </a:lnTo>
                <a:cubicBezTo>
                  <a:pt x="5167159" y="5175173"/>
                  <a:pt x="5162940" y="5183227"/>
                  <a:pt x="5161709" y="5178816"/>
                </a:cubicBezTo>
                <a:cubicBezTo>
                  <a:pt x="5162764" y="5177858"/>
                  <a:pt x="5163819" y="5177091"/>
                  <a:pt x="5164083" y="5174981"/>
                </a:cubicBezTo>
                <a:cubicBezTo>
                  <a:pt x="5162940" y="5175844"/>
                  <a:pt x="5161907" y="5174453"/>
                  <a:pt x="5161050" y="5173542"/>
                </a:cubicBezTo>
                <a:lnTo>
                  <a:pt x="5161049" y="5173543"/>
                </a:lnTo>
                <a:close/>
                <a:moveTo>
                  <a:pt x="5809170" y="5167694"/>
                </a:moveTo>
                <a:cubicBezTo>
                  <a:pt x="5807236" y="5167119"/>
                  <a:pt x="5807148" y="5169228"/>
                  <a:pt x="5805654" y="5169420"/>
                </a:cubicBezTo>
                <a:cubicBezTo>
                  <a:pt x="5805302" y="5170187"/>
                  <a:pt x="5804950" y="5170954"/>
                  <a:pt x="5804774" y="5171913"/>
                </a:cubicBezTo>
                <a:cubicBezTo>
                  <a:pt x="5806005" y="5173831"/>
                  <a:pt x="5807763" y="5174788"/>
                  <a:pt x="5809610" y="5175748"/>
                </a:cubicBezTo>
                <a:cubicBezTo>
                  <a:pt x="5810049" y="5175940"/>
                  <a:pt x="5810489" y="5176324"/>
                  <a:pt x="5810928" y="5176515"/>
                </a:cubicBezTo>
                <a:lnTo>
                  <a:pt x="5810928" y="5176514"/>
                </a:lnTo>
                <a:lnTo>
                  <a:pt x="5810929" y="5176515"/>
                </a:lnTo>
                <a:cubicBezTo>
                  <a:pt x="5810841" y="5174022"/>
                  <a:pt x="5811545" y="5172105"/>
                  <a:pt x="5812336" y="5170379"/>
                </a:cubicBezTo>
                <a:lnTo>
                  <a:pt x="5812335" y="5170379"/>
                </a:lnTo>
                <a:lnTo>
                  <a:pt x="5810577" y="5171337"/>
                </a:lnTo>
                <a:lnTo>
                  <a:pt x="5809171" y="5167694"/>
                </a:lnTo>
                <a:close/>
                <a:moveTo>
                  <a:pt x="5159587" y="5140319"/>
                </a:moveTo>
                <a:cubicBezTo>
                  <a:pt x="5158939" y="5139936"/>
                  <a:pt x="5158367" y="5139984"/>
                  <a:pt x="5157928" y="5141614"/>
                </a:cubicBezTo>
                <a:cubicBezTo>
                  <a:pt x="5158630" y="5141806"/>
                  <a:pt x="5159247" y="5142765"/>
                  <a:pt x="5159950" y="5142956"/>
                </a:cubicBezTo>
                <a:lnTo>
                  <a:pt x="5159950" y="5142955"/>
                </a:lnTo>
                <a:lnTo>
                  <a:pt x="5159951" y="5142956"/>
                </a:lnTo>
                <a:cubicBezTo>
                  <a:pt x="5160566" y="5143340"/>
                  <a:pt x="5161269" y="5143340"/>
                  <a:pt x="5161709" y="5141614"/>
                </a:cubicBezTo>
                <a:cubicBezTo>
                  <a:pt x="5160962" y="5141518"/>
                  <a:pt x="5160237" y="5140703"/>
                  <a:pt x="5159588" y="5140319"/>
                </a:cubicBezTo>
                <a:lnTo>
                  <a:pt x="5159588" y="5140320"/>
                </a:lnTo>
                <a:close/>
                <a:moveTo>
                  <a:pt x="5507647" y="5137434"/>
                </a:moveTo>
                <a:lnTo>
                  <a:pt x="5507648" y="5137435"/>
                </a:lnTo>
                <a:lnTo>
                  <a:pt x="5507647" y="5137435"/>
                </a:lnTo>
                <a:close/>
                <a:moveTo>
                  <a:pt x="5547284" y="5136053"/>
                </a:moveTo>
                <a:cubicBezTo>
                  <a:pt x="5547196" y="5138546"/>
                  <a:pt x="5544998" y="5137779"/>
                  <a:pt x="5544647" y="5139888"/>
                </a:cubicBezTo>
                <a:cubicBezTo>
                  <a:pt x="5546581" y="5140272"/>
                  <a:pt x="5545526" y="5143915"/>
                  <a:pt x="5544647" y="5145449"/>
                </a:cubicBezTo>
                <a:cubicBezTo>
                  <a:pt x="5546800" y="5145641"/>
                  <a:pt x="5547767" y="5147175"/>
                  <a:pt x="5548503" y="5147894"/>
                </a:cubicBezTo>
                <a:lnTo>
                  <a:pt x="5548504" y="5147894"/>
                </a:lnTo>
                <a:lnTo>
                  <a:pt x="5550976" y="5145450"/>
                </a:lnTo>
                <a:lnTo>
                  <a:pt x="5550976" y="5151011"/>
                </a:lnTo>
                <a:cubicBezTo>
                  <a:pt x="5549570" y="5151394"/>
                  <a:pt x="5547460" y="5150627"/>
                  <a:pt x="5547284" y="5152736"/>
                </a:cubicBezTo>
                <a:cubicBezTo>
                  <a:pt x="5549218" y="5153887"/>
                  <a:pt x="5549921" y="5154079"/>
                  <a:pt x="5550625" y="5153695"/>
                </a:cubicBezTo>
                <a:lnTo>
                  <a:pt x="5550625" y="5153694"/>
                </a:lnTo>
                <a:lnTo>
                  <a:pt x="5550626" y="5153695"/>
                </a:lnTo>
                <a:cubicBezTo>
                  <a:pt x="5551329" y="5153312"/>
                  <a:pt x="5551944" y="5152353"/>
                  <a:pt x="5553439" y="5151011"/>
                </a:cubicBezTo>
                <a:cubicBezTo>
                  <a:pt x="5554318" y="5145258"/>
                  <a:pt x="5550098" y="5147367"/>
                  <a:pt x="5550977" y="5141614"/>
                </a:cubicBezTo>
                <a:lnTo>
                  <a:pt x="5550976" y="5141615"/>
                </a:lnTo>
                <a:lnTo>
                  <a:pt x="5550976" y="5141614"/>
                </a:lnTo>
                <a:lnTo>
                  <a:pt x="5547285" y="5145447"/>
                </a:lnTo>
                <a:lnTo>
                  <a:pt x="5547680" y="5139169"/>
                </a:lnTo>
                <a:cubicBezTo>
                  <a:pt x="5548230" y="5137443"/>
                  <a:pt x="5548647" y="5136244"/>
                  <a:pt x="5547285" y="5136053"/>
                </a:cubicBezTo>
                <a:lnTo>
                  <a:pt x="5547284" y="5136054"/>
                </a:lnTo>
                <a:close/>
                <a:moveTo>
                  <a:pt x="5509746" y="5134327"/>
                </a:moveTo>
                <a:cubicBezTo>
                  <a:pt x="5509043" y="5138546"/>
                  <a:pt x="5507724" y="5132026"/>
                  <a:pt x="5505966" y="5136053"/>
                </a:cubicBezTo>
                <a:lnTo>
                  <a:pt x="5507647" y="5137435"/>
                </a:lnTo>
                <a:lnTo>
                  <a:pt x="5504823" y="5141614"/>
                </a:lnTo>
                <a:cubicBezTo>
                  <a:pt x="5507724" y="5141039"/>
                  <a:pt x="5509483" y="5141998"/>
                  <a:pt x="5510977" y="5143723"/>
                </a:cubicBezTo>
                <a:lnTo>
                  <a:pt x="5510977" y="5143722"/>
                </a:lnTo>
                <a:lnTo>
                  <a:pt x="5510978" y="5143723"/>
                </a:lnTo>
                <a:cubicBezTo>
                  <a:pt x="5511593" y="5140272"/>
                  <a:pt x="5510538" y="5139313"/>
                  <a:pt x="5509231" y="5138738"/>
                </a:cubicBezTo>
                <a:lnTo>
                  <a:pt x="5507648" y="5137435"/>
                </a:lnTo>
                <a:lnTo>
                  <a:pt x="5509747" y="5134327"/>
                </a:lnTo>
                <a:lnTo>
                  <a:pt x="5509745" y="5134328"/>
                </a:lnTo>
                <a:close/>
                <a:moveTo>
                  <a:pt x="5741127" y="5125889"/>
                </a:moveTo>
                <a:lnTo>
                  <a:pt x="5741918" y="5128766"/>
                </a:lnTo>
                <a:cubicBezTo>
                  <a:pt x="5741479" y="5128766"/>
                  <a:pt x="5740951" y="5128766"/>
                  <a:pt x="5740512" y="5128766"/>
                </a:cubicBezTo>
                <a:lnTo>
                  <a:pt x="5739369" y="5136052"/>
                </a:lnTo>
                <a:lnTo>
                  <a:pt x="5737524" y="5135286"/>
                </a:lnTo>
                <a:lnTo>
                  <a:pt x="5737523" y="5135286"/>
                </a:lnTo>
                <a:lnTo>
                  <a:pt x="5738138" y="5138162"/>
                </a:lnTo>
                <a:cubicBezTo>
                  <a:pt x="5736380" y="5137971"/>
                  <a:pt x="5734622" y="5137779"/>
                  <a:pt x="5734358" y="5139888"/>
                </a:cubicBezTo>
                <a:cubicBezTo>
                  <a:pt x="5735413" y="5139505"/>
                  <a:pt x="5735501" y="5140463"/>
                  <a:pt x="5735589" y="5141614"/>
                </a:cubicBezTo>
                <a:lnTo>
                  <a:pt x="5734358" y="5141614"/>
                </a:lnTo>
                <a:lnTo>
                  <a:pt x="5734358" y="5143723"/>
                </a:lnTo>
                <a:cubicBezTo>
                  <a:pt x="5733918" y="5143723"/>
                  <a:pt x="5733567" y="5143723"/>
                  <a:pt x="5733215" y="5143723"/>
                </a:cubicBezTo>
                <a:cubicBezTo>
                  <a:pt x="5732512" y="5147751"/>
                  <a:pt x="5735413" y="5146025"/>
                  <a:pt x="5735589" y="5149093"/>
                </a:cubicBezTo>
                <a:cubicBezTo>
                  <a:pt x="5734094" y="5149476"/>
                  <a:pt x="5734885" y="5151011"/>
                  <a:pt x="5735589" y="5151011"/>
                </a:cubicBezTo>
                <a:lnTo>
                  <a:pt x="5735590" y="5151010"/>
                </a:lnTo>
                <a:lnTo>
                  <a:pt x="5735590" y="5151011"/>
                </a:lnTo>
                <a:lnTo>
                  <a:pt x="5737248" y="5149716"/>
                </a:lnTo>
                <a:lnTo>
                  <a:pt x="5739369" y="5151011"/>
                </a:lnTo>
                <a:lnTo>
                  <a:pt x="5739369" y="5151010"/>
                </a:lnTo>
                <a:lnTo>
                  <a:pt x="5739370" y="5151011"/>
                </a:lnTo>
                <a:cubicBezTo>
                  <a:pt x="5739897" y="5147175"/>
                  <a:pt x="5738491" y="5146216"/>
                  <a:pt x="5738139" y="5143723"/>
                </a:cubicBezTo>
                <a:lnTo>
                  <a:pt x="5739897" y="5142573"/>
                </a:lnTo>
                <a:lnTo>
                  <a:pt x="5738139" y="5141614"/>
                </a:lnTo>
                <a:lnTo>
                  <a:pt x="5739370" y="5138162"/>
                </a:lnTo>
                <a:lnTo>
                  <a:pt x="5741127" y="5138929"/>
                </a:lnTo>
                <a:lnTo>
                  <a:pt x="5741126" y="5138928"/>
                </a:lnTo>
                <a:lnTo>
                  <a:pt x="5741128" y="5138929"/>
                </a:lnTo>
                <a:lnTo>
                  <a:pt x="5740513" y="5136053"/>
                </a:lnTo>
                <a:cubicBezTo>
                  <a:pt x="5742711" y="5134135"/>
                  <a:pt x="5748073" y="5128766"/>
                  <a:pt x="5743062" y="5126848"/>
                </a:cubicBezTo>
                <a:lnTo>
                  <a:pt x="5741128" y="5125889"/>
                </a:lnTo>
                <a:close/>
                <a:moveTo>
                  <a:pt x="6415578" y="5108247"/>
                </a:moveTo>
                <a:cubicBezTo>
                  <a:pt x="6414435" y="5111507"/>
                  <a:pt x="6410479" y="5110740"/>
                  <a:pt x="6411797" y="5117643"/>
                </a:cubicBezTo>
                <a:cubicBezTo>
                  <a:pt x="6417600" y="5115534"/>
                  <a:pt x="6409688" y="5125314"/>
                  <a:pt x="6414435" y="5126848"/>
                </a:cubicBezTo>
                <a:lnTo>
                  <a:pt x="6414436" y="5126846"/>
                </a:lnTo>
                <a:lnTo>
                  <a:pt x="6414436" y="5126848"/>
                </a:lnTo>
                <a:cubicBezTo>
                  <a:pt x="6414700" y="5117068"/>
                  <a:pt x="6421996" y="5123780"/>
                  <a:pt x="6420765" y="5113808"/>
                </a:cubicBezTo>
                <a:cubicBezTo>
                  <a:pt x="6417249" y="5119369"/>
                  <a:pt x="6420414" y="5108631"/>
                  <a:pt x="6415579" y="5108247"/>
                </a:cubicBezTo>
                <a:close/>
                <a:moveTo>
                  <a:pt x="5170410" y="5106522"/>
                </a:moveTo>
                <a:lnTo>
                  <a:pt x="5169048" y="5110859"/>
                </a:lnTo>
                <a:lnTo>
                  <a:pt x="5166632" y="5110165"/>
                </a:lnTo>
                <a:cubicBezTo>
                  <a:pt x="5166720" y="5109973"/>
                  <a:pt x="5166632" y="5109781"/>
                  <a:pt x="5166632" y="5109781"/>
                </a:cubicBezTo>
                <a:close/>
                <a:moveTo>
                  <a:pt x="5806796" y="5104795"/>
                </a:moveTo>
                <a:cubicBezTo>
                  <a:pt x="5802928" y="5103453"/>
                  <a:pt x="5803104" y="5107863"/>
                  <a:pt x="5799236" y="5106521"/>
                </a:cubicBezTo>
                <a:lnTo>
                  <a:pt x="5795456" y="5115725"/>
                </a:lnTo>
                <a:lnTo>
                  <a:pt x="5791226" y="5111698"/>
                </a:lnTo>
                <a:cubicBezTo>
                  <a:pt x="5789567" y="5111075"/>
                  <a:pt x="5787237" y="5110548"/>
                  <a:pt x="5782974" y="5108247"/>
                </a:cubicBezTo>
                <a:lnTo>
                  <a:pt x="5782973" y="5108247"/>
                </a:lnTo>
                <a:cubicBezTo>
                  <a:pt x="5783676" y="5112466"/>
                  <a:pt x="5780687" y="5110931"/>
                  <a:pt x="5780599" y="5113808"/>
                </a:cubicBezTo>
                <a:cubicBezTo>
                  <a:pt x="5780994" y="5115438"/>
                  <a:pt x="5781895" y="5118650"/>
                  <a:pt x="5782543" y="5121478"/>
                </a:cubicBezTo>
                <a:lnTo>
                  <a:pt x="5782972" y="5126846"/>
                </a:lnTo>
                <a:lnTo>
                  <a:pt x="5781083" y="5123660"/>
                </a:lnTo>
                <a:lnTo>
                  <a:pt x="5781082" y="5123660"/>
                </a:lnTo>
                <a:cubicBezTo>
                  <a:pt x="5780445" y="5122389"/>
                  <a:pt x="5779807" y="5121862"/>
                  <a:pt x="5779192" y="5124931"/>
                </a:cubicBezTo>
                <a:cubicBezTo>
                  <a:pt x="5781654" y="5133176"/>
                  <a:pt x="5787368" y="5125506"/>
                  <a:pt x="5789302" y="5134327"/>
                </a:cubicBezTo>
                <a:cubicBezTo>
                  <a:pt x="5781654" y="5133943"/>
                  <a:pt x="5789390" y="5135478"/>
                  <a:pt x="5789302" y="5139888"/>
                </a:cubicBezTo>
                <a:cubicBezTo>
                  <a:pt x="5789302" y="5140463"/>
                  <a:pt x="5786225" y="5142189"/>
                  <a:pt x="5785610" y="5143532"/>
                </a:cubicBezTo>
                <a:cubicBezTo>
                  <a:pt x="5785610" y="5143340"/>
                  <a:pt x="5785698" y="5143340"/>
                  <a:pt x="5785610" y="5143723"/>
                </a:cubicBezTo>
                <a:cubicBezTo>
                  <a:pt x="5785434" y="5145066"/>
                  <a:pt x="5783236" y="5154846"/>
                  <a:pt x="5782973" y="5156572"/>
                </a:cubicBezTo>
                <a:cubicBezTo>
                  <a:pt x="5782973" y="5156764"/>
                  <a:pt x="5785522" y="5158488"/>
                  <a:pt x="5785610" y="5160024"/>
                </a:cubicBezTo>
                <a:cubicBezTo>
                  <a:pt x="5785346" y="5160215"/>
                  <a:pt x="5784203" y="5163667"/>
                  <a:pt x="5783588" y="5165776"/>
                </a:cubicBezTo>
                <a:cubicBezTo>
                  <a:pt x="5783764" y="5167119"/>
                  <a:pt x="5783500" y="5172296"/>
                  <a:pt x="5781830" y="5171338"/>
                </a:cubicBezTo>
                <a:cubicBezTo>
                  <a:pt x="5784379" y="5172488"/>
                  <a:pt x="5784379" y="5174214"/>
                  <a:pt x="5782973" y="5176899"/>
                </a:cubicBezTo>
                <a:lnTo>
                  <a:pt x="5782974" y="5176898"/>
                </a:lnTo>
                <a:lnTo>
                  <a:pt x="5782974" y="5176899"/>
                </a:lnTo>
                <a:cubicBezTo>
                  <a:pt x="5784995" y="5177762"/>
                  <a:pt x="5785632" y="5176563"/>
                  <a:pt x="5786072" y="5175053"/>
                </a:cubicBezTo>
                <a:lnTo>
                  <a:pt x="5787984" y="5171339"/>
                </a:lnTo>
                <a:lnTo>
                  <a:pt x="5789302" y="5174981"/>
                </a:lnTo>
                <a:lnTo>
                  <a:pt x="5784204" y="5180541"/>
                </a:lnTo>
                <a:lnTo>
                  <a:pt x="5784204" y="5180542"/>
                </a:lnTo>
                <a:lnTo>
                  <a:pt x="5803016" y="5174981"/>
                </a:lnTo>
                <a:lnTo>
                  <a:pt x="5803829" y="5192168"/>
                </a:lnTo>
                <a:cubicBezTo>
                  <a:pt x="5802225" y="5197561"/>
                  <a:pt x="5799719" y="5202499"/>
                  <a:pt x="5799236" y="5206622"/>
                </a:cubicBezTo>
                <a:lnTo>
                  <a:pt x="5799237" y="5206620"/>
                </a:lnTo>
                <a:lnTo>
                  <a:pt x="5799237" y="5206622"/>
                </a:lnTo>
                <a:lnTo>
                  <a:pt x="5801621" y="5204249"/>
                </a:lnTo>
                <a:lnTo>
                  <a:pt x="5805390" y="5208348"/>
                </a:lnTo>
                <a:lnTo>
                  <a:pt x="5805390" y="5208347"/>
                </a:lnTo>
                <a:lnTo>
                  <a:pt x="5805391" y="5208348"/>
                </a:lnTo>
                <a:cubicBezTo>
                  <a:pt x="5804863" y="5205376"/>
                  <a:pt x="5805347" y="5203937"/>
                  <a:pt x="5806193" y="5203050"/>
                </a:cubicBezTo>
                <a:lnTo>
                  <a:pt x="5809170" y="5201061"/>
                </a:lnTo>
                <a:lnTo>
                  <a:pt x="5811994" y="5204225"/>
                </a:lnTo>
                <a:lnTo>
                  <a:pt x="5811995" y="5204225"/>
                </a:lnTo>
                <a:lnTo>
                  <a:pt x="5816730" y="5202787"/>
                </a:lnTo>
                <a:lnTo>
                  <a:pt x="5816730" y="5208348"/>
                </a:lnTo>
                <a:lnTo>
                  <a:pt x="5816731" y="5208347"/>
                </a:lnTo>
                <a:lnTo>
                  <a:pt x="5816731" y="5208348"/>
                </a:lnTo>
                <a:cubicBezTo>
                  <a:pt x="5818489" y="5206814"/>
                  <a:pt x="5820687" y="5206047"/>
                  <a:pt x="5822709" y="5207581"/>
                </a:cubicBezTo>
                <a:lnTo>
                  <a:pt x="5822885" y="5206622"/>
                </a:lnTo>
                <a:cubicBezTo>
                  <a:pt x="5824555" y="5202020"/>
                  <a:pt x="5826841" y="5209882"/>
                  <a:pt x="5828072" y="5204705"/>
                </a:cubicBezTo>
                <a:cubicBezTo>
                  <a:pt x="5826929" y="5203938"/>
                  <a:pt x="5825698" y="5202979"/>
                  <a:pt x="5825434" y="5201061"/>
                </a:cubicBezTo>
                <a:cubicBezTo>
                  <a:pt x="5826489" y="5202212"/>
                  <a:pt x="5828863" y="5203938"/>
                  <a:pt x="5829215" y="5201061"/>
                </a:cubicBezTo>
                <a:cubicBezTo>
                  <a:pt x="5826489" y="5195500"/>
                  <a:pt x="5822270" y="5200486"/>
                  <a:pt x="5820511" y="5197226"/>
                </a:cubicBezTo>
                <a:cubicBezTo>
                  <a:pt x="5823500" y="5196075"/>
                  <a:pt x="5816292" y="5193774"/>
                  <a:pt x="5820511" y="5189939"/>
                </a:cubicBezTo>
                <a:cubicBezTo>
                  <a:pt x="5817171" y="5190514"/>
                  <a:pt x="5817259" y="5186104"/>
                  <a:pt x="5816731" y="5182460"/>
                </a:cubicBezTo>
                <a:cubicBezTo>
                  <a:pt x="5814973" y="5182652"/>
                  <a:pt x="5813127" y="5182652"/>
                  <a:pt x="5812951" y="5180542"/>
                </a:cubicBezTo>
                <a:lnTo>
                  <a:pt x="5814182" y="5180542"/>
                </a:lnTo>
                <a:lnTo>
                  <a:pt x="5814182" y="5178816"/>
                </a:lnTo>
                <a:cubicBezTo>
                  <a:pt x="5815588" y="5178433"/>
                  <a:pt x="5815325" y="5175365"/>
                  <a:pt x="5815501" y="5173255"/>
                </a:cubicBezTo>
                <a:lnTo>
                  <a:pt x="5815500" y="5173255"/>
                </a:lnTo>
                <a:lnTo>
                  <a:pt x="5815499" y="5173255"/>
                </a:lnTo>
                <a:lnTo>
                  <a:pt x="5811983" y="5173255"/>
                </a:lnTo>
                <a:lnTo>
                  <a:pt x="5811192" y="5176707"/>
                </a:lnTo>
                <a:lnTo>
                  <a:pt x="5811193" y="5176707"/>
                </a:lnTo>
                <a:lnTo>
                  <a:pt x="5811368" y="5176707"/>
                </a:lnTo>
                <a:lnTo>
                  <a:pt x="5811719" y="5177858"/>
                </a:lnTo>
                <a:cubicBezTo>
                  <a:pt x="5811719" y="5177858"/>
                  <a:pt x="5811807" y="5178049"/>
                  <a:pt x="5811719" y="5178241"/>
                </a:cubicBezTo>
                <a:cubicBezTo>
                  <a:pt x="5811807" y="5178241"/>
                  <a:pt x="5811719" y="5178433"/>
                  <a:pt x="5811719" y="5178433"/>
                </a:cubicBezTo>
                <a:lnTo>
                  <a:pt x="5810752" y="5178815"/>
                </a:lnTo>
                <a:lnTo>
                  <a:pt x="5809171" y="5177858"/>
                </a:lnTo>
                <a:cubicBezTo>
                  <a:pt x="5807061" y="5176515"/>
                  <a:pt x="5804863" y="5175556"/>
                  <a:pt x="5803457" y="5172872"/>
                </a:cubicBezTo>
                <a:lnTo>
                  <a:pt x="5803193" y="5172488"/>
                </a:lnTo>
                <a:lnTo>
                  <a:pt x="5803193" y="5172105"/>
                </a:lnTo>
                <a:cubicBezTo>
                  <a:pt x="5803369" y="5170379"/>
                  <a:pt x="5803896" y="5169036"/>
                  <a:pt x="5804424" y="5167886"/>
                </a:cubicBezTo>
                <a:cubicBezTo>
                  <a:pt x="5804424" y="5167694"/>
                  <a:pt x="5804600" y="5167694"/>
                  <a:pt x="5804600" y="5167694"/>
                </a:cubicBezTo>
                <a:lnTo>
                  <a:pt x="5804599" y="5167694"/>
                </a:lnTo>
                <a:lnTo>
                  <a:pt x="5804598" y="5167694"/>
                </a:lnTo>
                <a:lnTo>
                  <a:pt x="5804248" y="5167694"/>
                </a:lnTo>
                <a:lnTo>
                  <a:pt x="5803017" y="5160215"/>
                </a:lnTo>
                <a:cubicBezTo>
                  <a:pt x="5797303" y="5162708"/>
                  <a:pt x="5799413" y="5147367"/>
                  <a:pt x="5795457" y="5152736"/>
                </a:cubicBezTo>
                <a:cubicBezTo>
                  <a:pt x="5796248" y="5145641"/>
                  <a:pt x="5796600" y="5145258"/>
                  <a:pt x="5794314" y="5139888"/>
                </a:cubicBezTo>
                <a:cubicBezTo>
                  <a:pt x="5797215" y="5136915"/>
                  <a:pt x="5798753" y="5135333"/>
                  <a:pt x="5799270" y="5133655"/>
                </a:cubicBezTo>
                <a:lnTo>
                  <a:pt x="5798094" y="5126848"/>
                </a:lnTo>
                <a:lnTo>
                  <a:pt x="5800752" y="5128718"/>
                </a:lnTo>
                <a:lnTo>
                  <a:pt x="5800752" y="5128717"/>
                </a:lnTo>
                <a:lnTo>
                  <a:pt x="5800753" y="5128718"/>
                </a:lnTo>
                <a:cubicBezTo>
                  <a:pt x="5801874" y="5129245"/>
                  <a:pt x="5802929" y="5129149"/>
                  <a:pt x="5803017" y="5126848"/>
                </a:cubicBezTo>
                <a:cubicBezTo>
                  <a:pt x="5800863" y="5126848"/>
                  <a:pt x="5799808" y="5125026"/>
                  <a:pt x="5799644" y="5122964"/>
                </a:cubicBezTo>
                <a:lnTo>
                  <a:pt x="5801610" y="5117644"/>
                </a:lnTo>
                <a:lnTo>
                  <a:pt x="5803016" y="5123205"/>
                </a:lnTo>
                <a:lnTo>
                  <a:pt x="5803016" y="5123202"/>
                </a:lnTo>
                <a:lnTo>
                  <a:pt x="5803017" y="5123205"/>
                </a:lnTo>
                <a:cubicBezTo>
                  <a:pt x="5804775" y="5115534"/>
                  <a:pt x="5802402" y="5117835"/>
                  <a:pt x="5806797" y="5115726"/>
                </a:cubicBezTo>
                <a:cubicBezTo>
                  <a:pt x="5805039" y="5111315"/>
                  <a:pt x="5804863" y="5111123"/>
                  <a:pt x="5803017" y="5110165"/>
                </a:cubicBezTo>
                <a:lnTo>
                  <a:pt x="5805390" y="5106521"/>
                </a:lnTo>
                <a:lnTo>
                  <a:pt x="5806389" y="5107456"/>
                </a:lnTo>
                <a:lnTo>
                  <a:pt x="5806389" y="5107455"/>
                </a:lnTo>
                <a:lnTo>
                  <a:pt x="5806390" y="5107456"/>
                </a:lnTo>
                <a:cubicBezTo>
                  <a:pt x="5806665" y="5106904"/>
                  <a:pt x="5806841" y="5105754"/>
                  <a:pt x="5806797" y="5104795"/>
                </a:cubicBezTo>
                <a:close/>
                <a:moveTo>
                  <a:pt x="5216828" y="5094248"/>
                </a:moveTo>
                <a:cubicBezTo>
                  <a:pt x="5215070" y="5096166"/>
                  <a:pt x="5213575" y="5099234"/>
                  <a:pt x="5212257" y="5102111"/>
                </a:cubicBezTo>
                <a:cubicBezTo>
                  <a:pt x="5212169" y="5102494"/>
                  <a:pt x="5212081" y="5102878"/>
                  <a:pt x="5211905" y="5103069"/>
                </a:cubicBezTo>
                <a:lnTo>
                  <a:pt x="5211906" y="5103068"/>
                </a:lnTo>
                <a:lnTo>
                  <a:pt x="5211906" y="5103069"/>
                </a:lnTo>
                <a:lnTo>
                  <a:pt x="5212697" y="5102686"/>
                </a:lnTo>
                <a:lnTo>
                  <a:pt x="5216378" y="5099737"/>
                </a:lnTo>
                <a:lnTo>
                  <a:pt x="5220257" y="5100960"/>
                </a:lnTo>
                <a:lnTo>
                  <a:pt x="5220257" y="5100959"/>
                </a:lnTo>
                <a:lnTo>
                  <a:pt x="5220258" y="5100960"/>
                </a:lnTo>
                <a:cubicBezTo>
                  <a:pt x="5221137" y="5095974"/>
                  <a:pt x="5217620" y="5097316"/>
                  <a:pt x="5216477" y="5095399"/>
                </a:cubicBezTo>
                <a:lnTo>
                  <a:pt x="5216829" y="5094248"/>
                </a:lnTo>
                <a:lnTo>
                  <a:pt x="5216827" y="5094251"/>
                </a:lnTo>
                <a:close/>
                <a:moveTo>
                  <a:pt x="5402040" y="5091859"/>
                </a:moveTo>
                <a:lnTo>
                  <a:pt x="5402041" y="5091860"/>
                </a:lnTo>
                <a:lnTo>
                  <a:pt x="5402040" y="5091860"/>
                </a:lnTo>
                <a:close/>
                <a:moveTo>
                  <a:pt x="5401177" y="5089838"/>
                </a:moveTo>
                <a:lnTo>
                  <a:pt x="5402040" y="5091860"/>
                </a:lnTo>
                <a:lnTo>
                  <a:pt x="5400034" y="5093481"/>
                </a:lnTo>
                <a:cubicBezTo>
                  <a:pt x="5400737" y="5093481"/>
                  <a:pt x="5401440" y="5093865"/>
                  <a:pt x="5401177" y="5095399"/>
                </a:cubicBezTo>
                <a:lnTo>
                  <a:pt x="5401178" y="5095399"/>
                </a:lnTo>
                <a:cubicBezTo>
                  <a:pt x="5402057" y="5095399"/>
                  <a:pt x="5402760" y="5095399"/>
                  <a:pt x="5403551" y="5095399"/>
                </a:cubicBezTo>
                <a:lnTo>
                  <a:pt x="5402041" y="5091860"/>
                </a:lnTo>
                <a:lnTo>
                  <a:pt x="5402408" y="5091563"/>
                </a:lnTo>
                <a:cubicBezTo>
                  <a:pt x="5402584" y="5090029"/>
                  <a:pt x="5401969" y="5090029"/>
                  <a:pt x="5401178" y="5089838"/>
                </a:cubicBezTo>
                <a:lnTo>
                  <a:pt x="5401179" y="5089841"/>
                </a:lnTo>
                <a:close/>
                <a:moveTo>
                  <a:pt x="5464912" y="5071236"/>
                </a:moveTo>
                <a:cubicBezTo>
                  <a:pt x="5467637" y="5071428"/>
                  <a:pt x="5463242" y="5075839"/>
                  <a:pt x="5464912" y="5080633"/>
                </a:cubicBezTo>
                <a:lnTo>
                  <a:pt x="5464913" y="5080633"/>
                </a:lnTo>
                <a:cubicBezTo>
                  <a:pt x="5466144" y="5080633"/>
                  <a:pt x="5467199" y="5080633"/>
                  <a:pt x="5468429" y="5080633"/>
                </a:cubicBezTo>
                <a:cubicBezTo>
                  <a:pt x="5468429" y="5077948"/>
                  <a:pt x="5469220" y="5076414"/>
                  <a:pt x="5469836" y="5075072"/>
                </a:cubicBezTo>
                <a:cubicBezTo>
                  <a:pt x="5466319" y="5077565"/>
                  <a:pt x="5466759" y="5065100"/>
                  <a:pt x="5464913" y="5071236"/>
                </a:cubicBezTo>
                <a:close/>
                <a:moveTo>
                  <a:pt x="5226015" y="5068448"/>
                </a:moveTo>
                <a:lnTo>
                  <a:pt x="5224775" y="5069191"/>
                </a:lnTo>
                <a:lnTo>
                  <a:pt x="5225180" y="5069702"/>
                </a:lnTo>
                <a:lnTo>
                  <a:pt x="5225180" y="5069701"/>
                </a:lnTo>
                <a:lnTo>
                  <a:pt x="5225181" y="5069702"/>
                </a:lnTo>
                <a:lnTo>
                  <a:pt x="5226016" y="5068448"/>
                </a:lnTo>
                <a:lnTo>
                  <a:pt x="5226014" y="5068449"/>
                </a:lnTo>
                <a:close/>
                <a:moveTo>
                  <a:pt x="5186323" y="5063949"/>
                </a:moveTo>
                <a:cubicBezTo>
                  <a:pt x="5185092" y="5064525"/>
                  <a:pt x="5184564" y="5066441"/>
                  <a:pt x="5183949" y="5069319"/>
                </a:cubicBezTo>
                <a:cubicBezTo>
                  <a:pt x="5183774" y="5069702"/>
                  <a:pt x="5183862" y="5070086"/>
                  <a:pt x="5183685" y="5070661"/>
                </a:cubicBezTo>
                <a:cubicBezTo>
                  <a:pt x="5183774" y="5070661"/>
                  <a:pt x="5183685" y="5070853"/>
                  <a:pt x="5183685" y="5071045"/>
                </a:cubicBezTo>
                <a:cubicBezTo>
                  <a:pt x="5183685" y="5071428"/>
                  <a:pt x="5183510" y="5071620"/>
                  <a:pt x="5183334" y="5072003"/>
                </a:cubicBezTo>
                <a:cubicBezTo>
                  <a:pt x="5183598" y="5072387"/>
                  <a:pt x="5184036" y="5072770"/>
                  <a:pt x="5184301" y="5072962"/>
                </a:cubicBezTo>
                <a:cubicBezTo>
                  <a:pt x="5184653" y="5074688"/>
                  <a:pt x="5184741" y="5076222"/>
                  <a:pt x="5184741" y="5077756"/>
                </a:cubicBezTo>
                <a:lnTo>
                  <a:pt x="5184741" y="5077752"/>
                </a:lnTo>
                <a:lnTo>
                  <a:pt x="5184742" y="5077756"/>
                </a:lnTo>
                <a:lnTo>
                  <a:pt x="5185269" y="5075072"/>
                </a:lnTo>
                <a:lnTo>
                  <a:pt x="5186500" y="5073154"/>
                </a:lnTo>
                <a:lnTo>
                  <a:pt x="5188982" y="5074232"/>
                </a:lnTo>
                <a:lnTo>
                  <a:pt x="5188983" y="5074232"/>
                </a:lnTo>
                <a:cubicBezTo>
                  <a:pt x="5189599" y="5074688"/>
                  <a:pt x="5190016" y="5074784"/>
                  <a:pt x="5190280" y="5073154"/>
                </a:cubicBezTo>
                <a:cubicBezTo>
                  <a:pt x="5189049" y="5071428"/>
                  <a:pt x="5187731" y="5069510"/>
                  <a:pt x="5186500" y="5067593"/>
                </a:cubicBezTo>
                <a:cubicBezTo>
                  <a:pt x="5187555" y="5067976"/>
                  <a:pt x="5187818" y="5067018"/>
                  <a:pt x="5187906" y="5065867"/>
                </a:cubicBezTo>
                <a:cubicBezTo>
                  <a:pt x="5187379" y="5065100"/>
                  <a:pt x="5186764" y="5064333"/>
                  <a:pt x="5186324" y="5063949"/>
                </a:cubicBezTo>
                <a:lnTo>
                  <a:pt x="5186323" y="5063950"/>
                </a:lnTo>
                <a:close/>
                <a:moveTo>
                  <a:pt x="5396869" y="5062415"/>
                </a:moveTo>
                <a:cubicBezTo>
                  <a:pt x="5396429" y="5062415"/>
                  <a:pt x="5396166" y="5062607"/>
                  <a:pt x="5395814" y="5062607"/>
                </a:cubicBezTo>
                <a:cubicBezTo>
                  <a:pt x="5395638" y="5062799"/>
                  <a:pt x="5395287" y="5062607"/>
                  <a:pt x="5395023" y="5062607"/>
                </a:cubicBezTo>
                <a:cubicBezTo>
                  <a:pt x="5395375" y="5066634"/>
                  <a:pt x="5397221" y="5067785"/>
                  <a:pt x="5395023" y="5071236"/>
                </a:cubicBezTo>
                <a:cubicBezTo>
                  <a:pt x="5398100" y="5071045"/>
                  <a:pt x="5400912" y="5071045"/>
                  <a:pt x="5402407" y="5073154"/>
                </a:cubicBezTo>
                <a:lnTo>
                  <a:pt x="5402407" y="5073153"/>
                </a:lnTo>
                <a:lnTo>
                  <a:pt x="5402408" y="5073154"/>
                </a:lnTo>
                <a:cubicBezTo>
                  <a:pt x="5401705" y="5069319"/>
                  <a:pt x="5404430" y="5070278"/>
                  <a:pt x="5404782" y="5067785"/>
                </a:cubicBezTo>
                <a:lnTo>
                  <a:pt x="5404781" y="5067785"/>
                </a:lnTo>
                <a:lnTo>
                  <a:pt x="5403814" y="5067975"/>
                </a:lnTo>
                <a:lnTo>
                  <a:pt x="5400650" y="5064525"/>
                </a:lnTo>
                <a:cubicBezTo>
                  <a:pt x="5400123" y="5064141"/>
                  <a:pt x="5399859" y="5064141"/>
                  <a:pt x="5399419" y="5063949"/>
                </a:cubicBezTo>
                <a:lnTo>
                  <a:pt x="5399418" y="5063949"/>
                </a:lnTo>
                <a:lnTo>
                  <a:pt x="5398980" y="5063949"/>
                </a:lnTo>
                <a:lnTo>
                  <a:pt x="5396870" y="5062415"/>
                </a:lnTo>
                <a:close/>
                <a:moveTo>
                  <a:pt x="5395814" y="5051485"/>
                </a:moveTo>
                <a:lnTo>
                  <a:pt x="5396254" y="5052827"/>
                </a:lnTo>
                <a:cubicBezTo>
                  <a:pt x="5395550" y="5052827"/>
                  <a:pt x="5393704" y="5056279"/>
                  <a:pt x="5393880" y="5057813"/>
                </a:cubicBezTo>
                <a:lnTo>
                  <a:pt x="5393882" y="5057810"/>
                </a:lnTo>
                <a:lnTo>
                  <a:pt x="5393881" y="5057813"/>
                </a:lnTo>
                <a:cubicBezTo>
                  <a:pt x="5393969" y="5057621"/>
                  <a:pt x="5394145" y="5057621"/>
                  <a:pt x="5394233" y="5057429"/>
                </a:cubicBezTo>
                <a:cubicBezTo>
                  <a:pt x="5394672" y="5057429"/>
                  <a:pt x="5395024" y="5057429"/>
                  <a:pt x="5395463" y="5057238"/>
                </a:cubicBezTo>
                <a:cubicBezTo>
                  <a:pt x="5395991" y="5057238"/>
                  <a:pt x="5396518" y="5057429"/>
                  <a:pt x="5397046" y="5057238"/>
                </a:cubicBezTo>
                <a:cubicBezTo>
                  <a:pt x="5397397" y="5056854"/>
                  <a:pt x="5397837" y="5056470"/>
                  <a:pt x="5398452" y="5056470"/>
                </a:cubicBezTo>
                <a:lnTo>
                  <a:pt x="5398980" y="5056470"/>
                </a:lnTo>
                <a:cubicBezTo>
                  <a:pt x="5399156" y="5056470"/>
                  <a:pt x="5399332" y="5056470"/>
                  <a:pt x="5399419" y="5056470"/>
                </a:cubicBezTo>
                <a:cubicBezTo>
                  <a:pt x="5399419" y="5056279"/>
                  <a:pt x="5399419" y="5056087"/>
                  <a:pt x="5399419" y="5055703"/>
                </a:cubicBezTo>
                <a:cubicBezTo>
                  <a:pt x="5399156" y="5053978"/>
                  <a:pt x="5397485" y="5052252"/>
                  <a:pt x="5395815" y="5051485"/>
                </a:cubicBezTo>
                <a:lnTo>
                  <a:pt x="5395815" y="5051486"/>
                </a:lnTo>
                <a:close/>
                <a:moveTo>
                  <a:pt x="5403549" y="5043430"/>
                </a:moveTo>
                <a:cubicBezTo>
                  <a:pt x="5402978" y="5045155"/>
                  <a:pt x="5403923" y="5046738"/>
                  <a:pt x="5404538" y="5048032"/>
                </a:cubicBezTo>
                <a:lnTo>
                  <a:pt x="5403550" y="5050908"/>
                </a:lnTo>
                <a:lnTo>
                  <a:pt x="5400606" y="5047864"/>
                </a:lnTo>
                <a:lnTo>
                  <a:pt x="5400605" y="5047865"/>
                </a:lnTo>
                <a:lnTo>
                  <a:pt x="5400605" y="5047864"/>
                </a:lnTo>
                <a:cubicBezTo>
                  <a:pt x="5399242" y="5047936"/>
                  <a:pt x="5397836" y="5048704"/>
                  <a:pt x="5397396" y="5048992"/>
                </a:cubicBezTo>
                <a:cubicBezTo>
                  <a:pt x="5397396" y="5048992"/>
                  <a:pt x="5397045" y="5049183"/>
                  <a:pt x="5397045" y="5049183"/>
                </a:cubicBezTo>
                <a:cubicBezTo>
                  <a:pt x="5398891" y="5050141"/>
                  <a:pt x="5400737" y="5052443"/>
                  <a:pt x="5401177" y="5055128"/>
                </a:cubicBezTo>
                <a:cubicBezTo>
                  <a:pt x="5401265" y="5055512"/>
                  <a:pt x="5401440" y="5055895"/>
                  <a:pt x="5401440" y="5056279"/>
                </a:cubicBezTo>
                <a:cubicBezTo>
                  <a:pt x="5401440" y="5056854"/>
                  <a:pt x="5401352" y="5057621"/>
                  <a:pt x="5401177" y="5058196"/>
                </a:cubicBezTo>
                <a:cubicBezTo>
                  <a:pt x="5401527" y="5058388"/>
                  <a:pt x="5401792" y="5058580"/>
                  <a:pt x="5402232" y="5058772"/>
                </a:cubicBezTo>
                <a:cubicBezTo>
                  <a:pt x="5402495" y="5058772"/>
                  <a:pt x="5402758" y="5059155"/>
                  <a:pt x="5403023" y="5059539"/>
                </a:cubicBezTo>
                <a:cubicBezTo>
                  <a:pt x="5403374" y="5060114"/>
                  <a:pt x="5403549" y="5060689"/>
                  <a:pt x="5403549" y="5061456"/>
                </a:cubicBezTo>
                <a:cubicBezTo>
                  <a:pt x="5403549" y="5061840"/>
                  <a:pt x="5403638" y="5062223"/>
                  <a:pt x="5403549" y="5062415"/>
                </a:cubicBezTo>
                <a:cubicBezTo>
                  <a:pt x="5403902" y="5062990"/>
                  <a:pt x="5404253" y="5063181"/>
                  <a:pt x="5404781" y="5063566"/>
                </a:cubicBezTo>
                <a:cubicBezTo>
                  <a:pt x="5404869" y="5063566"/>
                  <a:pt x="5404869" y="5063566"/>
                  <a:pt x="5404957" y="5063758"/>
                </a:cubicBezTo>
                <a:lnTo>
                  <a:pt x="5404957" y="5063757"/>
                </a:lnTo>
                <a:lnTo>
                  <a:pt x="5404958" y="5063758"/>
                </a:lnTo>
                <a:cubicBezTo>
                  <a:pt x="5407068" y="5058772"/>
                  <a:pt x="5405309" y="5061648"/>
                  <a:pt x="5408738" y="5058388"/>
                </a:cubicBezTo>
                <a:cubicBezTo>
                  <a:pt x="5407507" y="5052827"/>
                  <a:pt x="5407683" y="5044773"/>
                  <a:pt x="5403551" y="5043430"/>
                </a:cubicBezTo>
                <a:lnTo>
                  <a:pt x="5403551" y="5043432"/>
                </a:lnTo>
                <a:close/>
                <a:moveTo>
                  <a:pt x="5201620" y="5028665"/>
                </a:moveTo>
                <a:lnTo>
                  <a:pt x="5206542" y="5030582"/>
                </a:lnTo>
                <a:cubicBezTo>
                  <a:pt x="5206542" y="5030774"/>
                  <a:pt x="5206542" y="5030966"/>
                  <a:pt x="5206542" y="5031158"/>
                </a:cubicBezTo>
                <a:lnTo>
                  <a:pt x="5205312" y="5034224"/>
                </a:lnTo>
                <a:lnTo>
                  <a:pt x="5203829" y="5031445"/>
                </a:lnTo>
                <a:close/>
                <a:moveTo>
                  <a:pt x="262325" y="5011815"/>
                </a:moveTo>
                <a:lnTo>
                  <a:pt x="264714" y="5019991"/>
                </a:lnTo>
                <a:cubicBezTo>
                  <a:pt x="264365" y="5022535"/>
                  <a:pt x="263037" y="5024925"/>
                  <a:pt x="261229" y="5027244"/>
                </a:cubicBezTo>
                <a:lnTo>
                  <a:pt x="248688" y="5040971"/>
                </a:lnTo>
                <a:lnTo>
                  <a:pt x="246300" y="5032955"/>
                </a:lnTo>
                <a:cubicBezTo>
                  <a:pt x="246649" y="5030428"/>
                  <a:pt x="247978" y="5028026"/>
                  <a:pt x="249784" y="5025683"/>
                </a:cubicBezTo>
                <a:close/>
                <a:moveTo>
                  <a:pt x="5141663" y="4993380"/>
                </a:moveTo>
                <a:cubicBezTo>
                  <a:pt x="5141927" y="4998749"/>
                  <a:pt x="5141225" y="5002776"/>
                  <a:pt x="5139115" y="5004502"/>
                </a:cubicBezTo>
                <a:cubicBezTo>
                  <a:pt x="5138851" y="5002393"/>
                  <a:pt x="5137884" y="5003543"/>
                  <a:pt x="5137884" y="5004502"/>
                </a:cubicBezTo>
                <a:cubicBezTo>
                  <a:pt x="5143598" y="5009872"/>
                  <a:pt x="5139642" y="5010447"/>
                  <a:pt x="5142807" y="5017542"/>
                </a:cubicBezTo>
                <a:lnTo>
                  <a:pt x="5142808" y="5017541"/>
                </a:lnTo>
                <a:lnTo>
                  <a:pt x="5142808" y="5017542"/>
                </a:lnTo>
                <a:lnTo>
                  <a:pt x="5145324" y="5016607"/>
                </a:lnTo>
                <a:lnTo>
                  <a:pt x="5146586" y="5017542"/>
                </a:lnTo>
                <a:cubicBezTo>
                  <a:pt x="5145532" y="5018501"/>
                  <a:pt x="5144302" y="5019076"/>
                  <a:pt x="5144038" y="5021186"/>
                </a:cubicBezTo>
                <a:cubicBezTo>
                  <a:pt x="5149401" y="5023103"/>
                  <a:pt x="5146060" y="5027322"/>
                  <a:pt x="5150367" y="5026747"/>
                </a:cubicBezTo>
                <a:cubicBezTo>
                  <a:pt x="5149401" y="5028281"/>
                  <a:pt x="5146939" y="5027896"/>
                  <a:pt x="5146586" y="5030582"/>
                </a:cubicBezTo>
                <a:cubicBezTo>
                  <a:pt x="5150280" y="5033267"/>
                  <a:pt x="5151335" y="5028473"/>
                  <a:pt x="5153005" y="5034226"/>
                </a:cubicBezTo>
                <a:cubicBezTo>
                  <a:pt x="5148961" y="5032692"/>
                  <a:pt x="5148873" y="5037102"/>
                  <a:pt x="5147818" y="5039787"/>
                </a:cubicBezTo>
                <a:cubicBezTo>
                  <a:pt x="5158455" y="5043047"/>
                  <a:pt x="5160389" y="5045540"/>
                  <a:pt x="5166631" y="5054553"/>
                </a:cubicBezTo>
                <a:lnTo>
                  <a:pt x="5164082" y="5058387"/>
                </a:lnTo>
                <a:lnTo>
                  <a:pt x="5160302" y="5056470"/>
                </a:lnTo>
                <a:lnTo>
                  <a:pt x="5160301" y="5056470"/>
                </a:lnTo>
                <a:cubicBezTo>
                  <a:pt x="5159774" y="5058772"/>
                  <a:pt x="5158630" y="5060114"/>
                  <a:pt x="5156521" y="5060114"/>
                </a:cubicBezTo>
                <a:lnTo>
                  <a:pt x="5157927" y="5071235"/>
                </a:lnTo>
                <a:lnTo>
                  <a:pt x="5155907" y="5070469"/>
                </a:lnTo>
                <a:lnTo>
                  <a:pt x="5155906" y="5070469"/>
                </a:lnTo>
                <a:lnTo>
                  <a:pt x="5156521" y="5073154"/>
                </a:lnTo>
                <a:cubicBezTo>
                  <a:pt x="5154324" y="5077756"/>
                  <a:pt x="5150016" y="5070278"/>
                  <a:pt x="5152741" y="5076798"/>
                </a:cubicBezTo>
                <a:lnTo>
                  <a:pt x="5152742" y="5076798"/>
                </a:lnTo>
                <a:lnTo>
                  <a:pt x="5153357" y="5076798"/>
                </a:lnTo>
                <a:lnTo>
                  <a:pt x="5160301" y="5078906"/>
                </a:lnTo>
                <a:lnTo>
                  <a:pt x="5160302" y="5078907"/>
                </a:lnTo>
                <a:lnTo>
                  <a:pt x="5160302" y="5078715"/>
                </a:lnTo>
                <a:lnTo>
                  <a:pt x="5161708" y="5075073"/>
                </a:lnTo>
                <a:lnTo>
                  <a:pt x="5164081" y="5082550"/>
                </a:lnTo>
                <a:lnTo>
                  <a:pt x="5164083" y="5082549"/>
                </a:lnTo>
                <a:lnTo>
                  <a:pt x="5164083" y="5082550"/>
                </a:lnTo>
                <a:lnTo>
                  <a:pt x="5167643" y="5081975"/>
                </a:lnTo>
                <a:lnTo>
                  <a:pt x="5172785" y="5082550"/>
                </a:lnTo>
                <a:lnTo>
                  <a:pt x="5165488" y="5091850"/>
                </a:lnTo>
                <a:lnTo>
                  <a:pt x="5157929" y="5087920"/>
                </a:lnTo>
                <a:cubicBezTo>
                  <a:pt x="5157401" y="5084085"/>
                  <a:pt x="5158720" y="5082934"/>
                  <a:pt x="5159072" y="5080633"/>
                </a:cubicBezTo>
                <a:cubicBezTo>
                  <a:pt x="5157577" y="5078907"/>
                  <a:pt x="5155467" y="5078907"/>
                  <a:pt x="5153358" y="5078907"/>
                </a:cubicBezTo>
                <a:lnTo>
                  <a:pt x="5153357" y="5078907"/>
                </a:lnTo>
                <a:lnTo>
                  <a:pt x="5153357" y="5078906"/>
                </a:lnTo>
                <a:cubicBezTo>
                  <a:pt x="5153092" y="5078906"/>
                  <a:pt x="5153005" y="5078906"/>
                  <a:pt x="5152741" y="5078906"/>
                </a:cubicBezTo>
                <a:cubicBezTo>
                  <a:pt x="5147730" y="5087153"/>
                  <a:pt x="5159598" y="5100576"/>
                  <a:pt x="5164081" y="5099042"/>
                </a:cubicBezTo>
                <a:cubicBezTo>
                  <a:pt x="5161708" y="5100576"/>
                  <a:pt x="5165400" y="5100193"/>
                  <a:pt x="5165224" y="5102686"/>
                </a:cubicBezTo>
                <a:cubicBezTo>
                  <a:pt x="5165224" y="5104603"/>
                  <a:pt x="5163818" y="5104412"/>
                  <a:pt x="5162851" y="5104795"/>
                </a:cubicBezTo>
                <a:cubicBezTo>
                  <a:pt x="5162939" y="5104987"/>
                  <a:pt x="5163027" y="5105371"/>
                  <a:pt x="5163115" y="5105562"/>
                </a:cubicBezTo>
                <a:lnTo>
                  <a:pt x="5163116" y="5105561"/>
                </a:lnTo>
                <a:lnTo>
                  <a:pt x="5163116" y="5105562"/>
                </a:lnTo>
                <a:lnTo>
                  <a:pt x="5165488" y="5104603"/>
                </a:lnTo>
                <a:lnTo>
                  <a:pt x="5166631" y="5104987"/>
                </a:lnTo>
                <a:cubicBezTo>
                  <a:pt x="5166718" y="5105179"/>
                  <a:pt x="5166895" y="5105371"/>
                  <a:pt x="5166895" y="5105562"/>
                </a:cubicBezTo>
                <a:cubicBezTo>
                  <a:pt x="5166895" y="5105946"/>
                  <a:pt x="5166718" y="5106329"/>
                  <a:pt x="5166455" y="5106521"/>
                </a:cubicBezTo>
                <a:cubicBezTo>
                  <a:pt x="5164961" y="5108055"/>
                  <a:pt x="5163730" y="5108055"/>
                  <a:pt x="5162675" y="5107863"/>
                </a:cubicBezTo>
                <a:lnTo>
                  <a:pt x="5162324" y="5107863"/>
                </a:lnTo>
                <a:lnTo>
                  <a:pt x="5161885" y="5107480"/>
                </a:lnTo>
                <a:cubicBezTo>
                  <a:pt x="5161445" y="5106521"/>
                  <a:pt x="5161182" y="5105179"/>
                  <a:pt x="5160918" y="5103836"/>
                </a:cubicBezTo>
                <a:lnTo>
                  <a:pt x="5160917" y="5103837"/>
                </a:lnTo>
                <a:lnTo>
                  <a:pt x="5160916" y="5103836"/>
                </a:lnTo>
                <a:lnTo>
                  <a:pt x="5160301" y="5104795"/>
                </a:lnTo>
                <a:cubicBezTo>
                  <a:pt x="5159774" y="5105946"/>
                  <a:pt x="5160126" y="5112466"/>
                  <a:pt x="5162851" y="5112082"/>
                </a:cubicBezTo>
                <a:lnTo>
                  <a:pt x="5163466" y="5112849"/>
                </a:lnTo>
                <a:lnTo>
                  <a:pt x="5163466" y="5112848"/>
                </a:lnTo>
                <a:lnTo>
                  <a:pt x="5163467" y="5112849"/>
                </a:lnTo>
                <a:cubicBezTo>
                  <a:pt x="5163643" y="5112466"/>
                  <a:pt x="5163731" y="5112082"/>
                  <a:pt x="5163907" y="5111699"/>
                </a:cubicBezTo>
                <a:lnTo>
                  <a:pt x="5166628" y="5109784"/>
                </a:lnTo>
                <a:lnTo>
                  <a:pt x="5164257" y="5112274"/>
                </a:lnTo>
                <a:cubicBezTo>
                  <a:pt x="5166631" y="5116109"/>
                  <a:pt x="5166631" y="5119753"/>
                  <a:pt x="5169004" y="5126848"/>
                </a:cubicBezTo>
                <a:lnTo>
                  <a:pt x="5165225" y="5126848"/>
                </a:lnTo>
                <a:lnTo>
                  <a:pt x="5163467" y="5125889"/>
                </a:lnTo>
                <a:lnTo>
                  <a:pt x="5163466" y="5125889"/>
                </a:lnTo>
                <a:lnTo>
                  <a:pt x="5164081" y="5128766"/>
                </a:lnTo>
                <a:cubicBezTo>
                  <a:pt x="5160916" y="5134519"/>
                  <a:pt x="5158192" y="5133943"/>
                  <a:pt x="5155378" y="5136053"/>
                </a:cubicBezTo>
                <a:cubicBezTo>
                  <a:pt x="5159774" y="5137012"/>
                  <a:pt x="5161093" y="5142381"/>
                  <a:pt x="5165224" y="5143723"/>
                </a:cubicBezTo>
                <a:lnTo>
                  <a:pt x="5165224" y="5143722"/>
                </a:lnTo>
                <a:lnTo>
                  <a:pt x="5165225" y="5143723"/>
                </a:lnTo>
                <a:lnTo>
                  <a:pt x="5167862" y="5138164"/>
                </a:lnTo>
                <a:lnTo>
                  <a:pt x="5167862" y="5143723"/>
                </a:lnTo>
                <a:lnTo>
                  <a:pt x="5167863" y="5143722"/>
                </a:lnTo>
                <a:lnTo>
                  <a:pt x="5167863" y="5143723"/>
                </a:lnTo>
                <a:cubicBezTo>
                  <a:pt x="5167951" y="5137012"/>
                  <a:pt x="5171995" y="5147367"/>
                  <a:pt x="5171643" y="5141614"/>
                </a:cubicBezTo>
                <a:cubicBezTo>
                  <a:pt x="5169269" y="5136340"/>
                  <a:pt x="5171159" y="5133751"/>
                  <a:pt x="5174258" y="5131690"/>
                </a:cubicBezTo>
                <a:lnTo>
                  <a:pt x="5184125" y="5124931"/>
                </a:lnTo>
                <a:lnTo>
                  <a:pt x="5184125" y="5130492"/>
                </a:lnTo>
                <a:lnTo>
                  <a:pt x="5184126" y="5130491"/>
                </a:lnTo>
                <a:lnTo>
                  <a:pt x="5184126" y="5130492"/>
                </a:lnTo>
                <a:lnTo>
                  <a:pt x="5185785" y="5129197"/>
                </a:lnTo>
                <a:lnTo>
                  <a:pt x="5187905" y="5130492"/>
                </a:lnTo>
                <a:lnTo>
                  <a:pt x="5187904" y="5130491"/>
                </a:lnTo>
                <a:lnTo>
                  <a:pt x="5187906" y="5130492"/>
                </a:lnTo>
                <a:lnTo>
                  <a:pt x="5187082" y="5125793"/>
                </a:lnTo>
                <a:lnTo>
                  <a:pt x="5190279" y="5126848"/>
                </a:lnTo>
                <a:lnTo>
                  <a:pt x="5190279" y="5126847"/>
                </a:lnTo>
                <a:lnTo>
                  <a:pt x="5190280" y="5126848"/>
                </a:lnTo>
                <a:cubicBezTo>
                  <a:pt x="5190016" y="5123588"/>
                  <a:pt x="5192390" y="5122246"/>
                  <a:pt x="5190280" y="5121479"/>
                </a:cubicBezTo>
                <a:lnTo>
                  <a:pt x="5190279" y="5121479"/>
                </a:lnTo>
                <a:lnTo>
                  <a:pt x="5187334" y="5122437"/>
                </a:lnTo>
                <a:lnTo>
                  <a:pt x="5184126" y="5119369"/>
                </a:lnTo>
                <a:cubicBezTo>
                  <a:pt x="5186236" y="5120136"/>
                  <a:pt x="5186324" y="5117835"/>
                  <a:pt x="5186500" y="5115726"/>
                </a:cubicBezTo>
                <a:cubicBezTo>
                  <a:pt x="5183599" y="5112849"/>
                  <a:pt x="5181225" y="5116301"/>
                  <a:pt x="5180346" y="5113808"/>
                </a:cubicBezTo>
                <a:cubicBezTo>
                  <a:pt x="5182368" y="5104603"/>
                  <a:pt x="5180082" y="5112849"/>
                  <a:pt x="5177797" y="5108247"/>
                </a:cubicBezTo>
                <a:cubicBezTo>
                  <a:pt x="5179731" y="5106137"/>
                  <a:pt x="5180522" y="5106041"/>
                  <a:pt x="5180598" y="5105610"/>
                </a:cubicBezTo>
                <a:lnTo>
                  <a:pt x="5179115" y="5100961"/>
                </a:lnTo>
                <a:lnTo>
                  <a:pt x="5181576" y="5102686"/>
                </a:lnTo>
                <a:lnTo>
                  <a:pt x="5181576" y="5102685"/>
                </a:lnTo>
                <a:lnTo>
                  <a:pt x="5181577" y="5102686"/>
                </a:lnTo>
                <a:lnTo>
                  <a:pt x="5181577" y="5097125"/>
                </a:lnTo>
                <a:lnTo>
                  <a:pt x="5183510" y="5098275"/>
                </a:lnTo>
                <a:lnTo>
                  <a:pt x="5183510" y="5098274"/>
                </a:lnTo>
                <a:lnTo>
                  <a:pt x="5183511" y="5098275"/>
                </a:lnTo>
                <a:lnTo>
                  <a:pt x="5182720" y="5095399"/>
                </a:lnTo>
                <a:cubicBezTo>
                  <a:pt x="5183071" y="5090029"/>
                  <a:pt x="5180522" y="5088879"/>
                  <a:pt x="5179115" y="5086002"/>
                </a:cubicBezTo>
                <a:lnTo>
                  <a:pt x="5179115" y="5085619"/>
                </a:lnTo>
                <a:lnTo>
                  <a:pt x="5179113" y="5085620"/>
                </a:lnTo>
                <a:lnTo>
                  <a:pt x="5179113" y="5085619"/>
                </a:lnTo>
                <a:lnTo>
                  <a:pt x="5171378" y="5093672"/>
                </a:lnTo>
                <a:lnTo>
                  <a:pt x="5170236" y="5093289"/>
                </a:lnTo>
                <a:cubicBezTo>
                  <a:pt x="5169973" y="5092714"/>
                  <a:pt x="5170236" y="5091755"/>
                  <a:pt x="5170588" y="5091372"/>
                </a:cubicBezTo>
                <a:cubicBezTo>
                  <a:pt x="5173929" y="5088495"/>
                  <a:pt x="5176390" y="5086002"/>
                  <a:pt x="5178764" y="5082742"/>
                </a:cubicBezTo>
                <a:lnTo>
                  <a:pt x="5176390" y="5081208"/>
                </a:lnTo>
                <a:lnTo>
                  <a:pt x="5176389" y="5081208"/>
                </a:lnTo>
                <a:lnTo>
                  <a:pt x="5174017" y="5085998"/>
                </a:lnTo>
                <a:lnTo>
                  <a:pt x="5175421" y="5078721"/>
                </a:lnTo>
                <a:lnTo>
                  <a:pt x="5175421" y="5080633"/>
                </a:lnTo>
                <a:lnTo>
                  <a:pt x="5175423" y="5080632"/>
                </a:lnTo>
                <a:lnTo>
                  <a:pt x="5175423" y="5080633"/>
                </a:lnTo>
                <a:lnTo>
                  <a:pt x="5178147" y="5080058"/>
                </a:lnTo>
                <a:lnTo>
                  <a:pt x="5179113" y="5082359"/>
                </a:lnTo>
                <a:lnTo>
                  <a:pt x="5179115" y="5082359"/>
                </a:lnTo>
                <a:cubicBezTo>
                  <a:pt x="5179379" y="5082167"/>
                  <a:pt x="5179731" y="5082167"/>
                  <a:pt x="5179994" y="5082359"/>
                </a:cubicBezTo>
                <a:lnTo>
                  <a:pt x="5180346" y="5080633"/>
                </a:lnTo>
                <a:cubicBezTo>
                  <a:pt x="5181489" y="5078715"/>
                  <a:pt x="5182720" y="5076989"/>
                  <a:pt x="5183950" y="5075263"/>
                </a:cubicBezTo>
                <a:lnTo>
                  <a:pt x="5183159" y="5072387"/>
                </a:lnTo>
                <a:lnTo>
                  <a:pt x="5183158" y="5072387"/>
                </a:lnTo>
                <a:lnTo>
                  <a:pt x="5177532" y="5074112"/>
                </a:lnTo>
                <a:lnTo>
                  <a:pt x="5174984" y="5071045"/>
                </a:lnTo>
                <a:lnTo>
                  <a:pt x="5175599" y="5068743"/>
                </a:lnTo>
                <a:lnTo>
                  <a:pt x="5177004" y="5069702"/>
                </a:lnTo>
                <a:cubicBezTo>
                  <a:pt x="5177180" y="5070278"/>
                  <a:pt x="5177620" y="5070853"/>
                  <a:pt x="5178147" y="5071045"/>
                </a:cubicBezTo>
                <a:lnTo>
                  <a:pt x="5178147" y="5071044"/>
                </a:lnTo>
                <a:lnTo>
                  <a:pt x="5178148" y="5071045"/>
                </a:lnTo>
                <a:cubicBezTo>
                  <a:pt x="5179467" y="5071428"/>
                  <a:pt x="5181137" y="5070661"/>
                  <a:pt x="5181928" y="5069702"/>
                </a:cubicBezTo>
                <a:cubicBezTo>
                  <a:pt x="5182016" y="5069510"/>
                  <a:pt x="5182104" y="5069702"/>
                  <a:pt x="5182104" y="5069702"/>
                </a:cubicBezTo>
                <a:cubicBezTo>
                  <a:pt x="5182280" y="5069127"/>
                  <a:pt x="5182280" y="5068935"/>
                  <a:pt x="5182368" y="5068360"/>
                </a:cubicBezTo>
                <a:cubicBezTo>
                  <a:pt x="5182983" y="5065675"/>
                  <a:pt x="5183775" y="5062032"/>
                  <a:pt x="5186324" y="5061265"/>
                </a:cubicBezTo>
                <a:lnTo>
                  <a:pt x="5186675" y="5061265"/>
                </a:lnTo>
                <a:lnTo>
                  <a:pt x="5187114" y="5061456"/>
                </a:lnTo>
                <a:cubicBezTo>
                  <a:pt x="5187642" y="5062032"/>
                  <a:pt x="5188345" y="5063181"/>
                  <a:pt x="5189047" y="5064333"/>
                </a:cubicBezTo>
                <a:lnTo>
                  <a:pt x="5189047" y="5064331"/>
                </a:lnTo>
                <a:lnTo>
                  <a:pt x="5189049" y="5064333"/>
                </a:lnTo>
                <a:lnTo>
                  <a:pt x="5189049" y="5063949"/>
                </a:lnTo>
                <a:lnTo>
                  <a:pt x="5194192" y="5065156"/>
                </a:lnTo>
                <a:cubicBezTo>
                  <a:pt x="5195479" y="5066544"/>
                  <a:pt x="5196372" y="5068731"/>
                  <a:pt x="5196971" y="5071164"/>
                </a:cubicBezTo>
                <a:lnTo>
                  <a:pt x="5197839" y="5084272"/>
                </a:lnTo>
                <a:lnTo>
                  <a:pt x="5196610" y="5080633"/>
                </a:lnTo>
                <a:lnTo>
                  <a:pt x="5196610" y="5080636"/>
                </a:lnTo>
                <a:lnTo>
                  <a:pt x="5196609" y="5080633"/>
                </a:lnTo>
                <a:cubicBezTo>
                  <a:pt x="5196609" y="5082359"/>
                  <a:pt x="5196609" y="5084276"/>
                  <a:pt x="5196609" y="5086002"/>
                </a:cubicBezTo>
                <a:lnTo>
                  <a:pt x="5196610" y="5086001"/>
                </a:lnTo>
                <a:lnTo>
                  <a:pt x="5196610" y="5086002"/>
                </a:lnTo>
                <a:lnTo>
                  <a:pt x="5201014" y="5085331"/>
                </a:lnTo>
                <a:lnTo>
                  <a:pt x="5200213" y="5089838"/>
                </a:lnTo>
                <a:cubicBezTo>
                  <a:pt x="5208037" y="5089262"/>
                  <a:pt x="5201882" y="5095782"/>
                  <a:pt x="5207773" y="5095399"/>
                </a:cubicBezTo>
                <a:cubicBezTo>
                  <a:pt x="5205224" y="5099618"/>
                  <a:pt x="5207949" y="5097508"/>
                  <a:pt x="5208916" y="5100960"/>
                </a:cubicBezTo>
                <a:lnTo>
                  <a:pt x="5208917" y="5100960"/>
                </a:lnTo>
                <a:cubicBezTo>
                  <a:pt x="5209708" y="5100960"/>
                  <a:pt x="5210499" y="5100960"/>
                  <a:pt x="5211291" y="5100960"/>
                </a:cubicBezTo>
                <a:cubicBezTo>
                  <a:pt x="5212433" y="5098275"/>
                  <a:pt x="5213664" y="5095591"/>
                  <a:pt x="5215247" y="5093481"/>
                </a:cubicBezTo>
                <a:cubicBezTo>
                  <a:pt x="5214895" y="5089358"/>
                  <a:pt x="5212960" y="5087536"/>
                  <a:pt x="5211147" y="5085570"/>
                </a:cubicBezTo>
                <a:lnTo>
                  <a:pt x="5207774" y="5076798"/>
                </a:lnTo>
                <a:lnTo>
                  <a:pt x="5209992" y="5077493"/>
                </a:lnTo>
                <a:lnTo>
                  <a:pt x="5209992" y="5077492"/>
                </a:lnTo>
                <a:lnTo>
                  <a:pt x="5209993" y="5077493"/>
                </a:lnTo>
                <a:lnTo>
                  <a:pt x="5208979" y="5073404"/>
                </a:lnTo>
                <a:lnTo>
                  <a:pt x="5203755" y="5072763"/>
                </a:lnTo>
                <a:cubicBezTo>
                  <a:pt x="5200574" y="5071018"/>
                  <a:pt x="5198737" y="5068166"/>
                  <a:pt x="5199326" y="5064592"/>
                </a:cubicBezTo>
                <a:lnTo>
                  <a:pt x="5205694" y="5056725"/>
                </a:lnTo>
                <a:lnTo>
                  <a:pt x="5203994" y="5054553"/>
                </a:lnTo>
                <a:cubicBezTo>
                  <a:pt x="5207510" y="5047458"/>
                  <a:pt x="5204609" y="5039979"/>
                  <a:pt x="5210324" y="5034226"/>
                </a:cubicBezTo>
                <a:cubicBezTo>
                  <a:pt x="5210499" y="5036335"/>
                  <a:pt x="5211466" y="5035376"/>
                  <a:pt x="5211466" y="5034226"/>
                </a:cubicBezTo>
                <a:cubicBezTo>
                  <a:pt x="5209708" y="5030007"/>
                  <a:pt x="5207510" y="5037869"/>
                  <a:pt x="5207774" y="5030582"/>
                </a:cubicBezTo>
                <a:cubicBezTo>
                  <a:pt x="5208390" y="5030199"/>
                  <a:pt x="5209181" y="5029623"/>
                  <a:pt x="5209708" y="5029623"/>
                </a:cubicBezTo>
                <a:lnTo>
                  <a:pt x="5207774" y="5028665"/>
                </a:lnTo>
                <a:cubicBezTo>
                  <a:pt x="5206631" y="5027322"/>
                  <a:pt x="5207071" y="5023679"/>
                  <a:pt x="5205313" y="5023103"/>
                </a:cubicBezTo>
                <a:lnTo>
                  <a:pt x="5205312" y="5023103"/>
                </a:lnTo>
                <a:cubicBezTo>
                  <a:pt x="5205224" y="5024829"/>
                  <a:pt x="5204125" y="5025116"/>
                  <a:pt x="5202960" y="5025284"/>
                </a:cubicBezTo>
                <a:lnTo>
                  <a:pt x="5200214" y="5026746"/>
                </a:lnTo>
                <a:lnTo>
                  <a:pt x="5202763" y="5021186"/>
                </a:lnTo>
                <a:lnTo>
                  <a:pt x="5202762" y="5021186"/>
                </a:lnTo>
                <a:cubicBezTo>
                  <a:pt x="5198982" y="5020994"/>
                  <a:pt x="5197224" y="5027514"/>
                  <a:pt x="5194234" y="5023487"/>
                </a:cubicBezTo>
                <a:cubicBezTo>
                  <a:pt x="5194234" y="5025021"/>
                  <a:pt x="5194411" y="5026363"/>
                  <a:pt x="5194674" y="5027706"/>
                </a:cubicBezTo>
                <a:cubicBezTo>
                  <a:pt x="5195202" y="5028089"/>
                  <a:pt x="5195817" y="5028089"/>
                  <a:pt x="5196433" y="5028089"/>
                </a:cubicBezTo>
                <a:lnTo>
                  <a:pt x="5197257" y="5028252"/>
                </a:lnTo>
                <a:lnTo>
                  <a:pt x="5197400" y="5028281"/>
                </a:lnTo>
                <a:lnTo>
                  <a:pt x="5198630" y="5030582"/>
                </a:lnTo>
                <a:cubicBezTo>
                  <a:pt x="5198630" y="5030582"/>
                  <a:pt x="5198630" y="5030774"/>
                  <a:pt x="5198630" y="5030966"/>
                </a:cubicBezTo>
                <a:lnTo>
                  <a:pt x="5197048" y="5032692"/>
                </a:lnTo>
                <a:lnTo>
                  <a:pt x="5195994" y="5032500"/>
                </a:lnTo>
                <a:cubicBezTo>
                  <a:pt x="5194851" y="5032308"/>
                  <a:pt x="5193621" y="5032116"/>
                  <a:pt x="5192654" y="5031158"/>
                </a:cubicBezTo>
                <a:lnTo>
                  <a:pt x="5192038" y="5030774"/>
                </a:lnTo>
                <a:lnTo>
                  <a:pt x="5192038" y="5030007"/>
                </a:lnTo>
                <a:cubicBezTo>
                  <a:pt x="5191599" y="5027706"/>
                  <a:pt x="5191423" y="5025405"/>
                  <a:pt x="5191423" y="5022528"/>
                </a:cubicBezTo>
                <a:lnTo>
                  <a:pt x="5191422" y="5022528"/>
                </a:lnTo>
                <a:cubicBezTo>
                  <a:pt x="5190631" y="5020419"/>
                  <a:pt x="5189311" y="5022336"/>
                  <a:pt x="5188081" y="5022912"/>
                </a:cubicBezTo>
                <a:cubicBezTo>
                  <a:pt x="5187816" y="5024446"/>
                  <a:pt x="5188256" y="5025980"/>
                  <a:pt x="5188696" y="5027706"/>
                </a:cubicBezTo>
                <a:cubicBezTo>
                  <a:pt x="5189047" y="5029048"/>
                  <a:pt x="5189400" y="5030582"/>
                  <a:pt x="5189487" y="5032116"/>
                </a:cubicBezTo>
                <a:lnTo>
                  <a:pt x="5189839" y="5032308"/>
                </a:lnTo>
                <a:cubicBezTo>
                  <a:pt x="5190191" y="5032500"/>
                  <a:pt x="5190455" y="5032883"/>
                  <a:pt x="5190455" y="5033267"/>
                </a:cubicBezTo>
                <a:cubicBezTo>
                  <a:pt x="5190455" y="5033459"/>
                  <a:pt x="5190542" y="5033650"/>
                  <a:pt x="5190455" y="5033650"/>
                </a:cubicBezTo>
                <a:lnTo>
                  <a:pt x="5189488" y="5034225"/>
                </a:lnTo>
                <a:lnTo>
                  <a:pt x="5188082" y="5033459"/>
                </a:lnTo>
                <a:lnTo>
                  <a:pt x="5188082" y="5032692"/>
                </a:lnTo>
                <a:cubicBezTo>
                  <a:pt x="5188082" y="5031349"/>
                  <a:pt x="5187731" y="5030007"/>
                  <a:pt x="5187291" y="5028473"/>
                </a:cubicBezTo>
                <a:cubicBezTo>
                  <a:pt x="5186676" y="5026363"/>
                  <a:pt x="5186236" y="5023679"/>
                  <a:pt x="5187115" y="5021186"/>
                </a:cubicBezTo>
                <a:lnTo>
                  <a:pt x="5187114" y="5021186"/>
                </a:lnTo>
                <a:lnTo>
                  <a:pt x="5186500" y="5021186"/>
                </a:lnTo>
                <a:lnTo>
                  <a:pt x="5182280" y="5018213"/>
                </a:lnTo>
                <a:cubicBezTo>
                  <a:pt x="5181598" y="5016247"/>
                  <a:pt x="5181093" y="5014665"/>
                  <a:pt x="5179115" y="5017542"/>
                </a:cubicBezTo>
                <a:cubicBezTo>
                  <a:pt x="5178940" y="5007954"/>
                  <a:pt x="5175159" y="5011022"/>
                  <a:pt x="5172786" y="5001050"/>
                </a:cubicBezTo>
                <a:lnTo>
                  <a:pt x="5172785" y="5001051"/>
                </a:lnTo>
                <a:lnTo>
                  <a:pt x="5172785" y="5001050"/>
                </a:lnTo>
                <a:cubicBezTo>
                  <a:pt x="5172389" y="5003447"/>
                  <a:pt x="5171774" y="5004023"/>
                  <a:pt x="5170949" y="5004622"/>
                </a:cubicBezTo>
                <a:lnTo>
                  <a:pt x="5167862" y="5008336"/>
                </a:lnTo>
                <a:lnTo>
                  <a:pt x="5164083" y="5002776"/>
                </a:lnTo>
                <a:lnTo>
                  <a:pt x="5164698" y="4999900"/>
                </a:lnTo>
                <a:lnTo>
                  <a:pt x="5164696" y="4999901"/>
                </a:lnTo>
                <a:lnTo>
                  <a:pt x="5164697" y="4999900"/>
                </a:lnTo>
                <a:lnTo>
                  <a:pt x="5162851" y="5001049"/>
                </a:lnTo>
                <a:lnTo>
                  <a:pt x="5160302" y="4998941"/>
                </a:lnTo>
                <a:lnTo>
                  <a:pt x="5160918" y="4996256"/>
                </a:lnTo>
                <a:lnTo>
                  <a:pt x="5160916" y="4996257"/>
                </a:lnTo>
                <a:lnTo>
                  <a:pt x="5160916" y="4996256"/>
                </a:lnTo>
                <a:lnTo>
                  <a:pt x="5159071" y="4997214"/>
                </a:lnTo>
                <a:lnTo>
                  <a:pt x="5153083" y="4995992"/>
                </a:lnTo>
                <a:lnTo>
                  <a:pt x="5153081" y="4995992"/>
                </a:lnTo>
                <a:lnTo>
                  <a:pt x="5154147" y="4998940"/>
                </a:lnTo>
                <a:lnTo>
                  <a:pt x="5148137" y="4996376"/>
                </a:lnTo>
                <a:cubicBezTo>
                  <a:pt x="5146258" y="4996016"/>
                  <a:pt x="5144302" y="4995585"/>
                  <a:pt x="5141665" y="4993380"/>
                </a:cubicBezTo>
                <a:close/>
                <a:moveTo>
                  <a:pt x="5137884" y="4963848"/>
                </a:moveTo>
                <a:cubicBezTo>
                  <a:pt x="5134544" y="4962506"/>
                  <a:pt x="5135423" y="4967683"/>
                  <a:pt x="5134104" y="4969409"/>
                </a:cubicBezTo>
                <a:cubicBezTo>
                  <a:pt x="5135246" y="4968450"/>
                  <a:pt x="5136390" y="4969793"/>
                  <a:pt x="5137269" y="4970752"/>
                </a:cubicBezTo>
                <a:lnTo>
                  <a:pt x="5137269" y="4970751"/>
                </a:lnTo>
                <a:lnTo>
                  <a:pt x="5137270" y="4970752"/>
                </a:lnTo>
                <a:cubicBezTo>
                  <a:pt x="5138149" y="4971710"/>
                  <a:pt x="5138676" y="4972286"/>
                  <a:pt x="5139116" y="4969409"/>
                </a:cubicBezTo>
                <a:cubicBezTo>
                  <a:pt x="5134281" y="4969793"/>
                  <a:pt x="5138676" y="4967875"/>
                  <a:pt x="5137885" y="4963848"/>
                </a:cubicBezTo>
                <a:lnTo>
                  <a:pt x="5137883" y="4963849"/>
                </a:lnTo>
                <a:close/>
                <a:moveTo>
                  <a:pt x="5792906" y="4932399"/>
                </a:moveTo>
                <a:cubicBezTo>
                  <a:pt x="5792379" y="4927796"/>
                  <a:pt x="5779368" y="4936426"/>
                  <a:pt x="5786753" y="4937960"/>
                </a:cubicBezTo>
                <a:lnTo>
                  <a:pt x="5786137" y="4940644"/>
                </a:lnTo>
                <a:lnTo>
                  <a:pt x="5786138" y="4940643"/>
                </a:lnTo>
                <a:lnTo>
                  <a:pt x="5786138" y="4940644"/>
                </a:lnTo>
                <a:lnTo>
                  <a:pt x="5787984" y="4939877"/>
                </a:lnTo>
                <a:lnTo>
                  <a:pt x="5789742" y="4941220"/>
                </a:lnTo>
                <a:lnTo>
                  <a:pt x="5789742" y="4941219"/>
                </a:lnTo>
                <a:lnTo>
                  <a:pt x="5789743" y="4941220"/>
                </a:lnTo>
                <a:lnTo>
                  <a:pt x="5790534" y="4937960"/>
                </a:lnTo>
                <a:lnTo>
                  <a:pt x="5792291" y="4938919"/>
                </a:lnTo>
                <a:lnTo>
                  <a:pt x="5792290" y="4938918"/>
                </a:lnTo>
                <a:lnTo>
                  <a:pt x="5792292" y="4938919"/>
                </a:lnTo>
                <a:lnTo>
                  <a:pt x="5791677" y="4936042"/>
                </a:lnTo>
                <a:cubicBezTo>
                  <a:pt x="5792907" y="4936042"/>
                  <a:pt x="5792644" y="4933741"/>
                  <a:pt x="5792907" y="4932399"/>
                </a:cubicBezTo>
                <a:close/>
                <a:moveTo>
                  <a:pt x="5147818" y="4902675"/>
                </a:moveTo>
                <a:cubicBezTo>
                  <a:pt x="5147686" y="4907181"/>
                  <a:pt x="5149422" y="4909003"/>
                  <a:pt x="5151114" y="4910873"/>
                </a:cubicBezTo>
                <a:lnTo>
                  <a:pt x="5154147" y="4919358"/>
                </a:lnTo>
                <a:lnTo>
                  <a:pt x="5151785" y="4918831"/>
                </a:lnTo>
                <a:lnTo>
                  <a:pt x="5151784" y="4918831"/>
                </a:lnTo>
                <a:cubicBezTo>
                  <a:pt x="5151466" y="4920077"/>
                  <a:pt x="5151510" y="4922427"/>
                  <a:pt x="5151598" y="4924920"/>
                </a:cubicBezTo>
                <a:cubicBezTo>
                  <a:pt x="5156609" y="4925879"/>
                  <a:pt x="5153444" y="4925879"/>
                  <a:pt x="5155378" y="4934316"/>
                </a:cubicBezTo>
                <a:lnTo>
                  <a:pt x="5155379" y="4934315"/>
                </a:lnTo>
                <a:lnTo>
                  <a:pt x="5155379" y="4934316"/>
                </a:lnTo>
                <a:cubicBezTo>
                  <a:pt x="5157049" y="4934987"/>
                  <a:pt x="5157665" y="4934028"/>
                  <a:pt x="5158170" y="4932902"/>
                </a:cubicBezTo>
                <a:lnTo>
                  <a:pt x="5160301" y="4930482"/>
                </a:lnTo>
                <a:lnTo>
                  <a:pt x="5161103" y="4935802"/>
                </a:lnTo>
                <a:cubicBezTo>
                  <a:pt x="5161949" y="4936713"/>
                  <a:pt x="5163158" y="4937097"/>
                  <a:pt x="5164081" y="4937960"/>
                </a:cubicBezTo>
                <a:lnTo>
                  <a:pt x="5164082" y="4937959"/>
                </a:lnTo>
                <a:lnTo>
                  <a:pt x="5164083" y="4937960"/>
                </a:lnTo>
                <a:lnTo>
                  <a:pt x="5165224" y="4934317"/>
                </a:lnTo>
                <a:lnTo>
                  <a:pt x="5166026" y="4937408"/>
                </a:lnTo>
                <a:lnTo>
                  <a:pt x="5166027" y="4937408"/>
                </a:lnTo>
                <a:lnTo>
                  <a:pt x="5169004" y="4936042"/>
                </a:lnTo>
                <a:lnTo>
                  <a:pt x="5168818" y="4940237"/>
                </a:lnTo>
                <a:lnTo>
                  <a:pt x="5170410" y="4945438"/>
                </a:lnTo>
                <a:lnTo>
                  <a:pt x="5168478" y="4944480"/>
                </a:lnTo>
                <a:lnTo>
                  <a:pt x="5168477" y="4944480"/>
                </a:lnTo>
                <a:lnTo>
                  <a:pt x="5167862" y="4947164"/>
                </a:lnTo>
                <a:cubicBezTo>
                  <a:pt x="5167950" y="4949466"/>
                  <a:pt x="5168564" y="4953301"/>
                  <a:pt x="5169268" y="4954452"/>
                </a:cubicBezTo>
                <a:lnTo>
                  <a:pt x="5169269" y="4954451"/>
                </a:lnTo>
                <a:lnTo>
                  <a:pt x="5169269" y="4954452"/>
                </a:lnTo>
                <a:cubicBezTo>
                  <a:pt x="5169577" y="4955123"/>
                  <a:pt x="5169907" y="4955170"/>
                  <a:pt x="5170137" y="4954116"/>
                </a:cubicBezTo>
                <a:lnTo>
                  <a:pt x="5170412" y="4947164"/>
                </a:lnTo>
                <a:lnTo>
                  <a:pt x="5172169" y="4948123"/>
                </a:lnTo>
                <a:lnTo>
                  <a:pt x="5172169" y="4948122"/>
                </a:lnTo>
                <a:lnTo>
                  <a:pt x="5172170" y="4948123"/>
                </a:lnTo>
                <a:lnTo>
                  <a:pt x="5171643" y="4945439"/>
                </a:lnTo>
                <a:cubicBezTo>
                  <a:pt x="5168918" y="4938343"/>
                  <a:pt x="5174017" y="4941412"/>
                  <a:pt x="5172786" y="4932399"/>
                </a:cubicBezTo>
                <a:lnTo>
                  <a:pt x="5167863" y="4924921"/>
                </a:lnTo>
                <a:lnTo>
                  <a:pt x="5169619" y="4925879"/>
                </a:lnTo>
                <a:lnTo>
                  <a:pt x="5169619" y="4925877"/>
                </a:lnTo>
                <a:lnTo>
                  <a:pt x="5169621" y="4925879"/>
                </a:lnTo>
                <a:cubicBezTo>
                  <a:pt x="5168742" y="4925112"/>
                  <a:pt x="5168214" y="4924153"/>
                  <a:pt x="5167687" y="4923577"/>
                </a:cubicBezTo>
                <a:lnTo>
                  <a:pt x="5168477" y="4918403"/>
                </a:lnTo>
                <a:lnTo>
                  <a:pt x="5169268" y="4922809"/>
                </a:lnTo>
                <a:lnTo>
                  <a:pt x="5169269" y="4922809"/>
                </a:lnTo>
                <a:lnTo>
                  <a:pt x="5169269" y="4922810"/>
                </a:lnTo>
                <a:cubicBezTo>
                  <a:pt x="5169973" y="4919550"/>
                  <a:pt x="5171115" y="4925112"/>
                  <a:pt x="5172786" y="4921276"/>
                </a:cubicBezTo>
                <a:cubicBezTo>
                  <a:pt x="5172258" y="4917057"/>
                  <a:pt x="5170676" y="4914564"/>
                  <a:pt x="5167863" y="4913797"/>
                </a:cubicBezTo>
                <a:lnTo>
                  <a:pt x="5167862" y="4913797"/>
                </a:lnTo>
                <a:lnTo>
                  <a:pt x="5157126" y="4915163"/>
                </a:lnTo>
                <a:lnTo>
                  <a:pt x="5151599" y="4904593"/>
                </a:lnTo>
                <a:cubicBezTo>
                  <a:pt x="5149577" y="4904976"/>
                  <a:pt x="5149402" y="4902867"/>
                  <a:pt x="5147819" y="4902675"/>
                </a:cubicBezTo>
                <a:close/>
                <a:moveTo>
                  <a:pt x="5168982" y="4805954"/>
                </a:moveTo>
                <a:cubicBezTo>
                  <a:pt x="5167598" y="4806984"/>
                  <a:pt x="5166235" y="4808806"/>
                  <a:pt x="5164081" y="4808327"/>
                </a:cubicBezTo>
                <a:cubicBezTo>
                  <a:pt x="5165312" y="4808327"/>
                  <a:pt x="5164961" y="4810436"/>
                  <a:pt x="5165224" y="4811778"/>
                </a:cubicBezTo>
                <a:lnTo>
                  <a:pt x="5165225" y="4811777"/>
                </a:lnTo>
                <a:lnTo>
                  <a:pt x="5165225" y="4811778"/>
                </a:lnTo>
                <a:lnTo>
                  <a:pt x="5167774" y="4810843"/>
                </a:lnTo>
                <a:lnTo>
                  <a:pt x="5169004" y="4811778"/>
                </a:lnTo>
                <a:cubicBezTo>
                  <a:pt x="5167246" y="4812929"/>
                  <a:pt x="5165927" y="4814847"/>
                  <a:pt x="5165224" y="4817531"/>
                </a:cubicBezTo>
                <a:cubicBezTo>
                  <a:pt x="5166807" y="4818490"/>
                  <a:pt x="5167950" y="4819833"/>
                  <a:pt x="5167862" y="4822901"/>
                </a:cubicBezTo>
                <a:lnTo>
                  <a:pt x="5167863" y="4822900"/>
                </a:lnTo>
                <a:lnTo>
                  <a:pt x="5167863" y="4822901"/>
                </a:lnTo>
                <a:cubicBezTo>
                  <a:pt x="5170764" y="4823093"/>
                  <a:pt x="5171555" y="4819833"/>
                  <a:pt x="5175423" y="4821175"/>
                </a:cubicBezTo>
                <a:cubicBezTo>
                  <a:pt x="5174808" y="4813121"/>
                  <a:pt x="5178764" y="4818874"/>
                  <a:pt x="5179115" y="4815614"/>
                </a:cubicBezTo>
                <a:cubicBezTo>
                  <a:pt x="5177797" y="4815038"/>
                  <a:pt x="5178588" y="4814463"/>
                  <a:pt x="5178940" y="4813313"/>
                </a:cubicBezTo>
                <a:cubicBezTo>
                  <a:pt x="5177533" y="4812162"/>
                  <a:pt x="5176478" y="4810628"/>
                  <a:pt x="5175159" y="4808327"/>
                </a:cubicBezTo>
                <a:cubicBezTo>
                  <a:pt x="5175159" y="4808135"/>
                  <a:pt x="5175247" y="4808135"/>
                  <a:pt x="5175159" y="4808135"/>
                </a:cubicBezTo>
                <a:lnTo>
                  <a:pt x="5175158" y="4808135"/>
                </a:lnTo>
                <a:lnTo>
                  <a:pt x="5172174" y="4809284"/>
                </a:lnTo>
                <a:lnTo>
                  <a:pt x="5174017" y="4808327"/>
                </a:lnTo>
                <a:cubicBezTo>
                  <a:pt x="5171775" y="4804683"/>
                  <a:pt x="5170368" y="4804923"/>
                  <a:pt x="5168983" y="4805954"/>
                </a:cubicBezTo>
                <a:close/>
                <a:moveTo>
                  <a:pt x="5178872" y="4805713"/>
                </a:moveTo>
                <a:cubicBezTo>
                  <a:pt x="5178455" y="4804970"/>
                  <a:pt x="5178103" y="4804779"/>
                  <a:pt x="5177796" y="4806409"/>
                </a:cubicBezTo>
                <a:lnTo>
                  <a:pt x="5177004" y="4806984"/>
                </a:lnTo>
                <a:cubicBezTo>
                  <a:pt x="5178147" y="4809094"/>
                  <a:pt x="5179026" y="4810053"/>
                  <a:pt x="5180521" y="4811011"/>
                </a:cubicBezTo>
                <a:lnTo>
                  <a:pt x="5180520" y="4811009"/>
                </a:lnTo>
                <a:lnTo>
                  <a:pt x="5180522" y="4811011"/>
                </a:lnTo>
                <a:lnTo>
                  <a:pt x="5180346" y="4810053"/>
                </a:lnTo>
                <a:cubicBezTo>
                  <a:pt x="5180346" y="4809477"/>
                  <a:pt x="5180346" y="4808902"/>
                  <a:pt x="5180346" y="4808327"/>
                </a:cubicBezTo>
                <a:cubicBezTo>
                  <a:pt x="5179774" y="4807751"/>
                  <a:pt x="5179291" y="4806457"/>
                  <a:pt x="5178873" y="4805714"/>
                </a:cubicBezTo>
                <a:lnTo>
                  <a:pt x="5178872" y="4805714"/>
                </a:lnTo>
                <a:close/>
                <a:moveTo>
                  <a:pt x="6305251" y="4794328"/>
                </a:moveTo>
                <a:lnTo>
                  <a:pt x="6305248" y="4794331"/>
                </a:lnTo>
                <a:lnTo>
                  <a:pt x="6305249" y="4794329"/>
                </a:lnTo>
                <a:close/>
                <a:moveTo>
                  <a:pt x="6301085" y="4792122"/>
                </a:moveTo>
                <a:cubicBezTo>
                  <a:pt x="6299403" y="4792458"/>
                  <a:pt x="6298085" y="4793560"/>
                  <a:pt x="6299711" y="4795478"/>
                </a:cubicBezTo>
                <a:cubicBezTo>
                  <a:pt x="6300063" y="4793177"/>
                  <a:pt x="6301294" y="4794328"/>
                  <a:pt x="6301909" y="4796054"/>
                </a:cubicBezTo>
                <a:lnTo>
                  <a:pt x="6301909" y="4796053"/>
                </a:lnTo>
                <a:lnTo>
                  <a:pt x="6301910" y="4796054"/>
                </a:lnTo>
                <a:lnTo>
                  <a:pt x="6305248" y="4794329"/>
                </a:lnTo>
                <a:lnTo>
                  <a:pt x="6302700" y="4797012"/>
                </a:lnTo>
                <a:lnTo>
                  <a:pt x="6301910" y="4796437"/>
                </a:lnTo>
                <a:lnTo>
                  <a:pt x="6301910" y="4796438"/>
                </a:lnTo>
                <a:lnTo>
                  <a:pt x="6301909" y="4796437"/>
                </a:lnTo>
                <a:cubicBezTo>
                  <a:pt x="6301909" y="4796629"/>
                  <a:pt x="6302085" y="4797013"/>
                  <a:pt x="6302085" y="4797204"/>
                </a:cubicBezTo>
                <a:cubicBezTo>
                  <a:pt x="6300678" y="4796821"/>
                  <a:pt x="6299975" y="4797588"/>
                  <a:pt x="6299711" y="4798930"/>
                </a:cubicBezTo>
                <a:cubicBezTo>
                  <a:pt x="6301558" y="4801807"/>
                  <a:pt x="6302437" y="4802766"/>
                  <a:pt x="6303316" y="4802957"/>
                </a:cubicBezTo>
                <a:lnTo>
                  <a:pt x="6303317" y="4802957"/>
                </a:lnTo>
                <a:cubicBezTo>
                  <a:pt x="6304108" y="4803149"/>
                  <a:pt x="6304723" y="4802574"/>
                  <a:pt x="6305866" y="4802766"/>
                </a:cubicBezTo>
                <a:cubicBezTo>
                  <a:pt x="6302789" y="4800273"/>
                  <a:pt x="6307273" y="4795862"/>
                  <a:pt x="6304635" y="4795478"/>
                </a:cubicBezTo>
                <a:lnTo>
                  <a:pt x="6305251" y="4794328"/>
                </a:lnTo>
                <a:lnTo>
                  <a:pt x="6304635" y="4793369"/>
                </a:lnTo>
                <a:cubicBezTo>
                  <a:pt x="6304811" y="4792218"/>
                  <a:pt x="6302767" y="4791787"/>
                  <a:pt x="6301086" y="4792122"/>
                </a:cubicBezTo>
                <a:close/>
                <a:moveTo>
                  <a:pt x="528578" y="4763021"/>
                </a:moveTo>
                <a:lnTo>
                  <a:pt x="533286" y="4773955"/>
                </a:lnTo>
                <a:lnTo>
                  <a:pt x="526305" y="4783468"/>
                </a:lnTo>
                <a:lnTo>
                  <a:pt x="521354" y="4772393"/>
                </a:lnTo>
                <a:close/>
                <a:moveTo>
                  <a:pt x="6296898" y="4754824"/>
                </a:moveTo>
                <a:cubicBezTo>
                  <a:pt x="6296195" y="4756358"/>
                  <a:pt x="6295580" y="4759043"/>
                  <a:pt x="6296722" y="4759810"/>
                </a:cubicBezTo>
                <a:lnTo>
                  <a:pt x="6296723" y="4759809"/>
                </a:lnTo>
                <a:lnTo>
                  <a:pt x="6296723" y="4759810"/>
                </a:lnTo>
                <a:cubicBezTo>
                  <a:pt x="6296723" y="4759810"/>
                  <a:pt x="6297339" y="4759427"/>
                  <a:pt x="6297339" y="4759427"/>
                </a:cubicBezTo>
                <a:cubicBezTo>
                  <a:pt x="6298218" y="4757893"/>
                  <a:pt x="6298745" y="4756358"/>
                  <a:pt x="6298921" y="4755016"/>
                </a:cubicBezTo>
                <a:lnTo>
                  <a:pt x="6298920" y="4755016"/>
                </a:lnTo>
                <a:cubicBezTo>
                  <a:pt x="6298217" y="4755016"/>
                  <a:pt x="6297602" y="4754824"/>
                  <a:pt x="6296898" y="4754824"/>
                </a:cubicBezTo>
                <a:close/>
                <a:moveTo>
                  <a:pt x="5230982" y="4745811"/>
                </a:moveTo>
                <a:cubicBezTo>
                  <a:pt x="5231157" y="4746578"/>
                  <a:pt x="5232037" y="4747728"/>
                  <a:pt x="5232740" y="4748880"/>
                </a:cubicBezTo>
                <a:lnTo>
                  <a:pt x="5232740" y="4748878"/>
                </a:lnTo>
                <a:lnTo>
                  <a:pt x="5232741" y="4748880"/>
                </a:lnTo>
                <a:cubicBezTo>
                  <a:pt x="5234411" y="4748304"/>
                  <a:pt x="5232917" y="4747537"/>
                  <a:pt x="5232741" y="4745811"/>
                </a:cubicBezTo>
                <a:lnTo>
                  <a:pt x="5232740" y="4745811"/>
                </a:lnTo>
                <a:cubicBezTo>
                  <a:pt x="5232124" y="4745811"/>
                  <a:pt x="5231509" y="4745620"/>
                  <a:pt x="5230982" y="4745811"/>
                </a:cubicBezTo>
                <a:close/>
                <a:moveTo>
                  <a:pt x="5137884" y="4739867"/>
                </a:moveTo>
                <a:cubicBezTo>
                  <a:pt x="5138060" y="4743126"/>
                  <a:pt x="5136390" y="4743701"/>
                  <a:pt x="5136652" y="4747153"/>
                </a:cubicBezTo>
                <a:lnTo>
                  <a:pt x="5136301" y="4748688"/>
                </a:lnTo>
                <a:cubicBezTo>
                  <a:pt x="5136390" y="4748880"/>
                  <a:pt x="5136390" y="4748880"/>
                  <a:pt x="5136478" y="4748880"/>
                </a:cubicBezTo>
                <a:cubicBezTo>
                  <a:pt x="5136566" y="4749071"/>
                  <a:pt x="5136829" y="4749071"/>
                  <a:pt x="5136917" y="4749071"/>
                </a:cubicBezTo>
                <a:lnTo>
                  <a:pt x="5136917" y="4749070"/>
                </a:lnTo>
                <a:lnTo>
                  <a:pt x="5136918" y="4749071"/>
                </a:lnTo>
                <a:lnTo>
                  <a:pt x="5138495" y="4748116"/>
                </a:lnTo>
                <a:lnTo>
                  <a:pt x="5136917" y="4749263"/>
                </a:lnTo>
                <a:cubicBezTo>
                  <a:pt x="5137620" y="4750030"/>
                  <a:pt x="5138324" y="4750414"/>
                  <a:pt x="5139115" y="4750989"/>
                </a:cubicBezTo>
                <a:cubicBezTo>
                  <a:pt x="5139906" y="4751373"/>
                  <a:pt x="5140872" y="4751948"/>
                  <a:pt x="5141663" y="4752906"/>
                </a:cubicBezTo>
                <a:cubicBezTo>
                  <a:pt x="5142543" y="4752715"/>
                  <a:pt x="5142807" y="4753481"/>
                  <a:pt x="5142807" y="4754440"/>
                </a:cubicBezTo>
                <a:lnTo>
                  <a:pt x="5142456" y="4754440"/>
                </a:lnTo>
                <a:cubicBezTo>
                  <a:pt x="5142456" y="4754824"/>
                  <a:pt x="5142367" y="4754824"/>
                  <a:pt x="5142280" y="4755016"/>
                </a:cubicBezTo>
                <a:cubicBezTo>
                  <a:pt x="5142192" y="4755208"/>
                  <a:pt x="5142280" y="4755400"/>
                  <a:pt x="5142280" y="4755591"/>
                </a:cubicBezTo>
                <a:cubicBezTo>
                  <a:pt x="5142104" y="4755783"/>
                  <a:pt x="5141840" y="4755783"/>
                  <a:pt x="5141663" y="4755783"/>
                </a:cubicBezTo>
                <a:lnTo>
                  <a:pt x="5141663" y="4756548"/>
                </a:lnTo>
                <a:lnTo>
                  <a:pt x="5140435" y="4754633"/>
                </a:lnTo>
                <a:cubicBezTo>
                  <a:pt x="5139907" y="4754057"/>
                  <a:pt x="5139204" y="4753674"/>
                  <a:pt x="5138501" y="4753290"/>
                </a:cubicBezTo>
                <a:cubicBezTo>
                  <a:pt x="5137797" y="4752907"/>
                  <a:pt x="5137182" y="4752331"/>
                  <a:pt x="5136479" y="4751756"/>
                </a:cubicBezTo>
                <a:lnTo>
                  <a:pt x="5136478" y="4751756"/>
                </a:lnTo>
                <a:lnTo>
                  <a:pt x="5136652" y="4752715"/>
                </a:lnTo>
                <a:cubicBezTo>
                  <a:pt x="5138147" y="4755208"/>
                  <a:pt x="5137181" y="4755591"/>
                  <a:pt x="5136652" y="4758275"/>
                </a:cubicBezTo>
                <a:cubicBezTo>
                  <a:pt x="5138147" y="4757893"/>
                  <a:pt x="5138763" y="4758660"/>
                  <a:pt x="5139115" y="4760002"/>
                </a:cubicBezTo>
                <a:cubicBezTo>
                  <a:pt x="5137708" y="4760385"/>
                  <a:pt x="5138412" y="4762111"/>
                  <a:pt x="5139115" y="4762111"/>
                </a:cubicBezTo>
                <a:lnTo>
                  <a:pt x="5139116" y="4762109"/>
                </a:lnTo>
                <a:lnTo>
                  <a:pt x="5139116" y="4762111"/>
                </a:lnTo>
                <a:cubicBezTo>
                  <a:pt x="5138896" y="4759906"/>
                  <a:pt x="5139797" y="4759379"/>
                  <a:pt x="5140764" y="4758971"/>
                </a:cubicBezTo>
                <a:lnTo>
                  <a:pt x="5142807" y="4756550"/>
                </a:lnTo>
                <a:lnTo>
                  <a:pt x="5144829" y="4757317"/>
                </a:lnTo>
                <a:lnTo>
                  <a:pt x="5144829" y="4757316"/>
                </a:lnTo>
                <a:lnTo>
                  <a:pt x="5144830" y="4757317"/>
                </a:lnTo>
                <a:lnTo>
                  <a:pt x="5144039" y="4754441"/>
                </a:lnTo>
                <a:lnTo>
                  <a:pt x="5149225" y="4756550"/>
                </a:lnTo>
                <a:lnTo>
                  <a:pt x="5149225" y="4756549"/>
                </a:lnTo>
                <a:lnTo>
                  <a:pt x="5149226" y="4756550"/>
                </a:lnTo>
                <a:cubicBezTo>
                  <a:pt x="5149841" y="4752523"/>
                  <a:pt x="5152215" y="4750989"/>
                  <a:pt x="5151599" y="4745236"/>
                </a:cubicBezTo>
                <a:cubicBezTo>
                  <a:pt x="5149402" y="4745811"/>
                  <a:pt x="5148259" y="4745044"/>
                  <a:pt x="5147995" y="4742743"/>
                </a:cubicBezTo>
                <a:cubicBezTo>
                  <a:pt x="5147380" y="4742360"/>
                  <a:pt x="5146852" y="4742168"/>
                  <a:pt x="5146413" y="4741976"/>
                </a:cubicBezTo>
                <a:lnTo>
                  <a:pt x="5146412" y="4741976"/>
                </a:lnTo>
                <a:lnTo>
                  <a:pt x="5146412" y="4741975"/>
                </a:lnTo>
                <a:lnTo>
                  <a:pt x="5142808" y="4743317"/>
                </a:lnTo>
                <a:lnTo>
                  <a:pt x="5142281" y="4740634"/>
                </a:lnTo>
                <a:lnTo>
                  <a:pt x="5142280" y="4740636"/>
                </a:lnTo>
                <a:lnTo>
                  <a:pt x="5142280" y="4740634"/>
                </a:lnTo>
                <a:lnTo>
                  <a:pt x="5141664" y="4743317"/>
                </a:lnTo>
                <a:lnTo>
                  <a:pt x="5137885" y="4739867"/>
                </a:lnTo>
                <a:lnTo>
                  <a:pt x="5137885" y="4739868"/>
                </a:lnTo>
                <a:close/>
                <a:moveTo>
                  <a:pt x="5150367" y="4728552"/>
                </a:moveTo>
                <a:lnTo>
                  <a:pt x="5146587" y="4736030"/>
                </a:lnTo>
                <a:lnTo>
                  <a:pt x="5145753" y="4735096"/>
                </a:lnTo>
                <a:lnTo>
                  <a:pt x="5145753" y="4735097"/>
                </a:lnTo>
                <a:lnTo>
                  <a:pt x="5145752" y="4735096"/>
                </a:lnTo>
                <a:cubicBezTo>
                  <a:pt x="5145532" y="4735648"/>
                  <a:pt x="5145401" y="4736798"/>
                  <a:pt x="5145444" y="4737757"/>
                </a:cubicBezTo>
                <a:lnTo>
                  <a:pt x="5145181" y="4738908"/>
                </a:lnTo>
                <a:cubicBezTo>
                  <a:pt x="5147027" y="4738333"/>
                  <a:pt x="5148346" y="4738908"/>
                  <a:pt x="5150192" y="4740825"/>
                </a:cubicBezTo>
                <a:lnTo>
                  <a:pt x="5150192" y="4740824"/>
                </a:lnTo>
                <a:lnTo>
                  <a:pt x="5150193" y="4740825"/>
                </a:lnTo>
                <a:lnTo>
                  <a:pt x="5150369" y="4739867"/>
                </a:lnTo>
                <a:cubicBezTo>
                  <a:pt x="5150105" y="4737757"/>
                  <a:pt x="5147819" y="4738524"/>
                  <a:pt x="5147819" y="4736031"/>
                </a:cubicBezTo>
                <a:lnTo>
                  <a:pt x="5150368" y="4732197"/>
                </a:lnTo>
                <a:lnTo>
                  <a:pt x="5151598" y="4734114"/>
                </a:lnTo>
                <a:lnTo>
                  <a:pt x="5151598" y="4734112"/>
                </a:lnTo>
                <a:lnTo>
                  <a:pt x="5151599" y="4734114"/>
                </a:lnTo>
                <a:cubicBezTo>
                  <a:pt x="5151599" y="4732771"/>
                  <a:pt x="5151599" y="4731812"/>
                  <a:pt x="5151599" y="4730470"/>
                </a:cubicBezTo>
                <a:cubicBezTo>
                  <a:pt x="5151775" y="4728936"/>
                  <a:pt x="5151160" y="4728552"/>
                  <a:pt x="5150369" y="4728552"/>
                </a:cubicBezTo>
                <a:lnTo>
                  <a:pt x="5150368" y="4728553"/>
                </a:lnTo>
                <a:close/>
                <a:moveTo>
                  <a:pt x="5227201" y="4727785"/>
                </a:moveTo>
                <a:lnTo>
                  <a:pt x="5226586" y="4730470"/>
                </a:lnTo>
                <a:cubicBezTo>
                  <a:pt x="5225004" y="4733155"/>
                  <a:pt x="5220960" y="4732195"/>
                  <a:pt x="5217619" y="4732195"/>
                </a:cubicBezTo>
                <a:cubicBezTo>
                  <a:pt x="5215729" y="4735935"/>
                  <a:pt x="5215883" y="4738907"/>
                  <a:pt x="5216608" y="4740154"/>
                </a:cubicBezTo>
                <a:lnTo>
                  <a:pt x="5216609" y="4740152"/>
                </a:lnTo>
                <a:lnTo>
                  <a:pt x="5216609" y="4740154"/>
                </a:lnTo>
                <a:lnTo>
                  <a:pt x="5219026" y="4737758"/>
                </a:lnTo>
                <a:lnTo>
                  <a:pt x="5220257" y="4741593"/>
                </a:lnTo>
                <a:cubicBezTo>
                  <a:pt x="5219202" y="4746003"/>
                  <a:pt x="5212169" y="4739100"/>
                  <a:pt x="5215246" y="4743318"/>
                </a:cubicBezTo>
                <a:lnTo>
                  <a:pt x="5217619" y="4747153"/>
                </a:lnTo>
                <a:lnTo>
                  <a:pt x="5214774" y="4745859"/>
                </a:lnTo>
                <a:lnTo>
                  <a:pt x="5214773" y="4745859"/>
                </a:lnTo>
                <a:cubicBezTo>
                  <a:pt x="5214190" y="4745284"/>
                  <a:pt x="5213971" y="4745428"/>
                  <a:pt x="5214102" y="4748880"/>
                </a:cubicBezTo>
                <a:cubicBezTo>
                  <a:pt x="5219553" y="4746578"/>
                  <a:pt x="5214191" y="4755975"/>
                  <a:pt x="5216476" y="4754440"/>
                </a:cubicBezTo>
                <a:lnTo>
                  <a:pt x="5216477" y="4754440"/>
                </a:lnTo>
                <a:lnTo>
                  <a:pt x="5216477" y="4754441"/>
                </a:lnTo>
                <a:lnTo>
                  <a:pt x="5218136" y="4753146"/>
                </a:lnTo>
                <a:lnTo>
                  <a:pt x="5220257" y="4754440"/>
                </a:lnTo>
                <a:lnTo>
                  <a:pt x="5220258" y="4754441"/>
                </a:lnTo>
                <a:lnTo>
                  <a:pt x="5221400" y="4748880"/>
                </a:lnTo>
                <a:lnTo>
                  <a:pt x="5226849" y="4750653"/>
                </a:lnTo>
                <a:lnTo>
                  <a:pt x="5226850" y="4750653"/>
                </a:lnTo>
                <a:cubicBezTo>
                  <a:pt x="5228960" y="4749934"/>
                  <a:pt x="5230938" y="4748975"/>
                  <a:pt x="5231510" y="4750989"/>
                </a:cubicBezTo>
                <a:lnTo>
                  <a:pt x="5231774" y="4750989"/>
                </a:lnTo>
                <a:cubicBezTo>
                  <a:pt x="5230543" y="4749071"/>
                  <a:pt x="5229400" y="4746962"/>
                  <a:pt x="5229400" y="4745044"/>
                </a:cubicBezTo>
                <a:lnTo>
                  <a:pt x="5229400" y="4744277"/>
                </a:lnTo>
                <a:lnTo>
                  <a:pt x="5229928" y="4744085"/>
                </a:lnTo>
                <a:lnTo>
                  <a:pt x="5233091" y="4743510"/>
                </a:lnTo>
                <a:lnTo>
                  <a:pt x="5233531" y="4743893"/>
                </a:lnTo>
                <a:cubicBezTo>
                  <a:pt x="5233707" y="4743893"/>
                  <a:pt x="5233794" y="4743893"/>
                  <a:pt x="5233883" y="4744085"/>
                </a:cubicBezTo>
                <a:lnTo>
                  <a:pt x="5233883" y="4744084"/>
                </a:lnTo>
                <a:lnTo>
                  <a:pt x="5233884" y="4744085"/>
                </a:lnTo>
                <a:lnTo>
                  <a:pt x="5233884" y="4743318"/>
                </a:lnTo>
                <a:cubicBezTo>
                  <a:pt x="5233356" y="4739100"/>
                  <a:pt x="5231422" y="4734114"/>
                  <a:pt x="5233884" y="4730470"/>
                </a:cubicBezTo>
                <a:cubicBezTo>
                  <a:pt x="5232345" y="4730374"/>
                  <a:pt x="5231400" y="4729511"/>
                  <a:pt x="5230543" y="4729103"/>
                </a:cubicBezTo>
                <a:lnTo>
                  <a:pt x="5230542" y="4729103"/>
                </a:lnTo>
                <a:lnTo>
                  <a:pt x="5227730" y="4730469"/>
                </a:lnTo>
                <a:lnTo>
                  <a:pt x="5227202" y="4727785"/>
                </a:lnTo>
                <a:lnTo>
                  <a:pt x="5227201" y="4727788"/>
                </a:lnTo>
                <a:close/>
                <a:moveTo>
                  <a:pt x="6304634" y="4726443"/>
                </a:moveTo>
                <a:cubicBezTo>
                  <a:pt x="6303667" y="4727976"/>
                  <a:pt x="6302525" y="4728360"/>
                  <a:pt x="6301470" y="4728744"/>
                </a:cubicBezTo>
                <a:cubicBezTo>
                  <a:pt x="6300415" y="4729128"/>
                  <a:pt x="6299536" y="4729703"/>
                  <a:pt x="6298920" y="4730854"/>
                </a:cubicBezTo>
                <a:lnTo>
                  <a:pt x="6298923" y="4730852"/>
                </a:lnTo>
                <a:lnTo>
                  <a:pt x="6298921" y="4730854"/>
                </a:lnTo>
                <a:lnTo>
                  <a:pt x="6299711" y="4730470"/>
                </a:lnTo>
                <a:lnTo>
                  <a:pt x="6299029" y="4735120"/>
                </a:lnTo>
                <a:cubicBezTo>
                  <a:pt x="6298326" y="4734976"/>
                  <a:pt x="6297425" y="4734209"/>
                  <a:pt x="6297162" y="4736030"/>
                </a:cubicBezTo>
                <a:cubicBezTo>
                  <a:pt x="6301382" y="4737373"/>
                  <a:pt x="6291712" y="4742168"/>
                  <a:pt x="6295931" y="4743318"/>
                </a:cubicBezTo>
                <a:lnTo>
                  <a:pt x="6297521" y="4743470"/>
                </a:lnTo>
                <a:lnTo>
                  <a:pt x="6297689" y="4743486"/>
                </a:lnTo>
                <a:lnTo>
                  <a:pt x="6299711" y="4745236"/>
                </a:lnTo>
                <a:lnTo>
                  <a:pt x="6299711" y="4748879"/>
                </a:lnTo>
                <a:lnTo>
                  <a:pt x="6295932" y="4747154"/>
                </a:lnTo>
                <a:lnTo>
                  <a:pt x="6295931" y="4747153"/>
                </a:lnTo>
                <a:cubicBezTo>
                  <a:pt x="6296283" y="4750222"/>
                  <a:pt x="6294613" y="4750414"/>
                  <a:pt x="6294525" y="4752715"/>
                </a:cubicBezTo>
                <a:lnTo>
                  <a:pt x="6294526" y="4752715"/>
                </a:lnTo>
                <a:lnTo>
                  <a:pt x="6295931" y="4752715"/>
                </a:lnTo>
                <a:lnTo>
                  <a:pt x="6295931" y="4753290"/>
                </a:lnTo>
                <a:lnTo>
                  <a:pt x="6295932" y="4753289"/>
                </a:lnTo>
                <a:lnTo>
                  <a:pt x="6295932" y="4753290"/>
                </a:lnTo>
                <a:lnTo>
                  <a:pt x="6296548" y="4752907"/>
                </a:lnTo>
                <a:lnTo>
                  <a:pt x="6298983" y="4753046"/>
                </a:lnTo>
                <a:lnTo>
                  <a:pt x="6299887" y="4753098"/>
                </a:lnTo>
                <a:lnTo>
                  <a:pt x="6300503" y="4753290"/>
                </a:lnTo>
                <a:lnTo>
                  <a:pt x="6300503" y="4754057"/>
                </a:lnTo>
                <a:cubicBezTo>
                  <a:pt x="6300503" y="4754248"/>
                  <a:pt x="6300503" y="4754440"/>
                  <a:pt x="6300503" y="4754440"/>
                </a:cubicBezTo>
                <a:cubicBezTo>
                  <a:pt x="6300503" y="4756742"/>
                  <a:pt x="6299360" y="4759426"/>
                  <a:pt x="6298305" y="4761344"/>
                </a:cubicBezTo>
                <a:lnTo>
                  <a:pt x="6298129" y="4761536"/>
                </a:lnTo>
                <a:lnTo>
                  <a:pt x="6296722" y="4762110"/>
                </a:lnTo>
                <a:lnTo>
                  <a:pt x="6295932" y="4761728"/>
                </a:lnTo>
                <a:lnTo>
                  <a:pt x="6295931" y="4761728"/>
                </a:lnTo>
                <a:lnTo>
                  <a:pt x="6295931" y="4762111"/>
                </a:lnTo>
                <a:cubicBezTo>
                  <a:pt x="6295052" y="4767097"/>
                  <a:pt x="6298569" y="4765371"/>
                  <a:pt x="6299711" y="4767481"/>
                </a:cubicBezTo>
                <a:lnTo>
                  <a:pt x="6298920" y="4770357"/>
                </a:lnTo>
                <a:lnTo>
                  <a:pt x="6298921" y="4770356"/>
                </a:lnTo>
                <a:lnTo>
                  <a:pt x="6298921" y="4770357"/>
                </a:lnTo>
                <a:lnTo>
                  <a:pt x="6300942" y="4769398"/>
                </a:lnTo>
                <a:lnTo>
                  <a:pt x="6303316" y="4770741"/>
                </a:lnTo>
                <a:lnTo>
                  <a:pt x="6303316" y="4770740"/>
                </a:lnTo>
                <a:lnTo>
                  <a:pt x="6303317" y="4770741"/>
                </a:lnTo>
                <a:cubicBezTo>
                  <a:pt x="6305690" y="4769974"/>
                  <a:pt x="6307976" y="4763837"/>
                  <a:pt x="6309646" y="4762111"/>
                </a:cubicBezTo>
                <a:cubicBezTo>
                  <a:pt x="6307624" y="4761920"/>
                  <a:pt x="6304899" y="4762878"/>
                  <a:pt x="6304635" y="4760002"/>
                </a:cubicBezTo>
                <a:cubicBezTo>
                  <a:pt x="6308503" y="4761920"/>
                  <a:pt x="6311405" y="4753098"/>
                  <a:pt x="6309646" y="4752715"/>
                </a:cubicBezTo>
                <a:cubicBezTo>
                  <a:pt x="6306042" y="4759043"/>
                  <a:pt x="6308416" y="4747537"/>
                  <a:pt x="6309646" y="4745236"/>
                </a:cubicBezTo>
                <a:lnTo>
                  <a:pt x="6309645" y="4745236"/>
                </a:lnTo>
                <a:lnTo>
                  <a:pt x="6305866" y="4747153"/>
                </a:lnTo>
                <a:lnTo>
                  <a:pt x="6305383" y="4737661"/>
                </a:lnTo>
                <a:cubicBezTo>
                  <a:pt x="6304701" y="4735264"/>
                  <a:pt x="6303756" y="4733250"/>
                  <a:pt x="6303317" y="4730470"/>
                </a:cubicBezTo>
                <a:cubicBezTo>
                  <a:pt x="6304547" y="4730470"/>
                  <a:pt x="6304372" y="4728169"/>
                  <a:pt x="6304635" y="4726827"/>
                </a:cubicBezTo>
                <a:lnTo>
                  <a:pt x="6304635" y="4726443"/>
                </a:lnTo>
                <a:lnTo>
                  <a:pt x="6304634" y="4726444"/>
                </a:lnTo>
                <a:close/>
                <a:moveTo>
                  <a:pt x="5161708" y="4717621"/>
                </a:moveTo>
                <a:lnTo>
                  <a:pt x="5160301" y="4721264"/>
                </a:lnTo>
                <a:lnTo>
                  <a:pt x="5158544" y="4720115"/>
                </a:lnTo>
                <a:lnTo>
                  <a:pt x="5158544" y="4720116"/>
                </a:lnTo>
                <a:lnTo>
                  <a:pt x="5158543" y="4720115"/>
                </a:lnTo>
                <a:cubicBezTo>
                  <a:pt x="5158543" y="4720115"/>
                  <a:pt x="5159070" y="4723183"/>
                  <a:pt x="5159070" y="4723183"/>
                </a:cubicBezTo>
                <a:cubicBezTo>
                  <a:pt x="5157488" y="4723566"/>
                  <a:pt x="5157488" y="4728552"/>
                  <a:pt x="5159070" y="4728552"/>
                </a:cubicBezTo>
                <a:lnTo>
                  <a:pt x="5159072" y="4728550"/>
                </a:lnTo>
                <a:lnTo>
                  <a:pt x="5159072" y="4728552"/>
                </a:lnTo>
                <a:lnTo>
                  <a:pt x="5161709" y="4724909"/>
                </a:lnTo>
                <a:lnTo>
                  <a:pt x="5163466" y="4725676"/>
                </a:lnTo>
                <a:lnTo>
                  <a:pt x="5163466" y="4725675"/>
                </a:lnTo>
                <a:lnTo>
                  <a:pt x="5163467" y="4725676"/>
                </a:lnTo>
                <a:lnTo>
                  <a:pt x="5162852" y="4723183"/>
                </a:lnTo>
                <a:cubicBezTo>
                  <a:pt x="5165401" y="4723758"/>
                  <a:pt x="5162676" y="4717814"/>
                  <a:pt x="5161709" y="4717622"/>
                </a:cubicBezTo>
                <a:lnTo>
                  <a:pt x="5161708" y="4717623"/>
                </a:lnTo>
                <a:close/>
                <a:moveTo>
                  <a:pt x="6300942" y="4697102"/>
                </a:moveTo>
                <a:lnTo>
                  <a:pt x="6300943" y="4697103"/>
                </a:lnTo>
                <a:lnTo>
                  <a:pt x="6300942" y="4697103"/>
                </a:lnTo>
                <a:close/>
                <a:moveTo>
                  <a:pt x="6307448" y="4675433"/>
                </a:moveTo>
                <a:cubicBezTo>
                  <a:pt x="6306568" y="4674858"/>
                  <a:pt x="6306305" y="4675433"/>
                  <a:pt x="6305426" y="4676776"/>
                </a:cubicBezTo>
                <a:cubicBezTo>
                  <a:pt x="6304898" y="4677543"/>
                  <a:pt x="6304195" y="4678310"/>
                  <a:pt x="6303316" y="4678885"/>
                </a:cubicBezTo>
                <a:cubicBezTo>
                  <a:pt x="6302788" y="4684638"/>
                  <a:pt x="6297777" y="4675433"/>
                  <a:pt x="6298305" y="4680419"/>
                </a:cubicBezTo>
                <a:lnTo>
                  <a:pt x="6299711" y="4691541"/>
                </a:lnTo>
                <a:lnTo>
                  <a:pt x="6296822" y="4690918"/>
                </a:lnTo>
                <a:lnTo>
                  <a:pt x="6296821" y="4690918"/>
                </a:lnTo>
                <a:cubicBezTo>
                  <a:pt x="6295997" y="4691829"/>
                  <a:pt x="6295315" y="4693555"/>
                  <a:pt x="6294788" y="4695185"/>
                </a:cubicBezTo>
                <a:lnTo>
                  <a:pt x="6294789" y="4695185"/>
                </a:lnTo>
                <a:cubicBezTo>
                  <a:pt x="6295669" y="4695185"/>
                  <a:pt x="6296460" y="4694994"/>
                  <a:pt x="6297339" y="4694802"/>
                </a:cubicBezTo>
                <a:lnTo>
                  <a:pt x="6299710" y="4693461"/>
                </a:lnTo>
                <a:lnTo>
                  <a:pt x="6299272" y="4694418"/>
                </a:lnTo>
                <a:cubicBezTo>
                  <a:pt x="6299711" y="4694610"/>
                  <a:pt x="6300151" y="4694994"/>
                  <a:pt x="6300327" y="4695568"/>
                </a:cubicBezTo>
                <a:cubicBezTo>
                  <a:pt x="6300327" y="4695761"/>
                  <a:pt x="6300327" y="4695951"/>
                  <a:pt x="6300327" y="4696143"/>
                </a:cubicBezTo>
                <a:cubicBezTo>
                  <a:pt x="6300327" y="4696335"/>
                  <a:pt x="6300151" y="4696528"/>
                  <a:pt x="6300063" y="4696720"/>
                </a:cubicBezTo>
                <a:lnTo>
                  <a:pt x="6300942" y="4697103"/>
                </a:lnTo>
                <a:lnTo>
                  <a:pt x="6298306" y="4699020"/>
                </a:lnTo>
                <a:lnTo>
                  <a:pt x="6298482" y="4698445"/>
                </a:lnTo>
                <a:lnTo>
                  <a:pt x="6298481" y="4698445"/>
                </a:lnTo>
                <a:cubicBezTo>
                  <a:pt x="6297250" y="4698829"/>
                  <a:pt x="6295931" y="4698829"/>
                  <a:pt x="6294788" y="4699021"/>
                </a:cubicBezTo>
                <a:lnTo>
                  <a:pt x="6294525" y="4699212"/>
                </a:lnTo>
                <a:cubicBezTo>
                  <a:pt x="6292151" y="4699788"/>
                  <a:pt x="6294261" y="4707266"/>
                  <a:pt x="6292151" y="4708225"/>
                </a:cubicBezTo>
                <a:lnTo>
                  <a:pt x="6292152" y="4708225"/>
                </a:lnTo>
                <a:lnTo>
                  <a:pt x="6293382" y="4708225"/>
                </a:lnTo>
                <a:lnTo>
                  <a:pt x="6292766" y="4709184"/>
                </a:lnTo>
                <a:lnTo>
                  <a:pt x="6293382" y="4710143"/>
                </a:lnTo>
                <a:cubicBezTo>
                  <a:pt x="6296986" y="4718581"/>
                  <a:pt x="6294964" y="4726060"/>
                  <a:pt x="6298305" y="4728552"/>
                </a:cubicBezTo>
                <a:lnTo>
                  <a:pt x="6298306" y="4728551"/>
                </a:lnTo>
                <a:lnTo>
                  <a:pt x="6298306" y="4728552"/>
                </a:lnTo>
                <a:cubicBezTo>
                  <a:pt x="6299185" y="4727402"/>
                  <a:pt x="6300152" y="4726827"/>
                  <a:pt x="6301119" y="4726443"/>
                </a:cubicBezTo>
                <a:cubicBezTo>
                  <a:pt x="6302086" y="4726251"/>
                  <a:pt x="6302965" y="4726060"/>
                  <a:pt x="6303668" y="4724909"/>
                </a:cubicBezTo>
                <a:lnTo>
                  <a:pt x="6303667" y="4724909"/>
                </a:lnTo>
                <a:lnTo>
                  <a:pt x="6303666" y="4724909"/>
                </a:lnTo>
                <a:lnTo>
                  <a:pt x="6303317" y="4724909"/>
                </a:lnTo>
                <a:lnTo>
                  <a:pt x="6303976" y="4721265"/>
                </a:lnTo>
                <a:cubicBezTo>
                  <a:pt x="6303778" y="4720354"/>
                  <a:pt x="6303580" y="4719443"/>
                  <a:pt x="6304635" y="4717622"/>
                </a:cubicBezTo>
                <a:cubicBezTo>
                  <a:pt x="6299537" y="4717430"/>
                  <a:pt x="6304460" y="4716280"/>
                  <a:pt x="6304635" y="4713787"/>
                </a:cubicBezTo>
                <a:lnTo>
                  <a:pt x="6299712" y="4706308"/>
                </a:lnTo>
                <a:lnTo>
                  <a:pt x="6302930" y="4706595"/>
                </a:lnTo>
                <a:cubicBezTo>
                  <a:pt x="6303408" y="4707314"/>
                  <a:pt x="6303823" y="4707938"/>
                  <a:pt x="6304124" y="4707818"/>
                </a:cubicBezTo>
                <a:lnTo>
                  <a:pt x="6304124" y="4707817"/>
                </a:lnTo>
                <a:lnTo>
                  <a:pt x="6304125" y="4707818"/>
                </a:lnTo>
                <a:cubicBezTo>
                  <a:pt x="6304426" y="4707698"/>
                  <a:pt x="6304613" y="4706835"/>
                  <a:pt x="6304635" y="4704582"/>
                </a:cubicBezTo>
                <a:cubicBezTo>
                  <a:pt x="6304284" y="4700747"/>
                  <a:pt x="6301295" y="4707458"/>
                  <a:pt x="6300943" y="4700938"/>
                </a:cubicBezTo>
                <a:cubicBezTo>
                  <a:pt x="6301646" y="4699212"/>
                  <a:pt x="6302438" y="4697487"/>
                  <a:pt x="6300943" y="4697103"/>
                </a:cubicBezTo>
                <a:lnTo>
                  <a:pt x="6301471" y="4694418"/>
                </a:lnTo>
                <a:lnTo>
                  <a:pt x="6299712" y="4693460"/>
                </a:lnTo>
                <a:cubicBezTo>
                  <a:pt x="6300240" y="4691734"/>
                  <a:pt x="6300679" y="4690008"/>
                  <a:pt x="6302086" y="4689624"/>
                </a:cubicBezTo>
                <a:cubicBezTo>
                  <a:pt x="6302350" y="4691734"/>
                  <a:pt x="6303317" y="4690583"/>
                  <a:pt x="6303317" y="4689624"/>
                </a:cubicBezTo>
                <a:cubicBezTo>
                  <a:pt x="6302174" y="4688282"/>
                  <a:pt x="6301471" y="4686364"/>
                  <a:pt x="6300943" y="4684063"/>
                </a:cubicBezTo>
                <a:cubicBezTo>
                  <a:pt x="6304196" y="4686940"/>
                  <a:pt x="6304635" y="4686172"/>
                  <a:pt x="6303317" y="4680420"/>
                </a:cubicBezTo>
                <a:cubicBezTo>
                  <a:pt x="6305339" y="4681187"/>
                  <a:pt x="6308679" y="4676968"/>
                  <a:pt x="6307888" y="4675434"/>
                </a:cubicBezTo>
                <a:lnTo>
                  <a:pt x="6307886" y="4675434"/>
                </a:lnTo>
                <a:lnTo>
                  <a:pt x="6307887" y="4675433"/>
                </a:lnTo>
                <a:cubicBezTo>
                  <a:pt x="6307711" y="4675433"/>
                  <a:pt x="6307623" y="4675433"/>
                  <a:pt x="6307448" y="4675433"/>
                </a:cubicBezTo>
                <a:close/>
                <a:moveTo>
                  <a:pt x="6298305" y="4667379"/>
                </a:moveTo>
                <a:cubicBezTo>
                  <a:pt x="6298656" y="4671215"/>
                  <a:pt x="6300854" y="4672557"/>
                  <a:pt x="6302085" y="4674858"/>
                </a:cubicBezTo>
                <a:lnTo>
                  <a:pt x="6301909" y="4676201"/>
                </a:lnTo>
                <a:lnTo>
                  <a:pt x="6301910" y="4676200"/>
                </a:lnTo>
                <a:lnTo>
                  <a:pt x="6301910" y="4676201"/>
                </a:lnTo>
                <a:cubicBezTo>
                  <a:pt x="6302701" y="4676201"/>
                  <a:pt x="6303141" y="4675817"/>
                  <a:pt x="6303844" y="4674475"/>
                </a:cubicBezTo>
                <a:cubicBezTo>
                  <a:pt x="6304635" y="4673324"/>
                  <a:pt x="6305866" y="4671407"/>
                  <a:pt x="6308064" y="4672557"/>
                </a:cubicBezTo>
                <a:cubicBezTo>
                  <a:pt x="6307712" y="4671598"/>
                  <a:pt x="6307009" y="4671023"/>
                  <a:pt x="6307009" y="4669297"/>
                </a:cubicBezTo>
                <a:lnTo>
                  <a:pt x="6307273" y="4668722"/>
                </a:lnTo>
                <a:lnTo>
                  <a:pt x="6307272" y="4668722"/>
                </a:lnTo>
                <a:cubicBezTo>
                  <a:pt x="6304546" y="4668914"/>
                  <a:pt x="6301382" y="4668914"/>
                  <a:pt x="6298305" y="4667379"/>
                </a:cubicBezTo>
                <a:close/>
                <a:moveTo>
                  <a:pt x="6348150" y="4664695"/>
                </a:moveTo>
                <a:lnTo>
                  <a:pt x="6348326" y="4665653"/>
                </a:lnTo>
                <a:cubicBezTo>
                  <a:pt x="6349029" y="4665845"/>
                  <a:pt x="6349908" y="4668338"/>
                  <a:pt x="6350700" y="4669871"/>
                </a:cubicBezTo>
                <a:lnTo>
                  <a:pt x="6350701" y="4669872"/>
                </a:lnTo>
                <a:cubicBezTo>
                  <a:pt x="6351492" y="4671215"/>
                  <a:pt x="6352195" y="4671407"/>
                  <a:pt x="6352107" y="4667571"/>
                </a:cubicBezTo>
                <a:cubicBezTo>
                  <a:pt x="6351404" y="4666996"/>
                  <a:pt x="6350613" y="4666421"/>
                  <a:pt x="6349909" y="4666037"/>
                </a:cubicBezTo>
                <a:cubicBezTo>
                  <a:pt x="6349294" y="4665654"/>
                  <a:pt x="6348767" y="4665270"/>
                  <a:pt x="6348151" y="4664695"/>
                </a:cubicBezTo>
                <a:lnTo>
                  <a:pt x="6348151" y="4664696"/>
                </a:lnTo>
                <a:close/>
                <a:moveTo>
                  <a:pt x="6348076" y="4648465"/>
                </a:moveTo>
                <a:lnTo>
                  <a:pt x="6348077" y="4648466"/>
                </a:lnTo>
                <a:lnTo>
                  <a:pt x="6348076" y="4648467"/>
                </a:lnTo>
                <a:lnTo>
                  <a:pt x="6348076" y="4648466"/>
                </a:lnTo>
                <a:close/>
                <a:moveTo>
                  <a:pt x="6350694" y="4643421"/>
                </a:moveTo>
                <a:lnTo>
                  <a:pt x="6348326" y="4648968"/>
                </a:lnTo>
                <a:lnTo>
                  <a:pt x="6348077" y="4648466"/>
                </a:lnTo>
                <a:close/>
                <a:moveTo>
                  <a:pt x="6340766" y="4628451"/>
                </a:moveTo>
                <a:cubicBezTo>
                  <a:pt x="6342260" y="4631232"/>
                  <a:pt x="6342656" y="4635211"/>
                  <a:pt x="6343425" y="4639069"/>
                </a:cubicBezTo>
                <a:lnTo>
                  <a:pt x="6348076" y="4648466"/>
                </a:lnTo>
                <a:lnTo>
                  <a:pt x="6346919" y="4650696"/>
                </a:lnTo>
                <a:cubicBezTo>
                  <a:pt x="6347183" y="4655681"/>
                  <a:pt x="6349117" y="4658367"/>
                  <a:pt x="6349557" y="4662969"/>
                </a:cubicBezTo>
                <a:cubicBezTo>
                  <a:pt x="6349908" y="4663351"/>
                  <a:pt x="6350260" y="4663736"/>
                  <a:pt x="6350700" y="4664118"/>
                </a:cubicBezTo>
                <a:cubicBezTo>
                  <a:pt x="6351667" y="4664695"/>
                  <a:pt x="6352546" y="4665461"/>
                  <a:pt x="6353513" y="4666421"/>
                </a:cubicBezTo>
                <a:lnTo>
                  <a:pt x="6353512" y="4666419"/>
                </a:lnTo>
                <a:lnTo>
                  <a:pt x="6353514" y="4666421"/>
                </a:lnTo>
                <a:lnTo>
                  <a:pt x="6353250" y="4665654"/>
                </a:lnTo>
                <a:lnTo>
                  <a:pt x="6353327" y="4662634"/>
                </a:lnTo>
                <a:lnTo>
                  <a:pt x="6357029" y="4665653"/>
                </a:lnTo>
                <a:lnTo>
                  <a:pt x="6357028" y="4665653"/>
                </a:lnTo>
                <a:lnTo>
                  <a:pt x="6357030" y="4665654"/>
                </a:lnTo>
                <a:cubicBezTo>
                  <a:pt x="6353690" y="4656065"/>
                  <a:pt x="6352986" y="4647628"/>
                  <a:pt x="6349558" y="4650696"/>
                </a:cubicBezTo>
                <a:cubicBezTo>
                  <a:pt x="6351228" y="4648970"/>
                  <a:pt x="6352019" y="4645902"/>
                  <a:pt x="6353250" y="4643409"/>
                </a:cubicBezTo>
                <a:cubicBezTo>
                  <a:pt x="6347448" y="4642834"/>
                  <a:pt x="6346569" y="4634779"/>
                  <a:pt x="6344547" y="4628451"/>
                </a:cubicBezTo>
                <a:lnTo>
                  <a:pt x="6344546" y="4628451"/>
                </a:lnTo>
                <a:lnTo>
                  <a:pt x="6342656" y="4628451"/>
                </a:lnTo>
                <a:lnTo>
                  <a:pt x="6342655" y="4628451"/>
                </a:lnTo>
                <a:lnTo>
                  <a:pt x="6340767" y="4628451"/>
                </a:lnTo>
                <a:close/>
                <a:moveTo>
                  <a:pt x="6324503" y="4604480"/>
                </a:moveTo>
                <a:lnTo>
                  <a:pt x="6324503" y="4604481"/>
                </a:lnTo>
                <a:lnTo>
                  <a:pt x="6324502" y="4604481"/>
                </a:lnTo>
                <a:close/>
                <a:moveTo>
                  <a:pt x="6307117" y="4594602"/>
                </a:moveTo>
                <a:lnTo>
                  <a:pt x="6307115" y="4594605"/>
                </a:lnTo>
                <a:lnTo>
                  <a:pt x="6307112" y="4594608"/>
                </a:lnTo>
                <a:lnTo>
                  <a:pt x="6307114" y="4594605"/>
                </a:lnTo>
                <a:close/>
                <a:moveTo>
                  <a:pt x="6307205" y="4594446"/>
                </a:moveTo>
                <a:lnTo>
                  <a:pt x="6307205" y="4594448"/>
                </a:lnTo>
                <a:lnTo>
                  <a:pt x="6307204" y="4594450"/>
                </a:lnTo>
                <a:lnTo>
                  <a:pt x="6307204" y="4594448"/>
                </a:lnTo>
                <a:close/>
                <a:moveTo>
                  <a:pt x="6327052" y="4591631"/>
                </a:moveTo>
                <a:cubicBezTo>
                  <a:pt x="6327052" y="4593358"/>
                  <a:pt x="6325469" y="4592974"/>
                  <a:pt x="6324502" y="4593358"/>
                </a:cubicBezTo>
                <a:cubicBezTo>
                  <a:pt x="6324502" y="4595851"/>
                  <a:pt x="6324502" y="4598344"/>
                  <a:pt x="6324502" y="4600645"/>
                </a:cubicBezTo>
                <a:lnTo>
                  <a:pt x="6323887" y="4602754"/>
                </a:lnTo>
                <a:lnTo>
                  <a:pt x="6324502" y="4604481"/>
                </a:lnTo>
                <a:lnTo>
                  <a:pt x="6323360" y="4604481"/>
                </a:lnTo>
                <a:lnTo>
                  <a:pt x="6323359" y="4604481"/>
                </a:lnTo>
                <a:cubicBezTo>
                  <a:pt x="6322656" y="4607165"/>
                  <a:pt x="6321425" y="4609083"/>
                  <a:pt x="6320722" y="4611768"/>
                </a:cubicBezTo>
                <a:lnTo>
                  <a:pt x="6320723" y="4611767"/>
                </a:lnTo>
                <a:lnTo>
                  <a:pt x="6320723" y="4611768"/>
                </a:lnTo>
                <a:cubicBezTo>
                  <a:pt x="6324239" y="4608508"/>
                  <a:pt x="6324327" y="4610617"/>
                  <a:pt x="6327053" y="4608316"/>
                </a:cubicBezTo>
                <a:cubicBezTo>
                  <a:pt x="6325998" y="4607549"/>
                  <a:pt x="6324767" y="4606590"/>
                  <a:pt x="6324503" y="4604481"/>
                </a:cubicBezTo>
                <a:lnTo>
                  <a:pt x="6326525" y="4603522"/>
                </a:lnTo>
                <a:lnTo>
                  <a:pt x="6327053" y="4600645"/>
                </a:lnTo>
                <a:cubicBezTo>
                  <a:pt x="6325910" y="4599303"/>
                  <a:pt x="6328723" y="4595276"/>
                  <a:pt x="6327053" y="4591632"/>
                </a:cubicBezTo>
                <a:lnTo>
                  <a:pt x="6327052" y="4591633"/>
                </a:lnTo>
                <a:close/>
                <a:moveTo>
                  <a:pt x="6310284" y="4589089"/>
                </a:moveTo>
                <a:lnTo>
                  <a:pt x="6310283" y="4589093"/>
                </a:lnTo>
                <a:lnTo>
                  <a:pt x="6310281" y="4589096"/>
                </a:lnTo>
                <a:lnTo>
                  <a:pt x="6310282" y="4589092"/>
                </a:lnTo>
                <a:close/>
                <a:moveTo>
                  <a:pt x="293172" y="4572546"/>
                </a:moveTo>
                <a:lnTo>
                  <a:pt x="297799" y="4583337"/>
                </a:lnTo>
                <a:lnTo>
                  <a:pt x="290249" y="4592993"/>
                </a:lnTo>
                <a:lnTo>
                  <a:pt x="285746" y="4581917"/>
                </a:lnTo>
                <a:close/>
                <a:moveTo>
                  <a:pt x="6401864" y="4565551"/>
                </a:moveTo>
                <a:cubicBezTo>
                  <a:pt x="6402391" y="4568812"/>
                  <a:pt x="6400017" y="4570346"/>
                  <a:pt x="6401864" y="4571114"/>
                </a:cubicBezTo>
                <a:lnTo>
                  <a:pt x="6401865" y="4571113"/>
                </a:lnTo>
                <a:lnTo>
                  <a:pt x="6401865" y="4571114"/>
                </a:lnTo>
                <a:lnTo>
                  <a:pt x="6402974" y="4570347"/>
                </a:lnTo>
                <a:lnTo>
                  <a:pt x="6404677" y="4573607"/>
                </a:lnTo>
                <a:lnTo>
                  <a:pt x="6404677" y="4573606"/>
                </a:lnTo>
                <a:lnTo>
                  <a:pt x="6404678" y="4573607"/>
                </a:lnTo>
                <a:cubicBezTo>
                  <a:pt x="6405029" y="4573607"/>
                  <a:pt x="6405381" y="4573031"/>
                  <a:pt x="6405645" y="4571114"/>
                </a:cubicBezTo>
                <a:cubicBezTo>
                  <a:pt x="6402832" y="4571689"/>
                  <a:pt x="6404238" y="4565744"/>
                  <a:pt x="6401865" y="4565552"/>
                </a:cubicBezTo>
                <a:lnTo>
                  <a:pt x="6401865" y="4565554"/>
                </a:lnTo>
                <a:close/>
                <a:moveTo>
                  <a:pt x="6305865" y="4522981"/>
                </a:moveTo>
                <a:lnTo>
                  <a:pt x="6304634" y="4526622"/>
                </a:lnTo>
                <a:lnTo>
                  <a:pt x="6304108" y="4523939"/>
                </a:lnTo>
                <a:lnTo>
                  <a:pt x="6304107" y="4523939"/>
                </a:lnTo>
                <a:lnTo>
                  <a:pt x="6304107" y="4523938"/>
                </a:lnTo>
                <a:lnTo>
                  <a:pt x="6302085" y="4524898"/>
                </a:lnTo>
                <a:cubicBezTo>
                  <a:pt x="6301118" y="4525857"/>
                  <a:pt x="6300063" y="4526816"/>
                  <a:pt x="6298305" y="4526624"/>
                </a:cubicBezTo>
                <a:cubicBezTo>
                  <a:pt x="6298129" y="4528924"/>
                  <a:pt x="6298744" y="4530076"/>
                  <a:pt x="6299711" y="4530459"/>
                </a:cubicBezTo>
                <a:cubicBezTo>
                  <a:pt x="6299711" y="4530459"/>
                  <a:pt x="6299711" y="4530651"/>
                  <a:pt x="6299711" y="4530651"/>
                </a:cubicBezTo>
                <a:cubicBezTo>
                  <a:pt x="6301558" y="4534869"/>
                  <a:pt x="6303755" y="4537938"/>
                  <a:pt x="6305865" y="4541006"/>
                </a:cubicBezTo>
                <a:cubicBezTo>
                  <a:pt x="6307799" y="4543691"/>
                  <a:pt x="6309821" y="4546568"/>
                  <a:pt x="6311579" y="4550211"/>
                </a:cubicBezTo>
                <a:cubicBezTo>
                  <a:pt x="6311667" y="4550403"/>
                  <a:pt x="6311579" y="4550403"/>
                  <a:pt x="6311579" y="4550786"/>
                </a:cubicBezTo>
                <a:cubicBezTo>
                  <a:pt x="6311579" y="4551169"/>
                  <a:pt x="6311667" y="4551554"/>
                  <a:pt x="6311404" y="4551745"/>
                </a:cubicBezTo>
                <a:lnTo>
                  <a:pt x="6311098" y="4551694"/>
                </a:lnTo>
                <a:lnTo>
                  <a:pt x="6310262" y="4551554"/>
                </a:lnTo>
                <a:cubicBezTo>
                  <a:pt x="6308591" y="4548102"/>
                  <a:pt x="6306657" y="4545417"/>
                  <a:pt x="6304635" y="4542732"/>
                </a:cubicBezTo>
                <a:cubicBezTo>
                  <a:pt x="6302526" y="4539856"/>
                  <a:pt x="6300328" y="4536596"/>
                  <a:pt x="6298306" y="4532185"/>
                </a:cubicBezTo>
                <a:lnTo>
                  <a:pt x="6298306" y="4532186"/>
                </a:lnTo>
                <a:lnTo>
                  <a:pt x="6298305" y="4532185"/>
                </a:lnTo>
                <a:cubicBezTo>
                  <a:pt x="6300415" y="4536308"/>
                  <a:pt x="6299602" y="4540335"/>
                  <a:pt x="6298052" y="4544578"/>
                </a:cubicBezTo>
                <a:lnTo>
                  <a:pt x="6293484" y="4557966"/>
                </a:lnTo>
                <a:lnTo>
                  <a:pt x="6292152" y="4556348"/>
                </a:lnTo>
                <a:lnTo>
                  <a:pt x="6292155" y="4556353"/>
                </a:lnTo>
                <a:lnTo>
                  <a:pt x="6292151" y="4556348"/>
                </a:lnTo>
                <a:cubicBezTo>
                  <a:pt x="6292942" y="4556348"/>
                  <a:pt x="6293558" y="4556731"/>
                  <a:pt x="6293382" y="4558265"/>
                </a:cubicBezTo>
                <a:lnTo>
                  <a:pt x="6293382" y="4558264"/>
                </a:lnTo>
                <a:lnTo>
                  <a:pt x="6293383" y="4558265"/>
                </a:lnTo>
                <a:lnTo>
                  <a:pt x="6293484" y="4557968"/>
                </a:lnTo>
                <a:lnTo>
                  <a:pt x="6298305" y="4563827"/>
                </a:lnTo>
                <a:lnTo>
                  <a:pt x="6298305" y="4563826"/>
                </a:lnTo>
                <a:lnTo>
                  <a:pt x="6298306" y="4563827"/>
                </a:lnTo>
                <a:lnTo>
                  <a:pt x="6303195" y="4559560"/>
                </a:lnTo>
                <a:lnTo>
                  <a:pt x="6310788" y="4561909"/>
                </a:lnTo>
                <a:lnTo>
                  <a:pt x="6310788" y="4561908"/>
                </a:lnTo>
                <a:lnTo>
                  <a:pt x="6310789" y="4561909"/>
                </a:lnTo>
                <a:cubicBezTo>
                  <a:pt x="6311448" y="4559224"/>
                  <a:pt x="6311932" y="4558073"/>
                  <a:pt x="6312338" y="4557234"/>
                </a:cubicBezTo>
                <a:lnTo>
                  <a:pt x="6313425" y="4554431"/>
                </a:lnTo>
                <a:lnTo>
                  <a:pt x="6314579" y="4559128"/>
                </a:lnTo>
                <a:cubicBezTo>
                  <a:pt x="6313667" y="4560998"/>
                  <a:pt x="6312766" y="4562868"/>
                  <a:pt x="6315799" y="4563827"/>
                </a:cubicBezTo>
                <a:lnTo>
                  <a:pt x="6315184" y="4566511"/>
                </a:lnTo>
                <a:lnTo>
                  <a:pt x="6315185" y="4566510"/>
                </a:lnTo>
                <a:lnTo>
                  <a:pt x="6315185" y="4566511"/>
                </a:lnTo>
                <a:lnTo>
                  <a:pt x="6317206" y="4565552"/>
                </a:lnTo>
                <a:lnTo>
                  <a:pt x="6320722" y="4569388"/>
                </a:lnTo>
                <a:cubicBezTo>
                  <a:pt x="6315447" y="4567278"/>
                  <a:pt x="6316502" y="4579359"/>
                  <a:pt x="6312019" y="4573031"/>
                </a:cubicBezTo>
                <a:cubicBezTo>
                  <a:pt x="6311579" y="4575811"/>
                  <a:pt x="6312151" y="4577154"/>
                  <a:pt x="6312722" y="4578520"/>
                </a:cubicBezTo>
                <a:lnTo>
                  <a:pt x="6313425" y="4584153"/>
                </a:lnTo>
                <a:lnTo>
                  <a:pt x="6311405" y="4583195"/>
                </a:lnTo>
                <a:lnTo>
                  <a:pt x="6311404" y="4583195"/>
                </a:lnTo>
                <a:lnTo>
                  <a:pt x="6310788" y="4586071"/>
                </a:lnTo>
                <a:cubicBezTo>
                  <a:pt x="6308854" y="4585784"/>
                  <a:pt x="6309667" y="4587125"/>
                  <a:pt x="6310415" y="4588564"/>
                </a:cubicBezTo>
                <a:lnTo>
                  <a:pt x="6310282" y="4589092"/>
                </a:lnTo>
                <a:lnTo>
                  <a:pt x="6309197" y="4590980"/>
                </a:lnTo>
                <a:lnTo>
                  <a:pt x="6307009" y="4587797"/>
                </a:lnTo>
                <a:lnTo>
                  <a:pt x="6307009" y="4587798"/>
                </a:lnTo>
                <a:lnTo>
                  <a:pt x="6307008" y="4587797"/>
                </a:lnTo>
                <a:lnTo>
                  <a:pt x="6307204" y="4594448"/>
                </a:lnTo>
                <a:lnTo>
                  <a:pt x="6307114" y="4594605"/>
                </a:lnTo>
                <a:lnTo>
                  <a:pt x="6304634" y="4597193"/>
                </a:lnTo>
                <a:lnTo>
                  <a:pt x="6303317" y="4596235"/>
                </a:lnTo>
                <a:lnTo>
                  <a:pt x="6303316" y="4596234"/>
                </a:lnTo>
                <a:lnTo>
                  <a:pt x="6302085" y="4597193"/>
                </a:lnTo>
                <a:lnTo>
                  <a:pt x="6299712" y="4593358"/>
                </a:lnTo>
                <a:lnTo>
                  <a:pt x="6299712" y="4593360"/>
                </a:lnTo>
                <a:lnTo>
                  <a:pt x="6299711" y="4593358"/>
                </a:lnTo>
                <a:cubicBezTo>
                  <a:pt x="6299711" y="4594701"/>
                  <a:pt x="6299711" y="4595851"/>
                  <a:pt x="6299711" y="4597194"/>
                </a:cubicBezTo>
                <a:lnTo>
                  <a:pt x="6298920" y="4598919"/>
                </a:lnTo>
                <a:lnTo>
                  <a:pt x="6299711" y="4600645"/>
                </a:lnTo>
                <a:lnTo>
                  <a:pt x="6295844" y="4601652"/>
                </a:lnTo>
                <a:lnTo>
                  <a:pt x="6295932" y="4597194"/>
                </a:lnTo>
                <a:lnTo>
                  <a:pt x="6295931" y="4597196"/>
                </a:lnTo>
                <a:lnTo>
                  <a:pt x="6295931" y="4597194"/>
                </a:lnTo>
                <a:cubicBezTo>
                  <a:pt x="6292503" y="4601603"/>
                  <a:pt x="6287931" y="4612726"/>
                  <a:pt x="6294525" y="4611768"/>
                </a:cubicBezTo>
                <a:cubicBezTo>
                  <a:pt x="6289338" y="4612151"/>
                  <a:pt x="6290041" y="4621164"/>
                  <a:pt x="6287228" y="4624999"/>
                </a:cubicBezTo>
                <a:cubicBezTo>
                  <a:pt x="6285734" y="4624616"/>
                  <a:pt x="6284942" y="4625191"/>
                  <a:pt x="6284591" y="4626725"/>
                </a:cubicBezTo>
                <a:cubicBezTo>
                  <a:pt x="6287492" y="4629410"/>
                  <a:pt x="6290129" y="4625958"/>
                  <a:pt x="6291008" y="4628451"/>
                </a:cubicBezTo>
                <a:cubicBezTo>
                  <a:pt x="6287580" y="4629410"/>
                  <a:pt x="6289162" y="4636505"/>
                  <a:pt x="6289602" y="4637848"/>
                </a:cubicBezTo>
                <a:cubicBezTo>
                  <a:pt x="6291887" y="4634011"/>
                  <a:pt x="6293646" y="4648011"/>
                  <a:pt x="6295931" y="4645134"/>
                </a:cubicBezTo>
                <a:cubicBezTo>
                  <a:pt x="6294788" y="4648394"/>
                  <a:pt x="6292942" y="4650696"/>
                  <a:pt x="6292151" y="4654530"/>
                </a:cubicBezTo>
                <a:lnTo>
                  <a:pt x="6292152" y="4654530"/>
                </a:lnTo>
                <a:lnTo>
                  <a:pt x="6292152" y="4654531"/>
                </a:lnTo>
                <a:lnTo>
                  <a:pt x="6293382" y="4654531"/>
                </a:lnTo>
                <a:lnTo>
                  <a:pt x="6292766" y="4657216"/>
                </a:lnTo>
                <a:lnTo>
                  <a:pt x="6292767" y="4657215"/>
                </a:lnTo>
                <a:lnTo>
                  <a:pt x="6292767" y="4657216"/>
                </a:lnTo>
                <a:lnTo>
                  <a:pt x="6294525" y="4656257"/>
                </a:lnTo>
                <a:lnTo>
                  <a:pt x="6295931" y="4660091"/>
                </a:lnTo>
                <a:lnTo>
                  <a:pt x="6295932" y="4660091"/>
                </a:lnTo>
                <a:lnTo>
                  <a:pt x="6295932" y="4660092"/>
                </a:lnTo>
                <a:lnTo>
                  <a:pt x="6298304" y="4658368"/>
                </a:lnTo>
                <a:lnTo>
                  <a:pt x="6297162" y="4661818"/>
                </a:lnTo>
                <a:lnTo>
                  <a:pt x="6297163" y="4661818"/>
                </a:lnTo>
                <a:lnTo>
                  <a:pt x="6298305" y="4661818"/>
                </a:lnTo>
                <a:lnTo>
                  <a:pt x="6298129" y="4662585"/>
                </a:lnTo>
                <a:lnTo>
                  <a:pt x="6298130" y="4662585"/>
                </a:lnTo>
                <a:lnTo>
                  <a:pt x="6298305" y="4662585"/>
                </a:lnTo>
                <a:lnTo>
                  <a:pt x="6305789" y="4664025"/>
                </a:lnTo>
                <a:lnTo>
                  <a:pt x="6307273" y="4664311"/>
                </a:lnTo>
                <a:lnTo>
                  <a:pt x="6307009" y="4663736"/>
                </a:lnTo>
                <a:lnTo>
                  <a:pt x="6310140" y="4662897"/>
                </a:lnTo>
                <a:lnTo>
                  <a:pt x="6312019" y="4665653"/>
                </a:lnTo>
                <a:lnTo>
                  <a:pt x="6312020" y="4665654"/>
                </a:lnTo>
                <a:cubicBezTo>
                  <a:pt x="6311932" y="4662969"/>
                  <a:pt x="6311932" y="4660284"/>
                  <a:pt x="6313426" y="4660092"/>
                </a:cubicBezTo>
                <a:cubicBezTo>
                  <a:pt x="6314481" y="4660284"/>
                  <a:pt x="6314481" y="4659325"/>
                  <a:pt x="6314569" y="4658367"/>
                </a:cubicBezTo>
                <a:lnTo>
                  <a:pt x="6314568" y="4658367"/>
                </a:lnTo>
                <a:lnTo>
                  <a:pt x="6312085" y="4659301"/>
                </a:lnTo>
                <a:lnTo>
                  <a:pt x="6310789" y="4658367"/>
                </a:lnTo>
                <a:cubicBezTo>
                  <a:pt x="6312196" y="4655490"/>
                  <a:pt x="6314393" y="4653572"/>
                  <a:pt x="6315800" y="4650696"/>
                </a:cubicBezTo>
                <a:cubicBezTo>
                  <a:pt x="6313866" y="4648299"/>
                  <a:pt x="6314635" y="4646573"/>
                  <a:pt x="6315976" y="4644487"/>
                </a:cubicBezTo>
                <a:lnTo>
                  <a:pt x="6319580" y="4636122"/>
                </a:lnTo>
                <a:lnTo>
                  <a:pt x="6321513" y="4636889"/>
                </a:lnTo>
                <a:lnTo>
                  <a:pt x="6321513" y="4636888"/>
                </a:lnTo>
                <a:lnTo>
                  <a:pt x="6321514" y="4636889"/>
                </a:lnTo>
                <a:lnTo>
                  <a:pt x="6320723" y="4634012"/>
                </a:lnTo>
                <a:cubicBezTo>
                  <a:pt x="6324767" y="4631519"/>
                  <a:pt x="6315273" y="4634012"/>
                  <a:pt x="6318349" y="4626725"/>
                </a:cubicBezTo>
                <a:cubicBezTo>
                  <a:pt x="6320020" y="4629027"/>
                  <a:pt x="6322042" y="4627876"/>
                  <a:pt x="6323360" y="4624999"/>
                </a:cubicBezTo>
                <a:cubicBezTo>
                  <a:pt x="6321954" y="4624424"/>
                  <a:pt x="6322393" y="4621164"/>
                  <a:pt x="6320723" y="4621164"/>
                </a:cubicBezTo>
                <a:lnTo>
                  <a:pt x="6320722" y="4621164"/>
                </a:lnTo>
                <a:lnTo>
                  <a:pt x="6319756" y="4621547"/>
                </a:lnTo>
                <a:lnTo>
                  <a:pt x="6319580" y="4617329"/>
                </a:lnTo>
                <a:lnTo>
                  <a:pt x="6319579" y="4617329"/>
                </a:lnTo>
                <a:lnTo>
                  <a:pt x="6319579" y="4617328"/>
                </a:lnTo>
                <a:lnTo>
                  <a:pt x="6314920" y="4618407"/>
                </a:lnTo>
                <a:lnTo>
                  <a:pt x="6313426" y="4615603"/>
                </a:lnTo>
                <a:lnTo>
                  <a:pt x="6312865" y="4615587"/>
                </a:lnTo>
                <a:lnTo>
                  <a:pt x="6308238" y="4615459"/>
                </a:lnTo>
                <a:lnTo>
                  <a:pt x="6303317" y="4615603"/>
                </a:lnTo>
                <a:lnTo>
                  <a:pt x="6303679" y="4608891"/>
                </a:lnTo>
                <a:cubicBezTo>
                  <a:pt x="6302855" y="4606734"/>
                  <a:pt x="6301514" y="4604672"/>
                  <a:pt x="6300943" y="4602755"/>
                </a:cubicBezTo>
                <a:lnTo>
                  <a:pt x="6302086" y="4602755"/>
                </a:lnTo>
                <a:lnTo>
                  <a:pt x="6302086" y="4600645"/>
                </a:lnTo>
                <a:lnTo>
                  <a:pt x="6302086" y="4598919"/>
                </a:lnTo>
                <a:lnTo>
                  <a:pt x="6303316" y="4599878"/>
                </a:lnTo>
                <a:lnTo>
                  <a:pt x="6303316" y="4599877"/>
                </a:lnTo>
                <a:lnTo>
                  <a:pt x="6303317" y="4599878"/>
                </a:lnTo>
                <a:lnTo>
                  <a:pt x="6304635" y="4598919"/>
                </a:lnTo>
                <a:lnTo>
                  <a:pt x="6307115" y="4594605"/>
                </a:lnTo>
                <a:lnTo>
                  <a:pt x="6307207" y="4594509"/>
                </a:lnTo>
                <a:lnTo>
                  <a:pt x="6307205" y="4594448"/>
                </a:lnTo>
                <a:lnTo>
                  <a:pt x="6309197" y="4590982"/>
                </a:lnTo>
                <a:lnTo>
                  <a:pt x="6309645" y="4591631"/>
                </a:lnTo>
                <a:lnTo>
                  <a:pt x="6309646" y="4591632"/>
                </a:lnTo>
                <a:lnTo>
                  <a:pt x="6310283" y="4589093"/>
                </a:lnTo>
                <a:lnTo>
                  <a:pt x="6312020" y="4586071"/>
                </a:lnTo>
                <a:lnTo>
                  <a:pt x="6313953" y="4586838"/>
                </a:lnTo>
                <a:lnTo>
                  <a:pt x="6313953" y="4586837"/>
                </a:lnTo>
                <a:lnTo>
                  <a:pt x="6313954" y="4586838"/>
                </a:lnTo>
                <a:lnTo>
                  <a:pt x="6314569" y="4584154"/>
                </a:lnTo>
                <a:lnTo>
                  <a:pt x="6320106" y="4585184"/>
                </a:lnTo>
                <a:cubicBezTo>
                  <a:pt x="6321689" y="4585975"/>
                  <a:pt x="6323315" y="4586742"/>
                  <a:pt x="6325909" y="4586071"/>
                </a:cubicBezTo>
                <a:lnTo>
                  <a:pt x="6325910" y="4586071"/>
                </a:lnTo>
                <a:cubicBezTo>
                  <a:pt x="6323185" y="4580894"/>
                  <a:pt x="6326437" y="4578209"/>
                  <a:pt x="6324503" y="4573031"/>
                </a:cubicBezTo>
                <a:cubicBezTo>
                  <a:pt x="6326613" y="4573607"/>
                  <a:pt x="6326965" y="4571689"/>
                  <a:pt x="6327053" y="4569388"/>
                </a:cubicBezTo>
                <a:cubicBezTo>
                  <a:pt x="6328195" y="4568621"/>
                  <a:pt x="6329250" y="4567662"/>
                  <a:pt x="6329514" y="4565552"/>
                </a:cubicBezTo>
                <a:cubicBezTo>
                  <a:pt x="6328020" y="4565936"/>
                  <a:pt x="6327404" y="4565169"/>
                  <a:pt x="6327053" y="4563827"/>
                </a:cubicBezTo>
                <a:cubicBezTo>
                  <a:pt x="6328635" y="4563059"/>
                  <a:pt x="6329514" y="4561525"/>
                  <a:pt x="6329514" y="4558265"/>
                </a:cubicBezTo>
                <a:cubicBezTo>
                  <a:pt x="6327404" y="4559032"/>
                  <a:pt x="6327228" y="4556731"/>
                  <a:pt x="6327053" y="4554430"/>
                </a:cubicBezTo>
                <a:cubicBezTo>
                  <a:pt x="6331009" y="4558649"/>
                  <a:pt x="6328811" y="4549444"/>
                  <a:pt x="6327053" y="4545225"/>
                </a:cubicBezTo>
                <a:cubicBezTo>
                  <a:pt x="6328723" y="4547335"/>
                  <a:pt x="6329075" y="4545801"/>
                  <a:pt x="6330833" y="4545225"/>
                </a:cubicBezTo>
                <a:cubicBezTo>
                  <a:pt x="6326613" y="4538130"/>
                  <a:pt x="6329602" y="4525282"/>
                  <a:pt x="6325910" y="4524898"/>
                </a:cubicBezTo>
                <a:lnTo>
                  <a:pt x="6325909" y="4524899"/>
                </a:lnTo>
                <a:lnTo>
                  <a:pt x="6325909" y="4524898"/>
                </a:lnTo>
                <a:cubicBezTo>
                  <a:pt x="6327887" y="4527966"/>
                  <a:pt x="6325315" y="4528206"/>
                  <a:pt x="6322271" y="4528469"/>
                </a:cubicBezTo>
                <a:lnTo>
                  <a:pt x="6315799" y="4532184"/>
                </a:lnTo>
                <a:lnTo>
                  <a:pt x="6311899" y="4525617"/>
                </a:lnTo>
                <a:lnTo>
                  <a:pt x="6311898" y="4525618"/>
                </a:lnTo>
                <a:lnTo>
                  <a:pt x="6311898" y="4525617"/>
                </a:lnTo>
                <a:lnTo>
                  <a:pt x="6307009" y="4528541"/>
                </a:lnTo>
                <a:lnTo>
                  <a:pt x="6305866" y="4522981"/>
                </a:lnTo>
                <a:lnTo>
                  <a:pt x="6305865" y="4522983"/>
                </a:lnTo>
                <a:close/>
                <a:moveTo>
                  <a:pt x="6299272" y="4498626"/>
                </a:moveTo>
                <a:lnTo>
                  <a:pt x="6298305" y="4499009"/>
                </a:lnTo>
                <a:cubicBezTo>
                  <a:pt x="6299448" y="4502461"/>
                  <a:pt x="6294613" y="4504955"/>
                  <a:pt x="6298305" y="4506297"/>
                </a:cubicBezTo>
                <a:lnTo>
                  <a:pt x="6298305" y="4506296"/>
                </a:lnTo>
                <a:lnTo>
                  <a:pt x="6298306" y="4506297"/>
                </a:lnTo>
                <a:cubicBezTo>
                  <a:pt x="6298570" y="4503612"/>
                  <a:pt x="6302086" y="4505722"/>
                  <a:pt x="6302086" y="4502654"/>
                </a:cubicBezTo>
                <a:cubicBezTo>
                  <a:pt x="6300592" y="4501119"/>
                  <a:pt x="6299712" y="4499777"/>
                  <a:pt x="6299273" y="4498626"/>
                </a:cubicBezTo>
                <a:close/>
                <a:moveTo>
                  <a:pt x="6297338" y="4488079"/>
                </a:moveTo>
                <a:cubicBezTo>
                  <a:pt x="6297250" y="4488271"/>
                  <a:pt x="6296986" y="4488462"/>
                  <a:pt x="6296898" y="4488846"/>
                </a:cubicBezTo>
                <a:lnTo>
                  <a:pt x="6296722" y="4489230"/>
                </a:lnTo>
                <a:cubicBezTo>
                  <a:pt x="6296722" y="4489230"/>
                  <a:pt x="6296547" y="4489422"/>
                  <a:pt x="6296547" y="4489422"/>
                </a:cubicBezTo>
                <a:lnTo>
                  <a:pt x="6293119" y="4489613"/>
                </a:lnTo>
                <a:lnTo>
                  <a:pt x="6292592" y="4489422"/>
                </a:lnTo>
                <a:lnTo>
                  <a:pt x="6292591" y="4489422"/>
                </a:lnTo>
                <a:cubicBezTo>
                  <a:pt x="6292239" y="4489997"/>
                  <a:pt x="6291975" y="4490764"/>
                  <a:pt x="6291536" y="4491723"/>
                </a:cubicBezTo>
                <a:lnTo>
                  <a:pt x="6291537" y="4491722"/>
                </a:lnTo>
                <a:lnTo>
                  <a:pt x="6291537" y="4491723"/>
                </a:lnTo>
                <a:lnTo>
                  <a:pt x="6292151" y="4491531"/>
                </a:lnTo>
                <a:lnTo>
                  <a:pt x="6297162" y="4493449"/>
                </a:lnTo>
                <a:lnTo>
                  <a:pt x="6297162" y="4493448"/>
                </a:lnTo>
                <a:lnTo>
                  <a:pt x="6297163" y="4493449"/>
                </a:lnTo>
                <a:cubicBezTo>
                  <a:pt x="6297954" y="4491915"/>
                  <a:pt x="6298921" y="4488655"/>
                  <a:pt x="6297339" y="4488079"/>
                </a:cubicBezTo>
                <a:lnTo>
                  <a:pt x="6297338" y="4488081"/>
                </a:lnTo>
                <a:close/>
                <a:moveTo>
                  <a:pt x="6285822" y="4481751"/>
                </a:moveTo>
                <a:lnTo>
                  <a:pt x="6285822" y="4482326"/>
                </a:lnTo>
                <a:cubicBezTo>
                  <a:pt x="6288019" y="4484628"/>
                  <a:pt x="6285997" y="4488654"/>
                  <a:pt x="6286437" y="4489230"/>
                </a:cubicBezTo>
                <a:lnTo>
                  <a:pt x="6286438" y="4489229"/>
                </a:lnTo>
                <a:lnTo>
                  <a:pt x="6286438" y="4489230"/>
                </a:lnTo>
                <a:cubicBezTo>
                  <a:pt x="6286526" y="4489422"/>
                  <a:pt x="6287053" y="4489038"/>
                  <a:pt x="6288020" y="4488271"/>
                </a:cubicBezTo>
                <a:cubicBezTo>
                  <a:pt x="6288548" y="4485970"/>
                  <a:pt x="6287493" y="4484052"/>
                  <a:pt x="6285823" y="4481751"/>
                </a:cubicBezTo>
                <a:lnTo>
                  <a:pt x="6285823" y="4481754"/>
                </a:lnTo>
                <a:close/>
                <a:moveTo>
                  <a:pt x="6395710" y="4474656"/>
                </a:moveTo>
                <a:lnTo>
                  <a:pt x="6395710" y="4474848"/>
                </a:lnTo>
                <a:cubicBezTo>
                  <a:pt x="6396589" y="4479066"/>
                  <a:pt x="6397556" y="4479833"/>
                  <a:pt x="6398171" y="4479258"/>
                </a:cubicBezTo>
                <a:lnTo>
                  <a:pt x="6398170" y="4479255"/>
                </a:lnTo>
                <a:lnTo>
                  <a:pt x="6398172" y="4479258"/>
                </a:lnTo>
                <a:cubicBezTo>
                  <a:pt x="6398700" y="4478683"/>
                  <a:pt x="6398788" y="4476765"/>
                  <a:pt x="6397381" y="4475039"/>
                </a:cubicBezTo>
                <a:lnTo>
                  <a:pt x="6396538" y="4474908"/>
                </a:lnTo>
                <a:lnTo>
                  <a:pt x="6396149" y="4474848"/>
                </a:lnTo>
                <a:lnTo>
                  <a:pt x="6395711" y="4474656"/>
                </a:lnTo>
                <a:close/>
                <a:moveTo>
                  <a:pt x="308108" y="4472194"/>
                </a:moveTo>
                <a:lnTo>
                  <a:pt x="309026" y="4478365"/>
                </a:lnTo>
                <a:cubicBezTo>
                  <a:pt x="305693" y="4488856"/>
                  <a:pt x="293090" y="4509305"/>
                  <a:pt x="302590" y="4512713"/>
                </a:cubicBezTo>
                <a:lnTo>
                  <a:pt x="287003" y="4513850"/>
                </a:lnTo>
                <a:lnTo>
                  <a:pt x="276740" y="4505797"/>
                </a:lnTo>
                <a:cubicBezTo>
                  <a:pt x="275978" y="4497406"/>
                  <a:pt x="285629" y="4484637"/>
                  <a:pt x="295176" y="4477478"/>
                </a:cubicBezTo>
                <a:close/>
                <a:moveTo>
                  <a:pt x="6293382" y="4456246"/>
                </a:moveTo>
                <a:cubicBezTo>
                  <a:pt x="6296547" y="4452411"/>
                  <a:pt x="6281338" y="4459890"/>
                  <a:pt x="6285822" y="4463725"/>
                </a:cubicBezTo>
                <a:lnTo>
                  <a:pt x="6285206" y="4466601"/>
                </a:lnTo>
                <a:lnTo>
                  <a:pt x="6285207" y="4466601"/>
                </a:lnTo>
                <a:lnTo>
                  <a:pt x="6285207" y="4466602"/>
                </a:lnTo>
                <a:lnTo>
                  <a:pt x="6287228" y="4465643"/>
                </a:lnTo>
                <a:lnTo>
                  <a:pt x="6286832" y="4471947"/>
                </a:lnTo>
                <a:lnTo>
                  <a:pt x="6287228" y="4480408"/>
                </a:lnTo>
                <a:lnTo>
                  <a:pt x="6286790" y="4480217"/>
                </a:lnTo>
                <a:lnTo>
                  <a:pt x="6286789" y="4480217"/>
                </a:lnTo>
                <a:cubicBezTo>
                  <a:pt x="6288107" y="4482134"/>
                  <a:pt x="6289602" y="4484436"/>
                  <a:pt x="6289602" y="4487311"/>
                </a:cubicBezTo>
                <a:cubicBezTo>
                  <a:pt x="6289602" y="4488079"/>
                  <a:pt x="6289514" y="4488654"/>
                  <a:pt x="6289162" y="4489613"/>
                </a:cubicBezTo>
                <a:lnTo>
                  <a:pt x="6289163" y="4489613"/>
                </a:lnTo>
                <a:lnTo>
                  <a:pt x="6289602" y="4489613"/>
                </a:lnTo>
                <a:lnTo>
                  <a:pt x="6289603" y="4489613"/>
                </a:lnTo>
                <a:lnTo>
                  <a:pt x="6290393" y="4489613"/>
                </a:lnTo>
                <a:lnTo>
                  <a:pt x="6290394" y="4489613"/>
                </a:lnTo>
                <a:cubicBezTo>
                  <a:pt x="6290746" y="4488655"/>
                  <a:pt x="6291097" y="4487696"/>
                  <a:pt x="6291537" y="4487121"/>
                </a:cubicBezTo>
                <a:lnTo>
                  <a:pt x="6291800" y="4486737"/>
                </a:lnTo>
                <a:lnTo>
                  <a:pt x="6292152" y="4486545"/>
                </a:lnTo>
                <a:cubicBezTo>
                  <a:pt x="6292592" y="4486545"/>
                  <a:pt x="6292855" y="4486737"/>
                  <a:pt x="6293383" y="4486737"/>
                </a:cubicBezTo>
                <a:lnTo>
                  <a:pt x="6293901" y="4486827"/>
                </a:lnTo>
                <a:lnTo>
                  <a:pt x="6295580" y="4487121"/>
                </a:lnTo>
                <a:lnTo>
                  <a:pt x="6295581" y="4487121"/>
                </a:lnTo>
                <a:cubicBezTo>
                  <a:pt x="6295669" y="4486737"/>
                  <a:pt x="6295756" y="4486353"/>
                  <a:pt x="6295932" y="4485970"/>
                </a:cubicBezTo>
                <a:cubicBezTo>
                  <a:pt x="6296636" y="4484436"/>
                  <a:pt x="6297163" y="4483093"/>
                  <a:pt x="6297163" y="4480409"/>
                </a:cubicBezTo>
                <a:lnTo>
                  <a:pt x="6298921" y="4479450"/>
                </a:lnTo>
                <a:lnTo>
                  <a:pt x="6298306" y="4476765"/>
                </a:lnTo>
                <a:cubicBezTo>
                  <a:pt x="6299800" y="4475518"/>
                  <a:pt x="6300548" y="4472738"/>
                  <a:pt x="6300548" y="4471180"/>
                </a:cubicBezTo>
                <a:lnTo>
                  <a:pt x="6300546" y="4471181"/>
                </a:lnTo>
                <a:lnTo>
                  <a:pt x="6300546" y="4471180"/>
                </a:lnTo>
                <a:lnTo>
                  <a:pt x="6298306" y="4472928"/>
                </a:lnTo>
                <a:lnTo>
                  <a:pt x="6299712" y="4461808"/>
                </a:lnTo>
                <a:cubicBezTo>
                  <a:pt x="6296020" y="4459890"/>
                  <a:pt x="6295581" y="4456055"/>
                  <a:pt x="6293383" y="4456246"/>
                </a:cubicBezTo>
                <a:close/>
                <a:moveTo>
                  <a:pt x="6399490" y="4447233"/>
                </a:moveTo>
                <a:cubicBezTo>
                  <a:pt x="6399842" y="4443590"/>
                  <a:pt x="6391138" y="4451836"/>
                  <a:pt x="6394391" y="4452603"/>
                </a:cubicBezTo>
                <a:lnTo>
                  <a:pt x="6394743" y="4452986"/>
                </a:lnTo>
                <a:lnTo>
                  <a:pt x="6394743" y="4452985"/>
                </a:lnTo>
                <a:lnTo>
                  <a:pt x="6394744" y="4452986"/>
                </a:lnTo>
                <a:cubicBezTo>
                  <a:pt x="6395447" y="4452028"/>
                  <a:pt x="6396326" y="4451261"/>
                  <a:pt x="6397117" y="4450493"/>
                </a:cubicBezTo>
                <a:cubicBezTo>
                  <a:pt x="6398612" y="4449151"/>
                  <a:pt x="6399227" y="4448192"/>
                  <a:pt x="6399491" y="4447233"/>
                </a:cubicBezTo>
                <a:close/>
                <a:moveTo>
                  <a:pt x="296095" y="4406683"/>
                </a:moveTo>
                <a:lnTo>
                  <a:pt x="298432" y="4414753"/>
                </a:lnTo>
                <a:cubicBezTo>
                  <a:pt x="298052" y="4417309"/>
                  <a:pt x="296683" y="4419746"/>
                  <a:pt x="294835" y="4422113"/>
                </a:cubicBezTo>
                <a:lnTo>
                  <a:pt x="282133" y="4435840"/>
                </a:lnTo>
                <a:lnTo>
                  <a:pt x="279794" y="4427824"/>
                </a:lnTo>
                <a:cubicBezTo>
                  <a:pt x="280174" y="4425297"/>
                  <a:pt x="281544" y="4422895"/>
                  <a:pt x="283391" y="4420552"/>
                </a:cubicBezTo>
                <a:close/>
                <a:moveTo>
                  <a:pt x="427597" y="4394185"/>
                </a:moveTo>
                <a:lnTo>
                  <a:pt x="450951" y="4397995"/>
                </a:lnTo>
                <a:lnTo>
                  <a:pt x="462541" y="4405564"/>
                </a:lnTo>
                <a:cubicBezTo>
                  <a:pt x="476119" y="4424008"/>
                  <a:pt x="438555" y="4460929"/>
                  <a:pt x="466560" y="4491886"/>
                </a:cubicBezTo>
                <a:cubicBezTo>
                  <a:pt x="446754" y="4506276"/>
                  <a:pt x="443507" y="4523317"/>
                  <a:pt x="449676" y="4541113"/>
                </a:cubicBezTo>
                <a:cubicBezTo>
                  <a:pt x="442208" y="4547172"/>
                  <a:pt x="434742" y="4553232"/>
                  <a:pt x="427272" y="4559291"/>
                </a:cubicBezTo>
                <a:cubicBezTo>
                  <a:pt x="407465" y="4577089"/>
                  <a:pt x="449676" y="4603595"/>
                  <a:pt x="439286" y="4622530"/>
                </a:cubicBezTo>
                <a:lnTo>
                  <a:pt x="430844" y="4626317"/>
                </a:lnTo>
                <a:lnTo>
                  <a:pt x="425000" y="4625181"/>
                </a:lnTo>
                <a:cubicBezTo>
                  <a:pt x="415909" y="4617987"/>
                  <a:pt x="419805" y="4588449"/>
                  <a:pt x="412986" y="4588449"/>
                </a:cubicBezTo>
                <a:lnTo>
                  <a:pt x="412985" y="4588449"/>
                </a:lnTo>
                <a:lnTo>
                  <a:pt x="403029" y="4587074"/>
                </a:lnTo>
                <a:lnTo>
                  <a:pt x="401201" y="4586822"/>
                </a:lnTo>
                <a:cubicBezTo>
                  <a:pt x="395614" y="4583361"/>
                  <a:pt x="403407" y="4572923"/>
                  <a:pt x="377594" y="4542251"/>
                </a:cubicBezTo>
                <a:cubicBezTo>
                  <a:pt x="399349" y="4527860"/>
                  <a:pt x="391231" y="4510063"/>
                  <a:pt x="414935" y="4495673"/>
                </a:cubicBezTo>
                <a:cubicBezTo>
                  <a:pt x="417208" y="4479389"/>
                  <a:pt x="429545" y="4463106"/>
                  <a:pt x="431169" y="4446444"/>
                </a:cubicBezTo>
                <a:cubicBezTo>
                  <a:pt x="431820" y="4440006"/>
                  <a:pt x="412337" y="4429404"/>
                  <a:pt x="413960" y="4423345"/>
                </a:cubicBezTo>
                <a:cubicBezTo>
                  <a:pt x="416558" y="4411985"/>
                  <a:pt x="441886" y="4407439"/>
                  <a:pt x="427597" y="4394185"/>
                </a:cubicBezTo>
                <a:close/>
                <a:moveTo>
                  <a:pt x="394152" y="4393430"/>
                </a:moveTo>
                <a:lnTo>
                  <a:pt x="398942" y="4404173"/>
                </a:lnTo>
                <a:lnTo>
                  <a:pt x="391555" y="4413498"/>
                </a:lnTo>
                <a:lnTo>
                  <a:pt x="386766" y="4402754"/>
                </a:lnTo>
                <a:close/>
                <a:moveTo>
                  <a:pt x="6312019" y="4385869"/>
                </a:moveTo>
                <a:cubicBezTo>
                  <a:pt x="6311491" y="4396032"/>
                  <a:pt x="6315975" y="4385293"/>
                  <a:pt x="6313425" y="4395073"/>
                </a:cubicBezTo>
                <a:lnTo>
                  <a:pt x="6313426" y="4395072"/>
                </a:lnTo>
                <a:lnTo>
                  <a:pt x="6313426" y="4395073"/>
                </a:lnTo>
                <a:lnTo>
                  <a:pt x="6318348" y="4393348"/>
                </a:lnTo>
                <a:lnTo>
                  <a:pt x="6318623" y="4399076"/>
                </a:lnTo>
                <a:cubicBezTo>
                  <a:pt x="6319843" y="4400155"/>
                  <a:pt x="6321601" y="4400538"/>
                  <a:pt x="6322129" y="4400634"/>
                </a:cubicBezTo>
                <a:cubicBezTo>
                  <a:pt x="6319843" y="4401018"/>
                  <a:pt x="6321250" y="4407155"/>
                  <a:pt x="6319579" y="4408304"/>
                </a:cubicBezTo>
                <a:cubicBezTo>
                  <a:pt x="6320722" y="4408497"/>
                  <a:pt x="6322348" y="4410318"/>
                  <a:pt x="6323810" y="4411613"/>
                </a:cubicBezTo>
                <a:lnTo>
                  <a:pt x="6323811" y="4411613"/>
                </a:lnTo>
                <a:lnTo>
                  <a:pt x="6325690" y="4411696"/>
                </a:lnTo>
                <a:lnTo>
                  <a:pt x="6327052" y="4411757"/>
                </a:lnTo>
                <a:lnTo>
                  <a:pt x="6327053" y="4411757"/>
                </a:lnTo>
                <a:cubicBezTo>
                  <a:pt x="6322921" y="4408305"/>
                  <a:pt x="6328811" y="4399292"/>
                  <a:pt x="6330833" y="4404470"/>
                </a:cubicBezTo>
                <a:cubicBezTo>
                  <a:pt x="6331184" y="4398525"/>
                  <a:pt x="6327053" y="4399100"/>
                  <a:pt x="6325910" y="4395073"/>
                </a:cubicBezTo>
                <a:cubicBezTo>
                  <a:pt x="6324679" y="4394881"/>
                  <a:pt x="6324525" y="4393922"/>
                  <a:pt x="6324107" y="4393755"/>
                </a:cubicBezTo>
                <a:lnTo>
                  <a:pt x="6324106" y="4393754"/>
                </a:lnTo>
                <a:lnTo>
                  <a:pt x="6320723" y="4397181"/>
                </a:lnTo>
                <a:lnTo>
                  <a:pt x="6323360" y="4387786"/>
                </a:lnTo>
                <a:lnTo>
                  <a:pt x="6323359" y="4387786"/>
                </a:lnTo>
                <a:lnTo>
                  <a:pt x="6317207" y="4387786"/>
                </a:lnTo>
                <a:lnTo>
                  <a:pt x="6317206" y="4387786"/>
                </a:lnTo>
                <a:lnTo>
                  <a:pt x="6318347" y="4391619"/>
                </a:lnTo>
                <a:lnTo>
                  <a:pt x="6315745" y="4387882"/>
                </a:lnTo>
                <a:cubicBezTo>
                  <a:pt x="6314371" y="4387355"/>
                  <a:pt x="6312811" y="4387115"/>
                  <a:pt x="6312020" y="4385869"/>
                </a:cubicBezTo>
                <a:close/>
                <a:moveTo>
                  <a:pt x="528578" y="4382069"/>
                </a:moveTo>
                <a:lnTo>
                  <a:pt x="533408" y="4392813"/>
                </a:lnTo>
                <a:lnTo>
                  <a:pt x="526305" y="4402138"/>
                </a:lnTo>
                <a:lnTo>
                  <a:pt x="521354" y="4391393"/>
                </a:lnTo>
                <a:close/>
                <a:moveTo>
                  <a:pt x="6319579" y="4284042"/>
                </a:moveTo>
                <a:cubicBezTo>
                  <a:pt x="6317294" y="4283850"/>
                  <a:pt x="6316942" y="4286151"/>
                  <a:pt x="6314568" y="4285767"/>
                </a:cubicBezTo>
                <a:lnTo>
                  <a:pt x="6314653" y="4286360"/>
                </a:lnTo>
                <a:lnTo>
                  <a:pt x="6322422" y="4292379"/>
                </a:lnTo>
                <a:lnTo>
                  <a:pt x="6322421" y="4292379"/>
                </a:lnTo>
                <a:lnTo>
                  <a:pt x="6322423" y="4292380"/>
                </a:lnTo>
                <a:lnTo>
                  <a:pt x="6322130" y="4291520"/>
                </a:lnTo>
                <a:cubicBezTo>
                  <a:pt x="6325646" y="4289794"/>
                  <a:pt x="6325206" y="4288836"/>
                  <a:pt x="6327053" y="4287877"/>
                </a:cubicBezTo>
                <a:cubicBezTo>
                  <a:pt x="6325822" y="4287685"/>
                  <a:pt x="6326174" y="4285384"/>
                  <a:pt x="6325910" y="4284042"/>
                </a:cubicBezTo>
                <a:lnTo>
                  <a:pt x="6325909" y="4284042"/>
                </a:lnTo>
                <a:cubicBezTo>
                  <a:pt x="6323447" y="4284042"/>
                  <a:pt x="6322436" y="4285001"/>
                  <a:pt x="6321898" y="4286175"/>
                </a:cubicBezTo>
                <a:lnTo>
                  <a:pt x="6320722" y="4289600"/>
                </a:lnTo>
                <a:lnTo>
                  <a:pt x="6319580" y="4284042"/>
                </a:lnTo>
                <a:close/>
                <a:moveTo>
                  <a:pt x="5812873" y="4190364"/>
                </a:moveTo>
                <a:cubicBezTo>
                  <a:pt x="5811983" y="4189645"/>
                  <a:pt x="5811543" y="4189597"/>
                  <a:pt x="5811719" y="4193337"/>
                </a:cubicBezTo>
                <a:cubicBezTo>
                  <a:pt x="5814796" y="4191610"/>
                  <a:pt x="5813741" y="4195830"/>
                  <a:pt x="5814708" y="4197172"/>
                </a:cubicBezTo>
                <a:lnTo>
                  <a:pt x="5814709" y="4197172"/>
                </a:lnTo>
                <a:cubicBezTo>
                  <a:pt x="5815061" y="4197556"/>
                  <a:pt x="5815676" y="4197556"/>
                  <a:pt x="5816731" y="4196980"/>
                </a:cubicBezTo>
                <a:cubicBezTo>
                  <a:pt x="5816731" y="4195063"/>
                  <a:pt x="5816731" y="4193145"/>
                  <a:pt x="5816731" y="4191419"/>
                </a:cubicBezTo>
                <a:cubicBezTo>
                  <a:pt x="5815105" y="4192473"/>
                  <a:pt x="5813764" y="4191083"/>
                  <a:pt x="5812874" y="4190364"/>
                </a:cubicBezTo>
                <a:close/>
                <a:moveTo>
                  <a:pt x="7445289" y="4051845"/>
                </a:moveTo>
                <a:lnTo>
                  <a:pt x="7456227" y="4057225"/>
                </a:lnTo>
                <a:cubicBezTo>
                  <a:pt x="7463632" y="4066395"/>
                  <a:pt x="7463362" y="4084947"/>
                  <a:pt x="7481745" y="4095018"/>
                </a:cubicBezTo>
                <a:cubicBezTo>
                  <a:pt x="7479118" y="4102609"/>
                  <a:pt x="7482517" y="4114964"/>
                  <a:pt x="7477950" y="4119970"/>
                </a:cubicBezTo>
                <a:lnTo>
                  <a:pt x="7470211" y="4122078"/>
                </a:lnTo>
                <a:close/>
                <a:moveTo>
                  <a:pt x="7729316" y="3902911"/>
                </a:moveTo>
                <a:lnTo>
                  <a:pt x="7735930" y="3909784"/>
                </a:lnTo>
                <a:cubicBezTo>
                  <a:pt x="7735843" y="3915961"/>
                  <a:pt x="7720666" y="3920570"/>
                  <a:pt x="7735496" y="3928318"/>
                </a:cubicBezTo>
                <a:lnTo>
                  <a:pt x="7726228" y="3929349"/>
                </a:lnTo>
                <a:lnTo>
                  <a:pt x="7721053" y="3917059"/>
                </a:lnTo>
                <a:close/>
                <a:moveTo>
                  <a:pt x="1459488" y="3882968"/>
                </a:moveTo>
                <a:cubicBezTo>
                  <a:pt x="1453646" y="3882210"/>
                  <a:pt x="1446502" y="3901902"/>
                  <a:pt x="1456892" y="3903417"/>
                </a:cubicBezTo>
                <a:cubicBezTo>
                  <a:pt x="1462412" y="3904175"/>
                  <a:pt x="1469880" y="3884105"/>
                  <a:pt x="1459489" y="3882968"/>
                </a:cubicBezTo>
                <a:lnTo>
                  <a:pt x="1459488" y="3882969"/>
                </a:lnTo>
                <a:close/>
                <a:moveTo>
                  <a:pt x="1409485" y="3793978"/>
                </a:moveTo>
                <a:cubicBezTo>
                  <a:pt x="1397472" y="3806095"/>
                  <a:pt x="1375392" y="3817078"/>
                  <a:pt x="1383834" y="3831846"/>
                </a:cubicBezTo>
                <a:lnTo>
                  <a:pt x="1383836" y="3831846"/>
                </a:lnTo>
                <a:lnTo>
                  <a:pt x="1383836" y="3831847"/>
                </a:lnTo>
                <a:cubicBezTo>
                  <a:pt x="1395849" y="3819728"/>
                  <a:pt x="1417928" y="3808747"/>
                  <a:pt x="1409487" y="3793978"/>
                </a:cubicBezTo>
                <a:close/>
                <a:moveTo>
                  <a:pt x="1438383" y="3570936"/>
                </a:moveTo>
                <a:cubicBezTo>
                  <a:pt x="1432539" y="3570179"/>
                  <a:pt x="1425070" y="3589870"/>
                  <a:pt x="1435460" y="3591006"/>
                </a:cubicBezTo>
                <a:lnTo>
                  <a:pt x="1435460" y="3591005"/>
                </a:lnTo>
                <a:lnTo>
                  <a:pt x="1435461" y="3591006"/>
                </a:lnTo>
                <a:cubicBezTo>
                  <a:pt x="1441307" y="3591764"/>
                  <a:pt x="1448775" y="3572071"/>
                  <a:pt x="1438384" y="3570936"/>
                </a:cubicBezTo>
                <a:lnTo>
                  <a:pt x="1438383" y="3570937"/>
                </a:lnTo>
                <a:close/>
                <a:moveTo>
                  <a:pt x="1482866" y="3463390"/>
                </a:moveTo>
                <a:cubicBezTo>
                  <a:pt x="1477347" y="3462632"/>
                  <a:pt x="1469880" y="3482324"/>
                  <a:pt x="1480269" y="3483461"/>
                </a:cubicBezTo>
                <a:cubicBezTo>
                  <a:pt x="1486115" y="3484218"/>
                  <a:pt x="1493257" y="3464905"/>
                  <a:pt x="1482866" y="3463390"/>
                </a:cubicBezTo>
                <a:close/>
                <a:moveTo>
                  <a:pt x="7437668" y="3440816"/>
                </a:moveTo>
                <a:cubicBezTo>
                  <a:pt x="7408420" y="3444122"/>
                  <a:pt x="7424692" y="3488535"/>
                  <a:pt x="7427369" y="3514768"/>
                </a:cubicBezTo>
                <a:cubicBezTo>
                  <a:pt x="7432725" y="3565170"/>
                  <a:pt x="7441169" y="3614954"/>
                  <a:pt x="7434990" y="3658127"/>
                </a:cubicBezTo>
                <a:lnTo>
                  <a:pt x="7434991" y="3658126"/>
                </a:lnTo>
                <a:lnTo>
                  <a:pt x="7434991" y="3658127"/>
                </a:lnTo>
                <a:cubicBezTo>
                  <a:pt x="7492455" y="3643461"/>
                  <a:pt x="7505226" y="3587894"/>
                  <a:pt x="7536738" y="3532947"/>
                </a:cubicBezTo>
                <a:cubicBezTo>
                  <a:pt x="7506874" y="3514149"/>
                  <a:pt x="7509757" y="3493905"/>
                  <a:pt x="7483393" y="3466845"/>
                </a:cubicBezTo>
                <a:cubicBezTo>
                  <a:pt x="7478965" y="3464263"/>
                  <a:pt x="7474691" y="3463217"/>
                  <a:pt x="7470498" y="3462959"/>
                </a:cubicBezTo>
                <a:lnTo>
                  <a:pt x="7470497" y="3462959"/>
                </a:lnTo>
                <a:lnTo>
                  <a:pt x="7470496" y="3462958"/>
                </a:lnTo>
                <a:cubicBezTo>
                  <a:pt x="7466303" y="3462700"/>
                  <a:pt x="7462190" y="3463230"/>
                  <a:pt x="7458084" y="3463797"/>
                </a:cubicBezTo>
                <a:lnTo>
                  <a:pt x="7445710" y="3464869"/>
                </a:lnTo>
                <a:lnTo>
                  <a:pt x="7432931" y="3461680"/>
                </a:lnTo>
                <a:cubicBezTo>
                  <a:pt x="7441376" y="3455484"/>
                  <a:pt x="7443848" y="3448666"/>
                  <a:pt x="7437669" y="3440816"/>
                </a:cubicBezTo>
                <a:close/>
                <a:moveTo>
                  <a:pt x="1138686" y="3418706"/>
                </a:moveTo>
                <a:cubicBezTo>
                  <a:pt x="1133166" y="3417948"/>
                  <a:pt x="1125374" y="3437262"/>
                  <a:pt x="1136089" y="3438777"/>
                </a:cubicBezTo>
                <a:cubicBezTo>
                  <a:pt x="1141608" y="3439534"/>
                  <a:pt x="1149077" y="3419842"/>
                  <a:pt x="1138686" y="3418706"/>
                </a:cubicBezTo>
                <a:close/>
                <a:moveTo>
                  <a:pt x="1724443" y="3350544"/>
                </a:moveTo>
                <a:cubicBezTo>
                  <a:pt x="1718922" y="3349787"/>
                  <a:pt x="1711131" y="3369478"/>
                  <a:pt x="1721845" y="3370993"/>
                </a:cubicBezTo>
                <a:cubicBezTo>
                  <a:pt x="1727364" y="3371750"/>
                  <a:pt x="1735158" y="3352059"/>
                  <a:pt x="1724443" y="3350544"/>
                </a:cubicBezTo>
                <a:close/>
                <a:moveTo>
                  <a:pt x="7448377" y="3263376"/>
                </a:moveTo>
                <a:lnTo>
                  <a:pt x="7438285" y="3275718"/>
                </a:lnTo>
                <a:lnTo>
                  <a:pt x="7420779" y="3274737"/>
                </a:lnTo>
                <a:lnTo>
                  <a:pt x="7420778" y="3274737"/>
                </a:lnTo>
                <a:cubicBezTo>
                  <a:pt x="7423250" y="3289197"/>
                  <a:pt x="7446318" y="3291469"/>
                  <a:pt x="7459912" y="3307168"/>
                </a:cubicBezTo>
                <a:lnTo>
                  <a:pt x="7459912" y="3307167"/>
                </a:lnTo>
                <a:lnTo>
                  <a:pt x="7459913" y="3307168"/>
                </a:lnTo>
                <a:cubicBezTo>
                  <a:pt x="7465062" y="3295394"/>
                  <a:pt x="7489572" y="3301591"/>
                  <a:pt x="7482569" y="3284859"/>
                </a:cubicBezTo>
                <a:lnTo>
                  <a:pt x="7482568" y="3284859"/>
                </a:lnTo>
                <a:cubicBezTo>
                  <a:pt x="7475359" y="3283722"/>
                  <a:pt x="7470004" y="3286769"/>
                  <a:pt x="7465705" y="3289997"/>
                </a:cubicBezTo>
                <a:lnTo>
                  <a:pt x="7455176" y="3296219"/>
                </a:lnTo>
                <a:lnTo>
                  <a:pt x="7457724" y="3280417"/>
                </a:lnTo>
                <a:cubicBezTo>
                  <a:pt x="7457029" y="3274995"/>
                  <a:pt x="7454351" y="3269366"/>
                  <a:pt x="7448378" y="3263376"/>
                </a:cubicBezTo>
                <a:lnTo>
                  <a:pt x="7448377" y="3263377"/>
                </a:lnTo>
                <a:close/>
                <a:moveTo>
                  <a:pt x="1917263" y="3251342"/>
                </a:moveTo>
                <a:cubicBezTo>
                  <a:pt x="1930869" y="3259188"/>
                  <a:pt x="1933061" y="3292701"/>
                  <a:pt x="1934522" y="3299801"/>
                </a:cubicBezTo>
                <a:cubicBezTo>
                  <a:pt x="1930950" y="3302452"/>
                  <a:pt x="1927379" y="3303588"/>
                  <a:pt x="1924456" y="3303967"/>
                </a:cubicBezTo>
                <a:cubicBezTo>
                  <a:pt x="1904000" y="3306617"/>
                  <a:pt x="1901078" y="3262312"/>
                  <a:pt x="1899455" y="3253981"/>
                </a:cubicBezTo>
                <a:cubicBezTo>
                  <a:pt x="1906923" y="3248964"/>
                  <a:pt x="1912727" y="3248727"/>
                  <a:pt x="1917263" y="3251342"/>
                </a:cubicBezTo>
                <a:close/>
                <a:moveTo>
                  <a:pt x="7425104" y="3246644"/>
                </a:moveTo>
                <a:cubicBezTo>
                  <a:pt x="7418925" y="3256146"/>
                  <a:pt x="7410892" y="3246437"/>
                  <a:pt x="7404919" y="3258831"/>
                </a:cubicBezTo>
                <a:cubicBezTo>
                  <a:pt x="7409862" y="3263995"/>
                  <a:pt x="7406361" y="3268540"/>
                  <a:pt x="7413776" y="3274117"/>
                </a:cubicBezTo>
                <a:lnTo>
                  <a:pt x="7413776" y="3274116"/>
                </a:lnTo>
                <a:lnTo>
                  <a:pt x="7413777" y="3274117"/>
                </a:lnTo>
                <a:cubicBezTo>
                  <a:pt x="7420573" y="3260277"/>
                  <a:pt x="7430048" y="3270192"/>
                  <a:pt x="7437875" y="3265648"/>
                </a:cubicBezTo>
                <a:cubicBezTo>
                  <a:pt x="7430666" y="3259038"/>
                  <a:pt x="7426135" y="3252634"/>
                  <a:pt x="7425105" y="3246644"/>
                </a:cubicBezTo>
                <a:close/>
                <a:moveTo>
                  <a:pt x="1940692" y="3182789"/>
                </a:moveTo>
                <a:cubicBezTo>
                  <a:pt x="1951082" y="3184304"/>
                  <a:pt x="1943938" y="3203995"/>
                  <a:pt x="1938094" y="3203238"/>
                </a:cubicBezTo>
                <a:cubicBezTo>
                  <a:pt x="1927704" y="3201723"/>
                  <a:pt x="1934847" y="3182032"/>
                  <a:pt x="1940692" y="3182789"/>
                </a:cubicBezTo>
                <a:close/>
                <a:moveTo>
                  <a:pt x="1906923" y="3115763"/>
                </a:moveTo>
                <a:cubicBezTo>
                  <a:pt x="1917638" y="3116899"/>
                  <a:pt x="1909845" y="3136590"/>
                  <a:pt x="1904326" y="3135833"/>
                </a:cubicBezTo>
                <a:cubicBezTo>
                  <a:pt x="1893610" y="3134697"/>
                  <a:pt x="1901403" y="3115005"/>
                  <a:pt x="1906923" y="3115763"/>
                </a:cubicBezTo>
                <a:close/>
                <a:moveTo>
                  <a:pt x="1948809" y="3049872"/>
                </a:moveTo>
                <a:cubicBezTo>
                  <a:pt x="1899130" y="3074108"/>
                  <a:pt x="1904650" y="3105917"/>
                  <a:pt x="1866011" y="3132046"/>
                </a:cubicBezTo>
                <a:cubicBezTo>
                  <a:pt x="1870556" y="3170293"/>
                  <a:pt x="1895234" y="3211190"/>
                  <a:pt x="1841658" y="3242242"/>
                </a:cubicBezTo>
                <a:cubicBezTo>
                  <a:pt x="1858218" y="3271779"/>
                  <a:pt x="1867634" y="3300180"/>
                  <a:pt x="1851400" y="3325551"/>
                </a:cubicBezTo>
                <a:lnTo>
                  <a:pt x="1842763" y="3331181"/>
                </a:lnTo>
                <a:lnTo>
                  <a:pt x="1835437" y="3335957"/>
                </a:lnTo>
                <a:lnTo>
                  <a:pt x="1823304" y="3343866"/>
                </a:lnTo>
                <a:lnTo>
                  <a:pt x="1823275" y="3343900"/>
                </a:lnTo>
                <a:lnTo>
                  <a:pt x="1807783" y="3361053"/>
                </a:lnTo>
                <a:lnTo>
                  <a:pt x="1806966" y="3362598"/>
                </a:lnTo>
                <a:lnTo>
                  <a:pt x="1806109" y="3363579"/>
                </a:lnTo>
                <a:lnTo>
                  <a:pt x="1805312" y="3365721"/>
                </a:lnTo>
                <a:lnTo>
                  <a:pt x="1798283" y="3379011"/>
                </a:lnTo>
                <a:lnTo>
                  <a:pt x="1792275" y="3400789"/>
                </a:lnTo>
                <a:lnTo>
                  <a:pt x="1790559" y="3405405"/>
                </a:lnTo>
                <a:lnTo>
                  <a:pt x="1782200" y="3431355"/>
                </a:lnTo>
                <a:lnTo>
                  <a:pt x="1774968" y="3450233"/>
                </a:lnTo>
                <a:lnTo>
                  <a:pt x="1766382" y="3461918"/>
                </a:lnTo>
                <a:lnTo>
                  <a:pt x="1761070" y="3468386"/>
                </a:lnTo>
                <a:lnTo>
                  <a:pt x="1737755" y="3486112"/>
                </a:lnTo>
                <a:cubicBezTo>
                  <a:pt x="1752042" y="3509968"/>
                  <a:pt x="1770225" y="3501637"/>
                  <a:pt x="1784512" y="3523221"/>
                </a:cubicBezTo>
                <a:cubicBezTo>
                  <a:pt x="1744575" y="3550487"/>
                  <a:pt x="1741326" y="3520572"/>
                  <a:pt x="1758860" y="3561090"/>
                </a:cubicBezTo>
                <a:cubicBezTo>
                  <a:pt x="1779641" y="3608424"/>
                  <a:pt x="1749770" y="3641371"/>
                  <a:pt x="1705285" y="3656896"/>
                </a:cubicBezTo>
                <a:cubicBezTo>
                  <a:pt x="1707396" y="3669582"/>
                  <a:pt x="1713362" y="3676824"/>
                  <a:pt x="1720770" y="3681090"/>
                </a:cubicBezTo>
                <a:lnTo>
                  <a:pt x="1744606" y="3687350"/>
                </a:lnTo>
                <a:lnTo>
                  <a:pt x="1744899" y="3687427"/>
                </a:lnTo>
                <a:lnTo>
                  <a:pt x="1763183" y="3690710"/>
                </a:lnTo>
                <a:lnTo>
                  <a:pt x="1765606" y="3695834"/>
                </a:lnTo>
                <a:cubicBezTo>
                  <a:pt x="1765365" y="3698237"/>
                  <a:pt x="1763975" y="3701438"/>
                  <a:pt x="1761134" y="3705745"/>
                </a:cubicBezTo>
                <a:cubicBezTo>
                  <a:pt x="1701714" y="3707639"/>
                  <a:pt x="1727690" y="3778831"/>
                  <a:pt x="1669244" y="3776181"/>
                </a:cubicBezTo>
                <a:cubicBezTo>
                  <a:pt x="1693272" y="3800036"/>
                  <a:pt x="1728014" y="3806095"/>
                  <a:pt x="1722170" y="3844722"/>
                </a:cubicBezTo>
                <a:lnTo>
                  <a:pt x="1722171" y="3844721"/>
                </a:lnTo>
                <a:lnTo>
                  <a:pt x="1722171" y="3844722"/>
                </a:lnTo>
                <a:cubicBezTo>
                  <a:pt x="1748796" y="3824272"/>
                  <a:pt x="1775421" y="3803445"/>
                  <a:pt x="1802372" y="3782997"/>
                </a:cubicBezTo>
                <a:cubicBezTo>
                  <a:pt x="1756914" y="3752323"/>
                  <a:pt x="1817632" y="3730360"/>
                  <a:pt x="1821528" y="3713320"/>
                </a:cubicBezTo>
                <a:cubicBezTo>
                  <a:pt x="1825426" y="3697794"/>
                  <a:pt x="1807242" y="3676967"/>
                  <a:pt x="1817957" y="3661441"/>
                </a:cubicBezTo>
                <a:cubicBezTo>
                  <a:pt x="1864713" y="3630010"/>
                  <a:pt x="1799449" y="3617892"/>
                  <a:pt x="1843607" y="3623572"/>
                </a:cubicBezTo>
                <a:cubicBezTo>
                  <a:pt x="1856921" y="3625466"/>
                  <a:pt x="1846205" y="3605396"/>
                  <a:pt x="1846205" y="3603501"/>
                </a:cubicBezTo>
                <a:cubicBezTo>
                  <a:pt x="1846205" y="3597065"/>
                  <a:pt x="1867311" y="3591764"/>
                  <a:pt x="1869259" y="3585705"/>
                </a:cubicBezTo>
                <a:cubicBezTo>
                  <a:pt x="1876403" y="3559196"/>
                  <a:pt x="1866986" y="3517542"/>
                  <a:pt x="1911145" y="3498229"/>
                </a:cubicBezTo>
                <a:cubicBezTo>
                  <a:pt x="1913093" y="3459604"/>
                  <a:pt x="1885494" y="3482325"/>
                  <a:pt x="1887442" y="3443700"/>
                </a:cubicBezTo>
                <a:cubicBezTo>
                  <a:pt x="1905787" y="3420979"/>
                  <a:pt x="1911632" y="3406589"/>
                  <a:pt x="1920318" y="3394850"/>
                </a:cubicBezTo>
                <a:lnTo>
                  <a:pt x="1925105" y="3390272"/>
                </a:lnTo>
                <a:lnTo>
                  <a:pt x="1925104" y="3390272"/>
                </a:lnTo>
                <a:lnTo>
                  <a:pt x="1937394" y="3378519"/>
                </a:lnTo>
                <a:cubicBezTo>
                  <a:pt x="1945075" y="3373264"/>
                  <a:pt x="1955384" y="3367963"/>
                  <a:pt x="1970239" y="3361904"/>
                </a:cubicBezTo>
                <a:cubicBezTo>
                  <a:pt x="1954004" y="3314948"/>
                  <a:pt x="1992968" y="3275566"/>
                  <a:pt x="1997189" y="3231639"/>
                </a:cubicBezTo>
                <a:cubicBezTo>
                  <a:pt x="1979330" y="3238076"/>
                  <a:pt x="1962446" y="3234668"/>
                  <a:pt x="1947835" y="3214598"/>
                </a:cubicBezTo>
                <a:cubicBezTo>
                  <a:pt x="1955628" y="3208918"/>
                  <a:pt x="1963420" y="3203238"/>
                  <a:pt x="1971213" y="3197179"/>
                </a:cubicBezTo>
                <a:cubicBezTo>
                  <a:pt x="1921859" y="3142649"/>
                  <a:pt x="1959524" y="3099101"/>
                  <a:pt x="1948809" y="3049872"/>
                </a:cubicBezTo>
                <a:close/>
                <a:moveTo>
                  <a:pt x="858796" y="3031317"/>
                </a:moveTo>
                <a:cubicBezTo>
                  <a:pt x="856848" y="3068806"/>
                  <a:pt x="829248" y="3102887"/>
                  <a:pt x="793532" y="3135833"/>
                </a:cubicBezTo>
                <a:cubicBezTo>
                  <a:pt x="782816" y="3096829"/>
                  <a:pt x="811390" y="3062747"/>
                  <a:pt x="858796" y="3031317"/>
                </a:cubicBezTo>
                <a:close/>
                <a:moveTo>
                  <a:pt x="7565779" y="3018179"/>
                </a:moveTo>
                <a:cubicBezTo>
                  <a:pt x="7551773" y="3032433"/>
                  <a:pt x="7541063" y="3029127"/>
                  <a:pt x="7551361" y="3048751"/>
                </a:cubicBezTo>
                <a:lnTo>
                  <a:pt x="7551362" y="3048750"/>
                </a:lnTo>
                <a:lnTo>
                  <a:pt x="7551362" y="3048751"/>
                </a:lnTo>
                <a:cubicBezTo>
                  <a:pt x="7566398" y="3049991"/>
                  <a:pt x="7572782" y="3030160"/>
                  <a:pt x="7565780" y="3018179"/>
                </a:cubicBezTo>
                <a:lnTo>
                  <a:pt x="7565779" y="3018180"/>
                </a:lnTo>
                <a:close/>
                <a:moveTo>
                  <a:pt x="861760" y="3011957"/>
                </a:moveTo>
                <a:cubicBezTo>
                  <a:pt x="871785" y="3013235"/>
                  <a:pt x="877791" y="3022229"/>
                  <a:pt x="849704" y="3035104"/>
                </a:cubicBezTo>
                <a:cubicBezTo>
                  <a:pt x="837691" y="3017117"/>
                  <a:pt x="851734" y="3010679"/>
                  <a:pt x="861760" y="3011957"/>
                </a:cubicBezTo>
                <a:close/>
                <a:moveTo>
                  <a:pt x="7499458" y="2925637"/>
                </a:moveTo>
                <a:cubicBezTo>
                  <a:pt x="7485864" y="2934932"/>
                  <a:pt x="7486070" y="2945881"/>
                  <a:pt x="7491837" y="2957242"/>
                </a:cubicBezTo>
                <a:lnTo>
                  <a:pt x="7491838" y="2957241"/>
                </a:lnTo>
                <a:lnTo>
                  <a:pt x="7491838" y="2957242"/>
                </a:lnTo>
                <a:cubicBezTo>
                  <a:pt x="7501930" y="2947533"/>
                  <a:pt x="7515524" y="2938031"/>
                  <a:pt x="7499459" y="2925637"/>
                </a:cubicBezTo>
                <a:lnTo>
                  <a:pt x="7499458" y="2925638"/>
                </a:lnTo>
                <a:close/>
                <a:moveTo>
                  <a:pt x="2028036" y="2916198"/>
                </a:moveTo>
                <a:cubicBezTo>
                  <a:pt x="2012774" y="2927937"/>
                  <a:pt x="1997514" y="2939298"/>
                  <a:pt x="1982253" y="2951037"/>
                </a:cubicBezTo>
                <a:cubicBezTo>
                  <a:pt x="2036478" y="2988905"/>
                  <a:pt x="1956926" y="3009732"/>
                  <a:pt x="2000761" y="3046085"/>
                </a:cubicBezTo>
                <a:cubicBezTo>
                  <a:pt x="1974136" y="3063505"/>
                  <a:pt x="1971538" y="3083953"/>
                  <a:pt x="1992644" y="3107053"/>
                </a:cubicBezTo>
                <a:cubicBezTo>
                  <a:pt x="1983876" y="3130152"/>
                  <a:pt x="1969590" y="3152495"/>
                  <a:pt x="1993618" y="3179381"/>
                </a:cubicBezTo>
                <a:cubicBezTo>
                  <a:pt x="2014398" y="3153631"/>
                  <a:pt x="2027062" y="3188848"/>
                  <a:pt x="2045894" y="3175973"/>
                </a:cubicBezTo>
                <a:cubicBezTo>
                  <a:pt x="2028685" y="3146814"/>
                  <a:pt x="2056284" y="3125987"/>
                  <a:pt x="2082910" y="3129016"/>
                </a:cubicBezTo>
                <a:cubicBezTo>
                  <a:pt x="2083884" y="3111976"/>
                  <a:pt x="2075117" y="3093799"/>
                  <a:pt x="2059206" y="3074486"/>
                </a:cubicBezTo>
                <a:cubicBezTo>
                  <a:pt x="2073818" y="3066156"/>
                  <a:pt x="2077390" y="3056689"/>
                  <a:pt x="2072844" y="3045707"/>
                </a:cubicBezTo>
                <a:cubicBezTo>
                  <a:pt x="2057583" y="3057446"/>
                  <a:pt x="2042647" y="3068806"/>
                  <a:pt x="2027386" y="3080545"/>
                </a:cubicBezTo>
                <a:cubicBezTo>
                  <a:pt x="2018619" y="3069185"/>
                  <a:pt x="2009852" y="3057825"/>
                  <a:pt x="2000761" y="3046085"/>
                </a:cubicBezTo>
                <a:cubicBezTo>
                  <a:pt x="2022516" y="3032074"/>
                  <a:pt x="2014398" y="3013519"/>
                  <a:pt x="2038101" y="2999508"/>
                </a:cubicBezTo>
                <a:cubicBezTo>
                  <a:pt x="1992968" y="2966184"/>
                  <a:pt x="2033556" y="2944221"/>
                  <a:pt x="2028036" y="2916198"/>
                </a:cubicBezTo>
                <a:close/>
                <a:moveTo>
                  <a:pt x="1885594" y="2905057"/>
                </a:moveTo>
                <a:cubicBezTo>
                  <a:pt x="1878694" y="2905643"/>
                  <a:pt x="1871450" y="2908814"/>
                  <a:pt x="1863738" y="2915441"/>
                </a:cubicBezTo>
                <a:cubicBezTo>
                  <a:pt x="1851724" y="2966184"/>
                  <a:pt x="1944912" y="2966184"/>
                  <a:pt x="1881921" y="3010111"/>
                </a:cubicBezTo>
                <a:cubicBezTo>
                  <a:pt x="1885168" y="2983603"/>
                  <a:pt x="1864062" y="2956338"/>
                  <a:pt x="1835164" y="2973379"/>
                </a:cubicBezTo>
                <a:cubicBezTo>
                  <a:pt x="1881272" y="3012762"/>
                  <a:pt x="1807240" y="3077137"/>
                  <a:pt x="1819254" y="3094935"/>
                </a:cubicBezTo>
                <a:cubicBezTo>
                  <a:pt x="1838736" y="3122958"/>
                  <a:pt x="1771848" y="3171050"/>
                  <a:pt x="1765680" y="3190741"/>
                </a:cubicBezTo>
                <a:cubicBezTo>
                  <a:pt x="1811463" y="3215355"/>
                  <a:pt x="1726716" y="3273672"/>
                  <a:pt x="1786785" y="3266099"/>
                </a:cubicBezTo>
                <a:cubicBezTo>
                  <a:pt x="1775744" y="3256253"/>
                  <a:pt x="1786785" y="3253981"/>
                  <a:pt x="1789707" y="3245650"/>
                </a:cubicBezTo>
                <a:cubicBezTo>
                  <a:pt x="1789382" y="3246029"/>
                  <a:pt x="1796200" y="3220278"/>
                  <a:pt x="1792304" y="3225201"/>
                </a:cubicBezTo>
                <a:cubicBezTo>
                  <a:pt x="1799772" y="3215734"/>
                  <a:pt x="1820229" y="3227095"/>
                  <a:pt x="1823802" y="3219142"/>
                </a:cubicBezTo>
                <a:cubicBezTo>
                  <a:pt x="1829320" y="3208918"/>
                  <a:pt x="1817631" y="3179381"/>
                  <a:pt x="1820554" y="3167263"/>
                </a:cubicBezTo>
                <a:cubicBezTo>
                  <a:pt x="1821202" y="3164991"/>
                  <a:pt x="1829644" y="3160068"/>
                  <a:pt x="1831593" y="3158553"/>
                </a:cubicBezTo>
                <a:cubicBezTo>
                  <a:pt x="1847503" y="3144921"/>
                  <a:pt x="1835490" y="3123336"/>
                  <a:pt x="1848477" y="3108946"/>
                </a:cubicBezTo>
                <a:cubicBezTo>
                  <a:pt x="1901728" y="3057446"/>
                  <a:pt x="1918612" y="3001401"/>
                  <a:pt x="1941666" y="2946114"/>
                </a:cubicBezTo>
                <a:cubicBezTo>
                  <a:pt x="1923888" y="2924814"/>
                  <a:pt x="1906294" y="2903300"/>
                  <a:pt x="1885594" y="2905057"/>
                </a:cubicBezTo>
                <a:close/>
                <a:moveTo>
                  <a:pt x="2021866" y="2884010"/>
                </a:moveTo>
                <a:cubicBezTo>
                  <a:pt x="2016346" y="2883253"/>
                  <a:pt x="2008878" y="2902944"/>
                  <a:pt x="2019268" y="2904459"/>
                </a:cubicBezTo>
                <a:cubicBezTo>
                  <a:pt x="2025113" y="2905216"/>
                  <a:pt x="2032582" y="2885525"/>
                  <a:pt x="2021866" y="2884010"/>
                </a:cubicBezTo>
                <a:close/>
                <a:moveTo>
                  <a:pt x="7610268" y="2787856"/>
                </a:moveTo>
                <a:lnTo>
                  <a:pt x="7610863" y="2804733"/>
                </a:lnTo>
                <a:cubicBezTo>
                  <a:pt x="7609309" y="2809694"/>
                  <a:pt x="7606162" y="2813948"/>
                  <a:pt x="7601901" y="2817369"/>
                </a:cubicBezTo>
                <a:lnTo>
                  <a:pt x="7566809" y="2826897"/>
                </a:lnTo>
                <a:lnTo>
                  <a:pt x="7542815" y="2820700"/>
                </a:lnTo>
                <a:cubicBezTo>
                  <a:pt x="7535142" y="2816930"/>
                  <a:pt x="7528088" y="2811404"/>
                  <a:pt x="7522527" y="2803968"/>
                </a:cubicBezTo>
                <a:cubicBezTo>
                  <a:pt x="7530199" y="2798959"/>
                  <a:pt x="7538180" y="2796609"/>
                  <a:pt x="7546171" y="2795612"/>
                </a:cubicBezTo>
                <a:lnTo>
                  <a:pt x="7569873" y="2795370"/>
                </a:lnTo>
                <a:lnTo>
                  <a:pt x="7591837" y="2795399"/>
                </a:lnTo>
                <a:lnTo>
                  <a:pt x="7591838" y="2795399"/>
                </a:lnTo>
                <a:close/>
                <a:moveTo>
                  <a:pt x="7431284" y="2721550"/>
                </a:moveTo>
                <a:lnTo>
                  <a:pt x="7445951" y="2737363"/>
                </a:lnTo>
                <a:cubicBezTo>
                  <a:pt x="7457988" y="2748130"/>
                  <a:pt x="7472675" y="2759156"/>
                  <a:pt x="7478841" y="2769304"/>
                </a:cubicBezTo>
                <a:lnTo>
                  <a:pt x="7480302" y="2783722"/>
                </a:lnTo>
                <a:lnTo>
                  <a:pt x="7470848" y="2767445"/>
                </a:lnTo>
                <a:cubicBezTo>
                  <a:pt x="7459584" y="2754766"/>
                  <a:pt x="7441292" y="2739764"/>
                  <a:pt x="7433324" y="2730391"/>
                </a:cubicBezTo>
                <a:close/>
                <a:moveTo>
                  <a:pt x="7063426" y="2571166"/>
                </a:moveTo>
                <a:cubicBezTo>
                  <a:pt x="7061366" y="2572612"/>
                  <a:pt x="7059718" y="2574471"/>
                  <a:pt x="7058277" y="2576124"/>
                </a:cubicBezTo>
                <a:cubicBezTo>
                  <a:pt x="7062602" y="2580049"/>
                  <a:pt x="7067133" y="2583974"/>
                  <a:pt x="7071459" y="2588311"/>
                </a:cubicBezTo>
                <a:lnTo>
                  <a:pt x="7071458" y="2588309"/>
                </a:lnTo>
                <a:lnTo>
                  <a:pt x="7071460" y="2588311"/>
                </a:lnTo>
                <a:cubicBezTo>
                  <a:pt x="7069812" y="2583354"/>
                  <a:pt x="7070430" y="2574678"/>
                  <a:pt x="7063427" y="2571166"/>
                </a:cubicBezTo>
                <a:close/>
                <a:moveTo>
                  <a:pt x="7089584" y="2483168"/>
                </a:moveTo>
                <a:cubicBezTo>
                  <a:pt x="7109768" y="2507957"/>
                  <a:pt x="7087524" y="2519111"/>
                  <a:pt x="7082581" y="2530266"/>
                </a:cubicBezTo>
                <a:lnTo>
                  <a:pt x="7082582" y="2530265"/>
                </a:lnTo>
                <a:lnTo>
                  <a:pt x="7082582" y="2530266"/>
                </a:lnTo>
                <a:lnTo>
                  <a:pt x="7086597" y="2528665"/>
                </a:lnTo>
                <a:lnTo>
                  <a:pt x="7090614" y="2531712"/>
                </a:lnTo>
                <a:cubicBezTo>
                  <a:pt x="7082993" y="2535637"/>
                  <a:pt x="7085670" y="2547204"/>
                  <a:pt x="7094939" y="2544726"/>
                </a:cubicBezTo>
                <a:lnTo>
                  <a:pt x="7094939" y="2544725"/>
                </a:lnTo>
                <a:lnTo>
                  <a:pt x="7094940" y="2544726"/>
                </a:lnTo>
                <a:cubicBezTo>
                  <a:pt x="7092056" y="2518285"/>
                  <a:pt x="7125629" y="2523656"/>
                  <a:pt x="7113889" y="2495562"/>
                </a:cubicBezTo>
                <a:lnTo>
                  <a:pt x="7113888" y="2495562"/>
                </a:lnTo>
                <a:lnTo>
                  <a:pt x="7106056" y="2500642"/>
                </a:lnTo>
                <a:lnTo>
                  <a:pt x="7105135" y="2498403"/>
                </a:lnTo>
                <a:cubicBezTo>
                  <a:pt x="7105804" y="2495253"/>
                  <a:pt x="7108018" y="2489572"/>
                  <a:pt x="7105650" y="2486060"/>
                </a:cubicBezTo>
                <a:cubicBezTo>
                  <a:pt x="7100501" y="2490398"/>
                  <a:pt x="7094940" y="2480690"/>
                  <a:pt x="7089585" y="2483168"/>
                </a:cubicBezTo>
                <a:close/>
                <a:moveTo>
                  <a:pt x="7172794" y="2422437"/>
                </a:moveTo>
                <a:lnTo>
                  <a:pt x="7178075" y="2429735"/>
                </a:lnTo>
                <a:cubicBezTo>
                  <a:pt x="7178323" y="2432539"/>
                  <a:pt x="7177235" y="2435567"/>
                  <a:pt x="7175343" y="2438368"/>
                </a:cubicBezTo>
                <a:lnTo>
                  <a:pt x="7158583" y="2448877"/>
                </a:lnTo>
                <a:lnTo>
                  <a:pt x="7149109" y="2442268"/>
                </a:lnTo>
                <a:cubicBezTo>
                  <a:pt x="7162085" y="2444747"/>
                  <a:pt x="7160695" y="2436884"/>
                  <a:pt x="7165358" y="2429399"/>
                </a:cubicBezTo>
                <a:close/>
                <a:moveTo>
                  <a:pt x="7126452" y="2360260"/>
                </a:moveTo>
                <a:cubicBezTo>
                  <a:pt x="7124392" y="2375340"/>
                  <a:pt x="7088554" y="2375960"/>
                  <a:pt x="7108121" y="2417686"/>
                </a:cubicBezTo>
                <a:lnTo>
                  <a:pt x="7108122" y="2417685"/>
                </a:lnTo>
                <a:lnTo>
                  <a:pt x="7108122" y="2417686"/>
                </a:lnTo>
                <a:cubicBezTo>
                  <a:pt x="7130572" y="2401987"/>
                  <a:pt x="7114095" y="2394964"/>
                  <a:pt x="7111005" y="2381950"/>
                </a:cubicBezTo>
                <a:cubicBezTo>
                  <a:pt x="7132632" y="2386081"/>
                  <a:pt x="7153846" y="2378645"/>
                  <a:pt x="7174855" y="2369143"/>
                </a:cubicBezTo>
                <a:cubicBezTo>
                  <a:pt x="7158790" y="2360674"/>
                  <a:pt x="7142724" y="2366664"/>
                  <a:pt x="7126453" y="2360260"/>
                </a:cubicBezTo>
                <a:close/>
                <a:moveTo>
                  <a:pt x="7189272" y="2291060"/>
                </a:moveTo>
                <a:cubicBezTo>
                  <a:pt x="7176296" y="2306759"/>
                  <a:pt x="7162908" y="2306140"/>
                  <a:pt x="7149520" y="2307999"/>
                </a:cubicBezTo>
                <a:cubicBezTo>
                  <a:pt x="7150756" y="2316262"/>
                  <a:pt x="7151992" y="2330102"/>
                  <a:pt x="7159818" y="2333200"/>
                </a:cubicBezTo>
                <a:lnTo>
                  <a:pt x="7159819" y="2333200"/>
                </a:lnTo>
                <a:cubicBezTo>
                  <a:pt x="7162497" y="2334233"/>
                  <a:pt x="7165998" y="2334026"/>
                  <a:pt x="7170118" y="2332167"/>
                </a:cubicBezTo>
                <a:cubicBezTo>
                  <a:pt x="7149933" y="2311510"/>
                  <a:pt x="7211311" y="2317914"/>
                  <a:pt x="7189273" y="2291060"/>
                </a:cubicBezTo>
                <a:close/>
                <a:moveTo>
                  <a:pt x="7237880" y="2263793"/>
                </a:moveTo>
                <a:lnTo>
                  <a:pt x="7246324" y="2281558"/>
                </a:lnTo>
                <a:lnTo>
                  <a:pt x="7228174" y="2279751"/>
                </a:lnTo>
                <a:cubicBezTo>
                  <a:pt x="7222124" y="2280009"/>
                  <a:pt x="7216048" y="2279079"/>
                  <a:pt x="7209869" y="2270817"/>
                </a:cubicBezTo>
                <a:cubicBezTo>
                  <a:pt x="7214400" y="2266272"/>
                  <a:pt x="7219086" y="2265601"/>
                  <a:pt x="7223798" y="2265523"/>
                </a:cubicBezTo>
                <a:close/>
                <a:moveTo>
                  <a:pt x="1330492" y="2213013"/>
                </a:moveTo>
                <a:cubicBezTo>
                  <a:pt x="1332897" y="2213131"/>
                  <a:pt x="1335698" y="2214504"/>
                  <a:pt x="1339026" y="2217533"/>
                </a:cubicBezTo>
                <a:cubicBezTo>
                  <a:pt x="1345194" y="2230030"/>
                  <a:pt x="1334155" y="2239876"/>
                  <a:pt x="1324738" y="2239497"/>
                </a:cubicBezTo>
                <a:cubicBezTo>
                  <a:pt x="1321494" y="2239118"/>
                  <a:pt x="1318244" y="2237604"/>
                  <a:pt x="1315972" y="2234953"/>
                </a:cubicBezTo>
                <a:cubicBezTo>
                  <a:pt x="1319625" y="2223593"/>
                  <a:pt x="1323277" y="2212659"/>
                  <a:pt x="1330492" y="2213013"/>
                </a:cubicBezTo>
                <a:close/>
                <a:moveTo>
                  <a:pt x="1371820" y="2154294"/>
                </a:moveTo>
                <a:cubicBezTo>
                  <a:pt x="1380262" y="2165654"/>
                  <a:pt x="1364676" y="2173985"/>
                  <a:pt x="1357858" y="2183452"/>
                </a:cubicBezTo>
                <a:cubicBezTo>
                  <a:pt x="1349416" y="2172092"/>
                  <a:pt x="1365001" y="2163761"/>
                  <a:pt x="1371820" y="2154294"/>
                </a:cubicBezTo>
                <a:close/>
                <a:moveTo>
                  <a:pt x="1541312" y="2141797"/>
                </a:moveTo>
                <a:cubicBezTo>
                  <a:pt x="1535792" y="2141040"/>
                  <a:pt x="1528000" y="2160731"/>
                  <a:pt x="1538715" y="2161868"/>
                </a:cubicBezTo>
                <a:cubicBezTo>
                  <a:pt x="1544234" y="2162625"/>
                  <a:pt x="1551703" y="2142934"/>
                  <a:pt x="1541312" y="2141797"/>
                </a:cubicBezTo>
                <a:close/>
                <a:moveTo>
                  <a:pt x="7257653" y="2133655"/>
                </a:moveTo>
                <a:cubicBezTo>
                  <a:pt x="7245089" y="2151007"/>
                  <a:pt x="7245089" y="2155345"/>
                  <a:pt x="7238498" y="2166500"/>
                </a:cubicBezTo>
                <a:lnTo>
                  <a:pt x="7238499" y="2166500"/>
                </a:lnTo>
                <a:lnTo>
                  <a:pt x="7258477" y="2166087"/>
                </a:lnTo>
                <a:lnTo>
                  <a:pt x="7257781" y="2170347"/>
                </a:lnTo>
                <a:cubicBezTo>
                  <a:pt x="7258476" y="2171715"/>
                  <a:pt x="7260124" y="2172490"/>
                  <a:pt x="7262802" y="2171044"/>
                </a:cubicBezTo>
                <a:lnTo>
                  <a:pt x="7262803" y="2171044"/>
                </a:lnTo>
                <a:cubicBezTo>
                  <a:pt x="7258683" y="2164847"/>
                  <a:pt x="7264451" y="2160509"/>
                  <a:pt x="7270424" y="2156171"/>
                </a:cubicBezTo>
                <a:cubicBezTo>
                  <a:pt x="7262803" y="2148115"/>
                  <a:pt x="7258478" y="2140472"/>
                  <a:pt x="7257654" y="2133655"/>
                </a:cubicBezTo>
                <a:lnTo>
                  <a:pt x="7257653" y="2133656"/>
                </a:lnTo>
                <a:close/>
                <a:moveTo>
                  <a:pt x="7302498" y="2109516"/>
                </a:moveTo>
                <a:lnTo>
                  <a:pt x="7306389" y="2115400"/>
                </a:lnTo>
                <a:cubicBezTo>
                  <a:pt x="7308011" y="2120486"/>
                  <a:pt x="7307599" y="2126838"/>
                  <a:pt x="7304613" y="2128078"/>
                </a:cubicBezTo>
                <a:cubicBezTo>
                  <a:pt x="7306981" y="2130608"/>
                  <a:pt x="7309324" y="2131125"/>
                  <a:pt x="7311651" y="2130428"/>
                </a:cubicBezTo>
                <a:lnTo>
                  <a:pt x="7311652" y="2130427"/>
                </a:lnTo>
                <a:lnTo>
                  <a:pt x="7311652" y="2130428"/>
                </a:lnTo>
                <a:cubicBezTo>
                  <a:pt x="7313979" y="2129730"/>
                  <a:pt x="7316290" y="2127820"/>
                  <a:pt x="7318594" y="2125496"/>
                </a:cubicBezTo>
                <a:lnTo>
                  <a:pt x="7332419" y="2112999"/>
                </a:lnTo>
                <a:lnTo>
                  <a:pt x="7338984" y="2121645"/>
                </a:lnTo>
                <a:cubicBezTo>
                  <a:pt x="7339486" y="2125974"/>
                  <a:pt x="7324695" y="2120280"/>
                  <a:pt x="7320679" y="2130970"/>
                </a:cubicBezTo>
                <a:cubicBezTo>
                  <a:pt x="7326034" y="2135308"/>
                  <a:pt x="7331389" y="2127458"/>
                  <a:pt x="7336950" y="2133862"/>
                </a:cubicBezTo>
                <a:cubicBezTo>
                  <a:pt x="7340348" y="2134791"/>
                  <a:pt x="7339782" y="2135927"/>
                  <a:pt x="7336847" y="2136908"/>
                </a:cubicBezTo>
                <a:lnTo>
                  <a:pt x="7322532" y="2139026"/>
                </a:lnTo>
                <a:lnTo>
                  <a:pt x="7303481" y="2138303"/>
                </a:lnTo>
                <a:cubicBezTo>
                  <a:pt x="7297354" y="2137425"/>
                  <a:pt x="7291947" y="2135824"/>
                  <a:pt x="7288755" y="2133242"/>
                </a:cubicBezTo>
                <a:cubicBezTo>
                  <a:pt x="7274749" y="2122707"/>
                  <a:pt x="7310175" y="2120848"/>
                  <a:pt x="7295963" y="2110313"/>
                </a:cubicBezTo>
                <a:close/>
                <a:moveTo>
                  <a:pt x="1401647" y="2106213"/>
                </a:moveTo>
                <a:cubicBezTo>
                  <a:pt x="1415269" y="2114059"/>
                  <a:pt x="1417522" y="2147573"/>
                  <a:pt x="1419226" y="2154673"/>
                </a:cubicBezTo>
                <a:cubicBezTo>
                  <a:pt x="1408186" y="2159595"/>
                  <a:pt x="1398770" y="2152022"/>
                  <a:pt x="1387407" y="2161110"/>
                </a:cubicBezTo>
                <a:cubicBezTo>
                  <a:pt x="1381561" y="2153158"/>
                  <a:pt x="1375716" y="2145206"/>
                  <a:pt x="1369547" y="2137632"/>
                </a:cubicBezTo>
                <a:cubicBezTo>
                  <a:pt x="1384483" y="2129301"/>
                  <a:pt x="1388054" y="2119834"/>
                  <a:pt x="1383834" y="2108852"/>
                </a:cubicBezTo>
                <a:cubicBezTo>
                  <a:pt x="1391302" y="2103835"/>
                  <a:pt x="1397106" y="2103598"/>
                  <a:pt x="1401647" y="2106213"/>
                </a:cubicBezTo>
                <a:close/>
                <a:moveTo>
                  <a:pt x="1578328" y="2095220"/>
                </a:moveTo>
                <a:cubicBezTo>
                  <a:pt x="1571510" y="2104687"/>
                  <a:pt x="1555925" y="2112639"/>
                  <a:pt x="1564042" y="2124000"/>
                </a:cubicBezTo>
                <a:cubicBezTo>
                  <a:pt x="1571184" y="2114533"/>
                  <a:pt x="1586770" y="2106580"/>
                  <a:pt x="1578328" y="2095220"/>
                </a:cubicBezTo>
                <a:close/>
                <a:moveTo>
                  <a:pt x="1418901" y="2061139"/>
                </a:moveTo>
                <a:cubicBezTo>
                  <a:pt x="1439358" y="2085753"/>
                  <a:pt x="1428642" y="2095220"/>
                  <a:pt x="1418253" y="2093705"/>
                </a:cubicBezTo>
                <a:cubicBezTo>
                  <a:pt x="1407537" y="2092569"/>
                  <a:pt x="1397472" y="2080073"/>
                  <a:pt x="1418901" y="2061139"/>
                </a:cubicBezTo>
                <a:close/>
                <a:moveTo>
                  <a:pt x="1869258" y="1999035"/>
                </a:moveTo>
                <a:cubicBezTo>
                  <a:pt x="1863414" y="1998278"/>
                  <a:pt x="1855946" y="2017590"/>
                  <a:pt x="1866336" y="2019105"/>
                </a:cubicBezTo>
                <a:cubicBezTo>
                  <a:pt x="1871856" y="2019862"/>
                  <a:pt x="1879648" y="2000171"/>
                  <a:pt x="1869258" y="1999035"/>
                </a:cubicBezTo>
                <a:close/>
                <a:moveTo>
                  <a:pt x="2004657" y="1985403"/>
                </a:moveTo>
                <a:cubicBezTo>
                  <a:pt x="1964394" y="2007745"/>
                  <a:pt x="1968940" y="2035767"/>
                  <a:pt x="1973811" y="2064168"/>
                </a:cubicBezTo>
                <a:cubicBezTo>
                  <a:pt x="1972188" y="2081209"/>
                  <a:pt x="1947835" y="2095220"/>
                  <a:pt x="1956926" y="2113396"/>
                </a:cubicBezTo>
                <a:cubicBezTo>
                  <a:pt x="1940692" y="2127786"/>
                  <a:pt x="1952706" y="2137253"/>
                  <a:pt x="1962771" y="2138768"/>
                </a:cubicBezTo>
                <a:cubicBezTo>
                  <a:pt x="1972512" y="2139904"/>
                  <a:pt x="1980954" y="2133088"/>
                  <a:pt x="1956926" y="2113396"/>
                </a:cubicBezTo>
                <a:cubicBezTo>
                  <a:pt x="1983227" y="2099764"/>
                  <a:pt x="1991344" y="2083481"/>
                  <a:pt x="1973811" y="2064168"/>
                </a:cubicBezTo>
                <a:cubicBezTo>
                  <a:pt x="2014074" y="2041826"/>
                  <a:pt x="2009852" y="2013425"/>
                  <a:pt x="2004657" y="1985403"/>
                </a:cubicBezTo>
                <a:close/>
                <a:moveTo>
                  <a:pt x="1628332" y="1920648"/>
                </a:moveTo>
                <a:cubicBezTo>
                  <a:pt x="1645542" y="1936553"/>
                  <a:pt x="1632552" y="1949049"/>
                  <a:pt x="1643268" y="1964197"/>
                </a:cubicBezTo>
                <a:cubicBezTo>
                  <a:pt x="1635800" y="1969877"/>
                  <a:pt x="1628008" y="1975936"/>
                  <a:pt x="1620539" y="1981616"/>
                </a:cubicBezTo>
                <a:cubicBezTo>
                  <a:pt x="1603005" y="1965711"/>
                  <a:pt x="1616318" y="1953593"/>
                  <a:pt x="1605279" y="1938068"/>
                </a:cubicBezTo>
                <a:cubicBezTo>
                  <a:pt x="1613071" y="1932387"/>
                  <a:pt x="1620539" y="1926707"/>
                  <a:pt x="1628332" y="1920648"/>
                </a:cubicBezTo>
                <a:close/>
                <a:moveTo>
                  <a:pt x="1911702" y="1918791"/>
                </a:moveTo>
                <a:cubicBezTo>
                  <a:pt x="1908141" y="1917264"/>
                  <a:pt x="1903920" y="1917430"/>
                  <a:pt x="1899780" y="1920270"/>
                </a:cubicBezTo>
                <a:cubicBezTo>
                  <a:pt x="1904000" y="1941476"/>
                  <a:pt x="1891662" y="1960410"/>
                  <a:pt x="1871531" y="1978586"/>
                </a:cubicBezTo>
                <a:cubicBezTo>
                  <a:pt x="1884844" y="2008502"/>
                  <a:pt x="1905949" y="1978208"/>
                  <a:pt x="1920885" y="1995248"/>
                </a:cubicBezTo>
                <a:cubicBezTo>
                  <a:pt x="1910170" y="2003958"/>
                  <a:pt x="1922833" y="2016076"/>
                  <a:pt x="1927054" y="2027057"/>
                </a:cubicBezTo>
                <a:cubicBezTo>
                  <a:pt x="1905949" y="2052050"/>
                  <a:pt x="1894584" y="2018348"/>
                  <a:pt x="1875102" y="2030087"/>
                </a:cubicBezTo>
                <a:cubicBezTo>
                  <a:pt x="1883220" y="2025164"/>
                  <a:pt x="1873804" y="2049400"/>
                  <a:pt x="1872830" y="2050536"/>
                </a:cubicBezTo>
                <a:cubicBezTo>
                  <a:pt x="1866985" y="2058109"/>
                  <a:pt x="1855946" y="2061517"/>
                  <a:pt x="1849452" y="2068712"/>
                </a:cubicBezTo>
                <a:cubicBezTo>
                  <a:pt x="1851400" y="2044477"/>
                  <a:pt x="1841334" y="2037282"/>
                  <a:pt x="1820554" y="2054322"/>
                </a:cubicBezTo>
                <a:cubicBezTo>
                  <a:pt x="1808540" y="2066440"/>
                  <a:pt x="1827048" y="2082723"/>
                  <a:pt x="1835490" y="2097492"/>
                </a:cubicBezTo>
                <a:cubicBezTo>
                  <a:pt x="1814060" y="2111882"/>
                  <a:pt x="1822176" y="2130058"/>
                  <a:pt x="1798799" y="2144070"/>
                </a:cubicBezTo>
                <a:cubicBezTo>
                  <a:pt x="1792954" y="2136496"/>
                  <a:pt x="1786785" y="2128922"/>
                  <a:pt x="1780940" y="2121349"/>
                </a:cubicBezTo>
                <a:cubicBezTo>
                  <a:pt x="1751717" y="2152022"/>
                  <a:pt x="1747172" y="2185346"/>
                  <a:pt x="1767628" y="2222456"/>
                </a:cubicBezTo>
                <a:cubicBezTo>
                  <a:pt x="1792629" y="2187996"/>
                  <a:pt x="1809838" y="2216019"/>
                  <a:pt x="1833866" y="2189890"/>
                </a:cubicBezTo>
                <a:cubicBezTo>
                  <a:pt x="1794902" y="2148992"/>
                  <a:pt x="1842308" y="2180044"/>
                  <a:pt x="1870882" y="2143312"/>
                </a:cubicBezTo>
                <a:cubicBezTo>
                  <a:pt x="1872830" y="2141040"/>
                  <a:pt x="1873154" y="2110367"/>
                  <a:pt x="1876076" y="2102793"/>
                </a:cubicBezTo>
                <a:cubicBezTo>
                  <a:pt x="1880298" y="2091812"/>
                  <a:pt x="1881921" y="2084238"/>
                  <a:pt x="1890038" y="2073635"/>
                </a:cubicBezTo>
                <a:cubicBezTo>
                  <a:pt x="1891338" y="2072499"/>
                  <a:pt x="1921210" y="2088404"/>
                  <a:pt x="1930950" y="2078937"/>
                </a:cubicBezTo>
                <a:cubicBezTo>
                  <a:pt x="1936146" y="2074014"/>
                  <a:pt x="1927379" y="2035388"/>
                  <a:pt x="1927054" y="2027057"/>
                </a:cubicBezTo>
                <a:cubicBezTo>
                  <a:pt x="1950757" y="2005851"/>
                  <a:pt x="1929327" y="1978965"/>
                  <a:pt x="1905949" y="1951700"/>
                </a:cubicBezTo>
                <a:cubicBezTo>
                  <a:pt x="1927136" y="1943180"/>
                  <a:pt x="1922387" y="1923370"/>
                  <a:pt x="1911702" y="1918791"/>
                </a:cubicBezTo>
                <a:close/>
                <a:moveTo>
                  <a:pt x="2030308" y="1905122"/>
                </a:moveTo>
                <a:cubicBezTo>
                  <a:pt x="2040698" y="1906637"/>
                  <a:pt x="2033556" y="1926329"/>
                  <a:pt x="2028036" y="1925571"/>
                </a:cubicBezTo>
                <a:cubicBezTo>
                  <a:pt x="2017320" y="1924435"/>
                  <a:pt x="2024788" y="1904365"/>
                  <a:pt x="2030308" y="1905122"/>
                </a:cubicBezTo>
                <a:close/>
                <a:moveTo>
                  <a:pt x="2063752" y="1849456"/>
                </a:moveTo>
                <a:cubicBezTo>
                  <a:pt x="2074468" y="1850593"/>
                  <a:pt x="2067000" y="1870284"/>
                  <a:pt x="2061480" y="1869527"/>
                </a:cubicBezTo>
                <a:cubicBezTo>
                  <a:pt x="2051089" y="1868012"/>
                  <a:pt x="2058232" y="1848699"/>
                  <a:pt x="2063752" y="1849456"/>
                </a:cubicBezTo>
                <a:close/>
                <a:moveTo>
                  <a:pt x="2030308" y="1849456"/>
                </a:moveTo>
                <a:cubicBezTo>
                  <a:pt x="2040698" y="1850593"/>
                  <a:pt x="2033556" y="1870284"/>
                  <a:pt x="2028036" y="1869527"/>
                </a:cubicBezTo>
                <a:cubicBezTo>
                  <a:pt x="2017320" y="1868390"/>
                  <a:pt x="2024788" y="1848699"/>
                  <a:pt x="2030308" y="1849456"/>
                </a:cubicBezTo>
                <a:close/>
                <a:moveTo>
                  <a:pt x="1675738" y="1849078"/>
                </a:moveTo>
                <a:cubicBezTo>
                  <a:pt x="1700091" y="1867254"/>
                  <a:pt x="1674114" y="1874449"/>
                  <a:pt x="1670543" y="1889597"/>
                </a:cubicBezTo>
                <a:cubicBezTo>
                  <a:pt x="1668919" y="1895655"/>
                  <a:pt x="1688726" y="1905880"/>
                  <a:pt x="1688077" y="1912317"/>
                </a:cubicBezTo>
                <a:cubicBezTo>
                  <a:pt x="1686452" y="1928979"/>
                  <a:pt x="1679311" y="1959274"/>
                  <a:pt x="1660152" y="1970634"/>
                </a:cubicBezTo>
                <a:cubicBezTo>
                  <a:pt x="1665996" y="1930115"/>
                  <a:pt x="1631905" y="1884295"/>
                  <a:pt x="1675738" y="1849078"/>
                </a:cubicBezTo>
                <a:close/>
                <a:moveTo>
                  <a:pt x="1481243" y="1816133"/>
                </a:moveTo>
                <a:cubicBezTo>
                  <a:pt x="1491634" y="1817269"/>
                  <a:pt x="1484166" y="1836581"/>
                  <a:pt x="1478646" y="1835824"/>
                </a:cubicBezTo>
                <a:cubicBezTo>
                  <a:pt x="1468256" y="1834688"/>
                  <a:pt x="1475724" y="1815375"/>
                  <a:pt x="1481243" y="1816133"/>
                </a:cubicBezTo>
                <a:close/>
                <a:moveTo>
                  <a:pt x="7489777" y="1812237"/>
                </a:moveTo>
                <a:lnTo>
                  <a:pt x="7492210" y="1826182"/>
                </a:lnTo>
                <a:cubicBezTo>
                  <a:pt x="7490936" y="1837385"/>
                  <a:pt x="7482826" y="1841413"/>
                  <a:pt x="7506461" y="1847765"/>
                </a:cubicBezTo>
                <a:cubicBezTo>
                  <a:pt x="7484628" y="1850244"/>
                  <a:pt x="7484009" y="1866563"/>
                  <a:pt x="7473506" y="1871314"/>
                </a:cubicBezTo>
                <a:lnTo>
                  <a:pt x="7458883" y="1871314"/>
                </a:lnTo>
                <a:cubicBezTo>
                  <a:pt x="7471241" y="1857371"/>
                  <a:pt x="7467727" y="1840523"/>
                  <a:pt x="7476233" y="1825911"/>
                </a:cubicBezTo>
                <a:close/>
                <a:moveTo>
                  <a:pt x="5771472" y="1799196"/>
                </a:moveTo>
                <a:cubicBezTo>
                  <a:pt x="5769129" y="1798912"/>
                  <a:pt x="5767173" y="1800358"/>
                  <a:pt x="5765834" y="1804593"/>
                </a:cubicBezTo>
                <a:cubicBezTo>
                  <a:pt x="5768306" y="1807898"/>
                  <a:pt x="5770572" y="1811203"/>
                  <a:pt x="5773043" y="1814301"/>
                </a:cubicBezTo>
                <a:lnTo>
                  <a:pt x="5773043" y="1814300"/>
                </a:lnTo>
                <a:lnTo>
                  <a:pt x="5773044" y="1814301"/>
                </a:lnTo>
                <a:cubicBezTo>
                  <a:pt x="5775104" y="1810996"/>
                  <a:pt x="5777370" y="1807485"/>
                  <a:pt x="5779429" y="1804180"/>
                </a:cubicBezTo>
                <a:cubicBezTo>
                  <a:pt x="5776545" y="1801494"/>
                  <a:pt x="5773816" y="1799480"/>
                  <a:pt x="5771473" y="1799196"/>
                </a:cubicBezTo>
                <a:close/>
                <a:moveTo>
                  <a:pt x="5776751" y="1772781"/>
                </a:moveTo>
                <a:cubicBezTo>
                  <a:pt x="5775103" y="1775673"/>
                  <a:pt x="5773661" y="1778359"/>
                  <a:pt x="5772219" y="1781250"/>
                </a:cubicBezTo>
                <a:cubicBezTo>
                  <a:pt x="5776751" y="1786002"/>
                  <a:pt x="5781076" y="1790546"/>
                  <a:pt x="5785195" y="1795297"/>
                </a:cubicBezTo>
                <a:lnTo>
                  <a:pt x="5785195" y="1795296"/>
                </a:lnTo>
                <a:lnTo>
                  <a:pt x="5785196" y="1795297"/>
                </a:lnTo>
                <a:cubicBezTo>
                  <a:pt x="5786844" y="1793025"/>
                  <a:pt x="5788286" y="1790753"/>
                  <a:pt x="5789934" y="1788480"/>
                </a:cubicBezTo>
                <a:cubicBezTo>
                  <a:pt x="5785402" y="1783316"/>
                  <a:pt x="5780871" y="1778152"/>
                  <a:pt x="5776752" y="1772781"/>
                </a:cubicBezTo>
                <a:lnTo>
                  <a:pt x="5776751" y="1772782"/>
                </a:lnTo>
                <a:close/>
                <a:moveTo>
                  <a:pt x="5787873" y="1753984"/>
                </a:moveTo>
                <a:cubicBezTo>
                  <a:pt x="5786019" y="1757289"/>
                  <a:pt x="5784166" y="1760387"/>
                  <a:pt x="5782312" y="1763692"/>
                </a:cubicBezTo>
                <a:cubicBezTo>
                  <a:pt x="5784166" y="1765551"/>
                  <a:pt x="5786019" y="1767410"/>
                  <a:pt x="5788079" y="1769270"/>
                </a:cubicBezTo>
                <a:lnTo>
                  <a:pt x="5788079" y="1769269"/>
                </a:lnTo>
                <a:lnTo>
                  <a:pt x="5788080" y="1769270"/>
                </a:lnTo>
                <a:cubicBezTo>
                  <a:pt x="5787256" y="1762453"/>
                  <a:pt x="5786638" y="1757702"/>
                  <a:pt x="5787874" y="1753984"/>
                </a:cubicBezTo>
                <a:lnTo>
                  <a:pt x="5787873" y="1753986"/>
                </a:lnTo>
                <a:close/>
                <a:moveTo>
                  <a:pt x="7549096" y="1753778"/>
                </a:moveTo>
                <a:lnTo>
                  <a:pt x="7548619" y="1765829"/>
                </a:lnTo>
                <a:cubicBezTo>
                  <a:pt x="7547113" y="1769618"/>
                  <a:pt x="7544513" y="1773220"/>
                  <a:pt x="7541578" y="1776757"/>
                </a:cubicBezTo>
                <a:lnTo>
                  <a:pt x="7526028" y="1798187"/>
                </a:lnTo>
                <a:lnTo>
                  <a:pt x="7529298" y="1771025"/>
                </a:lnTo>
                <a:close/>
                <a:moveTo>
                  <a:pt x="5802909" y="1751918"/>
                </a:moveTo>
                <a:cubicBezTo>
                  <a:pt x="5806204" y="1754190"/>
                  <a:pt x="5808058" y="1756462"/>
                  <a:pt x="5809294" y="1758735"/>
                </a:cubicBezTo>
                <a:lnTo>
                  <a:pt x="5809294" y="1758734"/>
                </a:lnTo>
                <a:lnTo>
                  <a:pt x="5809295" y="1758735"/>
                </a:lnTo>
                <a:cubicBezTo>
                  <a:pt x="5810324" y="1757289"/>
                  <a:pt x="5811354" y="1755843"/>
                  <a:pt x="5812178" y="1754397"/>
                </a:cubicBezTo>
                <a:cubicBezTo>
                  <a:pt x="5809706" y="1753777"/>
                  <a:pt x="5806823" y="1752951"/>
                  <a:pt x="5802910" y="1751918"/>
                </a:cubicBezTo>
                <a:close/>
                <a:moveTo>
                  <a:pt x="5798583" y="1736425"/>
                </a:moveTo>
                <a:cubicBezTo>
                  <a:pt x="5795906" y="1740970"/>
                  <a:pt x="5793022" y="1745514"/>
                  <a:pt x="5790139" y="1750059"/>
                </a:cubicBezTo>
                <a:lnTo>
                  <a:pt x="5790140" y="1750058"/>
                </a:lnTo>
                <a:lnTo>
                  <a:pt x="5790140" y="1750059"/>
                </a:lnTo>
                <a:cubicBezTo>
                  <a:pt x="5792405" y="1747786"/>
                  <a:pt x="5795701" y="1745927"/>
                  <a:pt x="5801056" y="1744068"/>
                </a:cubicBezTo>
                <a:cubicBezTo>
                  <a:pt x="5800644" y="1741589"/>
                  <a:pt x="5799820" y="1739111"/>
                  <a:pt x="5798584" y="1736425"/>
                </a:cubicBezTo>
                <a:lnTo>
                  <a:pt x="5798583" y="1736426"/>
                </a:lnTo>
                <a:close/>
                <a:moveTo>
                  <a:pt x="5824123" y="1693046"/>
                </a:moveTo>
                <a:cubicBezTo>
                  <a:pt x="5820210" y="1700069"/>
                  <a:pt x="5816090" y="1707093"/>
                  <a:pt x="5811765" y="1713909"/>
                </a:cubicBezTo>
                <a:cubicBezTo>
                  <a:pt x="5816914" y="1720313"/>
                  <a:pt x="5822063" y="1726717"/>
                  <a:pt x="5827419" y="1731468"/>
                </a:cubicBezTo>
                <a:lnTo>
                  <a:pt x="5827419" y="1731467"/>
                </a:lnTo>
                <a:lnTo>
                  <a:pt x="5827420" y="1731468"/>
                </a:lnTo>
                <a:cubicBezTo>
                  <a:pt x="5831539" y="1724857"/>
                  <a:pt x="5836070" y="1718660"/>
                  <a:pt x="5840190" y="1712050"/>
                </a:cubicBezTo>
                <a:cubicBezTo>
                  <a:pt x="5834834" y="1705853"/>
                  <a:pt x="5829479" y="1699450"/>
                  <a:pt x="5824124" y="1693046"/>
                </a:cubicBezTo>
                <a:close/>
                <a:moveTo>
                  <a:pt x="7485658" y="1689122"/>
                </a:moveTo>
                <a:lnTo>
                  <a:pt x="7494309" y="1706886"/>
                </a:lnTo>
                <a:lnTo>
                  <a:pt x="7484268" y="1713676"/>
                </a:lnTo>
                <a:lnTo>
                  <a:pt x="7473919" y="1707299"/>
                </a:lnTo>
                <a:lnTo>
                  <a:pt x="7473918" y="1707299"/>
                </a:lnTo>
                <a:cubicBezTo>
                  <a:pt x="7472888" y="1712463"/>
                  <a:pt x="7472063" y="1717628"/>
                  <a:pt x="7466503" y="1721965"/>
                </a:cubicBezTo>
                <a:cubicBezTo>
                  <a:pt x="7502341" y="1720933"/>
                  <a:pt x="7429429" y="1750678"/>
                  <a:pt x="7451672" y="1767824"/>
                </a:cubicBezTo>
                <a:cubicBezTo>
                  <a:pt x="7448892" y="1767204"/>
                  <a:pt x="7446163" y="1767978"/>
                  <a:pt x="7443460" y="1769114"/>
                </a:cubicBezTo>
                <a:lnTo>
                  <a:pt x="7435402" y="1772575"/>
                </a:lnTo>
                <a:lnTo>
                  <a:pt x="7427499" y="1772342"/>
                </a:lnTo>
                <a:cubicBezTo>
                  <a:pt x="7424796" y="1770922"/>
                  <a:pt x="7422015" y="1767823"/>
                  <a:pt x="7419132" y="1762040"/>
                </a:cubicBezTo>
                <a:cubicBezTo>
                  <a:pt x="7442818" y="1761213"/>
                  <a:pt x="7455588" y="1730022"/>
                  <a:pt x="7450027" y="1711224"/>
                </a:cubicBezTo>
                <a:cubicBezTo>
                  <a:pt x="7461921" y="1699759"/>
                  <a:pt x="7472773" y="1706654"/>
                  <a:pt x="7479889" y="1700621"/>
                </a:cubicBezTo>
                <a:close/>
                <a:moveTo>
                  <a:pt x="2134821" y="1685441"/>
                </a:moveTo>
                <a:cubicBezTo>
                  <a:pt x="2138027" y="1684258"/>
                  <a:pt x="2142817" y="1685678"/>
                  <a:pt x="2145252" y="1688896"/>
                </a:cubicBezTo>
                <a:cubicBezTo>
                  <a:pt x="2149148" y="1696091"/>
                  <a:pt x="2147524" y="1699878"/>
                  <a:pt x="2144278" y="1701014"/>
                </a:cubicBezTo>
                <a:cubicBezTo>
                  <a:pt x="2141030" y="1702150"/>
                  <a:pt x="2136485" y="1701014"/>
                  <a:pt x="2133887" y="1697606"/>
                </a:cubicBezTo>
                <a:cubicBezTo>
                  <a:pt x="2129991" y="1690411"/>
                  <a:pt x="2131614" y="1686624"/>
                  <a:pt x="2134821" y="1685441"/>
                </a:cubicBezTo>
                <a:close/>
                <a:moveTo>
                  <a:pt x="5634414" y="1675625"/>
                </a:moveTo>
                <a:lnTo>
                  <a:pt x="5634415" y="1675626"/>
                </a:lnTo>
                <a:lnTo>
                  <a:pt x="5634415" y="1675627"/>
                </a:lnTo>
                <a:lnTo>
                  <a:pt x="5634414" y="1675626"/>
                </a:lnTo>
                <a:close/>
                <a:moveTo>
                  <a:pt x="1701293" y="1673004"/>
                </a:moveTo>
                <a:cubicBezTo>
                  <a:pt x="1709284" y="1673086"/>
                  <a:pt x="1716731" y="1677914"/>
                  <a:pt x="1721845" y="1690032"/>
                </a:cubicBezTo>
                <a:cubicBezTo>
                  <a:pt x="1671841" y="1680186"/>
                  <a:pt x="1713728" y="1743047"/>
                  <a:pt x="1665023" y="1733959"/>
                </a:cubicBezTo>
                <a:cubicBezTo>
                  <a:pt x="1670867" y="1750621"/>
                  <a:pt x="1666322" y="1766147"/>
                  <a:pt x="1688077" y="1784702"/>
                </a:cubicBezTo>
                <a:cubicBezTo>
                  <a:pt x="1668270" y="1805530"/>
                  <a:pt x="1653334" y="1786974"/>
                  <a:pt x="1636124" y="1788489"/>
                </a:cubicBezTo>
                <a:cubicBezTo>
                  <a:pt x="1634176" y="1833931"/>
                  <a:pt x="1636449" y="1809316"/>
                  <a:pt x="1610798" y="1826357"/>
                </a:cubicBezTo>
                <a:cubicBezTo>
                  <a:pt x="1598460" y="1834688"/>
                  <a:pt x="1605929" y="1847942"/>
                  <a:pt x="1596836" y="1855515"/>
                </a:cubicBezTo>
                <a:cubicBezTo>
                  <a:pt x="1587095" y="1863846"/>
                  <a:pt x="1595862" y="1873692"/>
                  <a:pt x="1593914" y="1875964"/>
                </a:cubicBezTo>
                <a:cubicBezTo>
                  <a:pt x="1559820" y="1917998"/>
                  <a:pt x="1479946" y="1951700"/>
                  <a:pt x="1537416" y="1992219"/>
                </a:cubicBezTo>
                <a:cubicBezTo>
                  <a:pt x="1497478" y="2035388"/>
                  <a:pt x="1464034" y="2031223"/>
                  <a:pt x="1425720" y="2060003"/>
                </a:cubicBezTo>
                <a:cubicBezTo>
                  <a:pt x="1402017" y="2028193"/>
                  <a:pt x="1458839" y="1991461"/>
                  <a:pt x="1485789" y="1995627"/>
                </a:cubicBezTo>
                <a:cubicBezTo>
                  <a:pt x="1491309" y="1964197"/>
                  <a:pt x="1502024" y="1959274"/>
                  <a:pt x="1513713" y="1937689"/>
                </a:cubicBezTo>
                <a:cubicBezTo>
                  <a:pt x="1516310" y="1932387"/>
                  <a:pt x="1504622" y="1911939"/>
                  <a:pt x="1507544" y="1905501"/>
                </a:cubicBezTo>
                <a:cubicBezTo>
                  <a:pt x="1516636" y="1883916"/>
                  <a:pt x="1554300" y="1858166"/>
                  <a:pt x="1555925" y="1850214"/>
                </a:cubicBezTo>
                <a:cubicBezTo>
                  <a:pt x="1557222" y="1845670"/>
                  <a:pt x="1536118" y="1831659"/>
                  <a:pt x="1538066" y="1827493"/>
                </a:cubicBezTo>
                <a:cubicBezTo>
                  <a:pt x="1552028" y="1799471"/>
                  <a:pt x="1629630" y="1784323"/>
                  <a:pt x="1580601" y="1740018"/>
                </a:cubicBezTo>
                <a:cubicBezTo>
                  <a:pt x="1609824" y="1722977"/>
                  <a:pt x="1631905" y="1761603"/>
                  <a:pt x="1663074" y="1731687"/>
                </a:cubicBezTo>
                <a:cubicBezTo>
                  <a:pt x="1648463" y="1715215"/>
                  <a:pt x="1677321" y="1672755"/>
                  <a:pt x="1701293" y="1673004"/>
                </a:cubicBezTo>
                <a:close/>
                <a:moveTo>
                  <a:pt x="7569281" y="1643677"/>
                </a:moveTo>
                <a:lnTo>
                  <a:pt x="7574764" y="1652442"/>
                </a:lnTo>
                <a:cubicBezTo>
                  <a:pt x="7575021" y="1656651"/>
                  <a:pt x="7573966" y="1661906"/>
                  <a:pt x="7572370" y="1667483"/>
                </a:cubicBezTo>
                <a:lnTo>
                  <a:pt x="7562484" y="1699035"/>
                </a:lnTo>
                <a:lnTo>
                  <a:pt x="7551990" y="1689340"/>
                </a:lnTo>
                <a:cubicBezTo>
                  <a:pt x="7551314" y="1680897"/>
                  <a:pt x="7560872" y="1669200"/>
                  <a:pt x="7566221" y="1658484"/>
                </a:cubicBezTo>
                <a:close/>
                <a:moveTo>
                  <a:pt x="2066025" y="1620734"/>
                </a:moveTo>
                <a:cubicBezTo>
                  <a:pt x="2068948" y="1644969"/>
                  <a:pt x="2077065" y="1670341"/>
                  <a:pt x="2046868" y="1690411"/>
                </a:cubicBezTo>
                <a:cubicBezTo>
                  <a:pt x="2019918" y="1662767"/>
                  <a:pt x="2047842" y="1642318"/>
                  <a:pt x="2066025" y="1620734"/>
                </a:cubicBezTo>
                <a:close/>
                <a:moveTo>
                  <a:pt x="5602339" y="1613199"/>
                </a:moveTo>
                <a:lnTo>
                  <a:pt x="5601666" y="1617704"/>
                </a:lnTo>
                <a:lnTo>
                  <a:pt x="5596786" y="1639538"/>
                </a:lnTo>
                <a:lnTo>
                  <a:pt x="5603943" y="1650904"/>
                </a:lnTo>
                <a:lnTo>
                  <a:pt x="5599363" y="1647242"/>
                </a:lnTo>
                <a:lnTo>
                  <a:pt x="5599362" y="1647243"/>
                </a:lnTo>
                <a:lnTo>
                  <a:pt x="5599362" y="1647242"/>
                </a:lnTo>
                <a:cubicBezTo>
                  <a:pt x="5597740" y="1647103"/>
                  <a:pt x="5596118" y="1647923"/>
                  <a:pt x="5594779" y="1649330"/>
                </a:cubicBezTo>
                <a:lnTo>
                  <a:pt x="5592410" y="1661853"/>
                </a:lnTo>
                <a:lnTo>
                  <a:pt x="5589335" y="1658166"/>
                </a:lnTo>
                <a:lnTo>
                  <a:pt x="5589334" y="1658166"/>
                </a:lnTo>
                <a:lnTo>
                  <a:pt x="5584764" y="1666611"/>
                </a:lnTo>
                <a:lnTo>
                  <a:pt x="5585433" y="1667793"/>
                </a:lnTo>
                <a:cubicBezTo>
                  <a:pt x="5591844" y="1678535"/>
                  <a:pt x="5599207" y="1686746"/>
                  <a:pt x="5615067" y="1687469"/>
                </a:cubicBezTo>
                <a:lnTo>
                  <a:pt x="5615067" y="1687468"/>
                </a:lnTo>
                <a:lnTo>
                  <a:pt x="5615068" y="1687469"/>
                </a:lnTo>
                <a:cubicBezTo>
                  <a:pt x="5613832" y="1682821"/>
                  <a:pt x="5616149" y="1679103"/>
                  <a:pt x="5620088" y="1676779"/>
                </a:cubicBezTo>
                <a:lnTo>
                  <a:pt x="5633351" y="1674689"/>
                </a:lnTo>
                <a:lnTo>
                  <a:pt x="5634414" y="1675626"/>
                </a:lnTo>
                <a:lnTo>
                  <a:pt x="5625339" y="1700612"/>
                </a:lnTo>
                <a:cubicBezTo>
                  <a:pt x="5623858" y="1705040"/>
                  <a:pt x="5622320" y="1709087"/>
                  <a:pt x="5620560" y="1712131"/>
                </a:cubicBezTo>
                <a:lnTo>
                  <a:pt x="5614449" y="1717627"/>
                </a:lnTo>
                <a:lnTo>
                  <a:pt x="5600633" y="1700798"/>
                </a:lnTo>
                <a:cubicBezTo>
                  <a:pt x="5596176" y="1694440"/>
                  <a:pt x="5591831" y="1687700"/>
                  <a:pt x="5587493" y="1681684"/>
                </a:cubicBezTo>
                <a:lnTo>
                  <a:pt x="5580734" y="1674061"/>
                </a:lnTo>
                <a:lnTo>
                  <a:pt x="5580733" y="1674062"/>
                </a:lnTo>
                <a:lnTo>
                  <a:pt x="5580733" y="1674061"/>
                </a:lnTo>
                <a:lnTo>
                  <a:pt x="5579263" y="1676778"/>
                </a:lnTo>
                <a:cubicBezTo>
                  <a:pt x="5566842" y="1687287"/>
                  <a:pt x="5578714" y="1702481"/>
                  <a:pt x="5582687" y="1715812"/>
                </a:cubicBezTo>
                <a:lnTo>
                  <a:pt x="5582720" y="1718619"/>
                </a:lnTo>
                <a:lnTo>
                  <a:pt x="5585202" y="1722172"/>
                </a:lnTo>
                <a:cubicBezTo>
                  <a:pt x="5584790" y="1722379"/>
                  <a:pt x="5584584" y="1722792"/>
                  <a:pt x="5584172" y="1722792"/>
                </a:cubicBezTo>
                <a:cubicBezTo>
                  <a:pt x="5585614" y="1724238"/>
                  <a:pt x="5587055" y="1725890"/>
                  <a:pt x="5588291" y="1727336"/>
                </a:cubicBezTo>
                <a:lnTo>
                  <a:pt x="5588292" y="1727336"/>
                </a:lnTo>
                <a:lnTo>
                  <a:pt x="5605772" y="1724341"/>
                </a:lnTo>
                <a:lnTo>
                  <a:pt x="5614908" y="1726813"/>
                </a:lnTo>
                <a:cubicBezTo>
                  <a:pt x="5618078" y="1728847"/>
                  <a:pt x="5621400" y="1732346"/>
                  <a:pt x="5624953" y="1738078"/>
                </a:cubicBezTo>
                <a:lnTo>
                  <a:pt x="5624954" y="1738077"/>
                </a:lnTo>
                <a:lnTo>
                  <a:pt x="5624954" y="1738078"/>
                </a:lnTo>
                <a:cubicBezTo>
                  <a:pt x="5626808" y="1737665"/>
                  <a:pt x="5628662" y="1736838"/>
                  <a:pt x="5630515" y="1736219"/>
                </a:cubicBezTo>
                <a:cubicBezTo>
                  <a:pt x="5638754" y="1722998"/>
                  <a:pt x="5646169" y="1709365"/>
                  <a:pt x="5653172" y="1695112"/>
                </a:cubicBezTo>
                <a:cubicBezTo>
                  <a:pt x="5652554" y="1694079"/>
                  <a:pt x="5651936" y="1693046"/>
                  <a:pt x="5651318" y="1692013"/>
                </a:cubicBezTo>
                <a:lnTo>
                  <a:pt x="5651317" y="1692013"/>
                </a:lnTo>
                <a:lnTo>
                  <a:pt x="5642075" y="1698261"/>
                </a:lnTo>
                <a:lnTo>
                  <a:pt x="5642255" y="1691807"/>
                </a:lnTo>
                <a:cubicBezTo>
                  <a:pt x="5644727" y="1690980"/>
                  <a:pt x="5646993" y="1689741"/>
                  <a:pt x="5649258" y="1688708"/>
                </a:cubicBezTo>
                <a:lnTo>
                  <a:pt x="5634415" y="1675626"/>
                </a:lnTo>
                <a:lnTo>
                  <a:pt x="5634841" y="1674455"/>
                </a:lnTo>
                <a:lnTo>
                  <a:pt x="5634839" y="1674455"/>
                </a:lnTo>
                <a:lnTo>
                  <a:pt x="5633352" y="1674689"/>
                </a:lnTo>
                <a:lnTo>
                  <a:pt x="5628868" y="1670737"/>
                </a:lnTo>
                <a:cubicBezTo>
                  <a:pt x="5632575" y="1664540"/>
                  <a:pt x="5630927" y="1657723"/>
                  <a:pt x="5627426" y="1650906"/>
                </a:cubicBezTo>
                <a:cubicBezTo>
                  <a:pt x="5617745" y="1640165"/>
                  <a:pt x="5609301" y="1629630"/>
                  <a:pt x="5606623" y="1619714"/>
                </a:cubicBezTo>
                <a:lnTo>
                  <a:pt x="5602340" y="1613199"/>
                </a:lnTo>
                <a:lnTo>
                  <a:pt x="5602340" y="1613200"/>
                </a:lnTo>
                <a:close/>
                <a:moveTo>
                  <a:pt x="2321563" y="1569233"/>
                </a:moveTo>
                <a:cubicBezTo>
                  <a:pt x="2331954" y="1570369"/>
                  <a:pt x="2324485" y="1590061"/>
                  <a:pt x="2318966" y="1589303"/>
                </a:cubicBezTo>
                <a:cubicBezTo>
                  <a:pt x="2308250" y="1588167"/>
                  <a:pt x="2316043" y="1568476"/>
                  <a:pt x="2321563" y="1569233"/>
                </a:cubicBezTo>
                <a:close/>
                <a:moveTo>
                  <a:pt x="5680771" y="1548863"/>
                </a:moveTo>
                <a:lnTo>
                  <a:pt x="5695780" y="1565464"/>
                </a:lnTo>
                <a:lnTo>
                  <a:pt x="5703220" y="1581292"/>
                </a:lnTo>
                <a:lnTo>
                  <a:pt x="5694623" y="1578378"/>
                </a:lnTo>
                <a:cubicBezTo>
                  <a:pt x="5687079" y="1575260"/>
                  <a:pt x="5677579" y="1570502"/>
                  <a:pt x="5676111" y="1568366"/>
                </a:cubicBezTo>
                <a:lnTo>
                  <a:pt x="5681182" y="1567659"/>
                </a:lnTo>
                <a:lnTo>
                  <a:pt x="5687808" y="1569282"/>
                </a:lnTo>
                <a:lnTo>
                  <a:pt x="5687809" y="1569282"/>
                </a:lnTo>
                <a:cubicBezTo>
                  <a:pt x="5688601" y="1567262"/>
                  <a:pt x="5683561" y="1560167"/>
                  <a:pt x="5681212" y="1554790"/>
                </a:cubicBezTo>
                <a:close/>
                <a:moveTo>
                  <a:pt x="7623656" y="1530478"/>
                </a:moveTo>
                <a:lnTo>
                  <a:pt x="7622185" y="1545831"/>
                </a:lnTo>
                <a:cubicBezTo>
                  <a:pt x="7617827" y="1555313"/>
                  <a:pt x="7607896" y="1563828"/>
                  <a:pt x="7599470" y="1574602"/>
                </a:cubicBezTo>
                <a:lnTo>
                  <a:pt x="7588847" y="1592861"/>
                </a:lnTo>
                <a:lnTo>
                  <a:pt x="7580931" y="1591321"/>
                </a:lnTo>
                <a:cubicBezTo>
                  <a:pt x="7571006" y="1584494"/>
                  <a:pt x="7557953" y="1563579"/>
                  <a:pt x="7567840" y="1544524"/>
                </a:cubicBezTo>
                <a:lnTo>
                  <a:pt x="7573821" y="1543578"/>
                </a:lnTo>
                <a:lnTo>
                  <a:pt x="7574146" y="1548732"/>
                </a:lnTo>
                <a:cubicBezTo>
                  <a:pt x="7573503" y="1553354"/>
                  <a:pt x="7572164" y="1559500"/>
                  <a:pt x="7576283" y="1562082"/>
                </a:cubicBezTo>
                <a:cubicBezTo>
                  <a:pt x="7580197" y="1565387"/>
                  <a:pt x="7584110" y="1563734"/>
                  <a:pt x="7588229" y="1568485"/>
                </a:cubicBezTo>
                <a:lnTo>
                  <a:pt x="7588229" y="1568484"/>
                </a:lnTo>
                <a:lnTo>
                  <a:pt x="7588230" y="1568485"/>
                </a:lnTo>
                <a:cubicBezTo>
                  <a:pt x="7602751" y="1552837"/>
                  <a:pt x="7602673" y="1555200"/>
                  <a:pt x="7611286" y="1545421"/>
                </a:cubicBezTo>
                <a:close/>
                <a:moveTo>
                  <a:pt x="5905480" y="1529444"/>
                </a:moveTo>
                <a:cubicBezTo>
                  <a:pt x="5905274" y="1531716"/>
                  <a:pt x="5905068" y="1533989"/>
                  <a:pt x="5904862" y="1536261"/>
                </a:cubicBezTo>
                <a:cubicBezTo>
                  <a:pt x="5897859" y="1550927"/>
                  <a:pt x="5888591" y="1539979"/>
                  <a:pt x="5881382" y="1550927"/>
                </a:cubicBezTo>
                <a:cubicBezTo>
                  <a:pt x="5877057" y="1582119"/>
                  <a:pt x="5865934" y="1612691"/>
                  <a:pt x="5851105" y="1642850"/>
                </a:cubicBezTo>
                <a:cubicBezTo>
                  <a:pt x="5857696" y="1650286"/>
                  <a:pt x="5864081" y="1657723"/>
                  <a:pt x="5870260" y="1665572"/>
                </a:cubicBezTo>
                <a:lnTo>
                  <a:pt x="5870260" y="1665571"/>
                </a:lnTo>
                <a:lnTo>
                  <a:pt x="5870261" y="1665572"/>
                </a:lnTo>
                <a:cubicBezTo>
                  <a:pt x="5892711" y="1630249"/>
                  <a:pt x="5914544" y="1595133"/>
                  <a:pt x="5935758" y="1558983"/>
                </a:cubicBezTo>
                <a:cubicBezTo>
                  <a:pt x="5925666" y="1549068"/>
                  <a:pt x="5915573" y="1539153"/>
                  <a:pt x="5905481" y="1529444"/>
                </a:cubicBezTo>
                <a:lnTo>
                  <a:pt x="5905481" y="1529445"/>
                </a:lnTo>
                <a:close/>
                <a:moveTo>
                  <a:pt x="2310523" y="1524170"/>
                </a:moveTo>
                <a:cubicBezTo>
                  <a:pt x="2320914" y="1525685"/>
                  <a:pt x="2313121" y="1545376"/>
                  <a:pt x="2307601" y="1544619"/>
                </a:cubicBezTo>
                <a:cubicBezTo>
                  <a:pt x="2297210" y="1543483"/>
                  <a:pt x="2305004" y="1523413"/>
                  <a:pt x="2310523" y="1524170"/>
                </a:cubicBezTo>
                <a:close/>
                <a:moveTo>
                  <a:pt x="5659144" y="1515812"/>
                </a:moveTo>
                <a:lnTo>
                  <a:pt x="5674694" y="1530657"/>
                </a:lnTo>
                <a:lnTo>
                  <a:pt x="5676650" y="1544109"/>
                </a:lnTo>
                <a:lnTo>
                  <a:pt x="5667409" y="1536545"/>
                </a:lnTo>
                <a:cubicBezTo>
                  <a:pt x="5664397" y="1534402"/>
                  <a:pt x="5661616" y="1533265"/>
                  <a:pt x="5659557" y="1535021"/>
                </a:cubicBezTo>
                <a:lnTo>
                  <a:pt x="5659556" y="1535021"/>
                </a:lnTo>
                <a:lnTo>
                  <a:pt x="5659530" y="1542535"/>
                </a:lnTo>
                <a:lnTo>
                  <a:pt x="5648846" y="1537500"/>
                </a:lnTo>
                <a:cubicBezTo>
                  <a:pt x="5651936" y="1525725"/>
                  <a:pt x="5655605" y="1527198"/>
                  <a:pt x="5657680" y="1522831"/>
                </a:cubicBezTo>
                <a:close/>
                <a:moveTo>
                  <a:pt x="2108560" y="1513189"/>
                </a:moveTo>
                <a:cubicBezTo>
                  <a:pt x="2119276" y="1514325"/>
                  <a:pt x="2111483" y="1534016"/>
                  <a:pt x="2105963" y="1533259"/>
                </a:cubicBezTo>
                <a:cubicBezTo>
                  <a:pt x="2095573" y="1531744"/>
                  <a:pt x="2103041" y="1512431"/>
                  <a:pt x="2108560" y="1513189"/>
                </a:cubicBezTo>
                <a:close/>
                <a:moveTo>
                  <a:pt x="5753765" y="1505035"/>
                </a:moveTo>
                <a:lnTo>
                  <a:pt x="5746558" y="1509656"/>
                </a:lnTo>
                <a:lnTo>
                  <a:pt x="5764393" y="1532956"/>
                </a:lnTo>
                <a:lnTo>
                  <a:pt x="5764393" y="1532955"/>
                </a:lnTo>
                <a:lnTo>
                  <a:pt x="5764394" y="1532956"/>
                </a:lnTo>
                <a:lnTo>
                  <a:pt x="5772484" y="1520741"/>
                </a:lnTo>
                <a:lnTo>
                  <a:pt x="5761419" y="1506774"/>
                </a:lnTo>
                <a:cubicBezTo>
                  <a:pt x="5758994" y="1505212"/>
                  <a:pt x="5756458" y="1504520"/>
                  <a:pt x="5753766" y="1505035"/>
                </a:cubicBezTo>
                <a:close/>
                <a:moveTo>
                  <a:pt x="5727526" y="1499079"/>
                </a:moveTo>
                <a:lnTo>
                  <a:pt x="5727525" y="1499080"/>
                </a:lnTo>
                <a:lnTo>
                  <a:pt x="5728323" y="1516121"/>
                </a:lnTo>
                <a:cubicBezTo>
                  <a:pt x="5732622" y="1522214"/>
                  <a:pt x="5739883" y="1528618"/>
                  <a:pt x="5746886" y="1535021"/>
                </a:cubicBezTo>
                <a:lnTo>
                  <a:pt x="5746885" y="1535019"/>
                </a:lnTo>
                <a:lnTo>
                  <a:pt x="5746887" y="1535021"/>
                </a:lnTo>
                <a:cubicBezTo>
                  <a:pt x="5748946" y="1523867"/>
                  <a:pt x="5742149" y="1511886"/>
                  <a:pt x="5727526" y="1499079"/>
                </a:cubicBezTo>
                <a:close/>
                <a:moveTo>
                  <a:pt x="5722594" y="1486801"/>
                </a:moveTo>
                <a:lnTo>
                  <a:pt x="5719045" y="1495443"/>
                </a:lnTo>
                <a:lnTo>
                  <a:pt x="5719046" y="1495442"/>
                </a:lnTo>
                <a:lnTo>
                  <a:pt x="5719046" y="1495443"/>
                </a:lnTo>
                <a:lnTo>
                  <a:pt x="5719415" y="1495334"/>
                </a:lnTo>
                <a:cubicBezTo>
                  <a:pt x="5721912" y="1495154"/>
                  <a:pt x="5724333" y="1494637"/>
                  <a:pt x="5726084" y="1491229"/>
                </a:cubicBezTo>
                <a:lnTo>
                  <a:pt x="5722595" y="1486801"/>
                </a:lnTo>
                <a:lnTo>
                  <a:pt x="5722594" y="1486802"/>
                </a:lnTo>
                <a:close/>
                <a:moveTo>
                  <a:pt x="7633130" y="1467268"/>
                </a:moveTo>
                <a:lnTo>
                  <a:pt x="7636734" y="1474009"/>
                </a:lnTo>
                <a:cubicBezTo>
                  <a:pt x="7636735" y="1480061"/>
                  <a:pt x="7628392" y="1484515"/>
                  <a:pt x="7633954" y="1491642"/>
                </a:cubicBezTo>
                <a:lnTo>
                  <a:pt x="7613151" y="1500525"/>
                </a:lnTo>
                <a:lnTo>
                  <a:pt x="7609496" y="1499017"/>
                </a:lnTo>
                <a:cubicBezTo>
                  <a:pt x="7609651" y="1497523"/>
                  <a:pt x="7611041" y="1495115"/>
                  <a:pt x="7613255" y="1492029"/>
                </a:cubicBezTo>
                <a:close/>
                <a:moveTo>
                  <a:pt x="7612741" y="1444751"/>
                </a:moveTo>
                <a:lnTo>
                  <a:pt x="7624167" y="1447372"/>
                </a:lnTo>
                <a:cubicBezTo>
                  <a:pt x="7629799" y="1451477"/>
                  <a:pt x="7632432" y="1458423"/>
                  <a:pt x="7637909" y="1456951"/>
                </a:cubicBezTo>
                <a:lnTo>
                  <a:pt x="7637910" y="1456951"/>
                </a:lnTo>
                <a:lnTo>
                  <a:pt x="7648989" y="1447025"/>
                </a:lnTo>
                <a:lnTo>
                  <a:pt x="7645539" y="1459443"/>
                </a:lnTo>
                <a:lnTo>
                  <a:pt x="7634366" y="1463342"/>
                </a:lnTo>
                <a:lnTo>
                  <a:pt x="7609239" y="1455906"/>
                </a:lnTo>
                <a:cubicBezTo>
                  <a:pt x="7605377" y="1449399"/>
                  <a:pt x="7613101" y="1451839"/>
                  <a:pt x="7614337" y="1449370"/>
                </a:cubicBezTo>
                <a:close/>
                <a:moveTo>
                  <a:pt x="7575215" y="1432935"/>
                </a:moveTo>
                <a:lnTo>
                  <a:pt x="7581226" y="1433726"/>
                </a:lnTo>
                <a:cubicBezTo>
                  <a:pt x="7583234" y="1434436"/>
                  <a:pt x="7585242" y="1435333"/>
                  <a:pt x="7587238" y="1435640"/>
                </a:cubicBezTo>
                <a:lnTo>
                  <a:pt x="7587238" y="1435639"/>
                </a:lnTo>
                <a:lnTo>
                  <a:pt x="7587239" y="1435640"/>
                </a:lnTo>
                <a:lnTo>
                  <a:pt x="7593172" y="1434010"/>
                </a:lnTo>
                <a:lnTo>
                  <a:pt x="7589568" y="1449476"/>
                </a:lnTo>
                <a:lnTo>
                  <a:pt x="7577931" y="1463548"/>
                </a:lnTo>
                <a:lnTo>
                  <a:pt x="7571512" y="1456351"/>
                </a:lnTo>
                <a:cubicBezTo>
                  <a:pt x="7570826" y="1450212"/>
                  <a:pt x="7583030" y="1446456"/>
                  <a:pt x="7569281" y="1437935"/>
                </a:cubicBezTo>
                <a:close/>
                <a:moveTo>
                  <a:pt x="1906923" y="1412081"/>
                </a:moveTo>
                <a:cubicBezTo>
                  <a:pt x="1917638" y="1413596"/>
                  <a:pt x="1909845" y="1433287"/>
                  <a:pt x="1904326" y="1432530"/>
                </a:cubicBezTo>
                <a:cubicBezTo>
                  <a:pt x="1893935" y="1431015"/>
                  <a:pt x="1901403" y="1411324"/>
                  <a:pt x="1906923" y="1412081"/>
                </a:cubicBezTo>
                <a:close/>
                <a:moveTo>
                  <a:pt x="2245908" y="1403371"/>
                </a:moveTo>
                <a:cubicBezTo>
                  <a:pt x="2254350" y="1414732"/>
                  <a:pt x="2238765" y="1423063"/>
                  <a:pt x="2231946" y="1432530"/>
                </a:cubicBezTo>
                <a:cubicBezTo>
                  <a:pt x="2223504" y="1421169"/>
                  <a:pt x="2239090" y="1412838"/>
                  <a:pt x="2245908" y="1403371"/>
                </a:cubicBezTo>
                <a:close/>
                <a:moveTo>
                  <a:pt x="7652285" y="1400960"/>
                </a:moveTo>
                <a:lnTo>
                  <a:pt x="7654628" y="1414411"/>
                </a:lnTo>
                <a:lnTo>
                  <a:pt x="7650982" y="1418823"/>
                </a:lnTo>
                <a:lnTo>
                  <a:pt x="7644459" y="1415625"/>
                </a:lnTo>
                <a:lnTo>
                  <a:pt x="7644458" y="1415625"/>
                </a:lnTo>
                <a:cubicBezTo>
                  <a:pt x="7641214" y="1421047"/>
                  <a:pt x="7648281" y="1428561"/>
                  <a:pt x="7644806" y="1434071"/>
                </a:cubicBezTo>
                <a:lnTo>
                  <a:pt x="7637045" y="1438760"/>
                </a:lnTo>
                <a:lnTo>
                  <a:pt x="7631175" y="1427399"/>
                </a:lnTo>
                <a:cubicBezTo>
                  <a:pt x="7630145" y="1423784"/>
                  <a:pt x="7629012" y="1420169"/>
                  <a:pt x="7624687" y="1416038"/>
                </a:cubicBezTo>
                <a:cubicBezTo>
                  <a:pt x="7631483" y="1405813"/>
                  <a:pt x="7638512" y="1410112"/>
                  <a:pt x="7645425" y="1407149"/>
                </a:cubicBezTo>
                <a:close/>
                <a:moveTo>
                  <a:pt x="7621803" y="1385879"/>
                </a:moveTo>
                <a:lnTo>
                  <a:pt x="7630578" y="1390249"/>
                </a:lnTo>
                <a:cubicBezTo>
                  <a:pt x="7630906" y="1395272"/>
                  <a:pt x="7622159" y="1403728"/>
                  <a:pt x="7616154" y="1410919"/>
                </a:cubicBezTo>
                <a:lnTo>
                  <a:pt x="7610680" y="1420169"/>
                </a:lnTo>
                <a:lnTo>
                  <a:pt x="7605728" y="1407143"/>
                </a:lnTo>
                <a:cubicBezTo>
                  <a:pt x="7607021" y="1400713"/>
                  <a:pt x="7615588" y="1397950"/>
                  <a:pt x="7619920" y="1393793"/>
                </a:cubicBezTo>
                <a:close/>
                <a:moveTo>
                  <a:pt x="6808645" y="1376171"/>
                </a:moveTo>
                <a:cubicBezTo>
                  <a:pt x="6810910" y="1387325"/>
                  <a:pt x="6797935" y="1397241"/>
                  <a:pt x="6811116" y="1409428"/>
                </a:cubicBezTo>
                <a:lnTo>
                  <a:pt x="6811116" y="1409426"/>
                </a:lnTo>
                <a:lnTo>
                  <a:pt x="6811117" y="1409428"/>
                </a:lnTo>
                <a:cubicBezTo>
                  <a:pt x="6813383" y="1405503"/>
                  <a:pt x="6810500" y="1400959"/>
                  <a:pt x="6814413" y="1397241"/>
                </a:cubicBezTo>
                <a:lnTo>
                  <a:pt x="6820408" y="1395052"/>
                </a:lnTo>
                <a:lnTo>
                  <a:pt x="6826692" y="1396466"/>
                </a:lnTo>
                <a:cubicBezTo>
                  <a:pt x="6828791" y="1397008"/>
                  <a:pt x="6830870" y="1397357"/>
                  <a:pt x="6832862" y="1396718"/>
                </a:cubicBezTo>
                <a:lnTo>
                  <a:pt x="6832863" y="1396718"/>
                </a:lnTo>
                <a:cubicBezTo>
                  <a:pt x="6834855" y="1396079"/>
                  <a:pt x="6836760" y="1394452"/>
                  <a:pt x="6838511" y="1391044"/>
                </a:cubicBezTo>
                <a:cubicBezTo>
                  <a:pt x="6836245" y="1388978"/>
                  <a:pt x="6834237" y="1389287"/>
                  <a:pt x="6832306" y="1390372"/>
                </a:cubicBezTo>
                <a:lnTo>
                  <a:pt x="6832305" y="1390372"/>
                </a:lnTo>
                <a:lnTo>
                  <a:pt x="6826564" y="1394348"/>
                </a:lnTo>
                <a:lnTo>
                  <a:pt x="6820608" y="1386832"/>
                </a:lnTo>
                <a:cubicBezTo>
                  <a:pt x="6817373" y="1380663"/>
                  <a:pt x="6820077" y="1378184"/>
                  <a:pt x="6808646" y="1376171"/>
                </a:cubicBezTo>
                <a:close/>
                <a:moveTo>
                  <a:pt x="6000877" y="1343394"/>
                </a:moveTo>
                <a:lnTo>
                  <a:pt x="5997521" y="1349962"/>
                </a:lnTo>
                <a:cubicBezTo>
                  <a:pt x="5982447" y="1373911"/>
                  <a:pt x="5965744" y="1397738"/>
                  <a:pt x="5950712" y="1421709"/>
                </a:cubicBezTo>
                <a:lnTo>
                  <a:pt x="5922639" y="1477125"/>
                </a:lnTo>
                <a:lnTo>
                  <a:pt x="5924093" y="1482137"/>
                </a:lnTo>
                <a:lnTo>
                  <a:pt x="5919790" y="1482750"/>
                </a:lnTo>
                <a:lnTo>
                  <a:pt x="5913925" y="1494328"/>
                </a:lnTo>
                <a:cubicBezTo>
                  <a:pt x="5925047" y="1507961"/>
                  <a:pt x="5936787" y="1524073"/>
                  <a:pt x="5948939" y="1535435"/>
                </a:cubicBezTo>
                <a:lnTo>
                  <a:pt x="5948939" y="1535434"/>
                </a:lnTo>
                <a:lnTo>
                  <a:pt x="5948940" y="1535435"/>
                </a:lnTo>
                <a:lnTo>
                  <a:pt x="5974717" y="1487706"/>
                </a:lnTo>
                <a:lnTo>
                  <a:pt x="5948446" y="1454114"/>
                </a:lnTo>
                <a:lnTo>
                  <a:pt x="5968324" y="1452303"/>
                </a:lnTo>
                <a:lnTo>
                  <a:pt x="5987484" y="1454327"/>
                </a:lnTo>
                <a:lnTo>
                  <a:pt x="5987485" y="1454327"/>
                </a:lnTo>
                <a:lnTo>
                  <a:pt x="5992632" y="1452919"/>
                </a:lnTo>
                <a:lnTo>
                  <a:pt x="6005419" y="1423385"/>
                </a:lnTo>
                <a:lnTo>
                  <a:pt x="6005417" y="1423386"/>
                </a:lnTo>
                <a:lnTo>
                  <a:pt x="6005418" y="1423385"/>
                </a:lnTo>
                <a:lnTo>
                  <a:pt x="5992605" y="1432529"/>
                </a:lnTo>
                <a:lnTo>
                  <a:pt x="5987973" y="1414028"/>
                </a:lnTo>
                <a:cubicBezTo>
                  <a:pt x="5982478" y="1395371"/>
                  <a:pt x="5978399" y="1376769"/>
                  <a:pt x="6011762" y="1362853"/>
                </a:cubicBezTo>
                <a:lnTo>
                  <a:pt x="6000878" y="1343394"/>
                </a:lnTo>
                <a:lnTo>
                  <a:pt x="6000877" y="1343395"/>
                </a:lnTo>
                <a:close/>
                <a:moveTo>
                  <a:pt x="5711840" y="1332866"/>
                </a:moveTo>
                <a:lnTo>
                  <a:pt x="5724078" y="1348841"/>
                </a:lnTo>
                <a:cubicBezTo>
                  <a:pt x="5739989" y="1367775"/>
                  <a:pt x="5738040" y="1384816"/>
                  <a:pt x="5727650" y="1400721"/>
                </a:cubicBezTo>
                <a:cubicBezTo>
                  <a:pt x="5752002" y="1424956"/>
                  <a:pt x="5778952" y="1429879"/>
                  <a:pt x="5801032" y="1471912"/>
                </a:cubicBezTo>
                <a:lnTo>
                  <a:pt x="5787887" y="1473574"/>
                </a:lnTo>
                <a:lnTo>
                  <a:pt x="5775747" y="1467888"/>
                </a:lnTo>
                <a:cubicBezTo>
                  <a:pt x="5767832" y="1462824"/>
                  <a:pt x="5760121" y="1456386"/>
                  <a:pt x="5751679" y="1455629"/>
                </a:cubicBezTo>
                <a:lnTo>
                  <a:pt x="5751678" y="1455629"/>
                </a:lnTo>
                <a:cubicBezTo>
                  <a:pt x="5741774" y="1459510"/>
                  <a:pt x="5735727" y="1463889"/>
                  <a:pt x="5731739" y="1468528"/>
                </a:cubicBezTo>
                <a:lnTo>
                  <a:pt x="5724966" y="1481448"/>
                </a:lnTo>
                <a:lnTo>
                  <a:pt x="5745685" y="1508515"/>
                </a:lnTo>
                <a:lnTo>
                  <a:pt x="5745685" y="1508514"/>
                </a:lnTo>
                <a:lnTo>
                  <a:pt x="5745686" y="1508515"/>
                </a:lnTo>
                <a:lnTo>
                  <a:pt x="5750203" y="1490284"/>
                </a:lnTo>
                <a:lnTo>
                  <a:pt x="5760240" y="1480739"/>
                </a:lnTo>
                <a:lnTo>
                  <a:pt x="5772661" y="1489805"/>
                </a:lnTo>
                <a:lnTo>
                  <a:pt x="5782843" y="1505099"/>
                </a:lnTo>
                <a:lnTo>
                  <a:pt x="5782843" y="1505098"/>
                </a:lnTo>
                <a:lnTo>
                  <a:pt x="5782844" y="1505099"/>
                </a:lnTo>
                <a:lnTo>
                  <a:pt x="5821858" y="1446197"/>
                </a:lnTo>
                <a:lnTo>
                  <a:pt x="5711841" y="1332866"/>
                </a:lnTo>
                <a:lnTo>
                  <a:pt x="5711845" y="1332871"/>
                </a:lnTo>
                <a:close/>
                <a:moveTo>
                  <a:pt x="2305429" y="1316352"/>
                </a:moveTo>
                <a:cubicBezTo>
                  <a:pt x="2307783" y="1316441"/>
                  <a:pt x="2310523" y="1317790"/>
                  <a:pt x="2313770" y="1320819"/>
                </a:cubicBezTo>
                <a:cubicBezTo>
                  <a:pt x="2319940" y="1333316"/>
                  <a:pt x="2309224" y="1343540"/>
                  <a:pt x="2299484" y="1342783"/>
                </a:cubicBezTo>
                <a:cubicBezTo>
                  <a:pt x="2296236" y="1342783"/>
                  <a:pt x="2293639" y="1341268"/>
                  <a:pt x="2291366" y="1338238"/>
                </a:cubicBezTo>
                <a:cubicBezTo>
                  <a:pt x="2294776" y="1327162"/>
                  <a:pt x="2298367" y="1316086"/>
                  <a:pt x="2305429" y="1316352"/>
                </a:cubicBezTo>
                <a:close/>
                <a:moveTo>
                  <a:pt x="6821070" y="1313474"/>
                </a:moveTo>
                <a:cubicBezTo>
                  <a:pt x="6814669" y="1316602"/>
                  <a:pt x="6820694" y="1335735"/>
                  <a:pt x="6814206" y="1343946"/>
                </a:cubicBezTo>
                <a:cubicBezTo>
                  <a:pt x="6814000" y="1346631"/>
                  <a:pt x="6815236" y="1347251"/>
                  <a:pt x="6817295" y="1346425"/>
                </a:cubicBezTo>
                <a:lnTo>
                  <a:pt x="6817295" y="1346424"/>
                </a:lnTo>
                <a:lnTo>
                  <a:pt x="6817296" y="1346425"/>
                </a:lnTo>
                <a:cubicBezTo>
                  <a:pt x="6823475" y="1343946"/>
                  <a:pt x="6835833" y="1328454"/>
                  <a:pt x="6832538" y="1316679"/>
                </a:cubicBezTo>
                <a:cubicBezTo>
                  <a:pt x="6826719" y="1313167"/>
                  <a:pt x="6823205" y="1312431"/>
                  <a:pt x="6821071" y="1313474"/>
                </a:cubicBezTo>
                <a:close/>
                <a:moveTo>
                  <a:pt x="5804766" y="1307044"/>
                </a:moveTo>
                <a:lnTo>
                  <a:pt x="5812193" y="1312446"/>
                </a:lnTo>
                <a:cubicBezTo>
                  <a:pt x="5812802" y="1314712"/>
                  <a:pt x="5811016" y="1317221"/>
                  <a:pt x="5805253" y="1319304"/>
                </a:cubicBezTo>
                <a:cubicBezTo>
                  <a:pt x="5808987" y="1325173"/>
                  <a:pt x="5809474" y="1328676"/>
                  <a:pt x="5808134" y="1330428"/>
                </a:cubicBezTo>
                <a:lnTo>
                  <a:pt x="5800059" y="1331043"/>
                </a:lnTo>
                <a:lnTo>
                  <a:pt x="5789506" y="1325126"/>
                </a:lnTo>
                <a:cubicBezTo>
                  <a:pt x="5786502" y="1322523"/>
                  <a:pt x="5784473" y="1319494"/>
                  <a:pt x="5784798" y="1316654"/>
                </a:cubicBezTo>
                <a:cubicBezTo>
                  <a:pt x="5785528" y="1311447"/>
                  <a:pt x="5788613" y="1308488"/>
                  <a:pt x="5792469" y="1307109"/>
                </a:cubicBezTo>
                <a:close/>
                <a:moveTo>
                  <a:pt x="5657997" y="1274758"/>
                </a:moveTo>
                <a:lnTo>
                  <a:pt x="5662345" y="1284323"/>
                </a:lnTo>
                <a:cubicBezTo>
                  <a:pt x="5667662" y="1297057"/>
                  <a:pt x="5670665" y="1309458"/>
                  <a:pt x="5665957" y="1320819"/>
                </a:cubicBezTo>
                <a:cubicBezTo>
                  <a:pt x="5670421" y="1326499"/>
                  <a:pt x="5675312" y="1328723"/>
                  <a:pt x="5680380" y="1329457"/>
                </a:cubicBezTo>
                <a:lnTo>
                  <a:pt x="5680381" y="1329457"/>
                </a:lnTo>
                <a:lnTo>
                  <a:pt x="5695870" y="1329150"/>
                </a:lnTo>
                <a:lnTo>
                  <a:pt x="5710643" y="1331633"/>
                </a:lnTo>
                <a:lnTo>
                  <a:pt x="5710644" y="1331633"/>
                </a:lnTo>
                <a:lnTo>
                  <a:pt x="5688006" y="1308313"/>
                </a:lnTo>
                <a:lnTo>
                  <a:pt x="5657998" y="1274758"/>
                </a:lnTo>
                <a:lnTo>
                  <a:pt x="5657999" y="1274760"/>
                </a:lnTo>
                <a:close/>
                <a:moveTo>
                  <a:pt x="7613564" y="1274747"/>
                </a:moveTo>
                <a:lnTo>
                  <a:pt x="7637021" y="1286714"/>
                </a:lnTo>
                <a:cubicBezTo>
                  <a:pt x="7650261" y="1300373"/>
                  <a:pt x="7659291" y="1323276"/>
                  <a:pt x="7667639" y="1342719"/>
                </a:cubicBezTo>
                <a:lnTo>
                  <a:pt x="7680091" y="1367700"/>
                </a:lnTo>
                <a:lnTo>
                  <a:pt x="7672230" y="1364806"/>
                </a:lnTo>
                <a:lnTo>
                  <a:pt x="7672229" y="1364806"/>
                </a:lnTo>
                <a:cubicBezTo>
                  <a:pt x="7670224" y="1364803"/>
                  <a:pt x="7668724" y="1365571"/>
                  <a:pt x="7667398" y="1366539"/>
                </a:cubicBezTo>
                <a:lnTo>
                  <a:pt x="7658876" y="1370179"/>
                </a:lnTo>
                <a:lnTo>
                  <a:pt x="7647755" y="1361918"/>
                </a:lnTo>
                <a:cubicBezTo>
                  <a:pt x="7635603" y="1348904"/>
                  <a:pt x="7645695" y="1339815"/>
                  <a:pt x="7655170" y="1330726"/>
                </a:cubicBezTo>
                <a:cubicBezTo>
                  <a:pt x="7645077" y="1318228"/>
                  <a:pt x="7636015" y="1307487"/>
                  <a:pt x="7628806" y="1298243"/>
                </a:cubicBezTo>
                <a:close/>
                <a:moveTo>
                  <a:pt x="5857139" y="1273336"/>
                </a:moveTo>
                <a:lnTo>
                  <a:pt x="5866986" y="1280442"/>
                </a:lnTo>
                <a:cubicBezTo>
                  <a:pt x="5868589" y="1284110"/>
                  <a:pt x="5868579" y="1288524"/>
                  <a:pt x="5867153" y="1292021"/>
                </a:cubicBezTo>
                <a:lnTo>
                  <a:pt x="5858828" y="1298097"/>
                </a:lnTo>
                <a:lnTo>
                  <a:pt x="5848966" y="1294216"/>
                </a:lnTo>
                <a:cubicBezTo>
                  <a:pt x="5845192" y="1291471"/>
                  <a:pt x="5840971" y="1287116"/>
                  <a:pt x="5836425" y="1280679"/>
                </a:cubicBezTo>
                <a:close/>
                <a:moveTo>
                  <a:pt x="2314054" y="1270644"/>
                </a:moveTo>
                <a:cubicBezTo>
                  <a:pt x="2317260" y="1269508"/>
                  <a:pt x="2322050" y="1271023"/>
                  <a:pt x="2324485" y="1274241"/>
                </a:cubicBezTo>
                <a:cubicBezTo>
                  <a:pt x="2328382" y="1281436"/>
                  <a:pt x="2327083" y="1285223"/>
                  <a:pt x="2323836" y="1286359"/>
                </a:cubicBezTo>
                <a:cubicBezTo>
                  <a:pt x="2320589" y="1287495"/>
                  <a:pt x="2315718" y="1285981"/>
                  <a:pt x="2313121" y="1282951"/>
                </a:cubicBezTo>
                <a:cubicBezTo>
                  <a:pt x="2309225" y="1275567"/>
                  <a:pt x="2310848" y="1271780"/>
                  <a:pt x="2314054" y="1270644"/>
                </a:cubicBezTo>
                <a:close/>
                <a:moveTo>
                  <a:pt x="7570104" y="1264831"/>
                </a:moveTo>
                <a:cubicBezTo>
                  <a:pt x="7556099" y="1281149"/>
                  <a:pt x="7553833" y="1299534"/>
                  <a:pt x="7555069" y="1318745"/>
                </a:cubicBezTo>
                <a:lnTo>
                  <a:pt x="7555070" y="1318744"/>
                </a:lnTo>
                <a:lnTo>
                  <a:pt x="7555070" y="1318745"/>
                </a:lnTo>
                <a:cubicBezTo>
                  <a:pt x="7576490" y="1302426"/>
                  <a:pt x="7570517" y="1293130"/>
                  <a:pt x="7578550" y="1282595"/>
                </a:cubicBezTo>
                <a:lnTo>
                  <a:pt x="7578549" y="1282595"/>
                </a:lnTo>
                <a:lnTo>
                  <a:pt x="7572306" y="1283421"/>
                </a:lnTo>
                <a:lnTo>
                  <a:pt x="7574481" y="1278670"/>
                </a:lnTo>
                <a:cubicBezTo>
                  <a:pt x="7576850" y="1274332"/>
                  <a:pt x="7579167" y="1268342"/>
                  <a:pt x="7570105" y="1264831"/>
                </a:cubicBezTo>
                <a:close/>
                <a:moveTo>
                  <a:pt x="2371891" y="1264017"/>
                </a:moveTo>
                <a:cubicBezTo>
                  <a:pt x="2396244" y="1260609"/>
                  <a:pt x="2418648" y="1273863"/>
                  <a:pt x="2438779" y="1303778"/>
                </a:cubicBezTo>
                <a:cubicBezTo>
                  <a:pt x="2388776" y="1365882"/>
                  <a:pt x="2302406" y="1423063"/>
                  <a:pt x="2331628" y="1495391"/>
                </a:cubicBezTo>
                <a:cubicBezTo>
                  <a:pt x="2319940" y="1504479"/>
                  <a:pt x="2308575" y="1513567"/>
                  <a:pt x="2297210" y="1522277"/>
                </a:cubicBezTo>
                <a:cubicBezTo>
                  <a:pt x="2244610" y="1450328"/>
                  <a:pt x="2333252" y="1391254"/>
                  <a:pt x="2364098" y="1324606"/>
                </a:cubicBezTo>
                <a:cubicBezTo>
                  <a:pt x="2367670" y="1317032"/>
                  <a:pt x="2354358" y="1315139"/>
                  <a:pt x="2366372" y="1304536"/>
                </a:cubicBezTo>
                <a:cubicBezTo>
                  <a:pt x="2384879" y="1288631"/>
                  <a:pt x="2384554" y="1282951"/>
                  <a:pt x="2371891" y="1264017"/>
                </a:cubicBezTo>
                <a:close/>
                <a:moveTo>
                  <a:pt x="2345916" y="1229936"/>
                </a:moveTo>
                <a:cubicBezTo>
                  <a:pt x="2351760" y="1236373"/>
                  <a:pt x="2349162" y="1241296"/>
                  <a:pt x="2346240" y="1242054"/>
                </a:cubicBezTo>
                <a:cubicBezTo>
                  <a:pt x="2343318" y="1242811"/>
                  <a:pt x="2340070" y="1239782"/>
                  <a:pt x="2345916" y="1229936"/>
                </a:cubicBezTo>
                <a:close/>
                <a:moveTo>
                  <a:pt x="5853633" y="1228800"/>
                </a:moveTo>
                <a:lnTo>
                  <a:pt x="5855743" y="1242089"/>
                </a:lnTo>
                <a:cubicBezTo>
                  <a:pt x="5850690" y="1254408"/>
                  <a:pt x="5829199" y="1264490"/>
                  <a:pt x="5836749" y="1278407"/>
                </a:cubicBezTo>
                <a:cubicBezTo>
                  <a:pt x="5827982" y="1281625"/>
                  <a:pt x="5820676" y="1283803"/>
                  <a:pt x="5814750" y="1285128"/>
                </a:cubicBezTo>
                <a:lnTo>
                  <a:pt x="5801033" y="1286738"/>
                </a:lnTo>
                <a:lnTo>
                  <a:pt x="5794823" y="1281519"/>
                </a:lnTo>
                <a:cubicBezTo>
                  <a:pt x="5795838" y="1275200"/>
                  <a:pt x="5806593" y="1263721"/>
                  <a:pt x="5823680" y="1250207"/>
                </a:cubicBezTo>
                <a:close/>
                <a:moveTo>
                  <a:pt x="2478392" y="1210623"/>
                </a:moveTo>
                <a:cubicBezTo>
                  <a:pt x="2488782" y="1211759"/>
                  <a:pt x="2481314" y="1231451"/>
                  <a:pt x="2475794" y="1230693"/>
                </a:cubicBezTo>
                <a:cubicBezTo>
                  <a:pt x="2465404" y="1229179"/>
                  <a:pt x="2472872" y="1209866"/>
                  <a:pt x="2478392" y="1210623"/>
                </a:cubicBezTo>
                <a:close/>
                <a:moveTo>
                  <a:pt x="2433584" y="1210623"/>
                </a:moveTo>
                <a:cubicBezTo>
                  <a:pt x="2443974" y="1212138"/>
                  <a:pt x="2436831" y="1231451"/>
                  <a:pt x="2431311" y="1230693"/>
                </a:cubicBezTo>
                <a:cubicBezTo>
                  <a:pt x="2420920" y="1229557"/>
                  <a:pt x="2428064" y="1209866"/>
                  <a:pt x="2433584" y="1210623"/>
                </a:cubicBezTo>
                <a:close/>
                <a:moveTo>
                  <a:pt x="2243310" y="1188281"/>
                </a:moveTo>
                <a:cubicBezTo>
                  <a:pt x="2253701" y="1189417"/>
                  <a:pt x="2245908" y="1209108"/>
                  <a:pt x="2240388" y="1208351"/>
                </a:cubicBezTo>
                <a:cubicBezTo>
                  <a:pt x="2229998" y="1206836"/>
                  <a:pt x="2237466" y="1187524"/>
                  <a:pt x="2243310" y="1188281"/>
                </a:cubicBezTo>
                <a:close/>
                <a:moveTo>
                  <a:pt x="5571968" y="1172604"/>
                </a:moveTo>
                <a:lnTo>
                  <a:pt x="5574518" y="1178577"/>
                </a:lnTo>
                <a:cubicBezTo>
                  <a:pt x="5582205" y="1207902"/>
                  <a:pt x="5563271" y="1233817"/>
                  <a:pt x="5591276" y="1265910"/>
                </a:cubicBezTo>
                <a:cubicBezTo>
                  <a:pt x="5578289" y="1264585"/>
                  <a:pt x="5569359" y="1267377"/>
                  <a:pt x="5563529" y="1272851"/>
                </a:cubicBezTo>
                <a:lnTo>
                  <a:pt x="5555603" y="1292801"/>
                </a:lnTo>
                <a:lnTo>
                  <a:pt x="5566664" y="1303252"/>
                </a:lnTo>
                <a:lnTo>
                  <a:pt x="5556484" y="1313194"/>
                </a:lnTo>
                <a:lnTo>
                  <a:pt x="5558081" y="1326351"/>
                </a:lnTo>
                <a:cubicBezTo>
                  <a:pt x="5560815" y="1336795"/>
                  <a:pt x="5564732" y="1347043"/>
                  <a:pt x="5568872" y="1355658"/>
                </a:cubicBezTo>
                <a:cubicBezTo>
                  <a:pt x="5590626" y="1341646"/>
                  <a:pt x="5603290" y="1394283"/>
                  <a:pt x="5621474" y="1405643"/>
                </a:cubicBezTo>
                <a:lnTo>
                  <a:pt x="5606406" y="1409080"/>
                </a:lnTo>
                <a:lnTo>
                  <a:pt x="5593469" y="1395939"/>
                </a:lnTo>
                <a:cubicBezTo>
                  <a:pt x="5585270" y="1383869"/>
                  <a:pt x="5577640" y="1367396"/>
                  <a:pt x="5568873" y="1359823"/>
                </a:cubicBezTo>
                <a:lnTo>
                  <a:pt x="5568873" y="1359825"/>
                </a:lnTo>
                <a:lnTo>
                  <a:pt x="5568872" y="1359823"/>
                </a:lnTo>
                <a:cubicBezTo>
                  <a:pt x="5562540" y="1377431"/>
                  <a:pt x="5576117" y="1396957"/>
                  <a:pt x="5584534" y="1414246"/>
                </a:cubicBezTo>
                <a:lnTo>
                  <a:pt x="5588601" y="1425802"/>
                </a:lnTo>
                <a:lnTo>
                  <a:pt x="5590145" y="1428019"/>
                </a:lnTo>
                <a:lnTo>
                  <a:pt x="5590146" y="1428018"/>
                </a:lnTo>
                <a:lnTo>
                  <a:pt x="5590146" y="1428019"/>
                </a:lnTo>
                <a:lnTo>
                  <a:pt x="5598796" y="1424275"/>
                </a:lnTo>
                <a:lnTo>
                  <a:pt x="5608682" y="1425954"/>
                </a:lnTo>
                <a:lnTo>
                  <a:pt x="5608681" y="1425953"/>
                </a:lnTo>
                <a:lnTo>
                  <a:pt x="5608683" y="1425954"/>
                </a:lnTo>
                <a:cubicBezTo>
                  <a:pt x="5607138" y="1423888"/>
                  <a:pt x="5604872" y="1421770"/>
                  <a:pt x="5603328" y="1419756"/>
                </a:cubicBezTo>
                <a:lnTo>
                  <a:pt x="5602298" y="1414181"/>
                </a:lnTo>
                <a:lnTo>
                  <a:pt x="5613676" y="1428458"/>
                </a:lnTo>
                <a:lnTo>
                  <a:pt x="5619803" y="1442271"/>
                </a:lnTo>
                <a:lnTo>
                  <a:pt x="5609686" y="1439509"/>
                </a:lnTo>
                <a:lnTo>
                  <a:pt x="5609686" y="1439510"/>
                </a:lnTo>
                <a:lnTo>
                  <a:pt x="5609685" y="1439509"/>
                </a:lnTo>
                <a:cubicBezTo>
                  <a:pt x="5606570" y="1439742"/>
                  <a:pt x="5603738" y="1441239"/>
                  <a:pt x="5601267" y="1444338"/>
                </a:cubicBezTo>
                <a:cubicBezTo>
                  <a:pt x="5614654" y="1461896"/>
                  <a:pt x="5624129" y="1479042"/>
                  <a:pt x="5631956" y="1496187"/>
                </a:cubicBezTo>
                <a:lnTo>
                  <a:pt x="5631956" y="1496186"/>
                </a:lnTo>
                <a:lnTo>
                  <a:pt x="5631957" y="1496187"/>
                </a:lnTo>
                <a:cubicBezTo>
                  <a:pt x="5635355" y="1494121"/>
                  <a:pt x="5635510" y="1490351"/>
                  <a:pt x="5635845" y="1487691"/>
                </a:cubicBezTo>
                <a:lnTo>
                  <a:pt x="5640813" y="1485858"/>
                </a:lnTo>
                <a:lnTo>
                  <a:pt x="5647198" y="1497839"/>
                </a:lnTo>
                <a:lnTo>
                  <a:pt x="5637105" y="1500525"/>
                </a:lnTo>
                <a:lnTo>
                  <a:pt x="5625940" y="1495109"/>
                </a:lnTo>
                <a:cubicBezTo>
                  <a:pt x="5615699" y="1485682"/>
                  <a:pt x="5607670" y="1466341"/>
                  <a:pt x="5596759" y="1456167"/>
                </a:cubicBezTo>
                <a:lnTo>
                  <a:pt x="5587899" y="1452742"/>
                </a:lnTo>
                <a:lnTo>
                  <a:pt x="5587898" y="1452742"/>
                </a:lnTo>
                <a:lnTo>
                  <a:pt x="5585107" y="1471534"/>
                </a:lnTo>
                <a:cubicBezTo>
                  <a:pt x="5585268" y="1478918"/>
                  <a:pt x="5586974" y="1485734"/>
                  <a:pt x="5587135" y="1492361"/>
                </a:cubicBezTo>
                <a:lnTo>
                  <a:pt x="5582287" y="1505577"/>
                </a:lnTo>
                <a:lnTo>
                  <a:pt x="5585227" y="1514855"/>
                </a:lnTo>
                <a:lnTo>
                  <a:pt x="5584873" y="1518423"/>
                </a:lnTo>
                <a:lnTo>
                  <a:pt x="5598158" y="1535479"/>
                </a:lnTo>
                <a:lnTo>
                  <a:pt x="5598744" y="1535667"/>
                </a:lnTo>
                <a:cubicBezTo>
                  <a:pt x="5600674" y="1536583"/>
                  <a:pt x="5602257" y="1537300"/>
                  <a:pt x="5603088" y="1536522"/>
                </a:cubicBezTo>
                <a:lnTo>
                  <a:pt x="5603089" y="1536522"/>
                </a:lnTo>
                <a:lnTo>
                  <a:pt x="5602916" y="1528412"/>
                </a:lnTo>
                <a:lnTo>
                  <a:pt x="5626678" y="1555394"/>
                </a:lnTo>
                <a:cubicBezTo>
                  <a:pt x="5630579" y="1559874"/>
                  <a:pt x="5634087" y="1564309"/>
                  <a:pt x="5636658" y="1568644"/>
                </a:cubicBezTo>
                <a:lnTo>
                  <a:pt x="5641018" y="1581292"/>
                </a:lnTo>
                <a:lnTo>
                  <a:pt x="5621366" y="1568795"/>
                </a:lnTo>
                <a:lnTo>
                  <a:pt x="5613692" y="1562779"/>
                </a:lnTo>
                <a:lnTo>
                  <a:pt x="5613691" y="1562779"/>
                </a:lnTo>
                <a:lnTo>
                  <a:pt x="5606202" y="1587315"/>
                </a:lnTo>
                <a:lnTo>
                  <a:pt x="5605354" y="1592991"/>
                </a:lnTo>
                <a:lnTo>
                  <a:pt x="5614243" y="1622400"/>
                </a:lnTo>
                <a:cubicBezTo>
                  <a:pt x="5620010" y="1629630"/>
                  <a:pt x="5625983" y="1635827"/>
                  <a:pt x="5631956" y="1641404"/>
                </a:cubicBezTo>
                <a:cubicBezTo>
                  <a:pt x="5644932" y="1649873"/>
                  <a:pt x="5655642" y="1662267"/>
                  <a:pt x="5665323" y="1676521"/>
                </a:cubicBezTo>
                <a:lnTo>
                  <a:pt x="5665323" y="1676520"/>
                </a:lnTo>
                <a:lnTo>
                  <a:pt x="5665324" y="1676521"/>
                </a:lnTo>
                <a:cubicBezTo>
                  <a:pt x="5666559" y="1675281"/>
                  <a:pt x="5667589" y="1673835"/>
                  <a:pt x="5668619" y="1672596"/>
                </a:cubicBezTo>
                <a:cubicBezTo>
                  <a:pt x="5666044" y="1667845"/>
                  <a:pt x="5661101" y="1659065"/>
                  <a:pt x="5658063" y="1652636"/>
                </a:cubicBezTo>
                <a:lnTo>
                  <a:pt x="5655469" y="1645552"/>
                </a:lnTo>
                <a:lnTo>
                  <a:pt x="5658938" y="1646775"/>
                </a:lnTo>
                <a:cubicBezTo>
                  <a:pt x="5663881" y="1651526"/>
                  <a:pt x="5669442" y="1657310"/>
                  <a:pt x="5675209" y="1663507"/>
                </a:cubicBezTo>
                <a:lnTo>
                  <a:pt x="5675209" y="1663506"/>
                </a:lnTo>
                <a:lnTo>
                  <a:pt x="5675210" y="1663507"/>
                </a:lnTo>
                <a:cubicBezTo>
                  <a:pt x="5679741" y="1656483"/>
                  <a:pt x="5684067" y="1649047"/>
                  <a:pt x="5688598" y="1641817"/>
                </a:cubicBezTo>
                <a:cubicBezTo>
                  <a:pt x="5678094" y="1632522"/>
                  <a:pt x="5667795" y="1623019"/>
                  <a:pt x="5657291" y="1613517"/>
                </a:cubicBezTo>
                <a:lnTo>
                  <a:pt x="5667328" y="1608182"/>
                </a:lnTo>
                <a:lnTo>
                  <a:pt x="5677964" y="1614989"/>
                </a:lnTo>
                <a:cubicBezTo>
                  <a:pt x="5684632" y="1622193"/>
                  <a:pt x="5689833" y="1633348"/>
                  <a:pt x="5689833" y="1640165"/>
                </a:cubicBezTo>
                <a:lnTo>
                  <a:pt x="5689833" y="1640164"/>
                </a:lnTo>
                <a:lnTo>
                  <a:pt x="5689834" y="1640165"/>
                </a:lnTo>
                <a:cubicBezTo>
                  <a:pt x="5698072" y="1627357"/>
                  <a:pt x="5707135" y="1616203"/>
                  <a:pt x="5721965" y="1611865"/>
                </a:cubicBezTo>
                <a:cubicBezTo>
                  <a:pt x="5726908" y="1601330"/>
                  <a:pt x="5732057" y="1590795"/>
                  <a:pt x="5737618" y="1580260"/>
                </a:cubicBezTo>
                <a:lnTo>
                  <a:pt x="5719704" y="1547108"/>
                </a:lnTo>
                <a:lnTo>
                  <a:pt x="5719704" y="1547110"/>
                </a:lnTo>
                <a:lnTo>
                  <a:pt x="5719703" y="1547108"/>
                </a:lnTo>
                <a:lnTo>
                  <a:pt x="5719492" y="1549636"/>
                </a:lnTo>
                <a:lnTo>
                  <a:pt x="5706220" y="1555978"/>
                </a:lnTo>
                <a:lnTo>
                  <a:pt x="5697454" y="1551057"/>
                </a:lnTo>
                <a:cubicBezTo>
                  <a:pt x="5691853" y="1535720"/>
                  <a:pt x="5701046" y="1539767"/>
                  <a:pt x="5711061" y="1538116"/>
                </a:cubicBezTo>
                <a:lnTo>
                  <a:pt x="5714094" y="1536725"/>
                </a:lnTo>
                <a:lnTo>
                  <a:pt x="5700338" y="1511266"/>
                </a:lnTo>
                <a:lnTo>
                  <a:pt x="5700337" y="1511267"/>
                </a:lnTo>
                <a:lnTo>
                  <a:pt x="5700337" y="1511266"/>
                </a:lnTo>
                <a:lnTo>
                  <a:pt x="5698457" y="1518831"/>
                </a:lnTo>
                <a:lnTo>
                  <a:pt x="5689628" y="1514158"/>
                </a:lnTo>
                <a:cubicBezTo>
                  <a:pt x="5688855" y="1492313"/>
                  <a:pt x="5665954" y="1468377"/>
                  <a:pt x="5655508" y="1445661"/>
                </a:cubicBezTo>
                <a:lnTo>
                  <a:pt x="5650494" y="1423476"/>
                </a:lnTo>
                <a:lnTo>
                  <a:pt x="5671240" y="1445371"/>
                </a:lnTo>
                <a:cubicBezTo>
                  <a:pt x="5676940" y="1451697"/>
                  <a:pt x="5681632" y="1457248"/>
                  <a:pt x="5685945" y="1462619"/>
                </a:cubicBezTo>
                <a:lnTo>
                  <a:pt x="5699742" y="1480853"/>
                </a:lnTo>
                <a:lnTo>
                  <a:pt x="5699741" y="1480851"/>
                </a:lnTo>
                <a:lnTo>
                  <a:pt x="5699743" y="1480853"/>
                </a:lnTo>
                <a:lnTo>
                  <a:pt x="5696750" y="1453005"/>
                </a:lnTo>
                <a:lnTo>
                  <a:pt x="5691558" y="1445419"/>
                </a:lnTo>
                <a:lnTo>
                  <a:pt x="5686127" y="1430708"/>
                </a:lnTo>
                <a:lnTo>
                  <a:pt x="5695697" y="1443210"/>
                </a:lnTo>
                <a:lnTo>
                  <a:pt x="5695696" y="1443208"/>
                </a:lnTo>
                <a:lnTo>
                  <a:pt x="5695698" y="1443210"/>
                </a:lnTo>
                <a:lnTo>
                  <a:pt x="5695140" y="1438020"/>
                </a:lnTo>
                <a:cubicBezTo>
                  <a:pt x="5689580" y="1413312"/>
                  <a:pt x="5679595" y="1388035"/>
                  <a:pt x="5660763" y="1361717"/>
                </a:cubicBezTo>
                <a:cubicBezTo>
                  <a:pt x="5658328" y="1358498"/>
                  <a:pt x="5653538" y="1356983"/>
                  <a:pt x="5650332" y="1358119"/>
                </a:cubicBezTo>
                <a:lnTo>
                  <a:pt x="5650331" y="1358119"/>
                </a:lnTo>
                <a:cubicBezTo>
                  <a:pt x="5647125" y="1359255"/>
                  <a:pt x="5645501" y="1363042"/>
                  <a:pt x="5649398" y="1370426"/>
                </a:cubicBezTo>
                <a:lnTo>
                  <a:pt x="5644739" y="1371265"/>
                </a:lnTo>
                <a:lnTo>
                  <a:pt x="5646786" y="1382986"/>
                </a:lnTo>
                <a:lnTo>
                  <a:pt x="5634136" y="1373720"/>
                </a:lnTo>
                <a:cubicBezTo>
                  <a:pt x="5626264" y="1370061"/>
                  <a:pt x="5619795" y="1370028"/>
                  <a:pt x="5616403" y="1365180"/>
                </a:cubicBezTo>
                <a:lnTo>
                  <a:pt x="5613832" y="1353243"/>
                </a:lnTo>
                <a:lnTo>
                  <a:pt x="5622721" y="1361500"/>
                </a:lnTo>
                <a:lnTo>
                  <a:pt x="5622714" y="1361492"/>
                </a:lnTo>
                <a:lnTo>
                  <a:pt x="5622723" y="1361500"/>
                </a:lnTo>
                <a:lnTo>
                  <a:pt x="5619891" y="1358403"/>
                </a:lnTo>
                <a:cubicBezTo>
                  <a:pt x="5611246" y="1345149"/>
                  <a:pt x="5603129" y="1327824"/>
                  <a:pt x="5593551" y="1321955"/>
                </a:cubicBezTo>
                <a:lnTo>
                  <a:pt x="5608973" y="1321718"/>
                </a:lnTo>
                <a:lnTo>
                  <a:pt x="5622448" y="1335966"/>
                </a:lnTo>
                <a:lnTo>
                  <a:pt x="5622448" y="1335965"/>
                </a:lnTo>
                <a:lnTo>
                  <a:pt x="5622449" y="1335966"/>
                </a:lnTo>
                <a:cubicBezTo>
                  <a:pt x="5638034" y="1320819"/>
                  <a:pt x="5612058" y="1299992"/>
                  <a:pt x="5599070" y="1281058"/>
                </a:cubicBezTo>
                <a:lnTo>
                  <a:pt x="5637319" y="1251635"/>
                </a:lnTo>
                <a:lnTo>
                  <a:pt x="5628118" y="1241346"/>
                </a:lnTo>
                <a:cubicBezTo>
                  <a:pt x="5609159" y="1219282"/>
                  <a:pt x="5591279" y="1197489"/>
                  <a:pt x="5574699" y="1176006"/>
                </a:cubicBezTo>
                <a:lnTo>
                  <a:pt x="5571969" y="1172604"/>
                </a:lnTo>
                <a:lnTo>
                  <a:pt x="5571970" y="1172606"/>
                </a:lnTo>
                <a:close/>
                <a:moveTo>
                  <a:pt x="2213520" y="1158555"/>
                </a:moveTo>
                <a:cubicBezTo>
                  <a:pt x="2216767" y="1157419"/>
                  <a:pt x="2221556" y="1158934"/>
                  <a:pt x="2223828" y="1162152"/>
                </a:cubicBezTo>
                <a:cubicBezTo>
                  <a:pt x="2227725" y="1169347"/>
                  <a:pt x="2226102" y="1173134"/>
                  <a:pt x="2222854" y="1174270"/>
                </a:cubicBezTo>
                <a:cubicBezTo>
                  <a:pt x="2219608" y="1175406"/>
                  <a:pt x="2214737" y="1174270"/>
                  <a:pt x="2212464" y="1170862"/>
                </a:cubicBezTo>
                <a:cubicBezTo>
                  <a:pt x="2208568" y="1163478"/>
                  <a:pt x="2210273" y="1159691"/>
                  <a:pt x="2213520" y="1158555"/>
                </a:cubicBezTo>
                <a:close/>
                <a:moveTo>
                  <a:pt x="5605239" y="1143219"/>
                </a:moveTo>
                <a:lnTo>
                  <a:pt x="5609906" y="1154294"/>
                </a:lnTo>
                <a:lnTo>
                  <a:pt x="5602641" y="1163666"/>
                </a:lnTo>
                <a:lnTo>
                  <a:pt x="5597975" y="1152590"/>
                </a:lnTo>
                <a:close/>
                <a:moveTo>
                  <a:pt x="2418053" y="1125570"/>
                </a:moveTo>
                <a:cubicBezTo>
                  <a:pt x="2421202" y="1124576"/>
                  <a:pt x="2424258" y="1124471"/>
                  <a:pt x="2427237" y="1125811"/>
                </a:cubicBezTo>
                <a:cubicBezTo>
                  <a:pt x="2431210" y="1127598"/>
                  <a:pt x="2435045" y="1131953"/>
                  <a:pt x="2438779" y="1140189"/>
                </a:cubicBezTo>
                <a:cubicBezTo>
                  <a:pt x="2404686" y="1170104"/>
                  <a:pt x="2349162" y="1196991"/>
                  <a:pt x="2344941" y="1230693"/>
                </a:cubicBezTo>
                <a:cubicBezTo>
                  <a:pt x="2331628" y="1214410"/>
                  <a:pt x="2327408" y="1190553"/>
                  <a:pt x="2341370" y="1178435"/>
                </a:cubicBezTo>
                <a:cubicBezTo>
                  <a:pt x="2351110" y="1170104"/>
                  <a:pt x="2341694" y="1161395"/>
                  <a:pt x="2343642" y="1158744"/>
                </a:cubicBezTo>
                <a:cubicBezTo>
                  <a:pt x="2355981" y="1142839"/>
                  <a:pt x="2375138" y="1147762"/>
                  <a:pt x="2386828" y="1143597"/>
                </a:cubicBezTo>
                <a:cubicBezTo>
                  <a:pt x="2398335" y="1139550"/>
                  <a:pt x="2408608" y="1128554"/>
                  <a:pt x="2418053" y="1125570"/>
                </a:cubicBezTo>
                <a:close/>
                <a:moveTo>
                  <a:pt x="2231946" y="1109894"/>
                </a:moveTo>
                <a:cubicBezTo>
                  <a:pt x="2242336" y="1111030"/>
                  <a:pt x="2234868" y="1130722"/>
                  <a:pt x="2229024" y="1129964"/>
                </a:cubicBezTo>
                <a:cubicBezTo>
                  <a:pt x="2218634" y="1128828"/>
                  <a:pt x="2226426" y="1108758"/>
                  <a:pt x="2231946" y="1109894"/>
                </a:cubicBezTo>
                <a:close/>
                <a:moveTo>
                  <a:pt x="2316692" y="1103534"/>
                </a:moveTo>
                <a:cubicBezTo>
                  <a:pt x="2319107" y="1103623"/>
                  <a:pt x="2321887" y="1104972"/>
                  <a:pt x="2325134" y="1108001"/>
                </a:cubicBezTo>
                <a:cubicBezTo>
                  <a:pt x="2331304" y="1120497"/>
                  <a:pt x="2320589" y="1130343"/>
                  <a:pt x="2310848" y="1129964"/>
                </a:cubicBezTo>
                <a:cubicBezTo>
                  <a:pt x="2307601" y="1129964"/>
                  <a:pt x="2304354" y="1128450"/>
                  <a:pt x="2302081" y="1125420"/>
                </a:cubicBezTo>
                <a:cubicBezTo>
                  <a:pt x="2305491" y="1114344"/>
                  <a:pt x="2309448" y="1103268"/>
                  <a:pt x="2316692" y="1103534"/>
                </a:cubicBezTo>
                <a:close/>
                <a:moveTo>
                  <a:pt x="6183995" y="1100735"/>
                </a:moveTo>
                <a:lnTo>
                  <a:pt x="6172435" y="1106096"/>
                </a:lnTo>
                <a:cubicBezTo>
                  <a:pt x="6169597" y="1108308"/>
                  <a:pt x="6168119" y="1110699"/>
                  <a:pt x="6167545" y="1113208"/>
                </a:cubicBezTo>
                <a:lnTo>
                  <a:pt x="6170416" y="1125278"/>
                </a:lnTo>
                <a:lnTo>
                  <a:pt x="6170416" y="1125276"/>
                </a:lnTo>
                <a:lnTo>
                  <a:pt x="6170417" y="1125278"/>
                </a:lnTo>
                <a:lnTo>
                  <a:pt x="6178387" y="1110937"/>
                </a:lnTo>
                <a:lnTo>
                  <a:pt x="6183996" y="1100735"/>
                </a:lnTo>
                <a:lnTo>
                  <a:pt x="6183994" y="1100736"/>
                </a:lnTo>
                <a:close/>
                <a:moveTo>
                  <a:pt x="2266040" y="1071269"/>
                </a:moveTo>
                <a:cubicBezTo>
                  <a:pt x="2313121" y="1070890"/>
                  <a:pt x="2290067" y="1109516"/>
                  <a:pt x="2265715" y="1107622"/>
                </a:cubicBezTo>
                <a:cubicBezTo>
                  <a:pt x="2257598" y="1106865"/>
                  <a:pt x="2249155" y="1101563"/>
                  <a:pt x="2243310" y="1089067"/>
                </a:cubicBezTo>
                <a:cubicBezTo>
                  <a:pt x="2258896" y="1100427"/>
                  <a:pt x="2274157" y="1071269"/>
                  <a:pt x="2266040" y="1071269"/>
                </a:cubicBezTo>
                <a:close/>
                <a:moveTo>
                  <a:pt x="5784472" y="1053851"/>
                </a:moveTo>
                <a:lnTo>
                  <a:pt x="5789261" y="1064736"/>
                </a:lnTo>
                <a:lnTo>
                  <a:pt x="5781875" y="1073919"/>
                </a:lnTo>
                <a:lnTo>
                  <a:pt x="5777086" y="1063174"/>
                </a:lnTo>
                <a:close/>
                <a:moveTo>
                  <a:pt x="2198502" y="1031129"/>
                </a:moveTo>
                <a:cubicBezTo>
                  <a:pt x="2208892" y="1032644"/>
                  <a:pt x="2201100" y="1052335"/>
                  <a:pt x="2195580" y="1051578"/>
                </a:cubicBezTo>
                <a:cubicBezTo>
                  <a:pt x="2185190" y="1050442"/>
                  <a:pt x="2192658" y="1030371"/>
                  <a:pt x="2198502" y="1031129"/>
                </a:cubicBezTo>
                <a:close/>
                <a:moveTo>
                  <a:pt x="5593550" y="1008787"/>
                </a:moveTo>
                <a:cubicBezTo>
                  <a:pt x="5563676" y="1015603"/>
                  <a:pt x="5591601" y="1039838"/>
                  <a:pt x="5588679" y="1049305"/>
                </a:cubicBezTo>
                <a:cubicBezTo>
                  <a:pt x="5582510" y="1068997"/>
                  <a:pt x="5559781" y="1077328"/>
                  <a:pt x="5551663" y="1095883"/>
                </a:cubicBezTo>
                <a:cubicBezTo>
                  <a:pt x="5557994" y="1105350"/>
                  <a:pt x="5566031" y="1115006"/>
                  <a:pt x="5568913" y="1123953"/>
                </a:cubicBezTo>
                <a:lnTo>
                  <a:pt x="5568632" y="1132914"/>
                </a:lnTo>
                <a:lnTo>
                  <a:pt x="5595853" y="1165936"/>
                </a:lnTo>
                <a:lnTo>
                  <a:pt x="5639308" y="1215438"/>
                </a:lnTo>
                <a:lnTo>
                  <a:pt x="5639307" y="1215435"/>
                </a:lnTo>
                <a:lnTo>
                  <a:pt x="5639309" y="1215438"/>
                </a:lnTo>
                <a:lnTo>
                  <a:pt x="5634366" y="1202174"/>
                </a:lnTo>
                <a:cubicBezTo>
                  <a:pt x="5631723" y="1197487"/>
                  <a:pt x="5627887" y="1192636"/>
                  <a:pt x="5622124" y="1187524"/>
                </a:cubicBezTo>
                <a:cubicBezTo>
                  <a:pt x="5633488" y="1178814"/>
                  <a:pt x="5645178" y="1170104"/>
                  <a:pt x="5656542" y="1161016"/>
                </a:cubicBezTo>
                <a:cubicBezTo>
                  <a:pt x="5620825" y="1108380"/>
                  <a:pt x="5643879" y="1063317"/>
                  <a:pt x="5593551" y="1008787"/>
                </a:cubicBezTo>
                <a:close/>
                <a:moveTo>
                  <a:pt x="5743560" y="999320"/>
                </a:moveTo>
                <a:lnTo>
                  <a:pt x="5744412" y="1013739"/>
                </a:lnTo>
                <a:cubicBezTo>
                  <a:pt x="5743519" y="1017697"/>
                  <a:pt x="5741612" y="1020833"/>
                  <a:pt x="5739176" y="1023224"/>
                </a:cubicBezTo>
                <a:lnTo>
                  <a:pt x="5722130" y="1029234"/>
                </a:lnTo>
                <a:lnTo>
                  <a:pt x="5716119" y="1026318"/>
                </a:lnTo>
                <a:cubicBezTo>
                  <a:pt x="5713633" y="1023230"/>
                  <a:pt x="5714861" y="1017940"/>
                  <a:pt x="5723820" y="1010970"/>
                </a:cubicBezTo>
                <a:close/>
                <a:moveTo>
                  <a:pt x="5741491" y="983179"/>
                </a:moveTo>
                <a:lnTo>
                  <a:pt x="5744762" y="985255"/>
                </a:lnTo>
                <a:lnTo>
                  <a:pt x="5741612" y="995531"/>
                </a:lnTo>
                <a:lnTo>
                  <a:pt x="5738280" y="987279"/>
                </a:lnTo>
                <a:close/>
                <a:moveTo>
                  <a:pt x="5829281" y="941761"/>
                </a:moveTo>
                <a:lnTo>
                  <a:pt x="5833948" y="952647"/>
                </a:lnTo>
                <a:lnTo>
                  <a:pt x="5826683" y="961829"/>
                </a:lnTo>
                <a:lnTo>
                  <a:pt x="5821895" y="951085"/>
                </a:lnTo>
                <a:close/>
                <a:moveTo>
                  <a:pt x="2142330" y="941760"/>
                </a:moveTo>
                <a:cubicBezTo>
                  <a:pt x="2153044" y="942896"/>
                  <a:pt x="2145252" y="962588"/>
                  <a:pt x="2139732" y="961830"/>
                </a:cubicBezTo>
                <a:cubicBezTo>
                  <a:pt x="2129342" y="960694"/>
                  <a:pt x="2136810" y="941003"/>
                  <a:pt x="2142330" y="941760"/>
                </a:cubicBezTo>
                <a:close/>
                <a:moveTo>
                  <a:pt x="5851685" y="930401"/>
                </a:moveTo>
                <a:lnTo>
                  <a:pt x="5856352" y="941145"/>
                </a:lnTo>
                <a:lnTo>
                  <a:pt x="5849087" y="950469"/>
                </a:lnTo>
                <a:lnTo>
                  <a:pt x="5844420" y="939725"/>
                </a:lnTo>
                <a:close/>
                <a:moveTo>
                  <a:pt x="6791550" y="918623"/>
                </a:moveTo>
                <a:cubicBezTo>
                  <a:pt x="6784135" y="928951"/>
                  <a:pt x="6781457" y="939693"/>
                  <a:pt x="6777956" y="950434"/>
                </a:cubicBezTo>
                <a:cubicBezTo>
                  <a:pt x="6780427" y="951260"/>
                  <a:pt x="6782693" y="951260"/>
                  <a:pt x="6784959" y="950641"/>
                </a:cubicBezTo>
                <a:lnTo>
                  <a:pt x="6784960" y="950641"/>
                </a:lnTo>
                <a:cubicBezTo>
                  <a:pt x="6792168" y="949401"/>
                  <a:pt x="6798759" y="943411"/>
                  <a:pt x="6805556" y="940312"/>
                </a:cubicBezTo>
                <a:cubicBezTo>
                  <a:pt x="6797112" y="932669"/>
                  <a:pt x="6800819" y="926059"/>
                  <a:pt x="6791551" y="918623"/>
                </a:cubicBezTo>
                <a:lnTo>
                  <a:pt x="6791550" y="918624"/>
                </a:lnTo>
                <a:close/>
                <a:moveTo>
                  <a:pt x="2211166" y="904271"/>
                </a:moveTo>
                <a:cubicBezTo>
                  <a:pt x="2217334" y="910709"/>
                  <a:pt x="2214412" y="916010"/>
                  <a:pt x="2211815" y="917146"/>
                </a:cubicBezTo>
                <a:cubicBezTo>
                  <a:pt x="2208892" y="917904"/>
                  <a:pt x="2205646" y="914117"/>
                  <a:pt x="2211166" y="904271"/>
                </a:cubicBezTo>
                <a:close/>
                <a:moveTo>
                  <a:pt x="6865772" y="887910"/>
                </a:moveTo>
                <a:lnTo>
                  <a:pt x="6857530" y="918729"/>
                </a:lnTo>
                <a:cubicBezTo>
                  <a:pt x="6854137" y="937962"/>
                  <a:pt x="6853391" y="957405"/>
                  <a:pt x="6858077" y="977288"/>
                </a:cubicBezTo>
                <a:cubicBezTo>
                  <a:pt x="6847573" y="983898"/>
                  <a:pt x="6827182" y="987616"/>
                  <a:pt x="6839746" y="1004555"/>
                </a:cubicBezTo>
                <a:lnTo>
                  <a:pt x="6839746" y="1004553"/>
                </a:lnTo>
                <a:lnTo>
                  <a:pt x="6839747" y="1004555"/>
                </a:lnTo>
                <a:cubicBezTo>
                  <a:pt x="6840262" y="1002696"/>
                  <a:pt x="6841137" y="996292"/>
                  <a:pt x="6843325" y="991670"/>
                </a:cubicBezTo>
                <a:lnTo>
                  <a:pt x="6847711" y="986864"/>
                </a:lnTo>
                <a:lnTo>
                  <a:pt x="6854781" y="989475"/>
                </a:lnTo>
                <a:cubicBezTo>
                  <a:pt x="6840878" y="1046798"/>
                  <a:pt x="6846092" y="1091688"/>
                  <a:pt x="6853043" y="1144014"/>
                </a:cubicBezTo>
                <a:lnTo>
                  <a:pt x="6858764" y="1190150"/>
                </a:lnTo>
                <a:lnTo>
                  <a:pt x="6858765" y="1190149"/>
                </a:lnTo>
                <a:lnTo>
                  <a:pt x="6858765" y="1190150"/>
                </a:lnTo>
                <a:lnTo>
                  <a:pt x="6859224" y="1189796"/>
                </a:lnTo>
                <a:lnTo>
                  <a:pt x="6861145" y="1192285"/>
                </a:lnTo>
                <a:lnTo>
                  <a:pt x="6861145" y="1192284"/>
                </a:lnTo>
                <a:lnTo>
                  <a:pt x="6861146" y="1192285"/>
                </a:lnTo>
                <a:lnTo>
                  <a:pt x="6861959" y="1187419"/>
                </a:lnTo>
                <a:cubicBezTo>
                  <a:pt x="6865183" y="1178434"/>
                  <a:pt x="6872289" y="1176884"/>
                  <a:pt x="6885883" y="1164645"/>
                </a:cubicBezTo>
                <a:cubicBezTo>
                  <a:pt x="6879498" y="1157931"/>
                  <a:pt x="6876151" y="1152509"/>
                  <a:pt x="6875636" y="1146286"/>
                </a:cubicBezTo>
                <a:lnTo>
                  <a:pt x="6882382" y="1123126"/>
                </a:lnTo>
                <a:lnTo>
                  <a:pt x="6891823" y="1131407"/>
                </a:lnTo>
                <a:cubicBezTo>
                  <a:pt x="6896477" y="1141342"/>
                  <a:pt x="6889950" y="1154006"/>
                  <a:pt x="6900918" y="1149359"/>
                </a:cubicBezTo>
                <a:lnTo>
                  <a:pt x="6900919" y="1149359"/>
                </a:lnTo>
                <a:cubicBezTo>
                  <a:pt x="6914152" y="1138927"/>
                  <a:pt x="6922403" y="1121136"/>
                  <a:pt x="6927800" y="1099234"/>
                </a:cubicBezTo>
                <a:lnTo>
                  <a:pt x="6935167" y="1042747"/>
                </a:lnTo>
                <a:lnTo>
                  <a:pt x="6935165" y="1042748"/>
                </a:lnTo>
                <a:lnTo>
                  <a:pt x="6935166" y="1042747"/>
                </a:lnTo>
                <a:lnTo>
                  <a:pt x="6909229" y="1062558"/>
                </a:lnTo>
                <a:lnTo>
                  <a:pt x="6897580" y="1020005"/>
                </a:lnTo>
                <a:cubicBezTo>
                  <a:pt x="6894131" y="1005852"/>
                  <a:pt x="6889585" y="991557"/>
                  <a:pt x="6879357" y="976599"/>
                </a:cubicBezTo>
                <a:cubicBezTo>
                  <a:pt x="6859550" y="947062"/>
                  <a:pt x="6880655" y="959180"/>
                  <a:pt x="6884552" y="935701"/>
                </a:cubicBezTo>
                <a:cubicBezTo>
                  <a:pt x="6886500" y="922826"/>
                  <a:pt x="6845913" y="903135"/>
                  <a:pt x="6869616" y="892911"/>
                </a:cubicBezTo>
                <a:lnTo>
                  <a:pt x="6865773" y="887910"/>
                </a:lnTo>
                <a:lnTo>
                  <a:pt x="6865772" y="887911"/>
                </a:lnTo>
                <a:close/>
                <a:moveTo>
                  <a:pt x="6134822" y="865647"/>
                </a:moveTo>
                <a:lnTo>
                  <a:pt x="6137018" y="873663"/>
                </a:lnTo>
                <a:cubicBezTo>
                  <a:pt x="6136618" y="876189"/>
                  <a:pt x="6135248" y="878592"/>
                  <a:pt x="6133401" y="880935"/>
                </a:cubicBezTo>
                <a:lnTo>
                  <a:pt x="6120536" y="894803"/>
                </a:lnTo>
                <a:lnTo>
                  <a:pt x="6118339" y="886787"/>
                </a:lnTo>
                <a:cubicBezTo>
                  <a:pt x="6118740" y="884260"/>
                  <a:pt x="6120110" y="881858"/>
                  <a:pt x="6121957" y="879515"/>
                </a:cubicBezTo>
                <a:close/>
                <a:moveTo>
                  <a:pt x="5808175" y="864131"/>
                </a:moveTo>
                <a:lnTo>
                  <a:pt x="5808824" y="868675"/>
                </a:lnTo>
                <a:cubicBezTo>
                  <a:pt x="5810590" y="877124"/>
                  <a:pt x="5814912" y="894520"/>
                  <a:pt x="5814669" y="895940"/>
                </a:cubicBezTo>
                <a:cubicBezTo>
                  <a:pt x="5814669" y="897455"/>
                  <a:pt x="5824085" y="906543"/>
                  <a:pt x="5823436" y="907300"/>
                </a:cubicBezTo>
                <a:cubicBezTo>
                  <a:pt x="5818890" y="912223"/>
                  <a:pt x="5814994" y="914874"/>
                  <a:pt x="5811422" y="916389"/>
                </a:cubicBezTo>
                <a:lnTo>
                  <a:pt x="5803306" y="916389"/>
                </a:lnTo>
                <a:cubicBezTo>
                  <a:pt x="5791373" y="911277"/>
                  <a:pt x="5789303" y="881455"/>
                  <a:pt x="5797096" y="869101"/>
                </a:cubicBezTo>
                <a:close/>
                <a:moveTo>
                  <a:pt x="5591925" y="864131"/>
                </a:moveTo>
                <a:cubicBezTo>
                  <a:pt x="5586080" y="863374"/>
                  <a:pt x="5578938" y="883065"/>
                  <a:pt x="5589328" y="884580"/>
                </a:cubicBezTo>
                <a:lnTo>
                  <a:pt x="5589328" y="884579"/>
                </a:lnTo>
                <a:lnTo>
                  <a:pt x="5589329" y="884580"/>
                </a:lnTo>
                <a:cubicBezTo>
                  <a:pt x="5594849" y="885337"/>
                  <a:pt x="5602317" y="865267"/>
                  <a:pt x="5591927" y="864131"/>
                </a:cubicBezTo>
                <a:lnTo>
                  <a:pt x="5591926" y="864132"/>
                </a:lnTo>
                <a:close/>
                <a:moveTo>
                  <a:pt x="6839169" y="853291"/>
                </a:moveTo>
                <a:lnTo>
                  <a:pt x="6832949" y="921721"/>
                </a:lnTo>
                <a:lnTo>
                  <a:pt x="6832950" y="921714"/>
                </a:lnTo>
                <a:lnTo>
                  <a:pt x="6832950" y="921721"/>
                </a:lnTo>
                <a:cubicBezTo>
                  <a:pt x="6837120" y="903749"/>
                  <a:pt x="6841227" y="888218"/>
                  <a:pt x="6845336" y="873907"/>
                </a:cubicBezTo>
                <a:lnTo>
                  <a:pt x="6848094" y="864905"/>
                </a:lnTo>
                <a:lnTo>
                  <a:pt x="6839170" y="853291"/>
                </a:lnTo>
                <a:lnTo>
                  <a:pt x="6839170" y="853292"/>
                </a:lnTo>
                <a:close/>
                <a:moveTo>
                  <a:pt x="2169036" y="844345"/>
                </a:moveTo>
                <a:cubicBezTo>
                  <a:pt x="2170091" y="842546"/>
                  <a:pt x="2173825" y="841978"/>
                  <a:pt x="2181293" y="846333"/>
                </a:cubicBezTo>
                <a:cubicBezTo>
                  <a:pt x="2178046" y="848984"/>
                  <a:pt x="2174799" y="850120"/>
                  <a:pt x="2172851" y="849741"/>
                </a:cubicBezTo>
                <a:cubicBezTo>
                  <a:pt x="2169604" y="849173"/>
                  <a:pt x="2167981" y="846144"/>
                  <a:pt x="2169036" y="844345"/>
                </a:cubicBezTo>
                <a:close/>
                <a:moveTo>
                  <a:pt x="6083560" y="835399"/>
                </a:moveTo>
                <a:lnTo>
                  <a:pt x="6100729" y="849362"/>
                </a:lnTo>
                <a:cubicBezTo>
                  <a:pt x="6103488" y="854474"/>
                  <a:pt x="6104056" y="857693"/>
                  <a:pt x="6103244" y="859445"/>
                </a:cubicBezTo>
                <a:lnTo>
                  <a:pt x="6097483" y="860723"/>
                </a:lnTo>
                <a:lnTo>
                  <a:pt x="6080274" y="846712"/>
                </a:lnTo>
                <a:cubicBezTo>
                  <a:pt x="6077514" y="841600"/>
                  <a:pt x="6076946" y="838381"/>
                  <a:pt x="6077762" y="836635"/>
                </a:cubicBezTo>
                <a:close/>
                <a:moveTo>
                  <a:pt x="2033880" y="828914"/>
                </a:moveTo>
                <a:cubicBezTo>
                  <a:pt x="2032256" y="866024"/>
                  <a:pt x="2045569" y="842546"/>
                  <a:pt x="2068623" y="874734"/>
                </a:cubicBezTo>
                <a:cubicBezTo>
                  <a:pt x="2056609" y="886852"/>
                  <a:pt x="2034854" y="897833"/>
                  <a:pt x="2043621" y="912602"/>
                </a:cubicBezTo>
                <a:cubicBezTo>
                  <a:pt x="2097846" y="931915"/>
                  <a:pt x="2084208" y="856936"/>
                  <a:pt x="2114730" y="839138"/>
                </a:cubicBezTo>
                <a:cubicBezTo>
                  <a:pt x="2149798" y="868296"/>
                  <a:pt x="2139732" y="855421"/>
                  <a:pt x="2158889" y="896697"/>
                </a:cubicBezTo>
                <a:cubicBezTo>
                  <a:pt x="2148824" y="911845"/>
                  <a:pt x="2125120" y="887230"/>
                  <a:pt x="2118302" y="891017"/>
                </a:cubicBezTo>
                <a:cubicBezTo>
                  <a:pt x="2101092" y="901242"/>
                  <a:pt x="2119600" y="922826"/>
                  <a:pt x="2112782" y="931915"/>
                </a:cubicBezTo>
                <a:cubicBezTo>
                  <a:pt x="2105963" y="940624"/>
                  <a:pt x="2083884" y="938352"/>
                  <a:pt x="2069922" y="946683"/>
                </a:cubicBezTo>
                <a:cubicBezTo>
                  <a:pt x="2053038" y="956150"/>
                  <a:pt x="2040374" y="972055"/>
                  <a:pt x="2023814" y="982279"/>
                </a:cubicBezTo>
                <a:cubicBezTo>
                  <a:pt x="2014398" y="967132"/>
                  <a:pt x="2006606" y="952363"/>
                  <a:pt x="2029334" y="941760"/>
                </a:cubicBezTo>
                <a:cubicBezTo>
                  <a:pt x="1992968" y="918282"/>
                  <a:pt x="1982902" y="982279"/>
                  <a:pt x="1960498" y="994397"/>
                </a:cubicBezTo>
                <a:cubicBezTo>
                  <a:pt x="1975434" y="1011816"/>
                  <a:pt x="1996864" y="981143"/>
                  <a:pt x="2010177" y="1011437"/>
                </a:cubicBezTo>
                <a:cubicBezTo>
                  <a:pt x="1964070" y="1026206"/>
                  <a:pt x="1982253" y="1037945"/>
                  <a:pt x="1943614" y="1044004"/>
                </a:cubicBezTo>
                <a:cubicBezTo>
                  <a:pt x="1925430" y="1046276"/>
                  <a:pt x="1952380" y="1072405"/>
                  <a:pt x="1950108" y="1075434"/>
                </a:cubicBezTo>
                <a:cubicBezTo>
                  <a:pt x="1938744" y="1094368"/>
                  <a:pt x="1867959" y="1083765"/>
                  <a:pt x="1881596" y="1128450"/>
                </a:cubicBezTo>
                <a:cubicBezTo>
                  <a:pt x="1874453" y="1129964"/>
                  <a:pt x="1869258" y="1129964"/>
                  <a:pt x="1865686" y="1129586"/>
                </a:cubicBezTo>
                <a:cubicBezTo>
                  <a:pt x="1839386" y="1125799"/>
                  <a:pt x="1884518" y="1080357"/>
                  <a:pt x="1909520" y="1070512"/>
                </a:cubicBezTo>
                <a:cubicBezTo>
                  <a:pt x="1895234" y="1048927"/>
                  <a:pt x="1877700" y="1052335"/>
                  <a:pt x="1857569" y="1073920"/>
                </a:cubicBezTo>
                <a:cubicBezTo>
                  <a:pt x="1848477" y="1021283"/>
                  <a:pt x="1940042" y="981522"/>
                  <a:pt x="1989072" y="936459"/>
                </a:cubicBezTo>
                <a:cubicBezTo>
                  <a:pt x="2029659" y="903892"/>
                  <a:pt x="1980630" y="859587"/>
                  <a:pt x="2033880" y="828914"/>
                </a:cubicBezTo>
                <a:close/>
                <a:moveTo>
                  <a:pt x="5924742" y="808843"/>
                </a:moveTo>
                <a:lnTo>
                  <a:pt x="5924743" y="808844"/>
                </a:lnTo>
                <a:lnTo>
                  <a:pt x="5924742" y="808844"/>
                </a:lnTo>
                <a:close/>
                <a:moveTo>
                  <a:pt x="2680030" y="784608"/>
                </a:moveTo>
                <a:cubicBezTo>
                  <a:pt x="2690745" y="786123"/>
                  <a:pt x="2682952" y="805814"/>
                  <a:pt x="2677432" y="805057"/>
                </a:cubicBezTo>
                <a:cubicBezTo>
                  <a:pt x="2666718" y="803542"/>
                  <a:pt x="2674510" y="784229"/>
                  <a:pt x="2680030" y="784608"/>
                </a:cubicBezTo>
                <a:close/>
                <a:moveTo>
                  <a:pt x="5572555" y="776596"/>
                </a:moveTo>
                <a:cubicBezTo>
                  <a:pt x="5569258" y="775520"/>
                  <a:pt x="5565788" y="775709"/>
                  <a:pt x="5562054" y="777792"/>
                </a:cubicBezTo>
                <a:cubicBezTo>
                  <a:pt x="5555235" y="822476"/>
                  <a:pt x="5601667" y="809601"/>
                  <a:pt x="5623747" y="858072"/>
                </a:cubicBezTo>
                <a:lnTo>
                  <a:pt x="5623747" y="858071"/>
                </a:lnTo>
                <a:lnTo>
                  <a:pt x="5623748" y="858072"/>
                </a:lnTo>
                <a:cubicBezTo>
                  <a:pt x="5635112" y="849362"/>
                  <a:pt x="5646801" y="840274"/>
                  <a:pt x="5658166" y="831564"/>
                </a:cubicBezTo>
                <a:cubicBezTo>
                  <a:pt x="5650210" y="812630"/>
                  <a:pt x="5640063" y="811305"/>
                  <a:pt x="5629713" y="811873"/>
                </a:cubicBezTo>
                <a:lnTo>
                  <a:pt x="5629712" y="811873"/>
                </a:lnTo>
                <a:lnTo>
                  <a:pt x="5614285" y="812180"/>
                </a:lnTo>
                <a:lnTo>
                  <a:pt x="5600045" y="803542"/>
                </a:lnTo>
                <a:cubicBezTo>
                  <a:pt x="5590790" y="794453"/>
                  <a:pt x="5582450" y="779827"/>
                  <a:pt x="5572557" y="776596"/>
                </a:cubicBezTo>
                <a:lnTo>
                  <a:pt x="5572556" y="776597"/>
                </a:lnTo>
                <a:close/>
                <a:moveTo>
                  <a:pt x="2045082" y="766526"/>
                </a:moveTo>
                <a:cubicBezTo>
                  <a:pt x="2048329" y="765390"/>
                  <a:pt x="2053200" y="766811"/>
                  <a:pt x="2055635" y="769840"/>
                </a:cubicBezTo>
                <a:cubicBezTo>
                  <a:pt x="2059531" y="777413"/>
                  <a:pt x="2057908" y="781200"/>
                  <a:pt x="2054661" y="782336"/>
                </a:cubicBezTo>
                <a:cubicBezTo>
                  <a:pt x="2051414" y="783472"/>
                  <a:pt x="2046544" y="781957"/>
                  <a:pt x="2044270" y="778549"/>
                </a:cubicBezTo>
                <a:cubicBezTo>
                  <a:pt x="2040212" y="771354"/>
                  <a:pt x="2041835" y="767662"/>
                  <a:pt x="2045082" y="766526"/>
                </a:cubicBezTo>
                <a:close/>
                <a:moveTo>
                  <a:pt x="6068259" y="755119"/>
                </a:moveTo>
                <a:lnTo>
                  <a:pt x="6078649" y="758858"/>
                </a:lnTo>
                <a:cubicBezTo>
                  <a:pt x="6080597" y="762455"/>
                  <a:pt x="6081246" y="765201"/>
                  <a:pt x="6081003" y="767189"/>
                </a:cubicBezTo>
                <a:lnTo>
                  <a:pt x="6078000" y="770975"/>
                </a:lnTo>
                <a:lnTo>
                  <a:pt x="6067610" y="767568"/>
                </a:lnTo>
                <a:cubicBezTo>
                  <a:pt x="6065581" y="763876"/>
                  <a:pt x="6064952" y="761059"/>
                  <a:pt x="6065226" y="759018"/>
                </a:cubicBezTo>
                <a:close/>
                <a:moveTo>
                  <a:pt x="2725163" y="717582"/>
                </a:moveTo>
                <a:cubicBezTo>
                  <a:pt x="2735554" y="718718"/>
                  <a:pt x="2728410" y="738409"/>
                  <a:pt x="2722566" y="737652"/>
                </a:cubicBezTo>
                <a:cubicBezTo>
                  <a:pt x="2712175" y="736516"/>
                  <a:pt x="2719318" y="716824"/>
                  <a:pt x="2725163" y="717582"/>
                </a:cubicBezTo>
                <a:close/>
                <a:moveTo>
                  <a:pt x="6098131" y="706222"/>
                </a:moveTo>
                <a:lnTo>
                  <a:pt x="6102960" y="717297"/>
                </a:lnTo>
                <a:lnTo>
                  <a:pt x="6095858" y="726669"/>
                </a:lnTo>
                <a:lnTo>
                  <a:pt x="6091029" y="715593"/>
                </a:lnTo>
                <a:close/>
                <a:moveTo>
                  <a:pt x="6850682" y="645714"/>
                </a:moveTo>
                <a:lnTo>
                  <a:pt x="6850217" y="655045"/>
                </a:lnTo>
                <a:lnTo>
                  <a:pt x="6853170" y="661133"/>
                </a:lnTo>
                <a:lnTo>
                  <a:pt x="6853170" y="661132"/>
                </a:lnTo>
                <a:lnTo>
                  <a:pt x="6853171" y="661133"/>
                </a:lnTo>
                <a:lnTo>
                  <a:pt x="6855329" y="656993"/>
                </a:lnTo>
                <a:cubicBezTo>
                  <a:pt x="6855572" y="654342"/>
                  <a:pt x="6854395" y="651573"/>
                  <a:pt x="6852721" y="648774"/>
                </a:cubicBezTo>
                <a:lnTo>
                  <a:pt x="6850683" y="645714"/>
                </a:lnTo>
                <a:lnTo>
                  <a:pt x="6850683" y="645715"/>
                </a:lnTo>
                <a:close/>
                <a:moveTo>
                  <a:pt x="2406309" y="636166"/>
                </a:moveTo>
                <a:cubicBezTo>
                  <a:pt x="2399490" y="645633"/>
                  <a:pt x="2384230" y="653585"/>
                  <a:pt x="2392347" y="665324"/>
                </a:cubicBezTo>
                <a:lnTo>
                  <a:pt x="2392348" y="665323"/>
                </a:lnTo>
                <a:lnTo>
                  <a:pt x="2392348" y="665324"/>
                </a:lnTo>
                <a:cubicBezTo>
                  <a:pt x="2399491" y="655857"/>
                  <a:pt x="2414753" y="647526"/>
                  <a:pt x="2406310" y="636166"/>
                </a:cubicBezTo>
                <a:lnTo>
                  <a:pt x="2406309" y="636167"/>
                </a:lnTo>
                <a:close/>
                <a:moveTo>
                  <a:pt x="6837892" y="630254"/>
                </a:moveTo>
                <a:cubicBezTo>
                  <a:pt x="6821827" y="660826"/>
                  <a:pt x="6808233" y="726308"/>
                  <a:pt x="6820797" y="772992"/>
                </a:cubicBezTo>
                <a:cubicBezTo>
                  <a:pt x="6803908" y="796748"/>
                  <a:pt x="6783311" y="828766"/>
                  <a:pt x="6799582" y="865535"/>
                </a:cubicBezTo>
                <a:lnTo>
                  <a:pt x="6799582" y="865533"/>
                </a:lnTo>
                <a:lnTo>
                  <a:pt x="6799583" y="865535"/>
                </a:lnTo>
                <a:cubicBezTo>
                  <a:pt x="6802621" y="850713"/>
                  <a:pt x="6807873" y="836086"/>
                  <a:pt x="6813782" y="821520"/>
                </a:cubicBezTo>
                <a:lnTo>
                  <a:pt x="6814123" y="820698"/>
                </a:lnTo>
                <a:lnTo>
                  <a:pt x="6807923" y="812630"/>
                </a:lnTo>
                <a:lnTo>
                  <a:pt x="6822084" y="801541"/>
                </a:lnTo>
                <a:lnTo>
                  <a:pt x="6831920" y="777872"/>
                </a:lnTo>
                <a:cubicBezTo>
                  <a:pt x="6837584" y="763296"/>
                  <a:pt x="6842347" y="748649"/>
                  <a:pt x="6844651" y="733799"/>
                </a:cubicBezTo>
                <a:lnTo>
                  <a:pt x="6842688" y="689819"/>
                </a:lnTo>
                <a:lnTo>
                  <a:pt x="6842381" y="689486"/>
                </a:lnTo>
                <a:lnTo>
                  <a:pt x="6842381" y="689487"/>
                </a:lnTo>
                <a:lnTo>
                  <a:pt x="6842380" y="689486"/>
                </a:lnTo>
                <a:lnTo>
                  <a:pt x="6836038" y="714508"/>
                </a:lnTo>
                <a:lnTo>
                  <a:pt x="6826358" y="740353"/>
                </a:lnTo>
                <a:lnTo>
                  <a:pt x="6822861" y="718881"/>
                </a:lnTo>
                <a:cubicBezTo>
                  <a:pt x="6828161" y="693231"/>
                  <a:pt x="6853186" y="657211"/>
                  <a:pt x="6837893" y="630254"/>
                </a:cubicBezTo>
                <a:lnTo>
                  <a:pt x="6837892" y="630256"/>
                </a:lnTo>
                <a:close/>
                <a:moveTo>
                  <a:pt x="6188230" y="615716"/>
                </a:moveTo>
                <a:cubicBezTo>
                  <a:pt x="6182228" y="615338"/>
                  <a:pt x="6176059" y="616284"/>
                  <a:pt x="6169565" y="619882"/>
                </a:cubicBezTo>
                <a:cubicBezTo>
                  <a:pt x="6181579" y="635030"/>
                  <a:pt x="6193268" y="650555"/>
                  <a:pt x="6204957" y="665703"/>
                </a:cubicBezTo>
                <a:lnTo>
                  <a:pt x="6204957" y="665702"/>
                </a:lnTo>
                <a:lnTo>
                  <a:pt x="6204958" y="665703"/>
                </a:lnTo>
                <a:cubicBezTo>
                  <a:pt x="6220543" y="650555"/>
                  <a:pt x="6250416" y="637302"/>
                  <a:pt x="6241973" y="619125"/>
                </a:cubicBezTo>
                <a:lnTo>
                  <a:pt x="6241972" y="619125"/>
                </a:lnTo>
                <a:lnTo>
                  <a:pt x="6223490" y="623290"/>
                </a:lnTo>
                <a:lnTo>
                  <a:pt x="6205891" y="619503"/>
                </a:lnTo>
                <a:cubicBezTo>
                  <a:pt x="6200067" y="617799"/>
                  <a:pt x="6194233" y="616095"/>
                  <a:pt x="6188231" y="615716"/>
                </a:cubicBezTo>
                <a:close/>
                <a:moveTo>
                  <a:pt x="6836890" y="610904"/>
                </a:moveTo>
                <a:lnTo>
                  <a:pt x="6837428" y="615881"/>
                </a:lnTo>
                <a:lnTo>
                  <a:pt x="6845618" y="630185"/>
                </a:lnTo>
                <a:lnTo>
                  <a:pt x="6845618" y="630184"/>
                </a:lnTo>
                <a:lnTo>
                  <a:pt x="6845619" y="630185"/>
                </a:lnTo>
                <a:lnTo>
                  <a:pt x="6846414" y="629062"/>
                </a:lnTo>
                <a:lnTo>
                  <a:pt x="6847267" y="622981"/>
                </a:lnTo>
                <a:lnTo>
                  <a:pt x="6836891" y="610904"/>
                </a:lnTo>
                <a:lnTo>
                  <a:pt x="6836891" y="610905"/>
                </a:lnTo>
                <a:close/>
                <a:moveTo>
                  <a:pt x="2380008" y="602084"/>
                </a:moveTo>
                <a:cubicBezTo>
                  <a:pt x="2374489" y="600948"/>
                  <a:pt x="2367020" y="621018"/>
                  <a:pt x="2377411" y="622154"/>
                </a:cubicBezTo>
                <a:lnTo>
                  <a:pt x="2377411" y="622153"/>
                </a:lnTo>
                <a:lnTo>
                  <a:pt x="2377412" y="622154"/>
                </a:lnTo>
                <a:cubicBezTo>
                  <a:pt x="2382932" y="622912"/>
                  <a:pt x="2390725" y="603220"/>
                  <a:pt x="2380009" y="602084"/>
                </a:cubicBezTo>
                <a:close/>
                <a:moveTo>
                  <a:pt x="6420739" y="559216"/>
                </a:moveTo>
                <a:cubicBezTo>
                  <a:pt x="6413433" y="559128"/>
                  <a:pt x="6409598" y="570275"/>
                  <a:pt x="6405945" y="581636"/>
                </a:cubicBezTo>
                <a:cubicBezTo>
                  <a:pt x="6408218" y="584286"/>
                  <a:pt x="6411465" y="585422"/>
                  <a:pt x="6414712" y="585801"/>
                </a:cubicBezTo>
                <a:lnTo>
                  <a:pt x="6414712" y="585800"/>
                </a:lnTo>
                <a:lnTo>
                  <a:pt x="6414713" y="585801"/>
                </a:lnTo>
                <a:lnTo>
                  <a:pt x="6427902" y="579497"/>
                </a:lnTo>
                <a:lnTo>
                  <a:pt x="6427989" y="579410"/>
                </a:lnTo>
                <a:lnTo>
                  <a:pt x="6429324" y="563459"/>
                </a:lnTo>
                <a:cubicBezTo>
                  <a:pt x="6425996" y="560524"/>
                  <a:pt x="6423175" y="559246"/>
                  <a:pt x="6420740" y="559216"/>
                </a:cubicBezTo>
                <a:lnTo>
                  <a:pt x="6420739" y="559217"/>
                </a:lnTo>
                <a:close/>
                <a:moveTo>
                  <a:pt x="2416700" y="555128"/>
                </a:moveTo>
                <a:cubicBezTo>
                  <a:pt x="2409881" y="564974"/>
                  <a:pt x="2394620" y="572926"/>
                  <a:pt x="2403062" y="584286"/>
                </a:cubicBezTo>
                <a:lnTo>
                  <a:pt x="2403063" y="584285"/>
                </a:lnTo>
                <a:lnTo>
                  <a:pt x="2403063" y="584286"/>
                </a:lnTo>
                <a:cubicBezTo>
                  <a:pt x="2409882" y="574819"/>
                  <a:pt x="2425143" y="566488"/>
                  <a:pt x="2416701" y="555128"/>
                </a:cubicBezTo>
                <a:lnTo>
                  <a:pt x="2416700" y="555129"/>
                </a:lnTo>
                <a:close/>
                <a:moveTo>
                  <a:pt x="6798542" y="526501"/>
                </a:moveTo>
                <a:cubicBezTo>
                  <a:pt x="6792489" y="528390"/>
                  <a:pt x="6787275" y="541171"/>
                  <a:pt x="6781251" y="543495"/>
                </a:cubicBezTo>
                <a:cubicBezTo>
                  <a:pt x="6782796" y="545767"/>
                  <a:pt x="6784237" y="546439"/>
                  <a:pt x="6785602" y="546284"/>
                </a:cubicBezTo>
                <a:lnTo>
                  <a:pt x="6785603" y="546284"/>
                </a:lnTo>
                <a:lnTo>
                  <a:pt x="6789490" y="544115"/>
                </a:lnTo>
                <a:lnTo>
                  <a:pt x="6791858" y="549663"/>
                </a:lnTo>
                <a:cubicBezTo>
                  <a:pt x="6788769" y="552171"/>
                  <a:pt x="6774093" y="548143"/>
                  <a:pt x="6790932" y="560847"/>
                </a:cubicBezTo>
                <a:lnTo>
                  <a:pt x="6790932" y="560846"/>
                </a:lnTo>
                <a:lnTo>
                  <a:pt x="6790933" y="560847"/>
                </a:lnTo>
                <a:cubicBezTo>
                  <a:pt x="6809882" y="551345"/>
                  <a:pt x="6790727" y="538951"/>
                  <a:pt x="6804938" y="529035"/>
                </a:cubicBezTo>
                <a:cubicBezTo>
                  <a:pt x="6802672" y="526453"/>
                  <a:pt x="6800561" y="525872"/>
                  <a:pt x="6798543" y="526501"/>
                </a:cubicBezTo>
                <a:lnTo>
                  <a:pt x="6798543" y="526502"/>
                </a:lnTo>
                <a:close/>
                <a:moveTo>
                  <a:pt x="5945605" y="519580"/>
                </a:moveTo>
                <a:lnTo>
                  <a:pt x="5957861" y="521425"/>
                </a:lnTo>
                <a:lnTo>
                  <a:pt x="5949420" y="524833"/>
                </a:lnTo>
                <a:close/>
                <a:moveTo>
                  <a:pt x="2232596" y="512716"/>
                </a:moveTo>
                <a:cubicBezTo>
                  <a:pt x="2244610" y="530514"/>
                  <a:pt x="2230648" y="537330"/>
                  <a:pt x="2220906" y="536194"/>
                </a:cubicBezTo>
                <a:cubicBezTo>
                  <a:pt x="2210840" y="534679"/>
                  <a:pt x="2204672" y="525591"/>
                  <a:pt x="2232596" y="512716"/>
                </a:cubicBezTo>
                <a:close/>
                <a:moveTo>
                  <a:pt x="5970768" y="512621"/>
                </a:moveTo>
                <a:lnTo>
                  <a:pt x="5980265" y="519911"/>
                </a:lnTo>
                <a:lnTo>
                  <a:pt x="5969550" y="524833"/>
                </a:lnTo>
                <a:lnTo>
                  <a:pt x="5959810" y="517260"/>
                </a:lnTo>
                <a:close/>
                <a:moveTo>
                  <a:pt x="2240104" y="490469"/>
                </a:moveTo>
                <a:cubicBezTo>
                  <a:pt x="2250129" y="491794"/>
                  <a:pt x="2256136" y="500788"/>
                  <a:pt x="2228050" y="513473"/>
                </a:cubicBezTo>
                <a:cubicBezTo>
                  <a:pt x="2216036" y="495486"/>
                  <a:pt x="2230079" y="489143"/>
                  <a:pt x="2240104" y="490469"/>
                </a:cubicBezTo>
                <a:close/>
                <a:moveTo>
                  <a:pt x="5961717" y="474421"/>
                </a:moveTo>
                <a:cubicBezTo>
                  <a:pt x="5955324" y="476481"/>
                  <a:pt x="5949531" y="480753"/>
                  <a:pt x="5945152" y="486451"/>
                </a:cubicBezTo>
                <a:lnTo>
                  <a:pt x="5937081" y="507035"/>
                </a:lnTo>
                <a:lnTo>
                  <a:pt x="5926356" y="490959"/>
                </a:lnTo>
                <a:cubicBezTo>
                  <a:pt x="5918868" y="482664"/>
                  <a:pt x="5910689" y="479362"/>
                  <a:pt x="5901740" y="481954"/>
                </a:cubicBezTo>
                <a:lnTo>
                  <a:pt x="5901739" y="481954"/>
                </a:lnTo>
                <a:lnTo>
                  <a:pt x="5901738" y="481954"/>
                </a:lnTo>
                <a:cubicBezTo>
                  <a:pt x="5897264" y="483250"/>
                  <a:pt x="5892596" y="486019"/>
                  <a:pt x="5887726" y="490374"/>
                </a:cubicBezTo>
                <a:cubicBezTo>
                  <a:pt x="5881557" y="517639"/>
                  <a:pt x="5919547" y="533165"/>
                  <a:pt x="5940652" y="558915"/>
                </a:cubicBezTo>
                <a:cubicBezTo>
                  <a:pt x="5958511" y="580878"/>
                  <a:pt x="5963381" y="624048"/>
                  <a:pt x="5991305" y="622533"/>
                </a:cubicBezTo>
                <a:lnTo>
                  <a:pt x="5991306" y="622533"/>
                </a:lnTo>
                <a:cubicBezTo>
                  <a:pt x="5995527" y="622533"/>
                  <a:pt x="6000073" y="621018"/>
                  <a:pt x="6005268" y="619125"/>
                </a:cubicBezTo>
                <a:cubicBezTo>
                  <a:pt x="6000884" y="611551"/>
                  <a:pt x="6004131" y="605019"/>
                  <a:pt x="6010017" y="598865"/>
                </a:cubicBezTo>
                <a:lnTo>
                  <a:pt x="6030594" y="580878"/>
                </a:lnTo>
                <a:lnTo>
                  <a:pt x="6046742" y="592670"/>
                </a:lnTo>
                <a:lnTo>
                  <a:pt x="6046743" y="592670"/>
                </a:lnTo>
                <a:cubicBezTo>
                  <a:pt x="6057407" y="593960"/>
                  <a:pt x="6067889" y="584292"/>
                  <a:pt x="6078310" y="576777"/>
                </a:cubicBezTo>
                <a:lnTo>
                  <a:pt x="6093910" y="568760"/>
                </a:lnTo>
                <a:lnTo>
                  <a:pt x="6104944" y="571387"/>
                </a:lnTo>
                <a:cubicBezTo>
                  <a:pt x="6109262" y="573257"/>
                  <a:pt x="6114183" y="575577"/>
                  <a:pt x="6119601" y="576713"/>
                </a:cubicBezTo>
                <a:lnTo>
                  <a:pt x="6119602" y="576713"/>
                </a:lnTo>
                <a:lnTo>
                  <a:pt x="6119603" y="576713"/>
                </a:lnTo>
                <a:cubicBezTo>
                  <a:pt x="6130439" y="578985"/>
                  <a:pt x="6143265" y="576523"/>
                  <a:pt x="6157227" y="556264"/>
                </a:cubicBezTo>
                <a:cubicBezTo>
                  <a:pt x="6125082" y="512716"/>
                  <a:pt x="6081248" y="559672"/>
                  <a:pt x="6052349" y="491131"/>
                </a:cubicBezTo>
                <a:lnTo>
                  <a:pt x="6052348" y="491131"/>
                </a:lnTo>
                <a:cubicBezTo>
                  <a:pt x="6041633" y="494350"/>
                  <a:pt x="6029457" y="509118"/>
                  <a:pt x="6017808" y="519769"/>
                </a:cubicBezTo>
                <a:lnTo>
                  <a:pt x="6000981" y="530697"/>
                </a:lnTo>
                <a:lnTo>
                  <a:pt x="5986436" y="523698"/>
                </a:lnTo>
                <a:cubicBezTo>
                  <a:pt x="5993904" y="514231"/>
                  <a:pt x="5989033" y="503628"/>
                  <a:pt x="6000722" y="494918"/>
                </a:cubicBezTo>
                <a:cubicBezTo>
                  <a:pt x="5989682" y="475037"/>
                  <a:pt x="5974503" y="470303"/>
                  <a:pt x="5961718" y="474421"/>
                </a:cubicBezTo>
                <a:lnTo>
                  <a:pt x="5961718" y="474422"/>
                </a:lnTo>
                <a:close/>
                <a:moveTo>
                  <a:pt x="5650047" y="471062"/>
                </a:moveTo>
                <a:lnTo>
                  <a:pt x="5654552" y="481806"/>
                </a:lnTo>
                <a:lnTo>
                  <a:pt x="5647125" y="491130"/>
                </a:lnTo>
                <a:lnTo>
                  <a:pt x="5642377" y="480386"/>
                </a:lnTo>
                <a:close/>
                <a:moveTo>
                  <a:pt x="6871563" y="448720"/>
                </a:moveTo>
                <a:lnTo>
                  <a:pt x="6876230" y="459464"/>
                </a:lnTo>
                <a:lnTo>
                  <a:pt x="6868965" y="468788"/>
                </a:lnTo>
                <a:lnTo>
                  <a:pt x="6864299" y="457902"/>
                </a:lnTo>
                <a:close/>
                <a:moveTo>
                  <a:pt x="5852334" y="444553"/>
                </a:moveTo>
                <a:cubicBezTo>
                  <a:pt x="5846814" y="443796"/>
                  <a:pt x="5839346" y="463487"/>
                  <a:pt x="5849737" y="465002"/>
                </a:cubicBezTo>
                <a:lnTo>
                  <a:pt x="5849737" y="465001"/>
                </a:lnTo>
                <a:lnTo>
                  <a:pt x="5849738" y="465002"/>
                </a:lnTo>
                <a:cubicBezTo>
                  <a:pt x="5855258" y="465760"/>
                  <a:pt x="5862726" y="446068"/>
                  <a:pt x="5852335" y="444553"/>
                </a:cubicBezTo>
                <a:lnTo>
                  <a:pt x="5852334" y="444554"/>
                </a:lnTo>
                <a:close/>
                <a:moveTo>
                  <a:pt x="6813082" y="433214"/>
                </a:moveTo>
                <a:lnTo>
                  <a:pt x="6812143" y="435086"/>
                </a:lnTo>
                <a:lnTo>
                  <a:pt x="6813440" y="436316"/>
                </a:lnTo>
                <a:lnTo>
                  <a:pt x="6813440" y="436315"/>
                </a:lnTo>
                <a:lnTo>
                  <a:pt x="6813441" y="436316"/>
                </a:lnTo>
                <a:lnTo>
                  <a:pt x="6813083" y="433214"/>
                </a:lnTo>
                <a:lnTo>
                  <a:pt x="6813082" y="433216"/>
                </a:lnTo>
                <a:close/>
                <a:moveTo>
                  <a:pt x="2639240" y="427276"/>
                </a:moveTo>
                <a:cubicBezTo>
                  <a:pt x="2635952" y="428555"/>
                  <a:pt x="2634248" y="432436"/>
                  <a:pt x="2638144" y="439631"/>
                </a:cubicBezTo>
                <a:cubicBezTo>
                  <a:pt x="2640742" y="443039"/>
                  <a:pt x="2645612" y="444175"/>
                  <a:pt x="2648859" y="443039"/>
                </a:cubicBezTo>
                <a:cubicBezTo>
                  <a:pt x="2652106" y="441903"/>
                  <a:pt x="2653730" y="438116"/>
                  <a:pt x="2649833" y="430542"/>
                </a:cubicBezTo>
                <a:cubicBezTo>
                  <a:pt x="2647398" y="427324"/>
                  <a:pt x="2642527" y="425998"/>
                  <a:pt x="2639240" y="427276"/>
                </a:cubicBezTo>
                <a:close/>
                <a:moveTo>
                  <a:pt x="5963469" y="424788"/>
                </a:moveTo>
                <a:cubicBezTo>
                  <a:pt x="5959500" y="424347"/>
                  <a:pt x="5954249" y="424672"/>
                  <a:pt x="5947471" y="425998"/>
                </a:cubicBezTo>
                <a:cubicBezTo>
                  <a:pt x="5960459" y="430921"/>
                  <a:pt x="5933834" y="465381"/>
                  <a:pt x="5942600" y="466517"/>
                </a:cubicBezTo>
                <a:lnTo>
                  <a:pt x="5942601" y="466516"/>
                </a:lnTo>
                <a:lnTo>
                  <a:pt x="5942601" y="466517"/>
                </a:lnTo>
                <a:cubicBezTo>
                  <a:pt x="5956239" y="468505"/>
                  <a:pt x="5991256" y="427873"/>
                  <a:pt x="5963470" y="424788"/>
                </a:cubicBezTo>
                <a:close/>
                <a:moveTo>
                  <a:pt x="2476120" y="418803"/>
                </a:moveTo>
                <a:cubicBezTo>
                  <a:pt x="2494302" y="441145"/>
                  <a:pt x="2451767" y="454399"/>
                  <a:pt x="2447870" y="476741"/>
                </a:cubicBezTo>
                <a:cubicBezTo>
                  <a:pt x="2445273" y="491510"/>
                  <a:pt x="2460209" y="492267"/>
                  <a:pt x="2454040" y="508172"/>
                </a:cubicBezTo>
                <a:cubicBezTo>
                  <a:pt x="2446572" y="527106"/>
                  <a:pt x="2405984" y="534301"/>
                  <a:pt x="2437156" y="557779"/>
                </a:cubicBezTo>
                <a:cubicBezTo>
                  <a:pt x="2441052" y="561187"/>
                  <a:pt x="2444624" y="563838"/>
                  <a:pt x="2447870" y="564974"/>
                </a:cubicBezTo>
                <a:lnTo>
                  <a:pt x="2447871" y="564974"/>
                </a:lnTo>
                <a:lnTo>
                  <a:pt x="2451714" y="563784"/>
                </a:lnTo>
                <a:lnTo>
                  <a:pt x="2462573" y="560423"/>
                </a:lnTo>
                <a:cubicBezTo>
                  <a:pt x="2470792" y="551939"/>
                  <a:pt x="2476129" y="534531"/>
                  <a:pt x="2480289" y="520082"/>
                </a:cubicBezTo>
                <a:lnTo>
                  <a:pt x="2481305" y="516806"/>
                </a:lnTo>
                <a:lnTo>
                  <a:pt x="2481306" y="516806"/>
                </a:lnTo>
                <a:lnTo>
                  <a:pt x="2485861" y="502113"/>
                </a:lnTo>
                <a:cubicBezTo>
                  <a:pt x="2497226" y="473712"/>
                  <a:pt x="2535540" y="414259"/>
                  <a:pt x="2476121" y="418803"/>
                </a:cubicBezTo>
                <a:close/>
                <a:moveTo>
                  <a:pt x="5990656" y="410851"/>
                </a:moveTo>
                <a:cubicBezTo>
                  <a:pt x="5985136" y="410094"/>
                  <a:pt x="5977668" y="429785"/>
                  <a:pt x="5988383" y="431300"/>
                </a:cubicBezTo>
                <a:lnTo>
                  <a:pt x="5988383" y="431299"/>
                </a:lnTo>
                <a:lnTo>
                  <a:pt x="5988384" y="431300"/>
                </a:lnTo>
                <a:cubicBezTo>
                  <a:pt x="5993904" y="432057"/>
                  <a:pt x="6001047" y="412366"/>
                  <a:pt x="5990657" y="410851"/>
                </a:cubicBezTo>
                <a:lnTo>
                  <a:pt x="5990656" y="410852"/>
                </a:lnTo>
                <a:close/>
                <a:moveTo>
                  <a:pt x="5857854" y="404035"/>
                </a:moveTo>
                <a:cubicBezTo>
                  <a:pt x="5845840" y="415016"/>
                  <a:pt x="5827332" y="401384"/>
                  <a:pt x="5834801" y="421833"/>
                </a:cubicBezTo>
                <a:cubicBezTo>
                  <a:pt x="5837073" y="424862"/>
                  <a:pt x="5839996" y="425998"/>
                  <a:pt x="5843243" y="425998"/>
                </a:cubicBezTo>
                <a:lnTo>
                  <a:pt x="5843244" y="425998"/>
                </a:lnTo>
                <a:cubicBezTo>
                  <a:pt x="5852985" y="426755"/>
                  <a:pt x="5864024" y="416531"/>
                  <a:pt x="5857855" y="404035"/>
                </a:cubicBezTo>
                <a:close/>
                <a:moveTo>
                  <a:pt x="6738870" y="399127"/>
                </a:moveTo>
                <a:cubicBezTo>
                  <a:pt x="6730133" y="397181"/>
                  <a:pt x="6726464" y="406592"/>
                  <a:pt x="6721521" y="415423"/>
                </a:cubicBezTo>
                <a:cubicBezTo>
                  <a:pt x="6732849" y="424512"/>
                  <a:pt x="6737380" y="432981"/>
                  <a:pt x="6731819" y="441038"/>
                </a:cubicBezTo>
                <a:cubicBezTo>
                  <a:pt x="6730995" y="443723"/>
                  <a:pt x="6732025" y="444343"/>
                  <a:pt x="6734085" y="443723"/>
                </a:cubicBezTo>
                <a:lnTo>
                  <a:pt x="6734085" y="443722"/>
                </a:lnTo>
                <a:lnTo>
                  <a:pt x="6734086" y="443723"/>
                </a:lnTo>
                <a:cubicBezTo>
                  <a:pt x="6739853" y="441864"/>
                  <a:pt x="6753653" y="428024"/>
                  <a:pt x="6754477" y="418108"/>
                </a:cubicBezTo>
                <a:cubicBezTo>
                  <a:pt x="6742324" y="416869"/>
                  <a:pt x="6732850" y="420587"/>
                  <a:pt x="6749533" y="405301"/>
                </a:cubicBezTo>
                <a:cubicBezTo>
                  <a:pt x="6745259" y="401686"/>
                  <a:pt x="6741783" y="399775"/>
                  <a:pt x="6738871" y="399127"/>
                </a:cubicBezTo>
                <a:close/>
                <a:moveTo>
                  <a:pt x="5487373" y="397218"/>
                </a:moveTo>
                <a:cubicBezTo>
                  <a:pt x="5424382" y="384343"/>
                  <a:pt x="5421783" y="486587"/>
                  <a:pt x="5464644" y="493403"/>
                </a:cubicBezTo>
                <a:lnTo>
                  <a:pt x="5464645" y="493403"/>
                </a:lnTo>
                <a:cubicBezTo>
                  <a:pt x="5470815" y="494161"/>
                  <a:pt x="5477958" y="493403"/>
                  <a:pt x="5486075" y="489995"/>
                </a:cubicBezTo>
                <a:cubicBezTo>
                  <a:pt x="5444189" y="453642"/>
                  <a:pt x="5540625" y="435086"/>
                  <a:pt x="5487374" y="397218"/>
                </a:cubicBezTo>
                <a:close/>
                <a:moveTo>
                  <a:pt x="6746596" y="393646"/>
                </a:moveTo>
                <a:lnTo>
                  <a:pt x="6748708" y="396832"/>
                </a:lnTo>
                <a:lnTo>
                  <a:pt x="6748708" y="396830"/>
                </a:lnTo>
                <a:lnTo>
                  <a:pt x="6748709" y="396832"/>
                </a:lnTo>
                <a:lnTo>
                  <a:pt x="6748823" y="395956"/>
                </a:lnTo>
                <a:lnTo>
                  <a:pt x="6746597" y="393646"/>
                </a:lnTo>
                <a:lnTo>
                  <a:pt x="6746599" y="393649"/>
                </a:lnTo>
                <a:close/>
                <a:moveTo>
                  <a:pt x="6701748" y="372457"/>
                </a:moveTo>
                <a:cubicBezTo>
                  <a:pt x="6697216" y="370081"/>
                  <a:pt x="6696135" y="371011"/>
                  <a:pt x="6696804" y="373128"/>
                </a:cubicBezTo>
                <a:lnTo>
                  <a:pt x="6702366" y="380926"/>
                </a:lnTo>
                <a:lnTo>
                  <a:pt x="6689829" y="379067"/>
                </a:lnTo>
                <a:lnTo>
                  <a:pt x="6689828" y="379067"/>
                </a:lnTo>
                <a:lnTo>
                  <a:pt x="6689827" y="379067"/>
                </a:lnTo>
                <a:cubicBezTo>
                  <a:pt x="6685579" y="377982"/>
                  <a:pt x="6681460" y="378550"/>
                  <a:pt x="6678062" y="387123"/>
                </a:cubicBezTo>
                <a:cubicBezTo>
                  <a:pt x="6690420" y="396419"/>
                  <a:pt x="6680945" y="403649"/>
                  <a:pt x="6696805" y="413151"/>
                </a:cubicBezTo>
                <a:lnTo>
                  <a:pt x="6696805" y="413150"/>
                </a:lnTo>
                <a:lnTo>
                  <a:pt x="6696806" y="413151"/>
                </a:lnTo>
                <a:cubicBezTo>
                  <a:pt x="6698350" y="410259"/>
                  <a:pt x="6694694" y="401170"/>
                  <a:pt x="6693330" y="395360"/>
                </a:cubicBezTo>
                <a:lnTo>
                  <a:pt x="6693938" y="390290"/>
                </a:lnTo>
                <a:lnTo>
                  <a:pt x="6703602" y="397245"/>
                </a:lnTo>
                <a:lnTo>
                  <a:pt x="6703602" y="397244"/>
                </a:lnTo>
                <a:lnTo>
                  <a:pt x="6703603" y="397245"/>
                </a:lnTo>
                <a:cubicBezTo>
                  <a:pt x="6706692" y="389189"/>
                  <a:pt x="6705868" y="381133"/>
                  <a:pt x="6701749" y="372457"/>
                </a:cubicBezTo>
                <a:close/>
                <a:moveTo>
                  <a:pt x="6501731" y="369954"/>
                </a:moveTo>
                <a:lnTo>
                  <a:pt x="6506236" y="381030"/>
                </a:lnTo>
                <a:lnTo>
                  <a:pt x="6498809" y="390401"/>
                </a:lnTo>
                <a:lnTo>
                  <a:pt x="6494183" y="379467"/>
                </a:lnTo>
                <a:close/>
                <a:moveTo>
                  <a:pt x="6856841" y="360683"/>
                </a:moveTo>
                <a:cubicBezTo>
                  <a:pt x="6849426" y="361922"/>
                  <a:pt x="6848756" y="368377"/>
                  <a:pt x="6848396" y="373206"/>
                </a:cubicBezTo>
                <a:lnTo>
                  <a:pt x="6848221" y="374019"/>
                </a:lnTo>
                <a:lnTo>
                  <a:pt x="6854354" y="383586"/>
                </a:lnTo>
                <a:lnTo>
                  <a:pt x="6837469" y="390402"/>
                </a:lnTo>
                <a:lnTo>
                  <a:pt x="6833614" y="388155"/>
                </a:lnTo>
                <a:lnTo>
                  <a:pt x="6833613" y="388155"/>
                </a:lnTo>
                <a:lnTo>
                  <a:pt x="6832743" y="420381"/>
                </a:lnTo>
                <a:lnTo>
                  <a:pt x="6832744" y="420378"/>
                </a:lnTo>
                <a:lnTo>
                  <a:pt x="6832744" y="420381"/>
                </a:lnTo>
                <a:cubicBezTo>
                  <a:pt x="6834443" y="414958"/>
                  <a:pt x="6835820" y="411834"/>
                  <a:pt x="6837179" y="410204"/>
                </a:cubicBezTo>
                <a:lnTo>
                  <a:pt x="6841497" y="408994"/>
                </a:lnTo>
                <a:lnTo>
                  <a:pt x="6857047" y="414184"/>
                </a:lnTo>
                <a:lnTo>
                  <a:pt x="6857047" y="414183"/>
                </a:lnTo>
                <a:lnTo>
                  <a:pt x="6857048" y="414184"/>
                </a:lnTo>
                <a:cubicBezTo>
                  <a:pt x="6852723" y="395799"/>
                  <a:pt x="6858078" y="378447"/>
                  <a:pt x="6856842" y="360683"/>
                </a:cubicBezTo>
                <a:lnTo>
                  <a:pt x="6856841" y="360684"/>
                </a:lnTo>
                <a:close/>
                <a:moveTo>
                  <a:pt x="5379898" y="352534"/>
                </a:moveTo>
                <a:cubicBezTo>
                  <a:pt x="5367883" y="363516"/>
                  <a:pt x="5349375" y="349505"/>
                  <a:pt x="5357169" y="369953"/>
                </a:cubicBezTo>
                <a:cubicBezTo>
                  <a:pt x="5359442" y="372983"/>
                  <a:pt x="5362689" y="374498"/>
                  <a:pt x="5365935" y="374498"/>
                </a:cubicBezTo>
                <a:lnTo>
                  <a:pt x="5365936" y="374497"/>
                </a:lnTo>
                <a:lnTo>
                  <a:pt x="5365937" y="374498"/>
                </a:lnTo>
                <a:cubicBezTo>
                  <a:pt x="5375678" y="374876"/>
                  <a:pt x="5386068" y="365031"/>
                  <a:pt x="5379899" y="352534"/>
                </a:cubicBezTo>
                <a:close/>
                <a:moveTo>
                  <a:pt x="6695521" y="350297"/>
                </a:moveTo>
                <a:lnTo>
                  <a:pt x="6695775" y="351387"/>
                </a:lnTo>
                <a:lnTo>
                  <a:pt x="6695775" y="351385"/>
                </a:lnTo>
                <a:lnTo>
                  <a:pt x="6695776" y="351387"/>
                </a:lnTo>
                <a:lnTo>
                  <a:pt x="6696024" y="350550"/>
                </a:lnTo>
                <a:lnTo>
                  <a:pt x="6695522" y="350297"/>
                </a:lnTo>
                <a:close/>
                <a:moveTo>
                  <a:pt x="2794649" y="331328"/>
                </a:moveTo>
                <a:lnTo>
                  <a:pt x="2796541" y="342913"/>
                </a:lnTo>
                <a:cubicBezTo>
                  <a:pt x="2793263" y="351741"/>
                  <a:pt x="2782294" y="361658"/>
                  <a:pt x="2771955" y="365942"/>
                </a:cubicBezTo>
                <a:lnTo>
                  <a:pt x="2757959" y="367303"/>
                </a:lnTo>
                <a:lnTo>
                  <a:pt x="2752154" y="360581"/>
                </a:lnTo>
                <a:lnTo>
                  <a:pt x="2751465" y="346475"/>
                </a:lnTo>
                <a:lnTo>
                  <a:pt x="2757892" y="347570"/>
                </a:lnTo>
                <a:lnTo>
                  <a:pt x="2757893" y="347570"/>
                </a:lnTo>
                <a:cubicBezTo>
                  <a:pt x="2766000" y="345594"/>
                  <a:pt x="2779850" y="339286"/>
                  <a:pt x="2788039" y="335132"/>
                </a:cubicBezTo>
                <a:close/>
                <a:moveTo>
                  <a:pt x="6604181" y="325715"/>
                </a:moveTo>
                <a:lnTo>
                  <a:pt x="6607086" y="328577"/>
                </a:lnTo>
                <a:lnTo>
                  <a:pt x="6606788" y="334240"/>
                </a:lnTo>
                <a:lnTo>
                  <a:pt x="6615744" y="341385"/>
                </a:lnTo>
                <a:lnTo>
                  <a:pt x="6615744" y="341384"/>
                </a:lnTo>
                <a:lnTo>
                  <a:pt x="6615745" y="341385"/>
                </a:lnTo>
                <a:lnTo>
                  <a:pt x="6622900" y="327619"/>
                </a:lnTo>
                <a:lnTo>
                  <a:pt x="6604182" y="325715"/>
                </a:lnTo>
                <a:close/>
                <a:moveTo>
                  <a:pt x="5859153" y="311637"/>
                </a:moveTo>
                <a:cubicBezTo>
                  <a:pt x="5840970" y="319968"/>
                  <a:pt x="5825060" y="312015"/>
                  <a:pt x="5804604" y="335494"/>
                </a:cubicBezTo>
                <a:cubicBezTo>
                  <a:pt x="5806227" y="346854"/>
                  <a:pt x="5811747" y="352155"/>
                  <a:pt x="5818890" y="353670"/>
                </a:cubicBezTo>
                <a:lnTo>
                  <a:pt x="5818891" y="353670"/>
                </a:lnTo>
                <a:cubicBezTo>
                  <a:pt x="5839672" y="357457"/>
                  <a:pt x="5873765" y="324512"/>
                  <a:pt x="5859154" y="311637"/>
                </a:cubicBezTo>
                <a:close/>
                <a:moveTo>
                  <a:pt x="6695697" y="294407"/>
                </a:moveTo>
                <a:lnTo>
                  <a:pt x="6695169" y="295027"/>
                </a:lnTo>
                <a:lnTo>
                  <a:pt x="6695485" y="299099"/>
                </a:lnTo>
                <a:lnTo>
                  <a:pt x="6694490" y="306273"/>
                </a:lnTo>
                <a:lnTo>
                  <a:pt x="6694602" y="306714"/>
                </a:lnTo>
                <a:cubicBezTo>
                  <a:pt x="6697200" y="309743"/>
                  <a:pt x="6701745" y="311258"/>
                  <a:pt x="6704992" y="310122"/>
                </a:cubicBezTo>
                <a:lnTo>
                  <a:pt x="6704992" y="310121"/>
                </a:lnTo>
                <a:lnTo>
                  <a:pt x="6704993" y="310122"/>
                </a:lnTo>
                <a:cubicBezTo>
                  <a:pt x="6708240" y="308986"/>
                  <a:pt x="6710189" y="305199"/>
                  <a:pt x="6706292" y="298004"/>
                </a:cubicBezTo>
                <a:cubicBezTo>
                  <a:pt x="6703857" y="294785"/>
                  <a:pt x="6698986" y="293271"/>
                  <a:pt x="6695698" y="294407"/>
                </a:cubicBezTo>
                <a:close/>
                <a:moveTo>
                  <a:pt x="6042283" y="257865"/>
                </a:moveTo>
                <a:lnTo>
                  <a:pt x="6046909" y="268940"/>
                </a:lnTo>
                <a:lnTo>
                  <a:pt x="6039361" y="278312"/>
                </a:lnTo>
                <a:lnTo>
                  <a:pt x="6034856" y="267520"/>
                </a:lnTo>
                <a:close/>
                <a:moveTo>
                  <a:pt x="6704220" y="253680"/>
                </a:moveTo>
                <a:cubicBezTo>
                  <a:pt x="6700667" y="254919"/>
                  <a:pt x="6698774" y="257527"/>
                  <a:pt x="6698121" y="260642"/>
                </a:cubicBezTo>
                <a:lnTo>
                  <a:pt x="6698954" y="266878"/>
                </a:lnTo>
                <a:lnTo>
                  <a:pt x="6708528" y="278704"/>
                </a:lnTo>
                <a:lnTo>
                  <a:pt x="6714312" y="279088"/>
                </a:lnTo>
                <a:cubicBezTo>
                  <a:pt x="6716732" y="282031"/>
                  <a:pt x="6717002" y="283839"/>
                  <a:pt x="6715966" y="284849"/>
                </a:cubicBezTo>
                <a:lnTo>
                  <a:pt x="6713782" y="285195"/>
                </a:lnTo>
                <a:lnTo>
                  <a:pt x="6727312" y="301907"/>
                </a:lnTo>
                <a:lnTo>
                  <a:pt x="6737586" y="309660"/>
                </a:lnTo>
                <a:lnTo>
                  <a:pt x="6737586" y="309659"/>
                </a:lnTo>
                <a:lnTo>
                  <a:pt x="6737587" y="309660"/>
                </a:lnTo>
                <a:cubicBezTo>
                  <a:pt x="6749121" y="301191"/>
                  <a:pt x="6708752" y="288177"/>
                  <a:pt x="6730790" y="280328"/>
                </a:cubicBezTo>
                <a:cubicBezTo>
                  <a:pt x="6713695" y="264009"/>
                  <a:pt x="6714107" y="272065"/>
                  <a:pt x="6704221" y="253680"/>
                </a:cubicBezTo>
                <a:close/>
                <a:moveTo>
                  <a:pt x="5702648" y="249912"/>
                </a:moveTo>
                <a:cubicBezTo>
                  <a:pt x="5696804" y="249155"/>
                  <a:pt x="5689336" y="268846"/>
                  <a:pt x="5700051" y="269982"/>
                </a:cubicBezTo>
                <a:lnTo>
                  <a:pt x="5700051" y="269981"/>
                </a:lnTo>
                <a:lnTo>
                  <a:pt x="5700052" y="269982"/>
                </a:lnTo>
                <a:cubicBezTo>
                  <a:pt x="5705572" y="270739"/>
                  <a:pt x="5713040" y="251427"/>
                  <a:pt x="5702649" y="249912"/>
                </a:cubicBezTo>
                <a:lnTo>
                  <a:pt x="5702648" y="249913"/>
                </a:lnTo>
                <a:close/>
                <a:moveTo>
                  <a:pt x="6730652" y="226448"/>
                </a:moveTo>
                <a:lnTo>
                  <a:pt x="6722201" y="233249"/>
                </a:lnTo>
                <a:lnTo>
                  <a:pt x="6716432" y="229389"/>
                </a:lnTo>
                <a:lnTo>
                  <a:pt x="6716431" y="229389"/>
                </a:lnTo>
                <a:lnTo>
                  <a:pt x="6714724" y="233850"/>
                </a:lnTo>
                <a:lnTo>
                  <a:pt x="6714725" y="233850"/>
                </a:lnTo>
                <a:lnTo>
                  <a:pt x="6722885" y="233772"/>
                </a:lnTo>
                <a:lnTo>
                  <a:pt x="6731201" y="235089"/>
                </a:lnTo>
                <a:lnTo>
                  <a:pt x="6731202" y="235089"/>
                </a:lnTo>
                <a:lnTo>
                  <a:pt x="6730653" y="226448"/>
                </a:lnTo>
                <a:lnTo>
                  <a:pt x="6730652" y="226449"/>
                </a:lnTo>
                <a:close/>
                <a:moveTo>
                  <a:pt x="6730606" y="225808"/>
                </a:moveTo>
                <a:lnTo>
                  <a:pt x="6730612" y="225820"/>
                </a:lnTo>
                <a:lnTo>
                  <a:pt x="6730612" y="225817"/>
                </a:lnTo>
                <a:lnTo>
                  <a:pt x="6730613" y="225820"/>
                </a:lnTo>
                <a:lnTo>
                  <a:pt x="6730613" y="225813"/>
                </a:lnTo>
                <a:lnTo>
                  <a:pt x="6730607" y="225808"/>
                </a:lnTo>
                <a:lnTo>
                  <a:pt x="6730608" y="225809"/>
                </a:lnTo>
                <a:close/>
                <a:moveTo>
                  <a:pt x="6595340" y="225712"/>
                </a:moveTo>
                <a:cubicBezTo>
                  <a:pt x="6586883" y="223380"/>
                  <a:pt x="6576087" y="223688"/>
                  <a:pt x="6560826" y="227570"/>
                </a:cubicBezTo>
                <a:cubicBezTo>
                  <a:pt x="6566184" y="255402"/>
                  <a:pt x="6594919" y="279188"/>
                  <a:pt x="6616075" y="291099"/>
                </a:cubicBezTo>
                <a:lnTo>
                  <a:pt x="6631893" y="298031"/>
                </a:lnTo>
                <a:lnTo>
                  <a:pt x="6631893" y="298030"/>
                </a:lnTo>
                <a:lnTo>
                  <a:pt x="6631894" y="298031"/>
                </a:lnTo>
                <a:lnTo>
                  <a:pt x="6646772" y="275593"/>
                </a:lnTo>
                <a:lnTo>
                  <a:pt x="6646929" y="275067"/>
                </a:lnTo>
                <a:lnTo>
                  <a:pt x="6635026" y="263888"/>
                </a:lnTo>
                <a:lnTo>
                  <a:pt x="6632729" y="260993"/>
                </a:lnTo>
                <a:lnTo>
                  <a:pt x="6632728" y="260994"/>
                </a:lnTo>
                <a:lnTo>
                  <a:pt x="6632728" y="260993"/>
                </a:lnTo>
                <a:lnTo>
                  <a:pt x="6624684" y="273094"/>
                </a:lnTo>
                <a:lnTo>
                  <a:pt x="6619155" y="285903"/>
                </a:lnTo>
                <a:lnTo>
                  <a:pt x="6614866" y="272310"/>
                </a:lnTo>
                <a:cubicBezTo>
                  <a:pt x="6615416" y="267920"/>
                  <a:pt x="6617598" y="263647"/>
                  <a:pt x="6620366" y="259412"/>
                </a:cubicBezTo>
                <a:lnTo>
                  <a:pt x="6625619" y="252032"/>
                </a:lnTo>
                <a:lnTo>
                  <a:pt x="6615823" y="239687"/>
                </a:lnTo>
                <a:cubicBezTo>
                  <a:pt x="6609917" y="233013"/>
                  <a:pt x="6603799" y="228043"/>
                  <a:pt x="6595342" y="225712"/>
                </a:cubicBezTo>
                <a:close/>
                <a:moveTo>
                  <a:pt x="6245544" y="212044"/>
                </a:moveTo>
                <a:lnTo>
                  <a:pt x="6248020" y="225262"/>
                </a:lnTo>
                <a:cubicBezTo>
                  <a:pt x="6247837" y="238149"/>
                  <a:pt x="6241810" y="250290"/>
                  <a:pt x="6249116" y="263923"/>
                </a:cubicBezTo>
                <a:lnTo>
                  <a:pt x="6238725" y="266952"/>
                </a:lnTo>
                <a:lnTo>
                  <a:pt x="6226778" y="259225"/>
                </a:lnTo>
                <a:cubicBezTo>
                  <a:pt x="6221756" y="250018"/>
                  <a:pt x="6222679" y="234516"/>
                  <a:pt x="6229914" y="223605"/>
                </a:cubicBezTo>
                <a:close/>
                <a:moveTo>
                  <a:pt x="6316327" y="210909"/>
                </a:moveTo>
                <a:lnTo>
                  <a:pt x="6311737" y="231700"/>
                </a:lnTo>
                <a:cubicBezTo>
                  <a:pt x="6306450" y="245356"/>
                  <a:pt x="6297085" y="257734"/>
                  <a:pt x="6285872" y="263627"/>
                </a:cubicBezTo>
                <a:lnTo>
                  <a:pt x="6267949" y="266952"/>
                </a:lnTo>
                <a:lnTo>
                  <a:pt x="6265098" y="251006"/>
                </a:lnTo>
                <a:cubicBezTo>
                  <a:pt x="6270395" y="241314"/>
                  <a:pt x="6287502" y="233161"/>
                  <a:pt x="6300916" y="224511"/>
                </a:cubicBezTo>
                <a:close/>
                <a:moveTo>
                  <a:pt x="6827388" y="210302"/>
                </a:moveTo>
                <a:lnTo>
                  <a:pt x="6833457" y="223279"/>
                </a:lnTo>
                <a:cubicBezTo>
                  <a:pt x="6835511" y="226574"/>
                  <a:pt x="6837506" y="229060"/>
                  <a:pt x="6839179" y="231396"/>
                </a:cubicBezTo>
                <a:lnTo>
                  <a:pt x="6843247" y="248928"/>
                </a:lnTo>
                <a:lnTo>
                  <a:pt x="6832538" y="245443"/>
                </a:lnTo>
                <a:cubicBezTo>
                  <a:pt x="6829037" y="245159"/>
                  <a:pt x="6825535" y="245004"/>
                  <a:pt x="6821828" y="242732"/>
                </a:cubicBezTo>
                <a:cubicBezTo>
                  <a:pt x="6830478" y="235295"/>
                  <a:pt x="6823604" y="226465"/>
                  <a:pt x="6823884" y="218244"/>
                </a:cubicBezTo>
                <a:close/>
                <a:moveTo>
                  <a:pt x="6704632" y="208442"/>
                </a:moveTo>
                <a:cubicBezTo>
                  <a:pt x="6701285" y="210197"/>
                  <a:pt x="6701092" y="212224"/>
                  <a:pt x="6702472" y="214387"/>
                </a:cubicBezTo>
                <a:lnTo>
                  <a:pt x="6706006" y="217666"/>
                </a:lnTo>
                <a:lnTo>
                  <a:pt x="6706005" y="217664"/>
                </a:lnTo>
                <a:lnTo>
                  <a:pt x="6706007" y="217666"/>
                </a:lnTo>
                <a:lnTo>
                  <a:pt x="6704851" y="212801"/>
                </a:lnTo>
                <a:lnTo>
                  <a:pt x="6706054" y="209303"/>
                </a:lnTo>
                <a:lnTo>
                  <a:pt x="6704633" y="208442"/>
                </a:lnTo>
                <a:close/>
                <a:moveTo>
                  <a:pt x="6662614" y="196668"/>
                </a:moveTo>
                <a:cubicBezTo>
                  <a:pt x="6656538" y="196461"/>
                  <a:pt x="6652933" y="198010"/>
                  <a:pt x="6650748" y="200650"/>
                </a:cubicBezTo>
                <a:lnTo>
                  <a:pt x="6649479" y="204639"/>
                </a:lnTo>
                <a:lnTo>
                  <a:pt x="6651894" y="206156"/>
                </a:lnTo>
                <a:lnTo>
                  <a:pt x="6651894" y="206155"/>
                </a:lnTo>
                <a:lnTo>
                  <a:pt x="6651895" y="206156"/>
                </a:lnTo>
                <a:lnTo>
                  <a:pt x="6661762" y="202173"/>
                </a:lnTo>
                <a:lnTo>
                  <a:pt x="6662615" y="196668"/>
                </a:lnTo>
                <a:close/>
                <a:moveTo>
                  <a:pt x="6227686" y="173797"/>
                </a:moveTo>
                <a:cubicBezTo>
                  <a:pt x="6210395" y="205038"/>
                  <a:pt x="6171005" y="233510"/>
                  <a:pt x="6142665" y="263367"/>
                </a:cubicBezTo>
                <a:lnTo>
                  <a:pt x="6119237" y="293838"/>
                </a:lnTo>
                <a:lnTo>
                  <a:pt x="6115061" y="275177"/>
                </a:lnTo>
                <a:cubicBezTo>
                  <a:pt x="6116903" y="257320"/>
                  <a:pt x="6133767" y="241486"/>
                  <a:pt x="6138395" y="224162"/>
                </a:cubicBezTo>
                <a:cubicBezTo>
                  <a:pt x="6121510" y="223404"/>
                  <a:pt x="6104869" y="219807"/>
                  <a:pt x="6087457" y="221653"/>
                </a:cubicBezTo>
                <a:lnTo>
                  <a:pt x="6087456" y="221653"/>
                </a:lnTo>
                <a:cubicBezTo>
                  <a:pt x="6070044" y="223499"/>
                  <a:pt x="6051861" y="230788"/>
                  <a:pt x="6031892" y="251805"/>
                </a:cubicBezTo>
                <a:cubicBezTo>
                  <a:pt x="6015982" y="289295"/>
                  <a:pt x="6042283" y="306714"/>
                  <a:pt x="6073454" y="329056"/>
                </a:cubicBezTo>
                <a:lnTo>
                  <a:pt x="6073454" y="329055"/>
                </a:lnTo>
                <a:lnTo>
                  <a:pt x="6073455" y="329056"/>
                </a:lnTo>
                <a:cubicBezTo>
                  <a:pt x="6102190" y="324512"/>
                  <a:pt x="6099146" y="316772"/>
                  <a:pt x="6115143" y="306956"/>
                </a:cubicBezTo>
                <a:lnTo>
                  <a:pt x="6139368" y="296490"/>
                </a:lnTo>
                <a:lnTo>
                  <a:pt x="6149985" y="304205"/>
                </a:lnTo>
                <a:cubicBezTo>
                  <a:pt x="6153677" y="305643"/>
                  <a:pt x="6157505" y="306075"/>
                  <a:pt x="6161417" y="305886"/>
                </a:cubicBezTo>
                <a:lnTo>
                  <a:pt x="6161418" y="305886"/>
                </a:lnTo>
                <a:cubicBezTo>
                  <a:pt x="6169241" y="305507"/>
                  <a:pt x="6177399" y="302643"/>
                  <a:pt x="6185476" y="300371"/>
                </a:cubicBezTo>
                <a:lnTo>
                  <a:pt x="6209046" y="298407"/>
                </a:lnTo>
                <a:lnTo>
                  <a:pt x="6219868" y="304524"/>
                </a:lnTo>
                <a:cubicBezTo>
                  <a:pt x="6223317" y="307737"/>
                  <a:pt x="6226590" y="312252"/>
                  <a:pt x="6229634" y="318453"/>
                </a:cubicBezTo>
                <a:lnTo>
                  <a:pt x="6229634" y="318452"/>
                </a:lnTo>
                <a:lnTo>
                  <a:pt x="6229635" y="318453"/>
                </a:lnTo>
                <a:cubicBezTo>
                  <a:pt x="6236859" y="308986"/>
                  <a:pt x="6243556" y="303661"/>
                  <a:pt x="6249933" y="300815"/>
                </a:cubicBezTo>
                <a:lnTo>
                  <a:pt x="6268314" y="298051"/>
                </a:lnTo>
                <a:lnTo>
                  <a:pt x="6286025" y="300187"/>
                </a:lnTo>
                <a:lnTo>
                  <a:pt x="6286026" y="300187"/>
                </a:lnTo>
                <a:lnTo>
                  <a:pt x="6304315" y="297247"/>
                </a:lnTo>
                <a:lnTo>
                  <a:pt x="6306374" y="306625"/>
                </a:lnTo>
                <a:cubicBezTo>
                  <a:pt x="6305714" y="309755"/>
                  <a:pt x="6303868" y="312702"/>
                  <a:pt x="6301311" y="314903"/>
                </a:cubicBezTo>
                <a:lnTo>
                  <a:pt x="6291986" y="318707"/>
                </a:lnTo>
                <a:lnTo>
                  <a:pt x="6281262" y="314666"/>
                </a:lnTo>
                <a:lnTo>
                  <a:pt x="6281261" y="314666"/>
                </a:lnTo>
                <a:cubicBezTo>
                  <a:pt x="6269896" y="371468"/>
                  <a:pt x="6319251" y="390024"/>
                  <a:pt x="6358214" y="438116"/>
                </a:cubicBezTo>
                <a:lnTo>
                  <a:pt x="6345207" y="439772"/>
                </a:lnTo>
                <a:lnTo>
                  <a:pt x="6333051" y="434045"/>
                </a:lnTo>
                <a:cubicBezTo>
                  <a:pt x="6325096" y="428932"/>
                  <a:pt x="6317303" y="422400"/>
                  <a:pt x="6308861" y="421454"/>
                </a:cubicBezTo>
                <a:cubicBezTo>
                  <a:pt x="6258208" y="414638"/>
                  <a:pt x="6208529" y="401005"/>
                  <a:pt x="6158201" y="391538"/>
                </a:cubicBezTo>
                <a:cubicBezTo>
                  <a:pt x="6149759" y="376391"/>
                  <a:pt x="6166643" y="365031"/>
                  <a:pt x="6183852" y="353670"/>
                </a:cubicBezTo>
                <a:cubicBezTo>
                  <a:pt x="6172163" y="337387"/>
                  <a:pt x="6158851" y="332464"/>
                  <a:pt x="6145863" y="327920"/>
                </a:cubicBezTo>
                <a:lnTo>
                  <a:pt x="6145862" y="327920"/>
                </a:lnTo>
                <a:cubicBezTo>
                  <a:pt x="6085143" y="351019"/>
                  <a:pt x="6173461" y="393432"/>
                  <a:pt x="6123782" y="418046"/>
                </a:cubicBezTo>
                <a:cubicBezTo>
                  <a:pt x="6143913" y="447583"/>
                  <a:pt x="6166318" y="460837"/>
                  <a:pt x="6190670" y="457807"/>
                </a:cubicBezTo>
                <a:cubicBezTo>
                  <a:pt x="6174110" y="482800"/>
                  <a:pt x="6250415" y="520289"/>
                  <a:pt x="6200411" y="541117"/>
                </a:cubicBezTo>
                <a:cubicBezTo>
                  <a:pt x="6206418" y="547744"/>
                  <a:pt x="6212506" y="553897"/>
                  <a:pt x="6219121" y="555980"/>
                </a:cubicBezTo>
                <a:lnTo>
                  <a:pt x="6219122" y="555980"/>
                </a:lnTo>
                <a:cubicBezTo>
                  <a:pt x="6222430" y="557021"/>
                  <a:pt x="6225870" y="557045"/>
                  <a:pt x="6229497" y="555601"/>
                </a:cubicBezTo>
                <a:lnTo>
                  <a:pt x="6240998" y="546418"/>
                </a:lnTo>
                <a:lnTo>
                  <a:pt x="6257268" y="584132"/>
                </a:lnTo>
                <a:cubicBezTo>
                  <a:pt x="6271195" y="618036"/>
                  <a:pt x="6281423" y="642035"/>
                  <a:pt x="6317952" y="669868"/>
                </a:cubicBezTo>
                <a:lnTo>
                  <a:pt x="6302159" y="671660"/>
                </a:lnTo>
                <a:lnTo>
                  <a:pt x="6287797" y="662625"/>
                </a:lnTo>
                <a:cubicBezTo>
                  <a:pt x="6283068" y="659194"/>
                  <a:pt x="6278309" y="656034"/>
                  <a:pt x="6273251" y="655224"/>
                </a:cubicBezTo>
                <a:lnTo>
                  <a:pt x="6273250" y="655224"/>
                </a:lnTo>
                <a:cubicBezTo>
                  <a:pt x="6268192" y="654413"/>
                  <a:pt x="6262834" y="655951"/>
                  <a:pt x="6256909" y="661916"/>
                </a:cubicBezTo>
                <a:cubicBezTo>
                  <a:pt x="6254960" y="692588"/>
                  <a:pt x="6272372" y="725818"/>
                  <a:pt x="6262159" y="755532"/>
                </a:cubicBezTo>
                <a:lnTo>
                  <a:pt x="6240998" y="783850"/>
                </a:lnTo>
                <a:lnTo>
                  <a:pt x="6209848" y="762775"/>
                </a:lnTo>
                <a:cubicBezTo>
                  <a:pt x="6188114" y="738740"/>
                  <a:pt x="6189941" y="706505"/>
                  <a:pt x="6173137" y="672140"/>
                </a:cubicBezTo>
                <a:cubicBezTo>
                  <a:pt x="6141804" y="649419"/>
                  <a:pt x="6108685" y="640804"/>
                  <a:pt x="6074672" y="638863"/>
                </a:cubicBezTo>
                <a:lnTo>
                  <a:pt x="6074671" y="638863"/>
                </a:lnTo>
                <a:cubicBezTo>
                  <a:pt x="6040659" y="636923"/>
                  <a:pt x="6005754" y="641656"/>
                  <a:pt x="5970849" y="645633"/>
                </a:cubicBezTo>
                <a:cubicBezTo>
                  <a:pt x="5950718" y="660022"/>
                  <a:pt x="5947796" y="676684"/>
                  <a:pt x="5953965" y="694482"/>
                </a:cubicBezTo>
                <a:lnTo>
                  <a:pt x="5940952" y="695825"/>
                </a:lnTo>
                <a:lnTo>
                  <a:pt x="5929248" y="686766"/>
                </a:lnTo>
                <a:cubicBezTo>
                  <a:pt x="5921739" y="678388"/>
                  <a:pt x="5914677" y="666460"/>
                  <a:pt x="5907209" y="657750"/>
                </a:cubicBezTo>
                <a:cubicBezTo>
                  <a:pt x="5903393" y="654342"/>
                  <a:pt x="5899274" y="653040"/>
                  <a:pt x="5894982" y="652963"/>
                </a:cubicBezTo>
                <a:lnTo>
                  <a:pt x="5894981" y="652963"/>
                </a:lnTo>
                <a:cubicBezTo>
                  <a:pt x="5886396" y="652810"/>
                  <a:pt x="5877122" y="657555"/>
                  <a:pt x="5868214" y="660146"/>
                </a:cubicBezTo>
                <a:lnTo>
                  <a:pt x="5855258" y="661537"/>
                </a:lnTo>
                <a:lnTo>
                  <a:pt x="5857835" y="638822"/>
                </a:lnTo>
                <a:cubicBezTo>
                  <a:pt x="5870680" y="625633"/>
                  <a:pt x="5908913" y="634650"/>
                  <a:pt x="5923769" y="608522"/>
                </a:cubicBezTo>
                <a:cubicBezTo>
                  <a:pt x="5881883" y="585801"/>
                  <a:pt x="5838049" y="528999"/>
                  <a:pt x="5826684" y="482421"/>
                </a:cubicBezTo>
                <a:cubicBezTo>
                  <a:pt x="5820271" y="474184"/>
                  <a:pt x="5813473" y="471131"/>
                  <a:pt x="5806613" y="471256"/>
                </a:cubicBezTo>
                <a:lnTo>
                  <a:pt x="5806612" y="471256"/>
                </a:lnTo>
                <a:cubicBezTo>
                  <a:pt x="5792894" y="471504"/>
                  <a:pt x="5778931" y="484462"/>
                  <a:pt x="5767323" y="494083"/>
                </a:cubicBezTo>
                <a:lnTo>
                  <a:pt x="5752002" y="504006"/>
                </a:lnTo>
                <a:lnTo>
                  <a:pt x="5733576" y="501213"/>
                </a:lnTo>
                <a:cubicBezTo>
                  <a:pt x="5725784" y="499368"/>
                  <a:pt x="5717423" y="497569"/>
                  <a:pt x="5711741" y="498705"/>
                </a:cubicBezTo>
                <a:lnTo>
                  <a:pt x="5711740" y="498705"/>
                </a:lnTo>
                <a:cubicBezTo>
                  <a:pt x="5714987" y="498137"/>
                  <a:pt x="5713444" y="505710"/>
                  <a:pt x="5709304" y="509260"/>
                </a:cubicBezTo>
                <a:lnTo>
                  <a:pt x="5701421" y="510047"/>
                </a:lnTo>
                <a:lnTo>
                  <a:pt x="5691285" y="495675"/>
                </a:lnTo>
                <a:cubicBezTo>
                  <a:pt x="5707844" y="440388"/>
                  <a:pt x="5779603" y="487723"/>
                  <a:pt x="5794214" y="416531"/>
                </a:cubicBezTo>
                <a:cubicBezTo>
                  <a:pt x="5786177" y="410851"/>
                  <a:pt x="5778567" y="409336"/>
                  <a:pt x="5771226" y="410395"/>
                </a:cubicBezTo>
                <a:lnTo>
                  <a:pt x="5771225" y="410395"/>
                </a:lnTo>
                <a:cubicBezTo>
                  <a:pt x="5756543" y="412513"/>
                  <a:pt x="5742936" y="424927"/>
                  <a:pt x="5729146" y="434903"/>
                </a:cubicBezTo>
                <a:lnTo>
                  <a:pt x="5708168" y="446446"/>
                </a:lnTo>
                <a:lnTo>
                  <a:pt x="5694328" y="439299"/>
                </a:lnTo>
                <a:cubicBezTo>
                  <a:pt x="5688443" y="435465"/>
                  <a:pt x="5682355" y="431678"/>
                  <a:pt x="5679271" y="432436"/>
                </a:cubicBezTo>
                <a:lnTo>
                  <a:pt x="5679270" y="432436"/>
                </a:lnTo>
                <a:cubicBezTo>
                  <a:pt x="5664171" y="435276"/>
                  <a:pt x="5653862" y="446447"/>
                  <a:pt x="5644161" y="455393"/>
                </a:cubicBezTo>
                <a:lnTo>
                  <a:pt x="5629545" y="465824"/>
                </a:lnTo>
                <a:lnTo>
                  <a:pt x="5612708" y="465002"/>
                </a:lnTo>
                <a:cubicBezTo>
                  <a:pt x="5621475" y="411230"/>
                  <a:pt x="5672452" y="395325"/>
                  <a:pt x="5695506" y="383207"/>
                </a:cubicBezTo>
                <a:cubicBezTo>
                  <a:pt x="5695181" y="383207"/>
                  <a:pt x="5692989" y="379515"/>
                  <a:pt x="5692340" y="375113"/>
                </a:cubicBezTo>
                <a:lnTo>
                  <a:pt x="5698427" y="362759"/>
                </a:lnTo>
                <a:lnTo>
                  <a:pt x="5707396" y="369480"/>
                </a:lnTo>
                <a:cubicBezTo>
                  <a:pt x="5709446" y="370852"/>
                  <a:pt x="5711587" y="371775"/>
                  <a:pt x="5713540" y="371385"/>
                </a:cubicBezTo>
                <a:lnTo>
                  <a:pt x="5713541" y="371385"/>
                </a:lnTo>
                <a:cubicBezTo>
                  <a:pt x="5715494" y="370994"/>
                  <a:pt x="5717260" y="369290"/>
                  <a:pt x="5718559" y="365409"/>
                </a:cubicBezTo>
                <a:cubicBezTo>
                  <a:pt x="5702000" y="333979"/>
                  <a:pt x="5678297" y="356700"/>
                  <a:pt x="5662711" y="316938"/>
                </a:cubicBezTo>
                <a:lnTo>
                  <a:pt x="5662710" y="316938"/>
                </a:lnTo>
                <a:cubicBezTo>
                  <a:pt x="5614654" y="370332"/>
                  <a:pt x="5579912" y="320725"/>
                  <a:pt x="5530883" y="382071"/>
                </a:cubicBezTo>
                <a:cubicBezTo>
                  <a:pt x="5514323" y="414638"/>
                  <a:pt x="5515947" y="449098"/>
                  <a:pt x="5537701" y="486208"/>
                </a:cubicBezTo>
                <a:cubicBezTo>
                  <a:pt x="5544114" y="493024"/>
                  <a:pt x="5547807" y="494491"/>
                  <a:pt x="5550339" y="492793"/>
                </a:cubicBezTo>
                <a:lnTo>
                  <a:pt x="5550340" y="492793"/>
                </a:lnTo>
                <a:cubicBezTo>
                  <a:pt x="5555403" y="489397"/>
                  <a:pt x="5555819" y="473338"/>
                  <a:pt x="5564049" y="462085"/>
                </a:cubicBezTo>
                <a:lnTo>
                  <a:pt x="5583809" y="450991"/>
                </a:lnTo>
                <a:lnTo>
                  <a:pt x="5592905" y="465014"/>
                </a:lnTo>
                <a:cubicBezTo>
                  <a:pt x="5596451" y="478398"/>
                  <a:pt x="5586162" y="490184"/>
                  <a:pt x="5587380" y="503249"/>
                </a:cubicBezTo>
                <a:cubicBezTo>
                  <a:pt x="5593387" y="507035"/>
                  <a:pt x="5600205" y="508077"/>
                  <a:pt x="5607187" y="508266"/>
                </a:cubicBezTo>
                <a:lnTo>
                  <a:pt x="5607188" y="508266"/>
                </a:lnTo>
                <a:lnTo>
                  <a:pt x="5627968" y="508172"/>
                </a:lnTo>
                <a:lnTo>
                  <a:pt x="5653172" y="512527"/>
                </a:lnTo>
                <a:lnTo>
                  <a:pt x="5653173" y="512526"/>
                </a:lnTo>
                <a:lnTo>
                  <a:pt x="5653173" y="512527"/>
                </a:lnTo>
                <a:cubicBezTo>
                  <a:pt x="5657293" y="512952"/>
                  <a:pt x="5661463" y="512858"/>
                  <a:pt x="5665821" y="511686"/>
                </a:cubicBezTo>
                <a:lnTo>
                  <a:pt x="5679595" y="504385"/>
                </a:lnTo>
                <a:lnTo>
                  <a:pt x="5684307" y="512142"/>
                </a:lnTo>
                <a:cubicBezTo>
                  <a:pt x="5682557" y="520147"/>
                  <a:pt x="5665145" y="528525"/>
                  <a:pt x="5665633" y="533922"/>
                </a:cubicBezTo>
                <a:cubicBezTo>
                  <a:pt x="5668230" y="568003"/>
                  <a:pt x="5711415" y="578606"/>
                  <a:pt x="5657840" y="594511"/>
                </a:cubicBezTo>
                <a:cubicBezTo>
                  <a:pt x="5694531" y="655100"/>
                  <a:pt x="5747781" y="589967"/>
                  <a:pt x="5783173" y="662294"/>
                </a:cubicBezTo>
                <a:cubicBezTo>
                  <a:pt x="5781955" y="672234"/>
                  <a:pt x="5778688" y="677938"/>
                  <a:pt x="5774279" y="681092"/>
                </a:cubicBezTo>
                <a:lnTo>
                  <a:pt x="5758537" y="684589"/>
                </a:lnTo>
                <a:lnTo>
                  <a:pt x="5741394" y="682903"/>
                </a:lnTo>
                <a:lnTo>
                  <a:pt x="5741393" y="682903"/>
                </a:lnTo>
                <a:cubicBezTo>
                  <a:pt x="5736051" y="682601"/>
                  <a:pt x="5731383" y="683122"/>
                  <a:pt x="5728299" y="686151"/>
                </a:cubicBezTo>
                <a:cubicBezTo>
                  <a:pt x="5717097" y="697512"/>
                  <a:pt x="5732195" y="720162"/>
                  <a:pt x="5721541" y="734131"/>
                </a:cubicBezTo>
                <a:lnTo>
                  <a:pt x="5700376" y="744467"/>
                </a:lnTo>
                <a:lnTo>
                  <a:pt x="5698174" y="736451"/>
                </a:lnTo>
                <a:cubicBezTo>
                  <a:pt x="5699362" y="728871"/>
                  <a:pt x="5709224" y="722410"/>
                  <a:pt x="5714338" y="715310"/>
                </a:cubicBezTo>
                <a:cubicBezTo>
                  <a:pt x="5706545" y="696754"/>
                  <a:pt x="5696317" y="695713"/>
                  <a:pt x="5685562" y="698837"/>
                </a:cubicBezTo>
                <a:lnTo>
                  <a:pt x="5685560" y="698837"/>
                </a:lnTo>
                <a:cubicBezTo>
                  <a:pt x="5680183" y="700399"/>
                  <a:pt x="5674673" y="703002"/>
                  <a:pt x="5669270" y="704978"/>
                </a:cubicBezTo>
                <a:lnTo>
                  <a:pt x="5653620" y="707357"/>
                </a:lnTo>
                <a:lnTo>
                  <a:pt x="5658942" y="687506"/>
                </a:lnTo>
                <a:cubicBezTo>
                  <a:pt x="5667480" y="668069"/>
                  <a:pt x="5681543" y="649324"/>
                  <a:pt x="5664010" y="626320"/>
                </a:cubicBezTo>
                <a:cubicBezTo>
                  <a:pt x="5626345" y="600570"/>
                  <a:pt x="5586732" y="588073"/>
                  <a:pt x="5550690" y="549826"/>
                </a:cubicBezTo>
                <a:lnTo>
                  <a:pt x="5550689" y="549826"/>
                </a:lnTo>
                <a:lnTo>
                  <a:pt x="5533642" y="559956"/>
                </a:lnTo>
                <a:lnTo>
                  <a:pt x="5518545" y="555885"/>
                </a:lnTo>
                <a:lnTo>
                  <a:pt x="5518544" y="555885"/>
                </a:lnTo>
                <a:cubicBezTo>
                  <a:pt x="5496139" y="573305"/>
                  <a:pt x="5526662" y="597540"/>
                  <a:pt x="5491918" y="613445"/>
                </a:cubicBezTo>
                <a:cubicBezTo>
                  <a:pt x="5505799" y="609752"/>
                  <a:pt x="5537396" y="654200"/>
                  <a:pt x="5547396" y="656845"/>
                </a:cubicBezTo>
                <a:lnTo>
                  <a:pt x="5547397" y="656844"/>
                </a:lnTo>
                <a:lnTo>
                  <a:pt x="5547397" y="656845"/>
                </a:lnTo>
                <a:cubicBezTo>
                  <a:pt x="5550731" y="657726"/>
                  <a:pt x="5551664" y="653963"/>
                  <a:pt x="5548742" y="642224"/>
                </a:cubicBezTo>
                <a:lnTo>
                  <a:pt x="5564227" y="639195"/>
                </a:lnTo>
                <a:lnTo>
                  <a:pt x="5574306" y="645821"/>
                </a:lnTo>
                <a:cubicBezTo>
                  <a:pt x="5584889" y="659454"/>
                  <a:pt x="5585549" y="688991"/>
                  <a:pt x="5594265" y="695050"/>
                </a:cubicBezTo>
                <a:lnTo>
                  <a:pt x="5594266" y="695050"/>
                </a:lnTo>
                <a:cubicBezTo>
                  <a:pt x="5596445" y="696565"/>
                  <a:pt x="5599127" y="696612"/>
                  <a:pt x="5602594" y="694577"/>
                </a:cubicBezTo>
                <a:lnTo>
                  <a:pt x="5615629" y="681608"/>
                </a:lnTo>
                <a:lnTo>
                  <a:pt x="5616872" y="692050"/>
                </a:lnTo>
                <a:cubicBezTo>
                  <a:pt x="5613660" y="701937"/>
                  <a:pt x="5598988" y="710386"/>
                  <a:pt x="5589977" y="719475"/>
                </a:cubicBezTo>
                <a:cubicBezTo>
                  <a:pt x="5600693" y="740681"/>
                  <a:pt x="5616278" y="730836"/>
                  <a:pt x="5627968" y="744847"/>
                </a:cubicBezTo>
                <a:cubicBezTo>
                  <a:pt x="5638439" y="757627"/>
                  <a:pt x="5637769" y="785957"/>
                  <a:pt x="5653080" y="789099"/>
                </a:cubicBezTo>
                <a:lnTo>
                  <a:pt x="5653081" y="789099"/>
                </a:lnTo>
                <a:lnTo>
                  <a:pt x="5653082" y="789099"/>
                </a:lnTo>
                <a:cubicBezTo>
                  <a:pt x="5658185" y="790146"/>
                  <a:pt x="5665065" y="788395"/>
                  <a:pt x="5674725" y="782336"/>
                </a:cubicBezTo>
                <a:cubicBezTo>
                  <a:pt x="5689823" y="772964"/>
                  <a:pt x="5689032" y="763591"/>
                  <a:pt x="5693445" y="754059"/>
                </a:cubicBezTo>
                <a:lnTo>
                  <a:pt x="5700375" y="744469"/>
                </a:lnTo>
                <a:lnTo>
                  <a:pt x="5725864" y="786501"/>
                </a:lnTo>
                <a:cubicBezTo>
                  <a:pt x="5734712" y="798051"/>
                  <a:pt x="5741936" y="808465"/>
                  <a:pt x="5741612" y="821719"/>
                </a:cubicBezTo>
                <a:lnTo>
                  <a:pt x="5736594" y="825920"/>
                </a:lnTo>
                <a:lnTo>
                  <a:pt x="5725824" y="820962"/>
                </a:lnTo>
                <a:cubicBezTo>
                  <a:pt x="5718153" y="815944"/>
                  <a:pt x="5710929" y="808844"/>
                  <a:pt x="5712715" y="807708"/>
                </a:cubicBezTo>
                <a:lnTo>
                  <a:pt x="5712714" y="807709"/>
                </a:lnTo>
                <a:lnTo>
                  <a:pt x="5712714" y="807708"/>
                </a:lnTo>
                <a:cubicBezTo>
                  <a:pt x="5672127" y="837623"/>
                  <a:pt x="5742261" y="901242"/>
                  <a:pt x="5688037" y="917904"/>
                </a:cubicBezTo>
                <a:cubicBezTo>
                  <a:pt x="5707194" y="937595"/>
                  <a:pt x="5694531" y="953121"/>
                  <a:pt x="5711740" y="972433"/>
                </a:cubicBezTo>
                <a:cubicBezTo>
                  <a:pt x="5670178" y="1001213"/>
                  <a:pt x="5703947" y="1040217"/>
                  <a:pt x="5678296" y="1071269"/>
                </a:cubicBezTo>
                <a:cubicBezTo>
                  <a:pt x="5700375" y="1072784"/>
                  <a:pt x="5702973" y="1095504"/>
                  <a:pt x="5725052" y="1108380"/>
                </a:cubicBezTo>
                <a:cubicBezTo>
                  <a:pt x="5729029" y="1110652"/>
                  <a:pt x="5732236" y="1111125"/>
                  <a:pt x="5734996" y="1110622"/>
                </a:cubicBezTo>
                <a:lnTo>
                  <a:pt x="5734997" y="1110622"/>
                </a:lnTo>
                <a:cubicBezTo>
                  <a:pt x="5740517" y="1109616"/>
                  <a:pt x="5744251" y="1104705"/>
                  <a:pt x="5748796" y="1102469"/>
                </a:cubicBezTo>
                <a:lnTo>
                  <a:pt x="5756548" y="1101942"/>
                </a:lnTo>
                <a:lnTo>
                  <a:pt x="5766557" y="1110273"/>
                </a:lnTo>
                <a:cubicBezTo>
                  <a:pt x="5775400" y="1122131"/>
                  <a:pt x="5781549" y="1142082"/>
                  <a:pt x="5792265" y="1147762"/>
                </a:cubicBezTo>
                <a:lnTo>
                  <a:pt x="5762180" y="1154347"/>
                </a:lnTo>
                <a:lnTo>
                  <a:pt x="5745672" y="1148756"/>
                </a:lnTo>
                <a:cubicBezTo>
                  <a:pt x="5736499" y="1141230"/>
                  <a:pt x="5728300" y="1126367"/>
                  <a:pt x="5704922" y="1105729"/>
                </a:cubicBezTo>
                <a:lnTo>
                  <a:pt x="5704921" y="1105729"/>
                </a:lnTo>
                <a:cubicBezTo>
                  <a:pt x="5672451" y="1125420"/>
                  <a:pt x="5658814" y="1147762"/>
                  <a:pt x="5685115" y="1175027"/>
                </a:cubicBezTo>
                <a:cubicBezTo>
                  <a:pt x="5636247" y="1189938"/>
                  <a:pt x="5674886" y="1216155"/>
                  <a:pt x="5657249" y="1234907"/>
                </a:cubicBezTo>
                <a:lnTo>
                  <a:pt x="5656710" y="1235262"/>
                </a:lnTo>
                <a:lnTo>
                  <a:pt x="5679946" y="1261732"/>
                </a:lnTo>
                <a:cubicBezTo>
                  <a:pt x="5733498" y="1320604"/>
                  <a:pt x="5793846" y="1370593"/>
                  <a:pt x="5838953" y="1422029"/>
                </a:cubicBezTo>
                <a:lnTo>
                  <a:pt x="5838953" y="1422028"/>
                </a:lnTo>
                <a:lnTo>
                  <a:pt x="5838954" y="1422029"/>
                </a:lnTo>
                <a:lnTo>
                  <a:pt x="5863447" y="1387366"/>
                </a:lnTo>
                <a:lnTo>
                  <a:pt x="5861427" y="1329529"/>
                </a:lnTo>
                <a:lnTo>
                  <a:pt x="5876407" y="1333570"/>
                </a:lnTo>
                <a:cubicBezTo>
                  <a:pt x="5881080" y="1337279"/>
                  <a:pt x="5885392" y="1342948"/>
                  <a:pt x="5889228" y="1349362"/>
                </a:cubicBezTo>
                <a:lnTo>
                  <a:pt x="5889579" y="1350077"/>
                </a:lnTo>
                <a:lnTo>
                  <a:pt x="5889579" y="1350076"/>
                </a:lnTo>
                <a:lnTo>
                  <a:pt x="5889580" y="1350077"/>
                </a:lnTo>
                <a:lnTo>
                  <a:pt x="5929579" y="1287760"/>
                </a:lnTo>
                <a:cubicBezTo>
                  <a:pt x="5939671" y="1284661"/>
                  <a:pt x="5949558" y="1279704"/>
                  <a:pt x="5959470" y="1275004"/>
                </a:cubicBezTo>
                <a:lnTo>
                  <a:pt x="5978883" y="1267764"/>
                </a:lnTo>
                <a:lnTo>
                  <a:pt x="5981441" y="1254585"/>
                </a:lnTo>
                <a:lnTo>
                  <a:pt x="5979835" y="1246653"/>
                </a:lnTo>
                <a:lnTo>
                  <a:pt x="5983245" y="1245298"/>
                </a:lnTo>
                <a:lnTo>
                  <a:pt x="5985142" y="1235527"/>
                </a:lnTo>
                <a:lnTo>
                  <a:pt x="6012735" y="1197749"/>
                </a:lnTo>
                <a:lnTo>
                  <a:pt x="6018834" y="1212744"/>
                </a:lnTo>
                <a:lnTo>
                  <a:pt x="6018834" y="1212743"/>
                </a:lnTo>
                <a:lnTo>
                  <a:pt x="6018835" y="1212744"/>
                </a:lnTo>
                <a:lnTo>
                  <a:pt x="6032845" y="1189820"/>
                </a:lnTo>
                <a:cubicBezTo>
                  <a:pt x="6040221" y="1176174"/>
                  <a:pt x="6047900" y="1162160"/>
                  <a:pt x="6057429" y="1150356"/>
                </a:cubicBezTo>
                <a:lnTo>
                  <a:pt x="6093115" y="1124159"/>
                </a:lnTo>
                <a:lnTo>
                  <a:pt x="6085975" y="1139618"/>
                </a:lnTo>
                <a:cubicBezTo>
                  <a:pt x="6075441" y="1157609"/>
                  <a:pt x="6056247" y="1182048"/>
                  <a:pt x="6042036" y="1202654"/>
                </a:cubicBezTo>
                <a:cubicBezTo>
                  <a:pt x="6044353" y="1215409"/>
                  <a:pt x="6044613" y="1228000"/>
                  <a:pt x="6043230" y="1240460"/>
                </a:cubicBezTo>
                <a:lnTo>
                  <a:pt x="6040301" y="1252966"/>
                </a:lnTo>
                <a:lnTo>
                  <a:pt x="6050679" y="1262396"/>
                </a:lnTo>
                <a:lnTo>
                  <a:pt x="6050680" y="1262396"/>
                </a:lnTo>
                <a:lnTo>
                  <a:pt x="6076701" y="1258337"/>
                </a:lnTo>
                <a:lnTo>
                  <a:pt x="6079369" y="1276667"/>
                </a:lnTo>
                <a:cubicBezTo>
                  <a:pt x="6072276" y="1285578"/>
                  <a:pt x="6040984" y="1272443"/>
                  <a:pt x="6031243" y="1293175"/>
                </a:cubicBezTo>
                <a:cubicBezTo>
                  <a:pt x="6026616" y="1304535"/>
                  <a:pt x="6026332" y="1316511"/>
                  <a:pt x="6027397" y="1328688"/>
                </a:cubicBezTo>
                <a:lnTo>
                  <a:pt x="6031485" y="1363995"/>
                </a:lnTo>
                <a:lnTo>
                  <a:pt x="6031486" y="1363993"/>
                </a:lnTo>
                <a:lnTo>
                  <a:pt x="6031486" y="1363995"/>
                </a:lnTo>
                <a:lnTo>
                  <a:pt x="6040514" y="1344033"/>
                </a:lnTo>
                <a:cubicBezTo>
                  <a:pt x="6046903" y="1331435"/>
                  <a:pt x="6054086" y="1319054"/>
                  <a:pt x="6062634" y="1306970"/>
                </a:cubicBezTo>
                <a:cubicBezTo>
                  <a:pt x="6084775" y="1275778"/>
                  <a:pt x="6103106" y="1245620"/>
                  <a:pt x="6121205" y="1213834"/>
                </a:cubicBezTo>
                <a:lnTo>
                  <a:pt x="6153946" y="1154917"/>
                </a:lnTo>
                <a:lnTo>
                  <a:pt x="6137719" y="1137863"/>
                </a:lnTo>
                <a:cubicBezTo>
                  <a:pt x="6125954" y="1118320"/>
                  <a:pt x="6134417" y="1101279"/>
                  <a:pt x="6136122" y="1083387"/>
                </a:cubicBezTo>
                <a:cubicBezTo>
                  <a:pt x="6076052" y="1035294"/>
                  <a:pt x="6067286" y="991746"/>
                  <a:pt x="6018906" y="955014"/>
                </a:cubicBezTo>
                <a:lnTo>
                  <a:pt x="6018906" y="955015"/>
                </a:lnTo>
                <a:lnTo>
                  <a:pt x="6018905" y="955014"/>
                </a:lnTo>
                <a:cubicBezTo>
                  <a:pt x="5992929" y="1023555"/>
                  <a:pt x="6027347" y="1100049"/>
                  <a:pt x="6021827" y="1171619"/>
                </a:cubicBezTo>
                <a:lnTo>
                  <a:pt x="6015008" y="1174649"/>
                </a:lnTo>
                <a:lnTo>
                  <a:pt x="6008515" y="1173891"/>
                </a:lnTo>
                <a:cubicBezTo>
                  <a:pt x="5999261" y="1169915"/>
                  <a:pt x="5991469" y="1156993"/>
                  <a:pt x="5982260" y="1153975"/>
                </a:cubicBezTo>
                <a:lnTo>
                  <a:pt x="5982259" y="1153975"/>
                </a:lnTo>
                <a:lnTo>
                  <a:pt x="5972474" y="1154957"/>
                </a:lnTo>
                <a:lnTo>
                  <a:pt x="5979247" y="1119746"/>
                </a:lnTo>
                <a:cubicBezTo>
                  <a:pt x="5983675" y="1084191"/>
                  <a:pt x="5979292" y="1047412"/>
                  <a:pt x="5950069" y="1007651"/>
                </a:cubicBezTo>
                <a:cubicBezTo>
                  <a:pt x="6000398" y="972812"/>
                  <a:pt x="5951044" y="925477"/>
                  <a:pt x="5965980" y="886473"/>
                </a:cubicBezTo>
                <a:cubicBezTo>
                  <a:pt x="5910781" y="859965"/>
                  <a:pt x="5865973" y="758479"/>
                  <a:pt x="5811099" y="731972"/>
                </a:cubicBezTo>
                <a:cubicBezTo>
                  <a:pt x="5816821" y="727522"/>
                  <a:pt x="5822326" y="724741"/>
                  <a:pt x="5827648" y="723362"/>
                </a:cubicBezTo>
                <a:lnTo>
                  <a:pt x="5843100" y="723162"/>
                </a:lnTo>
                <a:lnTo>
                  <a:pt x="5871572" y="741581"/>
                </a:lnTo>
                <a:cubicBezTo>
                  <a:pt x="5889755" y="760089"/>
                  <a:pt x="5906721" y="788206"/>
                  <a:pt x="5924742" y="808844"/>
                </a:cubicBezTo>
                <a:cubicBezTo>
                  <a:pt x="5916624" y="837245"/>
                  <a:pt x="5935132" y="844818"/>
                  <a:pt x="5946415" y="841505"/>
                </a:cubicBezTo>
                <a:lnTo>
                  <a:pt x="5946416" y="841505"/>
                </a:lnTo>
                <a:cubicBezTo>
                  <a:pt x="5957700" y="838191"/>
                  <a:pt x="5961758" y="823991"/>
                  <a:pt x="5924743" y="808844"/>
                </a:cubicBezTo>
                <a:cubicBezTo>
                  <a:pt x="5928315" y="805814"/>
                  <a:pt x="5932211" y="803163"/>
                  <a:pt x="5936107" y="800134"/>
                </a:cubicBezTo>
                <a:cubicBezTo>
                  <a:pt x="5951044" y="788395"/>
                  <a:pt x="5931237" y="772112"/>
                  <a:pt x="5941303" y="759615"/>
                </a:cubicBezTo>
                <a:cubicBezTo>
                  <a:pt x="5947472" y="751852"/>
                  <a:pt x="5955346" y="748822"/>
                  <a:pt x="5963098" y="747355"/>
                </a:cubicBezTo>
                <a:lnTo>
                  <a:pt x="5984162" y="744468"/>
                </a:lnTo>
                <a:lnTo>
                  <a:pt x="5987738" y="754899"/>
                </a:lnTo>
                <a:cubicBezTo>
                  <a:pt x="5986109" y="765248"/>
                  <a:pt x="5972472" y="775331"/>
                  <a:pt x="5979291" y="784987"/>
                </a:cubicBezTo>
                <a:cubicBezTo>
                  <a:pt x="5988383" y="798619"/>
                  <a:pt x="5975395" y="797105"/>
                  <a:pt x="5976694" y="805436"/>
                </a:cubicBezTo>
                <a:cubicBezTo>
                  <a:pt x="5981240" y="833079"/>
                  <a:pt x="6023775" y="862616"/>
                  <a:pt x="6006566" y="891396"/>
                </a:cubicBezTo>
                <a:cubicBezTo>
                  <a:pt x="6015657" y="900484"/>
                  <a:pt x="6025642" y="903230"/>
                  <a:pt x="6036316" y="900816"/>
                </a:cubicBezTo>
                <a:lnTo>
                  <a:pt x="6036317" y="900816"/>
                </a:lnTo>
                <a:lnTo>
                  <a:pt x="6070207" y="879279"/>
                </a:lnTo>
                <a:lnTo>
                  <a:pt x="6065214" y="909383"/>
                </a:lnTo>
                <a:cubicBezTo>
                  <a:pt x="6060141" y="919039"/>
                  <a:pt x="6052023" y="928317"/>
                  <a:pt x="6041958" y="937216"/>
                </a:cubicBezTo>
                <a:cubicBezTo>
                  <a:pt x="6082869" y="1030371"/>
                  <a:pt x="6167433" y="996787"/>
                  <a:pt x="6215788" y="1028011"/>
                </a:cubicBezTo>
                <a:lnTo>
                  <a:pt x="6220977" y="1033476"/>
                </a:lnTo>
                <a:lnTo>
                  <a:pt x="6220977" y="1033475"/>
                </a:lnTo>
                <a:lnTo>
                  <a:pt x="6220978" y="1033476"/>
                </a:lnTo>
                <a:lnTo>
                  <a:pt x="6222982" y="1029833"/>
                </a:lnTo>
                <a:cubicBezTo>
                  <a:pt x="6268677" y="944275"/>
                  <a:pt x="6314170" y="849422"/>
                  <a:pt x="6327919" y="781875"/>
                </a:cubicBezTo>
                <a:lnTo>
                  <a:pt x="6330225" y="777022"/>
                </a:lnTo>
                <a:lnTo>
                  <a:pt x="6324188" y="774046"/>
                </a:lnTo>
                <a:cubicBezTo>
                  <a:pt x="6315923" y="757627"/>
                  <a:pt x="6326882" y="720706"/>
                  <a:pt x="6299120" y="698269"/>
                </a:cubicBezTo>
                <a:lnTo>
                  <a:pt x="6310586" y="697601"/>
                </a:lnTo>
                <a:lnTo>
                  <a:pt x="6321999" y="703298"/>
                </a:lnTo>
                <a:cubicBezTo>
                  <a:pt x="6329478" y="708848"/>
                  <a:pt x="6336581" y="717534"/>
                  <a:pt x="6342629" y="727143"/>
                </a:cubicBezTo>
                <a:lnTo>
                  <a:pt x="6348347" y="738895"/>
                </a:lnTo>
                <a:lnTo>
                  <a:pt x="6348347" y="738894"/>
                </a:lnTo>
                <a:lnTo>
                  <a:pt x="6348348" y="738895"/>
                </a:lnTo>
                <a:lnTo>
                  <a:pt x="6358051" y="718481"/>
                </a:lnTo>
                <a:lnTo>
                  <a:pt x="6369605" y="687734"/>
                </a:lnTo>
                <a:lnTo>
                  <a:pt x="6345445" y="668057"/>
                </a:lnTo>
                <a:cubicBezTo>
                  <a:pt x="6331103" y="657797"/>
                  <a:pt x="6317059" y="648567"/>
                  <a:pt x="6305614" y="640331"/>
                </a:cubicBezTo>
                <a:cubicBezTo>
                  <a:pt x="6318278" y="585044"/>
                  <a:pt x="6344253" y="595268"/>
                  <a:pt x="6399777" y="549826"/>
                </a:cubicBezTo>
                <a:cubicBezTo>
                  <a:pt x="6405621" y="523319"/>
                  <a:pt x="6384516" y="493782"/>
                  <a:pt x="6390036" y="467274"/>
                </a:cubicBezTo>
                <a:cubicBezTo>
                  <a:pt x="6377373" y="469925"/>
                  <a:pt x="6366982" y="456293"/>
                  <a:pt x="6356917" y="441145"/>
                </a:cubicBezTo>
                <a:lnTo>
                  <a:pt x="6367174" y="439234"/>
                </a:lnTo>
                <a:lnTo>
                  <a:pt x="6376641" y="444032"/>
                </a:lnTo>
                <a:cubicBezTo>
                  <a:pt x="6382729" y="449003"/>
                  <a:pt x="6388411" y="457050"/>
                  <a:pt x="6393931" y="465381"/>
                </a:cubicBezTo>
                <a:cubicBezTo>
                  <a:pt x="6414063" y="458186"/>
                  <a:pt x="6410166" y="490374"/>
                  <a:pt x="6416660" y="500219"/>
                </a:cubicBezTo>
                <a:cubicBezTo>
                  <a:pt x="6427862" y="518017"/>
                  <a:pt x="6439388" y="537519"/>
                  <a:pt x="6448642" y="553944"/>
                </a:cubicBezTo>
                <a:lnTo>
                  <a:pt x="6452226" y="560515"/>
                </a:lnTo>
                <a:lnTo>
                  <a:pt x="6452227" y="560514"/>
                </a:lnTo>
                <a:lnTo>
                  <a:pt x="6452227" y="560515"/>
                </a:lnTo>
                <a:lnTo>
                  <a:pt x="6469418" y="550725"/>
                </a:lnTo>
                <a:cubicBezTo>
                  <a:pt x="6467256" y="499909"/>
                  <a:pt x="6509930" y="481047"/>
                  <a:pt x="6536615" y="445162"/>
                </a:cubicBezTo>
                <a:lnTo>
                  <a:pt x="6555719" y="401790"/>
                </a:lnTo>
                <a:lnTo>
                  <a:pt x="6577138" y="407574"/>
                </a:lnTo>
                <a:lnTo>
                  <a:pt x="6577138" y="407573"/>
                </a:lnTo>
                <a:lnTo>
                  <a:pt x="6577139" y="407574"/>
                </a:lnTo>
                <a:cubicBezTo>
                  <a:pt x="6578838" y="401686"/>
                  <a:pt x="6568604" y="394637"/>
                  <a:pt x="6565988" y="388169"/>
                </a:cubicBezTo>
                <a:lnTo>
                  <a:pt x="6566635" y="381960"/>
                </a:lnTo>
                <a:lnTo>
                  <a:pt x="6577704" y="391280"/>
                </a:lnTo>
                <a:lnTo>
                  <a:pt x="6577705" y="391280"/>
                </a:lnTo>
                <a:lnTo>
                  <a:pt x="6585067" y="388713"/>
                </a:lnTo>
                <a:lnTo>
                  <a:pt x="6583992" y="384091"/>
                </a:lnTo>
                <a:lnTo>
                  <a:pt x="6571294" y="372069"/>
                </a:lnTo>
                <a:cubicBezTo>
                  <a:pt x="6568758" y="369474"/>
                  <a:pt x="6566976" y="366937"/>
                  <a:pt x="6566908" y="364533"/>
                </a:cubicBezTo>
                <a:lnTo>
                  <a:pt x="6572814" y="357791"/>
                </a:lnTo>
                <a:lnTo>
                  <a:pt x="6579679" y="358839"/>
                </a:lnTo>
                <a:lnTo>
                  <a:pt x="6579680" y="358839"/>
                </a:lnTo>
                <a:lnTo>
                  <a:pt x="6580617" y="346550"/>
                </a:lnTo>
                <a:lnTo>
                  <a:pt x="6578993" y="346429"/>
                </a:lnTo>
                <a:lnTo>
                  <a:pt x="6580751" y="344783"/>
                </a:lnTo>
                <a:lnTo>
                  <a:pt x="6581029" y="341139"/>
                </a:lnTo>
                <a:lnTo>
                  <a:pt x="6589604" y="328227"/>
                </a:lnTo>
                <a:lnTo>
                  <a:pt x="6590375" y="325746"/>
                </a:lnTo>
                <a:lnTo>
                  <a:pt x="6592149" y="324114"/>
                </a:lnTo>
                <a:lnTo>
                  <a:pt x="6533116" y="317743"/>
                </a:lnTo>
                <a:cubicBezTo>
                  <a:pt x="6488939" y="311512"/>
                  <a:pt x="6445019" y="303844"/>
                  <a:pt x="6399623" y="306869"/>
                </a:cubicBezTo>
                <a:lnTo>
                  <a:pt x="6399622" y="306869"/>
                </a:lnTo>
                <a:lnTo>
                  <a:pt x="6353670" y="313909"/>
                </a:lnTo>
                <a:lnTo>
                  <a:pt x="6361097" y="279260"/>
                </a:lnTo>
                <a:cubicBezTo>
                  <a:pt x="6364242" y="274952"/>
                  <a:pt x="6368311" y="271591"/>
                  <a:pt x="6373258" y="269497"/>
                </a:cubicBezTo>
                <a:lnTo>
                  <a:pt x="6390684" y="267331"/>
                </a:lnTo>
                <a:lnTo>
                  <a:pt x="6398611" y="275787"/>
                </a:lnTo>
                <a:cubicBezTo>
                  <a:pt x="6401404" y="277432"/>
                  <a:pt x="6404331" y="278031"/>
                  <a:pt x="6407345" y="277963"/>
                </a:cubicBezTo>
                <a:lnTo>
                  <a:pt x="6407346" y="277963"/>
                </a:lnTo>
                <a:cubicBezTo>
                  <a:pt x="6413373" y="277827"/>
                  <a:pt x="6419746" y="275023"/>
                  <a:pt x="6426077" y="272585"/>
                </a:cubicBezTo>
                <a:lnTo>
                  <a:pt x="6444564" y="269408"/>
                </a:lnTo>
                <a:lnTo>
                  <a:pt x="6452993" y="274336"/>
                </a:lnTo>
                <a:cubicBezTo>
                  <a:pt x="6455664" y="277082"/>
                  <a:pt x="6458180" y="281058"/>
                  <a:pt x="6460494" y="286644"/>
                </a:cubicBezTo>
                <a:lnTo>
                  <a:pt x="6460494" y="286643"/>
                </a:lnTo>
                <a:lnTo>
                  <a:pt x="6460495" y="286644"/>
                </a:lnTo>
                <a:cubicBezTo>
                  <a:pt x="6500433" y="264302"/>
                  <a:pt x="6470561" y="232871"/>
                  <a:pt x="6470886" y="205606"/>
                </a:cubicBezTo>
                <a:cubicBezTo>
                  <a:pt x="6457898" y="199547"/>
                  <a:pt x="6444910" y="193678"/>
                  <a:pt x="6431191" y="193441"/>
                </a:cubicBezTo>
                <a:lnTo>
                  <a:pt x="6431190" y="193441"/>
                </a:lnTo>
                <a:cubicBezTo>
                  <a:pt x="6424331" y="193323"/>
                  <a:pt x="6417289" y="194612"/>
                  <a:pt x="6409973" y="197991"/>
                </a:cubicBezTo>
                <a:lnTo>
                  <a:pt x="6387113" y="215073"/>
                </a:lnTo>
                <a:lnTo>
                  <a:pt x="6372462" y="208931"/>
                </a:lnTo>
                <a:cubicBezTo>
                  <a:pt x="6363005" y="202423"/>
                  <a:pt x="6353873" y="193311"/>
                  <a:pt x="6343279" y="194944"/>
                </a:cubicBezTo>
                <a:lnTo>
                  <a:pt x="6343278" y="194944"/>
                </a:lnTo>
                <a:lnTo>
                  <a:pt x="6326069" y="207120"/>
                </a:lnTo>
                <a:lnTo>
                  <a:pt x="6301596" y="199216"/>
                </a:lnTo>
                <a:lnTo>
                  <a:pt x="6301595" y="199216"/>
                </a:lnTo>
                <a:lnTo>
                  <a:pt x="6274443" y="210907"/>
                </a:lnTo>
                <a:lnTo>
                  <a:pt x="6251917" y="185962"/>
                </a:lnTo>
                <a:cubicBezTo>
                  <a:pt x="6244165" y="179666"/>
                  <a:pt x="6236129" y="175501"/>
                  <a:pt x="6227687" y="173797"/>
                </a:cubicBezTo>
                <a:close/>
                <a:moveTo>
                  <a:pt x="2756010" y="166223"/>
                </a:moveTo>
                <a:lnTo>
                  <a:pt x="2756011" y="166224"/>
                </a:lnTo>
                <a:lnTo>
                  <a:pt x="2756010" y="166224"/>
                </a:lnTo>
                <a:close/>
                <a:moveTo>
                  <a:pt x="6373110" y="159786"/>
                </a:moveTo>
                <a:cubicBezTo>
                  <a:pt x="6369903" y="161016"/>
                  <a:pt x="6368280" y="164898"/>
                  <a:pt x="6372177" y="172282"/>
                </a:cubicBezTo>
                <a:cubicBezTo>
                  <a:pt x="6374449" y="175312"/>
                  <a:pt x="6379320" y="176827"/>
                  <a:pt x="6382567" y="175691"/>
                </a:cubicBezTo>
                <a:lnTo>
                  <a:pt x="6382567" y="175690"/>
                </a:lnTo>
                <a:lnTo>
                  <a:pt x="6382568" y="175691"/>
                </a:lnTo>
                <a:cubicBezTo>
                  <a:pt x="6385815" y="174555"/>
                  <a:pt x="6387438" y="170768"/>
                  <a:pt x="6383542" y="163194"/>
                </a:cubicBezTo>
                <a:cubicBezTo>
                  <a:pt x="6381106" y="159975"/>
                  <a:pt x="6376317" y="158555"/>
                  <a:pt x="6373111" y="159786"/>
                </a:cubicBezTo>
                <a:close/>
                <a:moveTo>
                  <a:pt x="3197803" y="154011"/>
                </a:moveTo>
                <a:lnTo>
                  <a:pt x="3201075" y="156106"/>
                </a:lnTo>
                <a:lnTo>
                  <a:pt x="3197924" y="166222"/>
                </a:lnTo>
                <a:lnTo>
                  <a:pt x="3194592" y="158023"/>
                </a:lnTo>
                <a:close/>
                <a:moveTo>
                  <a:pt x="2755887" y="154011"/>
                </a:moveTo>
                <a:cubicBezTo>
                  <a:pt x="2753006" y="154863"/>
                  <a:pt x="2750165" y="159786"/>
                  <a:pt x="2756010" y="166224"/>
                </a:cubicBezTo>
                <a:cubicBezTo>
                  <a:pt x="2720942" y="183264"/>
                  <a:pt x="2724189" y="195003"/>
                  <a:pt x="2734580" y="196139"/>
                </a:cubicBezTo>
                <a:lnTo>
                  <a:pt x="2734581" y="196139"/>
                </a:lnTo>
                <a:cubicBezTo>
                  <a:pt x="2744971" y="197654"/>
                  <a:pt x="2762829" y="188944"/>
                  <a:pt x="2756011" y="166224"/>
                </a:cubicBezTo>
                <a:cubicBezTo>
                  <a:pt x="2761693" y="156378"/>
                  <a:pt x="2758770" y="153159"/>
                  <a:pt x="2755889" y="154011"/>
                </a:cubicBezTo>
                <a:lnTo>
                  <a:pt x="2755888" y="154011"/>
                </a:lnTo>
                <a:close/>
                <a:moveTo>
                  <a:pt x="3079734" y="150698"/>
                </a:moveTo>
                <a:lnTo>
                  <a:pt x="3096141" y="168963"/>
                </a:lnTo>
                <a:cubicBezTo>
                  <a:pt x="3102533" y="178986"/>
                  <a:pt x="3100687" y="184820"/>
                  <a:pt x="3095715" y="187175"/>
                </a:cubicBezTo>
                <a:lnTo>
                  <a:pt x="3086553" y="188187"/>
                </a:lnTo>
                <a:lnTo>
                  <a:pt x="3069385" y="176826"/>
                </a:lnTo>
                <a:cubicBezTo>
                  <a:pt x="3067944" y="173608"/>
                  <a:pt x="3067650" y="169773"/>
                  <a:pt x="3069156" y="165395"/>
                </a:cubicBezTo>
                <a:close/>
                <a:moveTo>
                  <a:pt x="2779875" y="136497"/>
                </a:moveTo>
                <a:cubicBezTo>
                  <a:pt x="2776628" y="137633"/>
                  <a:pt x="2775004" y="141420"/>
                  <a:pt x="2779063" y="148804"/>
                </a:cubicBezTo>
                <a:cubicBezTo>
                  <a:pt x="2781336" y="151834"/>
                  <a:pt x="2786206" y="153348"/>
                  <a:pt x="2789454" y="152212"/>
                </a:cubicBezTo>
                <a:lnTo>
                  <a:pt x="2789455" y="152212"/>
                </a:lnTo>
                <a:cubicBezTo>
                  <a:pt x="2792701" y="151076"/>
                  <a:pt x="2794325" y="147290"/>
                  <a:pt x="2790429" y="140095"/>
                </a:cubicBezTo>
                <a:cubicBezTo>
                  <a:pt x="2787993" y="136876"/>
                  <a:pt x="2783123" y="135361"/>
                  <a:pt x="2779876" y="136497"/>
                </a:cubicBezTo>
                <a:close/>
                <a:moveTo>
                  <a:pt x="6192669" y="135142"/>
                </a:moveTo>
                <a:cubicBezTo>
                  <a:pt x="6183141" y="134485"/>
                  <a:pt x="6172243" y="144638"/>
                  <a:pt x="6178332" y="157135"/>
                </a:cubicBezTo>
                <a:lnTo>
                  <a:pt x="6178333" y="157134"/>
                </a:lnTo>
                <a:lnTo>
                  <a:pt x="6178333" y="157135"/>
                </a:lnTo>
                <a:cubicBezTo>
                  <a:pt x="6190346" y="146154"/>
                  <a:pt x="6209179" y="160165"/>
                  <a:pt x="6201061" y="139716"/>
                </a:cubicBezTo>
                <a:cubicBezTo>
                  <a:pt x="6198869" y="136781"/>
                  <a:pt x="6195846" y="135361"/>
                  <a:pt x="6192670" y="135142"/>
                </a:cubicBezTo>
                <a:close/>
                <a:moveTo>
                  <a:pt x="2509238" y="132143"/>
                </a:moveTo>
                <a:lnTo>
                  <a:pt x="2517112" y="156502"/>
                </a:lnTo>
                <a:cubicBezTo>
                  <a:pt x="2518248" y="172182"/>
                  <a:pt x="2511917" y="186844"/>
                  <a:pt x="2502663" y="201103"/>
                </a:cubicBezTo>
                <a:lnTo>
                  <a:pt x="2487159" y="222267"/>
                </a:lnTo>
                <a:lnTo>
                  <a:pt x="2479469" y="198068"/>
                </a:lnTo>
                <a:cubicBezTo>
                  <a:pt x="2478413" y="182424"/>
                  <a:pt x="2484745" y="167679"/>
                  <a:pt x="2493918" y="153360"/>
                </a:cubicBezTo>
                <a:close/>
                <a:moveTo>
                  <a:pt x="6263022" y="100386"/>
                </a:moveTo>
                <a:cubicBezTo>
                  <a:pt x="6248365" y="94724"/>
                  <a:pt x="6229553" y="121066"/>
                  <a:pt x="6212750" y="131006"/>
                </a:cubicBezTo>
                <a:cubicBezTo>
                  <a:pt x="6221516" y="142367"/>
                  <a:pt x="6230283" y="153727"/>
                  <a:pt x="6239050" y="165088"/>
                </a:cubicBezTo>
                <a:lnTo>
                  <a:pt x="6239050" y="165087"/>
                </a:lnTo>
                <a:lnTo>
                  <a:pt x="6239051" y="165088"/>
                </a:lnTo>
                <a:cubicBezTo>
                  <a:pt x="6262754" y="151076"/>
                  <a:pt x="6254637" y="132900"/>
                  <a:pt x="6276067" y="118510"/>
                </a:cubicBezTo>
                <a:cubicBezTo>
                  <a:pt x="6272333" y="107717"/>
                  <a:pt x="6267909" y="102274"/>
                  <a:pt x="6263023" y="100386"/>
                </a:cubicBezTo>
                <a:close/>
                <a:moveTo>
                  <a:pt x="2890881" y="96641"/>
                </a:moveTo>
                <a:lnTo>
                  <a:pt x="2898212" y="102132"/>
                </a:lnTo>
                <a:cubicBezTo>
                  <a:pt x="2898775" y="104428"/>
                  <a:pt x="2896928" y="106960"/>
                  <a:pt x="2891084" y="109043"/>
                </a:cubicBezTo>
                <a:cubicBezTo>
                  <a:pt x="2894980" y="114912"/>
                  <a:pt x="2895630" y="118415"/>
                  <a:pt x="2894412" y="120166"/>
                </a:cubicBezTo>
                <a:lnTo>
                  <a:pt x="2886539" y="120782"/>
                </a:lnTo>
                <a:lnTo>
                  <a:pt x="2875824" y="114723"/>
                </a:lnTo>
                <a:cubicBezTo>
                  <a:pt x="2872740" y="112072"/>
                  <a:pt x="2870629" y="109043"/>
                  <a:pt x="2870954" y="106392"/>
                </a:cubicBezTo>
                <a:cubicBezTo>
                  <a:pt x="2871684" y="101090"/>
                  <a:pt x="2874769" y="98085"/>
                  <a:pt x="2878620" y="96688"/>
                </a:cubicBezTo>
                <a:close/>
                <a:moveTo>
                  <a:pt x="6021502" y="95789"/>
                </a:moveTo>
                <a:cubicBezTo>
                  <a:pt x="5981889" y="115859"/>
                  <a:pt x="5948120" y="104877"/>
                  <a:pt x="5914676" y="122675"/>
                </a:cubicBezTo>
                <a:cubicBezTo>
                  <a:pt x="5914676" y="122675"/>
                  <a:pt x="5913702" y="144260"/>
                  <a:pt x="5900714" y="152212"/>
                </a:cubicBezTo>
                <a:cubicBezTo>
                  <a:pt x="5888700" y="159786"/>
                  <a:pt x="5880908" y="154485"/>
                  <a:pt x="5869219" y="158271"/>
                </a:cubicBezTo>
                <a:cubicBezTo>
                  <a:pt x="5886752" y="182128"/>
                  <a:pt x="5906559" y="187808"/>
                  <a:pt x="5927340" y="185915"/>
                </a:cubicBezTo>
                <a:lnTo>
                  <a:pt x="5927341" y="185915"/>
                </a:lnTo>
                <a:cubicBezTo>
                  <a:pt x="5962083" y="182128"/>
                  <a:pt x="5999748" y="157135"/>
                  <a:pt x="6033842" y="159029"/>
                </a:cubicBezTo>
                <a:cubicBezTo>
                  <a:pt x="6001372" y="134414"/>
                  <a:pt x="6039037" y="118510"/>
                  <a:pt x="6021503" y="95789"/>
                </a:cubicBezTo>
                <a:close/>
                <a:moveTo>
                  <a:pt x="2590414" y="93515"/>
                </a:moveTo>
                <a:lnTo>
                  <a:pt x="2590415" y="93517"/>
                </a:lnTo>
                <a:lnTo>
                  <a:pt x="2590414" y="93518"/>
                </a:lnTo>
                <a:lnTo>
                  <a:pt x="2590414" y="93517"/>
                </a:lnTo>
                <a:close/>
                <a:moveTo>
                  <a:pt x="3093041" y="91588"/>
                </a:moveTo>
                <a:lnTo>
                  <a:pt x="3100068" y="108285"/>
                </a:lnTo>
                <a:cubicBezTo>
                  <a:pt x="3100454" y="115338"/>
                  <a:pt x="3098861" y="123195"/>
                  <a:pt x="3095223" y="129810"/>
                </a:cubicBezTo>
                <a:lnTo>
                  <a:pt x="3078110" y="143880"/>
                </a:lnTo>
                <a:lnTo>
                  <a:pt x="3069014" y="129757"/>
                </a:lnTo>
                <a:cubicBezTo>
                  <a:pt x="3065468" y="116427"/>
                  <a:pt x="3075757" y="105067"/>
                  <a:pt x="3074540" y="92002"/>
                </a:cubicBezTo>
                <a:close/>
                <a:moveTo>
                  <a:pt x="6479327" y="67389"/>
                </a:moveTo>
                <a:lnTo>
                  <a:pt x="6483832" y="78464"/>
                </a:lnTo>
                <a:lnTo>
                  <a:pt x="6476405" y="87836"/>
                </a:lnTo>
                <a:lnTo>
                  <a:pt x="6471778" y="76902"/>
                </a:lnTo>
                <a:close/>
                <a:moveTo>
                  <a:pt x="5437045" y="67389"/>
                </a:moveTo>
                <a:lnTo>
                  <a:pt x="5441874" y="78464"/>
                </a:lnTo>
                <a:lnTo>
                  <a:pt x="5434772" y="87836"/>
                </a:lnTo>
                <a:lnTo>
                  <a:pt x="5429821" y="76760"/>
                </a:lnTo>
                <a:close/>
                <a:moveTo>
                  <a:pt x="6775277" y="43188"/>
                </a:moveTo>
                <a:lnTo>
                  <a:pt x="6771442" y="57321"/>
                </a:lnTo>
                <a:cubicBezTo>
                  <a:pt x="6770721" y="66920"/>
                  <a:pt x="6772575" y="76764"/>
                  <a:pt x="6770412" y="86208"/>
                </a:cubicBezTo>
                <a:lnTo>
                  <a:pt x="6763332" y="99993"/>
                </a:lnTo>
                <a:lnTo>
                  <a:pt x="6753035" y="92738"/>
                </a:lnTo>
                <a:lnTo>
                  <a:pt x="6750151" y="86567"/>
                </a:lnTo>
                <a:lnTo>
                  <a:pt x="6758466" y="89381"/>
                </a:lnTo>
                <a:lnTo>
                  <a:pt x="6758467" y="89381"/>
                </a:lnTo>
                <a:cubicBezTo>
                  <a:pt x="6761170" y="89407"/>
                  <a:pt x="6763848" y="88736"/>
                  <a:pt x="6766629" y="88013"/>
                </a:cubicBezTo>
                <a:cubicBezTo>
                  <a:pt x="6763539" y="78252"/>
                  <a:pt x="6760913" y="56640"/>
                  <a:pt x="6766570" y="47403"/>
                </a:cubicBezTo>
                <a:close/>
                <a:moveTo>
                  <a:pt x="5357494" y="35958"/>
                </a:moveTo>
                <a:lnTo>
                  <a:pt x="5375026" y="59057"/>
                </a:lnTo>
                <a:lnTo>
                  <a:pt x="5352299" y="76475"/>
                </a:lnTo>
                <a:lnTo>
                  <a:pt x="5334441" y="53377"/>
                </a:lnTo>
                <a:close/>
                <a:moveTo>
                  <a:pt x="6655639" y="33867"/>
                </a:moveTo>
                <a:lnTo>
                  <a:pt x="6664591" y="33867"/>
                </a:lnTo>
                <a:lnTo>
                  <a:pt x="6664423" y="35351"/>
                </a:lnTo>
                <a:cubicBezTo>
                  <a:pt x="6664738" y="39805"/>
                  <a:pt x="6666270" y="44375"/>
                  <a:pt x="6670235" y="49178"/>
                </a:cubicBezTo>
                <a:lnTo>
                  <a:pt x="6670235" y="49176"/>
                </a:lnTo>
                <a:lnTo>
                  <a:pt x="6670236" y="49178"/>
                </a:lnTo>
                <a:lnTo>
                  <a:pt x="6673589" y="33867"/>
                </a:lnTo>
                <a:lnTo>
                  <a:pt x="6685089" y="33867"/>
                </a:lnTo>
                <a:lnTo>
                  <a:pt x="6680585" y="48817"/>
                </a:lnTo>
                <a:lnTo>
                  <a:pt x="6661173" y="62605"/>
                </a:lnTo>
                <a:lnTo>
                  <a:pt x="6642225" y="59300"/>
                </a:lnTo>
                <a:cubicBezTo>
                  <a:pt x="6647786" y="54291"/>
                  <a:pt x="6651236" y="49113"/>
                  <a:pt x="6653417" y="43833"/>
                </a:cubicBezTo>
                <a:close/>
                <a:moveTo>
                  <a:pt x="3341116" y="25733"/>
                </a:moveTo>
                <a:cubicBezTo>
                  <a:pt x="3312543" y="42774"/>
                  <a:pt x="3300204" y="61708"/>
                  <a:pt x="3312868" y="84050"/>
                </a:cubicBezTo>
                <a:lnTo>
                  <a:pt x="3312869" y="84049"/>
                </a:lnTo>
                <a:lnTo>
                  <a:pt x="3312869" y="84050"/>
                </a:lnTo>
                <a:cubicBezTo>
                  <a:pt x="3332675" y="64737"/>
                  <a:pt x="3347936" y="77234"/>
                  <a:pt x="3367418" y="59814"/>
                </a:cubicBezTo>
                <a:cubicBezTo>
                  <a:pt x="3358651" y="48454"/>
                  <a:pt x="3349884" y="37472"/>
                  <a:pt x="3341117" y="25733"/>
                </a:cubicBezTo>
                <a:close/>
                <a:moveTo>
                  <a:pt x="5392236" y="22705"/>
                </a:moveTo>
                <a:lnTo>
                  <a:pt x="5396944" y="33591"/>
                </a:lnTo>
                <a:lnTo>
                  <a:pt x="5389964" y="42773"/>
                </a:lnTo>
                <a:lnTo>
                  <a:pt x="5384891" y="32029"/>
                </a:lnTo>
                <a:close/>
                <a:moveTo>
                  <a:pt x="2869654" y="5663"/>
                </a:moveTo>
                <a:cubicBezTo>
                  <a:pt x="2864134" y="5285"/>
                  <a:pt x="2856341" y="24597"/>
                  <a:pt x="2866732" y="26112"/>
                </a:cubicBezTo>
                <a:lnTo>
                  <a:pt x="2866732" y="26111"/>
                </a:lnTo>
                <a:lnTo>
                  <a:pt x="2866733" y="26112"/>
                </a:lnTo>
                <a:cubicBezTo>
                  <a:pt x="2872577" y="26869"/>
                  <a:pt x="2880045" y="7178"/>
                  <a:pt x="2869655" y="5663"/>
                </a:cubicBezTo>
                <a:lnTo>
                  <a:pt x="2869654" y="5664"/>
                </a:lnTo>
                <a:close/>
                <a:moveTo>
                  <a:pt x="2971609" y="363"/>
                </a:moveTo>
                <a:lnTo>
                  <a:pt x="2976277" y="11248"/>
                </a:lnTo>
                <a:lnTo>
                  <a:pt x="2969012" y="20431"/>
                </a:lnTo>
                <a:lnTo>
                  <a:pt x="2964345" y="9687"/>
                </a:lnTo>
                <a:close/>
                <a:moveTo>
                  <a:pt x="3299675" y="0"/>
                </a:moveTo>
                <a:lnTo>
                  <a:pt x="3367272" y="0"/>
                </a:lnTo>
                <a:lnTo>
                  <a:pt x="3361248" y="28763"/>
                </a:lnTo>
                <a:lnTo>
                  <a:pt x="3361249" y="28763"/>
                </a:lnTo>
                <a:cubicBezTo>
                  <a:pt x="3376996" y="31224"/>
                  <a:pt x="3389010" y="21757"/>
                  <a:pt x="3396032" y="7983"/>
                </a:cubicBezTo>
                <a:lnTo>
                  <a:pt x="3398339" y="0"/>
                </a:lnTo>
                <a:lnTo>
                  <a:pt x="5262353" y="0"/>
                </a:lnTo>
                <a:lnTo>
                  <a:pt x="5259735" y="5125"/>
                </a:lnTo>
                <a:cubicBezTo>
                  <a:pt x="5257293" y="8231"/>
                  <a:pt x="5253711" y="11769"/>
                  <a:pt x="5248719" y="15888"/>
                </a:cubicBezTo>
                <a:cubicBezTo>
                  <a:pt x="5278267" y="52998"/>
                  <a:pt x="5311711" y="58300"/>
                  <a:pt x="5339311" y="110179"/>
                </a:cubicBezTo>
                <a:cubicBezTo>
                  <a:pt x="5320152" y="126462"/>
                  <a:pt x="5301646" y="135172"/>
                  <a:pt x="5284761" y="134036"/>
                </a:cubicBezTo>
                <a:cubicBezTo>
                  <a:pt x="5319828" y="162815"/>
                  <a:pt x="5305217" y="184400"/>
                  <a:pt x="5326323" y="211287"/>
                </a:cubicBezTo>
                <a:cubicBezTo>
                  <a:pt x="5349701" y="218103"/>
                  <a:pt x="5374703" y="210529"/>
                  <a:pt x="5396133" y="230978"/>
                </a:cubicBezTo>
                <a:lnTo>
                  <a:pt x="5396133" y="230977"/>
                </a:lnTo>
                <a:lnTo>
                  <a:pt x="5396134" y="230978"/>
                </a:lnTo>
                <a:cubicBezTo>
                  <a:pt x="5420486" y="210150"/>
                  <a:pt x="5363339" y="178341"/>
                  <a:pt x="5354572" y="153348"/>
                </a:cubicBezTo>
                <a:cubicBezTo>
                  <a:pt x="5353029" y="147242"/>
                  <a:pt x="5352522" y="143277"/>
                  <a:pt x="5352848" y="140994"/>
                </a:cubicBezTo>
                <a:lnTo>
                  <a:pt x="5356119" y="138722"/>
                </a:lnTo>
                <a:lnTo>
                  <a:pt x="5372795" y="153348"/>
                </a:lnTo>
                <a:cubicBezTo>
                  <a:pt x="5386797" y="167927"/>
                  <a:pt x="5404412" y="187240"/>
                  <a:pt x="5412692" y="181749"/>
                </a:cubicBezTo>
                <a:lnTo>
                  <a:pt x="5412693" y="181749"/>
                </a:lnTo>
                <a:cubicBezTo>
                  <a:pt x="5420486" y="159313"/>
                  <a:pt x="5395768" y="133042"/>
                  <a:pt x="5382101" y="108049"/>
                </a:cubicBezTo>
                <a:lnTo>
                  <a:pt x="5373730" y="83671"/>
                </a:lnTo>
                <a:lnTo>
                  <a:pt x="5391668" y="84458"/>
                </a:lnTo>
                <a:cubicBezTo>
                  <a:pt x="5402830" y="91286"/>
                  <a:pt x="5412855" y="107131"/>
                  <a:pt x="5424503" y="110457"/>
                </a:cubicBezTo>
                <a:lnTo>
                  <a:pt x="5424504" y="110457"/>
                </a:lnTo>
                <a:cubicBezTo>
                  <a:pt x="5427417" y="111288"/>
                  <a:pt x="5430430" y="111337"/>
                  <a:pt x="5433588" y="110267"/>
                </a:cubicBezTo>
                <a:lnTo>
                  <a:pt x="5443539" y="103363"/>
                </a:lnTo>
                <a:lnTo>
                  <a:pt x="5474466" y="142745"/>
                </a:lnTo>
                <a:cubicBezTo>
                  <a:pt x="5485100" y="153537"/>
                  <a:pt x="5496140" y="161111"/>
                  <a:pt x="5507829" y="162815"/>
                </a:cubicBezTo>
                <a:lnTo>
                  <a:pt x="5507829" y="162814"/>
                </a:lnTo>
                <a:lnTo>
                  <a:pt x="5507830" y="162815"/>
                </a:lnTo>
                <a:cubicBezTo>
                  <a:pt x="5527961" y="148426"/>
                  <a:pt x="5530234" y="131385"/>
                  <a:pt x="5524390" y="113587"/>
                </a:cubicBezTo>
                <a:cubicBezTo>
                  <a:pt x="5558645" y="100901"/>
                  <a:pt x="5591927" y="96262"/>
                  <a:pt x="5624884" y="93895"/>
                </a:cubicBezTo>
                <a:lnTo>
                  <a:pt x="5723429" y="87837"/>
                </a:lnTo>
                <a:lnTo>
                  <a:pt x="5722003" y="110836"/>
                </a:lnTo>
                <a:cubicBezTo>
                  <a:pt x="5714317" y="133041"/>
                  <a:pt x="5689417" y="153064"/>
                  <a:pt x="5661412" y="172661"/>
                </a:cubicBezTo>
                <a:cubicBezTo>
                  <a:pt x="5663766" y="176731"/>
                  <a:pt x="5666140" y="178365"/>
                  <a:pt x="5668565" y="178524"/>
                </a:cubicBezTo>
                <a:lnTo>
                  <a:pt x="5668566" y="178524"/>
                </a:lnTo>
                <a:cubicBezTo>
                  <a:pt x="5673416" y="178844"/>
                  <a:pt x="5678469" y="173271"/>
                  <a:pt x="5683969" y="169519"/>
                </a:cubicBezTo>
                <a:lnTo>
                  <a:pt x="5692583" y="166224"/>
                </a:lnTo>
                <a:lnTo>
                  <a:pt x="5707194" y="174555"/>
                </a:lnTo>
                <a:cubicBezTo>
                  <a:pt x="5712632" y="178531"/>
                  <a:pt x="5718071" y="182128"/>
                  <a:pt x="5721805" y="180613"/>
                </a:cubicBezTo>
                <a:lnTo>
                  <a:pt x="5721805" y="180612"/>
                </a:lnTo>
                <a:lnTo>
                  <a:pt x="5721806" y="180613"/>
                </a:lnTo>
                <a:cubicBezTo>
                  <a:pt x="5725946" y="178909"/>
                  <a:pt x="5736479" y="162720"/>
                  <a:pt x="5737924" y="155212"/>
                </a:cubicBezTo>
                <a:lnTo>
                  <a:pt x="5735768" y="151455"/>
                </a:lnTo>
                <a:lnTo>
                  <a:pt x="5761175" y="156236"/>
                </a:lnTo>
                <a:cubicBezTo>
                  <a:pt x="5768886" y="159881"/>
                  <a:pt x="5776355" y="164709"/>
                  <a:pt x="5785122" y="168117"/>
                </a:cubicBezTo>
                <a:lnTo>
                  <a:pt x="5785122" y="168116"/>
                </a:lnTo>
                <a:lnTo>
                  <a:pt x="5785123" y="168117"/>
                </a:lnTo>
                <a:cubicBezTo>
                  <a:pt x="5795838" y="152212"/>
                  <a:pt x="5797461" y="135550"/>
                  <a:pt x="5781876" y="116238"/>
                </a:cubicBezTo>
                <a:cubicBezTo>
                  <a:pt x="5848601" y="100049"/>
                  <a:pt x="5885921" y="37212"/>
                  <a:pt x="5935752" y="14952"/>
                </a:cubicBezTo>
                <a:lnTo>
                  <a:pt x="5961904" y="7608"/>
                </a:lnTo>
                <a:lnTo>
                  <a:pt x="5991305" y="9450"/>
                </a:lnTo>
                <a:lnTo>
                  <a:pt x="5991306" y="9450"/>
                </a:lnTo>
                <a:lnTo>
                  <a:pt x="6003114" y="0"/>
                </a:lnTo>
                <a:lnTo>
                  <a:pt x="6061956" y="0"/>
                </a:lnTo>
                <a:lnTo>
                  <a:pt x="6062205" y="2384"/>
                </a:lnTo>
                <a:cubicBezTo>
                  <a:pt x="6061094" y="9331"/>
                  <a:pt x="6057949" y="15035"/>
                  <a:pt x="6052348" y="17402"/>
                </a:cubicBezTo>
                <a:cubicBezTo>
                  <a:pt x="6063875" y="22135"/>
                  <a:pt x="6075807" y="22703"/>
                  <a:pt x="6088227" y="19153"/>
                </a:cubicBezTo>
                <a:lnTo>
                  <a:pt x="6088228" y="19153"/>
                </a:lnTo>
                <a:lnTo>
                  <a:pt x="6120599" y="0"/>
                </a:lnTo>
                <a:lnTo>
                  <a:pt x="6130012" y="0"/>
                </a:lnTo>
                <a:lnTo>
                  <a:pt x="6140362" y="13195"/>
                </a:lnTo>
                <a:cubicBezTo>
                  <a:pt x="6145191" y="15805"/>
                  <a:pt x="6150326" y="16006"/>
                  <a:pt x="6155521" y="15746"/>
                </a:cubicBezTo>
                <a:lnTo>
                  <a:pt x="6155522" y="15746"/>
                </a:lnTo>
                <a:lnTo>
                  <a:pt x="6171046" y="15527"/>
                </a:lnTo>
                <a:lnTo>
                  <a:pt x="6185475" y="24219"/>
                </a:lnTo>
                <a:lnTo>
                  <a:pt x="6185475" y="24218"/>
                </a:lnTo>
                <a:lnTo>
                  <a:pt x="6185476" y="24219"/>
                </a:lnTo>
                <a:lnTo>
                  <a:pt x="6216983" y="0"/>
                </a:lnTo>
                <a:lnTo>
                  <a:pt x="6276263" y="0"/>
                </a:lnTo>
                <a:lnTo>
                  <a:pt x="6278191" y="1379"/>
                </a:lnTo>
                <a:cubicBezTo>
                  <a:pt x="6281991" y="5143"/>
                  <a:pt x="6285644" y="10113"/>
                  <a:pt x="6289054" y="17024"/>
                </a:cubicBezTo>
                <a:cubicBezTo>
                  <a:pt x="6302042" y="26112"/>
                  <a:pt x="6316004" y="19296"/>
                  <a:pt x="6329641" y="22325"/>
                </a:cubicBezTo>
                <a:cubicBezTo>
                  <a:pt x="6345227" y="25355"/>
                  <a:pt x="6363085" y="35958"/>
                  <a:pt x="6378995" y="38987"/>
                </a:cubicBezTo>
                <a:cubicBezTo>
                  <a:pt x="6391658" y="61329"/>
                  <a:pt x="6379645" y="80263"/>
                  <a:pt x="6351071" y="97304"/>
                </a:cubicBezTo>
                <a:cubicBezTo>
                  <a:pt x="6367955" y="111504"/>
                  <a:pt x="6386382" y="114912"/>
                  <a:pt x="6405783" y="111031"/>
                </a:cubicBezTo>
                <a:lnTo>
                  <a:pt x="6405784" y="111031"/>
                </a:lnTo>
                <a:cubicBezTo>
                  <a:pt x="6415484" y="109090"/>
                  <a:pt x="6425428" y="105327"/>
                  <a:pt x="6435544" y="100179"/>
                </a:cubicBezTo>
                <a:lnTo>
                  <a:pt x="6466339" y="81021"/>
                </a:lnTo>
                <a:lnTo>
                  <a:pt x="6470225" y="90600"/>
                </a:lnTo>
                <a:cubicBezTo>
                  <a:pt x="6468185" y="101446"/>
                  <a:pt x="6452539" y="115007"/>
                  <a:pt x="6460819" y="121539"/>
                </a:cubicBezTo>
                <a:cubicBezTo>
                  <a:pt x="6466339" y="125799"/>
                  <a:pt x="6470377" y="127006"/>
                  <a:pt x="6473690" y="126420"/>
                </a:cubicBezTo>
                <a:lnTo>
                  <a:pt x="6473691" y="126420"/>
                </a:lnTo>
                <a:cubicBezTo>
                  <a:pt x="6480317" y="125249"/>
                  <a:pt x="6484041" y="116906"/>
                  <a:pt x="6490911" y="111475"/>
                </a:cubicBezTo>
                <a:lnTo>
                  <a:pt x="6504329" y="106771"/>
                </a:lnTo>
                <a:lnTo>
                  <a:pt x="6513339" y="117327"/>
                </a:lnTo>
                <a:cubicBezTo>
                  <a:pt x="6516505" y="122770"/>
                  <a:pt x="6519590" y="128545"/>
                  <a:pt x="6521863" y="129870"/>
                </a:cubicBezTo>
                <a:lnTo>
                  <a:pt x="6521864" y="129870"/>
                </a:lnTo>
                <a:cubicBezTo>
                  <a:pt x="6524136" y="131006"/>
                  <a:pt x="6530630" y="128923"/>
                  <a:pt x="6537286" y="126793"/>
                </a:cubicBezTo>
                <a:lnTo>
                  <a:pt x="6553683" y="123433"/>
                </a:lnTo>
                <a:lnTo>
                  <a:pt x="6567685" y="135976"/>
                </a:lnTo>
                <a:cubicBezTo>
                  <a:pt x="6569897" y="138225"/>
                  <a:pt x="6572160" y="140011"/>
                  <a:pt x="6574641" y="140526"/>
                </a:cubicBezTo>
                <a:lnTo>
                  <a:pt x="6574642" y="140526"/>
                </a:lnTo>
                <a:lnTo>
                  <a:pt x="6582906" y="137444"/>
                </a:lnTo>
                <a:lnTo>
                  <a:pt x="6592946" y="164567"/>
                </a:lnTo>
                <a:cubicBezTo>
                  <a:pt x="6602611" y="181394"/>
                  <a:pt x="6612778" y="172661"/>
                  <a:pt x="6638105" y="186294"/>
                </a:cubicBezTo>
                <a:cubicBezTo>
                  <a:pt x="6636806" y="185536"/>
                  <a:pt x="6636481" y="187311"/>
                  <a:pt x="6637100" y="190074"/>
                </a:cubicBezTo>
                <a:lnTo>
                  <a:pt x="6641448" y="199140"/>
                </a:lnTo>
                <a:lnTo>
                  <a:pt x="6641448" y="199138"/>
                </a:lnTo>
                <a:lnTo>
                  <a:pt x="6641449" y="199140"/>
                </a:lnTo>
                <a:lnTo>
                  <a:pt x="6642089" y="196089"/>
                </a:lnTo>
                <a:cubicBezTo>
                  <a:pt x="6642598" y="191684"/>
                  <a:pt x="6642430" y="187217"/>
                  <a:pt x="6640783" y="182621"/>
                </a:cubicBezTo>
                <a:cubicBezTo>
                  <a:pt x="6659938" y="183034"/>
                  <a:pt x="6677033" y="169814"/>
                  <a:pt x="6666529" y="147711"/>
                </a:cubicBezTo>
                <a:lnTo>
                  <a:pt x="6666528" y="147713"/>
                </a:lnTo>
                <a:lnTo>
                  <a:pt x="6666528" y="147711"/>
                </a:lnTo>
                <a:cubicBezTo>
                  <a:pt x="6661790" y="149776"/>
                  <a:pt x="6661172" y="157006"/>
                  <a:pt x="6659705" y="162480"/>
                </a:cubicBezTo>
                <a:lnTo>
                  <a:pt x="6656245" y="168509"/>
                </a:lnTo>
                <a:lnTo>
                  <a:pt x="6647786" y="166715"/>
                </a:lnTo>
                <a:cubicBezTo>
                  <a:pt x="6651905" y="147504"/>
                  <a:pt x="6665293" y="122716"/>
                  <a:pt x="6672296" y="115280"/>
                </a:cubicBezTo>
                <a:cubicBezTo>
                  <a:pt x="6659011" y="116984"/>
                  <a:pt x="6665074" y="88593"/>
                  <a:pt x="6676582" y="76470"/>
                </a:cubicBezTo>
                <a:lnTo>
                  <a:pt x="6689390" y="71487"/>
                </a:lnTo>
                <a:lnTo>
                  <a:pt x="6684255" y="113865"/>
                </a:lnTo>
                <a:cubicBezTo>
                  <a:pt x="6685136" y="125181"/>
                  <a:pt x="6687661" y="134721"/>
                  <a:pt x="6688984" y="145590"/>
                </a:cubicBezTo>
                <a:lnTo>
                  <a:pt x="6689122" y="162427"/>
                </a:lnTo>
                <a:lnTo>
                  <a:pt x="6689123" y="162426"/>
                </a:lnTo>
                <a:lnTo>
                  <a:pt x="6689123" y="162427"/>
                </a:lnTo>
                <a:lnTo>
                  <a:pt x="6698422" y="155247"/>
                </a:lnTo>
                <a:lnTo>
                  <a:pt x="6704272" y="136944"/>
                </a:lnTo>
                <a:cubicBezTo>
                  <a:pt x="6706615" y="129933"/>
                  <a:pt x="6709383" y="123252"/>
                  <a:pt x="6713341" y="118517"/>
                </a:cubicBezTo>
                <a:lnTo>
                  <a:pt x="6729553" y="111768"/>
                </a:lnTo>
                <a:lnTo>
                  <a:pt x="6725679" y="123765"/>
                </a:lnTo>
                <a:cubicBezTo>
                  <a:pt x="6716642" y="135355"/>
                  <a:pt x="6697526" y="146161"/>
                  <a:pt x="6716990" y="160105"/>
                </a:cubicBezTo>
                <a:lnTo>
                  <a:pt x="6716990" y="160104"/>
                </a:lnTo>
                <a:lnTo>
                  <a:pt x="6716991" y="160105"/>
                </a:lnTo>
                <a:cubicBezTo>
                  <a:pt x="6722655" y="158762"/>
                  <a:pt x="6722500" y="152204"/>
                  <a:pt x="6722912" y="147324"/>
                </a:cubicBezTo>
                <a:lnTo>
                  <a:pt x="6724753" y="142124"/>
                </a:lnTo>
                <a:lnTo>
                  <a:pt x="6732231" y="144612"/>
                </a:lnTo>
                <a:cubicBezTo>
                  <a:pt x="6731201" y="167955"/>
                  <a:pt x="6699070" y="188818"/>
                  <a:pt x="6725434" y="214432"/>
                </a:cubicBezTo>
                <a:lnTo>
                  <a:pt x="6725434" y="214430"/>
                </a:lnTo>
                <a:lnTo>
                  <a:pt x="6725435" y="214432"/>
                </a:lnTo>
                <a:cubicBezTo>
                  <a:pt x="6725435" y="206169"/>
                  <a:pt x="6727546" y="198061"/>
                  <a:pt x="6731202" y="190109"/>
                </a:cubicBezTo>
                <a:lnTo>
                  <a:pt x="6746237" y="166715"/>
                </a:lnTo>
                <a:lnTo>
                  <a:pt x="6757308" y="173945"/>
                </a:lnTo>
                <a:cubicBezTo>
                  <a:pt x="6760860" y="175184"/>
                  <a:pt x="6764362" y="176320"/>
                  <a:pt x="6768069" y="180555"/>
                </a:cubicBezTo>
                <a:cubicBezTo>
                  <a:pt x="6717607" y="203691"/>
                  <a:pt x="6769511" y="274750"/>
                  <a:pt x="6751180" y="323087"/>
                </a:cubicBezTo>
                <a:lnTo>
                  <a:pt x="6751181" y="323085"/>
                </a:lnTo>
                <a:lnTo>
                  <a:pt x="6751181" y="323087"/>
                </a:lnTo>
                <a:cubicBezTo>
                  <a:pt x="6776927" y="309041"/>
                  <a:pt x="6775279" y="239221"/>
                  <a:pt x="6760038" y="233643"/>
                </a:cubicBezTo>
                <a:cubicBezTo>
                  <a:pt x="6765187" y="236535"/>
                  <a:pt x="6789079" y="234263"/>
                  <a:pt x="6779605" y="222695"/>
                </a:cubicBezTo>
                <a:cubicBezTo>
                  <a:pt x="6775022" y="218925"/>
                  <a:pt x="6771894" y="218305"/>
                  <a:pt x="6769663" y="219090"/>
                </a:cubicBezTo>
                <a:lnTo>
                  <a:pt x="6769662" y="219090"/>
                </a:lnTo>
                <a:cubicBezTo>
                  <a:pt x="6767432" y="219874"/>
                  <a:pt x="6766099" y="222062"/>
                  <a:pt x="6765108" y="223909"/>
                </a:cubicBezTo>
                <a:lnTo>
                  <a:pt x="6762602" y="226674"/>
                </a:lnTo>
                <a:lnTo>
                  <a:pt x="6758802" y="216911"/>
                </a:lnTo>
                <a:cubicBezTo>
                  <a:pt x="6788461" y="214226"/>
                  <a:pt x="6776927" y="167541"/>
                  <a:pt x="6779605" y="123956"/>
                </a:cubicBezTo>
                <a:lnTo>
                  <a:pt x="6779604" y="123957"/>
                </a:lnTo>
                <a:lnTo>
                  <a:pt x="6779604" y="123956"/>
                </a:lnTo>
                <a:lnTo>
                  <a:pt x="6772936" y="130020"/>
                </a:lnTo>
                <a:lnTo>
                  <a:pt x="6770593" y="127699"/>
                </a:lnTo>
                <a:cubicBezTo>
                  <a:pt x="6769563" y="124265"/>
                  <a:pt x="6768688" y="117965"/>
                  <a:pt x="6762509" y="114247"/>
                </a:cubicBezTo>
                <a:cubicBezTo>
                  <a:pt x="6786298" y="126950"/>
                  <a:pt x="6780197" y="95036"/>
                  <a:pt x="6785130" y="76106"/>
                </a:cubicBezTo>
                <a:lnTo>
                  <a:pt x="6795257" y="63639"/>
                </a:lnTo>
                <a:lnTo>
                  <a:pt x="6793918" y="78001"/>
                </a:lnTo>
                <a:cubicBezTo>
                  <a:pt x="6796428" y="92660"/>
                  <a:pt x="6806121" y="107843"/>
                  <a:pt x="6783723" y="120237"/>
                </a:cubicBezTo>
                <a:cubicBezTo>
                  <a:pt x="6822445" y="154321"/>
                  <a:pt x="6776308" y="201005"/>
                  <a:pt x="6808439" y="221043"/>
                </a:cubicBezTo>
                <a:cubicBezTo>
                  <a:pt x="6785783" y="232197"/>
                  <a:pt x="6808027" y="235709"/>
                  <a:pt x="6781045" y="239427"/>
                </a:cubicBezTo>
                <a:cubicBezTo>
                  <a:pt x="6789696" y="243972"/>
                  <a:pt x="6797935" y="245004"/>
                  <a:pt x="6806585" y="249755"/>
                </a:cubicBezTo>
                <a:cubicBezTo>
                  <a:pt x="6808850" y="260445"/>
                  <a:pt x="6808027" y="273420"/>
                  <a:pt x="6806186" y="287160"/>
                </a:cubicBezTo>
                <a:lnTo>
                  <a:pt x="6802795" y="309063"/>
                </a:lnTo>
                <a:lnTo>
                  <a:pt x="6806948" y="310501"/>
                </a:lnTo>
                <a:cubicBezTo>
                  <a:pt x="6808896" y="314098"/>
                  <a:pt x="6809545" y="316843"/>
                  <a:pt x="6809301" y="318831"/>
                </a:cubicBezTo>
                <a:lnTo>
                  <a:pt x="6806298" y="322618"/>
                </a:lnTo>
                <a:lnTo>
                  <a:pt x="6800968" y="320869"/>
                </a:lnTo>
                <a:lnTo>
                  <a:pt x="6800967" y="320869"/>
                </a:lnTo>
                <a:lnTo>
                  <a:pt x="6799685" y="329155"/>
                </a:lnTo>
                <a:cubicBezTo>
                  <a:pt x="6797883" y="342905"/>
                  <a:pt x="6797136" y="355899"/>
                  <a:pt x="6799517" y="366618"/>
                </a:cubicBezTo>
                <a:lnTo>
                  <a:pt x="6818118" y="390427"/>
                </a:lnTo>
                <a:lnTo>
                  <a:pt x="6818120" y="390428"/>
                </a:lnTo>
                <a:cubicBezTo>
                  <a:pt x="6808851" y="368738"/>
                  <a:pt x="6806302" y="313469"/>
                  <a:pt x="6823941" y="282309"/>
                </a:cubicBezTo>
                <a:lnTo>
                  <a:pt x="6848808" y="261324"/>
                </a:lnTo>
                <a:lnTo>
                  <a:pt x="6834905" y="340310"/>
                </a:lnTo>
                <a:lnTo>
                  <a:pt x="6834414" y="358506"/>
                </a:lnTo>
                <a:lnTo>
                  <a:pt x="6842415" y="364961"/>
                </a:lnTo>
                <a:lnTo>
                  <a:pt x="6844685" y="368503"/>
                </a:lnTo>
                <a:lnTo>
                  <a:pt x="6844685" y="368502"/>
                </a:lnTo>
                <a:lnTo>
                  <a:pt x="6844686" y="368503"/>
                </a:lnTo>
                <a:lnTo>
                  <a:pt x="6845746" y="365757"/>
                </a:lnTo>
                <a:cubicBezTo>
                  <a:pt x="6846170" y="359424"/>
                  <a:pt x="6844915" y="351958"/>
                  <a:pt x="6844847" y="346540"/>
                </a:cubicBezTo>
                <a:lnTo>
                  <a:pt x="6851074" y="339614"/>
                </a:lnTo>
                <a:lnTo>
                  <a:pt x="6857002" y="352141"/>
                </a:lnTo>
                <a:cubicBezTo>
                  <a:pt x="6863780" y="367613"/>
                  <a:pt x="6871775" y="390352"/>
                  <a:pt x="6869003" y="406279"/>
                </a:cubicBezTo>
                <a:lnTo>
                  <a:pt x="6861312" y="417305"/>
                </a:lnTo>
                <a:lnTo>
                  <a:pt x="6864728" y="425482"/>
                </a:lnTo>
                <a:lnTo>
                  <a:pt x="6870048" y="427998"/>
                </a:lnTo>
                <a:cubicBezTo>
                  <a:pt x="6872803" y="430864"/>
                  <a:pt x="6874451" y="434840"/>
                  <a:pt x="6875584" y="440418"/>
                </a:cubicBezTo>
                <a:cubicBezTo>
                  <a:pt x="6849632" y="439024"/>
                  <a:pt x="6861797" y="465283"/>
                  <a:pt x="6850906" y="478501"/>
                </a:cubicBezTo>
                <a:lnTo>
                  <a:pt x="6846578" y="480030"/>
                </a:lnTo>
                <a:lnTo>
                  <a:pt x="6847323" y="491164"/>
                </a:lnTo>
                <a:lnTo>
                  <a:pt x="6852049" y="491266"/>
                </a:lnTo>
                <a:cubicBezTo>
                  <a:pt x="6853275" y="492331"/>
                  <a:pt x="6853391" y="494848"/>
                  <a:pt x="6851692" y="500116"/>
                </a:cubicBezTo>
                <a:lnTo>
                  <a:pt x="6849124" y="503174"/>
                </a:lnTo>
                <a:lnTo>
                  <a:pt x="6855926" y="524668"/>
                </a:lnTo>
                <a:cubicBezTo>
                  <a:pt x="6860746" y="532809"/>
                  <a:pt x="6868234" y="540454"/>
                  <a:pt x="6880005" y="547176"/>
                </a:cubicBezTo>
                <a:cubicBezTo>
                  <a:pt x="6872862" y="556643"/>
                  <a:pt x="6874160" y="566867"/>
                  <a:pt x="6886174" y="578606"/>
                </a:cubicBezTo>
                <a:cubicBezTo>
                  <a:pt x="6840716" y="600191"/>
                  <a:pt x="6899812" y="635408"/>
                  <a:pt x="6875784" y="659644"/>
                </a:cubicBezTo>
                <a:cubicBezTo>
                  <a:pt x="6883089" y="669679"/>
                  <a:pt x="6890963" y="675359"/>
                  <a:pt x="6899243" y="677820"/>
                </a:cubicBezTo>
                <a:lnTo>
                  <a:pt x="6899244" y="677820"/>
                </a:lnTo>
                <a:lnTo>
                  <a:pt x="6925138" y="676684"/>
                </a:lnTo>
                <a:lnTo>
                  <a:pt x="6927061" y="694884"/>
                </a:lnTo>
                <a:cubicBezTo>
                  <a:pt x="6928963" y="701132"/>
                  <a:pt x="6932017" y="707546"/>
                  <a:pt x="6935893" y="714079"/>
                </a:cubicBezTo>
                <a:lnTo>
                  <a:pt x="6966373" y="754312"/>
                </a:lnTo>
                <a:lnTo>
                  <a:pt x="6881629" y="691453"/>
                </a:lnTo>
                <a:cubicBezTo>
                  <a:pt x="6876839" y="686625"/>
                  <a:pt x="6873592" y="685536"/>
                  <a:pt x="6871137" y="686388"/>
                </a:cubicBezTo>
                <a:lnTo>
                  <a:pt x="6871136" y="686388"/>
                </a:lnTo>
                <a:lnTo>
                  <a:pt x="6867248" y="690842"/>
                </a:lnTo>
                <a:lnTo>
                  <a:pt x="6851196" y="770004"/>
                </a:lnTo>
                <a:lnTo>
                  <a:pt x="6851197" y="770004"/>
                </a:lnTo>
                <a:lnTo>
                  <a:pt x="6865069" y="768704"/>
                </a:lnTo>
                <a:lnTo>
                  <a:pt x="6866611" y="794596"/>
                </a:lnTo>
                <a:cubicBezTo>
                  <a:pt x="6864176" y="802879"/>
                  <a:pt x="6858412" y="810737"/>
                  <a:pt x="6848184" y="817932"/>
                </a:cubicBezTo>
                <a:lnTo>
                  <a:pt x="6858346" y="831506"/>
                </a:lnTo>
                <a:lnTo>
                  <a:pt x="6858346" y="831505"/>
                </a:lnTo>
                <a:lnTo>
                  <a:pt x="6858347" y="831506"/>
                </a:lnTo>
                <a:lnTo>
                  <a:pt x="6870574" y="792919"/>
                </a:lnTo>
                <a:lnTo>
                  <a:pt x="6884235" y="745108"/>
                </a:lnTo>
                <a:lnTo>
                  <a:pt x="6889024" y="774831"/>
                </a:lnTo>
                <a:cubicBezTo>
                  <a:pt x="6889423" y="784640"/>
                  <a:pt x="6888743" y="794357"/>
                  <a:pt x="6887330" y="804013"/>
                </a:cubicBezTo>
                <a:lnTo>
                  <a:pt x="6874844" y="853540"/>
                </a:lnTo>
                <a:lnTo>
                  <a:pt x="6875007" y="853758"/>
                </a:lnTo>
                <a:cubicBezTo>
                  <a:pt x="6896057" y="889597"/>
                  <a:pt x="6902084" y="924530"/>
                  <a:pt x="6913774" y="950091"/>
                </a:cubicBezTo>
                <a:cubicBezTo>
                  <a:pt x="6915722" y="954257"/>
                  <a:pt x="6932281" y="968647"/>
                  <a:pt x="6931307" y="972812"/>
                </a:cubicBezTo>
                <a:cubicBezTo>
                  <a:pt x="6928547" y="985308"/>
                  <a:pt x="6930495" y="985782"/>
                  <a:pt x="6934351" y="985782"/>
                </a:cubicBezTo>
                <a:lnTo>
                  <a:pt x="6940098" y="986693"/>
                </a:lnTo>
                <a:lnTo>
                  <a:pt x="6940099" y="986693"/>
                </a:lnTo>
                <a:lnTo>
                  <a:pt x="6942946" y="944450"/>
                </a:lnTo>
                <a:cubicBezTo>
                  <a:pt x="6944189" y="931768"/>
                  <a:pt x="6945783" y="919682"/>
                  <a:pt x="6947993" y="908598"/>
                </a:cubicBezTo>
                <a:lnTo>
                  <a:pt x="6956735" y="878756"/>
                </a:lnTo>
                <a:lnTo>
                  <a:pt x="6987077" y="929314"/>
                </a:lnTo>
                <a:cubicBezTo>
                  <a:pt x="7042092" y="1048192"/>
                  <a:pt x="6992419" y="1173811"/>
                  <a:pt x="6959619" y="1314613"/>
                </a:cubicBezTo>
                <a:cubicBezTo>
                  <a:pt x="6951792" y="1348491"/>
                  <a:pt x="6942523" y="1382987"/>
                  <a:pt x="6932843" y="1417484"/>
                </a:cubicBezTo>
                <a:lnTo>
                  <a:pt x="6932845" y="1417480"/>
                </a:lnTo>
                <a:lnTo>
                  <a:pt x="6932844" y="1417484"/>
                </a:lnTo>
                <a:lnTo>
                  <a:pt x="6946850" y="1393729"/>
                </a:lnTo>
                <a:lnTo>
                  <a:pt x="7009285" y="1394555"/>
                </a:lnTo>
                <a:lnTo>
                  <a:pt x="7009286" y="1394555"/>
                </a:lnTo>
                <a:cubicBezTo>
                  <a:pt x="7053318" y="1390321"/>
                  <a:pt x="7100761" y="1377410"/>
                  <a:pt x="7143197" y="1361195"/>
                </a:cubicBezTo>
                <a:lnTo>
                  <a:pt x="7202042" y="1335064"/>
                </a:lnTo>
                <a:lnTo>
                  <a:pt x="7222664" y="1354336"/>
                </a:lnTo>
                <a:cubicBezTo>
                  <a:pt x="7243093" y="1366062"/>
                  <a:pt x="7263059" y="1360213"/>
                  <a:pt x="7283604" y="1382368"/>
                </a:cubicBezTo>
                <a:lnTo>
                  <a:pt x="7283604" y="1382367"/>
                </a:lnTo>
                <a:lnTo>
                  <a:pt x="7283605" y="1382368"/>
                </a:lnTo>
                <a:cubicBezTo>
                  <a:pt x="7315582" y="1355101"/>
                  <a:pt x="7332265" y="1340499"/>
                  <a:pt x="7362504" y="1325665"/>
                </a:cubicBezTo>
                <a:lnTo>
                  <a:pt x="7398328" y="1310276"/>
                </a:lnTo>
                <a:lnTo>
                  <a:pt x="7423662" y="1355307"/>
                </a:lnTo>
                <a:lnTo>
                  <a:pt x="7423663" y="1355307"/>
                </a:lnTo>
                <a:cubicBezTo>
                  <a:pt x="7435712" y="1360265"/>
                  <a:pt x="7427370" y="1342448"/>
                  <a:pt x="7422099" y="1329047"/>
                </a:cubicBezTo>
                <a:lnTo>
                  <a:pt x="7418720" y="1318125"/>
                </a:lnTo>
                <a:lnTo>
                  <a:pt x="7427620" y="1319561"/>
                </a:lnTo>
                <a:cubicBezTo>
                  <a:pt x="7433471" y="1324993"/>
                  <a:pt x="7432312" y="1340331"/>
                  <a:pt x="7443435" y="1346838"/>
                </a:cubicBezTo>
                <a:lnTo>
                  <a:pt x="7443435" y="1346837"/>
                </a:lnTo>
                <a:lnTo>
                  <a:pt x="7443436" y="1346838"/>
                </a:lnTo>
                <a:cubicBezTo>
                  <a:pt x="7449718" y="1334237"/>
                  <a:pt x="7456309" y="1318951"/>
                  <a:pt x="7465423" y="1308235"/>
                </a:cubicBezTo>
                <a:lnTo>
                  <a:pt x="7481263" y="1296497"/>
                </a:lnTo>
                <a:lnTo>
                  <a:pt x="7502547" y="1297055"/>
                </a:lnTo>
                <a:lnTo>
                  <a:pt x="7502548" y="1297055"/>
                </a:lnTo>
                <a:cubicBezTo>
                  <a:pt x="7496832" y="1264985"/>
                  <a:pt x="7505020" y="1237564"/>
                  <a:pt x="7526501" y="1219582"/>
                </a:cubicBezTo>
                <a:lnTo>
                  <a:pt x="7552390" y="1204926"/>
                </a:lnTo>
                <a:lnTo>
                  <a:pt x="7577731" y="1220463"/>
                </a:lnTo>
                <a:cubicBezTo>
                  <a:pt x="7596017" y="1238028"/>
                  <a:pt x="7595592" y="1261577"/>
                  <a:pt x="7598528" y="1290238"/>
                </a:cubicBezTo>
                <a:cubicBezTo>
                  <a:pt x="7572164" y="1317299"/>
                  <a:pt x="7557540" y="1324116"/>
                  <a:pt x="7547860" y="1349730"/>
                </a:cubicBezTo>
                <a:cubicBezTo>
                  <a:pt x="7550640" y="1355100"/>
                  <a:pt x="7553369" y="1357476"/>
                  <a:pt x="7556072" y="1358315"/>
                </a:cubicBezTo>
                <a:lnTo>
                  <a:pt x="7556074" y="1358315"/>
                </a:lnTo>
                <a:cubicBezTo>
                  <a:pt x="7558777" y="1359154"/>
                  <a:pt x="7561454" y="1358457"/>
                  <a:pt x="7564132" y="1357682"/>
                </a:cubicBezTo>
                <a:lnTo>
                  <a:pt x="7572190" y="1356585"/>
                </a:lnTo>
                <a:lnTo>
                  <a:pt x="7580403" y="1363777"/>
                </a:lnTo>
                <a:lnTo>
                  <a:pt x="7571588" y="1370961"/>
                </a:lnTo>
                <a:lnTo>
                  <a:pt x="7562562" y="1370593"/>
                </a:lnTo>
                <a:cubicBezTo>
                  <a:pt x="7559537" y="1370051"/>
                  <a:pt x="7556505" y="1369509"/>
                  <a:pt x="7553496" y="1370225"/>
                </a:cubicBezTo>
                <a:lnTo>
                  <a:pt x="7553495" y="1370225"/>
                </a:lnTo>
                <a:cubicBezTo>
                  <a:pt x="7550486" y="1370942"/>
                  <a:pt x="7547500" y="1372917"/>
                  <a:pt x="7544565" y="1377410"/>
                </a:cubicBezTo>
                <a:cubicBezTo>
                  <a:pt x="7540651" y="1384433"/>
                  <a:pt x="7551361" y="1382368"/>
                  <a:pt x="7556923" y="1391870"/>
                </a:cubicBezTo>
                <a:cubicBezTo>
                  <a:pt x="7559085" y="1395278"/>
                  <a:pt x="7560668" y="1395123"/>
                  <a:pt x="7562078" y="1393383"/>
                </a:cubicBezTo>
                <a:lnTo>
                  <a:pt x="7562079" y="1393383"/>
                </a:lnTo>
                <a:cubicBezTo>
                  <a:pt x="7563489" y="1391643"/>
                  <a:pt x="7564724" y="1388319"/>
                  <a:pt x="7566192" y="1385388"/>
                </a:cubicBezTo>
                <a:lnTo>
                  <a:pt x="7571694" y="1379757"/>
                </a:lnTo>
                <a:lnTo>
                  <a:pt x="7581020" y="1388358"/>
                </a:lnTo>
                <a:cubicBezTo>
                  <a:pt x="7574223" y="1398118"/>
                  <a:pt x="7556768" y="1419150"/>
                  <a:pt x="7556546" y="1437683"/>
                </a:cubicBezTo>
                <a:lnTo>
                  <a:pt x="7563102" y="1454873"/>
                </a:lnTo>
                <a:lnTo>
                  <a:pt x="7548015" y="1452136"/>
                </a:lnTo>
                <a:lnTo>
                  <a:pt x="7548014" y="1452136"/>
                </a:lnTo>
                <a:cubicBezTo>
                  <a:pt x="7532103" y="1455157"/>
                  <a:pt x="7517583" y="1473515"/>
                  <a:pt x="7539209" y="1489783"/>
                </a:cubicBezTo>
                <a:lnTo>
                  <a:pt x="7532284" y="1494440"/>
                </a:lnTo>
                <a:lnTo>
                  <a:pt x="7525204" y="1490945"/>
                </a:lnTo>
                <a:cubicBezTo>
                  <a:pt x="7522836" y="1489228"/>
                  <a:pt x="7520467" y="1487362"/>
                  <a:pt x="7518124" y="1486559"/>
                </a:cubicBezTo>
                <a:lnTo>
                  <a:pt x="7518123" y="1486559"/>
                </a:lnTo>
                <a:cubicBezTo>
                  <a:pt x="7515780" y="1485755"/>
                  <a:pt x="7513463" y="1486013"/>
                  <a:pt x="7511198" y="1488544"/>
                </a:cubicBezTo>
                <a:cubicBezTo>
                  <a:pt x="7512640" y="1510853"/>
                  <a:pt x="7509344" y="1511679"/>
                  <a:pt x="7495955" y="1526346"/>
                </a:cubicBezTo>
                <a:cubicBezTo>
                  <a:pt x="7488953" y="1537294"/>
                  <a:pt x="7502753" y="1551753"/>
                  <a:pt x="7508932" y="1565180"/>
                </a:cubicBezTo>
                <a:cubicBezTo>
                  <a:pt x="7511043" y="1568382"/>
                  <a:pt x="7513077" y="1568847"/>
                  <a:pt x="7515076" y="1568091"/>
                </a:cubicBezTo>
                <a:lnTo>
                  <a:pt x="7515077" y="1568091"/>
                </a:lnTo>
                <a:cubicBezTo>
                  <a:pt x="7517075" y="1567336"/>
                  <a:pt x="7519038" y="1565361"/>
                  <a:pt x="7521008" y="1563682"/>
                </a:cubicBezTo>
                <a:lnTo>
                  <a:pt x="7526977" y="1561056"/>
                </a:lnTo>
                <a:lnTo>
                  <a:pt x="7533236" y="1569312"/>
                </a:lnTo>
                <a:cubicBezTo>
                  <a:pt x="7506873" y="1580053"/>
                  <a:pt x="7532001" y="1590382"/>
                  <a:pt x="7529941" y="1597198"/>
                </a:cubicBezTo>
                <a:lnTo>
                  <a:pt x="7524003" y="1601746"/>
                </a:lnTo>
                <a:lnTo>
                  <a:pt x="7517970" y="1599806"/>
                </a:lnTo>
                <a:cubicBezTo>
                  <a:pt x="7513928" y="1597250"/>
                  <a:pt x="7509860" y="1593067"/>
                  <a:pt x="7505844" y="1592654"/>
                </a:cubicBezTo>
                <a:cubicBezTo>
                  <a:pt x="7486895" y="1574476"/>
                  <a:pt x="7520261" y="1588316"/>
                  <a:pt x="7505226" y="1568279"/>
                </a:cubicBezTo>
                <a:cubicBezTo>
                  <a:pt x="7503166" y="1565542"/>
                  <a:pt x="7501145" y="1564780"/>
                  <a:pt x="7499146" y="1565213"/>
                </a:cubicBezTo>
                <a:lnTo>
                  <a:pt x="7499145" y="1565213"/>
                </a:lnTo>
                <a:cubicBezTo>
                  <a:pt x="7493150" y="1566510"/>
                  <a:pt x="7487357" y="1578556"/>
                  <a:pt x="7481333" y="1580260"/>
                </a:cubicBezTo>
                <a:cubicBezTo>
                  <a:pt x="7495338" y="1601743"/>
                  <a:pt x="7508520" y="1604428"/>
                  <a:pt x="7522320" y="1620127"/>
                </a:cubicBezTo>
                <a:cubicBezTo>
                  <a:pt x="7509859" y="1626634"/>
                  <a:pt x="7505843" y="1634638"/>
                  <a:pt x="7504607" y="1643134"/>
                </a:cubicBezTo>
                <a:lnTo>
                  <a:pt x="7503577" y="1669084"/>
                </a:lnTo>
                <a:lnTo>
                  <a:pt x="7497582" y="1668871"/>
                </a:lnTo>
                <a:cubicBezTo>
                  <a:pt x="7495352" y="1662770"/>
                  <a:pt x="7501261" y="1643366"/>
                  <a:pt x="7486895" y="1649873"/>
                </a:cubicBezTo>
                <a:cubicBezTo>
                  <a:pt x="7484423" y="1636859"/>
                  <a:pt x="7512641" y="1637892"/>
                  <a:pt x="7506050" y="1617029"/>
                </a:cubicBezTo>
                <a:cubicBezTo>
                  <a:pt x="7503990" y="1614292"/>
                  <a:pt x="7501982" y="1613517"/>
                  <a:pt x="7500003" y="1613930"/>
                </a:cubicBezTo>
                <a:lnTo>
                  <a:pt x="7500002" y="1613931"/>
                </a:lnTo>
                <a:lnTo>
                  <a:pt x="7500001" y="1613930"/>
                </a:lnTo>
                <a:cubicBezTo>
                  <a:pt x="7498022" y="1614343"/>
                  <a:pt x="7496072" y="1615944"/>
                  <a:pt x="7494128" y="1617958"/>
                </a:cubicBezTo>
                <a:lnTo>
                  <a:pt x="7482364" y="1628802"/>
                </a:lnTo>
                <a:lnTo>
                  <a:pt x="7483165" y="1617267"/>
                </a:lnTo>
                <a:cubicBezTo>
                  <a:pt x="7480509" y="1611555"/>
                  <a:pt x="7468614" y="1619611"/>
                  <a:pt x="7457647" y="1608147"/>
                </a:cubicBezTo>
                <a:lnTo>
                  <a:pt x="7457646" y="1608147"/>
                </a:lnTo>
                <a:cubicBezTo>
                  <a:pt x="7458058" y="1633348"/>
                  <a:pt x="7465885" y="1634794"/>
                  <a:pt x="7474948" y="1659995"/>
                </a:cubicBezTo>
                <a:lnTo>
                  <a:pt x="7474949" y="1659994"/>
                </a:lnTo>
                <a:lnTo>
                  <a:pt x="7474949" y="1659995"/>
                </a:lnTo>
                <a:lnTo>
                  <a:pt x="7482977" y="1653181"/>
                </a:lnTo>
                <a:lnTo>
                  <a:pt x="7477322" y="1660420"/>
                </a:lnTo>
                <a:lnTo>
                  <a:pt x="7467841" y="1660769"/>
                </a:lnTo>
                <a:lnTo>
                  <a:pt x="7456971" y="1660731"/>
                </a:lnTo>
                <a:lnTo>
                  <a:pt x="7456970" y="1660731"/>
                </a:lnTo>
                <a:cubicBezTo>
                  <a:pt x="7453385" y="1661376"/>
                  <a:pt x="7449974" y="1663042"/>
                  <a:pt x="7447142" y="1666812"/>
                </a:cubicBezTo>
                <a:cubicBezTo>
                  <a:pt x="7433754" y="1679206"/>
                  <a:pt x="7469387" y="1675901"/>
                  <a:pt x="7455793" y="1684783"/>
                </a:cubicBezTo>
                <a:lnTo>
                  <a:pt x="7441941" y="1694259"/>
                </a:lnTo>
                <a:lnTo>
                  <a:pt x="7427782" y="1691807"/>
                </a:lnTo>
                <a:lnTo>
                  <a:pt x="7427781" y="1691807"/>
                </a:lnTo>
                <a:cubicBezTo>
                  <a:pt x="7429841" y="1704614"/>
                  <a:pt x="7445700" y="1711637"/>
                  <a:pt x="7440963" y="1730435"/>
                </a:cubicBezTo>
                <a:cubicBezTo>
                  <a:pt x="7420572" y="1733533"/>
                  <a:pt x="7425104" y="1735186"/>
                  <a:pt x="7404713" y="1736219"/>
                </a:cubicBezTo>
                <a:cubicBezTo>
                  <a:pt x="7410892" y="1749439"/>
                  <a:pt x="7402653" y="1759974"/>
                  <a:pt x="7417689" y="1774847"/>
                </a:cubicBezTo>
                <a:cubicBezTo>
                  <a:pt x="7391531" y="1776293"/>
                  <a:pt x="7410480" y="1814921"/>
                  <a:pt x="7382881" y="1828968"/>
                </a:cubicBezTo>
                <a:cubicBezTo>
                  <a:pt x="7377937" y="1838883"/>
                  <a:pt x="7400594" y="1841568"/>
                  <a:pt x="7395444" y="1851484"/>
                </a:cubicBezTo>
                <a:lnTo>
                  <a:pt x="7387428" y="1857083"/>
                </a:lnTo>
                <a:lnTo>
                  <a:pt x="7383370" y="1851045"/>
                </a:lnTo>
                <a:cubicBezTo>
                  <a:pt x="7382354" y="1848191"/>
                  <a:pt x="7381510" y="1845048"/>
                  <a:pt x="7380355" y="1843263"/>
                </a:cubicBezTo>
                <a:lnTo>
                  <a:pt x="7380354" y="1843263"/>
                </a:lnTo>
                <a:cubicBezTo>
                  <a:pt x="7379199" y="1841478"/>
                  <a:pt x="7377731" y="1841052"/>
                  <a:pt x="7375466" y="1843634"/>
                </a:cubicBezTo>
                <a:cubicBezTo>
                  <a:pt x="7372788" y="1859746"/>
                  <a:pt x="7383498" y="1870075"/>
                  <a:pt x="7351780" y="1871934"/>
                </a:cubicBezTo>
                <a:cubicBezTo>
                  <a:pt x="7363932" y="1891351"/>
                  <a:pt x="7383910" y="1867389"/>
                  <a:pt x="7384528" y="1894037"/>
                </a:cubicBezTo>
                <a:cubicBezTo>
                  <a:pt x="7366197" y="1904365"/>
                  <a:pt x="7371346" y="1921510"/>
                  <a:pt x="7337568" y="1950017"/>
                </a:cubicBezTo>
                <a:cubicBezTo>
                  <a:pt x="7347145" y="1953838"/>
                  <a:pt x="7356774" y="1962669"/>
                  <a:pt x="7360224" y="1967343"/>
                </a:cubicBezTo>
                <a:lnTo>
                  <a:pt x="7359986" y="1970088"/>
                </a:lnTo>
                <a:lnTo>
                  <a:pt x="7345807" y="1959725"/>
                </a:lnTo>
                <a:lnTo>
                  <a:pt x="7345806" y="1959725"/>
                </a:lnTo>
                <a:cubicBezTo>
                  <a:pt x="7315941" y="1981621"/>
                  <a:pt x="7319443" y="2033057"/>
                  <a:pt x="7283399" y="2029132"/>
                </a:cubicBezTo>
                <a:cubicBezTo>
                  <a:pt x="7275366" y="2048756"/>
                  <a:pt x="7298640" y="2028512"/>
                  <a:pt x="7303789" y="2044831"/>
                </a:cubicBezTo>
                <a:lnTo>
                  <a:pt x="7297938" y="2051806"/>
                </a:lnTo>
                <a:lnTo>
                  <a:pt x="7291895" y="2051673"/>
                </a:lnTo>
                <a:cubicBezTo>
                  <a:pt x="7287828" y="2050253"/>
                  <a:pt x="7283708" y="2047206"/>
                  <a:pt x="7279692" y="2048756"/>
                </a:cubicBezTo>
                <a:lnTo>
                  <a:pt x="7279691" y="2048756"/>
                </a:lnTo>
                <a:cubicBezTo>
                  <a:pt x="7272688" y="2062803"/>
                  <a:pt x="7296580" y="2056812"/>
                  <a:pt x="7292461" y="2071272"/>
                </a:cubicBezTo>
                <a:cubicBezTo>
                  <a:pt x="7262802" y="2078502"/>
                  <a:pt x="7276808" y="2070446"/>
                  <a:pt x="7280927" y="2097506"/>
                </a:cubicBezTo>
                <a:cubicBezTo>
                  <a:pt x="7272894" y="2097299"/>
                  <a:pt x="7264861" y="2099985"/>
                  <a:pt x="7257035" y="2109280"/>
                </a:cubicBezTo>
                <a:cubicBezTo>
                  <a:pt x="7263213" y="2116252"/>
                  <a:pt x="7269276" y="2139839"/>
                  <a:pt x="7280785" y="2145707"/>
                </a:cubicBezTo>
                <a:lnTo>
                  <a:pt x="7280786" y="2145707"/>
                </a:lnTo>
                <a:lnTo>
                  <a:pt x="7294315" y="2144397"/>
                </a:lnTo>
                <a:lnTo>
                  <a:pt x="7295425" y="2151669"/>
                </a:lnTo>
                <a:cubicBezTo>
                  <a:pt x="7292113" y="2158146"/>
                  <a:pt x="7277940" y="2162678"/>
                  <a:pt x="7274542" y="2169185"/>
                </a:cubicBezTo>
                <a:cubicBezTo>
                  <a:pt x="7279382" y="2173626"/>
                  <a:pt x="7284119" y="2173781"/>
                  <a:pt x="7288830" y="2172877"/>
                </a:cubicBezTo>
                <a:lnTo>
                  <a:pt x="7288831" y="2172877"/>
                </a:lnTo>
                <a:lnTo>
                  <a:pt x="7288832" y="2172877"/>
                </a:lnTo>
                <a:lnTo>
                  <a:pt x="7302965" y="2170218"/>
                </a:lnTo>
                <a:lnTo>
                  <a:pt x="7298424" y="2179352"/>
                </a:lnTo>
                <a:cubicBezTo>
                  <a:pt x="7295325" y="2181566"/>
                  <a:pt x="7290929" y="2182999"/>
                  <a:pt x="7286101" y="2183799"/>
                </a:cubicBezTo>
                <a:lnTo>
                  <a:pt x="7271192" y="2184451"/>
                </a:lnTo>
                <a:lnTo>
                  <a:pt x="7258889" y="2182199"/>
                </a:lnTo>
                <a:lnTo>
                  <a:pt x="7258888" y="2182199"/>
                </a:lnTo>
                <a:cubicBezTo>
                  <a:pt x="7262596" y="2200583"/>
                  <a:pt x="7282781" y="2210705"/>
                  <a:pt x="7268363" y="2240658"/>
                </a:cubicBezTo>
                <a:cubicBezTo>
                  <a:pt x="7257858" y="2240554"/>
                  <a:pt x="7248796" y="2240399"/>
                  <a:pt x="7240892" y="2241277"/>
                </a:cubicBezTo>
                <a:lnTo>
                  <a:pt x="7220374" y="2248093"/>
                </a:lnTo>
                <a:lnTo>
                  <a:pt x="7222588" y="2238411"/>
                </a:lnTo>
                <a:cubicBezTo>
                  <a:pt x="7225368" y="2235597"/>
                  <a:pt x="7229333" y="2233015"/>
                  <a:pt x="7231908" y="2230123"/>
                </a:cubicBezTo>
                <a:cubicBezTo>
                  <a:pt x="7225111" y="2224958"/>
                  <a:pt x="7218520" y="2228264"/>
                  <a:pt x="7211723" y="2222273"/>
                </a:cubicBezTo>
                <a:lnTo>
                  <a:pt x="7211722" y="2222273"/>
                </a:lnTo>
                <a:cubicBezTo>
                  <a:pt x="7178973" y="2239212"/>
                  <a:pt x="7210898" y="2267925"/>
                  <a:pt x="7193185" y="2287549"/>
                </a:cubicBezTo>
                <a:cubicBezTo>
                  <a:pt x="7204925" y="2289408"/>
                  <a:pt x="7225316" y="2291060"/>
                  <a:pt x="7225728" y="2309858"/>
                </a:cubicBezTo>
                <a:cubicBezTo>
                  <a:pt x="7225882" y="2315332"/>
                  <a:pt x="7224698" y="2318469"/>
                  <a:pt x="7222654" y="2320157"/>
                </a:cubicBezTo>
                <a:lnTo>
                  <a:pt x="7214426" y="2321761"/>
                </a:lnTo>
                <a:lnTo>
                  <a:pt x="7194010" y="2320186"/>
                </a:lnTo>
                <a:lnTo>
                  <a:pt x="7194009" y="2320186"/>
                </a:lnTo>
                <a:cubicBezTo>
                  <a:pt x="7195451" y="2331341"/>
                  <a:pt x="7182475" y="2339604"/>
                  <a:pt x="7194833" y="2352411"/>
                </a:cubicBezTo>
                <a:lnTo>
                  <a:pt x="7194834" y="2352410"/>
                </a:lnTo>
                <a:lnTo>
                  <a:pt x="7194834" y="2352411"/>
                </a:lnTo>
                <a:cubicBezTo>
                  <a:pt x="7208942" y="2348383"/>
                  <a:pt x="7219241" y="2338261"/>
                  <a:pt x="7228664" y="2325557"/>
                </a:cubicBezTo>
                <a:lnTo>
                  <a:pt x="7257239" y="2283214"/>
                </a:lnTo>
                <a:lnTo>
                  <a:pt x="7246431" y="2312311"/>
                </a:lnTo>
                <a:cubicBezTo>
                  <a:pt x="7236113" y="2330411"/>
                  <a:pt x="7220968" y="2346239"/>
                  <a:pt x="7209363" y="2361758"/>
                </a:cubicBezTo>
                <a:lnTo>
                  <a:pt x="7195658" y="2385046"/>
                </a:lnTo>
                <a:lnTo>
                  <a:pt x="7198152" y="2370811"/>
                </a:lnTo>
                <a:lnTo>
                  <a:pt x="7198151" y="2370812"/>
                </a:lnTo>
                <a:lnTo>
                  <a:pt x="7198151" y="2370811"/>
                </a:lnTo>
                <a:cubicBezTo>
                  <a:pt x="7192232" y="2367103"/>
                  <a:pt x="7164967" y="2388870"/>
                  <a:pt x="7151374" y="2381124"/>
                </a:cubicBezTo>
                <a:cubicBezTo>
                  <a:pt x="7155493" y="2388663"/>
                  <a:pt x="7159457" y="2389231"/>
                  <a:pt x="7163397" y="2388173"/>
                </a:cubicBezTo>
                <a:lnTo>
                  <a:pt x="7163398" y="2388173"/>
                </a:lnTo>
                <a:lnTo>
                  <a:pt x="7175266" y="2385462"/>
                </a:lnTo>
                <a:lnTo>
                  <a:pt x="7173669" y="2391901"/>
                </a:lnTo>
                <a:cubicBezTo>
                  <a:pt x="7167452" y="2396345"/>
                  <a:pt x="7149881" y="2395532"/>
                  <a:pt x="7143547" y="2395997"/>
                </a:cubicBezTo>
                <a:cubicBezTo>
                  <a:pt x="7147769" y="2403226"/>
                  <a:pt x="7151889" y="2407151"/>
                  <a:pt x="7155930" y="2407822"/>
                </a:cubicBezTo>
                <a:lnTo>
                  <a:pt x="7155931" y="2407822"/>
                </a:lnTo>
                <a:lnTo>
                  <a:pt x="7155932" y="2407822"/>
                </a:lnTo>
                <a:lnTo>
                  <a:pt x="7167850" y="2400129"/>
                </a:lnTo>
                <a:lnTo>
                  <a:pt x="7163461" y="2411328"/>
                </a:lnTo>
                <a:cubicBezTo>
                  <a:pt x="7150447" y="2416924"/>
                  <a:pt x="7119706" y="2410611"/>
                  <a:pt x="7144577" y="2436484"/>
                </a:cubicBezTo>
                <a:cubicBezTo>
                  <a:pt x="7127894" y="2446812"/>
                  <a:pt x="7111004" y="2435451"/>
                  <a:pt x="7104825" y="2453423"/>
                </a:cubicBezTo>
                <a:cubicBezTo>
                  <a:pt x="7106936" y="2456624"/>
                  <a:pt x="7108970" y="2457115"/>
                  <a:pt x="7110969" y="2456398"/>
                </a:cubicBezTo>
                <a:lnTo>
                  <a:pt x="7110970" y="2456398"/>
                </a:lnTo>
                <a:cubicBezTo>
                  <a:pt x="7112968" y="2455682"/>
                  <a:pt x="7114931" y="2453758"/>
                  <a:pt x="7116901" y="2452131"/>
                </a:cubicBezTo>
                <a:lnTo>
                  <a:pt x="7122870" y="2449646"/>
                </a:lnTo>
                <a:lnTo>
                  <a:pt x="7129129" y="2457967"/>
                </a:lnTo>
                <a:cubicBezTo>
                  <a:pt x="7129129" y="2467469"/>
                  <a:pt x="7119861" y="2475112"/>
                  <a:pt x="7109768" y="2482755"/>
                </a:cubicBezTo>
                <a:cubicBezTo>
                  <a:pt x="7120479" y="2494323"/>
                  <a:pt x="7129747" y="2491018"/>
                  <a:pt x="7130365" y="2506511"/>
                </a:cubicBezTo>
                <a:cubicBezTo>
                  <a:pt x="7112034" y="2534191"/>
                  <a:pt x="7086082" y="2560631"/>
                  <a:pt x="7080109" y="2590377"/>
                </a:cubicBezTo>
                <a:cubicBezTo>
                  <a:pt x="7077638" y="2591617"/>
                  <a:pt x="7075990" y="2592030"/>
                  <a:pt x="7074754" y="2591823"/>
                </a:cubicBezTo>
                <a:cubicBezTo>
                  <a:pt x="7076608" y="2593682"/>
                  <a:pt x="7078461" y="2595541"/>
                  <a:pt x="7080315" y="2597400"/>
                </a:cubicBezTo>
                <a:lnTo>
                  <a:pt x="7080316" y="2597400"/>
                </a:lnTo>
                <a:cubicBezTo>
                  <a:pt x="7083508" y="2599879"/>
                  <a:pt x="7086289" y="2597762"/>
                  <a:pt x="7089095" y="2595825"/>
                </a:cubicBezTo>
                <a:lnTo>
                  <a:pt x="7098028" y="2595335"/>
                </a:lnTo>
                <a:lnTo>
                  <a:pt x="7102456" y="2600363"/>
                </a:lnTo>
                <a:cubicBezTo>
                  <a:pt x="7104040" y="2605069"/>
                  <a:pt x="7098903" y="2609020"/>
                  <a:pt x="7103383" y="2614132"/>
                </a:cubicBezTo>
                <a:lnTo>
                  <a:pt x="7103384" y="2614131"/>
                </a:lnTo>
                <a:lnTo>
                  <a:pt x="7103384" y="2614132"/>
                </a:lnTo>
                <a:lnTo>
                  <a:pt x="7112842" y="2610837"/>
                </a:lnTo>
                <a:lnTo>
                  <a:pt x="7121895" y="2617670"/>
                </a:lnTo>
                <a:cubicBezTo>
                  <a:pt x="7124662" y="2620394"/>
                  <a:pt x="7127089" y="2622943"/>
                  <a:pt x="7128901" y="2623457"/>
                </a:cubicBezTo>
                <a:lnTo>
                  <a:pt x="7128901" y="2623456"/>
                </a:lnTo>
                <a:lnTo>
                  <a:pt x="7128902" y="2623457"/>
                </a:lnTo>
                <a:lnTo>
                  <a:pt x="7132220" y="2617024"/>
                </a:lnTo>
                <a:lnTo>
                  <a:pt x="7250649" y="2691569"/>
                </a:lnTo>
                <a:cubicBezTo>
                  <a:pt x="7289989" y="2715144"/>
                  <a:pt x="7329123" y="2736937"/>
                  <a:pt x="7367845" y="2755425"/>
                </a:cubicBezTo>
                <a:lnTo>
                  <a:pt x="7367845" y="2755424"/>
                </a:lnTo>
                <a:lnTo>
                  <a:pt x="7367846" y="2755425"/>
                </a:lnTo>
                <a:cubicBezTo>
                  <a:pt x="7373407" y="2746336"/>
                  <a:pt x="7349515" y="2734148"/>
                  <a:pt x="7343130" y="2724027"/>
                </a:cubicBezTo>
                <a:lnTo>
                  <a:pt x="7369277" y="2723349"/>
                </a:lnTo>
                <a:lnTo>
                  <a:pt x="7396140" y="2734716"/>
                </a:lnTo>
                <a:cubicBezTo>
                  <a:pt x="7413878" y="2745200"/>
                  <a:pt x="7430871" y="2760382"/>
                  <a:pt x="7444671" y="2773603"/>
                </a:cubicBezTo>
                <a:lnTo>
                  <a:pt x="7444671" y="2773602"/>
                </a:lnTo>
                <a:lnTo>
                  <a:pt x="7444672" y="2773603"/>
                </a:lnTo>
                <a:cubicBezTo>
                  <a:pt x="7446216" y="2771434"/>
                  <a:pt x="7445083" y="2768955"/>
                  <a:pt x="7443024" y="2766373"/>
                </a:cubicBezTo>
                <a:lnTo>
                  <a:pt x="7435815" y="2758523"/>
                </a:lnTo>
                <a:lnTo>
                  <a:pt x="7444484" y="2760128"/>
                </a:lnTo>
                <a:cubicBezTo>
                  <a:pt x="7453192" y="2765792"/>
                  <a:pt x="7460221" y="2781246"/>
                  <a:pt x="7449408" y="2784964"/>
                </a:cubicBezTo>
                <a:cubicBezTo>
                  <a:pt x="7497810" y="2801283"/>
                  <a:pt x="7525410" y="2862634"/>
                  <a:pt x="7550126" y="2898783"/>
                </a:cubicBezTo>
                <a:lnTo>
                  <a:pt x="7550127" y="2898783"/>
                </a:lnTo>
                <a:lnTo>
                  <a:pt x="7558700" y="2894874"/>
                </a:lnTo>
                <a:lnTo>
                  <a:pt x="7568353" y="2899119"/>
                </a:lnTo>
                <a:cubicBezTo>
                  <a:pt x="7575562" y="2903689"/>
                  <a:pt x="7584728" y="2910764"/>
                  <a:pt x="7598322" y="2914482"/>
                </a:cubicBezTo>
                <a:cubicBezTo>
                  <a:pt x="7577931" y="2948153"/>
                  <a:pt x="7599352" y="2985955"/>
                  <a:pt x="7609238" y="3022724"/>
                </a:cubicBezTo>
                <a:cubicBezTo>
                  <a:pt x="7596879" y="3027681"/>
                  <a:pt x="7591524" y="3039611"/>
                  <a:pt x="7586916" y="3047383"/>
                </a:cubicBezTo>
                <a:lnTo>
                  <a:pt x="7579782" y="3054532"/>
                </a:lnTo>
                <a:lnTo>
                  <a:pt x="7569075" y="3047099"/>
                </a:lnTo>
                <a:lnTo>
                  <a:pt x="7569075" y="3047100"/>
                </a:lnTo>
                <a:lnTo>
                  <a:pt x="7569074" y="3047099"/>
                </a:lnTo>
                <a:cubicBezTo>
                  <a:pt x="7566602" y="3077929"/>
                  <a:pt x="7597034" y="3102601"/>
                  <a:pt x="7602846" y="3130875"/>
                </a:cubicBezTo>
                <a:lnTo>
                  <a:pt x="7598322" y="3160711"/>
                </a:lnTo>
                <a:lnTo>
                  <a:pt x="7567402" y="3154359"/>
                </a:lnTo>
                <a:lnTo>
                  <a:pt x="7567401" y="3154359"/>
                </a:lnTo>
                <a:lnTo>
                  <a:pt x="7537563" y="3158232"/>
                </a:lnTo>
                <a:lnTo>
                  <a:pt x="7533450" y="3149275"/>
                </a:lnTo>
                <a:cubicBezTo>
                  <a:pt x="7534164" y="3142623"/>
                  <a:pt x="7547449" y="3141345"/>
                  <a:pt x="7556100" y="3131585"/>
                </a:cubicBezTo>
                <a:cubicBezTo>
                  <a:pt x="7549921" y="3128590"/>
                  <a:pt x="7543948" y="3128177"/>
                  <a:pt x="7538207" y="3130062"/>
                </a:cubicBezTo>
                <a:lnTo>
                  <a:pt x="7538206" y="3130062"/>
                </a:lnTo>
                <a:lnTo>
                  <a:pt x="7538205" y="3130062"/>
                </a:lnTo>
                <a:lnTo>
                  <a:pt x="7521703" y="3142326"/>
                </a:lnTo>
                <a:lnTo>
                  <a:pt x="7517661" y="3134374"/>
                </a:lnTo>
                <a:lnTo>
                  <a:pt x="7517660" y="3134374"/>
                </a:lnTo>
                <a:lnTo>
                  <a:pt x="7510375" y="3137576"/>
                </a:lnTo>
                <a:lnTo>
                  <a:pt x="7503629" y="3121876"/>
                </a:lnTo>
                <a:cubicBezTo>
                  <a:pt x="7500334" y="3118571"/>
                  <a:pt x="7497605" y="3115576"/>
                  <a:pt x="7500283" y="3108036"/>
                </a:cubicBezTo>
                <a:cubicBezTo>
                  <a:pt x="7497245" y="3104731"/>
                  <a:pt x="7494490" y="3104098"/>
                  <a:pt x="7491861" y="3104644"/>
                </a:cubicBezTo>
                <a:lnTo>
                  <a:pt x="7491860" y="3104644"/>
                </a:lnTo>
                <a:lnTo>
                  <a:pt x="7491859" y="3104644"/>
                </a:lnTo>
                <a:cubicBezTo>
                  <a:pt x="7489230" y="3105189"/>
                  <a:pt x="7486726" y="3106913"/>
                  <a:pt x="7484190" y="3108320"/>
                </a:cubicBezTo>
                <a:lnTo>
                  <a:pt x="7476329" y="3110098"/>
                </a:lnTo>
                <a:lnTo>
                  <a:pt x="7467328" y="3101013"/>
                </a:lnTo>
                <a:lnTo>
                  <a:pt x="7476410" y="3093415"/>
                </a:lnTo>
                <a:lnTo>
                  <a:pt x="7486379" y="3093989"/>
                </a:lnTo>
                <a:cubicBezTo>
                  <a:pt x="7489751" y="3094635"/>
                  <a:pt x="7493124" y="3095281"/>
                  <a:pt x="7496349" y="3094564"/>
                </a:cubicBezTo>
                <a:lnTo>
                  <a:pt x="7496350" y="3094564"/>
                </a:lnTo>
                <a:cubicBezTo>
                  <a:pt x="7499575" y="3093848"/>
                  <a:pt x="7502651" y="3091769"/>
                  <a:pt x="7505432" y="3086967"/>
                </a:cubicBezTo>
                <a:cubicBezTo>
                  <a:pt x="7531590" y="3003926"/>
                  <a:pt x="7423251" y="3026029"/>
                  <a:pt x="7411923" y="2941749"/>
                </a:cubicBezTo>
                <a:lnTo>
                  <a:pt x="7411922" y="2941749"/>
                </a:lnTo>
                <a:cubicBezTo>
                  <a:pt x="7397916" y="2932660"/>
                  <a:pt x="7385970" y="2971702"/>
                  <a:pt x="7403477" y="2965918"/>
                </a:cubicBezTo>
                <a:lnTo>
                  <a:pt x="7399290" y="2973803"/>
                </a:lnTo>
                <a:lnTo>
                  <a:pt x="7387284" y="2972450"/>
                </a:lnTo>
                <a:cubicBezTo>
                  <a:pt x="7382585" y="2971405"/>
                  <a:pt x="7377494" y="2970236"/>
                  <a:pt x="7372921" y="2970362"/>
                </a:cubicBezTo>
                <a:lnTo>
                  <a:pt x="7372920" y="2970362"/>
                </a:lnTo>
                <a:cubicBezTo>
                  <a:pt x="7368347" y="2970488"/>
                  <a:pt x="7364292" y="2971908"/>
                  <a:pt x="7361666" y="2976040"/>
                </a:cubicBezTo>
                <a:cubicBezTo>
                  <a:pt x="7361254" y="2984302"/>
                  <a:pt x="7371140" y="2993598"/>
                  <a:pt x="7368051" y="3001654"/>
                </a:cubicBezTo>
                <a:lnTo>
                  <a:pt x="7360716" y="3004859"/>
                </a:lnTo>
                <a:lnTo>
                  <a:pt x="7354175" y="3004055"/>
                </a:lnTo>
                <a:lnTo>
                  <a:pt x="7354173" y="3004055"/>
                </a:lnTo>
                <a:cubicBezTo>
                  <a:pt x="7352642" y="3003810"/>
                  <a:pt x="7352017" y="3003932"/>
                  <a:pt x="7353076" y="3005459"/>
                </a:cubicBezTo>
                <a:lnTo>
                  <a:pt x="7362076" y="3015286"/>
                </a:lnTo>
                <a:lnTo>
                  <a:pt x="7348353" y="3007492"/>
                </a:lnTo>
                <a:cubicBezTo>
                  <a:pt x="7339229" y="2994566"/>
                  <a:pt x="7340503" y="2970049"/>
                  <a:pt x="7321503" y="2968190"/>
                </a:cubicBezTo>
                <a:lnTo>
                  <a:pt x="7321503" y="2968191"/>
                </a:lnTo>
                <a:lnTo>
                  <a:pt x="7321502" y="2968190"/>
                </a:lnTo>
                <a:cubicBezTo>
                  <a:pt x="7329947" y="3019419"/>
                  <a:pt x="7391119" y="3047719"/>
                  <a:pt x="7413776" y="3067136"/>
                </a:cubicBezTo>
                <a:cubicBezTo>
                  <a:pt x="7444053" y="3092750"/>
                  <a:pt x="7464031" y="3134890"/>
                  <a:pt x="7503165" y="3136749"/>
                </a:cubicBezTo>
                <a:cubicBezTo>
                  <a:pt x="7478037" y="3147491"/>
                  <a:pt x="7521702" y="3179716"/>
                  <a:pt x="7524174" y="3203264"/>
                </a:cubicBezTo>
                <a:cubicBezTo>
                  <a:pt x="7529323" y="3206362"/>
                  <a:pt x="7534318" y="3208170"/>
                  <a:pt x="7539158" y="3208661"/>
                </a:cubicBezTo>
                <a:lnTo>
                  <a:pt x="7539159" y="3208660"/>
                </a:lnTo>
                <a:lnTo>
                  <a:pt x="7539159" y="3208661"/>
                </a:lnTo>
                <a:lnTo>
                  <a:pt x="7553215" y="3206156"/>
                </a:lnTo>
                <a:lnTo>
                  <a:pt x="7547418" y="3214461"/>
                </a:lnTo>
                <a:cubicBezTo>
                  <a:pt x="7545014" y="3220590"/>
                  <a:pt x="7550691" y="3222217"/>
                  <a:pt x="7545594" y="3237555"/>
                </a:cubicBezTo>
                <a:cubicBezTo>
                  <a:pt x="7548889" y="3241066"/>
                  <a:pt x="7552030" y="3243029"/>
                  <a:pt x="7555068" y="3243803"/>
                </a:cubicBezTo>
                <a:lnTo>
                  <a:pt x="7555069" y="3243803"/>
                </a:lnTo>
                <a:lnTo>
                  <a:pt x="7563925" y="3242925"/>
                </a:lnTo>
                <a:lnTo>
                  <a:pt x="7583724" y="3297821"/>
                </a:lnTo>
                <a:cubicBezTo>
                  <a:pt x="7592863" y="3314863"/>
                  <a:pt x="7604501" y="3332369"/>
                  <a:pt x="7618507" y="3355505"/>
                </a:cubicBezTo>
                <a:cubicBezTo>
                  <a:pt x="7592555" y="3359843"/>
                  <a:pt x="7619948" y="3385251"/>
                  <a:pt x="7619536" y="3402188"/>
                </a:cubicBezTo>
                <a:lnTo>
                  <a:pt x="7615468" y="3401975"/>
                </a:lnTo>
                <a:lnTo>
                  <a:pt x="7614131" y="3401905"/>
                </a:lnTo>
                <a:cubicBezTo>
                  <a:pt x="7612225" y="3400640"/>
                  <a:pt x="7610268" y="3398677"/>
                  <a:pt x="7608414" y="3397437"/>
                </a:cubicBezTo>
                <a:lnTo>
                  <a:pt x="7608414" y="3397438"/>
                </a:lnTo>
                <a:lnTo>
                  <a:pt x="7608413" y="3397437"/>
                </a:lnTo>
                <a:cubicBezTo>
                  <a:pt x="7602647" y="3405288"/>
                  <a:pt x="7624892" y="3415823"/>
                  <a:pt x="7621596" y="3423879"/>
                </a:cubicBezTo>
                <a:cubicBezTo>
                  <a:pt x="7620772" y="3435240"/>
                  <a:pt x="7605737" y="3434207"/>
                  <a:pt x="7603059" y="3450733"/>
                </a:cubicBezTo>
                <a:cubicBezTo>
                  <a:pt x="7605118" y="3453418"/>
                  <a:pt x="7606946" y="3453676"/>
                  <a:pt x="7608671" y="3452853"/>
                </a:cubicBezTo>
                <a:lnTo>
                  <a:pt x="7608672" y="3452853"/>
                </a:lnTo>
                <a:lnTo>
                  <a:pt x="7608673" y="3452853"/>
                </a:lnTo>
                <a:cubicBezTo>
                  <a:pt x="7610398" y="3452030"/>
                  <a:pt x="7612020" y="3450126"/>
                  <a:pt x="7613667" y="3448486"/>
                </a:cubicBezTo>
                <a:lnTo>
                  <a:pt x="7618816" y="3445707"/>
                </a:lnTo>
                <a:lnTo>
                  <a:pt x="7624892" y="3452592"/>
                </a:lnTo>
                <a:lnTo>
                  <a:pt x="7609444" y="3459769"/>
                </a:lnTo>
                <a:lnTo>
                  <a:pt x="7592762" y="3453004"/>
                </a:lnTo>
                <a:lnTo>
                  <a:pt x="7592761" y="3453004"/>
                </a:lnTo>
                <a:cubicBezTo>
                  <a:pt x="7619948" y="3516421"/>
                  <a:pt x="7691625" y="3603592"/>
                  <a:pt x="7651873" y="3648212"/>
                </a:cubicBezTo>
                <a:cubicBezTo>
                  <a:pt x="7647754" y="3662258"/>
                  <a:pt x="7658464" y="3677544"/>
                  <a:pt x="7663613" y="3692417"/>
                </a:cubicBezTo>
                <a:lnTo>
                  <a:pt x="7657022" y="3698562"/>
                </a:lnTo>
                <a:lnTo>
                  <a:pt x="7655310" y="3698476"/>
                </a:lnTo>
                <a:lnTo>
                  <a:pt x="7649814" y="3698200"/>
                </a:lnTo>
                <a:cubicBezTo>
                  <a:pt x="7646106" y="3710801"/>
                  <a:pt x="7657846" y="3725055"/>
                  <a:pt x="7671852" y="3739515"/>
                </a:cubicBezTo>
                <a:cubicBezTo>
                  <a:pt x="7654370" y="3778374"/>
                  <a:pt x="7720151" y="3825775"/>
                  <a:pt x="7717414" y="3866079"/>
                </a:cubicBezTo>
                <a:lnTo>
                  <a:pt x="7711604" y="3882870"/>
                </a:lnTo>
                <a:lnTo>
                  <a:pt x="7705583" y="3865898"/>
                </a:lnTo>
                <a:cubicBezTo>
                  <a:pt x="7698535" y="3855086"/>
                  <a:pt x="7686351" y="3846197"/>
                  <a:pt x="7674617" y="3844731"/>
                </a:cubicBezTo>
                <a:lnTo>
                  <a:pt x="7674616" y="3844731"/>
                </a:lnTo>
                <a:lnTo>
                  <a:pt x="7658053" y="3848787"/>
                </a:lnTo>
                <a:lnTo>
                  <a:pt x="7658024" y="3814362"/>
                </a:lnTo>
                <a:cubicBezTo>
                  <a:pt x="7654075" y="3775573"/>
                  <a:pt x="7636426" y="3728824"/>
                  <a:pt x="7587613" y="3720304"/>
                </a:cubicBezTo>
                <a:cubicBezTo>
                  <a:pt x="7596468" y="3715966"/>
                  <a:pt x="7587819" y="3705018"/>
                  <a:pt x="7582875" y="3709149"/>
                </a:cubicBezTo>
                <a:cubicBezTo>
                  <a:pt x="7591526" y="3696962"/>
                  <a:pt x="7582669" y="3682915"/>
                  <a:pt x="7582463" y="3669695"/>
                </a:cubicBezTo>
                <a:cubicBezTo>
                  <a:pt x="7571186" y="3666441"/>
                  <a:pt x="7558507" y="3663937"/>
                  <a:pt x="7545447" y="3662513"/>
                </a:cubicBezTo>
                <a:lnTo>
                  <a:pt x="7545446" y="3662513"/>
                </a:lnTo>
                <a:cubicBezTo>
                  <a:pt x="7506268" y="3658242"/>
                  <a:pt x="7463671" y="3663703"/>
                  <a:pt x="7445288" y="3687873"/>
                </a:cubicBezTo>
                <a:cubicBezTo>
                  <a:pt x="7444671" y="3688492"/>
                  <a:pt x="7444259" y="3689731"/>
                  <a:pt x="7443847" y="3690351"/>
                </a:cubicBezTo>
                <a:cubicBezTo>
                  <a:pt x="7505225" y="3713900"/>
                  <a:pt x="7567839" y="3741373"/>
                  <a:pt x="7598116" y="3779794"/>
                </a:cubicBezTo>
                <a:cubicBezTo>
                  <a:pt x="7605067" y="3778246"/>
                  <a:pt x="7615958" y="3782507"/>
                  <a:pt x="7618100" y="3789352"/>
                </a:cubicBezTo>
                <a:lnTo>
                  <a:pt x="7616858" y="3796939"/>
                </a:lnTo>
                <a:lnTo>
                  <a:pt x="7592272" y="3779123"/>
                </a:lnTo>
                <a:cubicBezTo>
                  <a:pt x="7584625" y="3775664"/>
                  <a:pt x="7577416" y="3774218"/>
                  <a:pt x="7570311" y="3773392"/>
                </a:cubicBezTo>
                <a:lnTo>
                  <a:pt x="7570310" y="3773392"/>
                </a:lnTo>
                <a:cubicBezTo>
                  <a:pt x="7591525" y="3786199"/>
                  <a:pt x="7587818" y="3792602"/>
                  <a:pt x="7605943" y="3799419"/>
                </a:cubicBezTo>
                <a:cubicBezTo>
                  <a:pt x="7604501" y="3813672"/>
                  <a:pt x="7594409" y="3808302"/>
                  <a:pt x="7598940" y="3817597"/>
                </a:cubicBezTo>
                <a:lnTo>
                  <a:pt x="7598941" y="3817597"/>
                </a:lnTo>
                <a:lnTo>
                  <a:pt x="7613949" y="3817339"/>
                </a:lnTo>
                <a:lnTo>
                  <a:pt x="7621792" y="3819166"/>
                </a:lnTo>
                <a:cubicBezTo>
                  <a:pt x="7624621" y="3820773"/>
                  <a:pt x="7627724" y="3823640"/>
                  <a:pt x="7631277" y="3828546"/>
                </a:cubicBezTo>
                <a:lnTo>
                  <a:pt x="7620403" y="3834358"/>
                </a:lnTo>
                <a:lnTo>
                  <a:pt x="7607154" y="3829656"/>
                </a:lnTo>
                <a:cubicBezTo>
                  <a:pt x="7597911" y="3824724"/>
                  <a:pt x="7588230" y="3817907"/>
                  <a:pt x="7580404" y="3819457"/>
                </a:cubicBezTo>
                <a:lnTo>
                  <a:pt x="7580403" y="3819457"/>
                </a:lnTo>
                <a:cubicBezTo>
                  <a:pt x="7579476" y="3826377"/>
                  <a:pt x="7583595" y="3833710"/>
                  <a:pt x="7588538" y="3841094"/>
                </a:cubicBezTo>
                <a:lnTo>
                  <a:pt x="7601617" y="3863041"/>
                </a:lnTo>
                <a:lnTo>
                  <a:pt x="7587980" y="3860885"/>
                </a:lnTo>
                <a:lnTo>
                  <a:pt x="7582025" y="3859944"/>
                </a:lnTo>
                <a:cubicBezTo>
                  <a:pt x="7575305" y="3858188"/>
                  <a:pt x="7568663" y="3856845"/>
                  <a:pt x="7562896" y="3859324"/>
                </a:cubicBezTo>
                <a:cubicBezTo>
                  <a:pt x="7568147" y="3870168"/>
                  <a:pt x="7585565" y="3882291"/>
                  <a:pt x="7587775" y="3892904"/>
                </a:cubicBezTo>
                <a:lnTo>
                  <a:pt x="7583904" y="3902909"/>
                </a:lnTo>
                <a:lnTo>
                  <a:pt x="7547841" y="3892953"/>
                </a:lnTo>
                <a:cubicBezTo>
                  <a:pt x="7524400" y="3880655"/>
                  <a:pt x="7502014" y="3860650"/>
                  <a:pt x="7479808" y="3854602"/>
                </a:cubicBezTo>
                <a:lnTo>
                  <a:pt x="7479807" y="3854602"/>
                </a:lnTo>
                <a:lnTo>
                  <a:pt x="7479807" y="3854601"/>
                </a:lnTo>
                <a:cubicBezTo>
                  <a:pt x="7468704" y="3851577"/>
                  <a:pt x="7457646" y="3852042"/>
                  <a:pt x="7446524" y="3858703"/>
                </a:cubicBezTo>
                <a:cubicBezTo>
                  <a:pt x="7447142" y="3863249"/>
                  <a:pt x="7447554" y="3867587"/>
                  <a:pt x="7447966" y="3872131"/>
                </a:cubicBezTo>
                <a:cubicBezTo>
                  <a:pt x="7464134" y="3880497"/>
                  <a:pt x="7479736" y="3889482"/>
                  <a:pt x="7493484" y="3900224"/>
                </a:cubicBezTo>
                <a:lnTo>
                  <a:pt x="7527881" y="3938852"/>
                </a:lnTo>
                <a:lnTo>
                  <a:pt x="7523981" y="3938517"/>
                </a:lnTo>
                <a:lnTo>
                  <a:pt x="7522548" y="3938394"/>
                </a:lnTo>
                <a:cubicBezTo>
                  <a:pt x="7518832" y="3942364"/>
                  <a:pt x="7520415" y="3956617"/>
                  <a:pt x="7531383" y="3954139"/>
                </a:cubicBezTo>
                <a:lnTo>
                  <a:pt x="7523727" y="3958096"/>
                </a:lnTo>
                <a:lnTo>
                  <a:pt x="7514623" y="3955430"/>
                </a:lnTo>
                <a:cubicBezTo>
                  <a:pt x="7511495" y="3954113"/>
                  <a:pt x="7508348" y="3952706"/>
                  <a:pt x="7505403" y="3952221"/>
                </a:cubicBezTo>
                <a:lnTo>
                  <a:pt x="7505402" y="3952222"/>
                </a:lnTo>
                <a:lnTo>
                  <a:pt x="7505402" y="3952221"/>
                </a:lnTo>
                <a:cubicBezTo>
                  <a:pt x="7502457" y="3951737"/>
                  <a:pt x="7499715" y="3952176"/>
                  <a:pt x="7497398" y="3954552"/>
                </a:cubicBezTo>
                <a:cubicBezTo>
                  <a:pt x="7502135" y="3958683"/>
                  <a:pt x="7507079" y="3963228"/>
                  <a:pt x="7511610" y="3967359"/>
                </a:cubicBezTo>
                <a:lnTo>
                  <a:pt x="7502039" y="3970870"/>
                </a:lnTo>
                <a:lnTo>
                  <a:pt x="7491426" y="3969734"/>
                </a:lnTo>
                <a:lnTo>
                  <a:pt x="7491425" y="3969734"/>
                </a:lnTo>
                <a:lnTo>
                  <a:pt x="7485849" y="3969459"/>
                </a:lnTo>
                <a:lnTo>
                  <a:pt x="7480966" y="3969218"/>
                </a:lnTo>
                <a:lnTo>
                  <a:pt x="7480965" y="3969218"/>
                </a:lnTo>
                <a:cubicBezTo>
                  <a:pt x="7477638" y="3969734"/>
                  <a:pt x="7474535" y="3971232"/>
                  <a:pt x="7471858" y="3974589"/>
                </a:cubicBezTo>
                <a:cubicBezTo>
                  <a:pt x="7472939" y="3986052"/>
                  <a:pt x="7489661" y="3999144"/>
                  <a:pt x="7495869" y="4011074"/>
                </a:cubicBezTo>
                <a:lnTo>
                  <a:pt x="7497604" y="4022512"/>
                </a:lnTo>
                <a:lnTo>
                  <a:pt x="7440552" y="3992354"/>
                </a:lnTo>
                <a:lnTo>
                  <a:pt x="7440551" y="3992354"/>
                </a:lnTo>
                <a:cubicBezTo>
                  <a:pt x="7436638" y="4001649"/>
                  <a:pt x="7431695" y="4010325"/>
                  <a:pt x="7425104" y="4017967"/>
                </a:cubicBezTo>
                <a:cubicBezTo>
                  <a:pt x="7418307" y="4031395"/>
                  <a:pt x="7436638" y="4047714"/>
                  <a:pt x="7429841" y="4061348"/>
                </a:cubicBezTo>
                <a:cubicBezTo>
                  <a:pt x="7423868" y="4067131"/>
                  <a:pt x="7417689" y="4069404"/>
                  <a:pt x="7411304" y="4070023"/>
                </a:cubicBezTo>
                <a:cubicBezTo>
                  <a:pt x="7412437" y="4072708"/>
                  <a:pt x="7413467" y="4075342"/>
                  <a:pt x="7413492" y="4077898"/>
                </a:cubicBezTo>
                <a:lnTo>
                  <a:pt x="7409656" y="4085307"/>
                </a:lnTo>
                <a:lnTo>
                  <a:pt x="7376393" y="4071623"/>
                </a:lnTo>
                <a:cubicBezTo>
                  <a:pt x="7365786" y="4069299"/>
                  <a:pt x="7355385" y="4067956"/>
                  <a:pt x="7344366" y="4063825"/>
                </a:cubicBezTo>
                <a:lnTo>
                  <a:pt x="7344365" y="4063825"/>
                </a:lnTo>
                <a:cubicBezTo>
                  <a:pt x="7343541" y="4071262"/>
                  <a:pt x="7345806" y="4078906"/>
                  <a:pt x="7348896" y="4086756"/>
                </a:cubicBezTo>
                <a:cubicBezTo>
                  <a:pt x="7354354" y="4089338"/>
                  <a:pt x="7359606" y="4090125"/>
                  <a:pt x="7364752" y="4089999"/>
                </a:cubicBezTo>
                <a:lnTo>
                  <a:pt x="7364753" y="4089999"/>
                </a:lnTo>
                <a:cubicBezTo>
                  <a:pt x="7369899" y="4089873"/>
                  <a:pt x="7374938" y="4088833"/>
                  <a:pt x="7379972" y="4087762"/>
                </a:cubicBezTo>
                <a:lnTo>
                  <a:pt x="7395152" y="4085332"/>
                </a:lnTo>
                <a:lnTo>
                  <a:pt x="7404609" y="4086932"/>
                </a:lnTo>
                <a:lnTo>
                  <a:pt x="7410892" y="4087995"/>
                </a:lnTo>
                <a:lnTo>
                  <a:pt x="7426378" y="4117805"/>
                </a:lnTo>
                <a:cubicBezTo>
                  <a:pt x="7446653" y="4149913"/>
                  <a:pt x="7475617" y="4186321"/>
                  <a:pt x="7462178" y="4203673"/>
                </a:cubicBezTo>
                <a:cubicBezTo>
                  <a:pt x="7459912" y="4206616"/>
                  <a:pt x="7452832" y="4207468"/>
                  <a:pt x="7443187" y="4206677"/>
                </a:cubicBezTo>
                <a:lnTo>
                  <a:pt x="7408807" y="4199825"/>
                </a:lnTo>
                <a:lnTo>
                  <a:pt x="7372535" y="4185808"/>
                </a:lnTo>
                <a:cubicBezTo>
                  <a:pt x="7361628" y="4180240"/>
                  <a:pt x="7352656" y="4173927"/>
                  <a:pt x="7347867" y="4167317"/>
                </a:cubicBezTo>
                <a:cubicBezTo>
                  <a:pt x="7343336" y="4161120"/>
                  <a:pt x="7341276" y="4156162"/>
                  <a:pt x="7340040" y="4152031"/>
                </a:cubicBezTo>
                <a:lnTo>
                  <a:pt x="7340039" y="4152031"/>
                </a:lnTo>
                <a:cubicBezTo>
                  <a:pt x="7336332" y="4151618"/>
                  <a:pt x="7332831" y="4151205"/>
                  <a:pt x="7329123" y="4151205"/>
                </a:cubicBezTo>
                <a:cubicBezTo>
                  <a:pt x="7319236" y="4187457"/>
                  <a:pt x="7299154" y="4222548"/>
                  <a:pt x="7270876" y="4246716"/>
                </a:cubicBezTo>
                <a:lnTo>
                  <a:pt x="7239940" y="4266882"/>
                </a:lnTo>
                <a:lnTo>
                  <a:pt x="7226965" y="4236724"/>
                </a:lnTo>
                <a:lnTo>
                  <a:pt x="7226964" y="4236725"/>
                </a:lnTo>
                <a:lnTo>
                  <a:pt x="7226964" y="4236724"/>
                </a:lnTo>
                <a:cubicBezTo>
                  <a:pt x="7226552" y="4237757"/>
                  <a:pt x="7226346" y="4238995"/>
                  <a:pt x="7225728" y="4240235"/>
                </a:cubicBezTo>
                <a:cubicBezTo>
                  <a:pt x="7189478" y="4240441"/>
                  <a:pt x="7151168" y="4233419"/>
                  <a:pt x="7116359" y="4240648"/>
                </a:cubicBezTo>
                <a:cubicBezTo>
                  <a:pt x="7118831" y="4249634"/>
                  <a:pt x="7120787" y="4258620"/>
                  <a:pt x="7121689" y="4267502"/>
                </a:cubicBezTo>
                <a:lnTo>
                  <a:pt x="7120685" y="4293736"/>
                </a:lnTo>
                <a:lnTo>
                  <a:pt x="7107279" y="4285758"/>
                </a:lnTo>
                <a:lnTo>
                  <a:pt x="7107278" y="4285758"/>
                </a:lnTo>
                <a:lnTo>
                  <a:pt x="7107277" y="4285757"/>
                </a:lnTo>
                <a:cubicBezTo>
                  <a:pt x="7103255" y="4284699"/>
                  <a:pt x="7099702" y="4285112"/>
                  <a:pt x="7096689" y="4286610"/>
                </a:cubicBezTo>
                <a:lnTo>
                  <a:pt x="7085670" y="4305511"/>
                </a:lnTo>
                <a:lnTo>
                  <a:pt x="7059900" y="4299985"/>
                </a:lnTo>
                <a:lnTo>
                  <a:pt x="7054169" y="4299225"/>
                </a:lnTo>
                <a:lnTo>
                  <a:pt x="7034591" y="4296629"/>
                </a:lnTo>
                <a:cubicBezTo>
                  <a:pt x="7035003" y="4312638"/>
                  <a:pt x="7028785" y="4320616"/>
                  <a:pt x="7018502" y="4323705"/>
                </a:cubicBezTo>
                <a:lnTo>
                  <a:pt x="6978027" y="4321442"/>
                </a:lnTo>
                <a:lnTo>
                  <a:pt x="6928554" y="4308684"/>
                </a:lnTo>
                <a:lnTo>
                  <a:pt x="6928553" y="4308683"/>
                </a:lnTo>
                <a:lnTo>
                  <a:pt x="6928552" y="4308683"/>
                </a:lnTo>
                <a:cubicBezTo>
                  <a:pt x="6912271" y="4304775"/>
                  <a:pt x="6897055" y="4302257"/>
                  <a:pt x="6885470" y="4304271"/>
                </a:cubicBezTo>
                <a:cubicBezTo>
                  <a:pt x="6881763" y="4312740"/>
                  <a:pt x="6888148" y="4322243"/>
                  <a:pt x="6879909" y="4330092"/>
                </a:cubicBezTo>
                <a:cubicBezTo>
                  <a:pt x="6868658" y="4333940"/>
                  <a:pt x="6857001" y="4335947"/>
                  <a:pt x="6845024" y="4336499"/>
                </a:cubicBezTo>
                <a:lnTo>
                  <a:pt x="6808214" y="4334169"/>
                </a:lnTo>
                <a:lnTo>
                  <a:pt x="6730842" y="4312508"/>
                </a:lnTo>
                <a:cubicBezTo>
                  <a:pt x="6678269" y="4293580"/>
                  <a:pt x="6624614" y="4269773"/>
                  <a:pt x="6575285" y="4265642"/>
                </a:cubicBezTo>
                <a:cubicBezTo>
                  <a:pt x="6572402" y="4249118"/>
                  <a:pt x="6539859" y="4242508"/>
                  <a:pt x="6528325" y="4242095"/>
                </a:cubicBezTo>
                <a:lnTo>
                  <a:pt x="6528324" y="4242095"/>
                </a:lnTo>
                <a:cubicBezTo>
                  <a:pt x="6580845" y="4282581"/>
                  <a:pt x="6640164" y="4306131"/>
                  <a:pt x="6701748" y="4342486"/>
                </a:cubicBezTo>
                <a:cubicBezTo>
                  <a:pt x="6699688" y="4370992"/>
                  <a:pt x="6680688" y="4380288"/>
                  <a:pt x="6656976" y="4381527"/>
                </a:cubicBezTo>
                <a:lnTo>
                  <a:pt x="6619404" y="4378739"/>
                </a:lnTo>
                <a:lnTo>
                  <a:pt x="6583936" y="4372232"/>
                </a:lnTo>
                <a:lnTo>
                  <a:pt x="6583935" y="4372232"/>
                </a:lnTo>
                <a:cubicBezTo>
                  <a:pt x="6589290" y="4376569"/>
                  <a:pt x="6587178" y="4380081"/>
                  <a:pt x="6583497" y="4383438"/>
                </a:cubicBezTo>
                <a:lnTo>
                  <a:pt x="6573637" y="4393714"/>
                </a:lnTo>
                <a:lnTo>
                  <a:pt x="6524677" y="4379100"/>
                </a:lnTo>
                <a:cubicBezTo>
                  <a:pt x="6508091" y="4373041"/>
                  <a:pt x="6491257" y="4365865"/>
                  <a:pt x="6474220" y="4357782"/>
                </a:cubicBezTo>
                <a:lnTo>
                  <a:pt x="6392689" y="4312656"/>
                </a:lnTo>
                <a:lnTo>
                  <a:pt x="6392688" y="4312656"/>
                </a:lnTo>
                <a:lnTo>
                  <a:pt x="6390787" y="4315490"/>
                </a:lnTo>
                <a:cubicBezTo>
                  <a:pt x="6390699" y="4318751"/>
                  <a:pt x="6391578" y="4320284"/>
                  <a:pt x="6393160" y="4321052"/>
                </a:cubicBezTo>
                <a:lnTo>
                  <a:pt x="6391897" y="4321915"/>
                </a:lnTo>
                <a:lnTo>
                  <a:pt x="6389381" y="4321052"/>
                </a:lnTo>
                <a:lnTo>
                  <a:pt x="6389380" y="4321052"/>
                </a:lnTo>
                <a:cubicBezTo>
                  <a:pt x="6391842" y="4326612"/>
                  <a:pt x="6389908" y="4327189"/>
                  <a:pt x="6393160" y="4330449"/>
                </a:cubicBezTo>
                <a:cubicBezTo>
                  <a:pt x="6392809" y="4334284"/>
                  <a:pt x="6389908" y="4327764"/>
                  <a:pt x="6388237" y="4332175"/>
                </a:cubicBezTo>
                <a:cubicBezTo>
                  <a:pt x="6389292" y="4333709"/>
                  <a:pt x="6389029" y="4337352"/>
                  <a:pt x="6390787" y="4337735"/>
                </a:cubicBezTo>
                <a:lnTo>
                  <a:pt x="6388688" y="4338454"/>
                </a:lnTo>
                <a:lnTo>
                  <a:pt x="6385601" y="4336010"/>
                </a:lnTo>
                <a:lnTo>
                  <a:pt x="6385600" y="4336009"/>
                </a:lnTo>
                <a:cubicBezTo>
                  <a:pt x="6384985" y="4341762"/>
                  <a:pt x="6388589" y="4343489"/>
                  <a:pt x="6384457" y="4345215"/>
                </a:cubicBezTo>
                <a:cubicBezTo>
                  <a:pt x="6384633" y="4349242"/>
                  <a:pt x="6387710" y="4349242"/>
                  <a:pt x="6390787" y="4348858"/>
                </a:cubicBezTo>
                <a:lnTo>
                  <a:pt x="6393810" y="4357996"/>
                </a:lnTo>
                <a:lnTo>
                  <a:pt x="6398952" y="4363428"/>
                </a:lnTo>
                <a:lnTo>
                  <a:pt x="6398953" y="4363429"/>
                </a:lnTo>
                <a:lnTo>
                  <a:pt x="6400722" y="4361898"/>
                </a:lnTo>
                <a:lnTo>
                  <a:pt x="6400722" y="4359980"/>
                </a:lnTo>
                <a:lnTo>
                  <a:pt x="6402919" y="4360747"/>
                </a:lnTo>
                <a:lnTo>
                  <a:pt x="6402919" y="4360746"/>
                </a:lnTo>
                <a:lnTo>
                  <a:pt x="6402920" y="4360747"/>
                </a:lnTo>
                <a:lnTo>
                  <a:pt x="6404502" y="4358255"/>
                </a:lnTo>
                <a:lnTo>
                  <a:pt x="6406874" y="4358255"/>
                </a:lnTo>
                <a:lnTo>
                  <a:pt x="6408281" y="4363624"/>
                </a:lnTo>
                <a:lnTo>
                  <a:pt x="6407292" y="4364558"/>
                </a:lnTo>
                <a:lnTo>
                  <a:pt x="6405645" y="4363624"/>
                </a:lnTo>
                <a:lnTo>
                  <a:pt x="6405644" y="4363624"/>
                </a:lnTo>
                <a:cubicBezTo>
                  <a:pt x="6407182" y="4366117"/>
                  <a:pt x="6407182" y="4368849"/>
                  <a:pt x="6407424" y="4371437"/>
                </a:cubicBezTo>
                <a:lnTo>
                  <a:pt x="6408284" y="4373289"/>
                </a:lnTo>
                <a:lnTo>
                  <a:pt x="6416278" y="4381735"/>
                </a:lnTo>
                <a:lnTo>
                  <a:pt x="6406942" y="4382712"/>
                </a:lnTo>
                <a:lnTo>
                  <a:pt x="6405644" y="4385869"/>
                </a:lnTo>
                <a:cubicBezTo>
                  <a:pt x="6400984" y="4383759"/>
                  <a:pt x="6396941" y="4384718"/>
                  <a:pt x="6395974" y="4387595"/>
                </a:cubicBezTo>
                <a:cubicBezTo>
                  <a:pt x="6398171" y="4390279"/>
                  <a:pt x="6398875" y="4394114"/>
                  <a:pt x="6399490" y="4397758"/>
                </a:cubicBezTo>
                <a:cubicBezTo>
                  <a:pt x="6399578" y="4397758"/>
                  <a:pt x="6399490" y="4397758"/>
                  <a:pt x="6399490" y="4397950"/>
                </a:cubicBezTo>
                <a:cubicBezTo>
                  <a:pt x="6399490" y="4398142"/>
                  <a:pt x="6399402" y="4398524"/>
                  <a:pt x="6399314" y="4398717"/>
                </a:cubicBezTo>
                <a:lnTo>
                  <a:pt x="6400102" y="4401772"/>
                </a:lnTo>
                <a:lnTo>
                  <a:pt x="6399139" y="4398909"/>
                </a:lnTo>
                <a:lnTo>
                  <a:pt x="6399138" y="4398909"/>
                </a:lnTo>
                <a:lnTo>
                  <a:pt x="6398964" y="4398909"/>
                </a:lnTo>
                <a:cubicBezTo>
                  <a:pt x="6398524" y="4399100"/>
                  <a:pt x="6398260" y="4398909"/>
                  <a:pt x="6398172" y="4398333"/>
                </a:cubicBezTo>
                <a:lnTo>
                  <a:pt x="6398171" y="4398333"/>
                </a:lnTo>
                <a:lnTo>
                  <a:pt x="6398171" y="4398332"/>
                </a:lnTo>
                <a:lnTo>
                  <a:pt x="6395719" y="4399097"/>
                </a:lnTo>
                <a:lnTo>
                  <a:pt x="6398172" y="4398142"/>
                </a:lnTo>
                <a:cubicBezTo>
                  <a:pt x="6397293" y="4393731"/>
                  <a:pt x="6396326" y="4390279"/>
                  <a:pt x="6394128" y="4388362"/>
                </a:cubicBezTo>
                <a:lnTo>
                  <a:pt x="6394129" y="4388368"/>
                </a:lnTo>
                <a:lnTo>
                  <a:pt x="6394127" y="4388362"/>
                </a:lnTo>
                <a:lnTo>
                  <a:pt x="6394391" y="4389512"/>
                </a:lnTo>
                <a:lnTo>
                  <a:pt x="6394391" y="4395071"/>
                </a:lnTo>
                <a:lnTo>
                  <a:pt x="6392019" y="4391622"/>
                </a:lnTo>
                <a:lnTo>
                  <a:pt x="6392019" y="4391623"/>
                </a:lnTo>
                <a:lnTo>
                  <a:pt x="6392018" y="4391622"/>
                </a:lnTo>
                <a:cubicBezTo>
                  <a:pt x="6392018" y="4393347"/>
                  <a:pt x="6392018" y="4395265"/>
                  <a:pt x="6392018" y="4397183"/>
                </a:cubicBezTo>
                <a:lnTo>
                  <a:pt x="6392019" y="4397183"/>
                </a:lnTo>
                <a:lnTo>
                  <a:pt x="6394391" y="4397183"/>
                </a:lnTo>
                <a:lnTo>
                  <a:pt x="6393776" y="4399867"/>
                </a:lnTo>
                <a:lnTo>
                  <a:pt x="6393777" y="4399867"/>
                </a:lnTo>
                <a:lnTo>
                  <a:pt x="6393777" y="4399868"/>
                </a:lnTo>
                <a:lnTo>
                  <a:pt x="6395710" y="4399100"/>
                </a:lnTo>
                <a:lnTo>
                  <a:pt x="6396347" y="4401737"/>
                </a:lnTo>
                <a:lnTo>
                  <a:pt x="6396348" y="4401736"/>
                </a:lnTo>
                <a:lnTo>
                  <a:pt x="6396348" y="4401737"/>
                </a:lnTo>
                <a:lnTo>
                  <a:pt x="6398171" y="4400635"/>
                </a:lnTo>
                <a:lnTo>
                  <a:pt x="6398171" y="4402744"/>
                </a:lnTo>
                <a:lnTo>
                  <a:pt x="6398172" y="4402744"/>
                </a:lnTo>
                <a:lnTo>
                  <a:pt x="6399490" y="4402744"/>
                </a:lnTo>
                <a:cubicBezTo>
                  <a:pt x="6399138" y="4408112"/>
                  <a:pt x="6399754" y="4408879"/>
                  <a:pt x="6401864" y="4406196"/>
                </a:cubicBezTo>
                <a:lnTo>
                  <a:pt x="6403886" y="4407346"/>
                </a:lnTo>
                <a:lnTo>
                  <a:pt x="6403886" y="4407345"/>
                </a:lnTo>
                <a:lnTo>
                  <a:pt x="6403887" y="4407346"/>
                </a:lnTo>
                <a:lnTo>
                  <a:pt x="6403271" y="4404470"/>
                </a:lnTo>
                <a:lnTo>
                  <a:pt x="6409720" y="4403727"/>
                </a:lnTo>
                <a:lnTo>
                  <a:pt x="6415578" y="4408304"/>
                </a:lnTo>
                <a:cubicBezTo>
                  <a:pt x="6416633" y="4415209"/>
                  <a:pt x="6411270" y="4424030"/>
                  <a:pt x="6415578" y="4426714"/>
                </a:cubicBezTo>
                <a:cubicBezTo>
                  <a:pt x="6413116" y="4428440"/>
                  <a:pt x="6413907" y="4438988"/>
                  <a:pt x="6410655" y="4434002"/>
                </a:cubicBezTo>
                <a:cubicBezTo>
                  <a:pt x="6410303" y="4438220"/>
                  <a:pt x="6411006" y="4441096"/>
                  <a:pt x="6413204" y="4441671"/>
                </a:cubicBezTo>
                <a:cubicBezTo>
                  <a:pt x="6408193" y="4447233"/>
                  <a:pt x="6405820" y="4444741"/>
                  <a:pt x="6403270" y="4448768"/>
                </a:cubicBezTo>
                <a:cubicBezTo>
                  <a:pt x="6402567" y="4452027"/>
                  <a:pt x="6400633" y="4453945"/>
                  <a:pt x="6399138" y="4455288"/>
                </a:cubicBezTo>
                <a:cubicBezTo>
                  <a:pt x="6398787" y="4455671"/>
                  <a:pt x="6398435" y="4455862"/>
                  <a:pt x="6398171" y="4456246"/>
                </a:cubicBezTo>
                <a:cubicBezTo>
                  <a:pt x="6397556" y="4458548"/>
                  <a:pt x="6396501" y="4460082"/>
                  <a:pt x="6394391" y="4460082"/>
                </a:cubicBezTo>
                <a:cubicBezTo>
                  <a:pt x="6394127" y="4464684"/>
                  <a:pt x="6394215" y="4469095"/>
                  <a:pt x="6396941" y="4469286"/>
                </a:cubicBezTo>
                <a:lnTo>
                  <a:pt x="6397849" y="4469410"/>
                </a:lnTo>
                <a:lnTo>
                  <a:pt x="6398348" y="4469478"/>
                </a:lnTo>
                <a:lnTo>
                  <a:pt x="6398172" y="4469286"/>
                </a:lnTo>
                <a:cubicBezTo>
                  <a:pt x="6402656" y="4470821"/>
                  <a:pt x="6402744" y="4461808"/>
                  <a:pt x="6405469" y="4465259"/>
                </a:cubicBezTo>
                <a:cubicBezTo>
                  <a:pt x="6405996" y="4464109"/>
                  <a:pt x="6406436" y="4463150"/>
                  <a:pt x="6406700" y="4462383"/>
                </a:cubicBezTo>
                <a:cubicBezTo>
                  <a:pt x="6406260" y="4461999"/>
                  <a:pt x="6405645" y="4461424"/>
                  <a:pt x="6405117" y="4461041"/>
                </a:cubicBezTo>
                <a:cubicBezTo>
                  <a:pt x="6404590" y="4460657"/>
                  <a:pt x="6404150" y="4460273"/>
                  <a:pt x="6403711" y="4459890"/>
                </a:cubicBezTo>
                <a:lnTo>
                  <a:pt x="6403710" y="4459890"/>
                </a:lnTo>
                <a:lnTo>
                  <a:pt x="6401864" y="4461231"/>
                </a:lnTo>
                <a:lnTo>
                  <a:pt x="6400546" y="4460849"/>
                </a:lnTo>
                <a:cubicBezTo>
                  <a:pt x="6400194" y="4460082"/>
                  <a:pt x="6400458" y="4459315"/>
                  <a:pt x="6400898" y="4458931"/>
                </a:cubicBezTo>
                <a:cubicBezTo>
                  <a:pt x="6401952" y="4457972"/>
                  <a:pt x="6402656" y="4457205"/>
                  <a:pt x="6403447" y="4456822"/>
                </a:cubicBezTo>
                <a:lnTo>
                  <a:pt x="6404061" y="4456630"/>
                </a:lnTo>
                <a:lnTo>
                  <a:pt x="6404325" y="4457013"/>
                </a:lnTo>
                <a:cubicBezTo>
                  <a:pt x="6404765" y="4457589"/>
                  <a:pt x="6405292" y="4457972"/>
                  <a:pt x="6405907" y="4458548"/>
                </a:cubicBezTo>
                <a:cubicBezTo>
                  <a:pt x="6406874" y="4459315"/>
                  <a:pt x="6407929" y="4460082"/>
                  <a:pt x="6408457" y="4461041"/>
                </a:cubicBezTo>
                <a:lnTo>
                  <a:pt x="6408809" y="4461616"/>
                </a:lnTo>
                <a:lnTo>
                  <a:pt x="6408633" y="4462382"/>
                </a:lnTo>
                <a:cubicBezTo>
                  <a:pt x="6408369" y="4463917"/>
                  <a:pt x="6407842" y="4465451"/>
                  <a:pt x="6406874" y="4467369"/>
                </a:cubicBezTo>
                <a:lnTo>
                  <a:pt x="6406876" y="4467365"/>
                </a:lnTo>
                <a:lnTo>
                  <a:pt x="6406875" y="4467369"/>
                </a:lnTo>
                <a:lnTo>
                  <a:pt x="6410655" y="4461809"/>
                </a:lnTo>
                <a:lnTo>
                  <a:pt x="6416984" y="4472929"/>
                </a:lnTo>
                <a:cubicBezTo>
                  <a:pt x="6417600" y="4479258"/>
                  <a:pt x="6414699" y="4478683"/>
                  <a:pt x="6418215" y="4485970"/>
                </a:cubicBezTo>
                <a:lnTo>
                  <a:pt x="6416886" y="4486832"/>
                </a:lnTo>
                <a:lnTo>
                  <a:pt x="6414436" y="4485970"/>
                </a:lnTo>
                <a:lnTo>
                  <a:pt x="6414435" y="4485970"/>
                </a:lnTo>
                <a:cubicBezTo>
                  <a:pt x="6419358" y="4497284"/>
                  <a:pt x="6413644" y="4484819"/>
                  <a:pt x="6414435" y="4497091"/>
                </a:cubicBezTo>
                <a:cubicBezTo>
                  <a:pt x="6418567" y="4490956"/>
                  <a:pt x="6415753" y="4504571"/>
                  <a:pt x="6413204" y="4499009"/>
                </a:cubicBezTo>
                <a:lnTo>
                  <a:pt x="6415573" y="4508195"/>
                </a:lnTo>
                <a:lnTo>
                  <a:pt x="6414436" y="4504571"/>
                </a:lnTo>
                <a:lnTo>
                  <a:pt x="6414436" y="4504574"/>
                </a:lnTo>
                <a:lnTo>
                  <a:pt x="6414435" y="4504571"/>
                </a:lnTo>
                <a:cubicBezTo>
                  <a:pt x="6411270" y="4513584"/>
                  <a:pt x="6414611" y="4523938"/>
                  <a:pt x="6416984" y="4534103"/>
                </a:cubicBezTo>
                <a:lnTo>
                  <a:pt x="6413205" y="4534103"/>
                </a:lnTo>
                <a:lnTo>
                  <a:pt x="6413204" y="4534103"/>
                </a:lnTo>
                <a:cubicBezTo>
                  <a:pt x="6413380" y="4537555"/>
                  <a:pt x="6413907" y="4540431"/>
                  <a:pt x="6415578" y="4541582"/>
                </a:cubicBezTo>
                <a:lnTo>
                  <a:pt x="6414314" y="4542300"/>
                </a:lnTo>
                <a:lnTo>
                  <a:pt x="6411798" y="4541582"/>
                </a:lnTo>
                <a:lnTo>
                  <a:pt x="6411797" y="4541582"/>
                </a:lnTo>
                <a:cubicBezTo>
                  <a:pt x="6413644" y="4546951"/>
                  <a:pt x="6410479" y="4548294"/>
                  <a:pt x="6414435" y="4550786"/>
                </a:cubicBezTo>
                <a:lnTo>
                  <a:pt x="6413105" y="4551505"/>
                </a:lnTo>
                <a:lnTo>
                  <a:pt x="6410656" y="4550786"/>
                </a:lnTo>
                <a:lnTo>
                  <a:pt x="6410655" y="4550786"/>
                </a:lnTo>
                <a:cubicBezTo>
                  <a:pt x="6413907" y="4553855"/>
                  <a:pt x="6413028" y="4569196"/>
                  <a:pt x="6409424" y="4573031"/>
                </a:cubicBezTo>
                <a:cubicBezTo>
                  <a:pt x="6413292" y="4575141"/>
                  <a:pt x="6416105" y="4577441"/>
                  <a:pt x="6416984" y="4582236"/>
                </a:cubicBezTo>
                <a:lnTo>
                  <a:pt x="6415974" y="4583098"/>
                </a:lnTo>
                <a:lnTo>
                  <a:pt x="6414436" y="4582236"/>
                </a:lnTo>
                <a:lnTo>
                  <a:pt x="6414435" y="4582236"/>
                </a:lnTo>
                <a:cubicBezTo>
                  <a:pt x="6413556" y="4587029"/>
                  <a:pt x="6416369" y="4597385"/>
                  <a:pt x="6418215" y="4598919"/>
                </a:cubicBezTo>
                <a:cubicBezTo>
                  <a:pt x="6417775" y="4603138"/>
                  <a:pt x="6416193" y="4609275"/>
                  <a:pt x="6416984" y="4615603"/>
                </a:cubicBezTo>
                <a:cubicBezTo>
                  <a:pt x="6417688" y="4620972"/>
                  <a:pt x="6418655" y="4625958"/>
                  <a:pt x="6418215" y="4634011"/>
                </a:cubicBezTo>
                <a:cubicBezTo>
                  <a:pt x="6418127" y="4635355"/>
                  <a:pt x="6415753" y="4646285"/>
                  <a:pt x="6418215" y="4641683"/>
                </a:cubicBezTo>
                <a:cubicBezTo>
                  <a:pt x="6418742" y="4649545"/>
                  <a:pt x="6415841" y="4663543"/>
                  <a:pt x="6423138" y="4667379"/>
                </a:cubicBezTo>
                <a:cubicBezTo>
                  <a:pt x="6420764" y="4669871"/>
                  <a:pt x="6419006" y="4667188"/>
                  <a:pt x="6416984" y="4672941"/>
                </a:cubicBezTo>
                <a:cubicBezTo>
                  <a:pt x="6417379" y="4675721"/>
                  <a:pt x="6418039" y="4675290"/>
                  <a:pt x="6418885" y="4674379"/>
                </a:cubicBezTo>
                <a:lnTo>
                  <a:pt x="6418886" y="4674379"/>
                </a:lnTo>
                <a:lnTo>
                  <a:pt x="6421906" y="4672942"/>
                </a:lnTo>
                <a:lnTo>
                  <a:pt x="6419951" y="4676536"/>
                </a:lnTo>
                <a:cubicBezTo>
                  <a:pt x="6419973" y="4677687"/>
                  <a:pt x="6420852" y="4678598"/>
                  <a:pt x="6423138" y="4678694"/>
                </a:cubicBezTo>
                <a:cubicBezTo>
                  <a:pt x="6424808" y="4681570"/>
                  <a:pt x="6423314" y="4680611"/>
                  <a:pt x="6421380" y="4679628"/>
                </a:cubicBezTo>
                <a:lnTo>
                  <a:pt x="6416984" y="4680419"/>
                </a:lnTo>
                <a:lnTo>
                  <a:pt x="6414963" y="4679461"/>
                </a:lnTo>
                <a:lnTo>
                  <a:pt x="6414962" y="4679461"/>
                </a:lnTo>
                <a:lnTo>
                  <a:pt x="6415578" y="4682337"/>
                </a:lnTo>
                <a:cubicBezTo>
                  <a:pt x="6415314" y="4695568"/>
                  <a:pt x="6413468" y="4704007"/>
                  <a:pt x="6420764" y="4708225"/>
                </a:cubicBezTo>
                <a:lnTo>
                  <a:pt x="6420765" y="4708225"/>
                </a:lnTo>
                <a:lnTo>
                  <a:pt x="6421433" y="4708034"/>
                </a:lnTo>
                <a:lnTo>
                  <a:pt x="6418215" y="4710143"/>
                </a:lnTo>
                <a:cubicBezTo>
                  <a:pt x="6422610" y="4716280"/>
                  <a:pt x="6417336" y="4725101"/>
                  <a:pt x="6420764" y="4732195"/>
                </a:cubicBezTo>
                <a:cubicBezTo>
                  <a:pt x="6418567" y="4731236"/>
                  <a:pt x="6414083" y="4732003"/>
                  <a:pt x="6416984" y="4741593"/>
                </a:cubicBezTo>
                <a:cubicBezTo>
                  <a:pt x="6411885" y="4744661"/>
                  <a:pt x="6412940" y="4748303"/>
                  <a:pt x="6409424" y="4750989"/>
                </a:cubicBezTo>
                <a:lnTo>
                  <a:pt x="6409425" y="4750989"/>
                </a:lnTo>
                <a:lnTo>
                  <a:pt x="6415578" y="4750989"/>
                </a:lnTo>
                <a:lnTo>
                  <a:pt x="6418149" y="4759138"/>
                </a:lnTo>
                <a:cubicBezTo>
                  <a:pt x="6418852" y="4762111"/>
                  <a:pt x="6419753" y="4764796"/>
                  <a:pt x="6421907" y="4765563"/>
                </a:cubicBezTo>
                <a:cubicBezTo>
                  <a:pt x="6419709" y="4769397"/>
                  <a:pt x="6419270" y="4781863"/>
                  <a:pt x="6418215" y="4784356"/>
                </a:cubicBezTo>
                <a:cubicBezTo>
                  <a:pt x="6416545" y="4787041"/>
                  <a:pt x="6414083" y="4784740"/>
                  <a:pt x="6409424" y="4784356"/>
                </a:cubicBezTo>
                <a:cubicBezTo>
                  <a:pt x="6406435" y="4783589"/>
                  <a:pt x="6410127" y="4792794"/>
                  <a:pt x="6405644" y="4789917"/>
                </a:cubicBezTo>
                <a:cubicBezTo>
                  <a:pt x="6405907" y="4791260"/>
                  <a:pt x="6406874" y="4791451"/>
                  <a:pt x="6406874" y="4793369"/>
                </a:cubicBezTo>
                <a:lnTo>
                  <a:pt x="6406874" y="4793367"/>
                </a:lnTo>
                <a:lnTo>
                  <a:pt x="6406875" y="4793369"/>
                </a:lnTo>
                <a:lnTo>
                  <a:pt x="6409424" y="4787809"/>
                </a:lnTo>
                <a:lnTo>
                  <a:pt x="6410369" y="4789293"/>
                </a:lnTo>
                <a:cubicBezTo>
                  <a:pt x="6410457" y="4790348"/>
                  <a:pt x="6410435" y="4791547"/>
                  <a:pt x="6410655" y="4791643"/>
                </a:cubicBezTo>
                <a:lnTo>
                  <a:pt x="6410656" y="4791642"/>
                </a:lnTo>
                <a:lnTo>
                  <a:pt x="6410656" y="4791643"/>
                </a:lnTo>
                <a:cubicBezTo>
                  <a:pt x="6410919" y="4791739"/>
                  <a:pt x="6411579" y="4790492"/>
                  <a:pt x="6412787" y="4789366"/>
                </a:cubicBezTo>
                <a:lnTo>
                  <a:pt x="6418215" y="4787808"/>
                </a:lnTo>
                <a:lnTo>
                  <a:pt x="6418083" y="4791163"/>
                </a:lnTo>
                <a:lnTo>
                  <a:pt x="6418084" y="4791163"/>
                </a:lnTo>
                <a:lnTo>
                  <a:pt x="6418084" y="4791164"/>
                </a:lnTo>
                <a:lnTo>
                  <a:pt x="6421907" y="4789917"/>
                </a:lnTo>
                <a:lnTo>
                  <a:pt x="6422193" y="4792985"/>
                </a:lnTo>
                <a:cubicBezTo>
                  <a:pt x="6421511" y="4794855"/>
                  <a:pt x="6420940" y="4796916"/>
                  <a:pt x="6423138" y="4797204"/>
                </a:cubicBezTo>
                <a:cubicBezTo>
                  <a:pt x="6422962" y="4798738"/>
                  <a:pt x="6421863" y="4798115"/>
                  <a:pt x="6420885" y="4798115"/>
                </a:cubicBezTo>
                <a:lnTo>
                  <a:pt x="6419358" y="4802766"/>
                </a:lnTo>
                <a:lnTo>
                  <a:pt x="6413095" y="4801686"/>
                </a:lnTo>
                <a:lnTo>
                  <a:pt x="6413095" y="4801687"/>
                </a:lnTo>
                <a:lnTo>
                  <a:pt x="6413094" y="4801686"/>
                </a:lnTo>
                <a:cubicBezTo>
                  <a:pt x="6411489" y="4801614"/>
                  <a:pt x="6410127" y="4802190"/>
                  <a:pt x="6408281" y="4804491"/>
                </a:cubicBezTo>
                <a:cubicBezTo>
                  <a:pt x="6409424" y="4807751"/>
                  <a:pt x="6408017" y="4814462"/>
                  <a:pt x="6411797" y="4813888"/>
                </a:cubicBezTo>
                <a:cubicBezTo>
                  <a:pt x="6409863" y="4815422"/>
                  <a:pt x="6408369" y="4819257"/>
                  <a:pt x="6411270" y="4820791"/>
                </a:cubicBezTo>
                <a:lnTo>
                  <a:pt x="6411271" y="4820786"/>
                </a:lnTo>
                <a:lnTo>
                  <a:pt x="6411271" y="4820791"/>
                </a:lnTo>
                <a:cubicBezTo>
                  <a:pt x="6411535" y="4818874"/>
                  <a:pt x="6412150" y="4817148"/>
                  <a:pt x="6412853" y="4815806"/>
                </a:cubicBezTo>
                <a:cubicBezTo>
                  <a:pt x="6413381" y="4814655"/>
                  <a:pt x="6413996" y="4813696"/>
                  <a:pt x="6414172" y="4812546"/>
                </a:cubicBezTo>
                <a:lnTo>
                  <a:pt x="6414436" y="4810820"/>
                </a:lnTo>
                <a:lnTo>
                  <a:pt x="6416369" y="4810820"/>
                </a:lnTo>
                <a:lnTo>
                  <a:pt x="6421907" y="4811778"/>
                </a:lnTo>
                <a:cubicBezTo>
                  <a:pt x="6422435" y="4812162"/>
                  <a:pt x="6422698" y="4812929"/>
                  <a:pt x="6422698" y="4813888"/>
                </a:cubicBezTo>
                <a:cubicBezTo>
                  <a:pt x="6422698" y="4814080"/>
                  <a:pt x="6422610" y="4814271"/>
                  <a:pt x="6422523" y="4814655"/>
                </a:cubicBezTo>
                <a:lnTo>
                  <a:pt x="6420764" y="4815805"/>
                </a:lnTo>
                <a:lnTo>
                  <a:pt x="6416546" y="4815038"/>
                </a:lnTo>
                <a:lnTo>
                  <a:pt x="6416545" y="4815038"/>
                </a:lnTo>
                <a:cubicBezTo>
                  <a:pt x="6416193" y="4816189"/>
                  <a:pt x="6415666" y="4817340"/>
                  <a:pt x="6415226" y="4818490"/>
                </a:cubicBezTo>
                <a:cubicBezTo>
                  <a:pt x="6414435" y="4820024"/>
                  <a:pt x="6414083" y="4820983"/>
                  <a:pt x="6413995" y="4822134"/>
                </a:cubicBezTo>
                <a:cubicBezTo>
                  <a:pt x="6415753" y="4824243"/>
                  <a:pt x="6418742" y="4828462"/>
                  <a:pt x="6416984" y="4828654"/>
                </a:cubicBezTo>
                <a:cubicBezTo>
                  <a:pt x="6419182" y="4828654"/>
                  <a:pt x="6422259" y="4833256"/>
                  <a:pt x="6425687" y="4836133"/>
                </a:cubicBezTo>
                <a:cubicBezTo>
                  <a:pt x="6424193" y="4839201"/>
                  <a:pt x="6425951" y="4844570"/>
                  <a:pt x="6425687" y="4847255"/>
                </a:cubicBezTo>
                <a:cubicBezTo>
                  <a:pt x="6425512" y="4849364"/>
                  <a:pt x="6423314" y="4847830"/>
                  <a:pt x="6423138" y="4848981"/>
                </a:cubicBezTo>
                <a:cubicBezTo>
                  <a:pt x="6421556" y="4856843"/>
                  <a:pt x="6427709" y="4874102"/>
                  <a:pt x="6421907" y="4876787"/>
                </a:cubicBezTo>
                <a:cubicBezTo>
                  <a:pt x="6422698" y="4896922"/>
                  <a:pt x="6427533" y="4899415"/>
                  <a:pt x="6425687" y="4921276"/>
                </a:cubicBezTo>
                <a:lnTo>
                  <a:pt x="6425688" y="4921275"/>
                </a:lnTo>
                <a:lnTo>
                  <a:pt x="6425688" y="4921276"/>
                </a:lnTo>
                <a:lnTo>
                  <a:pt x="6427544" y="4920869"/>
                </a:lnTo>
                <a:lnTo>
                  <a:pt x="6429468" y="4923194"/>
                </a:lnTo>
                <a:cubicBezTo>
                  <a:pt x="6423050" y="4926070"/>
                  <a:pt x="6433863" y="4936617"/>
                  <a:pt x="6426918" y="4939877"/>
                </a:cubicBezTo>
                <a:cubicBezTo>
                  <a:pt x="6429028" y="4941028"/>
                  <a:pt x="6429028" y="4945439"/>
                  <a:pt x="6430698" y="4947164"/>
                </a:cubicBezTo>
                <a:cubicBezTo>
                  <a:pt x="6429116" y="4948123"/>
                  <a:pt x="6427709" y="4966149"/>
                  <a:pt x="6428061" y="4976696"/>
                </a:cubicBezTo>
                <a:cubicBezTo>
                  <a:pt x="6428413" y="4986093"/>
                  <a:pt x="6434391" y="5003735"/>
                  <a:pt x="6429468" y="4998941"/>
                </a:cubicBezTo>
                <a:cubicBezTo>
                  <a:pt x="6435533" y="5004502"/>
                  <a:pt x="6429204" y="5008337"/>
                  <a:pt x="6433072" y="5015624"/>
                </a:cubicBezTo>
                <a:cubicBezTo>
                  <a:pt x="6429468" y="5014282"/>
                  <a:pt x="6431753" y="5034034"/>
                  <a:pt x="6434478" y="5037869"/>
                </a:cubicBezTo>
                <a:cubicBezTo>
                  <a:pt x="6430347" y="5047266"/>
                  <a:pt x="6431402" y="5056279"/>
                  <a:pt x="6433072" y="5063949"/>
                </a:cubicBezTo>
                <a:cubicBezTo>
                  <a:pt x="6427885" y="5066250"/>
                  <a:pt x="6432017" y="5080825"/>
                  <a:pt x="6428061" y="5080633"/>
                </a:cubicBezTo>
                <a:cubicBezTo>
                  <a:pt x="6432369" y="5084468"/>
                  <a:pt x="6427797" y="5100576"/>
                  <a:pt x="6423138" y="5102686"/>
                </a:cubicBezTo>
                <a:cubicBezTo>
                  <a:pt x="6424105" y="5110165"/>
                  <a:pt x="6432632" y="5112658"/>
                  <a:pt x="6426918" y="5119369"/>
                </a:cubicBezTo>
                <a:cubicBezTo>
                  <a:pt x="6428764" y="5122438"/>
                  <a:pt x="6432369" y="5130875"/>
                  <a:pt x="6428061" y="5136053"/>
                </a:cubicBezTo>
                <a:cubicBezTo>
                  <a:pt x="6432017" y="5136053"/>
                  <a:pt x="6430385" y="5148781"/>
                  <a:pt x="6430175" y="5152637"/>
                </a:cubicBezTo>
                <a:lnTo>
                  <a:pt x="6430176" y="5152637"/>
                </a:lnTo>
                <a:lnTo>
                  <a:pt x="6430698" y="5152736"/>
                </a:lnTo>
                <a:lnTo>
                  <a:pt x="6428181" y="5161701"/>
                </a:lnTo>
                <a:cubicBezTo>
                  <a:pt x="6426500" y="5165297"/>
                  <a:pt x="6424588" y="5169324"/>
                  <a:pt x="6424281" y="5173255"/>
                </a:cubicBezTo>
                <a:cubicBezTo>
                  <a:pt x="6427533" y="5171721"/>
                  <a:pt x="6425951" y="5179584"/>
                  <a:pt x="6426918" y="5182460"/>
                </a:cubicBezTo>
                <a:cubicBezTo>
                  <a:pt x="6426918" y="5188213"/>
                  <a:pt x="6420676" y="5184186"/>
                  <a:pt x="6420764" y="5189939"/>
                </a:cubicBezTo>
                <a:cubicBezTo>
                  <a:pt x="6421995" y="5192432"/>
                  <a:pt x="6422610" y="5189172"/>
                  <a:pt x="6424281" y="5193582"/>
                </a:cubicBezTo>
                <a:cubicBezTo>
                  <a:pt x="6423490" y="5197993"/>
                  <a:pt x="6420237" y="5198568"/>
                  <a:pt x="6419358" y="5202787"/>
                </a:cubicBezTo>
                <a:cubicBezTo>
                  <a:pt x="6419270" y="5204800"/>
                  <a:pt x="6420412" y="5205040"/>
                  <a:pt x="6421797" y="5204896"/>
                </a:cubicBezTo>
                <a:lnTo>
                  <a:pt x="6421798" y="5204896"/>
                </a:lnTo>
                <a:lnTo>
                  <a:pt x="6425687" y="5204705"/>
                </a:lnTo>
                <a:lnTo>
                  <a:pt x="6426918" y="5208348"/>
                </a:lnTo>
                <a:cubicBezTo>
                  <a:pt x="6424632" y="5210458"/>
                  <a:pt x="6427621" y="5220429"/>
                  <a:pt x="6421907" y="5217745"/>
                </a:cubicBezTo>
                <a:cubicBezTo>
                  <a:pt x="6427270" y="5224457"/>
                  <a:pt x="6419358" y="5233278"/>
                  <a:pt x="6414435" y="5236154"/>
                </a:cubicBezTo>
                <a:cubicBezTo>
                  <a:pt x="6423753" y="5245167"/>
                  <a:pt x="6426918" y="5258399"/>
                  <a:pt x="6421907" y="5273165"/>
                </a:cubicBezTo>
                <a:cubicBezTo>
                  <a:pt x="6419885" y="5273165"/>
                  <a:pt x="6417688" y="5273165"/>
                  <a:pt x="6415578" y="5273165"/>
                </a:cubicBezTo>
                <a:cubicBezTo>
                  <a:pt x="6418742" y="5279301"/>
                  <a:pt x="6412413" y="5272781"/>
                  <a:pt x="6410655" y="5278726"/>
                </a:cubicBezTo>
                <a:cubicBezTo>
                  <a:pt x="6411797" y="5293300"/>
                  <a:pt x="6412765" y="5290999"/>
                  <a:pt x="6411797" y="5304806"/>
                </a:cubicBezTo>
                <a:lnTo>
                  <a:pt x="6411798" y="5304804"/>
                </a:lnTo>
                <a:lnTo>
                  <a:pt x="6411798" y="5304806"/>
                </a:lnTo>
                <a:cubicBezTo>
                  <a:pt x="6412062" y="5302696"/>
                  <a:pt x="6413337" y="5302073"/>
                  <a:pt x="6414710" y="5301594"/>
                </a:cubicBezTo>
                <a:lnTo>
                  <a:pt x="6418215" y="5299245"/>
                </a:lnTo>
                <a:lnTo>
                  <a:pt x="6419555" y="5302385"/>
                </a:lnTo>
                <a:cubicBezTo>
                  <a:pt x="6420984" y="5303080"/>
                  <a:pt x="6422786" y="5303655"/>
                  <a:pt x="6423138" y="5304806"/>
                </a:cubicBezTo>
                <a:cubicBezTo>
                  <a:pt x="6423753" y="5306915"/>
                  <a:pt x="6420764" y="5305765"/>
                  <a:pt x="6420764" y="5306532"/>
                </a:cubicBezTo>
                <a:cubicBezTo>
                  <a:pt x="6420413" y="5310559"/>
                  <a:pt x="6422962" y="5310367"/>
                  <a:pt x="6423138" y="5312093"/>
                </a:cubicBezTo>
                <a:cubicBezTo>
                  <a:pt x="6423490" y="5315545"/>
                  <a:pt x="6421028" y="5313627"/>
                  <a:pt x="6420764" y="5319380"/>
                </a:cubicBezTo>
                <a:cubicBezTo>
                  <a:pt x="6420501" y="5324558"/>
                  <a:pt x="6420589" y="5339515"/>
                  <a:pt x="6411797" y="5336064"/>
                </a:cubicBezTo>
                <a:lnTo>
                  <a:pt x="6412325" y="5339634"/>
                </a:lnTo>
                <a:lnTo>
                  <a:pt x="6409425" y="5338173"/>
                </a:lnTo>
                <a:lnTo>
                  <a:pt x="6409424" y="5338173"/>
                </a:lnTo>
                <a:cubicBezTo>
                  <a:pt x="6412061" y="5351213"/>
                  <a:pt x="6405468" y="5358692"/>
                  <a:pt x="6408281" y="5369430"/>
                </a:cubicBezTo>
                <a:lnTo>
                  <a:pt x="6406912" y="5369199"/>
                </a:lnTo>
                <a:lnTo>
                  <a:pt x="6404875" y="5368855"/>
                </a:lnTo>
                <a:cubicBezTo>
                  <a:pt x="6404106" y="5368136"/>
                  <a:pt x="6403403" y="5367321"/>
                  <a:pt x="6401865" y="5367705"/>
                </a:cubicBezTo>
                <a:lnTo>
                  <a:pt x="6401864" y="5367705"/>
                </a:lnTo>
                <a:cubicBezTo>
                  <a:pt x="6398523" y="5368280"/>
                  <a:pt x="6399666" y="5375567"/>
                  <a:pt x="6396941" y="5376910"/>
                </a:cubicBezTo>
                <a:cubicBezTo>
                  <a:pt x="6401864" y="5385923"/>
                  <a:pt x="6400897" y="5392826"/>
                  <a:pt x="6405644" y="5402798"/>
                </a:cubicBezTo>
                <a:lnTo>
                  <a:pt x="6405644" y="5402796"/>
                </a:lnTo>
                <a:lnTo>
                  <a:pt x="6405645" y="5402798"/>
                </a:lnTo>
                <a:lnTo>
                  <a:pt x="6406875" y="5399154"/>
                </a:lnTo>
                <a:lnTo>
                  <a:pt x="6408809" y="5400113"/>
                </a:lnTo>
                <a:lnTo>
                  <a:pt x="6408809" y="5400112"/>
                </a:lnTo>
                <a:lnTo>
                  <a:pt x="6408810" y="5400113"/>
                </a:lnTo>
                <a:lnTo>
                  <a:pt x="6408282" y="5397237"/>
                </a:lnTo>
                <a:cubicBezTo>
                  <a:pt x="6406788" y="5394552"/>
                  <a:pt x="6406788" y="5392634"/>
                  <a:pt x="6408282" y="5389950"/>
                </a:cubicBezTo>
                <a:lnTo>
                  <a:pt x="6408281" y="5389951"/>
                </a:lnTo>
                <a:lnTo>
                  <a:pt x="6408281" y="5389950"/>
                </a:lnTo>
                <a:lnTo>
                  <a:pt x="6406875" y="5391674"/>
                </a:lnTo>
                <a:lnTo>
                  <a:pt x="6407645" y="5384580"/>
                </a:lnTo>
                <a:cubicBezTo>
                  <a:pt x="6409073" y="5382087"/>
                  <a:pt x="6410480" y="5379498"/>
                  <a:pt x="6408282" y="5376910"/>
                </a:cubicBezTo>
                <a:lnTo>
                  <a:pt x="6409116" y="5376287"/>
                </a:lnTo>
                <a:lnTo>
                  <a:pt x="6409424" y="5378827"/>
                </a:lnTo>
                <a:lnTo>
                  <a:pt x="6409425" y="5378825"/>
                </a:lnTo>
                <a:lnTo>
                  <a:pt x="6409425" y="5378827"/>
                </a:lnTo>
                <a:lnTo>
                  <a:pt x="6411798" y="5374992"/>
                </a:lnTo>
                <a:lnTo>
                  <a:pt x="6422467" y="5381416"/>
                </a:lnTo>
                <a:cubicBezTo>
                  <a:pt x="6424698" y="5386929"/>
                  <a:pt x="6425687" y="5394935"/>
                  <a:pt x="6425687" y="5402798"/>
                </a:cubicBezTo>
                <a:cubicBezTo>
                  <a:pt x="6417072" y="5407592"/>
                  <a:pt x="6413380" y="5412003"/>
                  <a:pt x="6405644" y="5410277"/>
                </a:cubicBezTo>
                <a:cubicBezTo>
                  <a:pt x="6406699" y="5416605"/>
                  <a:pt x="6403446" y="5418139"/>
                  <a:pt x="6405468" y="5421207"/>
                </a:cubicBezTo>
                <a:cubicBezTo>
                  <a:pt x="6406347" y="5422550"/>
                  <a:pt x="6407578" y="5423507"/>
                  <a:pt x="6408809" y="5423700"/>
                </a:cubicBezTo>
                <a:lnTo>
                  <a:pt x="6408810" y="5423700"/>
                </a:lnTo>
                <a:lnTo>
                  <a:pt x="6409072" y="5423700"/>
                </a:lnTo>
                <a:lnTo>
                  <a:pt x="6409424" y="5424084"/>
                </a:lnTo>
                <a:cubicBezTo>
                  <a:pt x="6410215" y="5424851"/>
                  <a:pt x="6410391" y="5426193"/>
                  <a:pt x="6410655" y="5427344"/>
                </a:cubicBezTo>
                <a:cubicBezTo>
                  <a:pt x="6411094" y="5429453"/>
                  <a:pt x="6411446" y="5429645"/>
                  <a:pt x="6412413" y="5429453"/>
                </a:cubicBezTo>
                <a:cubicBezTo>
                  <a:pt x="6412852" y="5429261"/>
                  <a:pt x="6413292" y="5429645"/>
                  <a:pt x="6413380" y="5430412"/>
                </a:cubicBezTo>
                <a:cubicBezTo>
                  <a:pt x="6413468" y="5430412"/>
                  <a:pt x="6413380" y="5430412"/>
                  <a:pt x="6413380" y="5430604"/>
                </a:cubicBezTo>
                <a:lnTo>
                  <a:pt x="6412852" y="5431945"/>
                </a:lnTo>
                <a:lnTo>
                  <a:pt x="6409073" y="5428111"/>
                </a:lnTo>
                <a:cubicBezTo>
                  <a:pt x="6408810" y="5427344"/>
                  <a:pt x="6408722" y="5426768"/>
                  <a:pt x="6408458" y="5426193"/>
                </a:cubicBezTo>
                <a:cubicBezTo>
                  <a:pt x="6406963" y="5426001"/>
                  <a:pt x="6405557" y="5424659"/>
                  <a:pt x="6404502" y="5423317"/>
                </a:cubicBezTo>
                <a:lnTo>
                  <a:pt x="6404502" y="5423318"/>
                </a:lnTo>
                <a:lnTo>
                  <a:pt x="6404501" y="5423317"/>
                </a:lnTo>
                <a:cubicBezTo>
                  <a:pt x="6404237" y="5425426"/>
                  <a:pt x="6404677" y="5426577"/>
                  <a:pt x="6405644" y="5426960"/>
                </a:cubicBezTo>
                <a:cubicBezTo>
                  <a:pt x="6400545" y="5435590"/>
                  <a:pt x="6400545" y="5447863"/>
                  <a:pt x="6403270" y="5460327"/>
                </a:cubicBezTo>
                <a:cubicBezTo>
                  <a:pt x="6397996" y="5469532"/>
                  <a:pt x="6400017" y="5484106"/>
                  <a:pt x="6396941" y="5489859"/>
                </a:cubicBezTo>
                <a:cubicBezTo>
                  <a:pt x="6396941" y="5491777"/>
                  <a:pt x="6398523" y="5491201"/>
                  <a:pt x="6399490" y="5491777"/>
                </a:cubicBezTo>
                <a:cubicBezTo>
                  <a:pt x="6396325" y="5500406"/>
                  <a:pt x="6398347" y="5508844"/>
                  <a:pt x="6394391" y="5513830"/>
                </a:cubicBezTo>
                <a:cubicBezTo>
                  <a:pt x="6396149" y="5517473"/>
                  <a:pt x="6399226" y="5519391"/>
                  <a:pt x="6399490" y="5525144"/>
                </a:cubicBezTo>
                <a:cubicBezTo>
                  <a:pt x="6402831" y="5520350"/>
                  <a:pt x="6402039" y="5530513"/>
                  <a:pt x="6405644" y="5530513"/>
                </a:cubicBezTo>
                <a:cubicBezTo>
                  <a:pt x="6403358" y="5534157"/>
                  <a:pt x="6403446" y="5532239"/>
                  <a:pt x="6404501" y="5538184"/>
                </a:cubicBezTo>
                <a:cubicBezTo>
                  <a:pt x="6399314" y="5537225"/>
                  <a:pt x="6406171" y="5543937"/>
                  <a:pt x="6399490" y="5541827"/>
                </a:cubicBezTo>
                <a:cubicBezTo>
                  <a:pt x="6403358" y="5554867"/>
                  <a:pt x="6397556" y="5578646"/>
                  <a:pt x="6401864" y="5580756"/>
                </a:cubicBezTo>
                <a:cubicBezTo>
                  <a:pt x="6397380" y="5582482"/>
                  <a:pt x="6402743" y="5588618"/>
                  <a:pt x="6398171" y="5588043"/>
                </a:cubicBezTo>
                <a:cubicBezTo>
                  <a:pt x="6399754" y="5595138"/>
                  <a:pt x="6396325" y="5598015"/>
                  <a:pt x="6401864" y="5599164"/>
                </a:cubicBezTo>
                <a:cubicBezTo>
                  <a:pt x="6400105" y="5603959"/>
                  <a:pt x="6398787" y="5617766"/>
                  <a:pt x="6399490" y="5625053"/>
                </a:cubicBezTo>
                <a:cubicBezTo>
                  <a:pt x="6396941" y="5624095"/>
                  <a:pt x="6396413" y="5628697"/>
                  <a:pt x="6398171" y="5628889"/>
                </a:cubicBezTo>
                <a:cubicBezTo>
                  <a:pt x="6396853" y="5627163"/>
                  <a:pt x="6394743" y="5644230"/>
                  <a:pt x="6398171" y="5645572"/>
                </a:cubicBezTo>
                <a:cubicBezTo>
                  <a:pt x="6397820" y="5648449"/>
                  <a:pt x="6393776" y="5660338"/>
                  <a:pt x="6398171" y="5658612"/>
                </a:cubicBezTo>
                <a:cubicBezTo>
                  <a:pt x="6396765" y="5660338"/>
                  <a:pt x="6397732" y="5665324"/>
                  <a:pt x="6394391" y="5664173"/>
                </a:cubicBezTo>
                <a:cubicBezTo>
                  <a:pt x="6395622" y="5666666"/>
                  <a:pt x="6396413" y="5669735"/>
                  <a:pt x="6398171" y="5671461"/>
                </a:cubicBezTo>
                <a:lnTo>
                  <a:pt x="6395313" y="5672444"/>
                </a:lnTo>
                <a:lnTo>
                  <a:pt x="6394392" y="5667625"/>
                </a:lnTo>
                <a:lnTo>
                  <a:pt x="6394392" y="5667631"/>
                </a:lnTo>
                <a:lnTo>
                  <a:pt x="6394391" y="5667625"/>
                </a:lnTo>
                <a:lnTo>
                  <a:pt x="6394391" y="5672762"/>
                </a:lnTo>
                <a:lnTo>
                  <a:pt x="6393160" y="5673186"/>
                </a:lnTo>
                <a:cubicBezTo>
                  <a:pt x="6394040" y="5678939"/>
                  <a:pt x="6394040" y="5676830"/>
                  <a:pt x="6393160" y="5682583"/>
                </a:cubicBezTo>
                <a:cubicBezTo>
                  <a:pt x="6397116" y="5684692"/>
                  <a:pt x="6395446" y="5695623"/>
                  <a:pt x="6399490" y="5697541"/>
                </a:cubicBezTo>
                <a:lnTo>
                  <a:pt x="6396941" y="5704635"/>
                </a:lnTo>
                <a:lnTo>
                  <a:pt x="6395183" y="5703869"/>
                </a:lnTo>
                <a:lnTo>
                  <a:pt x="6395182" y="5703869"/>
                </a:lnTo>
                <a:lnTo>
                  <a:pt x="6395710" y="5706554"/>
                </a:lnTo>
                <a:cubicBezTo>
                  <a:pt x="6395358" y="5706554"/>
                  <a:pt x="6394831" y="5706554"/>
                  <a:pt x="6394391" y="5706554"/>
                </a:cubicBezTo>
                <a:cubicBezTo>
                  <a:pt x="6394391" y="5708471"/>
                  <a:pt x="6395974" y="5708088"/>
                  <a:pt x="6396941" y="5708663"/>
                </a:cubicBezTo>
                <a:cubicBezTo>
                  <a:pt x="6393688" y="5716717"/>
                  <a:pt x="6401951" y="5727072"/>
                  <a:pt x="6398171" y="5736277"/>
                </a:cubicBezTo>
                <a:lnTo>
                  <a:pt x="6398171" y="5739921"/>
                </a:lnTo>
                <a:lnTo>
                  <a:pt x="6398172" y="5739921"/>
                </a:lnTo>
                <a:lnTo>
                  <a:pt x="6400721" y="5739921"/>
                </a:lnTo>
                <a:lnTo>
                  <a:pt x="6400721" y="5745482"/>
                </a:lnTo>
                <a:cubicBezTo>
                  <a:pt x="6397468" y="5740496"/>
                  <a:pt x="6398963" y="5750468"/>
                  <a:pt x="6395710" y="5745482"/>
                </a:cubicBezTo>
                <a:cubicBezTo>
                  <a:pt x="6395622" y="5748742"/>
                  <a:pt x="6397204" y="5749509"/>
                  <a:pt x="6396941" y="5752961"/>
                </a:cubicBezTo>
                <a:cubicBezTo>
                  <a:pt x="6393512" y="5751618"/>
                  <a:pt x="6394479" y="5756604"/>
                  <a:pt x="6392018" y="5756604"/>
                </a:cubicBezTo>
                <a:cubicBezTo>
                  <a:pt x="6394919" y="5764083"/>
                  <a:pt x="6389380" y="5765042"/>
                  <a:pt x="6388237" y="5771562"/>
                </a:cubicBezTo>
                <a:cubicBezTo>
                  <a:pt x="6388677" y="5780575"/>
                  <a:pt x="6390611" y="5785944"/>
                  <a:pt x="6387007" y="5793615"/>
                </a:cubicBezTo>
                <a:cubicBezTo>
                  <a:pt x="6388413" y="5793711"/>
                  <a:pt x="6388875" y="5796731"/>
                  <a:pt x="6388754" y="5799607"/>
                </a:cubicBezTo>
                <a:lnTo>
                  <a:pt x="6387007" y="5804736"/>
                </a:lnTo>
                <a:lnTo>
                  <a:pt x="6385074" y="5803778"/>
                </a:lnTo>
                <a:lnTo>
                  <a:pt x="6385073" y="5803778"/>
                </a:lnTo>
                <a:lnTo>
                  <a:pt x="6385600" y="5806655"/>
                </a:lnTo>
                <a:cubicBezTo>
                  <a:pt x="6385424" y="5809915"/>
                  <a:pt x="6387270" y="5810682"/>
                  <a:pt x="6387007" y="5814134"/>
                </a:cubicBezTo>
                <a:cubicBezTo>
                  <a:pt x="6380062" y="5812983"/>
                  <a:pt x="6382963" y="5824297"/>
                  <a:pt x="6379446" y="5819695"/>
                </a:cubicBezTo>
                <a:cubicBezTo>
                  <a:pt x="6377512" y="5820462"/>
                  <a:pt x="6380589" y="5822763"/>
                  <a:pt x="6378304" y="5823338"/>
                </a:cubicBezTo>
                <a:cubicBezTo>
                  <a:pt x="6379007" y="5827557"/>
                  <a:pt x="6380238" y="5821229"/>
                  <a:pt x="6382084" y="5825256"/>
                </a:cubicBezTo>
                <a:cubicBezTo>
                  <a:pt x="6381820" y="5827078"/>
                  <a:pt x="6380589" y="5827413"/>
                  <a:pt x="6379567" y="5828036"/>
                </a:cubicBezTo>
                <a:lnTo>
                  <a:pt x="6378304" y="5832542"/>
                </a:lnTo>
                <a:lnTo>
                  <a:pt x="6375799" y="5830721"/>
                </a:lnTo>
                <a:cubicBezTo>
                  <a:pt x="6375558" y="5829235"/>
                  <a:pt x="6375316" y="5827749"/>
                  <a:pt x="6373294" y="5828900"/>
                </a:cubicBezTo>
                <a:lnTo>
                  <a:pt x="6372502" y="5826982"/>
                </a:lnTo>
                <a:lnTo>
                  <a:pt x="6372501" y="5826983"/>
                </a:lnTo>
                <a:lnTo>
                  <a:pt x="6372501" y="5826982"/>
                </a:lnTo>
                <a:lnTo>
                  <a:pt x="6371974" y="5828897"/>
                </a:lnTo>
                <a:lnTo>
                  <a:pt x="6370689" y="5821301"/>
                </a:lnTo>
                <a:cubicBezTo>
                  <a:pt x="6370524" y="5818784"/>
                  <a:pt x="6369953" y="5816627"/>
                  <a:pt x="6366964" y="5815860"/>
                </a:cubicBezTo>
                <a:cubicBezTo>
                  <a:pt x="6370656" y="5812408"/>
                  <a:pt x="6366964" y="5802052"/>
                  <a:pt x="6370744" y="5806655"/>
                </a:cubicBezTo>
                <a:cubicBezTo>
                  <a:pt x="6371711" y="5800902"/>
                  <a:pt x="6363623" y="5791697"/>
                  <a:pt x="6369601" y="5795532"/>
                </a:cubicBezTo>
                <a:cubicBezTo>
                  <a:pt x="6369865" y="5788245"/>
                  <a:pt x="6361953" y="5793231"/>
                  <a:pt x="6362041" y="5786328"/>
                </a:cubicBezTo>
                <a:lnTo>
                  <a:pt x="6362040" y="5786328"/>
                </a:lnTo>
                <a:cubicBezTo>
                  <a:pt x="6361644" y="5787670"/>
                  <a:pt x="6360457" y="5787717"/>
                  <a:pt x="6359337" y="5787861"/>
                </a:cubicBezTo>
                <a:lnTo>
                  <a:pt x="6357030" y="5789969"/>
                </a:lnTo>
                <a:lnTo>
                  <a:pt x="6358261" y="5786328"/>
                </a:lnTo>
                <a:cubicBezTo>
                  <a:pt x="6357118" y="5784122"/>
                  <a:pt x="6355799" y="5784602"/>
                  <a:pt x="6354360" y="5785201"/>
                </a:cubicBezTo>
                <a:lnTo>
                  <a:pt x="6354359" y="5785201"/>
                </a:lnTo>
                <a:lnTo>
                  <a:pt x="6354358" y="5785201"/>
                </a:lnTo>
                <a:cubicBezTo>
                  <a:pt x="6352919" y="5785800"/>
                  <a:pt x="6351359" y="5786519"/>
                  <a:pt x="6349733" y="5784794"/>
                </a:cubicBezTo>
                <a:cubicBezTo>
                  <a:pt x="6349908" y="5785944"/>
                  <a:pt x="6350348" y="5787095"/>
                  <a:pt x="6350700" y="5788437"/>
                </a:cubicBezTo>
                <a:cubicBezTo>
                  <a:pt x="6350875" y="5789012"/>
                  <a:pt x="6351139" y="5789779"/>
                  <a:pt x="6351315" y="5790547"/>
                </a:cubicBezTo>
                <a:lnTo>
                  <a:pt x="6351316" y="5790546"/>
                </a:lnTo>
                <a:lnTo>
                  <a:pt x="6351316" y="5790547"/>
                </a:lnTo>
                <a:lnTo>
                  <a:pt x="6353249" y="5789971"/>
                </a:lnTo>
                <a:lnTo>
                  <a:pt x="6353699" y="5793782"/>
                </a:lnTo>
                <a:cubicBezTo>
                  <a:pt x="6353139" y="5795772"/>
                  <a:pt x="6352238" y="5798025"/>
                  <a:pt x="6352106" y="5799176"/>
                </a:cubicBezTo>
                <a:lnTo>
                  <a:pt x="6352107" y="5799176"/>
                </a:lnTo>
                <a:lnTo>
                  <a:pt x="6356172" y="5798912"/>
                </a:lnTo>
                <a:lnTo>
                  <a:pt x="6358260" y="5808572"/>
                </a:lnTo>
                <a:lnTo>
                  <a:pt x="6355710" y="5812215"/>
                </a:lnTo>
                <a:lnTo>
                  <a:pt x="6351360" y="5806703"/>
                </a:lnTo>
                <a:lnTo>
                  <a:pt x="6351359" y="5806704"/>
                </a:lnTo>
                <a:lnTo>
                  <a:pt x="6351359" y="5806703"/>
                </a:lnTo>
                <a:lnTo>
                  <a:pt x="6349677" y="5810821"/>
                </a:lnTo>
                <a:lnTo>
                  <a:pt x="6349558" y="5810298"/>
                </a:lnTo>
                <a:lnTo>
                  <a:pt x="6349557" y="5810300"/>
                </a:lnTo>
                <a:lnTo>
                  <a:pt x="6349557" y="5810298"/>
                </a:lnTo>
                <a:cubicBezTo>
                  <a:pt x="6349205" y="5811832"/>
                  <a:pt x="6349557" y="5814134"/>
                  <a:pt x="6348326" y="5814134"/>
                </a:cubicBezTo>
                <a:lnTo>
                  <a:pt x="6348331" y="5814120"/>
                </a:lnTo>
                <a:lnTo>
                  <a:pt x="6348327" y="5814134"/>
                </a:lnTo>
                <a:lnTo>
                  <a:pt x="6349677" y="5810825"/>
                </a:lnTo>
                <a:lnTo>
                  <a:pt x="6352105" y="5821419"/>
                </a:lnTo>
                <a:lnTo>
                  <a:pt x="6349558" y="5817777"/>
                </a:lnTo>
                <a:lnTo>
                  <a:pt x="6348942" y="5815860"/>
                </a:lnTo>
                <a:lnTo>
                  <a:pt x="6348941" y="5815861"/>
                </a:lnTo>
                <a:lnTo>
                  <a:pt x="6348941" y="5815860"/>
                </a:lnTo>
                <a:lnTo>
                  <a:pt x="6348326" y="5817777"/>
                </a:lnTo>
                <a:cubicBezTo>
                  <a:pt x="6344018" y="5818161"/>
                  <a:pt x="6345073" y="5826598"/>
                  <a:pt x="6340766" y="5826982"/>
                </a:cubicBezTo>
                <a:cubicBezTo>
                  <a:pt x="6343051" y="5830817"/>
                  <a:pt x="6343930" y="5838680"/>
                  <a:pt x="6339623" y="5834461"/>
                </a:cubicBezTo>
                <a:cubicBezTo>
                  <a:pt x="6341293" y="5840405"/>
                  <a:pt x="6343579" y="5845775"/>
                  <a:pt x="6349557" y="5845583"/>
                </a:cubicBezTo>
                <a:cubicBezTo>
                  <a:pt x="6348678" y="5857856"/>
                  <a:pt x="6358260" y="5854788"/>
                  <a:pt x="6358260" y="5865910"/>
                </a:cubicBezTo>
                <a:lnTo>
                  <a:pt x="6354481" y="5867635"/>
                </a:lnTo>
                <a:lnTo>
                  <a:pt x="6352733" y="5864687"/>
                </a:lnTo>
                <a:lnTo>
                  <a:pt x="6352733" y="5864689"/>
                </a:lnTo>
                <a:lnTo>
                  <a:pt x="6352732" y="5864687"/>
                </a:lnTo>
                <a:lnTo>
                  <a:pt x="6352106" y="5867635"/>
                </a:lnTo>
                <a:lnTo>
                  <a:pt x="6349459" y="5866006"/>
                </a:lnTo>
                <a:cubicBezTo>
                  <a:pt x="6348547" y="5865479"/>
                  <a:pt x="6347887" y="5864568"/>
                  <a:pt x="6348327" y="5862075"/>
                </a:cubicBezTo>
                <a:lnTo>
                  <a:pt x="6348326" y="5862077"/>
                </a:lnTo>
                <a:lnTo>
                  <a:pt x="6348326" y="5862075"/>
                </a:lnTo>
                <a:cubicBezTo>
                  <a:pt x="6344106" y="5862842"/>
                  <a:pt x="6351579" y="5869362"/>
                  <a:pt x="6345777" y="5867636"/>
                </a:cubicBezTo>
                <a:cubicBezTo>
                  <a:pt x="6349205" y="5870321"/>
                  <a:pt x="6347183" y="5872430"/>
                  <a:pt x="6345777" y="5877033"/>
                </a:cubicBezTo>
                <a:lnTo>
                  <a:pt x="6345778" y="5877033"/>
                </a:lnTo>
                <a:lnTo>
                  <a:pt x="6348326" y="5877033"/>
                </a:lnTo>
                <a:lnTo>
                  <a:pt x="6348678" y="5878758"/>
                </a:lnTo>
                <a:lnTo>
                  <a:pt x="6348679" y="5878757"/>
                </a:lnTo>
                <a:lnTo>
                  <a:pt x="6348679" y="5878758"/>
                </a:lnTo>
                <a:cubicBezTo>
                  <a:pt x="6348942" y="5878567"/>
                  <a:pt x="6349118" y="5878375"/>
                  <a:pt x="6349294" y="5877991"/>
                </a:cubicBezTo>
                <a:lnTo>
                  <a:pt x="6355095" y="5875690"/>
                </a:lnTo>
                <a:lnTo>
                  <a:pt x="6355271" y="5875882"/>
                </a:lnTo>
                <a:lnTo>
                  <a:pt x="6355886" y="5877608"/>
                </a:lnTo>
                <a:cubicBezTo>
                  <a:pt x="6355886" y="5877800"/>
                  <a:pt x="6355886" y="5877800"/>
                  <a:pt x="6355886" y="5877991"/>
                </a:cubicBezTo>
                <a:lnTo>
                  <a:pt x="6355447" y="5878949"/>
                </a:lnTo>
                <a:lnTo>
                  <a:pt x="6354481" y="5878375"/>
                </a:lnTo>
                <a:lnTo>
                  <a:pt x="6354305" y="5877416"/>
                </a:lnTo>
                <a:lnTo>
                  <a:pt x="6354304" y="5877416"/>
                </a:lnTo>
                <a:cubicBezTo>
                  <a:pt x="6353073" y="5876841"/>
                  <a:pt x="6352018" y="5877800"/>
                  <a:pt x="6350700" y="5879142"/>
                </a:cubicBezTo>
                <a:cubicBezTo>
                  <a:pt x="6349996" y="5883936"/>
                  <a:pt x="6353249" y="5882785"/>
                  <a:pt x="6353249" y="5886429"/>
                </a:cubicBezTo>
                <a:lnTo>
                  <a:pt x="6353792" y="5887615"/>
                </a:lnTo>
                <a:lnTo>
                  <a:pt x="6352107" y="5884511"/>
                </a:lnTo>
                <a:lnTo>
                  <a:pt x="6352106" y="5884512"/>
                </a:lnTo>
                <a:lnTo>
                  <a:pt x="6352106" y="5884511"/>
                </a:lnTo>
                <a:cubicBezTo>
                  <a:pt x="6350172" y="5885278"/>
                  <a:pt x="6353073" y="5887771"/>
                  <a:pt x="6350700" y="5888155"/>
                </a:cubicBezTo>
                <a:cubicBezTo>
                  <a:pt x="6352546" y="5890073"/>
                  <a:pt x="6356765" y="5890456"/>
                  <a:pt x="6359403" y="5891990"/>
                </a:cubicBezTo>
                <a:cubicBezTo>
                  <a:pt x="6358348" y="5895250"/>
                  <a:pt x="6357205" y="5898318"/>
                  <a:pt x="6353249" y="5897551"/>
                </a:cubicBezTo>
                <a:cubicBezTo>
                  <a:pt x="6353864" y="5899853"/>
                  <a:pt x="6354919" y="5901195"/>
                  <a:pt x="6357029" y="5901003"/>
                </a:cubicBezTo>
                <a:cubicBezTo>
                  <a:pt x="6357205" y="5904359"/>
                  <a:pt x="6355073" y="5904359"/>
                  <a:pt x="6353172" y="5904694"/>
                </a:cubicBezTo>
                <a:lnTo>
                  <a:pt x="6350700" y="5910399"/>
                </a:lnTo>
                <a:lnTo>
                  <a:pt x="6348327" y="5906756"/>
                </a:lnTo>
                <a:lnTo>
                  <a:pt x="6348326" y="5906757"/>
                </a:lnTo>
                <a:lnTo>
                  <a:pt x="6348326" y="5906756"/>
                </a:lnTo>
                <a:cubicBezTo>
                  <a:pt x="6347754" y="5908769"/>
                  <a:pt x="6346436" y="5909584"/>
                  <a:pt x="6345304" y="5910639"/>
                </a:cubicBezTo>
                <a:lnTo>
                  <a:pt x="6343403" y="5915960"/>
                </a:lnTo>
                <a:lnTo>
                  <a:pt x="6341382" y="5915194"/>
                </a:lnTo>
                <a:lnTo>
                  <a:pt x="6341381" y="5915194"/>
                </a:lnTo>
                <a:lnTo>
                  <a:pt x="6341996" y="5917878"/>
                </a:lnTo>
                <a:lnTo>
                  <a:pt x="6340767" y="5917878"/>
                </a:lnTo>
                <a:lnTo>
                  <a:pt x="6340415" y="5917495"/>
                </a:lnTo>
                <a:lnTo>
                  <a:pt x="6340416" y="5917497"/>
                </a:lnTo>
                <a:lnTo>
                  <a:pt x="6340414" y="5917495"/>
                </a:lnTo>
                <a:cubicBezTo>
                  <a:pt x="6340854" y="5918262"/>
                  <a:pt x="6341029" y="5919221"/>
                  <a:pt x="6341557" y="5919988"/>
                </a:cubicBezTo>
                <a:cubicBezTo>
                  <a:pt x="6342876" y="5921905"/>
                  <a:pt x="6344194" y="5924015"/>
                  <a:pt x="6344546" y="5927083"/>
                </a:cubicBezTo>
                <a:lnTo>
                  <a:pt x="6344547" y="5927083"/>
                </a:lnTo>
                <a:lnTo>
                  <a:pt x="6348325" y="5927083"/>
                </a:lnTo>
                <a:lnTo>
                  <a:pt x="6345777" y="5928809"/>
                </a:lnTo>
                <a:cubicBezTo>
                  <a:pt x="6348062" y="5932453"/>
                  <a:pt x="6347974" y="5930535"/>
                  <a:pt x="6346919" y="5936288"/>
                </a:cubicBezTo>
                <a:lnTo>
                  <a:pt x="6346920" y="5936286"/>
                </a:lnTo>
                <a:lnTo>
                  <a:pt x="6346920" y="5936288"/>
                </a:lnTo>
                <a:lnTo>
                  <a:pt x="6350700" y="5932645"/>
                </a:lnTo>
                <a:lnTo>
                  <a:pt x="6351095" y="5943334"/>
                </a:lnTo>
                <a:lnTo>
                  <a:pt x="6350700" y="5954887"/>
                </a:lnTo>
                <a:lnTo>
                  <a:pt x="6348309" y="5951683"/>
                </a:lnTo>
                <a:lnTo>
                  <a:pt x="6348309" y="5951684"/>
                </a:lnTo>
                <a:lnTo>
                  <a:pt x="6348308" y="5951683"/>
                </a:lnTo>
                <a:cubicBezTo>
                  <a:pt x="6347265" y="5952240"/>
                  <a:pt x="6349623" y="5961696"/>
                  <a:pt x="6349557" y="5958533"/>
                </a:cubicBezTo>
                <a:cubicBezTo>
                  <a:pt x="6349645" y="5962751"/>
                  <a:pt x="6347359" y="5971381"/>
                  <a:pt x="6351667" y="5976558"/>
                </a:cubicBezTo>
                <a:lnTo>
                  <a:pt x="6351668" y="5976557"/>
                </a:lnTo>
                <a:lnTo>
                  <a:pt x="6351668" y="5976558"/>
                </a:lnTo>
                <a:cubicBezTo>
                  <a:pt x="6352459" y="5976367"/>
                  <a:pt x="6353162" y="5976367"/>
                  <a:pt x="6353865" y="5975983"/>
                </a:cubicBezTo>
                <a:lnTo>
                  <a:pt x="6354657" y="5975791"/>
                </a:lnTo>
                <a:lnTo>
                  <a:pt x="6354481" y="5975216"/>
                </a:lnTo>
                <a:cubicBezTo>
                  <a:pt x="6357646" y="5971956"/>
                  <a:pt x="6362744" y="5970614"/>
                  <a:pt x="6362041" y="5969655"/>
                </a:cubicBezTo>
                <a:lnTo>
                  <a:pt x="6363941" y="5968289"/>
                </a:lnTo>
                <a:lnTo>
                  <a:pt x="6366963" y="5969655"/>
                </a:lnTo>
                <a:cubicBezTo>
                  <a:pt x="6363095" y="5974833"/>
                  <a:pt x="6370304" y="5975216"/>
                  <a:pt x="6368194" y="5988256"/>
                </a:cubicBezTo>
                <a:lnTo>
                  <a:pt x="6365821" y="5988256"/>
                </a:lnTo>
                <a:lnTo>
                  <a:pt x="6363448" y="5987297"/>
                </a:lnTo>
                <a:lnTo>
                  <a:pt x="6363447" y="5987297"/>
                </a:lnTo>
                <a:lnTo>
                  <a:pt x="6362040" y="5989982"/>
                </a:lnTo>
                <a:cubicBezTo>
                  <a:pt x="6361601" y="5989982"/>
                  <a:pt x="6361249" y="5989982"/>
                  <a:pt x="6360809" y="5989982"/>
                </a:cubicBezTo>
                <a:lnTo>
                  <a:pt x="6360018" y="5990941"/>
                </a:lnTo>
                <a:lnTo>
                  <a:pt x="6359404" y="5991898"/>
                </a:lnTo>
                <a:lnTo>
                  <a:pt x="6359404" y="5989982"/>
                </a:lnTo>
                <a:lnTo>
                  <a:pt x="6359667" y="5989215"/>
                </a:lnTo>
                <a:lnTo>
                  <a:pt x="6359664" y="5989219"/>
                </a:lnTo>
                <a:lnTo>
                  <a:pt x="6359666" y="5989215"/>
                </a:lnTo>
                <a:cubicBezTo>
                  <a:pt x="6359051" y="5989982"/>
                  <a:pt x="6358524" y="5991133"/>
                  <a:pt x="6357820" y="5992283"/>
                </a:cubicBezTo>
                <a:lnTo>
                  <a:pt x="6354832" y="5993049"/>
                </a:lnTo>
                <a:lnTo>
                  <a:pt x="6354305" y="5988640"/>
                </a:lnTo>
                <a:cubicBezTo>
                  <a:pt x="6355184" y="5986722"/>
                  <a:pt x="6355975" y="5985571"/>
                  <a:pt x="6356679" y="5984421"/>
                </a:cubicBezTo>
                <a:lnTo>
                  <a:pt x="6356678" y="5984421"/>
                </a:lnTo>
                <a:lnTo>
                  <a:pt x="6355711" y="5984612"/>
                </a:lnTo>
                <a:lnTo>
                  <a:pt x="6354481" y="5980777"/>
                </a:lnTo>
                <a:lnTo>
                  <a:pt x="6354481" y="5980586"/>
                </a:lnTo>
                <a:lnTo>
                  <a:pt x="6354480" y="5980586"/>
                </a:lnTo>
                <a:lnTo>
                  <a:pt x="6351491" y="5981161"/>
                </a:lnTo>
                <a:lnTo>
                  <a:pt x="6350701" y="5980777"/>
                </a:lnTo>
                <a:lnTo>
                  <a:pt x="6350700" y="5980777"/>
                </a:lnTo>
                <a:cubicBezTo>
                  <a:pt x="6349117" y="5988831"/>
                  <a:pt x="6356062" y="5997653"/>
                  <a:pt x="6352106" y="6001296"/>
                </a:cubicBezTo>
                <a:lnTo>
                  <a:pt x="6352107" y="6001296"/>
                </a:lnTo>
                <a:lnTo>
                  <a:pt x="6358604" y="6002308"/>
                </a:lnTo>
                <a:lnTo>
                  <a:pt x="6363183" y="6003022"/>
                </a:lnTo>
                <a:cubicBezTo>
                  <a:pt x="6358172" y="6006666"/>
                  <a:pt x="6364677" y="6008967"/>
                  <a:pt x="6368194" y="6010309"/>
                </a:cubicBezTo>
                <a:cubicBezTo>
                  <a:pt x="6369688" y="6015295"/>
                  <a:pt x="6362128" y="6015295"/>
                  <a:pt x="6368194" y="6015870"/>
                </a:cubicBezTo>
                <a:lnTo>
                  <a:pt x="6362600" y="6018530"/>
                </a:lnTo>
                <a:lnTo>
                  <a:pt x="6358261" y="6015870"/>
                </a:lnTo>
                <a:lnTo>
                  <a:pt x="6358260" y="6015870"/>
                </a:lnTo>
                <a:cubicBezTo>
                  <a:pt x="6357645" y="6023157"/>
                  <a:pt x="6354919" y="6022390"/>
                  <a:pt x="6359403" y="6032554"/>
                </a:cubicBezTo>
                <a:cubicBezTo>
                  <a:pt x="6361249" y="6030444"/>
                  <a:pt x="6362480" y="6030828"/>
                  <a:pt x="6363183" y="6034663"/>
                </a:cubicBezTo>
                <a:lnTo>
                  <a:pt x="6362655" y="6037348"/>
                </a:lnTo>
                <a:lnTo>
                  <a:pt x="6362656" y="6037347"/>
                </a:lnTo>
                <a:lnTo>
                  <a:pt x="6362656" y="6037348"/>
                </a:lnTo>
                <a:lnTo>
                  <a:pt x="6364589" y="6036389"/>
                </a:lnTo>
                <a:lnTo>
                  <a:pt x="6365820" y="6038115"/>
                </a:lnTo>
                <a:lnTo>
                  <a:pt x="6365556" y="6039266"/>
                </a:lnTo>
                <a:lnTo>
                  <a:pt x="6365557" y="6039263"/>
                </a:lnTo>
                <a:lnTo>
                  <a:pt x="6365557" y="6039266"/>
                </a:lnTo>
                <a:cubicBezTo>
                  <a:pt x="6366964" y="6037540"/>
                  <a:pt x="6367931" y="6036006"/>
                  <a:pt x="6368986" y="6034280"/>
                </a:cubicBezTo>
                <a:lnTo>
                  <a:pt x="6368984" y="6034281"/>
                </a:lnTo>
                <a:lnTo>
                  <a:pt x="6368985" y="6034280"/>
                </a:lnTo>
                <a:lnTo>
                  <a:pt x="6368194" y="6034663"/>
                </a:lnTo>
                <a:lnTo>
                  <a:pt x="6366964" y="6034663"/>
                </a:lnTo>
                <a:lnTo>
                  <a:pt x="6366964" y="6032554"/>
                </a:lnTo>
                <a:lnTo>
                  <a:pt x="6366963" y="6032554"/>
                </a:lnTo>
                <a:lnTo>
                  <a:pt x="6365821" y="6032554"/>
                </a:lnTo>
                <a:lnTo>
                  <a:pt x="6367711" y="6026537"/>
                </a:lnTo>
                <a:lnTo>
                  <a:pt x="6371974" y="6026993"/>
                </a:lnTo>
                <a:lnTo>
                  <a:pt x="6373908" y="6028143"/>
                </a:lnTo>
                <a:lnTo>
                  <a:pt x="6373908" y="6028142"/>
                </a:lnTo>
                <a:lnTo>
                  <a:pt x="6373909" y="6028143"/>
                </a:lnTo>
                <a:lnTo>
                  <a:pt x="6373294" y="6025267"/>
                </a:lnTo>
                <a:lnTo>
                  <a:pt x="6377644" y="6027112"/>
                </a:lnTo>
                <a:cubicBezTo>
                  <a:pt x="6378501" y="6028574"/>
                  <a:pt x="6379138" y="6030348"/>
                  <a:pt x="6380677" y="6030828"/>
                </a:cubicBezTo>
                <a:lnTo>
                  <a:pt x="6378304" y="6034662"/>
                </a:lnTo>
                <a:lnTo>
                  <a:pt x="6376283" y="6033704"/>
                </a:lnTo>
                <a:lnTo>
                  <a:pt x="6376282" y="6033704"/>
                </a:lnTo>
                <a:lnTo>
                  <a:pt x="6376897" y="6036389"/>
                </a:lnTo>
                <a:lnTo>
                  <a:pt x="6375666" y="6041949"/>
                </a:lnTo>
                <a:lnTo>
                  <a:pt x="6372151" y="6038115"/>
                </a:lnTo>
                <a:lnTo>
                  <a:pt x="6372150" y="6038116"/>
                </a:lnTo>
                <a:lnTo>
                  <a:pt x="6372150" y="6038115"/>
                </a:lnTo>
                <a:cubicBezTo>
                  <a:pt x="6371710" y="6039074"/>
                  <a:pt x="6371271" y="6040033"/>
                  <a:pt x="6370919" y="6041183"/>
                </a:cubicBezTo>
                <a:cubicBezTo>
                  <a:pt x="6370655" y="6042142"/>
                  <a:pt x="6370392" y="6043101"/>
                  <a:pt x="6369952" y="6044060"/>
                </a:cubicBezTo>
                <a:lnTo>
                  <a:pt x="6369953" y="6044059"/>
                </a:lnTo>
                <a:lnTo>
                  <a:pt x="6369953" y="6044060"/>
                </a:lnTo>
                <a:lnTo>
                  <a:pt x="6370743" y="6043676"/>
                </a:lnTo>
                <a:lnTo>
                  <a:pt x="6370743" y="6045785"/>
                </a:lnTo>
                <a:lnTo>
                  <a:pt x="6369603" y="6045211"/>
                </a:lnTo>
                <a:lnTo>
                  <a:pt x="6369600" y="6045210"/>
                </a:lnTo>
                <a:lnTo>
                  <a:pt x="6371352" y="6046548"/>
                </a:lnTo>
                <a:lnTo>
                  <a:pt x="6369601" y="6045402"/>
                </a:lnTo>
                <a:lnTo>
                  <a:pt x="6369600" y="6045402"/>
                </a:lnTo>
                <a:cubicBezTo>
                  <a:pt x="6369337" y="6045786"/>
                  <a:pt x="6368897" y="6045786"/>
                  <a:pt x="6368545" y="6045786"/>
                </a:cubicBezTo>
                <a:lnTo>
                  <a:pt x="6368194" y="6047512"/>
                </a:lnTo>
                <a:cubicBezTo>
                  <a:pt x="6368194" y="6048087"/>
                  <a:pt x="6368194" y="6048662"/>
                  <a:pt x="6368194" y="6049237"/>
                </a:cubicBezTo>
                <a:cubicBezTo>
                  <a:pt x="6367842" y="6055182"/>
                  <a:pt x="6371798" y="6044635"/>
                  <a:pt x="6371974" y="6051347"/>
                </a:cubicBezTo>
                <a:cubicBezTo>
                  <a:pt x="6373293" y="6049813"/>
                  <a:pt x="6366963" y="6058442"/>
                  <a:pt x="6363183" y="6054799"/>
                </a:cubicBezTo>
                <a:cubicBezTo>
                  <a:pt x="6363271" y="6057196"/>
                  <a:pt x="6364326" y="6058154"/>
                  <a:pt x="6365776" y="6058514"/>
                </a:cubicBezTo>
                <a:lnTo>
                  <a:pt x="6365777" y="6058514"/>
                </a:lnTo>
                <a:lnTo>
                  <a:pt x="6370743" y="6058634"/>
                </a:lnTo>
                <a:lnTo>
                  <a:pt x="6374523" y="6065921"/>
                </a:lnTo>
                <a:cubicBezTo>
                  <a:pt x="6374523" y="6068510"/>
                  <a:pt x="6373644" y="6067455"/>
                  <a:pt x="6372886" y="6066760"/>
                </a:cubicBezTo>
                <a:lnTo>
                  <a:pt x="6371974" y="6069755"/>
                </a:lnTo>
                <a:lnTo>
                  <a:pt x="6370129" y="6068797"/>
                </a:lnTo>
                <a:lnTo>
                  <a:pt x="6370128" y="6068797"/>
                </a:lnTo>
                <a:lnTo>
                  <a:pt x="6370743" y="6071482"/>
                </a:lnTo>
                <a:cubicBezTo>
                  <a:pt x="6368985" y="6075029"/>
                  <a:pt x="6367446" y="6074358"/>
                  <a:pt x="6365699" y="6073399"/>
                </a:cubicBezTo>
                <a:lnTo>
                  <a:pt x="6359404" y="6073592"/>
                </a:lnTo>
                <a:lnTo>
                  <a:pt x="6360569" y="6069588"/>
                </a:lnTo>
                <a:cubicBezTo>
                  <a:pt x="6361470" y="6069085"/>
                  <a:pt x="6362612" y="6068989"/>
                  <a:pt x="6363184" y="6068030"/>
                </a:cubicBezTo>
                <a:cubicBezTo>
                  <a:pt x="6362832" y="6065154"/>
                  <a:pt x="6358085" y="6069948"/>
                  <a:pt x="6357030" y="6064195"/>
                </a:cubicBezTo>
                <a:lnTo>
                  <a:pt x="6357030" y="6064196"/>
                </a:lnTo>
                <a:lnTo>
                  <a:pt x="6357029" y="6064195"/>
                </a:lnTo>
                <a:cubicBezTo>
                  <a:pt x="6357293" y="6067839"/>
                  <a:pt x="6357732" y="6069564"/>
                  <a:pt x="6353249" y="6073592"/>
                </a:cubicBezTo>
                <a:lnTo>
                  <a:pt x="6352689" y="6073902"/>
                </a:lnTo>
                <a:lnTo>
                  <a:pt x="6353250" y="6068030"/>
                </a:lnTo>
                <a:lnTo>
                  <a:pt x="6353249" y="6068030"/>
                </a:lnTo>
                <a:lnTo>
                  <a:pt x="6348327" y="6069755"/>
                </a:lnTo>
                <a:lnTo>
                  <a:pt x="6348503" y="6068989"/>
                </a:lnTo>
                <a:lnTo>
                  <a:pt x="6348502" y="6068989"/>
                </a:lnTo>
                <a:cubicBezTo>
                  <a:pt x="6348414" y="6068989"/>
                  <a:pt x="6348238" y="6068797"/>
                  <a:pt x="6348150" y="6068989"/>
                </a:cubicBezTo>
                <a:cubicBezTo>
                  <a:pt x="6347359" y="6069373"/>
                  <a:pt x="6346568" y="6069948"/>
                  <a:pt x="6345777" y="6070715"/>
                </a:cubicBezTo>
                <a:cubicBezTo>
                  <a:pt x="6345777" y="6071482"/>
                  <a:pt x="6345777" y="6072249"/>
                  <a:pt x="6345777" y="6072824"/>
                </a:cubicBezTo>
                <a:cubicBezTo>
                  <a:pt x="6347359" y="6072633"/>
                  <a:pt x="6349381" y="6072441"/>
                  <a:pt x="6350348" y="6075509"/>
                </a:cubicBezTo>
                <a:lnTo>
                  <a:pt x="6350348" y="6075508"/>
                </a:lnTo>
                <a:lnTo>
                  <a:pt x="6350349" y="6075509"/>
                </a:lnTo>
                <a:lnTo>
                  <a:pt x="6350700" y="6075317"/>
                </a:lnTo>
                <a:lnTo>
                  <a:pt x="6349733" y="6078577"/>
                </a:lnTo>
                <a:cubicBezTo>
                  <a:pt x="6349293" y="6079344"/>
                  <a:pt x="6348853" y="6080112"/>
                  <a:pt x="6348502" y="6080687"/>
                </a:cubicBezTo>
                <a:cubicBezTo>
                  <a:pt x="6348062" y="6081454"/>
                  <a:pt x="6347535" y="6082221"/>
                  <a:pt x="6346919" y="6082988"/>
                </a:cubicBezTo>
                <a:cubicBezTo>
                  <a:pt x="6346919" y="6083563"/>
                  <a:pt x="6346919" y="6084139"/>
                  <a:pt x="6346919" y="6084522"/>
                </a:cubicBezTo>
                <a:cubicBezTo>
                  <a:pt x="6347227" y="6086056"/>
                  <a:pt x="6348589" y="6088357"/>
                  <a:pt x="6349985" y="6089819"/>
                </a:cubicBezTo>
                <a:lnTo>
                  <a:pt x="6349986" y="6089819"/>
                </a:lnTo>
                <a:lnTo>
                  <a:pt x="6353249" y="6090083"/>
                </a:lnTo>
                <a:lnTo>
                  <a:pt x="6353820" y="6093367"/>
                </a:lnTo>
                <a:cubicBezTo>
                  <a:pt x="6353227" y="6095021"/>
                  <a:pt x="6352018" y="6096507"/>
                  <a:pt x="6350700" y="6095644"/>
                </a:cubicBezTo>
                <a:cubicBezTo>
                  <a:pt x="6351227" y="6101973"/>
                  <a:pt x="6355535" y="6090659"/>
                  <a:pt x="6354480" y="6099288"/>
                </a:cubicBezTo>
                <a:lnTo>
                  <a:pt x="6354481" y="6099287"/>
                </a:lnTo>
                <a:lnTo>
                  <a:pt x="6354481" y="6099288"/>
                </a:lnTo>
                <a:cubicBezTo>
                  <a:pt x="6355052" y="6098329"/>
                  <a:pt x="6356217" y="6098185"/>
                  <a:pt x="6357129" y="6097658"/>
                </a:cubicBezTo>
                <a:lnTo>
                  <a:pt x="6358260" y="6093729"/>
                </a:lnTo>
                <a:lnTo>
                  <a:pt x="6360249" y="6099624"/>
                </a:lnTo>
                <a:cubicBezTo>
                  <a:pt x="6360699" y="6102164"/>
                  <a:pt x="6361117" y="6103986"/>
                  <a:pt x="6362040" y="6101206"/>
                </a:cubicBezTo>
                <a:cubicBezTo>
                  <a:pt x="6364282" y="6102740"/>
                  <a:pt x="6363578" y="6103459"/>
                  <a:pt x="6362512" y="6104370"/>
                </a:cubicBezTo>
                <a:lnTo>
                  <a:pt x="6360809" y="6108684"/>
                </a:lnTo>
                <a:lnTo>
                  <a:pt x="6355096" y="6106575"/>
                </a:lnTo>
                <a:lnTo>
                  <a:pt x="6355095" y="6106575"/>
                </a:lnTo>
                <a:cubicBezTo>
                  <a:pt x="6355183" y="6107150"/>
                  <a:pt x="6355447" y="6107726"/>
                  <a:pt x="6355710" y="6108301"/>
                </a:cubicBezTo>
                <a:cubicBezTo>
                  <a:pt x="6355886" y="6108301"/>
                  <a:pt x="6356062" y="6108493"/>
                  <a:pt x="6356238" y="6108685"/>
                </a:cubicBezTo>
                <a:cubicBezTo>
                  <a:pt x="6357205" y="6109260"/>
                  <a:pt x="6358084" y="6109643"/>
                  <a:pt x="6358612" y="6110602"/>
                </a:cubicBezTo>
                <a:lnTo>
                  <a:pt x="6358613" y="6110602"/>
                </a:lnTo>
                <a:lnTo>
                  <a:pt x="6359052" y="6110602"/>
                </a:lnTo>
                <a:lnTo>
                  <a:pt x="6362655" y="6110219"/>
                </a:lnTo>
                <a:lnTo>
                  <a:pt x="6363447" y="6111369"/>
                </a:lnTo>
                <a:cubicBezTo>
                  <a:pt x="6363447" y="6111945"/>
                  <a:pt x="6363007" y="6112712"/>
                  <a:pt x="6362655" y="6112520"/>
                </a:cubicBezTo>
                <a:cubicBezTo>
                  <a:pt x="6361249" y="6112520"/>
                  <a:pt x="6360194" y="6112712"/>
                  <a:pt x="6359227" y="6112712"/>
                </a:cubicBezTo>
                <a:lnTo>
                  <a:pt x="6357821" y="6112902"/>
                </a:lnTo>
                <a:lnTo>
                  <a:pt x="6357646" y="6112136"/>
                </a:lnTo>
                <a:cubicBezTo>
                  <a:pt x="6357470" y="6111561"/>
                  <a:pt x="6356591" y="6111177"/>
                  <a:pt x="6355711" y="6110602"/>
                </a:cubicBezTo>
                <a:cubicBezTo>
                  <a:pt x="6355360" y="6110410"/>
                  <a:pt x="6355184" y="6110219"/>
                  <a:pt x="6354832" y="6110027"/>
                </a:cubicBezTo>
                <a:lnTo>
                  <a:pt x="6354831" y="6110027"/>
                </a:lnTo>
                <a:lnTo>
                  <a:pt x="6354657" y="6110027"/>
                </a:lnTo>
                <a:lnTo>
                  <a:pt x="6354481" y="6109643"/>
                </a:lnTo>
                <a:cubicBezTo>
                  <a:pt x="6353865" y="6108109"/>
                  <a:pt x="6353690" y="6106959"/>
                  <a:pt x="6353514" y="6105808"/>
                </a:cubicBezTo>
                <a:lnTo>
                  <a:pt x="6353513" y="6105810"/>
                </a:lnTo>
                <a:lnTo>
                  <a:pt x="6353513" y="6105808"/>
                </a:lnTo>
                <a:lnTo>
                  <a:pt x="6353249" y="6106765"/>
                </a:lnTo>
                <a:lnTo>
                  <a:pt x="6352107" y="6104849"/>
                </a:lnTo>
                <a:lnTo>
                  <a:pt x="6352106" y="6104850"/>
                </a:lnTo>
                <a:lnTo>
                  <a:pt x="6352106" y="6104849"/>
                </a:lnTo>
                <a:cubicBezTo>
                  <a:pt x="6347535" y="6108685"/>
                  <a:pt x="6350963" y="6114629"/>
                  <a:pt x="6352106" y="6119807"/>
                </a:cubicBezTo>
                <a:cubicBezTo>
                  <a:pt x="6349645" y="6120574"/>
                  <a:pt x="6350963" y="6126902"/>
                  <a:pt x="6346919" y="6125368"/>
                </a:cubicBezTo>
                <a:cubicBezTo>
                  <a:pt x="6348941" y="6127094"/>
                  <a:pt x="6353425" y="6126135"/>
                  <a:pt x="6350700" y="6132655"/>
                </a:cubicBezTo>
                <a:lnTo>
                  <a:pt x="6350701" y="6132653"/>
                </a:lnTo>
                <a:lnTo>
                  <a:pt x="6350701" y="6132655"/>
                </a:lnTo>
                <a:cubicBezTo>
                  <a:pt x="6352503" y="6132559"/>
                  <a:pt x="6353096" y="6130641"/>
                  <a:pt x="6353261" y="6128100"/>
                </a:cubicBezTo>
                <a:lnTo>
                  <a:pt x="6353250" y="6119807"/>
                </a:lnTo>
                <a:lnTo>
                  <a:pt x="6355491" y="6120214"/>
                </a:lnTo>
                <a:lnTo>
                  <a:pt x="6355492" y="6120214"/>
                </a:lnTo>
                <a:lnTo>
                  <a:pt x="6358258" y="6117891"/>
                </a:lnTo>
                <a:lnTo>
                  <a:pt x="6357029" y="6119807"/>
                </a:lnTo>
                <a:cubicBezTo>
                  <a:pt x="6357381" y="6121725"/>
                  <a:pt x="6359403" y="6121149"/>
                  <a:pt x="6359403" y="6123450"/>
                </a:cubicBezTo>
                <a:lnTo>
                  <a:pt x="6359403" y="6123448"/>
                </a:lnTo>
                <a:lnTo>
                  <a:pt x="6359404" y="6123450"/>
                </a:lnTo>
                <a:lnTo>
                  <a:pt x="6359404" y="6117889"/>
                </a:lnTo>
                <a:lnTo>
                  <a:pt x="6362040" y="6119807"/>
                </a:lnTo>
                <a:lnTo>
                  <a:pt x="6362040" y="6121533"/>
                </a:lnTo>
                <a:lnTo>
                  <a:pt x="6362041" y="6121533"/>
                </a:lnTo>
                <a:lnTo>
                  <a:pt x="6363184" y="6121533"/>
                </a:lnTo>
                <a:cubicBezTo>
                  <a:pt x="6365470" y="6121725"/>
                  <a:pt x="6365821" y="6119232"/>
                  <a:pt x="6368195" y="6119807"/>
                </a:cubicBezTo>
                <a:cubicBezTo>
                  <a:pt x="6368371" y="6118081"/>
                  <a:pt x="6367755" y="6118081"/>
                  <a:pt x="6366964" y="6117889"/>
                </a:cubicBezTo>
                <a:lnTo>
                  <a:pt x="6368611" y="6116907"/>
                </a:lnTo>
                <a:lnTo>
                  <a:pt x="6369600" y="6121533"/>
                </a:lnTo>
                <a:lnTo>
                  <a:pt x="6367578" y="6125368"/>
                </a:lnTo>
                <a:lnTo>
                  <a:pt x="6367579" y="6125368"/>
                </a:lnTo>
                <a:lnTo>
                  <a:pt x="6370744" y="6125368"/>
                </a:lnTo>
                <a:lnTo>
                  <a:pt x="6376897" y="6125368"/>
                </a:lnTo>
                <a:lnTo>
                  <a:pt x="6373083" y="6132367"/>
                </a:lnTo>
                <a:cubicBezTo>
                  <a:pt x="6371754" y="6133662"/>
                  <a:pt x="6370479" y="6134764"/>
                  <a:pt x="6369600" y="6138216"/>
                </a:cubicBezTo>
                <a:cubicBezTo>
                  <a:pt x="6369952" y="6142052"/>
                  <a:pt x="6374172" y="6139942"/>
                  <a:pt x="6374523" y="6143778"/>
                </a:cubicBezTo>
                <a:lnTo>
                  <a:pt x="6374084" y="6144736"/>
                </a:lnTo>
                <a:lnTo>
                  <a:pt x="6374085" y="6144736"/>
                </a:lnTo>
                <a:lnTo>
                  <a:pt x="6374348" y="6144736"/>
                </a:lnTo>
                <a:lnTo>
                  <a:pt x="6377073" y="6153366"/>
                </a:lnTo>
                <a:cubicBezTo>
                  <a:pt x="6378919" y="6158543"/>
                  <a:pt x="6379886" y="6166789"/>
                  <a:pt x="6377073" y="6169474"/>
                </a:cubicBezTo>
                <a:lnTo>
                  <a:pt x="6377074" y="6169473"/>
                </a:lnTo>
                <a:lnTo>
                  <a:pt x="6377074" y="6169474"/>
                </a:lnTo>
                <a:cubicBezTo>
                  <a:pt x="6377953" y="6169282"/>
                  <a:pt x="6378392" y="6169090"/>
                  <a:pt x="6378480" y="6168899"/>
                </a:cubicBezTo>
                <a:lnTo>
                  <a:pt x="6378905" y="6168936"/>
                </a:lnTo>
                <a:lnTo>
                  <a:pt x="6380677" y="6169090"/>
                </a:lnTo>
                <a:cubicBezTo>
                  <a:pt x="6380941" y="6169474"/>
                  <a:pt x="6381029" y="6170241"/>
                  <a:pt x="6381029" y="6170816"/>
                </a:cubicBezTo>
                <a:cubicBezTo>
                  <a:pt x="6381029" y="6171392"/>
                  <a:pt x="6380765" y="6171967"/>
                  <a:pt x="6380501" y="6172351"/>
                </a:cubicBezTo>
                <a:cubicBezTo>
                  <a:pt x="6379622" y="6173501"/>
                  <a:pt x="6378040" y="6174076"/>
                  <a:pt x="6375666" y="6174268"/>
                </a:cubicBezTo>
                <a:cubicBezTo>
                  <a:pt x="6374435" y="6175802"/>
                  <a:pt x="6372853" y="6177145"/>
                  <a:pt x="6371183" y="6177336"/>
                </a:cubicBezTo>
                <a:cubicBezTo>
                  <a:pt x="6371183" y="6179638"/>
                  <a:pt x="6370919" y="6181939"/>
                  <a:pt x="6370567" y="6184623"/>
                </a:cubicBezTo>
                <a:lnTo>
                  <a:pt x="6370568" y="6184623"/>
                </a:lnTo>
                <a:lnTo>
                  <a:pt x="6370743" y="6184623"/>
                </a:lnTo>
                <a:lnTo>
                  <a:pt x="6373259" y="6192054"/>
                </a:lnTo>
                <a:cubicBezTo>
                  <a:pt x="6373512" y="6194451"/>
                  <a:pt x="6373952" y="6196225"/>
                  <a:pt x="6376897" y="6195746"/>
                </a:cubicBezTo>
                <a:cubicBezTo>
                  <a:pt x="6376897" y="6197472"/>
                  <a:pt x="6375490" y="6197088"/>
                  <a:pt x="6374523" y="6197472"/>
                </a:cubicBezTo>
                <a:cubicBezTo>
                  <a:pt x="6371534" y="6203608"/>
                  <a:pt x="6370304" y="6201115"/>
                  <a:pt x="6366963" y="6206868"/>
                </a:cubicBezTo>
                <a:cubicBezTo>
                  <a:pt x="6367666" y="6211087"/>
                  <a:pt x="6368897" y="6204567"/>
                  <a:pt x="6370743" y="6208594"/>
                </a:cubicBezTo>
                <a:lnTo>
                  <a:pt x="6368194" y="6212428"/>
                </a:lnTo>
                <a:lnTo>
                  <a:pt x="6363480" y="6209625"/>
                </a:lnTo>
                <a:lnTo>
                  <a:pt x="6363479" y="6209624"/>
                </a:lnTo>
                <a:lnTo>
                  <a:pt x="6360809" y="6212428"/>
                </a:lnTo>
                <a:lnTo>
                  <a:pt x="6357085" y="6208833"/>
                </a:lnTo>
                <a:lnTo>
                  <a:pt x="6357084" y="6208834"/>
                </a:lnTo>
                <a:lnTo>
                  <a:pt x="6357084" y="6208833"/>
                </a:lnTo>
                <a:lnTo>
                  <a:pt x="6354480" y="6214155"/>
                </a:lnTo>
                <a:lnTo>
                  <a:pt x="6344547" y="6212429"/>
                </a:lnTo>
                <a:lnTo>
                  <a:pt x="6343931" y="6212046"/>
                </a:lnTo>
                <a:lnTo>
                  <a:pt x="6343930" y="6212046"/>
                </a:lnTo>
                <a:cubicBezTo>
                  <a:pt x="6343930" y="6212046"/>
                  <a:pt x="6343930" y="6212238"/>
                  <a:pt x="6343930" y="6212429"/>
                </a:cubicBezTo>
                <a:cubicBezTo>
                  <a:pt x="6343930" y="6214731"/>
                  <a:pt x="6343579" y="6217224"/>
                  <a:pt x="6342963" y="6219716"/>
                </a:cubicBezTo>
                <a:lnTo>
                  <a:pt x="6340767" y="6221058"/>
                </a:lnTo>
                <a:lnTo>
                  <a:pt x="6339800" y="6217990"/>
                </a:lnTo>
                <a:cubicBezTo>
                  <a:pt x="6340063" y="6216840"/>
                  <a:pt x="6340239" y="6215689"/>
                  <a:pt x="6340415" y="6214539"/>
                </a:cubicBezTo>
                <a:cubicBezTo>
                  <a:pt x="6337602" y="6217990"/>
                  <a:pt x="6337074" y="6210128"/>
                  <a:pt x="6334613" y="6208594"/>
                </a:cubicBezTo>
                <a:lnTo>
                  <a:pt x="6334612" y="6208595"/>
                </a:lnTo>
                <a:lnTo>
                  <a:pt x="6334612" y="6208594"/>
                </a:lnTo>
                <a:lnTo>
                  <a:pt x="6333205" y="6210511"/>
                </a:lnTo>
                <a:lnTo>
                  <a:pt x="6332064" y="6209553"/>
                </a:lnTo>
                <a:lnTo>
                  <a:pt x="6332063" y="6209553"/>
                </a:lnTo>
                <a:lnTo>
                  <a:pt x="6330832" y="6210512"/>
                </a:lnTo>
                <a:lnTo>
                  <a:pt x="6328282" y="6221441"/>
                </a:lnTo>
                <a:lnTo>
                  <a:pt x="6326525" y="6220675"/>
                </a:lnTo>
                <a:lnTo>
                  <a:pt x="6326524" y="6220675"/>
                </a:lnTo>
                <a:lnTo>
                  <a:pt x="6327052" y="6223552"/>
                </a:lnTo>
                <a:lnTo>
                  <a:pt x="6325019" y="6226427"/>
                </a:lnTo>
                <a:lnTo>
                  <a:pt x="6322130" y="6223552"/>
                </a:lnTo>
                <a:lnTo>
                  <a:pt x="6322129" y="6223552"/>
                </a:lnTo>
                <a:cubicBezTo>
                  <a:pt x="6320678" y="6226236"/>
                  <a:pt x="6320217" y="6227195"/>
                  <a:pt x="6319557" y="6227698"/>
                </a:cubicBezTo>
                <a:lnTo>
                  <a:pt x="6315800" y="6229112"/>
                </a:lnTo>
                <a:lnTo>
                  <a:pt x="6314602" y="6225829"/>
                </a:lnTo>
                <a:lnTo>
                  <a:pt x="6312125" y="6225553"/>
                </a:lnTo>
                <a:lnTo>
                  <a:pt x="6309645" y="6225278"/>
                </a:lnTo>
                <a:cubicBezTo>
                  <a:pt x="6306481" y="6232181"/>
                  <a:pt x="6306920" y="6234099"/>
                  <a:pt x="6304634" y="6240235"/>
                </a:cubicBezTo>
                <a:lnTo>
                  <a:pt x="6302700" y="6241002"/>
                </a:lnTo>
                <a:lnTo>
                  <a:pt x="6304634" y="6241961"/>
                </a:lnTo>
                <a:cubicBezTo>
                  <a:pt x="6304459" y="6243495"/>
                  <a:pt x="6303316" y="6243879"/>
                  <a:pt x="6303316" y="6245796"/>
                </a:cubicBezTo>
                <a:lnTo>
                  <a:pt x="6302700" y="6247522"/>
                </a:lnTo>
                <a:lnTo>
                  <a:pt x="6303316" y="6249248"/>
                </a:lnTo>
                <a:cubicBezTo>
                  <a:pt x="6301865" y="6251645"/>
                  <a:pt x="6301074" y="6253706"/>
                  <a:pt x="6299975" y="6254833"/>
                </a:cubicBezTo>
                <a:lnTo>
                  <a:pt x="6294789" y="6254809"/>
                </a:lnTo>
                <a:lnTo>
                  <a:pt x="6295317" y="6252125"/>
                </a:lnTo>
                <a:lnTo>
                  <a:pt x="6295316" y="6252125"/>
                </a:lnTo>
                <a:lnTo>
                  <a:pt x="6293382" y="6253082"/>
                </a:lnTo>
                <a:lnTo>
                  <a:pt x="6289701" y="6250446"/>
                </a:lnTo>
                <a:lnTo>
                  <a:pt x="6289701" y="6250447"/>
                </a:lnTo>
                <a:lnTo>
                  <a:pt x="6289700" y="6250446"/>
                </a:lnTo>
                <a:cubicBezTo>
                  <a:pt x="6289074" y="6251405"/>
                  <a:pt x="6288678" y="6252987"/>
                  <a:pt x="6287404" y="6251549"/>
                </a:cubicBezTo>
                <a:cubicBezTo>
                  <a:pt x="6287052" y="6252125"/>
                  <a:pt x="6286789" y="6252700"/>
                  <a:pt x="6286437" y="6253275"/>
                </a:cubicBezTo>
                <a:cubicBezTo>
                  <a:pt x="6285822" y="6254234"/>
                  <a:pt x="6285206" y="6255001"/>
                  <a:pt x="6285030" y="6256344"/>
                </a:cubicBezTo>
                <a:lnTo>
                  <a:pt x="6283801" y="6257301"/>
                </a:lnTo>
                <a:lnTo>
                  <a:pt x="6283009" y="6255385"/>
                </a:lnTo>
                <a:cubicBezTo>
                  <a:pt x="6283361" y="6253467"/>
                  <a:pt x="6284328" y="6252125"/>
                  <a:pt x="6285031" y="6251166"/>
                </a:cubicBezTo>
                <a:cubicBezTo>
                  <a:pt x="6285383" y="6250591"/>
                  <a:pt x="6285559" y="6250015"/>
                  <a:pt x="6285823" y="6249248"/>
                </a:cubicBezTo>
                <a:cubicBezTo>
                  <a:pt x="6283888" y="6245796"/>
                  <a:pt x="6281075" y="6252125"/>
                  <a:pt x="6278438" y="6247522"/>
                </a:cubicBezTo>
                <a:lnTo>
                  <a:pt x="6278437" y="6247522"/>
                </a:lnTo>
                <a:lnTo>
                  <a:pt x="6278700" y="6250753"/>
                </a:lnTo>
                <a:lnTo>
                  <a:pt x="6277119" y="6245796"/>
                </a:lnTo>
                <a:lnTo>
                  <a:pt x="6277118" y="6245798"/>
                </a:lnTo>
                <a:lnTo>
                  <a:pt x="6277118" y="6245796"/>
                </a:lnTo>
                <a:cubicBezTo>
                  <a:pt x="6275448" y="6249440"/>
                  <a:pt x="6277382" y="6250782"/>
                  <a:pt x="6273690" y="6252892"/>
                </a:cubicBezTo>
                <a:cubicBezTo>
                  <a:pt x="6275360" y="6254234"/>
                  <a:pt x="6276679" y="6255193"/>
                  <a:pt x="6277470" y="6255385"/>
                </a:cubicBezTo>
                <a:lnTo>
                  <a:pt x="6277471" y="6255385"/>
                </a:lnTo>
                <a:lnTo>
                  <a:pt x="6277910" y="6255385"/>
                </a:lnTo>
                <a:lnTo>
                  <a:pt x="6278085" y="6256152"/>
                </a:lnTo>
                <a:cubicBezTo>
                  <a:pt x="6278173" y="6256535"/>
                  <a:pt x="6278261" y="6257302"/>
                  <a:pt x="6278261" y="6258069"/>
                </a:cubicBezTo>
                <a:cubicBezTo>
                  <a:pt x="6278261" y="6258453"/>
                  <a:pt x="6278349" y="6259028"/>
                  <a:pt x="6278261" y="6259412"/>
                </a:cubicBezTo>
                <a:lnTo>
                  <a:pt x="6278085" y="6259795"/>
                </a:lnTo>
                <a:lnTo>
                  <a:pt x="6278085" y="6259987"/>
                </a:lnTo>
                <a:cubicBezTo>
                  <a:pt x="6277734" y="6260371"/>
                  <a:pt x="6277382" y="6260754"/>
                  <a:pt x="6277118" y="6261138"/>
                </a:cubicBezTo>
                <a:cubicBezTo>
                  <a:pt x="6276415" y="6262288"/>
                  <a:pt x="6275800" y="6263439"/>
                  <a:pt x="6274745" y="6263822"/>
                </a:cubicBezTo>
                <a:lnTo>
                  <a:pt x="6274130" y="6264013"/>
                </a:lnTo>
                <a:lnTo>
                  <a:pt x="6273691" y="6263247"/>
                </a:lnTo>
                <a:cubicBezTo>
                  <a:pt x="6273603" y="6262863"/>
                  <a:pt x="6273427" y="6262288"/>
                  <a:pt x="6273339" y="6261905"/>
                </a:cubicBezTo>
                <a:lnTo>
                  <a:pt x="6273691" y="6260371"/>
                </a:lnTo>
                <a:lnTo>
                  <a:pt x="6274745" y="6260946"/>
                </a:lnTo>
                <a:cubicBezTo>
                  <a:pt x="6274745" y="6261138"/>
                  <a:pt x="6274833" y="6261138"/>
                  <a:pt x="6274921" y="6261138"/>
                </a:cubicBezTo>
                <a:lnTo>
                  <a:pt x="6274921" y="6261137"/>
                </a:lnTo>
                <a:lnTo>
                  <a:pt x="6274922" y="6261138"/>
                </a:lnTo>
                <a:cubicBezTo>
                  <a:pt x="6275361" y="6260754"/>
                  <a:pt x="6275625" y="6260179"/>
                  <a:pt x="6276064" y="6259603"/>
                </a:cubicBezTo>
                <a:cubicBezTo>
                  <a:pt x="6276328" y="6259220"/>
                  <a:pt x="6276592" y="6259028"/>
                  <a:pt x="6276856" y="6258645"/>
                </a:cubicBezTo>
                <a:cubicBezTo>
                  <a:pt x="6276944" y="6258261"/>
                  <a:pt x="6276768" y="6257686"/>
                  <a:pt x="6276680" y="6257302"/>
                </a:cubicBezTo>
                <a:cubicBezTo>
                  <a:pt x="6275625" y="6256727"/>
                  <a:pt x="6273867" y="6255768"/>
                  <a:pt x="6271933" y="6253851"/>
                </a:cubicBezTo>
                <a:lnTo>
                  <a:pt x="6271933" y="6253852"/>
                </a:lnTo>
                <a:lnTo>
                  <a:pt x="6271932" y="6253851"/>
                </a:lnTo>
                <a:lnTo>
                  <a:pt x="6272107" y="6254809"/>
                </a:lnTo>
                <a:lnTo>
                  <a:pt x="6269735" y="6256918"/>
                </a:lnTo>
                <a:lnTo>
                  <a:pt x="6269735" y="6253083"/>
                </a:lnTo>
                <a:cubicBezTo>
                  <a:pt x="6264460" y="6255960"/>
                  <a:pt x="6259889" y="6246755"/>
                  <a:pt x="6254702" y="6243687"/>
                </a:cubicBezTo>
                <a:lnTo>
                  <a:pt x="6254702" y="6243688"/>
                </a:lnTo>
                <a:lnTo>
                  <a:pt x="6254701" y="6243687"/>
                </a:lnTo>
                <a:cubicBezTo>
                  <a:pt x="6254041" y="6244837"/>
                  <a:pt x="6254019" y="6250782"/>
                  <a:pt x="6253228" y="6255552"/>
                </a:cubicBezTo>
                <a:lnTo>
                  <a:pt x="6251289" y="6261080"/>
                </a:lnTo>
                <a:lnTo>
                  <a:pt x="6247142" y="6260371"/>
                </a:lnTo>
                <a:cubicBezTo>
                  <a:pt x="6250219" y="6256152"/>
                  <a:pt x="6245296" y="6257111"/>
                  <a:pt x="6245911" y="6251358"/>
                </a:cubicBezTo>
                <a:lnTo>
                  <a:pt x="6245910" y="6251358"/>
                </a:lnTo>
                <a:cubicBezTo>
                  <a:pt x="6242394" y="6253275"/>
                  <a:pt x="6237383" y="6248289"/>
                  <a:pt x="6237207" y="6251358"/>
                </a:cubicBezTo>
                <a:cubicBezTo>
                  <a:pt x="6237822" y="6252316"/>
                  <a:pt x="6238174" y="6253083"/>
                  <a:pt x="6238614" y="6253851"/>
                </a:cubicBezTo>
                <a:lnTo>
                  <a:pt x="6238789" y="6254234"/>
                </a:lnTo>
                <a:lnTo>
                  <a:pt x="6238789" y="6254426"/>
                </a:lnTo>
                <a:cubicBezTo>
                  <a:pt x="6238789" y="6254809"/>
                  <a:pt x="6238789" y="6255193"/>
                  <a:pt x="6238789" y="6255385"/>
                </a:cubicBezTo>
                <a:lnTo>
                  <a:pt x="6237031" y="6260753"/>
                </a:lnTo>
                <a:lnTo>
                  <a:pt x="6235801" y="6260179"/>
                </a:lnTo>
                <a:cubicBezTo>
                  <a:pt x="6235626" y="6259603"/>
                  <a:pt x="6235801" y="6258836"/>
                  <a:pt x="6236241" y="6258453"/>
                </a:cubicBezTo>
                <a:cubicBezTo>
                  <a:pt x="6237032" y="6257878"/>
                  <a:pt x="6237032" y="6256152"/>
                  <a:pt x="6237032" y="6255001"/>
                </a:cubicBezTo>
                <a:cubicBezTo>
                  <a:pt x="6236680" y="6254426"/>
                  <a:pt x="6236241" y="6253851"/>
                  <a:pt x="6235801" y="6253083"/>
                </a:cubicBezTo>
                <a:cubicBezTo>
                  <a:pt x="6234307" y="6252316"/>
                  <a:pt x="6233955" y="6249632"/>
                  <a:pt x="6232285" y="6249248"/>
                </a:cubicBezTo>
                <a:lnTo>
                  <a:pt x="6232812" y="6246564"/>
                </a:lnTo>
                <a:lnTo>
                  <a:pt x="6232811" y="6246565"/>
                </a:lnTo>
                <a:lnTo>
                  <a:pt x="6232811" y="6246564"/>
                </a:lnTo>
                <a:lnTo>
                  <a:pt x="6231053" y="6247521"/>
                </a:lnTo>
                <a:lnTo>
                  <a:pt x="6227274" y="6244358"/>
                </a:lnTo>
                <a:lnTo>
                  <a:pt x="6227273" y="6244358"/>
                </a:lnTo>
                <a:lnTo>
                  <a:pt x="6223494" y="6245795"/>
                </a:lnTo>
                <a:lnTo>
                  <a:pt x="6222647" y="6241961"/>
                </a:lnTo>
                <a:cubicBezTo>
                  <a:pt x="6222241" y="6241290"/>
                  <a:pt x="6221691" y="6240619"/>
                  <a:pt x="6220944" y="6238126"/>
                </a:cubicBezTo>
                <a:lnTo>
                  <a:pt x="6220943" y="6238126"/>
                </a:lnTo>
                <a:lnTo>
                  <a:pt x="6217340" y="6241959"/>
                </a:lnTo>
                <a:lnTo>
                  <a:pt x="6218087" y="6237167"/>
                </a:lnTo>
                <a:lnTo>
                  <a:pt x="6218086" y="6237168"/>
                </a:lnTo>
                <a:lnTo>
                  <a:pt x="6218086" y="6237167"/>
                </a:lnTo>
                <a:cubicBezTo>
                  <a:pt x="6218174" y="6236544"/>
                  <a:pt x="6217779" y="6236879"/>
                  <a:pt x="6215933" y="6238126"/>
                </a:cubicBezTo>
                <a:cubicBezTo>
                  <a:pt x="6215933" y="6239468"/>
                  <a:pt x="6215933" y="6240619"/>
                  <a:pt x="6215933" y="6241769"/>
                </a:cubicBezTo>
                <a:cubicBezTo>
                  <a:pt x="6216900" y="6242920"/>
                  <a:pt x="6218042" y="6244071"/>
                  <a:pt x="6218922" y="6244071"/>
                </a:cubicBezTo>
                <a:lnTo>
                  <a:pt x="6218923" y="6244071"/>
                </a:lnTo>
                <a:lnTo>
                  <a:pt x="6219537" y="6244071"/>
                </a:lnTo>
                <a:lnTo>
                  <a:pt x="6219537" y="6245221"/>
                </a:lnTo>
                <a:cubicBezTo>
                  <a:pt x="6219713" y="6246372"/>
                  <a:pt x="6219889" y="6247714"/>
                  <a:pt x="6220152" y="6248865"/>
                </a:cubicBezTo>
                <a:cubicBezTo>
                  <a:pt x="6220504" y="6250974"/>
                  <a:pt x="6220943" y="6253083"/>
                  <a:pt x="6220943" y="6255193"/>
                </a:cubicBezTo>
                <a:cubicBezTo>
                  <a:pt x="6220943" y="6255385"/>
                  <a:pt x="6220943" y="6255576"/>
                  <a:pt x="6220943" y="6255576"/>
                </a:cubicBezTo>
                <a:lnTo>
                  <a:pt x="6220943" y="6255768"/>
                </a:lnTo>
                <a:lnTo>
                  <a:pt x="6220943" y="6256344"/>
                </a:lnTo>
                <a:cubicBezTo>
                  <a:pt x="6220592" y="6256919"/>
                  <a:pt x="6220064" y="6258069"/>
                  <a:pt x="6219361" y="6258645"/>
                </a:cubicBezTo>
                <a:lnTo>
                  <a:pt x="6219186" y="6258645"/>
                </a:lnTo>
                <a:lnTo>
                  <a:pt x="6219185" y="6258645"/>
                </a:lnTo>
                <a:lnTo>
                  <a:pt x="6217955" y="6259027"/>
                </a:lnTo>
                <a:lnTo>
                  <a:pt x="6217164" y="6258069"/>
                </a:lnTo>
                <a:cubicBezTo>
                  <a:pt x="6217164" y="6257302"/>
                  <a:pt x="6217340" y="6256535"/>
                  <a:pt x="6217780" y="6256535"/>
                </a:cubicBezTo>
                <a:lnTo>
                  <a:pt x="6218747" y="6256344"/>
                </a:lnTo>
                <a:cubicBezTo>
                  <a:pt x="6219010" y="6255960"/>
                  <a:pt x="6219098" y="6255768"/>
                  <a:pt x="6219362" y="6255193"/>
                </a:cubicBezTo>
                <a:cubicBezTo>
                  <a:pt x="6219362" y="6253467"/>
                  <a:pt x="6218923" y="6251549"/>
                  <a:pt x="6218571" y="6249632"/>
                </a:cubicBezTo>
                <a:cubicBezTo>
                  <a:pt x="6218307" y="6248673"/>
                  <a:pt x="6218131" y="6247522"/>
                  <a:pt x="6217955" y="6246372"/>
                </a:cubicBezTo>
                <a:cubicBezTo>
                  <a:pt x="6216725" y="6245796"/>
                  <a:pt x="6215582" y="6244646"/>
                  <a:pt x="6214615" y="6243303"/>
                </a:cubicBezTo>
                <a:lnTo>
                  <a:pt x="6214616" y="6243304"/>
                </a:lnTo>
                <a:lnTo>
                  <a:pt x="6214614" y="6243303"/>
                </a:lnTo>
                <a:lnTo>
                  <a:pt x="6214790" y="6243687"/>
                </a:lnTo>
                <a:cubicBezTo>
                  <a:pt x="6211185" y="6242728"/>
                  <a:pt x="6210922" y="6246372"/>
                  <a:pt x="6209251" y="6244646"/>
                </a:cubicBezTo>
                <a:cubicBezTo>
                  <a:pt x="6209515" y="6245796"/>
                  <a:pt x="6210043" y="6247139"/>
                  <a:pt x="6210570" y="6248098"/>
                </a:cubicBezTo>
                <a:lnTo>
                  <a:pt x="6210571" y="6248097"/>
                </a:lnTo>
                <a:lnTo>
                  <a:pt x="6210571" y="6248098"/>
                </a:lnTo>
                <a:cubicBezTo>
                  <a:pt x="6210923" y="6247906"/>
                  <a:pt x="6211098" y="6247714"/>
                  <a:pt x="6211450" y="6247522"/>
                </a:cubicBezTo>
                <a:lnTo>
                  <a:pt x="6211801" y="6247522"/>
                </a:lnTo>
                <a:lnTo>
                  <a:pt x="6211802" y="6247522"/>
                </a:lnTo>
                <a:lnTo>
                  <a:pt x="6214788" y="6245797"/>
                </a:lnTo>
                <a:lnTo>
                  <a:pt x="6211449" y="6249632"/>
                </a:lnTo>
                <a:cubicBezTo>
                  <a:pt x="6211185" y="6249823"/>
                  <a:pt x="6210834" y="6250015"/>
                  <a:pt x="6210570" y="6250015"/>
                </a:cubicBezTo>
                <a:lnTo>
                  <a:pt x="6210219" y="6250398"/>
                </a:lnTo>
                <a:lnTo>
                  <a:pt x="6210044" y="6249823"/>
                </a:lnTo>
                <a:cubicBezTo>
                  <a:pt x="6208725" y="6248289"/>
                  <a:pt x="6207846" y="6245413"/>
                  <a:pt x="6207406" y="6242920"/>
                </a:cubicBezTo>
                <a:lnTo>
                  <a:pt x="6207405" y="6242922"/>
                </a:lnTo>
                <a:lnTo>
                  <a:pt x="6207405" y="6242920"/>
                </a:lnTo>
                <a:lnTo>
                  <a:pt x="6207229" y="6243686"/>
                </a:lnTo>
                <a:lnTo>
                  <a:pt x="6203450" y="6241961"/>
                </a:lnTo>
                <a:lnTo>
                  <a:pt x="6201692" y="6241002"/>
                </a:lnTo>
                <a:lnTo>
                  <a:pt x="6199934" y="6240235"/>
                </a:lnTo>
                <a:cubicBezTo>
                  <a:pt x="6198351" y="6234482"/>
                  <a:pt x="6195626" y="6239276"/>
                  <a:pt x="6190967" y="6236400"/>
                </a:cubicBezTo>
                <a:cubicBezTo>
                  <a:pt x="6191055" y="6233715"/>
                  <a:pt x="6191231" y="6231222"/>
                  <a:pt x="6189736" y="6230839"/>
                </a:cubicBezTo>
                <a:lnTo>
                  <a:pt x="6189735" y="6230840"/>
                </a:lnTo>
                <a:lnTo>
                  <a:pt x="6189735" y="6230839"/>
                </a:lnTo>
                <a:cubicBezTo>
                  <a:pt x="6188680" y="6230455"/>
                  <a:pt x="6188680" y="6231414"/>
                  <a:pt x="6188592" y="6232565"/>
                </a:cubicBezTo>
                <a:lnTo>
                  <a:pt x="6186570" y="6233715"/>
                </a:lnTo>
                <a:lnTo>
                  <a:pt x="6187362" y="6236400"/>
                </a:lnTo>
                <a:cubicBezTo>
                  <a:pt x="6186395" y="6237359"/>
                  <a:pt x="6185340" y="6238318"/>
                  <a:pt x="6183581" y="6238126"/>
                </a:cubicBezTo>
                <a:cubicBezTo>
                  <a:pt x="6184461" y="6240043"/>
                  <a:pt x="6186395" y="6240043"/>
                  <a:pt x="6186043" y="6243687"/>
                </a:cubicBezTo>
                <a:cubicBezTo>
                  <a:pt x="6183977" y="6241961"/>
                  <a:pt x="6183691" y="6243303"/>
                  <a:pt x="6183757" y="6246059"/>
                </a:cubicBezTo>
                <a:lnTo>
                  <a:pt x="6183581" y="6256918"/>
                </a:lnTo>
                <a:lnTo>
                  <a:pt x="6181033" y="6254809"/>
                </a:lnTo>
                <a:lnTo>
                  <a:pt x="6181033" y="6254810"/>
                </a:lnTo>
                <a:lnTo>
                  <a:pt x="6181032" y="6254809"/>
                </a:lnTo>
                <a:cubicBezTo>
                  <a:pt x="6181472" y="6257302"/>
                  <a:pt x="6183318" y="6257686"/>
                  <a:pt x="6183581" y="6260371"/>
                </a:cubicBezTo>
                <a:lnTo>
                  <a:pt x="6182263" y="6260371"/>
                </a:lnTo>
                <a:lnTo>
                  <a:pt x="6182263" y="6262480"/>
                </a:lnTo>
                <a:cubicBezTo>
                  <a:pt x="6182614" y="6266507"/>
                  <a:pt x="6183669" y="6269575"/>
                  <a:pt x="6184636" y="6272835"/>
                </a:cubicBezTo>
                <a:cubicBezTo>
                  <a:pt x="6187098" y="6274561"/>
                  <a:pt x="6188680" y="6277629"/>
                  <a:pt x="6190175" y="6280698"/>
                </a:cubicBezTo>
                <a:cubicBezTo>
                  <a:pt x="6191230" y="6282807"/>
                  <a:pt x="6192021" y="6284916"/>
                  <a:pt x="6193340" y="6286451"/>
                </a:cubicBezTo>
                <a:cubicBezTo>
                  <a:pt x="6193515" y="6286642"/>
                  <a:pt x="6193779" y="6287026"/>
                  <a:pt x="6193779" y="6287409"/>
                </a:cubicBezTo>
                <a:cubicBezTo>
                  <a:pt x="6193779" y="6287601"/>
                  <a:pt x="6193691" y="6287985"/>
                  <a:pt x="6193515" y="6288177"/>
                </a:cubicBezTo>
                <a:lnTo>
                  <a:pt x="6192374" y="6288368"/>
                </a:lnTo>
                <a:lnTo>
                  <a:pt x="6188769" y="6282040"/>
                </a:lnTo>
                <a:cubicBezTo>
                  <a:pt x="6187275" y="6278972"/>
                  <a:pt x="6185956" y="6276287"/>
                  <a:pt x="6183582" y="6274945"/>
                </a:cubicBezTo>
                <a:lnTo>
                  <a:pt x="6183582" y="6274946"/>
                </a:lnTo>
                <a:lnTo>
                  <a:pt x="6183581" y="6274945"/>
                </a:lnTo>
                <a:lnTo>
                  <a:pt x="6183581" y="6275328"/>
                </a:lnTo>
                <a:cubicBezTo>
                  <a:pt x="6183318" y="6280314"/>
                  <a:pt x="6184900" y="6291820"/>
                  <a:pt x="6187362" y="6286451"/>
                </a:cubicBezTo>
                <a:cubicBezTo>
                  <a:pt x="6189559" y="6292971"/>
                  <a:pt x="6187163" y="6297237"/>
                  <a:pt x="6183680" y="6300042"/>
                </a:cubicBezTo>
                <a:lnTo>
                  <a:pt x="6173473" y="6304859"/>
                </a:lnTo>
                <a:lnTo>
                  <a:pt x="6170308" y="6299491"/>
                </a:lnTo>
                <a:lnTo>
                  <a:pt x="6170307" y="6299491"/>
                </a:lnTo>
                <a:lnTo>
                  <a:pt x="6168286" y="6300424"/>
                </a:lnTo>
                <a:lnTo>
                  <a:pt x="6172330" y="6293738"/>
                </a:lnTo>
                <a:cubicBezTo>
                  <a:pt x="6168022" y="6292779"/>
                  <a:pt x="6167846" y="6286642"/>
                  <a:pt x="6166176" y="6280889"/>
                </a:cubicBezTo>
                <a:lnTo>
                  <a:pt x="6166176" y="6280890"/>
                </a:lnTo>
                <a:lnTo>
                  <a:pt x="6166175" y="6280889"/>
                </a:lnTo>
                <a:cubicBezTo>
                  <a:pt x="6163186" y="6282424"/>
                  <a:pt x="6166175" y="6290478"/>
                  <a:pt x="6167318" y="6292012"/>
                </a:cubicBezTo>
                <a:lnTo>
                  <a:pt x="6165087" y="6293953"/>
                </a:lnTo>
                <a:lnTo>
                  <a:pt x="6162396" y="6292012"/>
                </a:lnTo>
                <a:lnTo>
                  <a:pt x="6162395" y="6292012"/>
                </a:lnTo>
                <a:cubicBezTo>
                  <a:pt x="6159494" y="6291436"/>
                  <a:pt x="6160988" y="6297381"/>
                  <a:pt x="6158615" y="6297573"/>
                </a:cubicBezTo>
                <a:cubicBezTo>
                  <a:pt x="6160109" y="6297957"/>
                  <a:pt x="6163538" y="6304668"/>
                  <a:pt x="6163626" y="6301216"/>
                </a:cubicBezTo>
                <a:cubicBezTo>
                  <a:pt x="6168021" y="6301792"/>
                  <a:pt x="6159230" y="6306394"/>
                  <a:pt x="6163626" y="6306778"/>
                </a:cubicBezTo>
                <a:cubicBezTo>
                  <a:pt x="6163450" y="6310421"/>
                  <a:pt x="6158703" y="6303518"/>
                  <a:pt x="6158615" y="6310421"/>
                </a:cubicBezTo>
                <a:cubicBezTo>
                  <a:pt x="6158615" y="6310996"/>
                  <a:pt x="6158615" y="6311764"/>
                  <a:pt x="6158615" y="6312339"/>
                </a:cubicBezTo>
                <a:lnTo>
                  <a:pt x="6156681" y="6313298"/>
                </a:lnTo>
                <a:lnTo>
                  <a:pt x="6158615" y="6314256"/>
                </a:lnTo>
                <a:cubicBezTo>
                  <a:pt x="6158615" y="6315982"/>
                  <a:pt x="6157032" y="6315599"/>
                  <a:pt x="6156065" y="6315982"/>
                </a:cubicBezTo>
                <a:cubicBezTo>
                  <a:pt x="6158791" y="6321927"/>
                  <a:pt x="6154395" y="6327297"/>
                  <a:pt x="6158615" y="6330940"/>
                </a:cubicBezTo>
                <a:lnTo>
                  <a:pt x="6158263" y="6330940"/>
                </a:lnTo>
                <a:cubicBezTo>
                  <a:pt x="6158439" y="6331324"/>
                  <a:pt x="6158703" y="6331899"/>
                  <a:pt x="6159054" y="6332474"/>
                </a:cubicBezTo>
                <a:cubicBezTo>
                  <a:pt x="6159670" y="6333625"/>
                  <a:pt x="6160373" y="6334967"/>
                  <a:pt x="6160813" y="6336693"/>
                </a:cubicBezTo>
                <a:lnTo>
                  <a:pt x="6160988" y="6337460"/>
                </a:lnTo>
                <a:lnTo>
                  <a:pt x="6160637" y="6337844"/>
                </a:lnTo>
                <a:cubicBezTo>
                  <a:pt x="6159758" y="6338994"/>
                  <a:pt x="6158791" y="6339186"/>
                  <a:pt x="6157824" y="6339378"/>
                </a:cubicBezTo>
                <a:cubicBezTo>
                  <a:pt x="6160813" y="6347432"/>
                  <a:pt x="6156065" y="6363348"/>
                  <a:pt x="6163626" y="6367951"/>
                </a:cubicBezTo>
                <a:cubicBezTo>
                  <a:pt x="6162747" y="6375238"/>
                  <a:pt x="6163626" y="6374471"/>
                  <a:pt x="6162395" y="6379073"/>
                </a:cubicBezTo>
                <a:cubicBezTo>
                  <a:pt x="6163538" y="6381183"/>
                  <a:pt x="6165120" y="6379073"/>
                  <a:pt x="6167318" y="6382908"/>
                </a:cubicBezTo>
                <a:cubicBezTo>
                  <a:pt x="6165076" y="6383675"/>
                  <a:pt x="6164439" y="6385353"/>
                  <a:pt x="6164219" y="6387606"/>
                </a:cubicBezTo>
                <a:lnTo>
                  <a:pt x="6163626" y="6395756"/>
                </a:lnTo>
                <a:lnTo>
                  <a:pt x="6161165" y="6393839"/>
                </a:lnTo>
                <a:lnTo>
                  <a:pt x="6161165" y="6393840"/>
                </a:lnTo>
                <a:lnTo>
                  <a:pt x="6161164" y="6393839"/>
                </a:lnTo>
                <a:cubicBezTo>
                  <a:pt x="6160813" y="6394414"/>
                  <a:pt x="6161076" y="6406879"/>
                  <a:pt x="6166175" y="6405153"/>
                </a:cubicBezTo>
                <a:cubicBezTo>
                  <a:pt x="6164636" y="6407550"/>
                  <a:pt x="6164944" y="6409803"/>
                  <a:pt x="6165483" y="6412416"/>
                </a:cubicBezTo>
                <a:lnTo>
                  <a:pt x="6166175" y="6421837"/>
                </a:lnTo>
                <a:lnTo>
                  <a:pt x="6156352" y="6420662"/>
                </a:lnTo>
                <a:cubicBezTo>
                  <a:pt x="6152901" y="6419631"/>
                  <a:pt x="6150440" y="6417138"/>
                  <a:pt x="6152462" y="6410714"/>
                </a:cubicBezTo>
                <a:lnTo>
                  <a:pt x="6152461" y="6410715"/>
                </a:lnTo>
                <a:lnTo>
                  <a:pt x="6152461" y="6410714"/>
                </a:lnTo>
                <a:lnTo>
                  <a:pt x="6148682" y="6414165"/>
                </a:lnTo>
                <a:lnTo>
                  <a:pt x="6148506" y="6405153"/>
                </a:lnTo>
                <a:cubicBezTo>
                  <a:pt x="6147714" y="6402181"/>
                  <a:pt x="6146747" y="6398825"/>
                  <a:pt x="6147275" y="6393839"/>
                </a:cubicBezTo>
                <a:lnTo>
                  <a:pt x="6147274" y="6393839"/>
                </a:lnTo>
                <a:lnTo>
                  <a:pt x="6144242" y="6394461"/>
                </a:lnTo>
                <a:lnTo>
                  <a:pt x="6143583" y="6390195"/>
                </a:lnTo>
                <a:lnTo>
                  <a:pt x="6144374" y="6387511"/>
                </a:lnTo>
                <a:lnTo>
                  <a:pt x="6144372" y="6387512"/>
                </a:lnTo>
                <a:lnTo>
                  <a:pt x="6144373" y="6387511"/>
                </a:lnTo>
                <a:lnTo>
                  <a:pt x="6142352" y="6388469"/>
                </a:lnTo>
                <a:lnTo>
                  <a:pt x="6134275" y="6373200"/>
                </a:lnTo>
                <a:cubicBezTo>
                  <a:pt x="6131715" y="6367759"/>
                  <a:pt x="6130001" y="6361814"/>
                  <a:pt x="6131276" y="6354911"/>
                </a:cubicBezTo>
                <a:lnTo>
                  <a:pt x="6131275" y="6354912"/>
                </a:lnTo>
                <a:lnTo>
                  <a:pt x="6131275" y="6354911"/>
                </a:lnTo>
                <a:lnTo>
                  <a:pt x="6129402" y="6356516"/>
                </a:lnTo>
                <a:lnTo>
                  <a:pt x="6126506" y="6351650"/>
                </a:lnTo>
                <a:cubicBezTo>
                  <a:pt x="6124572" y="6347336"/>
                  <a:pt x="6122968" y="6341966"/>
                  <a:pt x="6123715" y="6342062"/>
                </a:cubicBezTo>
                <a:cubicBezTo>
                  <a:pt x="6126177" y="6342062"/>
                  <a:pt x="6122397" y="6336501"/>
                  <a:pt x="6121342" y="6335734"/>
                </a:cubicBezTo>
                <a:cubicBezTo>
                  <a:pt x="6121957" y="6333241"/>
                  <a:pt x="6125386" y="6335159"/>
                  <a:pt x="6126089" y="6332666"/>
                </a:cubicBezTo>
                <a:cubicBezTo>
                  <a:pt x="6122748" y="6324228"/>
                  <a:pt x="6118441" y="6327488"/>
                  <a:pt x="6118704" y="6317900"/>
                </a:cubicBezTo>
                <a:lnTo>
                  <a:pt x="6118704" y="6317903"/>
                </a:lnTo>
                <a:lnTo>
                  <a:pt x="6118703" y="6317900"/>
                </a:lnTo>
                <a:cubicBezTo>
                  <a:pt x="6117297" y="6318284"/>
                  <a:pt x="6118088" y="6319818"/>
                  <a:pt x="6118703" y="6319818"/>
                </a:cubicBezTo>
                <a:lnTo>
                  <a:pt x="6116660" y="6321375"/>
                </a:lnTo>
                <a:lnTo>
                  <a:pt x="6115012" y="6317900"/>
                </a:lnTo>
                <a:lnTo>
                  <a:pt x="6115012" y="6317901"/>
                </a:lnTo>
                <a:lnTo>
                  <a:pt x="6115011" y="6317900"/>
                </a:lnTo>
                <a:cubicBezTo>
                  <a:pt x="6115099" y="6319242"/>
                  <a:pt x="6112110" y="6324036"/>
                  <a:pt x="6113780" y="6325379"/>
                </a:cubicBezTo>
                <a:lnTo>
                  <a:pt x="6114022" y="6326960"/>
                </a:lnTo>
                <a:lnTo>
                  <a:pt x="6111232" y="6325379"/>
                </a:lnTo>
                <a:lnTo>
                  <a:pt x="6111231" y="6325379"/>
                </a:lnTo>
                <a:cubicBezTo>
                  <a:pt x="6109912" y="6329502"/>
                  <a:pt x="6104154" y="6332426"/>
                  <a:pt x="6099099" y="6333553"/>
                </a:cubicBezTo>
                <a:lnTo>
                  <a:pt x="6092688" y="6333819"/>
                </a:lnTo>
                <a:lnTo>
                  <a:pt x="6091188" y="6330940"/>
                </a:lnTo>
                <a:lnTo>
                  <a:pt x="6091187" y="6330940"/>
                </a:lnTo>
                <a:cubicBezTo>
                  <a:pt x="6088023" y="6328831"/>
                  <a:pt x="6083627" y="6335542"/>
                  <a:pt x="6088814" y="6334584"/>
                </a:cubicBezTo>
                <a:lnTo>
                  <a:pt x="6085672" y="6335901"/>
                </a:lnTo>
                <a:lnTo>
                  <a:pt x="6085035" y="6329022"/>
                </a:lnTo>
                <a:lnTo>
                  <a:pt x="6085034" y="6329023"/>
                </a:lnTo>
                <a:lnTo>
                  <a:pt x="6085034" y="6329022"/>
                </a:lnTo>
                <a:lnTo>
                  <a:pt x="6082517" y="6332425"/>
                </a:lnTo>
                <a:lnTo>
                  <a:pt x="6081254" y="6330940"/>
                </a:lnTo>
                <a:cubicBezTo>
                  <a:pt x="6081167" y="6330748"/>
                  <a:pt x="6078090" y="6325571"/>
                  <a:pt x="6077474" y="6325379"/>
                </a:cubicBezTo>
                <a:lnTo>
                  <a:pt x="6077473" y="6325379"/>
                </a:lnTo>
                <a:cubicBezTo>
                  <a:pt x="6074748" y="6324228"/>
                  <a:pt x="6065605" y="6328831"/>
                  <a:pt x="6068770" y="6329022"/>
                </a:cubicBezTo>
                <a:lnTo>
                  <a:pt x="6064661" y="6329526"/>
                </a:lnTo>
                <a:lnTo>
                  <a:pt x="6061211" y="6327297"/>
                </a:lnTo>
                <a:lnTo>
                  <a:pt x="6061210" y="6327297"/>
                </a:lnTo>
                <a:cubicBezTo>
                  <a:pt x="6059276" y="6327488"/>
                  <a:pt x="6058924" y="6328255"/>
                  <a:pt x="6058935" y="6328806"/>
                </a:cubicBezTo>
                <a:lnTo>
                  <a:pt x="6058836" y="6329022"/>
                </a:lnTo>
                <a:lnTo>
                  <a:pt x="6054101" y="6327608"/>
                </a:lnTo>
                <a:lnTo>
                  <a:pt x="6054100" y="6327608"/>
                </a:lnTo>
                <a:lnTo>
                  <a:pt x="6048902" y="6330939"/>
                </a:lnTo>
                <a:lnTo>
                  <a:pt x="6048112" y="6329790"/>
                </a:lnTo>
                <a:lnTo>
                  <a:pt x="6048111" y="6329791"/>
                </a:lnTo>
                <a:lnTo>
                  <a:pt x="6048111" y="6329790"/>
                </a:lnTo>
                <a:lnTo>
                  <a:pt x="6047497" y="6330937"/>
                </a:lnTo>
                <a:lnTo>
                  <a:pt x="6047497" y="6329022"/>
                </a:lnTo>
                <a:lnTo>
                  <a:pt x="6047496" y="6329022"/>
                </a:lnTo>
                <a:lnTo>
                  <a:pt x="6043133" y="6330700"/>
                </a:lnTo>
                <a:lnTo>
                  <a:pt x="6040552" y="6329214"/>
                </a:lnTo>
                <a:lnTo>
                  <a:pt x="6040551" y="6329214"/>
                </a:lnTo>
                <a:cubicBezTo>
                  <a:pt x="6039584" y="6331515"/>
                  <a:pt x="6038836" y="6332521"/>
                  <a:pt x="6038188" y="6333816"/>
                </a:cubicBezTo>
                <a:lnTo>
                  <a:pt x="6036419" y="6340144"/>
                </a:lnTo>
                <a:lnTo>
                  <a:pt x="6031991" y="6338754"/>
                </a:lnTo>
                <a:lnTo>
                  <a:pt x="6031990" y="6338754"/>
                </a:lnTo>
                <a:lnTo>
                  <a:pt x="6027628" y="6345705"/>
                </a:lnTo>
                <a:lnTo>
                  <a:pt x="6025178" y="6340888"/>
                </a:lnTo>
                <a:cubicBezTo>
                  <a:pt x="6023695" y="6340576"/>
                  <a:pt x="6021783" y="6340336"/>
                  <a:pt x="6020157" y="6336501"/>
                </a:cubicBezTo>
                <a:lnTo>
                  <a:pt x="6019541" y="6333625"/>
                </a:lnTo>
                <a:lnTo>
                  <a:pt x="6019540" y="6333627"/>
                </a:lnTo>
                <a:lnTo>
                  <a:pt x="6019540" y="6333625"/>
                </a:lnTo>
                <a:lnTo>
                  <a:pt x="6018925" y="6336500"/>
                </a:lnTo>
                <a:lnTo>
                  <a:pt x="6014003" y="6330940"/>
                </a:lnTo>
                <a:lnTo>
                  <a:pt x="6014003" y="6330942"/>
                </a:lnTo>
                <a:lnTo>
                  <a:pt x="6014002" y="6330940"/>
                </a:lnTo>
                <a:cubicBezTo>
                  <a:pt x="6013210" y="6333912"/>
                  <a:pt x="6014177" y="6334248"/>
                  <a:pt x="6015155" y="6334583"/>
                </a:cubicBezTo>
                <a:lnTo>
                  <a:pt x="6016373" y="6338221"/>
                </a:lnTo>
                <a:lnTo>
                  <a:pt x="6012596" y="6330940"/>
                </a:lnTo>
                <a:lnTo>
                  <a:pt x="6012595" y="6330940"/>
                </a:lnTo>
                <a:lnTo>
                  <a:pt x="6008596" y="6331779"/>
                </a:lnTo>
                <a:lnTo>
                  <a:pt x="6006442" y="6329022"/>
                </a:lnTo>
                <a:lnTo>
                  <a:pt x="6007058" y="6326338"/>
                </a:lnTo>
                <a:lnTo>
                  <a:pt x="6007057" y="6326338"/>
                </a:lnTo>
                <a:lnTo>
                  <a:pt x="6005035" y="6327296"/>
                </a:lnTo>
                <a:lnTo>
                  <a:pt x="6001432" y="6325379"/>
                </a:lnTo>
                <a:lnTo>
                  <a:pt x="6001431" y="6325379"/>
                </a:lnTo>
                <a:cubicBezTo>
                  <a:pt x="5995013" y="6330365"/>
                  <a:pt x="5998266" y="6336885"/>
                  <a:pt x="5995101" y="6347624"/>
                </a:cubicBezTo>
                <a:cubicBezTo>
                  <a:pt x="5994661" y="6349158"/>
                  <a:pt x="5992903" y="6348582"/>
                  <a:pt x="5992727" y="6351267"/>
                </a:cubicBezTo>
                <a:cubicBezTo>
                  <a:pt x="5992552" y="6354335"/>
                  <a:pt x="5993255" y="6368334"/>
                  <a:pt x="5995101" y="6367951"/>
                </a:cubicBezTo>
                <a:cubicBezTo>
                  <a:pt x="5993079" y="6374279"/>
                  <a:pt x="5996156" y="6382333"/>
                  <a:pt x="5993958" y="6388470"/>
                </a:cubicBezTo>
                <a:lnTo>
                  <a:pt x="5996727" y="6392999"/>
                </a:lnTo>
                <a:lnTo>
                  <a:pt x="5993959" y="6391921"/>
                </a:lnTo>
                <a:lnTo>
                  <a:pt x="5993958" y="6391921"/>
                </a:lnTo>
                <a:cubicBezTo>
                  <a:pt x="5993167" y="6403427"/>
                  <a:pt x="5993079" y="6406687"/>
                  <a:pt x="6000112" y="6416275"/>
                </a:cubicBezTo>
                <a:cubicBezTo>
                  <a:pt x="5996508" y="6416851"/>
                  <a:pt x="5999936" y="6434110"/>
                  <a:pt x="5993958" y="6429124"/>
                </a:cubicBezTo>
                <a:cubicBezTo>
                  <a:pt x="5996156" y="6435260"/>
                  <a:pt x="6000815" y="6443698"/>
                  <a:pt x="5997650" y="6447533"/>
                </a:cubicBezTo>
                <a:cubicBezTo>
                  <a:pt x="5997914" y="6449643"/>
                  <a:pt x="6000024" y="6449067"/>
                  <a:pt x="6001431" y="6449259"/>
                </a:cubicBezTo>
                <a:cubicBezTo>
                  <a:pt x="6001694" y="6462683"/>
                  <a:pt x="6002398" y="6479174"/>
                  <a:pt x="6007584" y="6493940"/>
                </a:cubicBezTo>
                <a:cubicBezTo>
                  <a:pt x="6006881" y="6498159"/>
                  <a:pt x="6005650" y="6491639"/>
                  <a:pt x="6003804" y="6495858"/>
                </a:cubicBezTo>
                <a:cubicBezTo>
                  <a:pt x="6004947" y="6498063"/>
                  <a:pt x="6005958" y="6500556"/>
                  <a:pt x="6006650" y="6504008"/>
                </a:cubicBezTo>
                <a:lnTo>
                  <a:pt x="6007584" y="6517911"/>
                </a:lnTo>
                <a:lnTo>
                  <a:pt x="6000387" y="6516568"/>
                </a:lnTo>
                <a:cubicBezTo>
                  <a:pt x="5998552" y="6515274"/>
                  <a:pt x="5997036" y="6513500"/>
                  <a:pt x="5995102" y="6512350"/>
                </a:cubicBezTo>
                <a:cubicBezTo>
                  <a:pt x="5998882" y="6510048"/>
                  <a:pt x="5991322" y="6499693"/>
                  <a:pt x="5997651" y="6499501"/>
                </a:cubicBezTo>
                <a:cubicBezTo>
                  <a:pt x="5991234" y="6492981"/>
                  <a:pt x="5993695" y="6473230"/>
                  <a:pt x="5985168" y="6469778"/>
                </a:cubicBezTo>
                <a:lnTo>
                  <a:pt x="5985168" y="6469780"/>
                </a:lnTo>
                <a:lnTo>
                  <a:pt x="5985167" y="6469778"/>
                </a:lnTo>
                <a:cubicBezTo>
                  <a:pt x="5983585" y="6470161"/>
                  <a:pt x="5983936" y="6473421"/>
                  <a:pt x="5985167" y="6473613"/>
                </a:cubicBezTo>
                <a:lnTo>
                  <a:pt x="5979211" y="6477430"/>
                </a:lnTo>
                <a:lnTo>
                  <a:pt x="5973322" y="6475099"/>
                </a:lnTo>
                <a:lnTo>
                  <a:pt x="5964639" y="6464982"/>
                </a:lnTo>
                <a:lnTo>
                  <a:pt x="5964190" y="6463918"/>
                </a:lnTo>
                <a:lnTo>
                  <a:pt x="5966531" y="6460573"/>
                </a:lnTo>
                <a:cubicBezTo>
                  <a:pt x="5966619" y="6457505"/>
                  <a:pt x="5965564" y="6455779"/>
                  <a:pt x="5963982" y="6455012"/>
                </a:cubicBezTo>
                <a:lnTo>
                  <a:pt x="5963982" y="6455013"/>
                </a:lnTo>
                <a:lnTo>
                  <a:pt x="5963981" y="6455012"/>
                </a:lnTo>
                <a:cubicBezTo>
                  <a:pt x="5964200" y="6455204"/>
                  <a:pt x="5963255" y="6458032"/>
                  <a:pt x="5962871" y="6460789"/>
                </a:cubicBezTo>
                <a:lnTo>
                  <a:pt x="5964189" y="6463918"/>
                </a:lnTo>
                <a:lnTo>
                  <a:pt x="5963981" y="6464217"/>
                </a:lnTo>
                <a:lnTo>
                  <a:pt x="5964638" y="6464982"/>
                </a:lnTo>
                <a:lnTo>
                  <a:pt x="5965123" y="6466134"/>
                </a:lnTo>
                <a:cubicBezTo>
                  <a:pt x="5964244" y="6467860"/>
                  <a:pt x="5962838" y="6468819"/>
                  <a:pt x="5961343" y="6469778"/>
                </a:cubicBezTo>
                <a:cubicBezTo>
                  <a:pt x="5963805" y="6477065"/>
                  <a:pt x="5964508" y="6487037"/>
                  <a:pt x="5965123" y="6492023"/>
                </a:cubicBezTo>
                <a:cubicBezTo>
                  <a:pt x="5964156" y="6494516"/>
                  <a:pt x="5962398" y="6495666"/>
                  <a:pt x="5959761" y="6495858"/>
                </a:cubicBezTo>
                <a:cubicBezTo>
                  <a:pt x="5959497" y="6497392"/>
                  <a:pt x="5959849" y="6499501"/>
                  <a:pt x="5960376" y="6501994"/>
                </a:cubicBezTo>
                <a:lnTo>
                  <a:pt x="5959409" y="6502570"/>
                </a:lnTo>
                <a:lnTo>
                  <a:pt x="5958180" y="6503144"/>
                </a:lnTo>
                <a:lnTo>
                  <a:pt x="5957828" y="6493748"/>
                </a:lnTo>
                <a:lnTo>
                  <a:pt x="5957827" y="6493749"/>
                </a:lnTo>
                <a:lnTo>
                  <a:pt x="5957827" y="6493748"/>
                </a:lnTo>
                <a:lnTo>
                  <a:pt x="5957651" y="6493940"/>
                </a:lnTo>
                <a:lnTo>
                  <a:pt x="5955190" y="6495857"/>
                </a:lnTo>
                <a:lnTo>
                  <a:pt x="5952411" y="6490081"/>
                </a:lnTo>
                <a:cubicBezTo>
                  <a:pt x="5951630" y="6487804"/>
                  <a:pt x="5951586" y="6485886"/>
                  <a:pt x="5954048" y="6486461"/>
                </a:cubicBezTo>
                <a:cubicBezTo>
                  <a:pt x="5949916" y="6481092"/>
                  <a:pt x="5944993" y="6478599"/>
                  <a:pt x="5940158" y="6480900"/>
                </a:cubicBezTo>
                <a:lnTo>
                  <a:pt x="5938400" y="6480133"/>
                </a:lnTo>
                <a:lnTo>
                  <a:pt x="5938399" y="6480133"/>
                </a:lnTo>
                <a:lnTo>
                  <a:pt x="5937783" y="6482818"/>
                </a:lnTo>
                <a:lnTo>
                  <a:pt x="5933574" y="6485143"/>
                </a:lnTo>
                <a:lnTo>
                  <a:pt x="5930224" y="6484736"/>
                </a:lnTo>
                <a:lnTo>
                  <a:pt x="5930223" y="6484736"/>
                </a:lnTo>
                <a:cubicBezTo>
                  <a:pt x="5927761" y="6485503"/>
                  <a:pt x="5932245" y="6489913"/>
                  <a:pt x="5926443" y="6488379"/>
                </a:cubicBezTo>
                <a:cubicBezTo>
                  <a:pt x="5932157" y="6490680"/>
                  <a:pt x="5923278" y="6495283"/>
                  <a:pt x="5928992" y="6495858"/>
                </a:cubicBezTo>
                <a:cubicBezTo>
                  <a:pt x="5927586" y="6501611"/>
                  <a:pt x="5924860" y="6505638"/>
                  <a:pt x="5924069" y="6512350"/>
                </a:cubicBezTo>
                <a:cubicBezTo>
                  <a:pt x="5922003" y="6511103"/>
                  <a:pt x="5919695" y="6511247"/>
                  <a:pt x="5917344" y="6511630"/>
                </a:cubicBezTo>
                <a:lnTo>
                  <a:pt x="5910356" y="6512350"/>
                </a:lnTo>
                <a:lnTo>
                  <a:pt x="5907807" y="6508706"/>
                </a:lnTo>
                <a:cubicBezTo>
                  <a:pt x="5903235" y="6506405"/>
                  <a:pt x="5895675" y="6508131"/>
                  <a:pt x="5891543" y="6505063"/>
                </a:cubicBezTo>
                <a:cubicBezTo>
                  <a:pt x="5890884" y="6504583"/>
                  <a:pt x="5891038" y="6503241"/>
                  <a:pt x="5890807" y="6502450"/>
                </a:cubicBezTo>
                <a:lnTo>
                  <a:pt x="5890806" y="6502450"/>
                </a:lnTo>
                <a:lnTo>
                  <a:pt x="5887763" y="6503144"/>
                </a:lnTo>
                <a:lnTo>
                  <a:pt x="5888367" y="6499429"/>
                </a:lnTo>
                <a:cubicBezTo>
                  <a:pt x="5887829" y="6498542"/>
                  <a:pt x="5886884" y="6497679"/>
                  <a:pt x="5886532" y="6495858"/>
                </a:cubicBezTo>
                <a:lnTo>
                  <a:pt x="5886531" y="6495858"/>
                </a:lnTo>
                <a:lnTo>
                  <a:pt x="5877015" y="6498806"/>
                </a:lnTo>
                <a:lnTo>
                  <a:pt x="5867895" y="6497584"/>
                </a:lnTo>
                <a:cubicBezTo>
                  <a:pt x="5868818" y="6494899"/>
                  <a:pt x="5869037" y="6494371"/>
                  <a:pt x="5868598" y="6494563"/>
                </a:cubicBezTo>
                <a:lnTo>
                  <a:pt x="5868597" y="6494564"/>
                </a:lnTo>
                <a:lnTo>
                  <a:pt x="5868597" y="6494563"/>
                </a:lnTo>
                <a:lnTo>
                  <a:pt x="5865346" y="6495857"/>
                </a:lnTo>
                <a:lnTo>
                  <a:pt x="5862972" y="6488379"/>
                </a:lnTo>
                <a:lnTo>
                  <a:pt x="5862971" y="6488381"/>
                </a:lnTo>
                <a:lnTo>
                  <a:pt x="5862971" y="6488379"/>
                </a:lnTo>
                <a:lnTo>
                  <a:pt x="5862246" y="6492502"/>
                </a:lnTo>
                <a:lnTo>
                  <a:pt x="5860335" y="6492023"/>
                </a:lnTo>
                <a:lnTo>
                  <a:pt x="5860334" y="6492023"/>
                </a:lnTo>
                <a:cubicBezTo>
                  <a:pt x="5863059" y="6494707"/>
                  <a:pt x="5863938" y="6500460"/>
                  <a:pt x="5866751" y="6503145"/>
                </a:cubicBezTo>
                <a:lnTo>
                  <a:pt x="5860334" y="6508705"/>
                </a:lnTo>
                <a:lnTo>
                  <a:pt x="5846709" y="6503145"/>
                </a:lnTo>
                <a:cubicBezTo>
                  <a:pt x="5844950" y="6502857"/>
                  <a:pt x="5843917" y="6501179"/>
                  <a:pt x="5843214" y="6500412"/>
                </a:cubicBezTo>
                <a:lnTo>
                  <a:pt x="5843214" y="6500413"/>
                </a:lnTo>
                <a:lnTo>
                  <a:pt x="5843213" y="6500412"/>
                </a:lnTo>
                <a:lnTo>
                  <a:pt x="5841697" y="6503144"/>
                </a:lnTo>
                <a:lnTo>
                  <a:pt x="5839445" y="6500556"/>
                </a:lnTo>
                <a:lnTo>
                  <a:pt x="5839444" y="6500556"/>
                </a:lnTo>
                <a:lnTo>
                  <a:pt x="5837917" y="6501418"/>
                </a:lnTo>
                <a:lnTo>
                  <a:pt x="5835973" y="6496696"/>
                </a:lnTo>
                <a:lnTo>
                  <a:pt x="5835972" y="6496696"/>
                </a:lnTo>
                <a:lnTo>
                  <a:pt x="5835971" y="6496696"/>
                </a:lnTo>
                <a:lnTo>
                  <a:pt x="5831587" y="6497584"/>
                </a:lnTo>
                <a:lnTo>
                  <a:pt x="5826951" y="6493460"/>
                </a:lnTo>
                <a:lnTo>
                  <a:pt x="5826950" y="6493460"/>
                </a:lnTo>
                <a:lnTo>
                  <a:pt x="5826949" y="6493460"/>
                </a:lnTo>
                <a:cubicBezTo>
                  <a:pt x="5824378" y="6493940"/>
                  <a:pt x="5821302" y="6495186"/>
                  <a:pt x="5819280" y="6493940"/>
                </a:cubicBezTo>
                <a:lnTo>
                  <a:pt x="5816730" y="6505062"/>
                </a:lnTo>
                <a:lnTo>
                  <a:pt x="5815501" y="6503145"/>
                </a:lnTo>
                <a:cubicBezTo>
                  <a:pt x="5807413" y="6501227"/>
                  <a:pt x="5805127" y="6487037"/>
                  <a:pt x="5794314" y="6484736"/>
                </a:cubicBezTo>
                <a:cubicBezTo>
                  <a:pt x="5796600" y="6481092"/>
                  <a:pt x="5793523" y="6481284"/>
                  <a:pt x="5794314" y="6475339"/>
                </a:cubicBezTo>
                <a:lnTo>
                  <a:pt x="5796072" y="6474572"/>
                </a:lnTo>
                <a:lnTo>
                  <a:pt x="5795457" y="6471695"/>
                </a:lnTo>
                <a:cubicBezTo>
                  <a:pt x="5796512" y="6470161"/>
                  <a:pt x="5798973" y="6470545"/>
                  <a:pt x="5799237" y="6468052"/>
                </a:cubicBezTo>
                <a:cubicBezTo>
                  <a:pt x="5797830" y="6468244"/>
                  <a:pt x="5796951" y="6467668"/>
                  <a:pt x="5796688" y="6466134"/>
                </a:cubicBezTo>
                <a:cubicBezTo>
                  <a:pt x="5798798" y="6466326"/>
                  <a:pt x="5799940" y="6464792"/>
                  <a:pt x="5800468" y="6462491"/>
                </a:cubicBezTo>
                <a:cubicBezTo>
                  <a:pt x="5795193" y="6462683"/>
                  <a:pt x="5800468" y="6459614"/>
                  <a:pt x="5800468" y="6456930"/>
                </a:cubicBezTo>
                <a:lnTo>
                  <a:pt x="5800467" y="6456930"/>
                </a:lnTo>
                <a:lnTo>
                  <a:pt x="5797984" y="6457936"/>
                </a:lnTo>
                <a:lnTo>
                  <a:pt x="5796688" y="6456930"/>
                </a:lnTo>
                <a:cubicBezTo>
                  <a:pt x="5807237" y="6448108"/>
                  <a:pt x="5793787" y="6438328"/>
                  <a:pt x="5799237" y="6430850"/>
                </a:cubicBezTo>
                <a:lnTo>
                  <a:pt x="5799236" y="6430850"/>
                </a:lnTo>
                <a:cubicBezTo>
                  <a:pt x="5797697" y="6429603"/>
                  <a:pt x="5796730" y="6431473"/>
                  <a:pt x="5796016" y="6432983"/>
                </a:cubicBezTo>
                <a:lnTo>
                  <a:pt x="5794314" y="6432959"/>
                </a:lnTo>
                <a:lnTo>
                  <a:pt x="5796688" y="6429124"/>
                </a:lnTo>
                <a:cubicBezTo>
                  <a:pt x="5795149" y="6426727"/>
                  <a:pt x="5794050" y="6427062"/>
                  <a:pt x="5793116" y="6428309"/>
                </a:cubicBezTo>
                <a:lnTo>
                  <a:pt x="5793115" y="6428309"/>
                </a:lnTo>
                <a:lnTo>
                  <a:pt x="5790536" y="6432953"/>
                </a:lnTo>
                <a:lnTo>
                  <a:pt x="5794314" y="6421837"/>
                </a:lnTo>
                <a:lnTo>
                  <a:pt x="5796071" y="6422604"/>
                </a:lnTo>
                <a:lnTo>
                  <a:pt x="5796071" y="6422603"/>
                </a:lnTo>
                <a:lnTo>
                  <a:pt x="5796072" y="6422604"/>
                </a:lnTo>
                <a:lnTo>
                  <a:pt x="5795457" y="6419727"/>
                </a:lnTo>
                <a:lnTo>
                  <a:pt x="5798093" y="6416275"/>
                </a:lnTo>
                <a:lnTo>
                  <a:pt x="5800467" y="6419727"/>
                </a:lnTo>
                <a:lnTo>
                  <a:pt x="5800466" y="6419725"/>
                </a:lnTo>
                <a:lnTo>
                  <a:pt x="5800468" y="6419727"/>
                </a:lnTo>
                <a:cubicBezTo>
                  <a:pt x="5798446" y="6410523"/>
                  <a:pt x="5800644" y="6418768"/>
                  <a:pt x="5803017" y="6414166"/>
                </a:cubicBezTo>
                <a:cubicBezTo>
                  <a:pt x="5801259" y="6404003"/>
                  <a:pt x="5802490" y="6395373"/>
                  <a:pt x="5798094" y="6386360"/>
                </a:cubicBezTo>
                <a:cubicBezTo>
                  <a:pt x="5799061" y="6385401"/>
                  <a:pt x="5799940" y="6384634"/>
                  <a:pt x="5801611" y="6384634"/>
                </a:cubicBezTo>
                <a:cubicBezTo>
                  <a:pt x="5800116" y="6380032"/>
                  <a:pt x="5802314" y="6378881"/>
                  <a:pt x="5800468" y="6377347"/>
                </a:cubicBezTo>
                <a:lnTo>
                  <a:pt x="5800467" y="6377347"/>
                </a:lnTo>
                <a:lnTo>
                  <a:pt x="5798094" y="6379072"/>
                </a:lnTo>
                <a:lnTo>
                  <a:pt x="5798094" y="6373512"/>
                </a:lnTo>
                <a:lnTo>
                  <a:pt x="5798445" y="6373512"/>
                </a:lnTo>
                <a:lnTo>
                  <a:pt x="5798446" y="6373512"/>
                </a:lnTo>
                <a:cubicBezTo>
                  <a:pt x="5798006" y="6372745"/>
                  <a:pt x="5797655" y="6371786"/>
                  <a:pt x="5797479" y="6371019"/>
                </a:cubicBezTo>
                <a:lnTo>
                  <a:pt x="5797303" y="6370635"/>
                </a:lnTo>
                <a:lnTo>
                  <a:pt x="5797655" y="6370252"/>
                </a:lnTo>
                <a:cubicBezTo>
                  <a:pt x="5798798" y="6367951"/>
                  <a:pt x="5799061" y="6365649"/>
                  <a:pt x="5799237" y="6363348"/>
                </a:cubicBezTo>
                <a:lnTo>
                  <a:pt x="5799236" y="6363348"/>
                </a:lnTo>
                <a:lnTo>
                  <a:pt x="5797303" y="6363348"/>
                </a:lnTo>
                <a:lnTo>
                  <a:pt x="5799237" y="6362965"/>
                </a:lnTo>
                <a:lnTo>
                  <a:pt x="5799851" y="6362390"/>
                </a:lnTo>
                <a:lnTo>
                  <a:pt x="5800467" y="6362965"/>
                </a:lnTo>
                <a:cubicBezTo>
                  <a:pt x="5800467" y="6363157"/>
                  <a:pt x="5800467" y="6363348"/>
                  <a:pt x="5800467" y="6363348"/>
                </a:cubicBezTo>
                <a:cubicBezTo>
                  <a:pt x="5800203" y="6365649"/>
                  <a:pt x="5800027" y="6368142"/>
                  <a:pt x="5798884" y="6370827"/>
                </a:cubicBezTo>
                <a:cubicBezTo>
                  <a:pt x="5798972" y="6371019"/>
                  <a:pt x="5799148" y="6371211"/>
                  <a:pt x="5799236" y="6371594"/>
                </a:cubicBezTo>
                <a:lnTo>
                  <a:pt x="5799236" y="6371592"/>
                </a:lnTo>
                <a:lnTo>
                  <a:pt x="5799237" y="6371594"/>
                </a:lnTo>
                <a:cubicBezTo>
                  <a:pt x="5800907" y="6370252"/>
                  <a:pt x="5801523" y="6367567"/>
                  <a:pt x="5801611" y="6364115"/>
                </a:cubicBezTo>
                <a:lnTo>
                  <a:pt x="5802402" y="6361431"/>
                </a:lnTo>
                <a:lnTo>
                  <a:pt x="5802400" y="6361432"/>
                </a:lnTo>
                <a:lnTo>
                  <a:pt x="5802401" y="6361431"/>
                </a:lnTo>
                <a:lnTo>
                  <a:pt x="5800468" y="6362389"/>
                </a:lnTo>
                <a:lnTo>
                  <a:pt x="5799116" y="6354072"/>
                </a:lnTo>
                <a:cubicBezTo>
                  <a:pt x="5798533" y="6351746"/>
                  <a:pt x="5798402" y="6349733"/>
                  <a:pt x="5800468" y="6347624"/>
                </a:cubicBezTo>
                <a:cubicBezTo>
                  <a:pt x="5796424" y="6345322"/>
                  <a:pt x="5800468" y="6342830"/>
                  <a:pt x="5796688" y="6340145"/>
                </a:cubicBezTo>
                <a:cubicBezTo>
                  <a:pt x="5800028" y="6337844"/>
                  <a:pt x="5802666" y="6337268"/>
                  <a:pt x="5800468" y="6330940"/>
                </a:cubicBezTo>
                <a:lnTo>
                  <a:pt x="5802402" y="6328639"/>
                </a:lnTo>
                <a:lnTo>
                  <a:pt x="5801611" y="6325379"/>
                </a:lnTo>
                <a:cubicBezTo>
                  <a:pt x="5802138" y="6324324"/>
                  <a:pt x="5801369" y="6323126"/>
                  <a:pt x="5800556" y="6321616"/>
                </a:cubicBezTo>
                <a:lnTo>
                  <a:pt x="5799237" y="6315983"/>
                </a:lnTo>
                <a:lnTo>
                  <a:pt x="5801610" y="6317900"/>
                </a:lnTo>
                <a:lnTo>
                  <a:pt x="5801610" y="6317899"/>
                </a:lnTo>
                <a:lnTo>
                  <a:pt x="5801611" y="6317900"/>
                </a:lnTo>
                <a:cubicBezTo>
                  <a:pt x="5800028" y="6313298"/>
                  <a:pt x="5805303" y="6310229"/>
                  <a:pt x="5801611" y="6308695"/>
                </a:cubicBezTo>
                <a:lnTo>
                  <a:pt x="5801610" y="6308697"/>
                </a:lnTo>
                <a:lnTo>
                  <a:pt x="5801610" y="6308695"/>
                </a:lnTo>
                <a:lnTo>
                  <a:pt x="5800467" y="6312336"/>
                </a:lnTo>
                <a:lnTo>
                  <a:pt x="5799874" y="6306873"/>
                </a:lnTo>
                <a:cubicBezTo>
                  <a:pt x="5799215" y="6305723"/>
                  <a:pt x="5798358" y="6304860"/>
                  <a:pt x="5798094" y="6303134"/>
                </a:cubicBezTo>
                <a:cubicBezTo>
                  <a:pt x="5800644" y="6305244"/>
                  <a:pt x="5803896" y="6300066"/>
                  <a:pt x="5800468" y="6299299"/>
                </a:cubicBezTo>
                <a:cubicBezTo>
                  <a:pt x="5799677" y="6298915"/>
                  <a:pt x="5798798" y="6298148"/>
                  <a:pt x="5798094" y="6297765"/>
                </a:cubicBezTo>
                <a:cubicBezTo>
                  <a:pt x="5797743" y="6297573"/>
                  <a:pt x="5797391" y="6297381"/>
                  <a:pt x="5797039" y="6297189"/>
                </a:cubicBezTo>
                <a:lnTo>
                  <a:pt x="5796863" y="6296998"/>
                </a:lnTo>
                <a:lnTo>
                  <a:pt x="5796688" y="6296614"/>
                </a:lnTo>
                <a:cubicBezTo>
                  <a:pt x="5796600" y="6296039"/>
                  <a:pt x="5796600" y="6295655"/>
                  <a:pt x="5796512" y="6295080"/>
                </a:cubicBezTo>
                <a:cubicBezTo>
                  <a:pt x="5796248" y="6293929"/>
                  <a:pt x="5795984" y="6292779"/>
                  <a:pt x="5795457" y="6291628"/>
                </a:cubicBezTo>
                <a:cubicBezTo>
                  <a:pt x="5795281" y="6291053"/>
                  <a:pt x="5795369" y="6290478"/>
                  <a:pt x="5795721" y="6290286"/>
                </a:cubicBezTo>
                <a:lnTo>
                  <a:pt x="5796511" y="6290286"/>
                </a:lnTo>
                <a:lnTo>
                  <a:pt x="5796511" y="6290478"/>
                </a:lnTo>
                <a:cubicBezTo>
                  <a:pt x="5796599" y="6290478"/>
                  <a:pt x="5796599" y="6290478"/>
                  <a:pt x="5796687" y="6290669"/>
                </a:cubicBezTo>
                <a:cubicBezTo>
                  <a:pt x="5797214" y="6292012"/>
                  <a:pt x="5797390" y="6293354"/>
                  <a:pt x="5797654" y="6294505"/>
                </a:cubicBezTo>
                <a:cubicBezTo>
                  <a:pt x="5797742" y="6294888"/>
                  <a:pt x="5797829" y="6295272"/>
                  <a:pt x="5797829" y="6295464"/>
                </a:cubicBezTo>
                <a:cubicBezTo>
                  <a:pt x="5798093" y="6295655"/>
                  <a:pt x="5798357" y="6295847"/>
                  <a:pt x="5798709" y="6296039"/>
                </a:cubicBezTo>
                <a:cubicBezTo>
                  <a:pt x="5799236" y="6296422"/>
                  <a:pt x="5799851" y="6296806"/>
                  <a:pt x="5800467" y="6297189"/>
                </a:cubicBezTo>
                <a:lnTo>
                  <a:pt x="5800466" y="6297188"/>
                </a:lnTo>
                <a:lnTo>
                  <a:pt x="5800468" y="6297189"/>
                </a:lnTo>
                <a:cubicBezTo>
                  <a:pt x="5800644" y="6292779"/>
                  <a:pt x="5800732" y="6288752"/>
                  <a:pt x="5798094" y="6288368"/>
                </a:cubicBezTo>
                <a:lnTo>
                  <a:pt x="5797349" y="6287466"/>
                </a:lnTo>
                <a:lnTo>
                  <a:pt x="5798094" y="6286451"/>
                </a:lnTo>
                <a:cubicBezTo>
                  <a:pt x="5796951" y="6280122"/>
                  <a:pt x="5795457" y="6269959"/>
                  <a:pt x="5800468" y="6275328"/>
                </a:cubicBezTo>
                <a:cubicBezTo>
                  <a:pt x="5800819" y="6267274"/>
                  <a:pt x="5794666" y="6269383"/>
                  <a:pt x="5794314" y="6262480"/>
                </a:cubicBezTo>
                <a:cubicBezTo>
                  <a:pt x="5796160" y="6265165"/>
                  <a:pt x="5798798" y="6263247"/>
                  <a:pt x="5800468" y="6260371"/>
                </a:cubicBezTo>
                <a:cubicBezTo>
                  <a:pt x="5800819" y="6259795"/>
                  <a:pt x="5801435" y="6259412"/>
                  <a:pt x="5801611" y="6258645"/>
                </a:cubicBezTo>
                <a:lnTo>
                  <a:pt x="5799793" y="6258540"/>
                </a:lnTo>
                <a:lnTo>
                  <a:pt x="5798270" y="6258453"/>
                </a:lnTo>
                <a:lnTo>
                  <a:pt x="5796688" y="6256919"/>
                </a:lnTo>
                <a:cubicBezTo>
                  <a:pt x="5800819" y="6255001"/>
                  <a:pt x="5801083" y="6249440"/>
                  <a:pt x="5798094" y="6245796"/>
                </a:cubicBezTo>
                <a:cubicBezTo>
                  <a:pt x="5806622" y="6247714"/>
                  <a:pt x="5795896" y="6224702"/>
                  <a:pt x="5803017" y="6227004"/>
                </a:cubicBezTo>
                <a:cubicBezTo>
                  <a:pt x="5803193" y="6218758"/>
                  <a:pt x="5797655" y="6218949"/>
                  <a:pt x="5796688" y="6212429"/>
                </a:cubicBezTo>
                <a:cubicBezTo>
                  <a:pt x="5797830" y="6213580"/>
                  <a:pt x="5798973" y="6214539"/>
                  <a:pt x="5799237" y="6212429"/>
                </a:cubicBezTo>
                <a:lnTo>
                  <a:pt x="5801083" y="6211471"/>
                </a:lnTo>
                <a:lnTo>
                  <a:pt x="5800468" y="6208594"/>
                </a:lnTo>
                <a:cubicBezTo>
                  <a:pt x="5802929" y="6206485"/>
                  <a:pt x="5802929" y="6208978"/>
                  <a:pt x="5800468" y="6203033"/>
                </a:cubicBezTo>
                <a:lnTo>
                  <a:pt x="5802402" y="6202074"/>
                </a:lnTo>
                <a:lnTo>
                  <a:pt x="5800468" y="6201307"/>
                </a:lnTo>
                <a:cubicBezTo>
                  <a:pt x="5800116" y="6198239"/>
                  <a:pt x="5801611" y="6198047"/>
                  <a:pt x="5801611" y="6195746"/>
                </a:cubicBezTo>
                <a:cubicBezTo>
                  <a:pt x="5798446" y="6195746"/>
                  <a:pt x="5800204" y="6194212"/>
                  <a:pt x="5800468" y="6191911"/>
                </a:cubicBezTo>
                <a:cubicBezTo>
                  <a:pt x="5797215" y="6191719"/>
                  <a:pt x="5796160" y="6188650"/>
                  <a:pt x="5794314" y="6186349"/>
                </a:cubicBezTo>
                <a:cubicBezTo>
                  <a:pt x="5797479" y="6178870"/>
                  <a:pt x="5795721" y="6172159"/>
                  <a:pt x="5799237" y="6167940"/>
                </a:cubicBezTo>
                <a:cubicBezTo>
                  <a:pt x="5797391" y="6167173"/>
                  <a:pt x="5799765" y="6165639"/>
                  <a:pt x="5799237" y="6162379"/>
                </a:cubicBezTo>
                <a:cubicBezTo>
                  <a:pt x="5793567" y="6161516"/>
                  <a:pt x="5793682" y="6152239"/>
                  <a:pt x="5791943" y="6150971"/>
                </a:cubicBezTo>
                <a:lnTo>
                  <a:pt x="5791942" y="6150972"/>
                </a:lnTo>
                <a:lnTo>
                  <a:pt x="5791942" y="6150971"/>
                </a:lnTo>
                <a:lnTo>
                  <a:pt x="5789303" y="6152981"/>
                </a:lnTo>
                <a:lnTo>
                  <a:pt x="5788974" y="6143082"/>
                </a:lnTo>
                <a:cubicBezTo>
                  <a:pt x="5787699" y="6140901"/>
                  <a:pt x="5785479" y="6139558"/>
                  <a:pt x="5782974" y="6138216"/>
                </a:cubicBezTo>
                <a:cubicBezTo>
                  <a:pt x="5786666" y="6135723"/>
                  <a:pt x="5790358" y="6133614"/>
                  <a:pt x="5791677" y="6132655"/>
                </a:cubicBezTo>
                <a:cubicBezTo>
                  <a:pt x="5785963" y="6129203"/>
                  <a:pt x="5788424" y="6116739"/>
                  <a:pt x="5782974" y="6121533"/>
                </a:cubicBezTo>
                <a:cubicBezTo>
                  <a:pt x="5785523" y="6117697"/>
                  <a:pt x="5782534" y="6117889"/>
                  <a:pt x="5781831" y="6114246"/>
                </a:cubicBezTo>
                <a:lnTo>
                  <a:pt x="5784203" y="6112328"/>
                </a:lnTo>
                <a:lnTo>
                  <a:pt x="5786291" y="6113454"/>
                </a:lnTo>
                <a:lnTo>
                  <a:pt x="5786292" y="6113455"/>
                </a:lnTo>
                <a:cubicBezTo>
                  <a:pt x="5786204" y="6112855"/>
                  <a:pt x="5785655" y="6111273"/>
                  <a:pt x="5785611" y="6108685"/>
                </a:cubicBezTo>
                <a:cubicBezTo>
                  <a:pt x="5791061" y="6108109"/>
                  <a:pt x="5790534" y="6098713"/>
                  <a:pt x="5794314" y="6095644"/>
                </a:cubicBezTo>
                <a:cubicBezTo>
                  <a:pt x="5789919" y="6095453"/>
                  <a:pt x="5794402" y="6092384"/>
                  <a:pt x="5790534" y="6090083"/>
                </a:cubicBezTo>
                <a:cubicBezTo>
                  <a:pt x="5795369" y="6091234"/>
                  <a:pt x="5794929" y="6084139"/>
                  <a:pt x="5798094" y="6082604"/>
                </a:cubicBezTo>
                <a:cubicBezTo>
                  <a:pt x="5795281" y="6082796"/>
                  <a:pt x="5792556" y="6082796"/>
                  <a:pt x="5791940" y="6079920"/>
                </a:cubicBezTo>
                <a:cubicBezTo>
                  <a:pt x="5787897" y="6079920"/>
                  <a:pt x="5784380" y="6077619"/>
                  <a:pt x="5781040" y="6075317"/>
                </a:cubicBezTo>
                <a:cubicBezTo>
                  <a:pt x="5779985" y="6074550"/>
                  <a:pt x="5778842" y="6073975"/>
                  <a:pt x="5777787" y="6073208"/>
                </a:cubicBezTo>
                <a:lnTo>
                  <a:pt x="5777435" y="6072824"/>
                </a:lnTo>
                <a:lnTo>
                  <a:pt x="5777259" y="6072249"/>
                </a:lnTo>
                <a:cubicBezTo>
                  <a:pt x="5776908" y="6070907"/>
                  <a:pt x="5776996" y="6069564"/>
                  <a:pt x="5776996" y="6068606"/>
                </a:cubicBezTo>
                <a:lnTo>
                  <a:pt x="5777259" y="6067839"/>
                </a:lnTo>
                <a:lnTo>
                  <a:pt x="5777611" y="6067263"/>
                </a:lnTo>
                <a:cubicBezTo>
                  <a:pt x="5778226" y="6066688"/>
                  <a:pt x="5778930" y="6066496"/>
                  <a:pt x="5779633" y="6066304"/>
                </a:cubicBezTo>
                <a:lnTo>
                  <a:pt x="5780424" y="6065537"/>
                </a:lnTo>
                <a:lnTo>
                  <a:pt x="5782181" y="6065921"/>
                </a:lnTo>
                <a:cubicBezTo>
                  <a:pt x="5782533" y="6066880"/>
                  <a:pt x="5782357" y="6067839"/>
                  <a:pt x="5781830" y="6068414"/>
                </a:cubicBezTo>
                <a:cubicBezTo>
                  <a:pt x="5781302" y="6068797"/>
                  <a:pt x="5780687" y="6069373"/>
                  <a:pt x="5779984" y="6069756"/>
                </a:cubicBezTo>
                <a:cubicBezTo>
                  <a:pt x="5779808" y="6069756"/>
                  <a:pt x="5779632" y="6069948"/>
                  <a:pt x="5779456" y="6069948"/>
                </a:cubicBezTo>
                <a:cubicBezTo>
                  <a:pt x="5779368" y="6070140"/>
                  <a:pt x="5779368" y="6070140"/>
                  <a:pt x="5779456" y="6070332"/>
                </a:cubicBezTo>
                <a:cubicBezTo>
                  <a:pt x="5780335" y="6070907"/>
                  <a:pt x="5781126" y="6071482"/>
                  <a:pt x="5782006" y="6072057"/>
                </a:cubicBezTo>
                <a:cubicBezTo>
                  <a:pt x="5785258" y="6074359"/>
                  <a:pt x="5788335" y="6076468"/>
                  <a:pt x="5791676" y="6076468"/>
                </a:cubicBezTo>
                <a:lnTo>
                  <a:pt x="5791675" y="6076467"/>
                </a:lnTo>
                <a:lnTo>
                  <a:pt x="5791677" y="6076468"/>
                </a:lnTo>
                <a:cubicBezTo>
                  <a:pt x="5791149" y="6072057"/>
                  <a:pt x="5787633" y="6071866"/>
                  <a:pt x="5786754" y="6068030"/>
                </a:cubicBezTo>
                <a:cubicBezTo>
                  <a:pt x="5790534" y="6064770"/>
                  <a:pt x="5788072" y="6061127"/>
                  <a:pt x="5787985" y="6054799"/>
                </a:cubicBezTo>
                <a:cubicBezTo>
                  <a:pt x="5785259" y="6052689"/>
                  <a:pt x="5779897" y="6054415"/>
                  <a:pt x="5779193" y="6049237"/>
                </a:cubicBezTo>
                <a:lnTo>
                  <a:pt x="5779809" y="6046553"/>
                </a:lnTo>
                <a:lnTo>
                  <a:pt x="5779808" y="6046553"/>
                </a:lnTo>
                <a:lnTo>
                  <a:pt x="5778052" y="6047510"/>
                </a:lnTo>
                <a:lnTo>
                  <a:pt x="5782974" y="6041950"/>
                </a:lnTo>
                <a:cubicBezTo>
                  <a:pt x="5781215" y="6035814"/>
                  <a:pt x="5779457" y="6026801"/>
                  <a:pt x="5774270" y="6030828"/>
                </a:cubicBezTo>
                <a:cubicBezTo>
                  <a:pt x="5773216" y="6024883"/>
                  <a:pt x="5773128" y="6026993"/>
                  <a:pt x="5775413" y="6023541"/>
                </a:cubicBezTo>
                <a:cubicBezTo>
                  <a:pt x="5772864" y="6022390"/>
                  <a:pt x="5772864" y="6020664"/>
                  <a:pt x="5774270" y="6017980"/>
                </a:cubicBezTo>
                <a:lnTo>
                  <a:pt x="5773831" y="6017596"/>
                </a:lnTo>
                <a:lnTo>
                  <a:pt x="5773830" y="6017596"/>
                </a:lnTo>
                <a:cubicBezTo>
                  <a:pt x="5773742" y="6017596"/>
                  <a:pt x="5773566" y="6017788"/>
                  <a:pt x="5773478" y="6017788"/>
                </a:cubicBezTo>
                <a:cubicBezTo>
                  <a:pt x="5772951" y="6018747"/>
                  <a:pt x="5772511" y="6019706"/>
                  <a:pt x="5771896" y="6020856"/>
                </a:cubicBezTo>
                <a:lnTo>
                  <a:pt x="5771720" y="6021240"/>
                </a:lnTo>
                <a:lnTo>
                  <a:pt x="5771280" y="6021240"/>
                </a:lnTo>
                <a:lnTo>
                  <a:pt x="5767150" y="6020089"/>
                </a:lnTo>
                <a:lnTo>
                  <a:pt x="5767149" y="6020089"/>
                </a:lnTo>
                <a:lnTo>
                  <a:pt x="5766709" y="6021431"/>
                </a:lnTo>
                <a:cubicBezTo>
                  <a:pt x="5768204" y="6024308"/>
                  <a:pt x="5768204" y="6026034"/>
                  <a:pt x="5766709" y="6028910"/>
                </a:cubicBezTo>
                <a:cubicBezTo>
                  <a:pt x="5768467" y="6028719"/>
                  <a:pt x="5770313" y="6028719"/>
                  <a:pt x="5770489" y="6030828"/>
                </a:cubicBezTo>
                <a:cubicBezTo>
                  <a:pt x="5767940" y="6033321"/>
                  <a:pt x="5767500" y="6038690"/>
                  <a:pt x="5765566" y="6041950"/>
                </a:cubicBezTo>
                <a:cubicBezTo>
                  <a:pt x="5768995" y="6041759"/>
                  <a:pt x="5769171" y="6046553"/>
                  <a:pt x="5769259" y="6051347"/>
                </a:cubicBezTo>
                <a:cubicBezTo>
                  <a:pt x="5771456" y="6050580"/>
                  <a:pt x="5772797" y="6051443"/>
                  <a:pt x="5773862" y="6052066"/>
                </a:cubicBezTo>
                <a:lnTo>
                  <a:pt x="5773863" y="6052066"/>
                </a:lnTo>
                <a:lnTo>
                  <a:pt x="5773864" y="6052066"/>
                </a:lnTo>
                <a:lnTo>
                  <a:pt x="5776819" y="6051347"/>
                </a:lnTo>
                <a:lnTo>
                  <a:pt x="5776819" y="6053073"/>
                </a:lnTo>
                <a:lnTo>
                  <a:pt x="5776820" y="6053073"/>
                </a:lnTo>
                <a:lnTo>
                  <a:pt x="5778049" y="6053073"/>
                </a:lnTo>
                <a:lnTo>
                  <a:pt x="5774874" y="6063452"/>
                </a:lnTo>
                <a:cubicBezTo>
                  <a:pt x="5773038" y="6066064"/>
                  <a:pt x="5770181" y="6067071"/>
                  <a:pt x="5765566" y="6064195"/>
                </a:cubicBezTo>
                <a:cubicBezTo>
                  <a:pt x="5765742" y="6066304"/>
                  <a:pt x="5765303" y="6067647"/>
                  <a:pt x="5764336" y="6068030"/>
                </a:cubicBezTo>
                <a:cubicBezTo>
                  <a:pt x="5765303" y="6073400"/>
                  <a:pt x="5767061" y="6077427"/>
                  <a:pt x="5769259" y="6080879"/>
                </a:cubicBezTo>
                <a:lnTo>
                  <a:pt x="5769259" y="6084521"/>
                </a:lnTo>
                <a:lnTo>
                  <a:pt x="5767215" y="6083611"/>
                </a:lnTo>
                <a:lnTo>
                  <a:pt x="5767214" y="6083611"/>
                </a:lnTo>
                <a:cubicBezTo>
                  <a:pt x="5766928" y="6084378"/>
                  <a:pt x="5766709" y="6085768"/>
                  <a:pt x="5765566" y="6086440"/>
                </a:cubicBezTo>
                <a:cubicBezTo>
                  <a:pt x="5767764" y="6094494"/>
                  <a:pt x="5766709" y="6096220"/>
                  <a:pt x="5769259" y="6103123"/>
                </a:cubicBezTo>
                <a:cubicBezTo>
                  <a:pt x="5766709" y="6101397"/>
                  <a:pt x="5764511" y="6109260"/>
                  <a:pt x="5766709" y="6108685"/>
                </a:cubicBezTo>
                <a:lnTo>
                  <a:pt x="5766710" y="6108683"/>
                </a:lnTo>
                <a:lnTo>
                  <a:pt x="5766710" y="6108685"/>
                </a:lnTo>
                <a:lnTo>
                  <a:pt x="5769259" y="6104850"/>
                </a:lnTo>
                <a:lnTo>
                  <a:pt x="5771896" y="6119807"/>
                </a:lnTo>
                <a:lnTo>
                  <a:pt x="5771105" y="6120766"/>
                </a:lnTo>
                <a:lnTo>
                  <a:pt x="5771896" y="6121533"/>
                </a:lnTo>
                <a:cubicBezTo>
                  <a:pt x="5772687" y="6127286"/>
                  <a:pt x="5771632" y="6129203"/>
                  <a:pt x="5773039" y="6130929"/>
                </a:cubicBezTo>
                <a:lnTo>
                  <a:pt x="5773040" y="6130928"/>
                </a:lnTo>
                <a:lnTo>
                  <a:pt x="5773040" y="6130929"/>
                </a:lnTo>
                <a:lnTo>
                  <a:pt x="5775606" y="6129536"/>
                </a:lnTo>
                <a:lnTo>
                  <a:pt x="5777632" y="6135028"/>
                </a:lnTo>
                <a:cubicBezTo>
                  <a:pt x="5778797" y="6136395"/>
                  <a:pt x="5779852" y="6137929"/>
                  <a:pt x="5779192" y="6142052"/>
                </a:cubicBezTo>
                <a:cubicBezTo>
                  <a:pt x="5776907" y="6140709"/>
                  <a:pt x="5776116" y="6139942"/>
                  <a:pt x="5774269" y="6142052"/>
                </a:cubicBezTo>
                <a:cubicBezTo>
                  <a:pt x="5773039" y="6143202"/>
                  <a:pt x="5773654" y="6147229"/>
                  <a:pt x="5773039" y="6149339"/>
                </a:cubicBezTo>
                <a:lnTo>
                  <a:pt x="5773041" y="6149331"/>
                </a:lnTo>
                <a:lnTo>
                  <a:pt x="5773040" y="6149339"/>
                </a:lnTo>
                <a:lnTo>
                  <a:pt x="5773826" y="6146908"/>
                </a:lnTo>
                <a:lnTo>
                  <a:pt x="5773038" y="6150202"/>
                </a:lnTo>
                <a:cubicBezTo>
                  <a:pt x="5772203" y="6153461"/>
                  <a:pt x="5770972" y="6157968"/>
                  <a:pt x="5770665" y="6158543"/>
                </a:cubicBezTo>
                <a:cubicBezTo>
                  <a:pt x="5770929" y="6157968"/>
                  <a:pt x="5772951" y="6159694"/>
                  <a:pt x="5773039" y="6160461"/>
                </a:cubicBezTo>
                <a:cubicBezTo>
                  <a:pt x="5773478" y="6165831"/>
                  <a:pt x="5771720" y="6177336"/>
                  <a:pt x="5770489" y="6182706"/>
                </a:cubicBezTo>
                <a:cubicBezTo>
                  <a:pt x="5775588" y="6181939"/>
                  <a:pt x="5771896" y="6194212"/>
                  <a:pt x="5773039" y="6199389"/>
                </a:cubicBezTo>
                <a:lnTo>
                  <a:pt x="5772511" y="6202074"/>
                </a:lnTo>
                <a:lnTo>
                  <a:pt x="5772512" y="6202073"/>
                </a:lnTo>
                <a:lnTo>
                  <a:pt x="5772512" y="6202074"/>
                </a:lnTo>
                <a:lnTo>
                  <a:pt x="5774268" y="6201307"/>
                </a:lnTo>
                <a:lnTo>
                  <a:pt x="5771972" y="6208162"/>
                </a:lnTo>
                <a:cubicBezTo>
                  <a:pt x="5770818" y="6209313"/>
                  <a:pt x="5770225" y="6210032"/>
                  <a:pt x="5773039" y="6212429"/>
                </a:cubicBezTo>
                <a:cubicBezTo>
                  <a:pt x="5770226" y="6211854"/>
                  <a:pt x="5768379" y="6212813"/>
                  <a:pt x="5768116" y="6215881"/>
                </a:cubicBezTo>
                <a:cubicBezTo>
                  <a:pt x="5769259" y="6219716"/>
                  <a:pt x="5768907" y="6227195"/>
                  <a:pt x="5773039" y="6230839"/>
                </a:cubicBezTo>
                <a:cubicBezTo>
                  <a:pt x="5769698" y="6241769"/>
                  <a:pt x="5778401" y="6250591"/>
                  <a:pt x="5773039" y="6260371"/>
                </a:cubicBezTo>
                <a:cubicBezTo>
                  <a:pt x="5777522" y="6256535"/>
                  <a:pt x="5777434" y="6264973"/>
                  <a:pt x="5776819" y="6269767"/>
                </a:cubicBezTo>
                <a:cubicBezTo>
                  <a:pt x="5781566" y="6270534"/>
                  <a:pt x="5777522" y="6269959"/>
                  <a:pt x="5778665" y="6272260"/>
                </a:cubicBezTo>
                <a:cubicBezTo>
                  <a:pt x="5778138" y="6270726"/>
                  <a:pt x="5783324" y="6274369"/>
                  <a:pt x="5782973" y="6277054"/>
                </a:cubicBezTo>
                <a:lnTo>
                  <a:pt x="5780346" y="6279762"/>
                </a:lnTo>
                <a:lnTo>
                  <a:pt x="5778051" y="6279163"/>
                </a:lnTo>
                <a:lnTo>
                  <a:pt x="5778050" y="6279163"/>
                </a:lnTo>
                <a:cubicBezTo>
                  <a:pt x="5777610" y="6282232"/>
                  <a:pt x="5780863" y="6284341"/>
                  <a:pt x="5780599" y="6288368"/>
                </a:cubicBezTo>
                <a:cubicBezTo>
                  <a:pt x="5780247" y="6292971"/>
                  <a:pt x="5771456" y="6302175"/>
                  <a:pt x="5779192" y="6301216"/>
                </a:cubicBezTo>
                <a:lnTo>
                  <a:pt x="5779192" y="6301215"/>
                </a:lnTo>
                <a:lnTo>
                  <a:pt x="5779193" y="6301216"/>
                </a:lnTo>
                <a:lnTo>
                  <a:pt x="5780599" y="6299300"/>
                </a:lnTo>
                <a:lnTo>
                  <a:pt x="5782973" y="6308695"/>
                </a:lnTo>
                <a:cubicBezTo>
                  <a:pt x="5777786" y="6307161"/>
                  <a:pt x="5782357" y="6320010"/>
                  <a:pt x="5779192" y="6321544"/>
                </a:cubicBezTo>
                <a:cubicBezTo>
                  <a:pt x="5780247" y="6321160"/>
                  <a:pt x="5780511" y="6322311"/>
                  <a:pt x="5780599" y="6323461"/>
                </a:cubicBezTo>
                <a:lnTo>
                  <a:pt x="5779192" y="6323461"/>
                </a:lnTo>
                <a:lnTo>
                  <a:pt x="5779192" y="6325379"/>
                </a:lnTo>
                <a:cubicBezTo>
                  <a:pt x="5779456" y="6326913"/>
                  <a:pt x="5778753" y="6327105"/>
                  <a:pt x="5778050" y="6327297"/>
                </a:cubicBezTo>
                <a:cubicBezTo>
                  <a:pt x="5780335" y="6343788"/>
                  <a:pt x="5783764" y="6351651"/>
                  <a:pt x="5781830" y="6364115"/>
                </a:cubicBezTo>
                <a:cubicBezTo>
                  <a:pt x="5784115" y="6364499"/>
                  <a:pt x="5785962" y="6365458"/>
                  <a:pt x="5786753" y="6367951"/>
                </a:cubicBezTo>
                <a:cubicBezTo>
                  <a:pt x="5786489" y="6370060"/>
                  <a:pt x="5784203" y="6369101"/>
                  <a:pt x="5784203" y="6371594"/>
                </a:cubicBezTo>
                <a:lnTo>
                  <a:pt x="5784204" y="6371594"/>
                </a:lnTo>
                <a:lnTo>
                  <a:pt x="5787984" y="6371594"/>
                </a:lnTo>
                <a:lnTo>
                  <a:pt x="5786829" y="6393335"/>
                </a:lnTo>
                <a:cubicBezTo>
                  <a:pt x="5787412" y="6400455"/>
                  <a:pt x="5787983" y="6406495"/>
                  <a:pt x="5785610" y="6408605"/>
                </a:cubicBezTo>
                <a:cubicBezTo>
                  <a:pt x="5790181" y="6415508"/>
                  <a:pt x="5787896" y="6418385"/>
                  <a:pt x="5789302" y="6434685"/>
                </a:cubicBezTo>
                <a:cubicBezTo>
                  <a:pt x="5786577" y="6433534"/>
                  <a:pt x="5787544" y="6438328"/>
                  <a:pt x="5785610" y="6438328"/>
                </a:cubicBezTo>
                <a:cubicBezTo>
                  <a:pt x="5785346" y="6436411"/>
                  <a:pt x="5784203" y="6437370"/>
                  <a:pt x="5784203" y="6438328"/>
                </a:cubicBezTo>
                <a:cubicBezTo>
                  <a:pt x="5789214" y="6441588"/>
                  <a:pt x="5786401" y="6444848"/>
                  <a:pt x="5789302" y="6453094"/>
                </a:cubicBezTo>
                <a:cubicBezTo>
                  <a:pt x="5788247" y="6451944"/>
                  <a:pt x="5787016" y="6450793"/>
                  <a:pt x="5786753" y="6453094"/>
                </a:cubicBezTo>
                <a:cubicBezTo>
                  <a:pt x="5792115" y="6458847"/>
                  <a:pt x="5787632" y="6460573"/>
                  <a:pt x="5789302" y="6468052"/>
                </a:cubicBezTo>
                <a:lnTo>
                  <a:pt x="5789303" y="6468052"/>
                </a:lnTo>
                <a:lnTo>
                  <a:pt x="5793445" y="6468219"/>
                </a:lnTo>
                <a:lnTo>
                  <a:pt x="5792906" y="6471695"/>
                </a:lnTo>
                <a:lnTo>
                  <a:pt x="5792291" y="6473613"/>
                </a:lnTo>
                <a:lnTo>
                  <a:pt x="5792906" y="6475339"/>
                </a:lnTo>
                <a:cubicBezTo>
                  <a:pt x="5791500" y="6477640"/>
                  <a:pt x="5791764" y="6488571"/>
                  <a:pt x="5790533" y="6492023"/>
                </a:cubicBezTo>
                <a:cubicBezTo>
                  <a:pt x="5797038" y="6507747"/>
                  <a:pt x="5801961" y="6525581"/>
                  <a:pt x="5808027" y="6542073"/>
                </a:cubicBezTo>
                <a:cubicBezTo>
                  <a:pt x="5801434" y="6543224"/>
                  <a:pt x="5806972" y="6548785"/>
                  <a:pt x="5804247" y="6553196"/>
                </a:cubicBezTo>
                <a:lnTo>
                  <a:pt x="5804248" y="6553196"/>
                </a:lnTo>
                <a:lnTo>
                  <a:pt x="5807608" y="6552716"/>
                </a:lnTo>
                <a:lnTo>
                  <a:pt x="5804247" y="6555113"/>
                </a:lnTo>
                <a:cubicBezTo>
                  <a:pt x="5811192" y="6561825"/>
                  <a:pt x="5803192" y="6569687"/>
                  <a:pt x="5806796" y="6579084"/>
                </a:cubicBezTo>
                <a:lnTo>
                  <a:pt x="5806797" y="6579082"/>
                </a:lnTo>
                <a:lnTo>
                  <a:pt x="5806797" y="6579084"/>
                </a:lnTo>
                <a:lnTo>
                  <a:pt x="5808027" y="6577359"/>
                </a:lnTo>
                <a:lnTo>
                  <a:pt x="5809027" y="6583638"/>
                </a:lnTo>
                <a:cubicBezTo>
                  <a:pt x="5809521" y="6586562"/>
                  <a:pt x="5809873" y="6589535"/>
                  <a:pt x="5809170" y="6590206"/>
                </a:cubicBezTo>
                <a:cubicBezTo>
                  <a:pt x="5813126" y="6596151"/>
                  <a:pt x="5815763" y="6604205"/>
                  <a:pt x="5819280" y="6610725"/>
                </a:cubicBezTo>
                <a:cubicBezTo>
                  <a:pt x="5818576" y="6615327"/>
                  <a:pt x="5817785" y="6627792"/>
                  <a:pt x="5822884" y="6629135"/>
                </a:cubicBezTo>
                <a:cubicBezTo>
                  <a:pt x="5820598" y="6653105"/>
                  <a:pt x="5828159" y="6654639"/>
                  <a:pt x="5828071" y="6673624"/>
                </a:cubicBezTo>
                <a:cubicBezTo>
                  <a:pt x="5826312" y="6673336"/>
                  <a:pt x="5823763" y="6672377"/>
                  <a:pt x="5821653" y="6672665"/>
                </a:cubicBezTo>
                <a:lnTo>
                  <a:pt x="5817873" y="6679185"/>
                </a:lnTo>
                <a:lnTo>
                  <a:pt x="5813325" y="6677555"/>
                </a:lnTo>
                <a:cubicBezTo>
                  <a:pt x="5812204" y="6676404"/>
                  <a:pt x="5811149" y="6675158"/>
                  <a:pt x="5809171" y="6675350"/>
                </a:cubicBezTo>
                <a:cubicBezTo>
                  <a:pt x="5808995" y="6672090"/>
                  <a:pt x="5810841" y="6671515"/>
                  <a:pt x="5810578" y="6668063"/>
                </a:cubicBezTo>
                <a:cubicBezTo>
                  <a:pt x="5821918" y="6669405"/>
                  <a:pt x="5811720" y="6654256"/>
                  <a:pt x="5812951" y="6649845"/>
                </a:cubicBezTo>
                <a:lnTo>
                  <a:pt x="5812950" y="6649845"/>
                </a:lnTo>
                <a:lnTo>
                  <a:pt x="5808818" y="6649845"/>
                </a:lnTo>
                <a:lnTo>
                  <a:pt x="5806446" y="6649270"/>
                </a:lnTo>
                <a:cubicBezTo>
                  <a:pt x="5805742" y="6649461"/>
                  <a:pt x="5805127" y="6648886"/>
                  <a:pt x="5805039" y="6647927"/>
                </a:cubicBezTo>
                <a:lnTo>
                  <a:pt x="5805830" y="6646010"/>
                </a:lnTo>
                <a:lnTo>
                  <a:pt x="5809346" y="6646393"/>
                </a:lnTo>
                <a:lnTo>
                  <a:pt x="5809347" y="6646393"/>
                </a:lnTo>
                <a:cubicBezTo>
                  <a:pt x="5810841" y="6646969"/>
                  <a:pt x="5811632" y="6647160"/>
                  <a:pt x="5812336" y="6646202"/>
                </a:cubicBezTo>
                <a:lnTo>
                  <a:pt x="5811720" y="6645818"/>
                </a:lnTo>
                <a:cubicBezTo>
                  <a:pt x="5807940" y="6629326"/>
                  <a:pt x="5799413" y="6626450"/>
                  <a:pt x="5801611" y="6608616"/>
                </a:cubicBezTo>
                <a:lnTo>
                  <a:pt x="5801610" y="6608616"/>
                </a:lnTo>
                <a:lnTo>
                  <a:pt x="5800468" y="6608616"/>
                </a:lnTo>
                <a:cubicBezTo>
                  <a:pt x="5796248" y="6585220"/>
                  <a:pt x="5785787" y="6558182"/>
                  <a:pt x="5784204" y="6529033"/>
                </a:cubicBezTo>
                <a:cubicBezTo>
                  <a:pt x="5781655" y="6524814"/>
                  <a:pt x="5775589" y="6526157"/>
                  <a:pt x="5773040" y="6521746"/>
                </a:cubicBezTo>
                <a:lnTo>
                  <a:pt x="5773039" y="6521746"/>
                </a:lnTo>
                <a:cubicBezTo>
                  <a:pt x="5771940" y="6525293"/>
                  <a:pt x="5770203" y="6525006"/>
                  <a:pt x="5768346" y="6524670"/>
                </a:cubicBezTo>
                <a:lnTo>
                  <a:pt x="5762929" y="6527306"/>
                </a:lnTo>
                <a:lnTo>
                  <a:pt x="5762083" y="6524311"/>
                </a:lnTo>
                <a:cubicBezTo>
                  <a:pt x="5761743" y="6523376"/>
                  <a:pt x="5760864" y="6522801"/>
                  <a:pt x="5758007" y="6523472"/>
                </a:cubicBezTo>
                <a:cubicBezTo>
                  <a:pt x="5758534" y="6519637"/>
                  <a:pt x="5757216" y="6518678"/>
                  <a:pt x="5756776" y="6516185"/>
                </a:cubicBezTo>
                <a:lnTo>
                  <a:pt x="5757392" y="6513500"/>
                </a:lnTo>
                <a:lnTo>
                  <a:pt x="5757391" y="6513500"/>
                </a:lnTo>
                <a:lnTo>
                  <a:pt x="5755632" y="6514266"/>
                </a:lnTo>
                <a:lnTo>
                  <a:pt x="5751853" y="6505063"/>
                </a:lnTo>
                <a:lnTo>
                  <a:pt x="5753611" y="6504104"/>
                </a:lnTo>
                <a:lnTo>
                  <a:pt x="5751853" y="6503145"/>
                </a:lnTo>
                <a:cubicBezTo>
                  <a:pt x="5751677" y="6501036"/>
                  <a:pt x="5752029" y="6499885"/>
                  <a:pt x="5752996" y="6499501"/>
                </a:cubicBezTo>
                <a:cubicBezTo>
                  <a:pt x="5753524" y="6492598"/>
                  <a:pt x="5750535" y="6490680"/>
                  <a:pt x="5749216" y="6486461"/>
                </a:cubicBezTo>
                <a:lnTo>
                  <a:pt x="5750621" y="6486461"/>
                </a:lnTo>
                <a:lnTo>
                  <a:pt x="5750622" y="6486461"/>
                </a:lnTo>
                <a:lnTo>
                  <a:pt x="5750622" y="6484736"/>
                </a:lnTo>
                <a:cubicBezTo>
                  <a:pt x="5749568" y="6483201"/>
                  <a:pt x="5749831" y="6479558"/>
                  <a:pt x="5748073" y="6479174"/>
                </a:cubicBezTo>
                <a:lnTo>
                  <a:pt x="5748072" y="6479175"/>
                </a:lnTo>
                <a:lnTo>
                  <a:pt x="5748072" y="6479174"/>
                </a:lnTo>
                <a:cubicBezTo>
                  <a:pt x="5748424" y="6482051"/>
                  <a:pt x="5746929" y="6482243"/>
                  <a:pt x="5746841" y="6484736"/>
                </a:cubicBezTo>
                <a:lnTo>
                  <a:pt x="5746842" y="6484736"/>
                </a:lnTo>
                <a:lnTo>
                  <a:pt x="5748072" y="6484736"/>
                </a:lnTo>
                <a:lnTo>
                  <a:pt x="5747457" y="6485694"/>
                </a:lnTo>
                <a:lnTo>
                  <a:pt x="5746841" y="6486461"/>
                </a:lnTo>
                <a:cubicBezTo>
                  <a:pt x="5747193" y="6489530"/>
                  <a:pt x="5745786" y="6489530"/>
                  <a:pt x="5745698" y="6492023"/>
                </a:cubicBezTo>
                <a:cubicBezTo>
                  <a:pt x="5747633" y="6492214"/>
                  <a:pt x="5750446" y="6491256"/>
                  <a:pt x="5750621" y="6493940"/>
                </a:cubicBezTo>
                <a:cubicBezTo>
                  <a:pt x="5749567" y="6494899"/>
                  <a:pt x="5748336" y="6495474"/>
                  <a:pt x="5748072" y="6497584"/>
                </a:cubicBezTo>
                <a:cubicBezTo>
                  <a:pt x="5750973" y="6497009"/>
                  <a:pt x="5749479" y="6502953"/>
                  <a:pt x="5751852" y="6503145"/>
                </a:cubicBezTo>
                <a:lnTo>
                  <a:pt x="5751237" y="6503911"/>
                </a:lnTo>
                <a:lnTo>
                  <a:pt x="5749216" y="6499501"/>
                </a:lnTo>
                <a:lnTo>
                  <a:pt x="5749215" y="6499503"/>
                </a:lnTo>
                <a:lnTo>
                  <a:pt x="5749215" y="6499501"/>
                </a:lnTo>
                <a:cubicBezTo>
                  <a:pt x="5746753" y="6502186"/>
                  <a:pt x="5750534" y="6506021"/>
                  <a:pt x="5748072" y="6510624"/>
                </a:cubicBezTo>
                <a:lnTo>
                  <a:pt x="5746314" y="6511391"/>
                </a:lnTo>
                <a:lnTo>
                  <a:pt x="5746841" y="6514267"/>
                </a:lnTo>
                <a:lnTo>
                  <a:pt x="5733073" y="6513644"/>
                </a:lnTo>
                <a:lnTo>
                  <a:pt x="5721876" y="6508706"/>
                </a:lnTo>
                <a:cubicBezTo>
                  <a:pt x="5725128" y="6501994"/>
                  <a:pt x="5722315" y="6504871"/>
                  <a:pt x="5721876" y="6495858"/>
                </a:cubicBezTo>
                <a:cubicBezTo>
                  <a:pt x="5717656" y="6501419"/>
                  <a:pt x="5722931" y="6486845"/>
                  <a:pt x="5715722" y="6488379"/>
                </a:cubicBezTo>
                <a:cubicBezTo>
                  <a:pt x="5719238" y="6485311"/>
                  <a:pt x="5718447" y="6486078"/>
                  <a:pt x="5719326" y="6480900"/>
                </a:cubicBezTo>
                <a:cubicBezTo>
                  <a:pt x="5712733" y="6466710"/>
                  <a:pt x="5711414" y="6448492"/>
                  <a:pt x="5710535" y="6430850"/>
                </a:cubicBezTo>
                <a:cubicBezTo>
                  <a:pt x="5706843" y="6430274"/>
                  <a:pt x="5708337" y="6427206"/>
                  <a:pt x="5705612" y="6421837"/>
                </a:cubicBezTo>
                <a:lnTo>
                  <a:pt x="5705788" y="6420686"/>
                </a:lnTo>
                <a:lnTo>
                  <a:pt x="5705786" y="6420687"/>
                </a:lnTo>
                <a:lnTo>
                  <a:pt x="5705787" y="6420686"/>
                </a:lnTo>
                <a:lnTo>
                  <a:pt x="5705786" y="6420687"/>
                </a:lnTo>
                <a:lnTo>
                  <a:pt x="5705786" y="6420687"/>
                </a:lnTo>
                <a:lnTo>
                  <a:pt x="5701216" y="6424905"/>
                </a:lnTo>
                <a:lnTo>
                  <a:pt x="5701831" y="6425288"/>
                </a:lnTo>
                <a:cubicBezTo>
                  <a:pt x="5701303" y="6426918"/>
                  <a:pt x="5699941" y="6427733"/>
                  <a:pt x="5699095" y="6428692"/>
                </a:cubicBezTo>
                <a:lnTo>
                  <a:pt x="5699441" y="6432773"/>
                </a:lnTo>
                <a:lnTo>
                  <a:pt x="5698227" y="6432959"/>
                </a:lnTo>
                <a:cubicBezTo>
                  <a:pt x="5699282" y="6438904"/>
                  <a:pt x="5699194" y="6436602"/>
                  <a:pt x="5696908" y="6440246"/>
                </a:cubicBezTo>
                <a:cubicBezTo>
                  <a:pt x="5697523" y="6444081"/>
                  <a:pt x="5700776" y="6437561"/>
                  <a:pt x="5698227" y="6443890"/>
                </a:cubicBezTo>
                <a:cubicBezTo>
                  <a:pt x="5700424" y="6445807"/>
                  <a:pt x="5700249" y="6450601"/>
                  <a:pt x="5704380" y="6449259"/>
                </a:cubicBezTo>
                <a:cubicBezTo>
                  <a:pt x="5700424" y="6461915"/>
                  <a:pt x="5705172" y="6464217"/>
                  <a:pt x="5700600" y="6471695"/>
                </a:cubicBezTo>
                <a:lnTo>
                  <a:pt x="5700073" y="6472463"/>
                </a:lnTo>
                <a:lnTo>
                  <a:pt x="5699457" y="6473613"/>
                </a:lnTo>
                <a:cubicBezTo>
                  <a:pt x="5699545" y="6476873"/>
                  <a:pt x="5697963" y="6477448"/>
                  <a:pt x="5698227" y="6480900"/>
                </a:cubicBezTo>
                <a:lnTo>
                  <a:pt x="5694448" y="6482817"/>
                </a:lnTo>
                <a:lnTo>
                  <a:pt x="5694448" y="6480900"/>
                </a:lnTo>
                <a:cubicBezTo>
                  <a:pt x="5689085" y="6477065"/>
                  <a:pt x="5685217" y="6474764"/>
                  <a:pt x="5685744" y="6466134"/>
                </a:cubicBezTo>
                <a:lnTo>
                  <a:pt x="5685743" y="6466135"/>
                </a:lnTo>
                <a:lnTo>
                  <a:pt x="5685743" y="6466134"/>
                </a:lnTo>
                <a:cubicBezTo>
                  <a:pt x="5683853" y="6464696"/>
                  <a:pt x="5683193" y="6467716"/>
                  <a:pt x="5682864" y="6469825"/>
                </a:cubicBezTo>
                <a:lnTo>
                  <a:pt x="5682504" y="6471632"/>
                </a:lnTo>
                <a:lnTo>
                  <a:pt x="5681964" y="6468052"/>
                </a:lnTo>
                <a:lnTo>
                  <a:pt x="5681963" y="6468052"/>
                </a:lnTo>
                <a:cubicBezTo>
                  <a:pt x="5677260" y="6471024"/>
                  <a:pt x="5673436" y="6472750"/>
                  <a:pt x="5670194" y="6475171"/>
                </a:cubicBezTo>
                <a:lnTo>
                  <a:pt x="5661920" y="6486460"/>
                </a:lnTo>
                <a:lnTo>
                  <a:pt x="5653217" y="6482530"/>
                </a:lnTo>
                <a:cubicBezTo>
                  <a:pt x="5649876" y="6482914"/>
                  <a:pt x="5646536" y="6483393"/>
                  <a:pt x="5644514" y="6479174"/>
                </a:cubicBezTo>
                <a:lnTo>
                  <a:pt x="5644513" y="6479174"/>
                </a:lnTo>
                <a:cubicBezTo>
                  <a:pt x="5641963" y="6484927"/>
                  <a:pt x="5638117" y="6484735"/>
                  <a:pt x="5634348" y="6484112"/>
                </a:cubicBezTo>
                <a:lnTo>
                  <a:pt x="5624646" y="6486461"/>
                </a:lnTo>
                <a:lnTo>
                  <a:pt x="5621104" y="6486169"/>
                </a:lnTo>
                <a:lnTo>
                  <a:pt x="5619998" y="6486077"/>
                </a:lnTo>
                <a:lnTo>
                  <a:pt x="5618317" y="6482818"/>
                </a:lnTo>
                <a:lnTo>
                  <a:pt x="5618316" y="6482818"/>
                </a:lnTo>
                <a:cubicBezTo>
                  <a:pt x="5614096" y="6488954"/>
                  <a:pt x="5610074" y="6488954"/>
                  <a:pt x="5605514" y="6487875"/>
                </a:cubicBezTo>
                <a:lnTo>
                  <a:pt x="5600601" y="6487442"/>
                </a:lnTo>
                <a:lnTo>
                  <a:pt x="5589482" y="6486461"/>
                </a:lnTo>
                <a:cubicBezTo>
                  <a:pt x="5587460" y="6480517"/>
                  <a:pt x="5583153" y="6483585"/>
                  <a:pt x="5579636" y="6475339"/>
                </a:cubicBezTo>
                <a:lnTo>
                  <a:pt x="5579635" y="6475339"/>
                </a:lnTo>
                <a:cubicBezTo>
                  <a:pt x="5577261" y="6477448"/>
                  <a:pt x="5574888" y="6478023"/>
                  <a:pt x="5572899" y="6478719"/>
                </a:cubicBezTo>
                <a:lnTo>
                  <a:pt x="5568471" y="6482817"/>
                </a:lnTo>
                <a:lnTo>
                  <a:pt x="5564691" y="6477257"/>
                </a:lnTo>
                <a:lnTo>
                  <a:pt x="5564690" y="6477258"/>
                </a:lnTo>
                <a:lnTo>
                  <a:pt x="5564690" y="6477257"/>
                </a:lnTo>
                <a:cubicBezTo>
                  <a:pt x="5563591" y="6477257"/>
                  <a:pt x="5563481" y="6478599"/>
                  <a:pt x="5563525" y="6480205"/>
                </a:cubicBezTo>
                <a:lnTo>
                  <a:pt x="5563284" y="6484734"/>
                </a:lnTo>
                <a:lnTo>
                  <a:pt x="5562417" y="6483321"/>
                </a:lnTo>
                <a:cubicBezTo>
                  <a:pt x="5562208" y="6482194"/>
                  <a:pt x="5562098" y="6480900"/>
                  <a:pt x="5562142" y="6480900"/>
                </a:cubicBezTo>
                <a:lnTo>
                  <a:pt x="5562141" y="6480902"/>
                </a:lnTo>
                <a:lnTo>
                  <a:pt x="5562141" y="6480900"/>
                </a:lnTo>
                <a:cubicBezTo>
                  <a:pt x="5560031" y="6479462"/>
                  <a:pt x="5560360" y="6482434"/>
                  <a:pt x="5560284" y="6485215"/>
                </a:cubicBezTo>
                <a:lnTo>
                  <a:pt x="5555988" y="6488378"/>
                </a:lnTo>
                <a:lnTo>
                  <a:pt x="5555373" y="6485694"/>
                </a:lnTo>
                <a:lnTo>
                  <a:pt x="5555372" y="6485696"/>
                </a:lnTo>
                <a:lnTo>
                  <a:pt x="5555372" y="6485694"/>
                </a:lnTo>
                <a:lnTo>
                  <a:pt x="5554581" y="6488378"/>
                </a:lnTo>
                <a:lnTo>
                  <a:pt x="5550175" y="6486173"/>
                </a:lnTo>
                <a:cubicBezTo>
                  <a:pt x="5548736" y="6486413"/>
                  <a:pt x="5547549" y="6486461"/>
                  <a:pt x="5547285" y="6482818"/>
                </a:cubicBezTo>
                <a:lnTo>
                  <a:pt x="5547284" y="6482818"/>
                </a:lnTo>
                <a:cubicBezTo>
                  <a:pt x="5546668" y="6483777"/>
                  <a:pt x="5545503" y="6483920"/>
                  <a:pt x="5544602" y="6484448"/>
                </a:cubicBezTo>
                <a:lnTo>
                  <a:pt x="5543504" y="6488378"/>
                </a:lnTo>
                <a:lnTo>
                  <a:pt x="5540824" y="6485574"/>
                </a:lnTo>
                <a:lnTo>
                  <a:pt x="5540823" y="6485575"/>
                </a:lnTo>
                <a:lnTo>
                  <a:pt x="5540822" y="6485574"/>
                </a:lnTo>
                <a:lnTo>
                  <a:pt x="5539724" y="6488378"/>
                </a:lnTo>
                <a:lnTo>
                  <a:pt x="5533065" y="6485527"/>
                </a:lnTo>
                <a:cubicBezTo>
                  <a:pt x="5530670" y="6485263"/>
                  <a:pt x="5528208" y="6485023"/>
                  <a:pt x="5526011" y="6482818"/>
                </a:cubicBezTo>
                <a:cubicBezTo>
                  <a:pt x="5525044" y="6481859"/>
                  <a:pt x="5524472" y="6478839"/>
                  <a:pt x="5523813" y="6477113"/>
                </a:cubicBezTo>
                <a:lnTo>
                  <a:pt x="5523812" y="6477113"/>
                </a:lnTo>
                <a:lnTo>
                  <a:pt x="5521087" y="6479173"/>
                </a:lnTo>
                <a:lnTo>
                  <a:pt x="5520297" y="6478791"/>
                </a:lnTo>
                <a:lnTo>
                  <a:pt x="5520295" y="6478791"/>
                </a:lnTo>
                <a:cubicBezTo>
                  <a:pt x="5521350" y="6481092"/>
                  <a:pt x="5522230" y="6483777"/>
                  <a:pt x="5522669" y="6486270"/>
                </a:cubicBezTo>
                <a:cubicBezTo>
                  <a:pt x="5523197" y="6486653"/>
                  <a:pt x="5523812" y="6487229"/>
                  <a:pt x="5524427" y="6487420"/>
                </a:cubicBezTo>
                <a:lnTo>
                  <a:pt x="5524427" y="6487419"/>
                </a:lnTo>
                <a:lnTo>
                  <a:pt x="5524428" y="6487420"/>
                </a:lnTo>
                <a:lnTo>
                  <a:pt x="5524604" y="6487037"/>
                </a:lnTo>
                <a:lnTo>
                  <a:pt x="5525658" y="6486270"/>
                </a:lnTo>
                <a:lnTo>
                  <a:pt x="5526186" y="6487420"/>
                </a:lnTo>
                <a:cubicBezTo>
                  <a:pt x="5526186" y="6487612"/>
                  <a:pt x="5526010" y="6487612"/>
                  <a:pt x="5526010" y="6487804"/>
                </a:cubicBezTo>
                <a:lnTo>
                  <a:pt x="5525394" y="6490104"/>
                </a:lnTo>
                <a:lnTo>
                  <a:pt x="5524868" y="6489721"/>
                </a:lnTo>
                <a:cubicBezTo>
                  <a:pt x="5523725" y="6489530"/>
                  <a:pt x="5522670" y="6488763"/>
                  <a:pt x="5521879" y="6488187"/>
                </a:cubicBezTo>
                <a:lnTo>
                  <a:pt x="5521264" y="6487804"/>
                </a:lnTo>
                <a:lnTo>
                  <a:pt x="5521264" y="6487229"/>
                </a:lnTo>
                <a:cubicBezTo>
                  <a:pt x="5521000" y="6485311"/>
                  <a:pt x="5520297" y="6483201"/>
                  <a:pt x="5519505" y="6481092"/>
                </a:cubicBezTo>
                <a:lnTo>
                  <a:pt x="5519504" y="6481094"/>
                </a:lnTo>
                <a:lnTo>
                  <a:pt x="5519504" y="6481092"/>
                </a:lnTo>
                <a:lnTo>
                  <a:pt x="5518449" y="6484734"/>
                </a:lnTo>
                <a:lnTo>
                  <a:pt x="5517308" y="6480900"/>
                </a:lnTo>
                <a:lnTo>
                  <a:pt x="5517307" y="6480901"/>
                </a:lnTo>
                <a:lnTo>
                  <a:pt x="5517307" y="6480900"/>
                </a:lnTo>
                <a:cubicBezTo>
                  <a:pt x="5510889" y="6486653"/>
                  <a:pt x="5512998" y="6494899"/>
                  <a:pt x="5510977" y="6505063"/>
                </a:cubicBezTo>
                <a:cubicBezTo>
                  <a:pt x="5517307" y="6516760"/>
                  <a:pt x="5520383" y="6533060"/>
                  <a:pt x="5521086" y="6543991"/>
                </a:cubicBezTo>
                <a:lnTo>
                  <a:pt x="5517285" y="6544854"/>
                </a:lnTo>
                <a:lnTo>
                  <a:pt x="5514670" y="6543991"/>
                </a:lnTo>
                <a:lnTo>
                  <a:pt x="5514669" y="6543991"/>
                </a:lnTo>
                <a:cubicBezTo>
                  <a:pt x="5514845" y="6546867"/>
                  <a:pt x="5514054" y="6550894"/>
                  <a:pt x="5515900" y="6551278"/>
                </a:cubicBezTo>
                <a:cubicBezTo>
                  <a:pt x="5515328" y="6554634"/>
                  <a:pt x="5513614" y="6553675"/>
                  <a:pt x="5511977" y="6552596"/>
                </a:cubicBezTo>
                <a:lnTo>
                  <a:pt x="5508517" y="6553196"/>
                </a:lnTo>
                <a:lnTo>
                  <a:pt x="5502187" y="6538430"/>
                </a:lnTo>
                <a:lnTo>
                  <a:pt x="5505966" y="6540156"/>
                </a:lnTo>
                <a:lnTo>
                  <a:pt x="5505965" y="6540155"/>
                </a:lnTo>
                <a:lnTo>
                  <a:pt x="5505967" y="6540156"/>
                </a:lnTo>
                <a:cubicBezTo>
                  <a:pt x="5505791" y="6534978"/>
                  <a:pt x="5500692" y="6536896"/>
                  <a:pt x="5501044" y="6530951"/>
                </a:cubicBezTo>
                <a:cubicBezTo>
                  <a:pt x="5502275" y="6530951"/>
                  <a:pt x="5503506" y="6530951"/>
                  <a:pt x="5504824" y="6530951"/>
                </a:cubicBezTo>
                <a:cubicBezTo>
                  <a:pt x="5501484" y="6530184"/>
                  <a:pt x="5501835" y="6524047"/>
                  <a:pt x="5498407" y="6523472"/>
                </a:cubicBezTo>
                <a:cubicBezTo>
                  <a:pt x="5500385" y="6520212"/>
                  <a:pt x="5500407" y="6518246"/>
                  <a:pt x="5499780" y="6516233"/>
                </a:cubicBezTo>
                <a:lnTo>
                  <a:pt x="5497264" y="6508707"/>
                </a:lnTo>
                <a:lnTo>
                  <a:pt x="5499812" y="6510624"/>
                </a:lnTo>
                <a:lnTo>
                  <a:pt x="5499811" y="6510623"/>
                </a:lnTo>
                <a:lnTo>
                  <a:pt x="5499813" y="6510624"/>
                </a:lnTo>
                <a:cubicBezTo>
                  <a:pt x="5499638" y="6509090"/>
                  <a:pt x="5498407" y="6508706"/>
                  <a:pt x="5498407" y="6506789"/>
                </a:cubicBezTo>
                <a:lnTo>
                  <a:pt x="5498406" y="6506789"/>
                </a:lnTo>
                <a:lnTo>
                  <a:pt x="5493483" y="6510623"/>
                </a:lnTo>
                <a:lnTo>
                  <a:pt x="5490857" y="6506477"/>
                </a:lnTo>
                <a:lnTo>
                  <a:pt x="5490856" y="6506477"/>
                </a:lnTo>
                <a:lnTo>
                  <a:pt x="5485923" y="6506789"/>
                </a:lnTo>
                <a:lnTo>
                  <a:pt x="5480022" y="6498135"/>
                </a:lnTo>
                <a:cubicBezTo>
                  <a:pt x="5478033" y="6496289"/>
                  <a:pt x="5475725" y="6495186"/>
                  <a:pt x="5472209" y="6493940"/>
                </a:cubicBezTo>
                <a:lnTo>
                  <a:pt x="5472208" y="6493940"/>
                </a:lnTo>
                <a:cubicBezTo>
                  <a:pt x="5470274" y="6499693"/>
                  <a:pt x="5473351" y="6498351"/>
                  <a:pt x="5467285" y="6499501"/>
                </a:cubicBezTo>
                <a:cubicBezTo>
                  <a:pt x="5469747" y="6503528"/>
                  <a:pt x="5468956" y="6506789"/>
                  <a:pt x="5472208" y="6512350"/>
                </a:cubicBezTo>
                <a:lnTo>
                  <a:pt x="5470247" y="6511933"/>
                </a:lnTo>
                <a:lnTo>
                  <a:pt x="5459803" y="6509713"/>
                </a:lnTo>
                <a:cubicBezTo>
                  <a:pt x="5456012" y="6507412"/>
                  <a:pt x="5452429" y="6504775"/>
                  <a:pt x="5448649" y="6505063"/>
                </a:cubicBezTo>
                <a:cubicBezTo>
                  <a:pt x="5446012" y="6491064"/>
                  <a:pt x="5438276" y="6482051"/>
                  <a:pt x="5442320" y="6466134"/>
                </a:cubicBezTo>
                <a:cubicBezTo>
                  <a:pt x="5442232" y="6462491"/>
                  <a:pt x="5438979" y="6463641"/>
                  <a:pt x="5439858" y="6458655"/>
                </a:cubicBezTo>
                <a:cubicBezTo>
                  <a:pt x="5441177" y="6458655"/>
                  <a:pt x="5442408" y="6458655"/>
                  <a:pt x="5443638" y="6458655"/>
                </a:cubicBezTo>
                <a:cubicBezTo>
                  <a:pt x="5443023" y="6457121"/>
                  <a:pt x="5442232" y="6455779"/>
                  <a:pt x="5442320" y="6453094"/>
                </a:cubicBezTo>
                <a:lnTo>
                  <a:pt x="5442319" y="6453094"/>
                </a:lnTo>
                <a:lnTo>
                  <a:pt x="5439847" y="6453597"/>
                </a:lnTo>
                <a:lnTo>
                  <a:pt x="5442320" y="6451368"/>
                </a:lnTo>
                <a:cubicBezTo>
                  <a:pt x="5442100" y="6450313"/>
                  <a:pt x="5441572" y="6449115"/>
                  <a:pt x="5441056" y="6448516"/>
                </a:cubicBezTo>
                <a:lnTo>
                  <a:pt x="5441055" y="6448516"/>
                </a:lnTo>
                <a:lnTo>
                  <a:pt x="5441055" y="6448515"/>
                </a:lnTo>
                <a:lnTo>
                  <a:pt x="5439858" y="6449258"/>
                </a:lnTo>
                <a:lnTo>
                  <a:pt x="5439451" y="6447461"/>
                </a:lnTo>
                <a:cubicBezTo>
                  <a:pt x="5440100" y="6446670"/>
                  <a:pt x="5441089" y="6445903"/>
                  <a:pt x="5441089" y="6445807"/>
                </a:cubicBezTo>
                <a:cubicBezTo>
                  <a:pt x="5440562" y="6437945"/>
                  <a:pt x="5436694" y="6438137"/>
                  <a:pt x="5437309" y="6429124"/>
                </a:cubicBezTo>
                <a:cubicBezTo>
                  <a:pt x="5437573" y="6425288"/>
                  <a:pt x="5439507" y="6425288"/>
                  <a:pt x="5439858" y="6423563"/>
                </a:cubicBezTo>
                <a:cubicBezTo>
                  <a:pt x="5440386" y="6421070"/>
                  <a:pt x="5434320" y="6420494"/>
                  <a:pt x="5439858" y="6419727"/>
                </a:cubicBezTo>
                <a:cubicBezTo>
                  <a:pt x="5438540" y="6417234"/>
                  <a:pt x="5433265" y="6402468"/>
                  <a:pt x="5439858" y="6405153"/>
                </a:cubicBezTo>
                <a:cubicBezTo>
                  <a:pt x="5437397" y="6402660"/>
                  <a:pt x="5436606" y="6397291"/>
                  <a:pt x="5433529" y="6395757"/>
                </a:cubicBezTo>
                <a:lnTo>
                  <a:pt x="5435364" y="6392712"/>
                </a:lnTo>
                <a:lnTo>
                  <a:pt x="5438713" y="6393839"/>
                </a:lnTo>
                <a:lnTo>
                  <a:pt x="5438713" y="6393838"/>
                </a:lnTo>
                <a:lnTo>
                  <a:pt x="5438715" y="6393839"/>
                </a:lnTo>
                <a:cubicBezTo>
                  <a:pt x="5437397" y="6389045"/>
                  <a:pt x="5434056" y="6386935"/>
                  <a:pt x="5433529" y="6380799"/>
                </a:cubicBezTo>
                <a:cubicBezTo>
                  <a:pt x="5437309" y="6383675"/>
                  <a:pt x="5437309" y="6370635"/>
                  <a:pt x="5433529" y="6373512"/>
                </a:cubicBezTo>
                <a:cubicBezTo>
                  <a:pt x="5434847" y="6369868"/>
                  <a:pt x="5435902" y="6365458"/>
                  <a:pt x="5438715" y="6364115"/>
                </a:cubicBezTo>
                <a:cubicBezTo>
                  <a:pt x="5434320" y="6362006"/>
                  <a:pt x="5437309" y="6357404"/>
                  <a:pt x="5433529" y="6356828"/>
                </a:cubicBezTo>
                <a:cubicBezTo>
                  <a:pt x="5434232" y="6350692"/>
                  <a:pt x="5435990" y="6347240"/>
                  <a:pt x="5434935" y="6343980"/>
                </a:cubicBezTo>
                <a:lnTo>
                  <a:pt x="5437253" y="6343692"/>
                </a:lnTo>
                <a:lnTo>
                  <a:pt x="5441088" y="6345706"/>
                </a:lnTo>
                <a:lnTo>
                  <a:pt x="5441087" y="6345705"/>
                </a:lnTo>
                <a:lnTo>
                  <a:pt x="5441089" y="6345706"/>
                </a:lnTo>
                <a:cubicBezTo>
                  <a:pt x="5437221" y="6339761"/>
                  <a:pt x="5440122" y="6336885"/>
                  <a:pt x="5434935" y="6338227"/>
                </a:cubicBezTo>
                <a:cubicBezTo>
                  <a:pt x="5438891" y="6334392"/>
                  <a:pt x="5433441" y="6324995"/>
                  <a:pt x="5434935" y="6325379"/>
                </a:cubicBezTo>
                <a:lnTo>
                  <a:pt x="5436166" y="6325379"/>
                </a:lnTo>
                <a:lnTo>
                  <a:pt x="5436166" y="6323461"/>
                </a:lnTo>
                <a:cubicBezTo>
                  <a:pt x="5437573" y="6320776"/>
                  <a:pt x="5439770" y="6318859"/>
                  <a:pt x="5439858" y="6314256"/>
                </a:cubicBezTo>
                <a:cubicBezTo>
                  <a:pt x="5437133" y="6315215"/>
                  <a:pt x="5435111" y="6309079"/>
                  <a:pt x="5431155" y="6306778"/>
                </a:cubicBezTo>
                <a:cubicBezTo>
                  <a:pt x="5435023" y="6303518"/>
                  <a:pt x="5434759" y="6301408"/>
                  <a:pt x="5433529" y="6293738"/>
                </a:cubicBezTo>
                <a:cubicBezTo>
                  <a:pt x="5428078" y="6299107"/>
                  <a:pt x="5435199" y="6288368"/>
                  <a:pt x="5430012" y="6290286"/>
                </a:cubicBezTo>
                <a:cubicBezTo>
                  <a:pt x="5430716" y="6288560"/>
                  <a:pt x="5431507" y="6286834"/>
                  <a:pt x="5430012" y="6286451"/>
                </a:cubicBezTo>
                <a:cubicBezTo>
                  <a:pt x="5432122" y="6285300"/>
                  <a:pt x="5433353" y="6275136"/>
                  <a:pt x="5430012" y="6275328"/>
                </a:cubicBezTo>
                <a:cubicBezTo>
                  <a:pt x="5430540" y="6273602"/>
                  <a:pt x="5430979" y="6271876"/>
                  <a:pt x="5432386" y="6271493"/>
                </a:cubicBezTo>
                <a:lnTo>
                  <a:pt x="5432562" y="6271493"/>
                </a:lnTo>
                <a:cubicBezTo>
                  <a:pt x="5432034" y="6269959"/>
                  <a:pt x="5431858" y="6268808"/>
                  <a:pt x="5431595" y="6267658"/>
                </a:cubicBezTo>
                <a:lnTo>
                  <a:pt x="5431331" y="6266699"/>
                </a:lnTo>
                <a:cubicBezTo>
                  <a:pt x="5430276" y="6265356"/>
                  <a:pt x="5428957" y="6264973"/>
                  <a:pt x="5427375" y="6264781"/>
                </a:cubicBezTo>
                <a:cubicBezTo>
                  <a:pt x="5426144" y="6264589"/>
                  <a:pt x="5424650" y="6264398"/>
                  <a:pt x="5423419" y="6263439"/>
                </a:cubicBezTo>
                <a:lnTo>
                  <a:pt x="5423418" y="6263439"/>
                </a:lnTo>
                <a:lnTo>
                  <a:pt x="5423594" y="6264206"/>
                </a:lnTo>
                <a:cubicBezTo>
                  <a:pt x="5423594" y="6266124"/>
                  <a:pt x="5423594" y="6267849"/>
                  <a:pt x="5423594" y="6269767"/>
                </a:cubicBezTo>
                <a:cubicBezTo>
                  <a:pt x="5424473" y="6272260"/>
                  <a:pt x="5426231" y="6273219"/>
                  <a:pt x="5428604" y="6273602"/>
                </a:cubicBezTo>
                <a:lnTo>
                  <a:pt x="5426231" y="6279162"/>
                </a:lnTo>
                <a:lnTo>
                  <a:pt x="5424210" y="6278013"/>
                </a:lnTo>
                <a:lnTo>
                  <a:pt x="5424209" y="6278013"/>
                </a:lnTo>
                <a:lnTo>
                  <a:pt x="5424825" y="6280889"/>
                </a:lnTo>
                <a:cubicBezTo>
                  <a:pt x="5420077" y="6284149"/>
                  <a:pt x="5417615" y="6296998"/>
                  <a:pt x="5422450" y="6301216"/>
                </a:cubicBezTo>
                <a:cubicBezTo>
                  <a:pt x="5421660" y="6305627"/>
                  <a:pt x="5421572" y="6314640"/>
                  <a:pt x="5423594" y="6319818"/>
                </a:cubicBezTo>
                <a:cubicBezTo>
                  <a:pt x="5418143" y="6325187"/>
                  <a:pt x="5423594" y="6338035"/>
                  <a:pt x="5418670" y="6340145"/>
                </a:cubicBezTo>
                <a:cubicBezTo>
                  <a:pt x="5418670" y="6342062"/>
                  <a:pt x="5420253" y="6341679"/>
                  <a:pt x="5421220" y="6342062"/>
                </a:cubicBezTo>
                <a:cubicBezTo>
                  <a:pt x="5417352" y="6366225"/>
                  <a:pt x="5423330" y="6394414"/>
                  <a:pt x="5421220" y="6416275"/>
                </a:cubicBezTo>
                <a:cubicBezTo>
                  <a:pt x="5416649" y="6418001"/>
                  <a:pt x="5419550" y="6416851"/>
                  <a:pt x="5416121" y="6418001"/>
                </a:cubicBezTo>
                <a:cubicBezTo>
                  <a:pt x="5415550" y="6418193"/>
                  <a:pt x="5414605" y="6420542"/>
                  <a:pt x="5413824" y="6422843"/>
                </a:cubicBezTo>
                <a:lnTo>
                  <a:pt x="5412517" y="6427396"/>
                </a:lnTo>
                <a:lnTo>
                  <a:pt x="5411112" y="6423563"/>
                </a:lnTo>
                <a:lnTo>
                  <a:pt x="5411111" y="6423563"/>
                </a:lnTo>
                <a:lnTo>
                  <a:pt x="5405243" y="6425935"/>
                </a:lnTo>
                <a:lnTo>
                  <a:pt x="5402408" y="6421837"/>
                </a:lnTo>
                <a:cubicBezTo>
                  <a:pt x="5402233" y="6419535"/>
                  <a:pt x="5405397" y="6418577"/>
                  <a:pt x="5404958" y="6416275"/>
                </a:cubicBezTo>
                <a:cubicBezTo>
                  <a:pt x="5404255" y="6411481"/>
                  <a:pt x="5405222" y="6402277"/>
                  <a:pt x="5400035" y="6395757"/>
                </a:cubicBezTo>
                <a:cubicBezTo>
                  <a:pt x="5400035" y="6391538"/>
                  <a:pt x="5401705" y="6383484"/>
                  <a:pt x="5401178" y="6384634"/>
                </a:cubicBezTo>
                <a:cubicBezTo>
                  <a:pt x="5406364" y="6373320"/>
                  <a:pt x="5396255" y="6363348"/>
                  <a:pt x="5402408" y="6351267"/>
                </a:cubicBezTo>
                <a:cubicBezTo>
                  <a:pt x="5399507" y="6350692"/>
                  <a:pt x="5401178" y="6343213"/>
                  <a:pt x="5397397" y="6343980"/>
                </a:cubicBezTo>
                <a:cubicBezTo>
                  <a:pt x="5401090" y="6339761"/>
                  <a:pt x="5399595" y="6334008"/>
                  <a:pt x="5395024" y="6332666"/>
                </a:cubicBezTo>
                <a:cubicBezTo>
                  <a:pt x="5397925" y="6328255"/>
                  <a:pt x="5398980" y="6307161"/>
                  <a:pt x="5396255" y="6301216"/>
                </a:cubicBezTo>
                <a:cubicBezTo>
                  <a:pt x="5401881" y="6297189"/>
                  <a:pt x="5398013" y="6289902"/>
                  <a:pt x="5397397" y="6286451"/>
                </a:cubicBezTo>
                <a:lnTo>
                  <a:pt x="5398013" y="6283574"/>
                </a:lnTo>
                <a:lnTo>
                  <a:pt x="5398012" y="6283575"/>
                </a:lnTo>
                <a:lnTo>
                  <a:pt x="5398012" y="6283574"/>
                </a:lnTo>
                <a:lnTo>
                  <a:pt x="5396255" y="6284724"/>
                </a:lnTo>
                <a:lnTo>
                  <a:pt x="5393914" y="6272092"/>
                </a:lnTo>
                <a:cubicBezTo>
                  <a:pt x="5393793" y="6267370"/>
                  <a:pt x="5393397" y="6263726"/>
                  <a:pt x="5389925" y="6265932"/>
                </a:cubicBezTo>
                <a:cubicBezTo>
                  <a:pt x="5391156" y="6263439"/>
                  <a:pt x="5391947" y="6260562"/>
                  <a:pt x="5393705" y="6258645"/>
                </a:cubicBezTo>
                <a:cubicBezTo>
                  <a:pt x="5390365" y="6255576"/>
                  <a:pt x="5392738" y="6252892"/>
                  <a:pt x="5389925" y="6247522"/>
                </a:cubicBezTo>
                <a:lnTo>
                  <a:pt x="5390453" y="6244838"/>
                </a:lnTo>
                <a:lnTo>
                  <a:pt x="5390452" y="6244838"/>
                </a:lnTo>
                <a:lnTo>
                  <a:pt x="5388694" y="6245795"/>
                </a:lnTo>
                <a:lnTo>
                  <a:pt x="5389606" y="6241361"/>
                </a:lnTo>
                <a:cubicBezTo>
                  <a:pt x="5390013" y="6240427"/>
                  <a:pt x="5389925" y="6240043"/>
                  <a:pt x="5387551" y="6240235"/>
                </a:cubicBezTo>
                <a:cubicBezTo>
                  <a:pt x="5387727" y="6237934"/>
                  <a:pt x="5389837" y="6238509"/>
                  <a:pt x="5391244" y="6238126"/>
                </a:cubicBezTo>
                <a:cubicBezTo>
                  <a:pt x="5389310" y="6220292"/>
                  <a:pt x="5391156" y="6229113"/>
                  <a:pt x="5388694" y="6208594"/>
                </a:cubicBezTo>
                <a:lnTo>
                  <a:pt x="5389310" y="6205909"/>
                </a:lnTo>
                <a:lnTo>
                  <a:pt x="5389309" y="6205909"/>
                </a:lnTo>
                <a:lnTo>
                  <a:pt x="5387551" y="6206675"/>
                </a:lnTo>
                <a:lnTo>
                  <a:pt x="5389925" y="6203033"/>
                </a:lnTo>
                <a:cubicBezTo>
                  <a:pt x="5389353" y="6200348"/>
                  <a:pt x="5388892" y="6199868"/>
                  <a:pt x="5388178" y="6200084"/>
                </a:cubicBezTo>
                <a:lnTo>
                  <a:pt x="5388177" y="6200084"/>
                </a:lnTo>
                <a:lnTo>
                  <a:pt x="5388176" y="6200084"/>
                </a:lnTo>
                <a:lnTo>
                  <a:pt x="5384914" y="6201306"/>
                </a:lnTo>
                <a:lnTo>
                  <a:pt x="5384914" y="6197472"/>
                </a:lnTo>
                <a:lnTo>
                  <a:pt x="5384912" y="6197472"/>
                </a:lnTo>
                <a:lnTo>
                  <a:pt x="5383771" y="6197472"/>
                </a:lnTo>
                <a:lnTo>
                  <a:pt x="5383156" y="6196513"/>
                </a:lnTo>
                <a:lnTo>
                  <a:pt x="5383155" y="6196514"/>
                </a:lnTo>
                <a:lnTo>
                  <a:pt x="5383155" y="6196513"/>
                </a:lnTo>
                <a:lnTo>
                  <a:pt x="5382540" y="6197471"/>
                </a:lnTo>
                <a:lnTo>
                  <a:pt x="5378497" y="6195122"/>
                </a:lnTo>
                <a:cubicBezTo>
                  <a:pt x="5376804" y="6194835"/>
                  <a:pt x="5375200" y="6194403"/>
                  <a:pt x="5374980" y="6191911"/>
                </a:cubicBezTo>
                <a:lnTo>
                  <a:pt x="5374980" y="6191912"/>
                </a:lnTo>
                <a:lnTo>
                  <a:pt x="5374979" y="6191911"/>
                </a:lnTo>
                <a:lnTo>
                  <a:pt x="5374979" y="6204950"/>
                </a:lnTo>
                <a:lnTo>
                  <a:pt x="5372519" y="6204111"/>
                </a:lnTo>
                <a:lnTo>
                  <a:pt x="5372518" y="6204111"/>
                </a:lnTo>
                <a:cubicBezTo>
                  <a:pt x="5371924" y="6204950"/>
                  <a:pt x="5371331" y="6206388"/>
                  <a:pt x="5370056" y="6206868"/>
                </a:cubicBezTo>
                <a:cubicBezTo>
                  <a:pt x="5371286" y="6209361"/>
                  <a:pt x="5371286" y="6213580"/>
                  <a:pt x="5373836" y="6214155"/>
                </a:cubicBezTo>
                <a:cubicBezTo>
                  <a:pt x="5373572" y="6216265"/>
                  <a:pt x="5372430" y="6215114"/>
                  <a:pt x="5372430" y="6214155"/>
                </a:cubicBezTo>
                <a:cubicBezTo>
                  <a:pt x="5365661" y="6213196"/>
                  <a:pt x="5372518" y="6226428"/>
                  <a:pt x="5366276" y="6219716"/>
                </a:cubicBezTo>
                <a:cubicBezTo>
                  <a:pt x="5368826" y="6221442"/>
                  <a:pt x="5367331" y="6229305"/>
                  <a:pt x="5371199" y="6229113"/>
                </a:cubicBezTo>
                <a:cubicBezTo>
                  <a:pt x="5369880" y="6236208"/>
                  <a:pt x="5370144" y="6242536"/>
                  <a:pt x="5373836" y="6247522"/>
                </a:cubicBezTo>
                <a:lnTo>
                  <a:pt x="5372837" y="6248456"/>
                </a:lnTo>
                <a:lnTo>
                  <a:pt x="5372431" y="6245796"/>
                </a:lnTo>
                <a:lnTo>
                  <a:pt x="5372430" y="6245796"/>
                </a:lnTo>
                <a:cubicBezTo>
                  <a:pt x="5370408" y="6245221"/>
                  <a:pt x="5370231" y="6247522"/>
                  <a:pt x="5368649" y="6247522"/>
                </a:cubicBezTo>
                <a:lnTo>
                  <a:pt x="5368649" y="6251357"/>
                </a:lnTo>
                <a:lnTo>
                  <a:pt x="5366892" y="6250399"/>
                </a:lnTo>
                <a:lnTo>
                  <a:pt x="5366891" y="6250399"/>
                </a:lnTo>
                <a:lnTo>
                  <a:pt x="5367507" y="6253083"/>
                </a:lnTo>
                <a:cubicBezTo>
                  <a:pt x="5365045" y="6260179"/>
                  <a:pt x="5371023" y="6261138"/>
                  <a:pt x="5373836" y="6264206"/>
                </a:cubicBezTo>
                <a:lnTo>
                  <a:pt x="5373045" y="6266891"/>
                </a:lnTo>
                <a:lnTo>
                  <a:pt x="5373046" y="6266890"/>
                </a:lnTo>
                <a:lnTo>
                  <a:pt x="5373046" y="6266891"/>
                </a:lnTo>
                <a:lnTo>
                  <a:pt x="5374979" y="6265932"/>
                </a:lnTo>
                <a:lnTo>
                  <a:pt x="5375418" y="6278540"/>
                </a:lnTo>
                <a:cubicBezTo>
                  <a:pt x="5375287" y="6283190"/>
                  <a:pt x="5375638" y="6287697"/>
                  <a:pt x="5378759" y="6290286"/>
                </a:cubicBezTo>
                <a:cubicBezTo>
                  <a:pt x="5376474" y="6297381"/>
                  <a:pt x="5376737" y="6300449"/>
                  <a:pt x="5374979" y="6309846"/>
                </a:cubicBezTo>
                <a:cubicBezTo>
                  <a:pt x="5375155" y="6310038"/>
                  <a:pt x="5375243" y="6310038"/>
                  <a:pt x="5375419" y="6310229"/>
                </a:cubicBezTo>
                <a:cubicBezTo>
                  <a:pt x="5376737" y="6311380"/>
                  <a:pt x="5377968" y="6312531"/>
                  <a:pt x="5378759" y="6313681"/>
                </a:cubicBezTo>
                <a:lnTo>
                  <a:pt x="5378760" y="6313681"/>
                </a:lnTo>
                <a:cubicBezTo>
                  <a:pt x="5379464" y="6313681"/>
                  <a:pt x="5380167" y="6313681"/>
                  <a:pt x="5380958" y="6313681"/>
                </a:cubicBezTo>
                <a:cubicBezTo>
                  <a:pt x="5380958" y="6313489"/>
                  <a:pt x="5381046" y="6313106"/>
                  <a:pt x="5380958" y="6313106"/>
                </a:cubicBezTo>
                <a:cubicBezTo>
                  <a:pt x="5380431" y="6312914"/>
                  <a:pt x="5379727" y="6312914"/>
                  <a:pt x="5379200" y="6312722"/>
                </a:cubicBezTo>
                <a:cubicBezTo>
                  <a:pt x="5378673" y="6312722"/>
                  <a:pt x="5378409" y="6311955"/>
                  <a:pt x="5378409" y="6311188"/>
                </a:cubicBezTo>
                <a:lnTo>
                  <a:pt x="5379376" y="6310229"/>
                </a:lnTo>
                <a:lnTo>
                  <a:pt x="5381748" y="6310613"/>
                </a:lnTo>
                <a:lnTo>
                  <a:pt x="5382188" y="6310805"/>
                </a:lnTo>
                <a:lnTo>
                  <a:pt x="5382364" y="6311380"/>
                </a:lnTo>
                <a:cubicBezTo>
                  <a:pt x="5382626" y="6312339"/>
                  <a:pt x="5382803" y="6313298"/>
                  <a:pt x="5382979" y="6314448"/>
                </a:cubicBezTo>
                <a:lnTo>
                  <a:pt x="5383155" y="6315599"/>
                </a:lnTo>
                <a:lnTo>
                  <a:pt x="5382364" y="6315791"/>
                </a:lnTo>
                <a:cubicBezTo>
                  <a:pt x="5381660" y="6315982"/>
                  <a:pt x="5379902" y="6316558"/>
                  <a:pt x="5378143" y="6315982"/>
                </a:cubicBezTo>
                <a:lnTo>
                  <a:pt x="5377793" y="6315982"/>
                </a:lnTo>
                <a:lnTo>
                  <a:pt x="5377793" y="6315599"/>
                </a:lnTo>
                <a:cubicBezTo>
                  <a:pt x="5377530" y="6315024"/>
                  <a:pt x="5376651" y="6314640"/>
                  <a:pt x="5376211" y="6314256"/>
                </a:cubicBezTo>
                <a:cubicBezTo>
                  <a:pt x="5375684" y="6313681"/>
                  <a:pt x="5375332" y="6313106"/>
                  <a:pt x="5374629" y="6312339"/>
                </a:cubicBezTo>
                <a:cubicBezTo>
                  <a:pt x="5374277" y="6312147"/>
                  <a:pt x="5374013" y="6311764"/>
                  <a:pt x="5373662" y="6311380"/>
                </a:cubicBezTo>
                <a:lnTo>
                  <a:pt x="5373662" y="6311381"/>
                </a:lnTo>
                <a:lnTo>
                  <a:pt x="5373661" y="6311380"/>
                </a:lnTo>
                <a:lnTo>
                  <a:pt x="5373836" y="6312339"/>
                </a:lnTo>
                <a:cubicBezTo>
                  <a:pt x="5373836" y="6314256"/>
                  <a:pt x="5375243" y="6313873"/>
                  <a:pt x="5376210" y="6314256"/>
                </a:cubicBezTo>
                <a:cubicBezTo>
                  <a:pt x="5374628" y="6331899"/>
                  <a:pt x="5373045" y="6337077"/>
                  <a:pt x="5374979" y="6356828"/>
                </a:cubicBezTo>
                <a:lnTo>
                  <a:pt x="5370056" y="6367951"/>
                </a:lnTo>
                <a:lnTo>
                  <a:pt x="5366628" y="6367088"/>
                </a:lnTo>
                <a:lnTo>
                  <a:pt x="5366627" y="6367088"/>
                </a:lnTo>
                <a:lnTo>
                  <a:pt x="5365046" y="6367950"/>
                </a:lnTo>
                <a:lnTo>
                  <a:pt x="5363574" y="6364091"/>
                </a:lnTo>
                <a:lnTo>
                  <a:pt x="5363573" y="6364091"/>
                </a:lnTo>
                <a:lnTo>
                  <a:pt x="5362497" y="6364115"/>
                </a:lnTo>
                <a:lnTo>
                  <a:pt x="5359574" y="6344579"/>
                </a:lnTo>
                <a:cubicBezTo>
                  <a:pt x="5358827" y="6338035"/>
                  <a:pt x="5357794" y="6331227"/>
                  <a:pt x="5354937" y="6323461"/>
                </a:cubicBezTo>
                <a:lnTo>
                  <a:pt x="5354937" y="6321544"/>
                </a:lnTo>
                <a:lnTo>
                  <a:pt x="5354936" y="6321544"/>
                </a:lnTo>
                <a:lnTo>
                  <a:pt x="5353794" y="6321544"/>
                </a:lnTo>
                <a:lnTo>
                  <a:pt x="5355848" y="6318763"/>
                </a:lnTo>
                <a:cubicBezTo>
                  <a:pt x="5356673" y="6317852"/>
                  <a:pt x="5357002" y="6316941"/>
                  <a:pt x="5354937" y="6315982"/>
                </a:cubicBezTo>
                <a:lnTo>
                  <a:pt x="5354936" y="6315983"/>
                </a:lnTo>
                <a:lnTo>
                  <a:pt x="5354936" y="6315982"/>
                </a:lnTo>
                <a:cubicBezTo>
                  <a:pt x="5355639" y="6319626"/>
                  <a:pt x="5348166" y="6320393"/>
                  <a:pt x="5352562" y="6323461"/>
                </a:cubicBezTo>
                <a:lnTo>
                  <a:pt x="5351771" y="6324228"/>
                </a:lnTo>
                <a:lnTo>
                  <a:pt x="5351155" y="6325379"/>
                </a:lnTo>
                <a:cubicBezTo>
                  <a:pt x="5351068" y="6327872"/>
                  <a:pt x="5351155" y="6330556"/>
                  <a:pt x="5352562" y="6330940"/>
                </a:cubicBezTo>
                <a:cubicBezTo>
                  <a:pt x="5351419" y="6333050"/>
                  <a:pt x="5349837" y="6330748"/>
                  <a:pt x="5347639" y="6334584"/>
                </a:cubicBezTo>
                <a:cubicBezTo>
                  <a:pt x="5351595" y="6357979"/>
                  <a:pt x="5342892" y="6376580"/>
                  <a:pt x="5345090" y="6401318"/>
                </a:cubicBezTo>
                <a:cubicBezTo>
                  <a:pt x="5343507" y="6400743"/>
                  <a:pt x="5340782" y="6406687"/>
                  <a:pt x="5343859" y="6406879"/>
                </a:cubicBezTo>
                <a:cubicBezTo>
                  <a:pt x="5343683" y="6410331"/>
                  <a:pt x="5339462" y="6408030"/>
                  <a:pt x="5338672" y="6410714"/>
                </a:cubicBezTo>
                <a:lnTo>
                  <a:pt x="5341308" y="6419726"/>
                </a:lnTo>
                <a:lnTo>
                  <a:pt x="5337552" y="6418121"/>
                </a:lnTo>
                <a:lnTo>
                  <a:pt x="5337552" y="6418122"/>
                </a:lnTo>
                <a:lnTo>
                  <a:pt x="5337551" y="6418121"/>
                </a:lnTo>
                <a:cubicBezTo>
                  <a:pt x="5336716" y="6419631"/>
                  <a:pt x="5336299" y="6422316"/>
                  <a:pt x="5336299" y="6423563"/>
                </a:cubicBezTo>
                <a:lnTo>
                  <a:pt x="5335682" y="6425288"/>
                </a:lnTo>
                <a:lnTo>
                  <a:pt x="5336299" y="6427398"/>
                </a:lnTo>
                <a:cubicBezTo>
                  <a:pt x="5332518" y="6430274"/>
                  <a:pt x="5329968" y="6428357"/>
                  <a:pt x="5323815" y="6430850"/>
                </a:cubicBezTo>
                <a:cubicBezTo>
                  <a:pt x="5321265" y="6438904"/>
                  <a:pt x="5315200" y="6441780"/>
                  <a:pt x="5316255" y="6455012"/>
                </a:cubicBezTo>
                <a:cubicBezTo>
                  <a:pt x="5313310" y="6452902"/>
                  <a:pt x="5313134" y="6453621"/>
                  <a:pt x="5313485" y="6455203"/>
                </a:cubicBezTo>
                <a:lnTo>
                  <a:pt x="5313881" y="6460573"/>
                </a:lnTo>
                <a:lnTo>
                  <a:pt x="5311223" y="6459662"/>
                </a:lnTo>
                <a:lnTo>
                  <a:pt x="5311222" y="6459662"/>
                </a:lnTo>
                <a:cubicBezTo>
                  <a:pt x="5310145" y="6459614"/>
                  <a:pt x="5309530" y="6460477"/>
                  <a:pt x="5311332" y="6464217"/>
                </a:cubicBezTo>
                <a:cubicBezTo>
                  <a:pt x="5306936" y="6473421"/>
                  <a:pt x="5292255" y="6467477"/>
                  <a:pt x="5290058" y="6471695"/>
                </a:cubicBezTo>
                <a:cubicBezTo>
                  <a:pt x="5285838" y="6472558"/>
                  <a:pt x="5279091" y="6472606"/>
                  <a:pt x="5272563" y="6472869"/>
                </a:cubicBezTo>
                <a:lnTo>
                  <a:pt x="5256388" y="6475339"/>
                </a:lnTo>
                <a:lnTo>
                  <a:pt x="5254191" y="6474572"/>
                </a:lnTo>
                <a:lnTo>
                  <a:pt x="5254189" y="6474572"/>
                </a:lnTo>
                <a:lnTo>
                  <a:pt x="5252783" y="6477257"/>
                </a:lnTo>
                <a:lnTo>
                  <a:pt x="5247300" y="6477568"/>
                </a:lnTo>
                <a:lnTo>
                  <a:pt x="5242675" y="6471695"/>
                </a:lnTo>
                <a:lnTo>
                  <a:pt x="5242674" y="6471695"/>
                </a:lnTo>
                <a:cubicBezTo>
                  <a:pt x="5241179" y="6470832"/>
                  <a:pt x="5237751" y="6471216"/>
                  <a:pt x="5233751" y="6471623"/>
                </a:cubicBezTo>
                <a:lnTo>
                  <a:pt x="5221400" y="6471695"/>
                </a:lnTo>
                <a:lnTo>
                  <a:pt x="5201620" y="6462491"/>
                </a:lnTo>
                <a:lnTo>
                  <a:pt x="5201619" y="6462491"/>
                </a:lnTo>
                <a:cubicBezTo>
                  <a:pt x="5200389" y="6463833"/>
                  <a:pt x="5199598" y="6465751"/>
                  <a:pt x="5198982" y="6468052"/>
                </a:cubicBezTo>
                <a:lnTo>
                  <a:pt x="5182114" y="6469466"/>
                </a:lnTo>
                <a:lnTo>
                  <a:pt x="5169006" y="6466134"/>
                </a:lnTo>
                <a:lnTo>
                  <a:pt x="5169005" y="6466134"/>
                </a:lnTo>
                <a:lnTo>
                  <a:pt x="5169004" y="6466134"/>
                </a:lnTo>
                <a:lnTo>
                  <a:pt x="5163707" y="6469721"/>
                </a:lnTo>
                <a:lnTo>
                  <a:pt x="5157940" y="6468651"/>
                </a:lnTo>
                <a:cubicBezTo>
                  <a:pt x="5153885" y="6467141"/>
                  <a:pt x="5149357" y="6464792"/>
                  <a:pt x="5144039" y="6466134"/>
                </a:cubicBezTo>
                <a:cubicBezTo>
                  <a:pt x="5147116" y="6459423"/>
                  <a:pt x="5135424" y="6461340"/>
                  <a:pt x="5134105" y="6455012"/>
                </a:cubicBezTo>
                <a:lnTo>
                  <a:pt x="5134104" y="6455012"/>
                </a:lnTo>
                <a:cubicBezTo>
                  <a:pt x="5129972" y="6454628"/>
                  <a:pt x="5129621" y="6464984"/>
                  <a:pt x="5126544" y="6460573"/>
                </a:cubicBezTo>
                <a:cubicBezTo>
                  <a:pt x="5127335" y="6473613"/>
                  <a:pt x="5131467" y="6501227"/>
                  <a:pt x="5130323" y="6517911"/>
                </a:cubicBezTo>
                <a:cubicBezTo>
                  <a:pt x="5128654" y="6543032"/>
                  <a:pt x="5133137" y="6569112"/>
                  <a:pt x="5131729" y="6588480"/>
                </a:cubicBezTo>
                <a:cubicBezTo>
                  <a:pt x="5131268" y="6595096"/>
                  <a:pt x="5130115" y="6608292"/>
                  <a:pt x="5124819" y="6612211"/>
                </a:cubicBezTo>
                <a:lnTo>
                  <a:pt x="5118017" y="6612451"/>
                </a:lnTo>
                <a:lnTo>
                  <a:pt x="5115468" y="6595767"/>
                </a:lnTo>
                <a:cubicBezTo>
                  <a:pt x="5110457" y="6564126"/>
                  <a:pt x="5116699" y="6515801"/>
                  <a:pt x="5107908" y="6466134"/>
                </a:cubicBezTo>
                <a:cubicBezTo>
                  <a:pt x="5103336" y="6465559"/>
                  <a:pt x="5100963" y="6461532"/>
                  <a:pt x="5096567" y="6460573"/>
                </a:cubicBezTo>
                <a:lnTo>
                  <a:pt x="5096565" y="6460573"/>
                </a:lnTo>
                <a:cubicBezTo>
                  <a:pt x="5094193" y="6461340"/>
                  <a:pt x="5098851" y="6465751"/>
                  <a:pt x="5093049" y="6464217"/>
                </a:cubicBezTo>
                <a:cubicBezTo>
                  <a:pt x="5094720" y="6469203"/>
                  <a:pt x="5094808" y="6476490"/>
                  <a:pt x="5099204" y="6477257"/>
                </a:cubicBezTo>
                <a:cubicBezTo>
                  <a:pt x="5094808" y="6479941"/>
                  <a:pt x="5099116" y="6480133"/>
                  <a:pt x="5099204" y="6484736"/>
                </a:cubicBezTo>
                <a:cubicBezTo>
                  <a:pt x="5099204" y="6489913"/>
                  <a:pt x="5097709" y="6487804"/>
                  <a:pt x="5097973" y="6488379"/>
                </a:cubicBezTo>
                <a:cubicBezTo>
                  <a:pt x="5099204" y="6491256"/>
                  <a:pt x="5101929" y="6502378"/>
                  <a:pt x="5101752" y="6506789"/>
                </a:cubicBezTo>
                <a:cubicBezTo>
                  <a:pt x="5101841" y="6504487"/>
                  <a:pt x="5099555" y="6520596"/>
                  <a:pt x="5099204" y="6521746"/>
                </a:cubicBezTo>
                <a:cubicBezTo>
                  <a:pt x="5099116" y="6521938"/>
                  <a:pt x="5096654" y="6521554"/>
                  <a:pt x="5096565" y="6521746"/>
                </a:cubicBezTo>
                <a:cubicBezTo>
                  <a:pt x="5096039" y="6529992"/>
                  <a:pt x="5098851" y="6535361"/>
                  <a:pt x="5100346" y="6543991"/>
                </a:cubicBezTo>
                <a:cubicBezTo>
                  <a:pt x="5101577" y="6550703"/>
                  <a:pt x="5100874" y="6560483"/>
                  <a:pt x="5101752" y="6567962"/>
                </a:cubicBezTo>
                <a:cubicBezTo>
                  <a:pt x="5102720" y="6575057"/>
                  <a:pt x="5105181" y="6581385"/>
                  <a:pt x="5105533" y="6588480"/>
                </a:cubicBezTo>
                <a:cubicBezTo>
                  <a:pt x="5105797" y="6594233"/>
                  <a:pt x="5103335" y="6598644"/>
                  <a:pt x="5104127" y="6603055"/>
                </a:cubicBezTo>
                <a:cubicBezTo>
                  <a:pt x="5105181" y="6609191"/>
                  <a:pt x="5106016" y="6616813"/>
                  <a:pt x="5105873" y="6624652"/>
                </a:cubicBezTo>
                <a:lnTo>
                  <a:pt x="5101753" y="6647543"/>
                </a:lnTo>
                <a:lnTo>
                  <a:pt x="5094194" y="6641983"/>
                </a:lnTo>
                <a:cubicBezTo>
                  <a:pt x="5089095" y="6617629"/>
                  <a:pt x="5093402" y="6594233"/>
                  <a:pt x="5091644" y="6575249"/>
                </a:cubicBezTo>
                <a:cubicBezTo>
                  <a:pt x="5091556" y="6574673"/>
                  <a:pt x="5086457" y="6559524"/>
                  <a:pt x="5091644" y="6558757"/>
                </a:cubicBezTo>
                <a:cubicBezTo>
                  <a:pt x="5088567" y="6549360"/>
                  <a:pt x="5084260" y="6540731"/>
                  <a:pt x="5089271" y="6532868"/>
                </a:cubicBezTo>
                <a:cubicBezTo>
                  <a:pt x="5084963" y="6522130"/>
                  <a:pt x="5083205" y="6509090"/>
                  <a:pt x="5081710" y="6495858"/>
                </a:cubicBezTo>
                <a:cubicBezTo>
                  <a:pt x="5081447" y="6492981"/>
                  <a:pt x="5079161" y="6491064"/>
                  <a:pt x="5079161" y="6490297"/>
                </a:cubicBezTo>
                <a:cubicBezTo>
                  <a:pt x="5078194" y="6476298"/>
                  <a:pt x="5082677" y="6463258"/>
                  <a:pt x="5073007" y="6451368"/>
                </a:cubicBezTo>
                <a:lnTo>
                  <a:pt x="5073006" y="6451369"/>
                </a:lnTo>
                <a:lnTo>
                  <a:pt x="5073005" y="6451368"/>
                </a:lnTo>
                <a:lnTo>
                  <a:pt x="5071775" y="6453093"/>
                </a:lnTo>
                <a:lnTo>
                  <a:pt x="5061667" y="6440246"/>
                </a:lnTo>
                <a:lnTo>
                  <a:pt x="5061666" y="6440247"/>
                </a:lnTo>
                <a:lnTo>
                  <a:pt x="5061665" y="6440246"/>
                </a:lnTo>
                <a:cubicBezTo>
                  <a:pt x="5061534" y="6445615"/>
                  <a:pt x="5059951" y="6450697"/>
                  <a:pt x="5057336" y="6453741"/>
                </a:cubicBezTo>
                <a:lnTo>
                  <a:pt x="5046810" y="6455011"/>
                </a:lnTo>
                <a:lnTo>
                  <a:pt x="5045249" y="6445711"/>
                </a:lnTo>
                <a:cubicBezTo>
                  <a:pt x="5044216" y="6441732"/>
                  <a:pt x="5043074" y="6437178"/>
                  <a:pt x="5043030" y="6432959"/>
                </a:cubicBezTo>
                <a:cubicBezTo>
                  <a:pt x="5040304" y="6425672"/>
                  <a:pt x="5034239" y="6432767"/>
                  <a:pt x="5033096" y="6429124"/>
                </a:cubicBezTo>
                <a:lnTo>
                  <a:pt x="5033095" y="6429124"/>
                </a:lnTo>
                <a:lnTo>
                  <a:pt x="5028172" y="6443889"/>
                </a:lnTo>
                <a:lnTo>
                  <a:pt x="5018555" y="6439335"/>
                </a:lnTo>
                <a:lnTo>
                  <a:pt x="5018554" y="6439335"/>
                </a:lnTo>
                <a:cubicBezTo>
                  <a:pt x="5014958" y="6439179"/>
                  <a:pt x="5011040" y="6440150"/>
                  <a:pt x="5007007" y="6441540"/>
                </a:cubicBezTo>
                <a:lnTo>
                  <a:pt x="4983074" y="6449258"/>
                </a:lnTo>
                <a:lnTo>
                  <a:pt x="4980701" y="6445807"/>
                </a:lnTo>
                <a:lnTo>
                  <a:pt x="4980700" y="6445807"/>
                </a:lnTo>
                <a:cubicBezTo>
                  <a:pt x="4980172" y="6445424"/>
                  <a:pt x="4968743" y="6447533"/>
                  <a:pt x="4967601" y="6447725"/>
                </a:cubicBezTo>
                <a:lnTo>
                  <a:pt x="4950723" y="6449259"/>
                </a:lnTo>
                <a:lnTo>
                  <a:pt x="4938394" y="6436339"/>
                </a:lnTo>
                <a:cubicBezTo>
                  <a:pt x="4934218" y="6432863"/>
                  <a:pt x="4930812" y="6429124"/>
                  <a:pt x="4930680" y="6421837"/>
                </a:cubicBezTo>
                <a:cubicBezTo>
                  <a:pt x="4922680" y="6422987"/>
                  <a:pt x="4916175" y="6408797"/>
                  <a:pt x="4904482" y="6414166"/>
                </a:cubicBezTo>
                <a:cubicBezTo>
                  <a:pt x="4899384" y="6405537"/>
                  <a:pt x="4892087" y="6410714"/>
                  <a:pt x="4888219" y="6401318"/>
                </a:cubicBezTo>
                <a:cubicBezTo>
                  <a:pt x="4870637" y="6396907"/>
                  <a:pt x="4860879" y="6396524"/>
                  <a:pt x="4848395" y="6393839"/>
                </a:cubicBezTo>
                <a:cubicBezTo>
                  <a:pt x="4845055" y="6387894"/>
                  <a:pt x="4841450" y="6392113"/>
                  <a:pt x="4837231" y="6384634"/>
                </a:cubicBezTo>
                <a:lnTo>
                  <a:pt x="4837230" y="6384634"/>
                </a:lnTo>
                <a:lnTo>
                  <a:pt x="4837229" y="6384634"/>
                </a:lnTo>
                <a:cubicBezTo>
                  <a:pt x="4830548" y="6387127"/>
                  <a:pt x="4823692" y="6381566"/>
                  <a:pt x="4822197" y="6388470"/>
                </a:cubicBezTo>
                <a:lnTo>
                  <a:pt x="4819824" y="6388470"/>
                </a:lnTo>
                <a:lnTo>
                  <a:pt x="4819824" y="6384634"/>
                </a:lnTo>
                <a:lnTo>
                  <a:pt x="4819823" y="6384635"/>
                </a:lnTo>
                <a:lnTo>
                  <a:pt x="4819823" y="6384634"/>
                </a:lnTo>
                <a:lnTo>
                  <a:pt x="4808483" y="6391920"/>
                </a:lnTo>
                <a:lnTo>
                  <a:pt x="4795143" y="6385521"/>
                </a:lnTo>
                <a:lnTo>
                  <a:pt x="4795142" y="6385521"/>
                </a:lnTo>
                <a:lnTo>
                  <a:pt x="4781143" y="6388469"/>
                </a:lnTo>
                <a:lnTo>
                  <a:pt x="4774133" y="6383484"/>
                </a:lnTo>
                <a:cubicBezTo>
                  <a:pt x="4771495" y="6382141"/>
                  <a:pt x="4769495" y="6380607"/>
                  <a:pt x="4770946" y="6377347"/>
                </a:cubicBezTo>
                <a:cubicBezTo>
                  <a:pt x="4768221" y="6379265"/>
                  <a:pt x="4766748" y="6377635"/>
                  <a:pt x="4765133" y="6376077"/>
                </a:cubicBezTo>
                <a:lnTo>
                  <a:pt x="4765132" y="6376076"/>
                </a:lnTo>
                <a:lnTo>
                  <a:pt x="4760304" y="6375469"/>
                </a:lnTo>
                <a:lnTo>
                  <a:pt x="4758463" y="6375238"/>
                </a:lnTo>
                <a:cubicBezTo>
                  <a:pt x="4757847" y="6372457"/>
                  <a:pt x="4755803" y="6369389"/>
                  <a:pt x="4753375" y="6367639"/>
                </a:cubicBezTo>
                <a:lnTo>
                  <a:pt x="4753374" y="6367639"/>
                </a:lnTo>
                <a:lnTo>
                  <a:pt x="4745980" y="6367951"/>
                </a:lnTo>
                <a:lnTo>
                  <a:pt x="4744749" y="6360664"/>
                </a:lnTo>
                <a:lnTo>
                  <a:pt x="4744748" y="6360665"/>
                </a:lnTo>
                <a:lnTo>
                  <a:pt x="4744747" y="6360664"/>
                </a:lnTo>
                <a:cubicBezTo>
                  <a:pt x="4743824" y="6361718"/>
                  <a:pt x="4742440" y="6362102"/>
                  <a:pt x="4741363" y="6362941"/>
                </a:cubicBezTo>
                <a:lnTo>
                  <a:pt x="4739825" y="6367950"/>
                </a:lnTo>
                <a:lnTo>
                  <a:pt x="4719782" y="6360664"/>
                </a:lnTo>
                <a:cubicBezTo>
                  <a:pt x="4720046" y="6361047"/>
                  <a:pt x="4720222" y="6356061"/>
                  <a:pt x="4719782" y="6354911"/>
                </a:cubicBezTo>
                <a:cubicBezTo>
                  <a:pt x="4719167" y="6353185"/>
                  <a:pt x="4715826" y="6344939"/>
                  <a:pt x="4713628" y="6340145"/>
                </a:cubicBezTo>
                <a:cubicBezTo>
                  <a:pt x="4708442" y="6329022"/>
                  <a:pt x="4709145" y="6330940"/>
                  <a:pt x="4708705" y="6314256"/>
                </a:cubicBezTo>
                <a:lnTo>
                  <a:pt x="4708704" y="6314258"/>
                </a:lnTo>
                <a:lnTo>
                  <a:pt x="4708703" y="6314256"/>
                </a:lnTo>
                <a:lnTo>
                  <a:pt x="4707475" y="6315981"/>
                </a:lnTo>
                <a:lnTo>
                  <a:pt x="4703694" y="6286451"/>
                </a:lnTo>
                <a:cubicBezTo>
                  <a:pt x="4703167" y="6284149"/>
                  <a:pt x="4700178" y="6283574"/>
                  <a:pt x="4699914" y="6282615"/>
                </a:cubicBezTo>
                <a:cubicBezTo>
                  <a:pt x="4698772" y="6277821"/>
                  <a:pt x="4699739" y="6271493"/>
                  <a:pt x="4697365" y="6264206"/>
                </a:cubicBezTo>
                <a:cubicBezTo>
                  <a:pt x="4695695" y="6259412"/>
                  <a:pt x="4693761" y="6258645"/>
                  <a:pt x="4693585" y="6253083"/>
                </a:cubicBezTo>
                <a:cubicBezTo>
                  <a:pt x="4693409" y="6246755"/>
                  <a:pt x="4693321" y="6235633"/>
                  <a:pt x="4691211" y="6229113"/>
                </a:cubicBezTo>
                <a:cubicBezTo>
                  <a:pt x="4687607" y="6217799"/>
                  <a:pt x="4683123" y="6217415"/>
                  <a:pt x="4683651" y="6206868"/>
                </a:cubicBezTo>
                <a:lnTo>
                  <a:pt x="4685673" y="6205909"/>
                </a:lnTo>
                <a:lnTo>
                  <a:pt x="4683117" y="6205480"/>
                </a:lnTo>
                <a:lnTo>
                  <a:pt x="4682244" y="6205334"/>
                </a:lnTo>
                <a:lnTo>
                  <a:pt x="4681893" y="6202075"/>
                </a:lnTo>
                <a:lnTo>
                  <a:pt x="4683826" y="6204183"/>
                </a:lnTo>
                <a:lnTo>
                  <a:pt x="4683826" y="6204182"/>
                </a:lnTo>
                <a:lnTo>
                  <a:pt x="4683827" y="6204183"/>
                </a:lnTo>
                <a:cubicBezTo>
                  <a:pt x="4684266" y="6203416"/>
                  <a:pt x="4685497" y="6203416"/>
                  <a:pt x="4686288" y="6203033"/>
                </a:cubicBezTo>
                <a:cubicBezTo>
                  <a:pt x="4686288" y="6199965"/>
                  <a:pt x="4685233" y="6198239"/>
                  <a:pt x="4683651" y="6197472"/>
                </a:cubicBezTo>
                <a:lnTo>
                  <a:pt x="4684266" y="6194787"/>
                </a:lnTo>
                <a:lnTo>
                  <a:pt x="4684265" y="6194788"/>
                </a:lnTo>
                <a:lnTo>
                  <a:pt x="4684265" y="6194787"/>
                </a:lnTo>
                <a:lnTo>
                  <a:pt x="4682507" y="6195746"/>
                </a:lnTo>
                <a:cubicBezTo>
                  <a:pt x="4681628" y="6195746"/>
                  <a:pt x="4680749" y="6195746"/>
                  <a:pt x="4679870" y="6195746"/>
                </a:cubicBezTo>
                <a:lnTo>
                  <a:pt x="4678727" y="6195746"/>
                </a:lnTo>
                <a:lnTo>
                  <a:pt x="4678727" y="6197469"/>
                </a:lnTo>
                <a:lnTo>
                  <a:pt x="4675124" y="6187116"/>
                </a:lnTo>
                <a:cubicBezTo>
                  <a:pt x="4674332" y="6186541"/>
                  <a:pt x="4673805" y="6186158"/>
                  <a:pt x="4673365" y="6185966"/>
                </a:cubicBezTo>
                <a:lnTo>
                  <a:pt x="4672926" y="6185774"/>
                </a:lnTo>
                <a:lnTo>
                  <a:pt x="4672750" y="6185199"/>
                </a:lnTo>
                <a:cubicBezTo>
                  <a:pt x="4672310" y="6183281"/>
                  <a:pt x="4672310" y="6180596"/>
                  <a:pt x="4672750" y="6178103"/>
                </a:cubicBezTo>
                <a:lnTo>
                  <a:pt x="4672750" y="6177912"/>
                </a:lnTo>
                <a:lnTo>
                  <a:pt x="4672926" y="6177528"/>
                </a:lnTo>
                <a:cubicBezTo>
                  <a:pt x="4673189" y="6177336"/>
                  <a:pt x="4673541" y="6176953"/>
                  <a:pt x="4673717" y="6176761"/>
                </a:cubicBezTo>
                <a:cubicBezTo>
                  <a:pt x="4674508" y="6169090"/>
                  <a:pt x="4670288" y="6179829"/>
                  <a:pt x="4671168" y="6171583"/>
                </a:cubicBezTo>
                <a:lnTo>
                  <a:pt x="4673189" y="6170816"/>
                </a:lnTo>
                <a:lnTo>
                  <a:pt x="4671168" y="6169666"/>
                </a:lnTo>
                <a:cubicBezTo>
                  <a:pt x="4670244" y="6166406"/>
                  <a:pt x="4670706" y="6164488"/>
                  <a:pt x="4670695" y="6163649"/>
                </a:cubicBezTo>
                <a:lnTo>
                  <a:pt x="4670694" y="6163649"/>
                </a:lnTo>
                <a:lnTo>
                  <a:pt x="4667387" y="6164105"/>
                </a:lnTo>
                <a:lnTo>
                  <a:pt x="4666215" y="6160507"/>
                </a:lnTo>
                <a:lnTo>
                  <a:pt x="4666245" y="6160461"/>
                </a:lnTo>
                <a:cubicBezTo>
                  <a:pt x="4666948" y="6160269"/>
                  <a:pt x="4667651" y="6160269"/>
                  <a:pt x="4667387" y="6158543"/>
                </a:cubicBezTo>
                <a:cubicBezTo>
                  <a:pt x="4666420" y="6158160"/>
                  <a:pt x="4665102" y="6158735"/>
                  <a:pt x="4665014" y="6156817"/>
                </a:cubicBezTo>
                <a:lnTo>
                  <a:pt x="4665014" y="6156818"/>
                </a:lnTo>
                <a:lnTo>
                  <a:pt x="4665013" y="6156817"/>
                </a:lnTo>
                <a:lnTo>
                  <a:pt x="4666214" y="6160507"/>
                </a:lnTo>
                <a:lnTo>
                  <a:pt x="4665014" y="6162377"/>
                </a:lnTo>
                <a:lnTo>
                  <a:pt x="4664651" y="6154684"/>
                </a:lnTo>
                <a:cubicBezTo>
                  <a:pt x="4664156" y="6152934"/>
                  <a:pt x="4662728" y="6150968"/>
                  <a:pt x="4658684" y="6145695"/>
                </a:cubicBezTo>
                <a:cubicBezTo>
                  <a:pt x="4658860" y="6143586"/>
                  <a:pt x="4660091" y="6144736"/>
                  <a:pt x="4660091" y="6145695"/>
                </a:cubicBezTo>
                <a:lnTo>
                  <a:pt x="4660154" y="6145523"/>
                </a:lnTo>
                <a:lnTo>
                  <a:pt x="4660153" y="6145523"/>
                </a:lnTo>
                <a:lnTo>
                  <a:pt x="4657200" y="6145866"/>
                </a:lnTo>
                <a:lnTo>
                  <a:pt x="4641209" y="6150504"/>
                </a:lnTo>
                <a:lnTo>
                  <a:pt x="4623351" y="6127784"/>
                </a:lnTo>
                <a:lnTo>
                  <a:pt x="4650709" y="6104345"/>
                </a:lnTo>
                <a:lnTo>
                  <a:pt x="4648750" y="6099288"/>
                </a:lnTo>
                <a:cubicBezTo>
                  <a:pt x="4652882" y="6096412"/>
                  <a:pt x="4649454" y="6093727"/>
                  <a:pt x="4649893" y="6086440"/>
                </a:cubicBezTo>
                <a:lnTo>
                  <a:pt x="4649892" y="6086440"/>
                </a:lnTo>
                <a:lnTo>
                  <a:pt x="4647520" y="6088165"/>
                </a:lnTo>
                <a:lnTo>
                  <a:pt x="4646168" y="6080519"/>
                </a:lnTo>
                <a:cubicBezTo>
                  <a:pt x="4645564" y="6078817"/>
                  <a:pt x="4645410" y="6077235"/>
                  <a:pt x="4647520" y="6073592"/>
                </a:cubicBezTo>
                <a:cubicBezTo>
                  <a:pt x="4643827" y="6070907"/>
                  <a:pt x="4648135" y="6065537"/>
                  <a:pt x="4642597" y="6064195"/>
                </a:cubicBezTo>
                <a:cubicBezTo>
                  <a:pt x="4647432" y="6054032"/>
                  <a:pt x="4636882" y="6027760"/>
                  <a:pt x="4641190" y="6008583"/>
                </a:cubicBezTo>
                <a:cubicBezTo>
                  <a:pt x="4638025" y="6007049"/>
                  <a:pt x="4640575" y="5997269"/>
                  <a:pt x="4636267" y="5997461"/>
                </a:cubicBezTo>
                <a:cubicBezTo>
                  <a:pt x="4636970" y="5993626"/>
                  <a:pt x="4638201" y="5993626"/>
                  <a:pt x="4640047" y="5995735"/>
                </a:cubicBezTo>
                <a:cubicBezTo>
                  <a:pt x="4637322" y="5992859"/>
                  <a:pt x="4639608" y="5982887"/>
                  <a:pt x="4633893" y="5984613"/>
                </a:cubicBezTo>
                <a:cubicBezTo>
                  <a:pt x="4635652" y="5981353"/>
                  <a:pt x="4634948" y="5980394"/>
                  <a:pt x="4631256" y="5980777"/>
                </a:cubicBezTo>
                <a:cubicBezTo>
                  <a:pt x="4638641" y="5974833"/>
                  <a:pt x="4629674" y="5964477"/>
                  <a:pt x="4633893" y="5952971"/>
                </a:cubicBezTo>
                <a:lnTo>
                  <a:pt x="4633892" y="5952971"/>
                </a:lnTo>
                <a:lnTo>
                  <a:pt x="4632487" y="5952971"/>
                </a:lnTo>
                <a:lnTo>
                  <a:pt x="4631256" y="5941850"/>
                </a:lnTo>
                <a:lnTo>
                  <a:pt x="4633277" y="5943767"/>
                </a:lnTo>
                <a:lnTo>
                  <a:pt x="4633276" y="5943765"/>
                </a:lnTo>
                <a:lnTo>
                  <a:pt x="4633278" y="5943767"/>
                </a:lnTo>
                <a:cubicBezTo>
                  <a:pt x="4632839" y="5943191"/>
                  <a:pt x="4632663" y="5941274"/>
                  <a:pt x="4632487" y="5939931"/>
                </a:cubicBezTo>
                <a:cubicBezTo>
                  <a:pt x="4632223" y="5937822"/>
                  <a:pt x="4632223" y="5937822"/>
                  <a:pt x="4632311" y="5938589"/>
                </a:cubicBezTo>
                <a:cubicBezTo>
                  <a:pt x="4631168" y="5933028"/>
                  <a:pt x="4628003" y="5927083"/>
                  <a:pt x="4627476" y="5921522"/>
                </a:cubicBezTo>
                <a:cubicBezTo>
                  <a:pt x="4627300" y="5918454"/>
                  <a:pt x="4630817" y="5910975"/>
                  <a:pt x="4626333" y="5910400"/>
                </a:cubicBezTo>
                <a:cubicBezTo>
                  <a:pt x="4625894" y="5907140"/>
                  <a:pt x="4627212" y="5906948"/>
                  <a:pt x="4628707" y="5906756"/>
                </a:cubicBezTo>
                <a:cubicBezTo>
                  <a:pt x="4626948" y="5896209"/>
                  <a:pt x="4619124" y="5879717"/>
                  <a:pt x="4623784" y="5871471"/>
                </a:cubicBezTo>
                <a:cubicBezTo>
                  <a:pt x="4618685" y="5868978"/>
                  <a:pt x="4623696" y="5860924"/>
                  <a:pt x="4617630" y="5862075"/>
                </a:cubicBezTo>
                <a:cubicBezTo>
                  <a:pt x="4623168" y="5853445"/>
                  <a:pt x="4617806" y="5832735"/>
                  <a:pt x="4626333" y="5823338"/>
                </a:cubicBezTo>
                <a:cubicBezTo>
                  <a:pt x="4623696" y="5816435"/>
                  <a:pt x="4622905" y="5801285"/>
                  <a:pt x="4626333" y="5791889"/>
                </a:cubicBezTo>
                <a:cubicBezTo>
                  <a:pt x="4623827" y="5791601"/>
                  <a:pt x="4623168" y="5790690"/>
                  <a:pt x="4622992" y="5788917"/>
                </a:cubicBezTo>
                <a:lnTo>
                  <a:pt x="4622553" y="5780767"/>
                </a:lnTo>
                <a:lnTo>
                  <a:pt x="4624309" y="5781534"/>
                </a:lnTo>
                <a:lnTo>
                  <a:pt x="4624309" y="5781533"/>
                </a:lnTo>
                <a:lnTo>
                  <a:pt x="4624311" y="5781534"/>
                </a:lnTo>
                <a:lnTo>
                  <a:pt x="4623784" y="5778849"/>
                </a:lnTo>
                <a:cubicBezTo>
                  <a:pt x="4621146" y="5773096"/>
                  <a:pt x="4623344" y="5770987"/>
                  <a:pt x="4621322" y="5766001"/>
                </a:cubicBezTo>
                <a:lnTo>
                  <a:pt x="4621322" y="5764083"/>
                </a:lnTo>
                <a:lnTo>
                  <a:pt x="4621321" y="5764083"/>
                </a:lnTo>
                <a:lnTo>
                  <a:pt x="4620004" y="5764083"/>
                </a:lnTo>
                <a:lnTo>
                  <a:pt x="4621432" y="5758330"/>
                </a:lnTo>
                <a:cubicBezTo>
                  <a:pt x="4621564" y="5755933"/>
                  <a:pt x="4621014" y="5753919"/>
                  <a:pt x="4618773" y="5754878"/>
                </a:cubicBezTo>
                <a:cubicBezTo>
                  <a:pt x="4620179" y="5746632"/>
                  <a:pt x="4618509" y="5733592"/>
                  <a:pt x="4613850" y="5732634"/>
                </a:cubicBezTo>
                <a:cubicBezTo>
                  <a:pt x="4612443" y="5722278"/>
                  <a:pt x="4613322" y="5717101"/>
                  <a:pt x="4612619" y="5708663"/>
                </a:cubicBezTo>
                <a:lnTo>
                  <a:pt x="4612618" y="5708664"/>
                </a:lnTo>
                <a:lnTo>
                  <a:pt x="4612618" y="5708663"/>
                </a:lnTo>
                <a:lnTo>
                  <a:pt x="4610070" y="5710388"/>
                </a:lnTo>
                <a:lnTo>
                  <a:pt x="4611135" y="5698979"/>
                </a:lnTo>
                <a:cubicBezTo>
                  <a:pt x="4611476" y="5694376"/>
                  <a:pt x="4611652" y="5689870"/>
                  <a:pt x="4611212" y="5688144"/>
                </a:cubicBezTo>
                <a:cubicBezTo>
                  <a:pt x="4610158" y="5685459"/>
                  <a:pt x="4608224" y="5684117"/>
                  <a:pt x="4605059" y="5684309"/>
                </a:cubicBezTo>
                <a:cubicBezTo>
                  <a:pt x="4608487" y="5680665"/>
                  <a:pt x="4607432" y="5680521"/>
                  <a:pt x="4606048" y="5680234"/>
                </a:cubicBezTo>
                <a:lnTo>
                  <a:pt x="4605461" y="5677305"/>
                </a:lnTo>
                <a:lnTo>
                  <a:pt x="4605460" y="5677306"/>
                </a:lnTo>
                <a:lnTo>
                  <a:pt x="4605459" y="5677305"/>
                </a:lnTo>
                <a:lnTo>
                  <a:pt x="4594650" y="5686225"/>
                </a:lnTo>
                <a:lnTo>
                  <a:pt x="4576270" y="5690786"/>
                </a:lnTo>
                <a:lnTo>
                  <a:pt x="4578761" y="5673018"/>
                </a:lnTo>
                <a:cubicBezTo>
                  <a:pt x="4581090" y="5667297"/>
                  <a:pt x="4584692" y="5661747"/>
                  <a:pt x="4588893" y="5656280"/>
                </a:cubicBezTo>
                <a:lnTo>
                  <a:pt x="4589482" y="5655570"/>
                </a:lnTo>
                <a:lnTo>
                  <a:pt x="4587652" y="5649216"/>
                </a:lnTo>
                <a:lnTo>
                  <a:pt x="4589553" y="5647849"/>
                </a:lnTo>
                <a:lnTo>
                  <a:pt x="4592574" y="5649216"/>
                </a:lnTo>
                <a:lnTo>
                  <a:pt x="4592573" y="5649215"/>
                </a:lnTo>
                <a:lnTo>
                  <a:pt x="4592575" y="5649216"/>
                </a:lnTo>
                <a:cubicBezTo>
                  <a:pt x="4592488" y="5644422"/>
                  <a:pt x="4588004" y="5646339"/>
                  <a:pt x="4586422" y="5643655"/>
                </a:cubicBezTo>
                <a:cubicBezTo>
                  <a:pt x="4586598" y="5629848"/>
                  <a:pt x="4588180" y="5625053"/>
                  <a:pt x="4585015" y="5615849"/>
                </a:cubicBezTo>
                <a:cubicBezTo>
                  <a:pt x="4587213" y="5618629"/>
                  <a:pt x="4587762" y="5616616"/>
                  <a:pt x="4587663" y="5613524"/>
                </a:cubicBezTo>
                <a:lnTo>
                  <a:pt x="4586746" y="5607021"/>
                </a:lnTo>
                <a:lnTo>
                  <a:pt x="4586745" y="5607022"/>
                </a:lnTo>
                <a:lnTo>
                  <a:pt x="4586745" y="5607021"/>
                </a:lnTo>
                <a:lnTo>
                  <a:pt x="4585036" y="5609750"/>
                </a:lnTo>
                <a:cubicBezTo>
                  <a:pt x="4584062" y="5641937"/>
                  <a:pt x="4568800" y="5620353"/>
                  <a:pt x="4550618" y="5636257"/>
                </a:cubicBezTo>
                <a:cubicBezTo>
                  <a:pt x="4537306" y="5648375"/>
                  <a:pt x="4514901" y="5698361"/>
                  <a:pt x="4488601" y="5701769"/>
                </a:cubicBezTo>
                <a:lnTo>
                  <a:pt x="4484403" y="5700996"/>
                </a:lnTo>
                <a:lnTo>
                  <a:pt x="4475492" y="5699355"/>
                </a:lnTo>
                <a:cubicBezTo>
                  <a:pt x="4470986" y="5697035"/>
                  <a:pt x="4466360" y="5693059"/>
                  <a:pt x="4461652" y="5687000"/>
                </a:cubicBezTo>
                <a:lnTo>
                  <a:pt x="4472610" y="5682030"/>
                </a:lnTo>
                <a:lnTo>
                  <a:pt x="4482107" y="5689272"/>
                </a:lnTo>
                <a:lnTo>
                  <a:pt x="4482107" y="5689271"/>
                </a:lnTo>
                <a:lnTo>
                  <a:pt x="4482108" y="5689272"/>
                </a:lnTo>
                <a:cubicBezTo>
                  <a:pt x="4498992" y="5683592"/>
                  <a:pt x="4472367" y="5664658"/>
                  <a:pt x="4475939" y="5657842"/>
                </a:cubicBezTo>
                <a:cubicBezTo>
                  <a:pt x="4488602" y="5632565"/>
                  <a:pt x="4544733" y="5586839"/>
                  <a:pt x="4582967" y="5564598"/>
                </a:cubicBezTo>
                <a:lnTo>
                  <a:pt x="4584501" y="5563944"/>
                </a:lnTo>
                <a:lnTo>
                  <a:pt x="4584971" y="5558271"/>
                </a:lnTo>
                <a:cubicBezTo>
                  <a:pt x="4584663" y="5554436"/>
                  <a:pt x="4584619" y="5551319"/>
                  <a:pt x="4587652" y="5549306"/>
                </a:cubicBezTo>
                <a:cubicBezTo>
                  <a:pt x="4587125" y="5547580"/>
                  <a:pt x="4586422" y="5545854"/>
                  <a:pt x="4585015" y="5545471"/>
                </a:cubicBezTo>
                <a:lnTo>
                  <a:pt x="4586508" y="5544848"/>
                </a:lnTo>
                <a:lnTo>
                  <a:pt x="4588794" y="5547389"/>
                </a:lnTo>
                <a:lnTo>
                  <a:pt x="4588793" y="5547387"/>
                </a:lnTo>
                <a:lnTo>
                  <a:pt x="4588795" y="5547389"/>
                </a:lnTo>
                <a:cubicBezTo>
                  <a:pt x="4589762" y="5541827"/>
                  <a:pt x="4585718" y="5543553"/>
                  <a:pt x="4586422" y="5538376"/>
                </a:cubicBezTo>
                <a:cubicBezTo>
                  <a:pt x="4586246" y="5538184"/>
                  <a:pt x="4585806" y="5537992"/>
                  <a:pt x="4585630" y="5537800"/>
                </a:cubicBezTo>
                <a:lnTo>
                  <a:pt x="4585455" y="5537417"/>
                </a:lnTo>
                <a:lnTo>
                  <a:pt x="4585455" y="5536650"/>
                </a:lnTo>
                <a:cubicBezTo>
                  <a:pt x="4585543" y="5533965"/>
                  <a:pt x="4586334" y="5532239"/>
                  <a:pt x="4587652" y="5530513"/>
                </a:cubicBezTo>
                <a:cubicBezTo>
                  <a:pt x="4586949" y="5529171"/>
                  <a:pt x="4586422" y="5527829"/>
                  <a:pt x="4586422" y="5525144"/>
                </a:cubicBezTo>
                <a:cubicBezTo>
                  <a:pt x="4588532" y="5525911"/>
                  <a:pt x="4588707" y="5523610"/>
                  <a:pt x="4588795" y="5521500"/>
                </a:cubicBezTo>
                <a:lnTo>
                  <a:pt x="4589411" y="5518624"/>
                </a:lnTo>
                <a:lnTo>
                  <a:pt x="4589409" y="5518624"/>
                </a:lnTo>
                <a:lnTo>
                  <a:pt x="4587652" y="5519390"/>
                </a:lnTo>
                <a:lnTo>
                  <a:pt x="4587037" y="5516706"/>
                </a:lnTo>
                <a:lnTo>
                  <a:pt x="4587036" y="5516706"/>
                </a:lnTo>
                <a:lnTo>
                  <a:pt x="4587035" y="5516706"/>
                </a:lnTo>
                <a:cubicBezTo>
                  <a:pt x="4586333" y="5517090"/>
                  <a:pt x="4585542" y="5517282"/>
                  <a:pt x="4584838" y="5517282"/>
                </a:cubicBezTo>
                <a:lnTo>
                  <a:pt x="4582641" y="5518049"/>
                </a:lnTo>
                <a:lnTo>
                  <a:pt x="4581059" y="5517857"/>
                </a:lnTo>
                <a:cubicBezTo>
                  <a:pt x="4580707" y="5517090"/>
                  <a:pt x="4580795" y="5515939"/>
                  <a:pt x="4581235" y="5515556"/>
                </a:cubicBezTo>
                <a:cubicBezTo>
                  <a:pt x="4582378" y="5514213"/>
                  <a:pt x="4583609" y="5514022"/>
                  <a:pt x="4584663" y="5513830"/>
                </a:cubicBezTo>
                <a:lnTo>
                  <a:pt x="4586421" y="5513254"/>
                </a:lnTo>
                <a:lnTo>
                  <a:pt x="4587651" y="5513638"/>
                </a:lnTo>
                <a:lnTo>
                  <a:pt x="4587651" y="5513637"/>
                </a:lnTo>
                <a:lnTo>
                  <a:pt x="4587652" y="5513638"/>
                </a:lnTo>
                <a:cubicBezTo>
                  <a:pt x="4587872" y="5510953"/>
                  <a:pt x="4587015" y="5509323"/>
                  <a:pt x="4586059" y="5508988"/>
                </a:cubicBezTo>
                <a:lnTo>
                  <a:pt x="4586058" y="5508988"/>
                </a:lnTo>
                <a:lnTo>
                  <a:pt x="4586058" y="5508987"/>
                </a:lnTo>
                <a:lnTo>
                  <a:pt x="4583872" y="5512102"/>
                </a:lnTo>
                <a:lnTo>
                  <a:pt x="4585015" y="5489859"/>
                </a:lnTo>
                <a:lnTo>
                  <a:pt x="4587037" y="5488900"/>
                </a:lnTo>
                <a:lnTo>
                  <a:pt x="4585015" y="5488133"/>
                </a:lnTo>
                <a:cubicBezTo>
                  <a:pt x="4585103" y="5486407"/>
                  <a:pt x="4586685" y="5486599"/>
                  <a:pt x="4587652" y="5486216"/>
                </a:cubicBezTo>
                <a:cubicBezTo>
                  <a:pt x="4586026" y="5483339"/>
                  <a:pt x="4586114" y="5480079"/>
                  <a:pt x="4586564" y="5476628"/>
                </a:cubicBezTo>
                <a:lnTo>
                  <a:pt x="4587652" y="5465890"/>
                </a:lnTo>
                <a:lnTo>
                  <a:pt x="4588981" y="5467254"/>
                </a:lnTo>
                <a:cubicBezTo>
                  <a:pt x="4589140" y="5468297"/>
                  <a:pt x="4589346" y="5469298"/>
                  <a:pt x="4589716" y="5469582"/>
                </a:cubicBezTo>
                <a:lnTo>
                  <a:pt x="4589717" y="5469581"/>
                </a:lnTo>
                <a:lnTo>
                  <a:pt x="4589717" y="5469582"/>
                </a:lnTo>
                <a:cubicBezTo>
                  <a:pt x="4590086" y="5469867"/>
                  <a:pt x="4590619" y="5469435"/>
                  <a:pt x="4591433" y="5467614"/>
                </a:cubicBezTo>
                <a:cubicBezTo>
                  <a:pt x="4591696" y="5464738"/>
                  <a:pt x="4590114" y="5464546"/>
                  <a:pt x="4590026" y="5462053"/>
                </a:cubicBezTo>
                <a:lnTo>
                  <a:pt x="4590025" y="5462053"/>
                </a:lnTo>
                <a:lnTo>
                  <a:pt x="4586422" y="5463970"/>
                </a:lnTo>
                <a:lnTo>
                  <a:pt x="4586586" y="5451098"/>
                </a:lnTo>
                <a:cubicBezTo>
                  <a:pt x="4586553" y="5446952"/>
                  <a:pt x="4586861" y="5443069"/>
                  <a:pt x="4588795" y="5439809"/>
                </a:cubicBezTo>
                <a:cubicBezTo>
                  <a:pt x="4583872" y="5435398"/>
                  <a:pt x="4586949" y="5430412"/>
                  <a:pt x="4585015" y="5421399"/>
                </a:cubicBezTo>
                <a:cubicBezTo>
                  <a:pt x="4586334" y="5419673"/>
                  <a:pt x="4587565" y="5417756"/>
                  <a:pt x="4588795" y="5415838"/>
                </a:cubicBezTo>
                <a:cubicBezTo>
                  <a:pt x="4584488" y="5418139"/>
                  <a:pt x="4590641" y="5406058"/>
                  <a:pt x="4583872" y="5404716"/>
                </a:cubicBezTo>
                <a:cubicBezTo>
                  <a:pt x="4587037" y="5399730"/>
                  <a:pt x="4583960" y="5393785"/>
                  <a:pt x="4582642" y="5389950"/>
                </a:cubicBezTo>
                <a:lnTo>
                  <a:pt x="4586421" y="5384388"/>
                </a:lnTo>
                <a:lnTo>
                  <a:pt x="4588179" y="5385347"/>
                </a:lnTo>
                <a:lnTo>
                  <a:pt x="4588178" y="5385346"/>
                </a:lnTo>
                <a:lnTo>
                  <a:pt x="4588180" y="5385347"/>
                </a:lnTo>
                <a:lnTo>
                  <a:pt x="4587652" y="5382471"/>
                </a:lnTo>
                <a:cubicBezTo>
                  <a:pt x="4587301" y="5379594"/>
                  <a:pt x="4588795" y="5379403"/>
                  <a:pt x="4588795" y="5376910"/>
                </a:cubicBezTo>
                <a:lnTo>
                  <a:pt x="4587768" y="5374460"/>
                </a:lnTo>
                <a:lnTo>
                  <a:pt x="4587767" y="5374460"/>
                </a:lnTo>
                <a:lnTo>
                  <a:pt x="4568800" y="5385950"/>
                </a:lnTo>
                <a:cubicBezTo>
                  <a:pt x="4532029" y="5414351"/>
                  <a:pt x="4505485" y="5462774"/>
                  <a:pt x="4465608" y="5486649"/>
                </a:cubicBezTo>
                <a:lnTo>
                  <a:pt x="4420415" y="5500689"/>
                </a:lnTo>
                <a:lnTo>
                  <a:pt x="4414093" y="5482667"/>
                </a:lnTo>
                <a:cubicBezTo>
                  <a:pt x="4418933" y="5471484"/>
                  <a:pt x="4451992" y="5477022"/>
                  <a:pt x="4465873" y="5465094"/>
                </a:cubicBezTo>
                <a:cubicBezTo>
                  <a:pt x="4464574" y="5466608"/>
                  <a:pt x="4461977" y="5450704"/>
                  <a:pt x="4468795" y="5444645"/>
                </a:cubicBezTo>
                <a:cubicBezTo>
                  <a:pt x="4496070" y="5421546"/>
                  <a:pt x="4538281" y="5384814"/>
                  <a:pt x="4583089" y="5356791"/>
                </a:cubicBezTo>
                <a:lnTo>
                  <a:pt x="4587488" y="5353280"/>
                </a:lnTo>
                <a:lnTo>
                  <a:pt x="4586652" y="5345220"/>
                </a:lnTo>
                <a:lnTo>
                  <a:pt x="4583872" y="5338173"/>
                </a:lnTo>
                <a:lnTo>
                  <a:pt x="4587211" y="5339539"/>
                </a:lnTo>
                <a:lnTo>
                  <a:pt x="4587212" y="5339539"/>
                </a:lnTo>
                <a:cubicBezTo>
                  <a:pt x="4588070" y="5339947"/>
                  <a:pt x="4588839" y="5339899"/>
                  <a:pt x="4590026" y="5338173"/>
                </a:cubicBezTo>
                <a:lnTo>
                  <a:pt x="4590026" y="5336064"/>
                </a:lnTo>
                <a:lnTo>
                  <a:pt x="4590377" y="5336255"/>
                </a:lnTo>
                <a:lnTo>
                  <a:pt x="4590377" y="5336254"/>
                </a:lnTo>
                <a:lnTo>
                  <a:pt x="4590378" y="5336255"/>
                </a:lnTo>
                <a:cubicBezTo>
                  <a:pt x="4588707" y="5333187"/>
                  <a:pt x="4590026" y="5330503"/>
                  <a:pt x="4590378" y="5329544"/>
                </a:cubicBezTo>
                <a:lnTo>
                  <a:pt x="4590641" y="5329160"/>
                </a:lnTo>
                <a:lnTo>
                  <a:pt x="4590992" y="5329160"/>
                </a:lnTo>
                <a:lnTo>
                  <a:pt x="4593981" y="5331653"/>
                </a:lnTo>
                <a:lnTo>
                  <a:pt x="4593980" y="5331651"/>
                </a:lnTo>
                <a:lnTo>
                  <a:pt x="4593982" y="5331653"/>
                </a:lnTo>
                <a:lnTo>
                  <a:pt x="4593806" y="5330503"/>
                </a:lnTo>
                <a:cubicBezTo>
                  <a:pt x="4593455" y="5324941"/>
                  <a:pt x="4588971" y="5325325"/>
                  <a:pt x="4588795" y="5319380"/>
                </a:cubicBezTo>
                <a:lnTo>
                  <a:pt x="4588794" y="5319380"/>
                </a:lnTo>
                <a:lnTo>
                  <a:pt x="4586421" y="5321489"/>
                </a:lnTo>
                <a:lnTo>
                  <a:pt x="4585553" y="5318709"/>
                </a:lnTo>
                <a:cubicBezTo>
                  <a:pt x="4586399" y="5317798"/>
                  <a:pt x="4587740" y="5316887"/>
                  <a:pt x="4587652" y="5315928"/>
                </a:cubicBezTo>
                <a:lnTo>
                  <a:pt x="4588180" y="5313052"/>
                </a:lnTo>
                <a:lnTo>
                  <a:pt x="4588179" y="5313052"/>
                </a:lnTo>
                <a:lnTo>
                  <a:pt x="4586422" y="5313818"/>
                </a:lnTo>
                <a:lnTo>
                  <a:pt x="4587652" y="5310367"/>
                </a:lnTo>
                <a:cubicBezTo>
                  <a:pt x="4587388" y="5308929"/>
                  <a:pt x="4586971" y="5309072"/>
                  <a:pt x="4586355" y="5309504"/>
                </a:cubicBezTo>
                <a:lnTo>
                  <a:pt x="4586354" y="5309504"/>
                </a:lnTo>
                <a:lnTo>
                  <a:pt x="4583872" y="5310366"/>
                </a:lnTo>
                <a:lnTo>
                  <a:pt x="4587652" y="5304806"/>
                </a:lnTo>
                <a:cubicBezTo>
                  <a:pt x="4586334" y="5303080"/>
                  <a:pt x="4587213" y="5297902"/>
                  <a:pt x="4583872" y="5299245"/>
                </a:cubicBezTo>
                <a:cubicBezTo>
                  <a:pt x="4585455" y="5296752"/>
                  <a:pt x="4587565" y="5295410"/>
                  <a:pt x="4585015" y="5291766"/>
                </a:cubicBezTo>
                <a:lnTo>
                  <a:pt x="4585279" y="5291382"/>
                </a:lnTo>
                <a:cubicBezTo>
                  <a:pt x="4583960" y="5291574"/>
                  <a:pt x="4583081" y="5290232"/>
                  <a:pt x="4582290" y="5289081"/>
                </a:cubicBezTo>
                <a:lnTo>
                  <a:pt x="4581541" y="5288382"/>
                </a:lnTo>
                <a:lnTo>
                  <a:pt x="4580683" y="5288241"/>
                </a:lnTo>
                <a:lnTo>
                  <a:pt x="4580682" y="5288241"/>
                </a:lnTo>
                <a:lnTo>
                  <a:pt x="4580443" y="5289465"/>
                </a:lnTo>
                <a:lnTo>
                  <a:pt x="4579125" y="5290231"/>
                </a:lnTo>
                <a:lnTo>
                  <a:pt x="4578510" y="5288506"/>
                </a:lnTo>
                <a:lnTo>
                  <a:pt x="4578699" y="5287916"/>
                </a:lnTo>
                <a:lnTo>
                  <a:pt x="4564581" y="5285599"/>
                </a:lnTo>
                <a:lnTo>
                  <a:pt x="4564580" y="5285599"/>
                </a:lnTo>
                <a:cubicBezTo>
                  <a:pt x="4549643" y="5297338"/>
                  <a:pt x="4569451" y="5313622"/>
                  <a:pt x="4559385" y="5326117"/>
                </a:cubicBezTo>
                <a:cubicBezTo>
                  <a:pt x="4548670" y="5329336"/>
                  <a:pt x="4536413" y="5344011"/>
                  <a:pt x="4524683" y="5354614"/>
                </a:cubicBezTo>
                <a:lnTo>
                  <a:pt x="4507743" y="5365524"/>
                </a:lnTo>
                <a:lnTo>
                  <a:pt x="4493147" y="5358685"/>
                </a:lnTo>
                <a:lnTo>
                  <a:pt x="4493146" y="5358685"/>
                </a:lnTo>
                <a:cubicBezTo>
                  <a:pt x="4486003" y="5368152"/>
                  <a:pt x="4487627" y="5378755"/>
                  <a:pt x="4499640" y="5390494"/>
                </a:cubicBezTo>
                <a:cubicBezTo>
                  <a:pt x="4445740" y="5409805"/>
                  <a:pt x="4390217" y="5441616"/>
                  <a:pt x="4338590" y="5441616"/>
                </a:cubicBezTo>
                <a:cubicBezTo>
                  <a:pt x="4331446" y="5451083"/>
                  <a:pt x="4332421" y="5461686"/>
                  <a:pt x="4344434" y="5473425"/>
                </a:cubicBezTo>
                <a:cubicBezTo>
                  <a:pt x="4322030" y="5488193"/>
                  <a:pt x="4300275" y="5495388"/>
                  <a:pt x="4280794" y="5485920"/>
                </a:cubicBezTo>
                <a:cubicBezTo>
                  <a:pt x="4264559" y="5495767"/>
                  <a:pt x="4287936" y="5515837"/>
                  <a:pt x="4275923" y="5526061"/>
                </a:cubicBezTo>
                <a:cubicBezTo>
                  <a:pt x="4263259" y="5537043"/>
                  <a:pt x="4276572" y="5537800"/>
                  <a:pt x="4273326" y="5546510"/>
                </a:cubicBezTo>
                <a:cubicBezTo>
                  <a:pt x="4268780" y="5557870"/>
                  <a:pt x="4244428" y="5562036"/>
                  <a:pt x="4238583" y="5573018"/>
                </a:cubicBezTo>
                <a:cubicBezTo>
                  <a:pt x="4235985" y="5577940"/>
                  <a:pt x="4249947" y="5599147"/>
                  <a:pt x="4245077" y="5604447"/>
                </a:cubicBezTo>
                <a:cubicBezTo>
                  <a:pt x="4235660" y="5615430"/>
                  <a:pt x="4222997" y="5604447"/>
                  <a:pt x="4213580" y="5610886"/>
                </a:cubicBezTo>
                <a:cubicBezTo>
                  <a:pt x="4188578" y="5623761"/>
                  <a:pt x="4219750" y="5647239"/>
                  <a:pt x="4216828" y="5662765"/>
                </a:cubicBezTo>
                <a:cubicBezTo>
                  <a:pt x="4211958" y="5687379"/>
                  <a:pt x="4177864" y="5704798"/>
                  <a:pt x="4177215" y="5729791"/>
                </a:cubicBezTo>
                <a:cubicBezTo>
                  <a:pt x="4160817" y="5737932"/>
                  <a:pt x="4143608" y="5751281"/>
                  <a:pt x="4127211" y="5758239"/>
                </a:cubicBezTo>
                <a:lnTo>
                  <a:pt x="4103427" y="5762434"/>
                </a:lnTo>
                <a:lnTo>
                  <a:pt x="4082079" y="5748346"/>
                </a:lnTo>
                <a:lnTo>
                  <a:pt x="4082078" y="5748346"/>
                </a:lnTo>
                <a:cubicBezTo>
                  <a:pt x="4061865" y="5763682"/>
                  <a:pt x="4061561" y="5781575"/>
                  <a:pt x="4045275" y="5797391"/>
                </a:cubicBezTo>
                <a:lnTo>
                  <a:pt x="4022334" y="5812342"/>
                </a:lnTo>
                <a:lnTo>
                  <a:pt x="3993111" y="5798474"/>
                </a:lnTo>
                <a:cubicBezTo>
                  <a:pt x="3983289" y="5794546"/>
                  <a:pt x="3973467" y="5790569"/>
                  <a:pt x="3963889" y="5784321"/>
                </a:cubicBezTo>
                <a:lnTo>
                  <a:pt x="3963888" y="5784321"/>
                </a:lnTo>
                <a:lnTo>
                  <a:pt x="3963887" y="5784321"/>
                </a:lnTo>
                <a:cubicBezTo>
                  <a:pt x="3946030" y="5813479"/>
                  <a:pt x="3919404" y="5836200"/>
                  <a:pt x="3892454" y="5857785"/>
                </a:cubicBezTo>
                <a:cubicBezTo>
                  <a:pt x="3871349" y="5874826"/>
                  <a:pt x="3857387" y="5864980"/>
                  <a:pt x="3837905" y="5881642"/>
                </a:cubicBezTo>
                <a:cubicBezTo>
                  <a:pt x="3829788" y="5888837"/>
                  <a:pt x="3836282" y="5901333"/>
                  <a:pt x="3835632" y="5901712"/>
                </a:cubicBezTo>
                <a:cubicBezTo>
                  <a:pt x="3823131" y="5914587"/>
                  <a:pt x="3813390" y="5914965"/>
                  <a:pt x="3803649" y="5913498"/>
                </a:cubicBezTo>
                <a:lnTo>
                  <a:pt x="3792934" y="5911883"/>
                </a:lnTo>
                <a:lnTo>
                  <a:pt x="3788693" y="5911244"/>
                </a:lnTo>
                <a:lnTo>
                  <a:pt x="3788692" y="5911244"/>
                </a:lnTo>
                <a:cubicBezTo>
                  <a:pt x="3783477" y="5910918"/>
                  <a:pt x="3777916" y="5911462"/>
                  <a:pt x="3771666" y="5914208"/>
                </a:cubicBezTo>
                <a:cubicBezTo>
                  <a:pt x="3779134" y="5937118"/>
                  <a:pt x="3789118" y="5940621"/>
                  <a:pt x="3799590" y="5940195"/>
                </a:cubicBezTo>
                <a:lnTo>
                  <a:pt x="3799591" y="5940195"/>
                </a:lnTo>
                <a:lnTo>
                  <a:pt x="3815410" y="5938544"/>
                </a:lnTo>
                <a:lnTo>
                  <a:pt x="3830437" y="5942609"/>
                </a:lnTo>
                <a:lnTo>
                  <a:pt x="3830437" y="5942608"/>
                </a:lnTo>
                <a:lnTo>
                  <a:pt x="3830438" y="5942609"/>
                </a:lnTo>
                <a:cubicBezTo>
                  <a:pt x="3876179" y="5889925"/>
                  <a:pt x="3912226" y="5912622"/>
                  <a:pt x="3955109" y="5884111"/>
                </a:cubicBezTo>
                <a:lnTo>
                  <a:pt x="3973954" y="5868388"/>
                </a:lnTo>
                <a:lnTo>
                  <a:pt x="3992922" y="5879443"/>
                </a:lnTo>
                <a:cubicBezTo>
                  <a:pt x="3999049" y="5881746"/>
                  <a:pt x="4004998" y="5882763"/>
                  <a:pt x="4010817" y="5882772"/>
                </a:cubicBezTo>
                <a:lnTo>
                  <a:pt x="4010818" y="5882772"/>
                </a:lnTo>
                <a:cubicBezTo>
                  <a:pt x="4034095" y="5882807"/>
                  <a:pt x="4055301" y="5866725"/>
                  <a:pt x="4077604" y="5852466"/>
                </a:cubicBezTo>
                <a:lnTo>
                  <a:pt x="4112275" y="5834686"/>
                </a:lnTo>
                <a:lnTo>
                  <a:pt x="4115882" y="5837922"/>
                </a:lnTo>
                <a:cubicBezTo>
                  <a:pt x="4120433" y="5844436"/>
                  <a:pt x="4127130" y="5858352"/>
                  <a:pt x="4129809" y="5857785"/>
                </a:cubicBezTo>
                <a:lnTo>
                  <a:pt x="4129809" y="5857784"/>
                </a:lnTo>
                <a:lnTo>
                  <a:pt x="4129810" y="5857785"/>
                </a:lnTo>
                <a:cubicBezTo>
                  <a:pt x="4144421" y="5853998"/>
                  <a:pt x="4141499" y="5830520"/>
                  <a:pt x="4143772" y="5828627"/>
                </a:cubicBezTo>
                <a:lnTo>
                  <a:pt x="4154953" y="5825301"/>
                </a:lnTo>
                <a:lnTo>
                  <a:pt x="4166499" y="5828721"/>
                </a:lnTo>
                <a:cubicBezTo>
                  <a:pt x="4170233" y="5830377"/>
                  <a:pt x="4173764" y="5832247"/>
                  <a:pt x="4176829" y="5833419"/>
                </a:cubicBezTo>
                <a:lnTo>
                  <a:pt x="4176830" y="5833419"/>
                </a:lnTo>
                <a:cubicBezTo>
                  <a:pt x="4179894" y="5834590"/>
                  <a:pt x="4182492" y="5835064"/>
                  <a:pt x="4184359" y="5833928"/>
                </a:cubicBezTo>
                <a:cubicBezTo>
                  <a:pt x="4207413" y="5819160"/>
                  <a:pt x="4200269" y="5802119"/>
                  <a:pt x="4221375" y="5786972"/>
                </a:cubicBezTo>
                <a:cubicBezTo>
                  <a:pt x="4248893" y="5767091"/>
                  <a:pt x="4280429" y="5765529"/>
                  <a:pt x="4290642" y="5743785"/>
                </a:cubicBezTo>
                <a:lnTo>
                  <a:pt x="4292809" y="5713887"/>
                </a:lnTo>
                <a:lnTo>
                  <a:pt x="4327550" y="5721223"/>
                </a:lnTo>
                <a:cubicBezTo>
                  <a:pt x="4338671" y="5727802"/>
                  <a:pt x="4349305" y="5738500"/>
                  <a:pt x="4359371" y="5753269"/>
                </a:cubicBezTo>
                <a:lnTo>
                  <a:pt x="4359371" y="5753268"/>
                </a:lnTo>
                <a:lnTo>
                  <a:pt x="4359372" y="5753269"/>
                </a:lnTo>
                <a:cubicBezTo>
                  <a:pt x="4388594" y="5714927"/>
                  <a:pt x="4400649" y="5714714"/>
                  <a:pt x="4427315" y="5706780"/>
                </a:cubicBezTo>
                <a:lnTo>
                  <a:pt x="4460027" y="5694574"/>
                </a:lnTo>
                <a:lnTo>
                  <a:pt x="4512953" y="5763115"/>
                </a:lnTo>
                <a:cubicBezTo>
                  <a:pt x="4470417" y="5768038"/>
                  <a:pt x="4436324" y="5844531"/>
                  <a:pt x="4384371" y="5880506"/>
                </a:cubicBezTo>
                <a:cubicBezTo>
                  <a:pt x="4390541" y="5884482"/>
                  <a:pt x="4397441" y="5885428"/>
                  <a:pt x="4404422" y="5885523"/>
                </a:cubicBezTo>
                <a:lnTo>
                  <a:pt x="4404423" y="5885523"/>
                </a:lnTo>
                <a:cubicBezTo>
                  <a:pt x="4411404" y="5885618"/>
                  <a:pt x="4418467" y="5884861"/>
                  <a:pt x="4424961" y="5885429"/>
                </a:cubicBezTo>
                <a:cubicBezTo>
                  <a:pt x="4460272" y="5888268"/>
                  <a:pt x="4447730" y="5871512"/>
                  <a:pt x="4454732" y="5859601"/>
                </a:cubicBezTo>
                <a:lnTo>
                  <a:pt x="4470743" y="5850211"/>
                </a:lnTo>
                <a:lnTo>
                  <a:pt x="4486216" y="5852270"/>
                </a:lnTo>
                <a:cubicBezTo>
                  <a:pt x="4497803" y="5856246"/>
                  <a:pt x="4511380" y="5864104"/>
                  <a:pt x="4523617" y="5867891"/>
                </a:cubicBezTo>
                <a:lnTo>
                  <a:pt x="4523618" y="5867891"/>
                </a:lnTo>
                <a:cubicBezTo>
                  <a:pt x="4529736" y="5869784"/>
                  <a:pt x="4535520" y="5870660"/>
                  <a:pt x="4540553" y="5869524"/>
                </a:cubicBezTo>
                <a:cubicBezTo>
                  <a:pt x="4552486" y="5866968"/>
                  <a:pt x="4550172" y="5846306"/>
                  <a:pt x="4560050" y="5841407"/>
                </a:cubicBezTo>
                <a:lnTo>
                  <a:pt x="4573311" y="5842837"/>
                </a:lnTo>
                <a:lnTo>
                  <a:pt x="4574969" y="5843016"/>
                </a:lnTo>
                <a:cubicBezTo>
                  <a:pt x="4599322" y="5880506"/>
                  <a:pt x="4466521" y="5897925"/>
                  <a:pt x="4520745" y="5939201"/>
                </a:cubicBezTo>
                <a:cubicBezTo>
                  <a:pt x="4465872" y="5992216"/>
                  <a:pt x="4418790" y="5986158"/>
                  <a:pt x="4363267" y="6042581"/>
                </a:cubicBezTo>
                <a:cubicBezTo>
                  <a:pt x="4328158" y="6072875"/>
                  <a:pt x="4353805" y="6111305"/>
                  <a:pt x="4371159" y="6117654"/>
                </a:cubicBezTo>
                <a:lnTo>
                  <a:pt x="4371160" y="6117654"/>
                </a:lnTo>
                <a:cubicBezTo>
                  <a:pt x="4381573" y="6121464"/>
                  <a:pt x="4389000" y="6113725"/>
                  <a:pt x="4378529" y="6085750"/>
                </a:cubicBezTo>
                <a:cubicBezTo>
                  <a:pt x="4384211" y="6080922"/>
                  <a:pt x="4391009" y="6078673"/>
                  <a:pt x="4398148" y="6077958"/>
                </a:cubicBezTo>
                <a:lnTo>
                  <a:pt x="4419805" y="6079360"/>
                </a:lnTo>
                <a:lnTo>
                  <a:pt x="4438845" y="6083673"/>
                </a:lnTo>
                <a:lnTo>
                  <a:pt x="4438846" y="6083673"/>
                </a:lnTo>
                <a:cubicBezTo>
                  <a:pt x="4444239" y="6084898"/>
                  <a:pt x="4448420" y="6085561"/>
                  <a:pt x="4450612" y="6084614"/>
                </a:cubicBezTo>
                <a:cubicBezTo>
                  <a:pt x="4461977" y="6079691"/>
                  <a:pt x="4468146" y="6053184"/>
                  <a:pt x="4487628" y="6038037"/>
                </a:cubicBezTo>
                <a:cubicBezTo>
                  <a:pt x="4508084" y="6022132"/>
                  <a:pt x="4531137" y="6022132"/>
                  <a:pt x="4542177" y="6014180"/>
                </a:cubicBezTo>
                <a:cubicBezTo>
                  <a:pt x="4553541" y="6006228"/>
                  <a:pt x="4551593" y="5969117"/>
                  <a:pt x="4570426" y="5956242"/>
                </a:cubicBezTo>
                <a:cubicBezTo>
                  <a:pt x="4574728" y="5953212"/>
                  <a:pt x="4580349" y="5950609"/>
                  <a:pt x="4586442" y="5948798"/>
                </a:cubicBezTo>
                <a:lnTo>
                  <a:pt x="4605289" y="5946112"/>
                </a:lnTo>
                <a:lnTo>
                  <a:pt x="4621884" y="5950383"/>
                </a:lnTo>
                <a:cubicBezTo>
                  <a:pt x="4626475" y="5953212"/>
                  <a:pt x="4629844" y="5957566"/>
                  <a:pt x="4631143" y="5963815"/>
                </a:cubicBezTo>
                <a:cubicBezTo>
                  <a:pt x="4561008" y="6023268"/>
                  <a:pt x="4535032" y="6089159"/>
                  <a:pt x="4442494" y="6145582"/>
                </a:cubicBezTo>
                <a:cubicBezTo>
                  <a:pt x="4421064" y="6183829"/>
                  <a:pt x="4437298" y="6226619"/>
                  <a:pt x="4426907" y="6266002"/>
                </a:cubicBezTo>
                <a:lnTo>
                  <a:pt x="4426909" y="6266001"/>
                </a:lnTo>
                <a:lnTo>
                  <a:pt x="4426909" y="6266002"/>
                </a:lnTo>
                <a:lnTo>
                  <a:pt x="4440847" y="6260864"/>
                </a:lnTo>
                <a:lnTo>
                  <a:pt x="4450017" y="6262670"/>
                </a:lnTo>
                <a:cubicBezTo>
                  <a:pt x="4454618" y="6265587"/>
                  <a:pt x="4456272" y="6271327"/>
                  <a:pt x="4455440" y="6276273"/>
                </a:cubicBezTo>
                <a:lnTo>
                  <a:pt x="4445948" y="6285119"/>
                </a:lnTo>
                <a:lnTo>
                  <a:pt x="4436475" y="6280980"/>
                </a:lnTo>
                <a:cubicBezTo>
                  <a:pt x="4432849" y="6278197"/>
                  <a:pt x="4428775" y="6273860"/>
                  <a:pt x="4424311" y="6267517"/>
                </a:cubicBezTo>
                <a:lnTo>
                  <a:pt x="4424310" y="6267517"/>
                </a:lnTo>
                <a:cubicBezTo>
                  <a:pt x="4396386" y="6277363"/>
                  <a:pt x="4371384" y="6265245"/>
                  <a:pt x="4340538" y="6297054"/>
                </a:cubicBezTo>
                <a:cubicBezTo>
                  <a:pt x="4311965" y="6331135"/>
                  <a:pt x="4370735" y="6313337"/>
                  <a:pt x="4375929" y="6343253"/>
                </a:cubicBezTo>
                <a:cubicBezTo>
                  <a:pt x="4349629" y="6331892"/>
                  <a:pt x="4325521" y="6367819"/>
                  <a:pt x="4300590" y="6388570"/>
                </a:cubicBezTo>
                <a:lnTo>
                  <a:pt x="4275274" y="6401947"/>
                </a:lnTo>
                <a:lnTo>
                  <a:pt x="4267152" y="6397345"/>
                </a:lnTo>
                <a:cubicBezTo>
                  <a:pt x="4261013" y="6391309"/>
                  <a:pt x="4253717" y="6381061"/>
                  <a:pt x="4247011" y="6376920"/>
                </a:cubicBezTo>
                <a:lnTo>
                  <a:pt x="4247009" y="6376920"/>
                </a:lnTo>
                <a:lnTo>
                  <a:pt x="4247009" y="6376919"/>
                </a:lnTo>
                <a:cubicBezTo>
                  <a:pt x="4243656" y="6374849"/>
                  <a:pt x="4240450" y="6374304"/>
                  <a:pt x="4237608" y="6376577"/>
                </a:cubicBezTo>
                <a:cubicBezTo>
                  <a:pt x="4227543" y="6392860"/>
                  <a:pt x="4182409" y="6404978"/>
                  <a:pt x="4184683" y="6423154"/>
                </a:cubicBezTo>
                <a:lnTo>
                  <a:pt x="4184684" y="6423152"/>
                </a:lnTo>
                <a:lnTo>
                  <a:pt x="4184684" y="6423154"/>
                </a:lnTo>
                <a:cubicBezTo>
                  <a:pt x="4199295" y="6412930"/>
                  <a:pt x="4213988" y="6402895"/>
                  <a:pt x="4227787" y="6399439"/>
                </a:cubicBezTo>
                <a:lnTo>
                  <a:pt x="4243418" y="6399871"/>
                </a:lnTo>
                <a:lnTo>
                  <a:pt x="4247694" y="6399989"/>
                </a:lnTo>
                <a:cubicBezTo>
                  <a:pt x="4254026" y="6402350"/>
                  <a:pt x="4260013" y="6407155"/>
                  <a:pt x="4265533" y="6415202"/>
                </a:cubicBezTo>
                <a:cubicBezTo>
                  <a:pt x="4257983" y="6424479"/>
                  <a:pt x="4250779" y="6430941"/>
                  <a:pt x="4243849" y="6435160"/>
                </a:cubicBezTo>
                <a:lnTo>
                  <a:pt x="4223809" y="6441662"/>
                </a:lnTo>
                <a:lnTo>
                  <a:pt x="4204988" y="6438154"/>
                </a:lnTo>
                <a:cubicBezTo>
                  <a:pt x="4198869" y="6435698"/>
                  <a:pt x="4192883" y="6432148"/>
                  <a:pt x="4186957" y="6428077"/>
                </a:cubicBezTo>
                <a:lnTo>
                  <a:pt x="4186957" y="6428078"/>
                </a:lnTo>
                <a:lnTo>
                  <a:pt x="4186956" y="6428077"/>
                </a:lnTo>
                <a:cubicBezTo>
                  <a:pt x="4187605" y="6429592"/>
                  <a:pt x="4187605" y="6430728"/>
                  <a:pt x="4188904" y="6431864"/>
                </a:cubicBezTo>
                <a:cubicBezTo>
                  <a:pt x="4157083" y="6458750"/>
                  <a:pt x="4109352" y="6483364"/>
                  <a:pt x="4106430" y="6514038"/>
                </a:cubicBezTo>
                <a:cubicBezTo>
                  <a:pt x="4049284" y="6528049"/>
                  <a:pt x="3992786" y="6541681"/>
                  <a:pt x="3933691" y="6573869"/>
                </a:cubicBezTo>
                <a:cubicBezTo>
                  <a:pt x="3906701" y="6588448"/>
                  <a:pt x="3962742" y="6613754"/>
                  <a:pt x="3940629" y="6628986"/>
                </a:cubicBezTo>
                <a:lnTo>
                  <a:pt x="3925899" y="6634836"/>
                </a:lnTo>
                <a:lnTo>
                  <a:pt x="3899274" y="6600377"/>
                </a:lnTo>
                <a:lnTo>
                  <a:pt x="3899273" y="6600377"/>
                </a:lnTo>
                <a:cubicBezTo>
                  <a:pt x="3884337" y="6642031"/>
                  <a:pt x="3817774" y="6648848"/>
                  <a:pt x="3784979" y="6688609"/>
                </a:cubicBezTo>
                <a:cubicBezTo>
                  <a:pt x="3762250" y="6716253"/>
                  <a:pt x="3768095" y="6737837"/>
                  <a:pt x="3753808" y="6766996"/>
                </a:cubicBezTo>
                <a:cubicBezTo>
                  <a:pt x="3748450" y="6772061"/>
                  <a:pt x="3743296" y="6775528"/>
                  <a:pt x="3738299" y="6777751"/>
                </a:cubicBezTo>
                <a:lnTo>
                  <a:pt x="3723738" y="6781042"/>
                </a:lnTo>
                <a:lnTo>
                  <a:pt x="3696378" y="6773717"/>
                </a:lnTo>
                <a:cubicBezTo>
                  <a:pt x="3687469" y="6769599"/>
                  <a:pt x="3678652" y="6764747"/>
                  <a:pt x="3669565" y="6761990"/>
                </a:cubicBezTo>
                <a:lnTo>
                  <a:pt x="3669564" y="6761990"/>
                </a:lnTo>
                <a:lnTo>
                  <a:pt x="3641139" y="6762830"/>
                </a:lnTo>
                <a:lnTo>
                  <a:pt x="3651970" y="6727938"/>
                </a:lnTo>
                <a:cubicBezTo>
                  <a:pt x="3670402" y="6700301"/>
                  <a:pt x="3709244" y="6690503"/>
                  <a:pt x="3746990" y="6663238"/>
                </a:cubicBezTo>
                <a:cubicBezTo>
                  <a:pt x="3742525" y="6659356"/>
                  <a:pt x="3738406" y="6657037"/>
                  <a:pt x="3734398" y="6655889"/>
                </a:cubicBezTo>
                <a:lnTo>
                  <a:pt x="3734397" y="6655889"/>
                </a:lnTo>
                <a:cubicBezTo>
                  <a:pt x="3722373" y="6652445"/>
                  <a:pt x="3711353" y="6659545"/>
                  <a:pt x="3695038" y="6666646"/>
                </a:cubicBezTo>
                <a:cubicBezTo>
                  <a:pt x="3676205" y="6674977"/>
                  <a:pt x="3666464" y="6678385"/>
                  <a:pt x="3640488" y="6690503"/>
                </a:cubicBezTo>
                <a:cubicBezTo>
                  <a:pt x="3605096" y="6707543"/>
                  <a:pt x="3546001" y="6733672"/>
                  <a:pt x="3505738" y="6775706"/>
                </a:cubicBezTo>
                <a:cubicBezTo>
                  <a:pt x="3527493" y="6818118"/>
                  <a:pt x="3554443" y="6823419"/>
                  <a:pt x="3578796" y="6847276"/>
                </a:cubicBezTo>
                <a:cubicBezTo>
                  <a:pt x="3571165" y="6850589"/>
                  <a:pt x="3560775" y="6853477"/>
                  <a:pt x="3549872" y="6856607"/>
                </a:cubicBezTo>
                <a:lnTo>
                  <a:pt x="3545740" y="6858000"/>
                </a:lnTo>
                <a:lnTo>
                  <a:pt x="3036858" y="6858000"/>
                </a:lnTo>
                <a:lnTo>
                  <a:pt x="3045723" y="6850211"/>
                </a:lnTo>
                <a:cubicBezTo>
                  <a:pt x="3052704" y="6844247"/>
                  <a:pt x="3058630" y="6838188"/>
                  <a:pt x="3055383" y="6830993"/>
                </a:cubicBezTo>
                <a:cubicBezTo>
                  <a:pt x="3038498" y="6818875"/>
                  <a:pt x="3023887" y="6820768"/>
                  <a:pt x="3008301" y="6794261"/>
                </a:cubicBezTo>
                <a:cubicBezTo>
                  <a:pt x="2998885" y="6777599"/>
                  <a:pt x="3003431" y="6775327"/>
                  <a:pt x="3002457" y="6762452"/>
                </a:cubicBezTo>
                <a:cubicBezTo>
                  <a:pt x="3001807" y="6756014"/>
                  <a:pt x="3007977" y="6722312"/>
                  <a:pt x="3007652" y="6721554"/>
                </a:cubicBezTo>
                <a:cubicBezTo>
                  <a:pt x="3004405" y="6714359"/>
                  <a:pt x="2966415" y="6709815"/>
                  <a:pt x="2969987" y="6696561"/>
                </a:cubicBezTo>
                <a:cubicBezTo>
                  <a:pt x="2973883" y="6680657"/>
                  <a:pt x="3007652" y="6684822"/>
                  <a:pt x="3012847" y="6681414"/>
                </a:cubicBezTo>
                <a:cubicBezTo>
                  <a:pt x="2990767" y="6641274"/>
                  <a:pt x="2950505" y="6681414"/>
                  <a:pt x="2957648" y="6632943"/>
                </a:cubicBezTo>
                <a:cubicBezTo>
                  <a:pt x="2984273" y="6612116"/>
                  <a:pt x="3010899" y="6591667"/>
                  <a:pt x="3037524" y="6571218"/>
                </a:cubicBezTo>
                <a:cubicBezTo>
                  <a:pt x="3067397" y="6535244"/>
                  <a:pt x="3028757" y="6529185"/>
                  <a:pt x="3004729" y="6505328"/>
                </a:cubicBezTo>
                <a:cubicBezTo>
                  <a:pt x="3016094" y="6511197"/>
                  <a:pt x="3029650" y="6499648"/>
                  <a:pt x="3042638" y="6492263"/>
                </a:cubicBezTo>
                <a:lnTo>
                  <a:pt x="3061348" y="6487009"/>
                </a:lnTo>
                <a:lnTo>
                  <a:pt x="3069736" y="6491784"/>
                </a:lnTo>
                <a:cubicBezTo>
                  <a:pt x="3072382" y="6494535"/>
                  <a:pt x="3074863" y="6498559"/>
                  <a:pt x="3077136" y="6504192"/>
                </a:cubicBezTo>
                <a:lnTo>
                  <a:pt x="3077136" y="6504191"/>
                </a:lnTo>
                <a:lnTo>
                  <a:pt x="3077137" y="6504192"/>
                </a:lnTo>
                <a:cubicBezTo>
                  <a:pt x="3088827" y="6478063"/>
                  <a:pt x="3138830" y="6457236"/>
                  <a:pt x="3107659" y="6425805"/>
                </a:cubicBezTo>
                <a:lnTo>
                  <a:pt x="3107658" y="6425805"/>
                </a:lnTo>
                <a:cubicBezTo>
                  <a:pt x="3083793" y="6414729"/>
                  <a:pt x="3070155" y="6432834"/>
                  <a:pt x="3056335" y="6446893"/>
                </a:cubicBezTo>
                <a:lnTo>
                  <a:pt x="3042069" y="6458372"/>
                </a:lnTo>
                <a:lnTo>
                  <a:pt x="3034886" y="6455626"/>
                </a:lnTo>
                <a:lnTo>
                  <a:pt x="3034885" y="6455626"/>
                </a:lnTo>
                <a:cubicBezTo>
                  <a:pt x="3031110" y="6454395"/>
                  <a:pt x="3026321" y="6453638"/>
                  <a:pt x="3021613" y="6455721"/>
                </a:cubicBezTo>
                <a:cubicBezTo>
                  <a:pt x="3013171" y="6459508"/>
                  <a:pt x="3007002" y="6469353"/>
                  <a:pt x="2998559" y="6473519"/>
                </a:cubicBezTo>
                <a:lnTo>
                  <a:pt x="2985531" y="6473566"/>
                </a:lnTo>
                <a:lnTo>
                  <a:pt x="2978104" y="6470489"/>
                </a:lnTo>
                <a:lnTo>
                  <a:pt x="2978103" y="6470489"/>
                </a:lnTo>
                <a:cubicBezTo>
                  <a:pt x="2971609" y="6473898"/>
                  <a:pt x="2970310" y="6493210"/>
                  <a:pt x="2975830" y="6490938"/>
                </a:cubicBezTo>
                <a:cubicBezTo>
                  <a:pt x="2958946" y="6498133"/>
                  <a:pt x="2939464" y="6496997"/>
                  <a:pt x="2923554" y="6494725"/>
                </a:cubicBezTo>
                <a:cubicBezTo>
                  <a:pt x="2892017" y="6515268"/>
                  <a:pt x="2911194" y="6554946"/>
                  <a:pt x="2880591" y="6559218"/>
                </a:cubicBezTo>
                <a:lnTo>
                  <a:pt x="2864135" y="6558722"/>
                </a:lnTo>
                <a:lnTo>
                  <a:pt x="2859782" y="6538942"/>
                </a:lnTo>
                <a:cubicBezTo>
                  <a:pt x="2854333" y="6520073"/>
                  <a:pt x="2849523" y="6505517"/>
                  <a:pt x="2880695" y="6509493"/>
                </a:cubicBezTo>
                <a:cubicBezTo>
                  <a:pt x="2833613" y="6464430"/>
                  <a:pt x="2802443" y="6475412"/>
                  <a:pt x="2781012" y="6403463"/>
                </a:cubicBezTo>
                <a:cubicBezTo>
                  <a:pt x="2784665" y="6398682"/>
                  <a:pt x="2788104" y="6395505"/>
                  <a:pt x="2791381" y="6393553"/>
                </a:cubicBezTo>
                <a:lnTo>
                  <a:pt x="2800767" y="6390996"/>
                </a:lnTo>
                <a:lnTo>
                  <a:pt x="2817783" y="6398871"/>
                </a:lnTo>
                <a:cubicBezTo>
                  <a:pt x="2823262" y="6402871"/>
                  <a:pt x="2828681" y="6407238"/>
                  <a:pt x="2834434" y="6408947"/>
                </a:cubicBezTo>
                <a:lnTo>
                  <a:pt x="2834435" y="6408947"/>
                </a:lnTo>
                <a:lnTo>
                  <a:pt x="2834435" y="6408948"/>
                </a:lnTo>
                <a:lnTo>
                  <a:pt x="2841709" y="6409106"/>
                </a:lnTo>
                <a:lnTo>
                  <a:pt x="2843364" y="6409142"/>
                </a:lnTo>
                <a:lnTo>
                  <a:pt x="2843365" y="6409142"/>
                </a:lnTo>
                <a:cubicBezTo>
                  <a:pt x="2846459" y="6408291"/>
                  <a:pt x="2849686" y="6406397"/>
                  <a:pt x="2853095" y="6403084"/>
                </a:cubicBezTo>
                <a:cubicBezTo>
                  <a:pt x="2861618" y="6396268"/>
                  <a:pt x="2856809" y="6381996"/>
                  <a:pt x="2847022" y="6378642"/>
                </a:cubicBezTo>
                <a:lnTo>
                  <a:pt x="2847021" y="6378642"/>
                </a:lnTo>
                <a:lnTo>
                  <a:pt x="2847021" y="6378641"/>
                </a:lnTo>
                <a:lnTo>
                  <a:pt x="2835886" y="6379606"/>
                </a:lnTo>
                <a:lnTo>
                  <a:pt x="2840937" y="6362187"/>
                </a:lnTo>
                <a:lnTo>
                  <a:pt x="2850969" y="6356844"/>
                </a:lnTo>
                <a:lnTo>
                  <a:pt x="2881546" y="6365642"/>
                </a:lnTo>
                <a:cubicBezTo>
                  <a:pt x="2887441" y="6367879"/>
                  <a:pt x="2893613" y="6370035"/>
                  <a:pt x="2899877" y="6371415"/>
                </a:cubicBezTo>
                <a:lnTo>
                  <a:pt x="2899878" y="6371415"/>
                </a:lnTo>
                <a:cubicBezTo>
                  <a:pt x="2918669" y="6375553"/>
                  <a:pt x="2938288" y="6372695"/>
                  <a:pt x="2953752" y="6344010"/>
                </a:cubicBezTo>
                <a:cubicBezTo>
                  <a:pt x="2931104" y="6320721"/>
                  <a:pt x="2908456" y="6295941"/>
                  <a:pt x="2883480" y="6289640"/>
                </a:cubicBezTo>
                <a:lnTo>
                  <a:pt x="2883479" y="6289640"/>
                </a:lnTo>
                <a:lnTo>
                  <a:pt x="2857641" y="6290238"/>
                </a:lnTo>
                <a:lnTo>
                  <a:pt x="2857631" y="6264688"/>
                </a:lnTo>
                <a:cubicBezTo>
                  <a:pt x="2855835" y="6242855"/>
                  <a:pt x="2847007" y="6230501"/>
                  <a:pt x="2816080" y="6212608"/>
                </a:cubicBezTo>
                <a:lnTo>
                  <a:pt x="2816079" y="6212608"/>
                </a:lnTo>
                <a:cubicBezTo>
                  <a:pt x="2800980" y="6209578"/>
                  <a:pt x="2785476" y="6209768"/>
                  <a:pt x="2769606" y="6212892"/>
                </a:cubicBezTo>
                <a:lnTo>
                  <a:pt x="2720942" y="6230784"/>
                </a:lnTo>
                <a:lnTo>
                  <a:pt x="2697296" y="6201413"/>
                </a:lnTo>
                <a:cubicBezTo>
                  <a:pt x="2671284" y="6182243"/>
                  <a:pt x="2640661" y="6187142"/>
                  <a:pt x="2627755" y="6157321"/>
                </a:cubicBezTo>
                <a:cubicBezTo>
                  <a:pt x="2627105" y="6155427"/>
                  <a:pt x="2624183" y="6130435"/>
                  <a:pt x="2630027" y="6136872"/>
                </a:cubicBezTo>
                <a:cubicBezTo>
                  <a:pt x="2613468" y="6118696"/>
                  <a:pt x="2542034" y="6131192"/>
                  <a:pt x="2574504" y="6088401"/>
                </a:cubicBezTo>
                <a:cubicBezTo>
                  <a:pt x="2561353" y="6088211"/>
                  <a:pt x="2551288" y="6085939"/>
                  <a:pt x="2541952" y="6083904"/>
                </a:cubicBezTo>
                <a:lnTo>
                  <a:pt x="2541951" y="6083904"/>
                </a:lnTo>
                <a:cubicBezTo>
                  <a:pt x="2532616" y="6081869"/>
                  <a:pt x="2524012" y="6080070"/>
                  <a:pt x="2513784" y="6080828"/>
                </a:cubicBezTo>
                <a:cubicBezTo>
                  <a:pt x="2501770" y="6081585"/>
                  <a:pt x="2490162" y="6088022"/>
                  <a:pt x="2479447" y="6092566"/>
                </a:cubicBezTo>
                <a:lnTo>
                  <a:pt x="2464105" y="6097016"/>
                </a:lnTo>
                <a:lnTo>
                  <a:pt x="2450469" y="6092945"/>
                </a:lnTo>
                <a:lnTo>
                  <a:pt x="2450468" y="6092945"/>
                </a:lnTo>
                <a:cubicBezTo>
                  <a:pt x="2438779" y="6105442"/>
                  <a:pt x="2452092" y="6120589"/>
                  <a:pt x="2465729" y="6136115"/>
                </a:cubicBezTo>
                <a:lnTo>
                  <a:pt x="2443812" y="6145534"/>
                </a:lnTo>
                <a:lnTo>
                  <a:pt x="2433767" y="6142558"/>
                </a:lnTo>
                <a:cubicBezTo>
                  <a:pt x="2430581" y="6140256"/>
                  <a:pt x="2427578" y="6136493"/>
                  <a:pt x="2424818" y="6130813"/>
                </a:cubicBezTo>
                <a:lnTo>
                  <a:pt x="2424817" y="6130813"/>
                </a:lnTo>
                <a:cubicBezTo>
                  <a:pt x="2365641" y="6167450"/>
                  <a:pt x="2345367" y="6178953"/>
                  <a:pt x="2304957" y="6207336"/>
                </a:cubicBezTo>
                <a:lnTo>
                  <a:pt x="2255649" y="6242902"/>
                </a:lnTo>
                <a:lnTo>
                  <a:pt x="2248355" y="6230830"/>
                </a:lnTo>
                <a:cubicBezTo>
                  <a:pt x="2242717" y="6205880"/>
                  <a:pt x="2308738" y="6200538"/>
                  <a:pt x="2278055" y="6153155"/>
                </a:cubicBezTo>
                <a:cubicBezTo>
                  <a:pt x="2275619" y="6149936"/>
                  <a:pt x="2270667" y="6148422"/>
                  <a:pt x="2267339" y="6149558"/>
                </a:cubicBezTo>
                <a:lnTo>
                  <a:pt x="2267338" y="6149558"/>
                </a:lnTo>
                <a:cubicBezTo>
                  <a:pt x="2264009" y="6150694"/>
                  <a:pt x="2262305" y="6154481"/>
                  <a:pt x="2266364" y="6161865"/>
                </a:cubicBezTo>
                <a:cubicBezTo>
                  <a:pt x="2260682" y="6166220"/>
                  <a:pt x="2255487" y="6166504"/>
                  <a:pt x="2250332" y="6166314"/>
                </a:cubicBezTo>
                <a:lnTo>
                  <a:pt x="2234544" y="6167924"/>
                </a:lnTo>
                <a:lnTo>
                  <a:pt x="2216579" y="6154348"/>
                </a:lnTo>
                <a:cubicBezTo>
                  <a:pt x="2182876" y="6124511"/>
                  <a:pt x="2201629" y="6105584"/>
                  <a:pt x="2166683" y="6056213"/>
                </a:cubicBezTo>
                <a:cubicBezTo>
                  <a:pt x="2162259" y="6052947"/>
                  <a:pt x="2158672" y="6051077"/>
                  <a:pt x="2155704" y="6050320"/>
                </a:cubicBezTo>
                <a:lnTo>
                  <a:pt x="2155703" y="6050320"/>
                </a:lnTo>
                <a:lnTo>
                  <a:pt x="2155703" y="6050319"/>
                </a:lnTo>
                <a:cubicBezTo>
                  <a:pt x="2140863" y="6046533"/>
                  <a:pt x="2141497" y="6070555"/>
                  <a:pt x="2130335" y="6086886"/>
                </a:cubicBezTo>
                <a:lnTo>
                  <a:pt x="2109535" y="6100518"/>
                </a:lnTo>
                <a:lnTo>
                  <a:pt x="2092819" y="6092318"/>
                </a:lnTo>
                <a:cubicBezTo>
                  <a:pt x="2073474" y="6079715"/>
                  <a:pt x="2048330" y="6055077"/>
                  <a:pt x="2036154" y="6028948"/>
                </a:cubicBezTo>
                <a:cubicBezTo>
                  <a:pt x="2035829" y="6027812"/>
                  <a:pt x="2047193" y="6021753"/>
                  <a:pt x="2047843" y="6020239"/>
                </a:cubicBezTo>
                <a:cubicBezTo>
                  <a:pt x="2049142" y="6014937"/>
                  <a:pt x="2030959" y="6002819"/>
                  <a:pt x="2029985" y="5997139"/>
                </a:cubicBezTo>
                <a:cubicBezTo>
                  <a:pt x="2029660" y="5994867"/>
                  <a:pt x="2041025" y="5990323"/>
                  <a:pt x="2041349" y="5988430"/>
                </a:cubicBezTo>
                <a:cubicBezTo>
                  <a:pt x="2045245" y="5972146"/>
                  <a:pt x="2015698" y="5953591"/>
                  <a:pt x="2055636" y="5959271"/>
                </a:cubicBezTo>
                <a:cubicBezTo>
                  <a:pt x="2043947" y="5942988"/>
                  <a:pt x="2030634" y="5938065"/>
                  <a:pt x="2017646" y="5933521"/>
                </a:cubicBezTo>
                <a:lnTo>
                  <a:pt x="2017645" y="5933521"/>
                </a:lnTo>
                <a:cubicBezTo>
                  <a:pt x="2008554" y="5956620"/>
                  <a:pt x="1980630" y="5977069"/>
                  <a:pt x="2018619" y="6006228"/>
                </a:cubicBezTo>
                <a:lnTo>
                  <a:pt x="2005607" y="6007458"/>
                </a:lnTo>
                <a:lnTo>
                  <a:pt x="1993903" y="5998180"/>
                </a:lnTo>
                <a:cubicBezTo>
                  <a:pt x="1986394" y="5989660"/>
                  <a:pt x="1979331" y="5977637"/>
                  <a:pt x="1971863" y="5969117"/>
                </a:cubicBezTo>
                <a:lnTo>
                  <a:pt x="1971862" y="5969117"/>
                </a:lnTo>
                <a:cubicBezTo>
                  <a:pt x="1944912" y="5989566"/>
                  <a:pt x="1918612" y="6010014"/>
                  <a:pt x="1891987" y="6030842"/>
                </a:cubicBezTo>
                <a:cubicBezTo>
                  <a:pt x="1879080" y="6041918"/>
                  <a:pt x="1893022" y="6056615"/>
                  <a:pt x="1888060" y="6068863"/>
                </a:cubicBezTo>
                <a:lnTo>
                  <a:pt x="1875102" y="6080069"/>
                </a:lnTo>
                <a:lnTo>
                  <a:pt x="1850183" y="6053758"/>
                </a:lnTo>
                <a:cubicBezTo>
                  <a:pt x="1833055" y="6040232"/>
                  <a:pt x="1814953" y="6034303"/>
                  <a:pt x="1796202" y="6033368"/>
                </a:cubicBezTo>
                <a:lnTo>
                  <a:pt x="1796201" y="6033368"/>
                </a:lnTo>
                <a:cubicBezTo>
                  <a:pt x="1786825" y="6032901"/>
                  <a:pt x="1777287" y="6033682"/>
                  <a:pt x="1767628" y="6035386"/>
                </a:cubicBezTo>
                <a:cubicBezTo>
                  <a:pt x="1748795" y="6074011"/>
                  <a:pt x="1682232" y="6106578"/>
                  <a:pt x="1690998" y="6148990"/>
                </a:cubicBezTo>
                <a:cubicBezTo>
                  <a:pt x="1669893" y="6145771"/>
                  <a:pt x="1659178" y="6155332"/>
                  <a:pt x="1651588" y="6168965"/>
                </a:cubicBezTo>
                <a:lnTo>
                  <a:pt x="1630929" y="6213365"/>
                </a:lnTo>
                <a:lnTo>
                  <a:pt x="1612382" y="6198644"/>
                </a:lnTo>
                <a:lnTo>
                  <a:pt x="1612381" y="6198644"/>
                </a:lnTo>
                <a:cubicBezTo>
                  <a:pt x="1609115" y="6197579"/>
                  <a:pt x="1605715" y="6197520"/>
                  <a:pt x="1602117" y="6198934"/>
                </a:cubicBezTo>
                <a:lnTo>
                  <a:pt x="1590666" y="6208063"/>
                </a:lnTo>
                <a:lnTo>
                  <a:pt x="1571958" y="6193201"/>
                </a:lnTo>
                <a:lnTo>
                  <a:pt x="1571956" y="6193200"/>
                </a:lnTo>
                <a:cubicBezTo>
                  <a:pt x="1568649" y="6192159"/>
                  <a:pt x="1565208" y="6192136"/>
                  <a:pt x="1561582" y="6193579"/>
                </a:cubicBezTo>
                <a:lnTo>
                  <a:pt x="1550080" y="6202762"/>
                </a:lnTo>
                <a:lnTo>
                  <a:pt x="1534043" y="6185118"/>
                </a:lnTo>
                <a:cubicBezTo>
                  <a:pt x="1525991" y="6168610"/>
                  <a:pt x="1536524" y="6154765"/>
                  <a:pt x="1517285" y="6136872"/>
                </a:cubicBezTo>
                <a:cubicBezTo>
                  <a:pt x="1512739" y="6131949"/>
                  <a:pt x="1507707" y="6130908"/>
                  <a:pt x="1502415" y="6131949"/>
                </a:cubicBezTo>
                <a:cubicBezTo>
                  <a:pt x="1491831" y="6134032"/>
                  <a:pt x="1480214" y="6144446"/>
                  <a:pt x="1469386" y="6148800"/>
                </a:cubicBezTo>
                <a:lnTo>
                  <a:pt x="1453969" y="6148990"/>
                </a:lnTo>
                <a:lnTo>
                  <a:pt x="1454675" y="6131062"/>
                </a:lnTo>
                <a:cubicBezTo>
                  <a:pt x="1465435" y="6114482"/>
                  <a:pt x="1499345" y="6100992"/>
                  <a:pt x="1493259" y="6081964"/>
                </a:cubicBezTo>
                <a:cubicBezTo>
                  <a:pt x="1520534" y="6058485"/>
                  <a:pt x="1542612" y="6072875"/>
                  <a:pt x="1568264" y="6060758"/>
                </a:cubicBezTo>
                <a:cubicBezTo>
                  <a:pt x="1580683" y="6055361"/>
                  <a:pt x="1582326" y="6022487"/>
                  <a:pt x="1570181" y="6015014"/>
                </a:cubicBezTo>
                <a:lnTo>
                  <a:pt x="1570180" y="6015014"/>
                </a:lnTo>
                <a:lnTo>
                  <a:pt x="1553327" y="6017967"/>
                </a:lnTo>
                <a:lnTo>
                  <a:pt x="1552715" y="6006401"/>
                </a:lnTo>
                <a:cubicBezTo>
                  <a:pt x="1555473" y="5995435"/>
                  <a:pt x="1567512" y="5986560"/>
                  <a:pt x="1581332" y="5982371"/>
                </a:cubicBezTo>
                <a:lnTo>
                  <a:pt x="1609124" y="5981010"/>
                </a:lnTo>
                <a:lnTo>
                  <a:pt x="1628332" y="5996761"/>
                </a:lnTo>
                <a:lnTo>
                  <a:pt x="1628332" y="5996760"/>
                </a:lnTo>
                <a:lnTo>
                  <a:pt x="1628334" y="5996761"/>
                </a:lnTo>
                <a:cubicBezTo>
                  <a:pt x="1626386" y="5944503"/>
                  <a:pt x="1670868" y="5949047"/>
                  <a:pt x="1708533" y="5934657"/>
                </a:cubicBezTo>
                <a:cubicBezTo>
                  <a:pt x="1718923" y="5930681"/>
                  <a:pt x="1728096" y="5921782"/>
                  <a:pt x="1736538" y="5917900"/>
                </a:cubicBezTo>
                <a:lnTo>
                  <a:pt x="1748713" y="5917084"/>
                </a:lnTo>
                <a:lnTo>
                  <a:pt x="1760160" y="5931249"/>
                </a:lnTo>
                <a:lnTo>
                  <a:pt x="1760160" y="5931248"/>
                </a:lnTo>
                <a:lnTo>
                  <a:pt x="1760160" y="5931249"/>
                </a:lnTo>
                <a:cubicBezTo>
                  <a:pt x="1804644" y="5888458"/>
                  <a:pt x="1786785" y="5897925"/>
                  <a:pt x="1829321" y="5878234"/>
                </a:cubicBezTo>
                <a:cubicBezTo>
                  <a:pt x="1837763" y="5874447"/>
                  <a:pt x="1843283" y="5864601"/>
                  <a:pt x="1852050" y="5860814"/>
                </a:cubicBezTo>
                <a:cubicBezTo>
                  <a:pt x="1853511" y="5860246"/>
                  <a:pt x="1860005" y="5859678"/>
                  <a:pt x="1865403" y="5859820"/>
                </a:cubicBezTo>
                <a:lnTo>
                  <a:pt x="1865575" y="5859842"/>
                </a:lnTo>
                <a:lnTo>
                  <a:pt x="1871911" y="5860654"/>
                </a:lnTo>
                <a:cubicBezTo>
                  <a:pt x="1873296" y="5861169"/>
                  <a:pt x="1873641" y="5861950"/>
                  <a:pt x="1872180" y="5863086"/>
                </a:cubicBezTo>
                <a:lnTo>
                  <a:pt x="1872181" y="5863084"/>
                </a:lnTo>
                <a:lnTo>
                  <a:pt x="1872181" y="5863086"/>
                </a:lnTo>
                <a:cubicBezTo>
                  <a:pt x="1882571" y="5855134"/>
                  <a:pt x="1877701" y="5839608"/>
                  <a:pt x="1886468" y="5834307"/>
                </a:cubicBezTo>
                <a:cubicBezTo>
                  <a:pt x="1903353" y="5824461"/>
                  <a:pt x="1914392" y="5818402"/>
                  <a:pt x="1929328" y="5819160"/>
                </a:cubicBezTo>
                <a:cubicBezTo>
                  <a:pt x="1953681" y="5778262"/>
                  <a:pt x="1879325" y="5788487"/>
                  <a:pt x="1896859" y="5753269"/>
                </a:cubicBezTo>
                <a:cubicBezTo>
                  <a:pt x="1900105" y="5702526"/>
                  <a:pt x="1951083" y="5760086"/>
                  <a:pt x="1954330" y="5709342"/>
                </a:cubicBezTo>
                <a:lnTo>
                  <a:pt x="1954329" y="5709342"/>
                </a:lnTo>
                <a:lnTo>
                  <a:pt x="1920054" y="5704400"/>
                </a:lnTo>
                <a:lnTo>
                  <a:pt x="1916000" y="5703816"/>
                </a:lnTo>
                <a:lnTo>
                  <a:pt x="1915999" y="5703815"/>
                </a:lnTo>
                <a:cubicBezTo>
                  <a:pt x="1877355" y="5710100"/>
                  <a:pt x="1842227" y="5748441"/>
                  <a:pt x="1850750" y="5788487"/>
                </a:cubicBezTo>
                <a:cubicBezTo>
                  <a:pt x="1811138" y="5791895"/>
                  <a:pt x="1804968" y="5830520"/>
                  <a:pt x="1785161" y="5821053"/>
                </a:cubicBezTo>
                <a:cubicBezTo>
                  <a:pt x="1775665" y="5840365"/>
                  <a:pt x="1777856" y="5861382"/>
                  <a:pt x="1759956" y="5879790"/>
                </a:cubicBezTo>
                <a:lnTo>
                  <a:pt x="1734184" y="5897167"/>
                </a:lnTo>
                <a:lnTo>
                  <a:pt x="1714327" y="5880405"/>
                </a:lnTo>
                <a:cubicBezTo>
                  <a:pt x="1694753" y="5866470"/>
                  <a:pt x="1674358" y="5859299"/>
                  <a:pt x="1638073" y="5843395"/>
                </a:cubicBezTo>
                <a:lnTo>
                  <a:pt x="1638072" y="5843395"/>
                </a:lnTo>
                <a:cubicBezTo>
                  <a:pt x="1631172" y="5849927"/>
                  <a:pt x="1624314" y="5856175"/>
                  <a:pt x="1617626" y="5861139"/>
                </a:cubicBezTo>
                <a:lnTo>
                  <a:pt x="1598216" y="5871180"/>
                </a:lnTo>
                <a:lnTo>
                  <a:pt x="1580632" y="5867518"/>
                </a:lnTo>
                <a:cubicBezTo>
                  <a:pt x="1575163" y="5863347"/>
                  <a:pt x="1570130" y="5855892"/>
                  <a:pt x="1565667" y="5844153"/>
                </a:cubicBezTo>
                <a:lnTo>
                  <a:pt x="1565667" y="5844154"/>
                </a:lnTo>
                <a:lnTo>
                  <a:pt x="1565665" y="5844153"/>
                </a:lnTo>
                <a:cubicBezTo>
                  <a:pt x="1553326" y="5869903"/>
                  <a:pt x="1578979" y="5900955"/>
                  <a:pt x="1554950" y="5925190"/>
                </a:cubicBezTo>
                <a:lnTo>
                  <a:pt x="1509168" y="5960786"/>
                </a:lnTo>
                <a:lnTo>
                  <a:pt x="1494272" y="5956526"/>
                </a:lnTo>
                <a:lnTo>
                  <a:pt x="1494272" y="5956525"/>
                </a:lnTo>
                <a:lnTo>
                  <a:pt x="1477673" y="5966465"/>
                </a:lnTo>
                <a:lnTo>
                  <a:pt x="1470773" y="5944976"/>
                </a:lnTo>
                <a:cubicBezTo>
                  <a:pt x="1469515" y="5942798"/>
                  <a:pt x="1467627" y="5941828"/>
                  <a:pt x="1464248" y="5942822"/>
                </a:cubicBezTo>
                <a:lnTo>
                  <a:pt x="1464248" y="5942822"/>
                </a:lnTo>
                <a:lnTo>
                  <a:pt x="1448775" y="5952454"/>
                </a:lnTo>
                <a:lnTo>
                  <a:pt x="1447751" y="5940822"/>
                </a:lnTo>
                <a:cubicBezTo>
                  <a:pt x="1454970" y="5914895"/>
                  <a:pt x="1521912" y="5896505"/>
                  <a:pt x="1490661" y="5865359"/>
                </a:cubicBezTo>
                <a:cubicBezTo>
                  <a:pt x="1486765" y="5860246"/>
                  <a:pt x="1484247" y="5858448"/>
                  <a:pt x="1481406" y="5858495"/>
                </a:cubicBezTo>
                <a:lnTo>
                  <a:pt x="1481405" y="5858495"/>
                </a:lnTo>
                <a:cubicBezTo>
                  <a:pt x="1478566" y="5858542"/>
                  <a:pt x="1475399" y="5860436"/>
                  <a:pt x="1470204" y="5862708"/>
                </a:cubicBezTo>
                <a:cubicBezTo>
                  <a:pt x="1455916" y="5868767"/>
                  <a:pt x="1459164" y="5889215"/>
                  <a:pt x="1456242" y="5891866"/>
                </a:cubicBezTo>
                <a:lnTo>
                  <a:pt x="1449083" y="5895499"/>
                </a:lnTo>
                <a:lnTo>
                  <a:pt x="1443782" y="5893665"/>
                </a:lnTo>
                <a:cubicBezTo>
                  <a:pt x="1440738" y="5891487"/>
                  <a:pt x="1438547" y="5888268"/>
                  <a:pt x="1436436" y="5889215"/>
                </a:cubicBezTo>
                <a:lnTo>
                  <a:pt x="1436435" y="5889215"/>
                </a:lnTo>
                <a:cubicBezTo>
                  <a:pt x="1424096" y="5894517"/>
                  <a:pt x="1429616" y="5911179"/>
                  <a:pt x="1421824" y="5918374"/>
                </a:cubicBezTo>
                <a:cubicBezTo>
                  <a:pt x="1404290" y="5934278"/>
                  <a:pt x="1370196" y="5951319"/>
                  <a:pt x="1353312" y="5971389"/>
                </a:cubicBezTo>
                <a:cubicBezTo>
                  <a:pt x="1344383" y="5981992"/>
                  <a:pt x="1339512" y="5994867"/>
                  <a:pt x="1334358" y="6006985"/>
                </a:cubicBezTo>
                <a:lnTo>
                  <a:pt x="1313699" y="6038037"/>
                </a:lnTo>
                <a:lnTo>
                  <a:pt x="1292184" y="6034586"/>
                </a:lnTo>
                <a:lnTo>
                  <a:pt x="1292183" y="6034586"/>
                </a:lnTo>
                <a:cubicBezTo>
                  <a:pt x="1259511" y="6036324"/>
                  <a:pt x="1241169" y="6071899"/>
                  <a:pt x="1213062" y="6087135"/>
                </a:cubicBezTo>
                <a:lnTo>
                  <a:pt x="1194833" y="6093402"/>
                </a:lnTo>
                <a:lnTo>
                  <a:pt x="1173105" y="6092188"/>
                </a:lnTo>
                <a:lnTo>
                  <a:pt x="1173104" y="6092188"/>
                </a:lnTo>
                <a:cubicBezTo>
                  <a:pt x="1150537" y="6124944"/>
                  <a:pt x="1120178" y="6146150"/>
                  <a:pt x="1088277" y="6152114"/>
                </a:cubicBezTo>
                <a:lnTo>
                  <a:pt x="1040050" y="6149167"/>
                </a:lnTo>
                <a:lnTo>
                  <a:pt x="994198" y="6120589"/>
                </a:lnTo>
                <a:lnTo>
                  <a:pt x="994196" y="6120589"/>
                </a:lnTo>
                <a:cubicBezTo>
                  <a:pt x="976418" y="6131097"/>
                  <a:pt x="976540" y="6143735"/>
                  <a:pt x="968534" y="6155469"/>
                </a:cubicBezTo>
                <a:lnTo>
                  <a:pt x="956855" y="6166787"/>
                </a:lnTo>
                <a:lnTo>
                  <a:pt x="947379" y="6136961"/>
                </a:lnTo>
                <a:cubicBezTo>
                  <a:pt x="948393" y="6122370"/>
                  <a:pt x="962477" y="6116465"/>
                  <a:pt x="980051" y="6107838"/>
                </a:cubicBezTo>
                <a:lnTo>
                  <a:pt x="1007834" y="6091431"/>
                </a:lnTo>
                <a:lnTo>
                  <a:pt x="1014956" y="6097507"/>
                </a:lnTo>
                <a:lnTo>
                  <a:pt x="1014958" y="6097507"/>
                </a:lnTo>
                <a:cubicBezTo>
                  <a:pt x="1020030" y="6097779"/>
                  <a:pt x="1025672" y="6091874"/>
                  <a:pt x="1031395" y="6088076"/>
                </a:cubicBezTo>
                <a:lnTo>
                  <a:pt x="1039978" y="6084993"/>
                </a:lnTo>
                <a:lnTo>
                  <a:pt x="1049237" y="6090134"/>
                </a:lnTo>
                <a:cubicBezTo>
                  <a:pt x="1055335" y="6095637"/>
                  <a:pt x="1061453" y="6103341"/>
                  <a:pt x="1068607" y="6101554"/>
                </a:cubicBezTo>
                <a:lnTo>
                  <a:pt x="1068609" y="6101555"/>
                </a:lnTo>
                <a:cubicBezTo>
                  <a:pt x="1072184" y="6100661"/>
                  <a:pt x="1076020" y="6097395"/>
                  <a:pt x="1080242" y="6090295"/>
                </a:cubicBezTo>
                <a:cubicBezTo>
                  <a:pt x="1096153" y="6070224"/>
                  <a:pt x="1066604" y="6077419"/>
                  <a:pt x="1053941" y="6055835"/>
                </a:cubicBezTo>
                <a:cubicBezTo>
                  <a:pt x="1111413" y="6041824"/>
                  <a:pt x="1203951" y="5955106"/>
                  <a:pt x="1187717" y="5898304"/>
                </a:cubicBezTo>
                <a:cubicBezTo>
                  <a:pt x="1206874" y="5882021"/>
                  <a:pt x="1225058" y="5873311"/>
                  <a:pt x="1242267" y="5874068"/>
                </a:cubicBezTo>
                <a:cubicBezTo>
                  <a:pt x="1254604" y="5861950"/>
                  <a:pt x="1245432" y="5856744"/>
                  <a:pt x="1231591" y="5855134"/>
                </a:cubicBezTo>
                <a:lnTo>
                  <a:pt x="1231590" y="5855134"/>
                </a:lnTo>
                <a:cubicBezTo>
                  <a:pt x="1224670" y="5854329"/>
                  <a:pt x="1216583" y="5854424"/>
                  <a:pt x="1209435" y="5855004"/>
                </a:cubicBezTo>
                <a:lnTo>
                  <a:pt x="1192913" y="5857784"/>
                </a:lnTo>
                <a:lnTo>
                  <a:pt x="1189751" y="5847081"/>
                </a:lnTo>
                <a:cubicBezTo>
                  <a:pt x="1191167" y="5836910"/>
                  <a:pt x="1203221" y="5827964"/>
                  <a:pt x="1198108" y="5816888"/>
                </a:cubicBezTo>
                <a:lnTo>
                  <a:pt x="1198106" y="5816888"/>
                </a:lnTo>
                <a:cubicBezTo>
                  <a:pt x="1175703" y="5811491"/>
                  <a:pt x="1150558" y="5826330"/>
                  <a:pt x="1126511" y="5832969"/>
                </a:cubicBezTo>
                <a:lnTo>
                  <a:pt x="1102971" y="5835822"/>
                </a:lnTo>
                <a:lnTo>
                  <a:pt x="1091363" y="5816172"/>
                </a:lnTo>
                <a:cubicBezTo>
                  <a:pt x="1084909" y="5797196"/>
                  <a:pt x="1090876" y="5779871"/>
                  <a:pt x="1081866" y="5760843"/>
                </a:cubicBezTo>
                <a:cubicBezTo>
                  <a:pt x="1091443" y="5753175"/>
                  <a:pt x="1100616" y="5748607"/>
                  <a:pt x="1109520" y="5746139"/>
                </a:cubicBezTo>
                <a:lnTo>
                  <a:pt x="1135561" y="5744039"/>
                </a:lnTo>
                <a:lnTo>
                  <a:pt x="1186092" y="5753648"/>
                </a:lnTo>
                <a:lnTo>
                  <a:pt x="1186093" y="5753648"/>
                </a:lnTo>
                <a:cubicBezTo>
                  <a:pt x="1218564" y="5718052"/>
                  <a:pt x="1168885" y="5697982"/>
                  <a:pt x="1144207" y="5676397"/>
                </a:cubicBezTo>
                <a:lnTo>
                  <a:pt x="1144206" y="5676397"/>
                </a:lnTo>
                <a:cubicBezTo>
                  <a:pt x="1043225" y="5753269"/>
                  <a:pt x="988351" y="5769553"/>
                  <a:pt x="926658" y="5843774"/>
                </a:cubicBezTo>
                <a:cubicBezTo>
                  <a:pt x="933233" y="5847466"/>
                  <a:pt x="939199" y="5849401"/>
                  <a:pt x="944691" y="5849971"/>
                </a:cubicBezTo>
                <a:lnTo>
                  <a:pt x="944692" y="5849971"/>
                </a:lnTo>
                <a:cubicBezTo>
                  <a:pt x="977640" y="5853392"/>
                  <a:pt x="993488" y="5807689"/>
                  <a:pt x="1021140" y="5797691"/>
                </a:cubicBezTo>
                <a:lnTo>
                  <a:pt x="1036083" y="5796060"/>
                </a:lnTo>
                <a:lnTo>
                  <a:pt x="1035508" y="5813591"/>
                </a:lnTo>
                <a:cubicBezTo>
                  <a:pt x="1025326" y="5830756"/>
                  <a:pt x="992085" y="5845951"/>
                  <a:pt x="987702" y="5851347"/>
                </a:cubicBezTo>
                <a:cubicBezTo>
                  <a:pt x="985754" y="5853619"/>
                  <a:pt x="978934" y="5876340"/>
                  <a:pt x="984780" y="5871796"/>
                </a:cubicBezTo>
                <a:cubicBezTo>
                  <a:pt x="969843" y="5882778"/>
                  <a:pt x="957829" y="5869145"/>
                  <a:pt x="941919" y="5886943"/>
                </a:cubicBezTo>
                <a:cubicBezTo>
                  <a:pt x="923411" y="5906635"/>
                  <a:pt x="922437" y="5936550"/>
                  <a:pt x="902306" y="5953970"/>
                </a:cubicBezTo>
                <a:cubicBezTo>
                  <a:pt x="882174" y="5971010"/>
                  <a:pt x="843536" y="5966845"/>
                  <a:pt x="824703" y="5995246"/>
                </a:cubicBezTo>
                <a:cubicBezTo>
                  <a:pt x="817560" y="6004713"/>
                  <a:pt x="818535" y="6015316"/>
                  <a:pt x="830872" y="6027055"/>
                </a:cubicBezTo>
                <a:cubicBezTo>
                  <a:pt x="795561" y="6040403"/>
                  <a:pt x="754041" y="6101892"/>
                  <a:pt x="719324" y="6111991"/>
                </a:cubicBezTo>
                <a:lnTo>
                  <a:pt x="702593" y="6112298"/>
                </a:lnTo>
                <a:lnTo>
                  <a:pt x="687357" y="6101276"/>
                </a:lnTo>
                <a:lnTo>
                  <a:pt x="687356" y="6101276"/>
                </a:lnTo>
                <a:cubicBezTo>
                  <a:pt x="668848" y="6103927"/>
                  <a:pt x="695798" y="6129677"/>
                  <a:pt x="693524" y="6133085"/>
                </a:cubicBezTo>
                <a:cubicBezTo>
                  <a:pt x="667549" y="6176255"/>
                  <a:pt x="586050" y="6203520"/>
                  <a:pt x="585400" y="6252748"/>
                </a:cubicBezTo>
                <a:lnTo>
                  <a:pt x="574026" y="6256452"/>
                </a:lnTo>
                <a:lnTo>
                  <a:pt x="565513" y="6248583"/>
                </a:lnTo>
                <a:cubicBezTo>
                  <a:pt x="560236" y="6241104"/>
                  <a:pt x="555204" y="6230785"/>
                  <a:pt x="547087" y="6227377"/>
                </a:cubicBezTo>
                <a:cubicBezTo>
                  <a:pt x="537346" y="6223022"/>
                  <a:pt x="530405" y="6221720"/>
                  <a:pt x="525002" y="6222187"/>
                </a:cubicBezTo>
                <a:cubicBezTo>
                  <a:pt x="514195" y="6223122"/>
                  <a:pt x="509537" y="6231134"/>
                  <a:pt x="500922" y="6235950"/>
                </a:cubicBezTo>
                <a:lnTo>
                  <a:pt x="483770" y="6239494"/>
                </a:lnTo>
                <a:lnTo>
                  <a:pt x="473958" y="6234405"/>
                </a:lnTo>
                <a:cubicBezTo>
                  <a:pt x="465040" y="6226027"/>
                  <a:pt x="458037" y="6210620"/>
                  <a:pt x="446105" y="6213744"/>
                </a:cubicBezTo>
                <a:lnTo>
                  <a:pt x="446104" y="6213744"/>
                </a:lnTo>
                <a:cubicBezTo>
                  <a:pt x="434742" y="6216774"/>
                  <a:pt x="437987" y="6237601"/>
                  <a:pt x="431818" y="6243281"/>
                </a:cubicBezTo>
                <a:cubicBezTo>
                  <a:pt x="423700" y="6250855"/>
                  <a:pt x="399672" y="6249340"/>
                  <a:pt x="399997" y="6249340"/>
                </a:cubicBezTo>
                <a:cubicBezTo>
                  <a:pt x="388959" y="6259186"/>
                  <a:pt x="394152" y="6269032"/>
                  <a:pt x="386035" y="6278499"/>
                </a:cubicBezTo>
                <a:cubicBezTo>
                  <a:pt x="355189" y="6315231"/>
                  <a:pt x="324342" y="6310308"/>
                  <a:pt x="308757" y="6320153"/>
                </a:cubicBezTo>
                <a:cubicBezTo>
                  <a:pt x="270280" y="6344294"/>
                  <a:pt x="236551" y="6377594"/>
                  <a:pt x="196340" y="6393694"/>
                </a:cubicBezTo>
                <a:lnTo>
                  <a:pt x="153552" y="6403083"/>
                </a:lnTo>
                <a:lnTo>
                  <a:pt x="159371" y="6376902"/>
                </a:lnTo>
                <a:cubicBezTo>
                  <a:pt x="173236" y="6358139"/>
                  <a:pt x="206965" y="6358494"/>
                  <a:pt x="222063" y="6349690"/>
                </a:cubicBezTo>
                <a:cubicBezTo>
                  <a:pt x="238623" y="6340602"/>
                  <a:pt x="252585" y="6325076"/>
                  <a:pt x="267846" y="6314473"/>
                </a:cubicBezTo>
                <a:lnTo>
                  <a:pt x="281604" y="6313526"/>
                </a:lnTo>
                <a:lnTo>
                  <a:pt x="288301" y="6317124"/>
                </a:lnTo>
                <a:lnTo>
                  <a:pt x="288301" y="6317123"/>
                </a:lnTo>
                <a:lnTo>
                  <a:pt x="288302" y="6317124"/>
                </a:lnTo>
                <a:cubicBezTo>
                  <a:pt x="305186" y="6305385"/>
                  <a:pt x="318823" y="6273576"/>
                  <a:pt x="336682" y="6261458"/>
                </a:cubicBezTo>
                <a:cubicBezTo>
                  <a:pt x="363632" y="6243281"/>
                  <a:pt x="403570" y="6242524"/>
                  <a:pt x="425649" y="6211472"/>
                </a:cubicBezTo>
                <a:cubicBezTo>
                  <a:pt x="411525" y="6177959"/>
                  <a:pt x="384575" y="6177391"/>
                  <a:pt x="361562" y="6177343"/>
                </a:cubicBezTo>
                <a:lnTo>
                  <a:pt x="342174" y="6174887"/>
                </a:lnTo>
                <a:lnTo>
                  <a:pt x="332092" y="6173610"/>
                </a:lnTo>
                <a:lnTo>
                  <a:pt x="323498" y="6164436"/>
                </a:lnTo>
                <a:cubicBezTo>
                  <a:pt x="321578" y="6160060"/>
                  <a:pt x="320691" y="6154196"/>
                  <a:pt x="321097" y="6146339"/>
                </a:cubicBezTo>
                <a:cubicBezTo>
                  <a:pt x="365580" y="6103927"/>
                  <a:pt x="401621" y="6091809"/>
                  <a:pt x="432793" y="6078177"/>
                </a:cubicBezTo>
                <a:lnTo>
                  <a:pt x="446024" y="6078271"/>
                </a:lnTo>
                <a:lnTo>
                  <a:pt x="451878" y="6079667"/>
                </a:lnTo>
                <a:cubicBezTo>
                  <a:pt x="453207" y="6080188"/>
                  <a:pt x="453735" y="6080732"/>
                  <a:pt x="452923" y="6081206"/>
                </a:cubicBezTo>
                <a:lnTo>
                  <a:pt x="452923" y="6081205"/>
                </a:lnTo>
                <a:lnTo>
                  <a:pt x="452924" y="6081206"/>
                </a:lnTo>
                <a:cubicBezTo>
                  <a:pt x="494161" y="6056592"/>
                  <a:pt x="462989" y="6041066"/>
                  <a:pt x="498707" y="6045989"/>
                </a:cubicBezTo>
                <a:cubicBezTo>
                  <a:pt x="512019" y="6047504"/>
                  <a:pt x="512993" y="6016452"/>
                  <a:pt x="512993" y="6016831"/>
                </a:cubicBezTo>
                <a:lnTo>
                  <a:pt x="526225" y="6014275"/>
                </a:lnTo>
                <a:lnTo>
                  <a:pt x="533124" y="6019103"/>
                </a:lnTo>
                <a:lnTo>
                  <a:pt x="533124" y="6019102"/>
                </a:lnTo>
                <a:lnTo>
                  <a:pt x="533125" y="6019103"/>
                </a:lnTo>
                <a:cubicBezTo>
                  <a:pt x="548710" y="6005470"/>
                  <a:pt x="539619" y="5988051"/>
                  <a:pt x="567543" y="5992974"/>
                </a:cubicBezTo>
                <a:cubicBezTo>
                  <a:pt x="550660" y="5963437"/>
                  <a:pt x="531826" y="5950562"/>
                  <a:pt x="512019" y="5944503"/>
                </a:cubicBezTo>
                <a:cubicBezTo>
                  <a:pt x="501953" y="5936929"/>
                  <a:pt x="493187" y="5932764"/>
                  <a:pt x="482797" y="5930113"/>
                </a:cubicBezTo>
                <a:lnTo>
                  <a:pt x="482796" y="5930113"/>
                </a:lnTo>
                <a:cubicBezTo>
                  <a:pt x="475166" y="5928219"/>
                  <a:pt x="475084" y="5937118"/>
                  <a:pt x="474068" y="5944266"/>
                </a:cubicBezTo>
                <a:lnTo>
                  <a:pt x="470786" y="5952106"/>
                </a:lnTo>
                <a:lnTo>
                  <a:pt x="459743" y="5947911"/>
                </a:lnTo>
                <a:cubicBezTo>
                  <a:pt x="449433" y="5939769"/>
                  <a:pt x="442798" y="5935698"/>
                  <a:pt x="438023" y="5934367"/>
                </a:cubicBezTo>
                <a:lnTo>
                  <a:pt x="438022" y="5934367"/>
                </a:lnTo>
                <a:cubicBezTo>
                  <a:pt x="428474" y="5931704"/>
                  <a:pt x="426373" y="5940000"/>
                  <a:pt x="417232" y="5948603"/>
                </a:cubicBezTo>
                <a:lnTo>
                  <a:pt x="396426" y="5960406"/>
                </a:lnTo>
                <a:lnTo>
                  <a:pt x="382709" y="5953543"/>
                </a:lnTo>
                <a:cubicBezTo>
                  <a:pt x="376620" y="5949804"/>
                  <a:pt x="370288" y="5946017"/>
                  <a:pt x="367529" y="5946396"/>
                </a:cubicBezTo>
                <a:lnTo>
                  <a:pt x="367528" y="5946396"/>
                </a:lnTo>
                <a:cubicBezTo>
                  <a:pt x="334084" y="5949804"/>
                  <a:pt x="313628" y="5981613"/>
                  <a:pt x="290249" y="5987672"/>
                </a:cubicBezTo>
                <a:cubicBezTo>
                  <a:pt x="261026" y="6004713"/>
                  <a:pt x="302590" y="6030463"/>
                  <a:pt x="282132" y="6048640"/>
                </a:cubicBezTo>
                <a:cubicBezTo>
                  <a:pt x="290087" y="6053941"/>
                  <a:pt x="298204" y="6056876"/>
                  <a:pt x="306728" y="6056545"/>
                </a:cubicBezTo>
                <a:lnTo>
                  <a:pt x="333758" y="6044853"/>
                </a:lnTo>
                <a:lnTo>
                  <a:pt x="333055" y="6057672"/>
                </a:lnTo>
                <a:cubicBezTo>
                  <a:pt x="323120" y="6086484"/>
                  <a:pt x="262284" y="6108518"/>
                  <a:pt x="300640" y="6143310"/>
                </a:cubicBezTo>
                <a:lnTo>
                  <a:pt x="281736" y="6148818"/>
                </a:lnTo>
                <a:lnTo>
                  <a:pt x="264599" y="6141369"/>
                </a:lnTo>
                <a:cubicBezTo>
                  <a:pt x="253640" y="6132991"/>
                  <a:pt x="243493" y="6118695"/>
                  <a:pt x="233428" y="6103927"/>
                </a:cubicBezTo>
                <a:cubicBezTo>
                  <a:pt x="231804" y="6098625"/>
                  <a:pt x="226853" y="6096401"/>
                  <a:pt x="220780" y="6095548"/>
                </a:cubicBezTo>
                <a:lnTo>
                  <a:pt x="219569" y="6095540"/>
                </a:lnTo>
                <a:lnTo>
                  <a:pt x="201403" y="6095406"/>
                </a:lnTo>
                <a:lnTo>
                  <a:pt x="188543" y="6093276"/>
                </a:lnTo>
                <a:cubicBezTo>
                  <a:pt x="186814" y="6091099"/>
                  <a:pt x="188376" y="6086886"/>
                  <a:pt x="195439" y="6078934"/>
                </a:cubicBezTo>
                <a:cubicBezTo>
                  <a:pt x="196209" y="6072260"/>
                  <a:pt x="197320" y="6067337"/>
                  <a:pt x="198726" y="6063835"/>
                </a:cubicBezTo>
                <a:lnTo>
                  <a:pt x="203788" y="6057266"/>
                </a:lnTo>
                <a:lnTo>
                  <a:pt x="218166" y="6061799"/>
                </a:lnTo>
                <a:cubicBezTo>
                  <a:pt x="229286" y="6070035"/>
                  <a:pt x="243006" y="6085182"/>
                  <a:pt x="256481" y="6086129"/>
                </a:cubicBezTo>
                <a:cubicBezTo>
                  <a:pt x="277587" y="6033871"/>
                  <a:pt x="217517" y="6033492"/>
                  <a:pt x="208751" y="5977069"/>
                </a:cubicBezTo>
                <a:cubicBezTo>
                  <a:pt x="206681" y="5973235"/>
                  <a:pt x="204388" y="5971093"/>
                  <a:pt x="201933" y="5970173"/>
                </a:cubicBezTo>
                <a:lnTo>
                  <a:pt x="201932" y="5970173"/>
                </a:lnTo>
                <a:cubicBezTo>
                  <a:pt x="194569" y="5967415"/>
                  <a:pt x="185757" y="5975660"/>
                  <a:pt x="177173" y="5982228"/>
                </a:cubicBezTo>
                <a:lnTo>
                  <a:pt x="160806" y="5989370"/>
                </a:lnTo>
                <a:lnTo>
                  <a:pt x="153784" y="5984219"/>
                </a:lnTo>
                <a:cubicBezTo>
                  <a:pt x="151635" y="5981063"/>
                  <a:pt x="149696" y="5976312"/>
                  <a:pt x="148032" y="5969496"/>
                </a:cubicBezTo>
                <a:cubicBezTo>
                  <a:pt x="175956" y="5905499"/>
                  <a:pt x="240571" y="5908149"/>
                  <a:pt x="296744" y="5854377"/>
                </a:cubicBezTo>
                <a:cubicBezTo>
                  <a:pt x="288058" y="5841975"/>
                  <a:pt x="278500" y="5836271"/>
                  <a:pt x="268535" y="5833691"/>
                </a:cubicBezTo>
                <a:lnTo>
                  <a:pt x="237893" y="5831750"/>
                </a:lnTo>
                <a:lnTo>
                  <a:pt x="207614" y="5827112"/>
                </a:lnTo>
                <a:cubicBezTo>
                  <a:pt x="197894" y="5822733"/>
                  <a:pt x="188700" y="5814331"/>
                  <a:pt x="180502" y="5798332"/>
                </a:cubicBezTo>
                <a:cubicBezTo>
                  <a:pt x="218491" y="5795681"/>
                  <a:pt x="256481" y="5795303"/>
                  <a:pt x="298693" y="5761979"/>
                </a:cubicBezTo>
                <a:cubicBezTo>
                  <a:pt x="326292" y="5710857"/>
                  <a:pt x="315901" y="5654812"/>
                  <a:pt x="299017" y="5597632"/>
                </a:cubicBezTo>
                <a:cubicBezTo>
                  <a:pt x="319474" y="5579076"/>
                  <a:pt x="333759" y="5590058"/>
                  <a:pt x="353891" y="5573775"/>
                </a:cubicBezTo>
                <a:cubicBezTo>
                  <a:pt x="367854" y="5562036"/>
                  <a:pt x="371425" y="5540451"/>
                  <a:pt x="379542" y="5535528"/>
                </a:cubicBezTo>
                <a:cubicBezTo>
                  <a:pt x="397725" y="5523410"/>
                  <a:pt x="408765" y="5526440"/>
                  <a:pt x="422403" y="5520381"/>
                </a:cubicBezTo>
                <a:cubicBezTo>
                  <a:pt x="479549" y="5497660"/>
                  <a:pt x="468509" y="5492737"/>
                  <a:pt x="491240" y="5467745"/>
                </a:cubicBezTo>
                <a:cubicBezTo>
                  <a:pt x="503901" y="5453355"/>
                  <a:pt x="524684" y="5446917"/>
                  <a:pt x="537021" y="5432527"/>
                </a:cubicBezTo>
                <a:cubicBezTo>
                  <a:pt x="548061" y="5420031"/>
                  <a:pt x="555204" y="5401097"/>
                  <a:pt x="562672" y="5394659"/>
                </a:cubicBezTo>
                <a:cubicBezTo>
                  <a:pt x="572738" y="5385950"/>
                  <a:pt x="563321" y="5377240"/>
                  <a:pt x="565595" y="5374211"/>
                </a:cubicBezTo>
                <a:lnTo>
                  <a:pt x="572115" y="5369726"/>
                </a:lnTo>
                <a:lnTo>
                  <a:pt x="577567" y="5371559"/>
                </a:lnTo>
                <a:cubicBezTo>
                  <a:pt x="580855" y="5373926"/>
                  <a:pt x="583452" y="5377618"/>
                  <a:pt x="585400" y="5376861"/>
                </a:cubicBezTo>
                <a:lnTo>
                  <a:pt x="585400" y="5376860"/>
                </a:lnTo>
                <a:lnTo>
                  <a:pt x="585401" y="5376861"/>
                </a:lnTo>
                <a:cubicBezTo>
                  <a:pt x="597416" y="5371938"/>
                  <a:pt x="592545" y="5354898"/>
                  <a:pt x="599688" y="5347703"/>
                </a:cubicBezTo>
                <a:cubicBezTo>
                  <a:pt x="621768" y="5326118"/>
                  <a:pt x="641249" y="5323846"/>
                  <a:pt x="648068" y="5292037"/>
                </a:cubicBezTo>
                <a:cubicBezTo>
                  <a:pt x="642629" y="5280582"/>
                  <a:pt x="636298" y="5276203"/>
                  <a:pt x="629534" y="5275262"/>
                </a:cubicBezTo>
                <a:lnTo>
                  <a:pt x="629534" y="5275263"/>
                </a:lnTo>
                <a:lnTo>
                  <a:pt x="629533" y="5275262"/>
                </a:lnTo>
                <a:cubicBezTo>
                  <a:pt x="622770" y="5274322"/>
                  <a:pt x="615576" y="5276819"/>
                  <a:pt x="608413" y="5279114"/>
                </a:cubicBezTo>
                <a:lnTo>
                  <a:pt x="587475" y="5281759"/>
                </a:lnTo>
                <a:lnTo>
                  <a:pt x="577942" y="5275806"/>
                </a:lnTo>
                <a:cubicBezTo>
                  <a:pt x="574924" y="5272558"/>
                  <a:pt x="572088" y="5267896"/>
                  <a:pt x="569491" y="5261364"/>
                </a:cubicBezTo>
                <a:lnTo>
                  <a:pt x="569490" y="5261365"/>
                </a:lnTo>
                <a:lnTo>
                  <a:pt x="569490" y="5261364"/>
                </a:lnTo>
                <a:cubicBezTo>
                  <a:pt x="563646" y="5288913"/>
                  <a:pt x="557983" y="5280889"/>
                  <a:pt x="542641" y="5285699"/>
                </a:cubicBezTo>
                <a:lnTo>
                  <a:pt x="523709" y="5296580"/>
                </a:lnTo>
                <a:lnTo>
                  <a:pt x="524601" y="5278818"/>
                </a:lnTo>
                <a:cubicBezTo>
                  <a:pt x="535498" y="5262310"/>
                  <a:pt x="569410" y="5248677"/>
                  <a:pt x="563321" y="5229933"/>
                </a:cubicBezTo>
                <a:cubicBezTo>
                  <a:pt x="548385" y="5210621"/>
                  <a:pt x="534099" y="5191308"/>
                  <a:pt x="519487" y="5172374"/>
                </a:cubicBezTo>
                <a:cubicBezTo>
                  <a:pt x="525007" y="5128447"/>
                  <a:pt x="553256" y="5087550"/>
                  <a:pt x="566893" y="5044759"/>
                </a:cubicBezTo>
                <a:cubicBezTo>
                  <a:pt x="551957" y="5025825"/>
                  <a:pt x="537346" y="5006512"/>
                  <a:pt x="522734" y="4987199"/>
                </a:cubicBezTo>
                <a:cubicBezTo>
                  <a:pt x="550660" y="4975460"/>
                  <a:pt x="527605" y="4962964"/>
                  <a:pt x="527929" y="4947438"/>
                </a:cubicBezTo>
                <a:cubicBezTo>
                  <a:pt x="528255" y="4941000"/>
                  <a:pt x="550333" y="4935699"/>
                  <a:pt x="550984" y="4929261"/>
                </a:cubicBezTo>
                <a:cubicBezTo>
                  <a:pt x="551633" y="4917901"/>
                  <a:pt x="533450" y="4897452"/>
                  <a:pt x="535722" y="4886092"/>
                </a:cubicBezTo>
                <a:cubicBezTo>
                  <a:pt x="537346" y="4879276"/>
                  <a:pt x="555204" y="4874731"/>
                  <a:pt x="558776" y="4868294"/>
                </a:cubicBezTo>
                <a:cubicBezTo>
                  <a:pt x="561049" y="4863750"/>
                  <a:pt x="550333" y="4842922"/>
                  <a:pt x="552282" y="4836863"/>
                </a:cubicBezTo>
                <a:cubicBezTo>
                  <a:pt x="558776" y="4816793"/>
                  <a:pt x="573063" y="4798617"/>
                  <a:pt x="580855" y="4778925"/>
                </a:cubicBezTo>
                <a:cubicBezTo>
                  <a:pt x="529877" y="4730833"/>
                  <a:pt x="582479" y="4696373"/>
                  <a:pt x="535722" y="4649038"/>
                </a:cubicBezTo>
                <a:cubicBezTo>
                  <a:pt x="548710" y="4637299"/>
                  <a:pt x="560075" y="4624803"/>
                  <a:pt x="540917" y="4608520"/>
                </a:cubicBezTo>
                <a:cubicBezTo>
                  <a:pt x="609104" y="4572545"/>
                  <a:pt x="547411" y="4519908"/>
                  <a:pt x="588324" y="4480904"/>
                </a:cubicBezTo>
                <a:cubicBezTo>
                  <a:pt x="562672" y="4456669"/>
                  <a:pt x="590272" y="4440006"/>
                  <a:pt x="555853" y="4415014"/>
                </a:cubicBezTo>
                <a:cubicBezTo>
                  <a:pt x="567543" y="4405926"/>
                  <a:pt x="578583" y="4397216"/>
                  <a:pt x="590272" y="4388128"/>
                </a:cubicBezTo>
                <a:cubicBezTo>
                  <a:pt x="563972" y="4360484"/>
                  <a:pt x="537672" y="4368815"/>
                  <a:pt x="586700" y="4336626"/>
                </a:cubicBezTo>
                <a:cubicBezTo>
                  <a:pt x="582235" y="4330946"/>
                  <a:pt x="577365" y="4328673"/>
                  <a:pt x="572321" y="4327875"/>
                </a:cubicBezTo>
                <a:lnTo>
                  <a:pt x="572320" y="4327874"/>
                </a:lnTo>
                <a:cubicBezTo>
                  <a:pt x="567278" y="4327076"/>
                  <a:pt x="562062" y="4327750"/>
                  <a:pt x="556907" y="4327964"/>
                </a:cubicBezTo>
                <a:lnTo>
                  <a:pt x="549635" y="4326668"/>
                </a:lnTo>
                <a:lnTo>
                  <a:pt x="541861" y="4325284"/>
                </a:lnTo>
                <a:cubicBezTo>
                  <a:pt x="537061" y="4322639"/>
                  <a:pt x="532556" y="4317598"/>
                  <a:pt x="528579" y="4308226"/>
                </a:cubicBezTo>
                <a:lnTo>
                  <a:pt x="528578" y="4308226"/>
                </a:lnTo>
                <a:lnTo>
                  <a:pt x="528578" y="4308225"/>
                </a:lnTo>
                <a:cubicBezTo>
                  <a:pt x="476585" y="4331420"/>
                  <a:pt x="509613" y="4365631"/>
                  <a:pt x="487794" y="4392847"/>
                </a:cubicBezTo>
                <a:lnTo>
                  <a:pt x="474679" y="4404030"/>
                </a:lnTo>
                <a:lnTo>
                  <a:pt x="458116" y="4389271"/>
                </a:lnTo>
                <a:cubicBezTo>
                  <a:pt x="431915" y="4352223"/>
                  <a:pt x="486570" y="4299374"/>
                  <a:pt x="490265" y="4282475"/>
                </a:cubicBezTo>
                <a:cubicBezTo>
                  <a:pt x="491565" y="4277173"/>
                  <a:pt x="471108" y="4264677"/>
                  <a:pt x="473055" y="4259754"/>
                </a:cubicBezTo>
                <a:cubicBezTo>
                  <a:pt x="477277" y="4248016"/>
                  <a:pt x="501629" y="4244229"/>
                  <a:pt x="507150" y="4233247"/>
                </a:cubicBezTo>
                <a:cubicBezTo>
                  <a:pt x="510071" y="4227567"/>
                  <a:pt x="497083" y="4208255"/>
                  <a:pt x="500979" y="4201437"/>
                </a:cubicBezTo>
                <a:cubicBezTo>
                  <a:pt x="519163" y="4170386"/>
                  <a:pt x="558776" y="4150317"/>
                  <a:pt x="563646" y="4116992"/>
                </a:cubicBezTo>
                <a:cubicBezTo>
                  <a:pt x="576960" y="4101467"/>
                  <a:pt x="558128" y="4081775"/>
                  <a:pt x="560075" y="4065113"/>
                </a:cubicBezTo>
                <a:cubicBezTo>
                  <a:pt x="563972" y="4033683"/>
                  <a:pt x="601636" y="4007933"/>
                  <a:pt x="582154" y="3974988"/>
                </a:cubicBezTo>
                <a:cubicBezTo>
                  <a:pt x="597416" y="3963249"/>
                  <a:pt x="612351" y="3951888"/>
                  <a:pt x="627612" y="3940149"/>
                </a:cubicBezTo>
                <a:cubicBezTo>
                  <a:pt x="629235" y="3909475"/>
                  <a:pt x="671446" y="3883726"/>
                  <a:pt x="629560" y="3846993"/>
                </a:cubicBezTo>
                <a:cubicBezTo>
                  <a:pt x="679890" y="3830332"/>
                  <a:pt x="677941" y="3827681"/>
                  <a:pt x="677615" y="3791707"/>
                </a:cubicBezTo>
                <a:cubicBezTo>
                  <a:pt x="677615" y="3761411"/>
                  <a:pt x="683136" y="3739827"/>
                  <a:pt x="656836" y="3717106"/>
                </a:cubicBezTo>
                <a:lnTo>
                  <a:pt x="665391" y="3710264"/>
                </a:lnTo>
                <a:lnTo>
                  <a:pt x="672810" y="3712218"/>
                </a:lnTo>
                <a:cubicBezTo>
                  <a:pt x="684441" y="3721182"/>
                  <a:pt x="692932" y="3754628"/>
                  <a:pt x="706291" y="3751721"/>
                </a:cubicBezTo>
                <a:lnTo>
                  <a:pt x="706293" y="3751722"/>
                </a:lnTo>
                <a:cubicBezTo>
                  <a:pt x="708963" y="3751140"/>
                  <a:pt x="711831" y="3749105"/>
                  <a:pt x="714956" y="3745129"/>
                </a:cubicBezTo>
                <a:cubicBezTo>
                  <a:pt x="728106" y="3736419"/>
                  <a:pt x="721531" y="3725248"/>
                  <a:pt x="710856" y="3713603"/>
                </a:cubicBezTo>
                <a:lnTo>
                  <a:pt x="696575" y="3698955"/>
                </a:lnTo>
                <a:lnTo>
                  <a:pt x="696574" y="3698955"/>
                </a:lnTo>
                <a:lnTo>
                  <a:pt x="693722" y="3696030"/>
                </a:lnTo>
                <a:cubicBezTo>
                  <a:pt x="688288" y="3690220"/>
                  <a:pt x="683783" y="3684539"/>
                  <a:pt x="682160" y="3679237"/>
                </a:cubicBezTo>
                <a:cubicBezTo>
                  <a:pt x="676965" y="3657654"/>
                  <a:pt x="724696" y="3643263"/>
                  <a:pt x="710409" y="3620543"/>
                </a:cubicBezTo>
                <a:cubicBezTo>
                  <a:pt x="721124" y="3616378"/>
                  <a:pt x="733462" y="3603501"/>
                  <a:pt x="742230" y="3614484"/>
                </a:cubicBezTo>
                <a:cubicBezTo>
                  <a:pt x="750996" y="3601609"/>
                  <a:pt x="745152" y="3587598"/>
                  <a:pt x="747424" y="3573965"/>
                </a:cubicBezTo>
                <a:cubicBezTo>
                  <a:pt x="749698" y="3560333"/>
                  <a:pt x="762360" y="3548594"/>
                  <a:pt x="752621" y="3533447"/>
                </a:cubicBezTo>
                <a:cubicBezTo>
                  <a:pt x="793207" y="3511104"/>
                  <a:pt x="785090" y="3483082"/>
                  <a:pt x="803922" y="3457711"/>
                </a:cubicBezTo>
                <a:cubicBezTo>
                  <a:pt x="812042" y="3428173"/>
                  <a:pt x="830548" y="3399394"/>
                  <a:pt x="805547" y="3365313"/>
                </a:cubicBezTo>
                <a:cubicBezTo>
                  <a:pt x="840613" y="3335397"/>
                  <a:pt x="836068" y="3300559"/>
                  <a:pt x="879577" y="3271779"/>
                </a:cubicBezTo>
                <a:cubicBezTo>
                  <a:pt x="885097" y="3240348"/>
                  <a:pt x="895812" y="3235426"/>
                  <a:pt x="907502" y="3213841"/>
                </a:cubicBezTo>
                <a:cubicBezTo>
                  <a:pt x="910098" y="3208918"/>
                  <a:pt x="898411" y="3188469"/>
                  <a:pt x="901332" y="3181653"/>
                </a:cubicBezTo>
                <a:cubicBezTo>
                  <a:pt x="909449" y="3162719"/>
                  <a:pt x="925684" y="3150980"/>
                  <a:pt x="938348" y="3135075"/>
                </a:cubicBezTo>
                <a:cubicBezTo>
                  <a:pt x="945816" y="3125987"/>
                  <a:pt x="938672" y="3118792"/>
                  <a:pt x="940946" y="3115005"/>
                </a:cubicBezTo>
                <a:cubicBezTo>
                  <a:pt x="962700" y="3078652"/>
                  <a:pt x="978934" y="3068049"/>
                  <a:pt x="991922" y="3038891"/>
                </a:cubicBezTo>
                <a:cubicBezTo>
                  <a:pt x="995495" y="3030560"/>
                  <a:pt x="992248" y="3007839"/>
                  <a:pt x="997119" y="2998750"/>
                </a:cubicBezTo>
                <a:cubicBezTo>
                  <a:pt x="1020173" y="2954824"/>
                  <a:pt x="1059460" y="2917334"/>
                  <a:pt x="1073746" y="2884768"/>
                </a:cubicBezTo>
                <a:cubicBezTo>
                  <a:pt x="1077643" y="2876437"/>
                  <a:pt x="1074072" y="2853716"/>
                  <a:pt x="1079266" y="2844249"/>
                </a:cubicBezTo>
                <a:cubicBezTo>
                  <a:pt x="1085437" y="2832510"/>
                  <a:pt x="1106866" y="2829102"/>
                  <a:pt x="1113361" y="2817741"/>
                </a:cubicBezTo>
                <a:cubicBezTo>
                  <a:pt x="1132192" y="2784418"/>
                  <a:pt x="1120828" y="2778359"/>
                  <a:pt x="1152974" y="2750715"/>
                </a:cubicBezTo>
                <a:cubicBezTo>
                  <a:pt x="1163038" y="2742384"/>
                  <a:pt x="1153298" y="2733674"/>
                  <a:pt x="1155898" y="2730645"/>
                </a:cubicBezTo>
                <a:cubicBezTo>
                  <a:pt x="1183494" y="2695049"/>
                  <a:pt x="1209795" y="2668541"/>
                  <a:pt x="1218238" y="2646199"/>
                </a:cubicBezTo>
                <a:cubicBezTo>
                  <a:pt x="1222135" y="2635596"/>
                  <a:pt x="1220510" y="2610982"/>
                  <a:pt x="1223758" y="2605302"/>
                </a:cubicBezTo>
                <a:cubicBezTo>
                  <a:pt x="1252006" y="2557967"/>
                  <a:pt x="1313050" y="2526536"/>
                  <a:pt x="1320518" y="2494349"/>
                </a:cubicBezTo>
                <a:cubicBezTo>
                  <a:pt x="1321816" y="2488668"/>
                  <a:pt x="1301037" y="2476929"/>
                  <a:pt x="1302659" y="2471628"/>
                </a:cubicBezTo>
                <a:cubicBezTo>
                  <a:pt x="1306230" y="2460646"/>
                  <a:pt x="1332856" y="2472385"/>
                  <a:pt x="1334481" y="2465190"/>
                </a:cubicBezTo>
                <a:cubicBezTo>
                  <a:pt x="1335778" y="2459131"/>
                  <a:pt x="1315647" y="2448150"/>
                  <a:pt x="1316946" y="2442091"/>
                </a:cubicBezTo>
                <a:cubicBezTo>
                  <a:pt x="1318569" y="2433760"/>
                  <a:pt x="1339350" y="2409903"/>
                  <a:pt x="1342597" y="2404223"/>
                </a:cubicBezTo>
                <a:cubicBezTo>
                  <a:pt x="1357208" y="2376579"/>
                  <a:pt x="1361105" y="2347042"/>
                  <a:pt x="1393250" y="2328865"/>
                </a:cubicBezTo>
                <a:cubicBezTo>
                  <a:pt x="1412732" y="2300464"/>
                  <a:pt x="1401042" y="2267519"/>
                  <a:pt x="1395199" y="2235710"/>
                </a:cubicBezTo>
                <a:cubicBezTo>
                  <a:pt x="1409810" y="2227758"/>
                  <a:pt x="1421174" y="2244420"/>
                  <a:pt x="1432863" y="2261460"/>
                </a:cubicBezTo>
                <a:cubicBezTo>
                  <a:pt x="1435136" y="2246692"/>
                  <a:pt x="1467281" y="2190269"/>
                  <a:pt x="1487737" y="2237982"/>
                </a:cubicBezTo>
                <a:cubicBezTo>
                  <a:pt x="1476373" y="2257674"/>
                  <a:pt x="1499427" y="2250857"/>
                  <a:pt x="1487737" y="2237982"/>
                </a:cubicBezTo>
                <a:cubicBezTo>
                  <a:pt x="1499102" y="2229273"/>
                  <a:pt x="1510142" y="2220184"/>
                  <a:pt x="1521830" y="2211475"/>
                </a:cubicBezTo>
                <a:cubicBezTo>
                  <a:pt x="1512414" y="2204280"/>
                  <a:pt x="1502024" y="2205416"/>
                  <a:pt x="1490335" y="2217533"/>
                </a:cubicBezTo>
                <a:cubicBezTo>
                  <a:pt x="1487412" y="2192919"/>
                  <a:pt x="1479295" y="2167926"/>
                  <a:pt x="1509492" y="2147856"/>
                </a:cubicBezTo>
                <a:cubicBezTo>
                  <a:pt x="1511440" y="2109231"/>
                  <a:pt x="1483841" y="2131952"/>
                  <a:pt x="1485789" y="2093326"/>
                </a:cubicBezTo>
                <a:cubicBezTo>
                  <a:pt x="1514362" y="2066440"/>
                  <a:pt x="1536766" y="2060760"/>
                  <a:pt x="1554300" y="2040690"/>
                </a:cubicBezTo>
                <a:cubicBezTo>
                  <a:pt x="1567288" y="2025921"/>
                  <a:pt x="1543586" y="2019105"/>
                  <a:pt x="1548456" y="2008502"/>
                </a:cubicBezTo>
                <a:cubicBezTo>
                  <a:pt x="1552677" y="1999792"/>
                  <a:pt x="1564042" y="2003579"/>
                  <a:pt x="1572485" y="2003201"/>
                </a:cubicBezTo>
                <a:cubicBezTo>
                  <a:pt x="1563392" y="1991083"/>
                  <a:pt x="1582225" y="1985781"/>
                  <a:pt x="1573133" y="2003201"/>
                </a:cubicBezTo>
                <a:cubicBezTo>
                  <a:pt x="1575406" y="2002822"/>
                  <a:pt x="1578652" y="2003958"/>
                  <a:pt x="1579952" y="2002443"/>
                </a:cubicBezTo>
                <a:cubicBezTo>
                  <a:pt x="1630929" y="2055837"/>
                  <a:pt x="1539689" y="2033874"/>
                  <a:pt x="1580926" y="2074771"/>
                </a:cubicBezTo>
                <a:cubicBezTo>
                  <a:pt x="1591316" y="2081587"/>
                  <a:pt x="1620539" y="2053565"/>
                  <a:pt x="1638072" y="2030844"/>
                </a:cubicBezTo>
                <a:cubicBezTo>
                  <a:pt x="1664048" y="1996006"/>
                  <a:pt x="1653008" y="1999792"/>
                  <a:pt x="1666322" y="1972527"/>
                </a:cubicBezTo>
                <a:cubicBezTo>
                  <a:pt x="1690674" y="1994112"/>
                  <a:pt x="1737755" y="1935038"/>
                  <a:pt x="1714702" y="1916862"/>
                </a:cubicBezTo>
                <a:cubicBezTo>
                  <a:pt x="1755938" y="1899064"/>
                  <a:pt x="1750743" y="1872177"/>
                  <a:pt x="1763082" y="1861574"/>
                </a:cubicBezTo>
                <a:cubicBezTo>
                  <a:pt x="1773147" y="1852865"/>
                  <a:pt x="1763406" y="1844534"/>
                  <a:pt x="1765680" y="1841126"/>
                </a:cubicBezTo>
                <a:cubicBezTo>
                  <a:pt x="1777045" y="1826357"/>
                  <a:pt x="1799448" y="1820298"/>
                  <a:pt x="1811463" y="1805908"/>
                </a:cubicBezTo>
                <a:cubicBezTo>
                  <a:pt x="1819254" y="1796441"/>
                  <a:pt x="1817956" y="1783566"/>
                  <a:pt x="1825748" y="1776750"/>
                </a:cubicBezTo>
                <a:cubicBezTo>
                  <a:pt x="1836138" y="1768040"/>
                  <a:pt x="1825424" y="1760088"/>
                  <a:pt x="1828346" y="1756301"/>
                </a:cubicBezTo>
                <a:cubicBezTo>
                  <a:pt x="1836138" y="1745319"/>
                  <a:pt x="1855620" y="1741533"/>
                  <a:pt x="1862764" y="1729794"/>
                </a:cubicBezTo>
                <a:cubicBezTo>
                  <a:pt x="1872180" y="1713889"/>
                  <a:pt x="1862439" y="1702529"/>
                  <a:pt x="1868284" y="1689653"/>
                </a:cubicBezTo>
                <a:cubicBezTo>
                  <a:pt x="1879324" y="1664282"/>
                  <a:pt x="1914391" y="1646105"/>
                  <a:pt x="1927704" y="1624899"/>
                </a:cubicBezTo>
                <a:cubicBezTo>
                  <a:pt x="1933224" y="1616568"/>
                  <a:pt x="1935821" y="1601421"/>
                  <a:pt x="1941990" y="1596120"/>
                </a:cubicBezTo>
                <a:cubicBezTo>
                  <a:pt x="1953680" y="1585895"/>
                  <a:pt x="1941341" y="1581730"/>
                  <a:pt x="1944588" y="1575671"/>
                </a:cubicBezTo>
                <a:cubicBezTo>
                  <a:pt x="1959849" y="1549542"/>
                  <a:pt x="1991020" y="1534773"/>
                  <a:pt x="2004332" y="1511295"/>
                </a:cubicBezTo>
                <a:cubicBezTo>
                  <a:pt x="2009203" y="1502964"/>
                  <a:pt x="1997189" y="1481379"/>
                  <a:pt x="1998163" y="1479865"/>
                </a:cubicBezTo>
                <a:cubicBezTo>
                  <a:pt x="2010177" y="1460552"/>
                  <a:pt x="2041348" y="1453357"/>
                  <a:pt x="2055635" y="1435938"/>
                </a:cubicBezTo>
                <a:cubicBezTo>
                  <a:pt x="2068623" y="1419276"/>
                  <a:pt x="2044595" y="1417383"/>
                  <a:pt x="2049141" y="1403750"/>
                </a:cubicBezTo>
                <a:cubicBezTo>
                  <a:pt x="2054336" y="1388603"/>
                  <a:pt x="2087456" y="1382923"/>
                  <a:pt x="2094924" y="1368533"/>
                </a:cubicBezTo>
                <a:cubicBezTo>
                  <a:pt x="2128368" y="1417383"/>
                  <a:pt x="2065700" y="1454493"/>
                  <a:pt x="2047192" y="1496527"/>
                </a:cubicBezTo>
                <a:cubicBezTo>
                  <a:pt x="2026412" y="1517733"/>
                  <a:pt x="2048167" y="1544619"/>
                  <a:pt x="2048492" y="1568855"/>
                </a:cubicBezTo>
                <a:cubicBezTo>
                  <a:pt x="2002384" y="1584380"/>
                  <a:pt x="2025762" y="1617326"/>
                  <a:pt x="2020242" y="1626793"/>
                </a:cubicBezTo>
                <a:cubicBezTo>
                  <a:pt x="2009852" y="1644591"/>
                  <a:pt x="1991020" y="1663146"/>
                  <a:pt x="1983227" y="1673749"/>
                </a:cubicBezTo>
                <a:cubicBezTo>
                  <a:pt x="1960498" y="1705937"/>
                  <a:pt x="1953355" y="1724492"/>
                  <a:pt x="1943614" y="1740775"/>
                </a:cubicBezTo>
                <a:cubicBezTo>
                  <a:pt x="1941666" y="1744183"/>
                  <a:pt x="1935172" y="1746834"/>
                  <a:pt x="1932250" y="1749485"/>
                </a:cubicBezTo>
                <a:cubicBezTo>
                  <a:pt x="1908546" y="1769934"/>
                  <a:pt x="1937770" y="1805151"/>
                  <a:pt x="1895234" y="1796063"/>
                </a:cubicBezTo>
                <a:cubicBezTo>
                  <a:pt x="1931600" y="1849456"/>
                  <a:pt x="1973811" y="1753272"/>
                  <a:pt x="1972836" y="1754786"/>
                </a:cubicBezTo>
                <a:cubicBezTo>
                  <a:pt x="1979330" y="1746455"/>
                  <a:pt x="1996540" y="1717676"/>
                  <a:pt x="1998488" y="1716540"/>
                </a:cubicBezTo>
                <a:cubicBezTo>
                  <a:pt x="2000761" y="1715404"/>
                  <a:pt x="2013100" y="1734716"/>
                  <a:pt x="2018294" y="1719191"/>
                </a:cubicBezTo>
                <a:cubicBezTo>
                  <a:pt x="2020892" y="1754029"/>
                  <a:pt x="1987448" y="1783945"/>
                  <a:pt x="1964720" y="1815375"/>
                </a:cubicBezTo>
                <a:cubicBezTo>
                  <a:pt x="1943938" y="1841504"/>
                  <a:pt x="1992644" y="1822949"/>
                  <a:pt x="1979980" y="1858923"/>
                </a:cubicBezTo>
                <a:cubicBezTo>
                  <a:pt x="1963745" y="1894519"/>
                  <a:pt x="1934847" y="1928222"/>
                  <a:pt x="1955303" y="1968741"/>
                </a:cubicBezTo>
                <a:cubicBezTo>
                  <a:pt x="1961472" y="1993734"/>
                  <a:pt x="2023490" y="1945641"/>
                  <a:pt x="2001086" y="1933145"/>
                </a:cubicBezTo>
                <a:cubicBezTo>
                  <a:pt x="2015697" y="1913832"/>
                  <a:pt x="2067974" y="1981616"/>
                  <a:pt x="2045244" y="1990704"/>
                </a:cubicBezTo>
                <a:cubicBezTo>
                  <a:pt x="2033230" y="2016833"/>
                  <a:pt x="2029659" y="2043719"/>
                  <a:pt x="2034854" y="2071742"/>
                </a:cubicBezTo>
                <a:cubicBezTo>
                  <a:pt x="2087130" y="2023649"/>
                  <a:pt x="2073168" y="1966847"/>
                  <a:pt x="2156941" y="1922920"/>
                </a:cubicBezTo>
                <a:cubicBezTo>
                  <a:pt x="2166032" y="1934281"/>
                  <a:pt x="2174799" y="1945641"/>
                  <a:pt x="2183566" y="1957002"/>
                </a:cubicBezTo>
                <a:cubicBezTo>
                  <a:pt x="2196230" y="1943369"/>
                  <a:pt x="2172202" y="1911560"/>
                  <a:pt x="2156941" y="1922920"/>
                </a:cubicBezTo>
                <a:cubicBezTo>
                  <a:pt x="2147524" y="1876343"/>
                  <a:pt x="2175124" y="1893005"/>
                  <a:pt x="2208243" y="1846806"/>
                </a:cubicBezTo>
                <a:cubicBezTo>
                  <a:pt x="2236492" y="1823328"/>
                  <a:pt x="2190060" y="1789625"/>
                  <a:pt x="2218634" y="1765768"/>
                </a:cubicBezTo>
                <a:cubicBezTo>
                  <a:pt x="2225452" y="1738882"/>
                  <a:pt x="2259221" y="1771070"/>
                  <a:pt x="2259221" y="1771070"/>
                </a:cubicBezTo>
                <a:cubicBezTo>
                  <a:pt x="2286496" y="1758195"/>
                  <a:pt x="2257598" y="1720705"/>
                  <a:pt x="2269936" y="1690032"/>
                </a:cubicBezTo>
                <a:cubicBezTo>
                  <a:pt x="2283898" y="1666933"/>
                  <a:pt x="2314095" y="1674128"/>
                  <a:pt x="2324485" y="1666554"/>
                </a:cubicBezTo>
                <a:cubicBezTo>
                  <a:pt x="2349812" y="1647241"/>
                  <a:pt x="2336174" y="1608237"/>
                  <a:pt x="2372866" y="1610888"/>
                </a:cubicBezTo>
                <a:cubicBezTo>
                  <a:pt x="2388126" y="1595741"/>
                  <a:pt x="2361826" y="1575292"/>
                  <a:pt x="2348838" y="1556358"/>
                </a:cubicBezTo>
                <a:cubicBezTo>
                  <a:pt x="2398192" y="1534395"/>
                  <a:pt x="2391048" y="1452600"/>
                  <a:pt x="2443325" y="1465096"/>
                </a:cubicBezTo>
                <a:cubicBezTo>
                  <a:pt x="2452092" y="1452221"/>
                  <a:pt x="2445922" y="1438589"/>
                  <a:pt x="2448520" y="1424956"/>
                </a:cubicBezTo>
                <a:cubicBezTo>
                  <a:pt x="2449170" y="1420033"/>
                  <a:pt x="2453066" y="1385573"/>
                  <a:pt x="2453715" y="1384059"/>
                </a:cubicBezTo>
                <a:cubicBezTo>
                  <a:pt x="2459884" y="1373834"/>
                  <a:pt x="2483912" y="1368911"/>
                  <a:pt x="2488134" y="1357551"/>
                </a:cubicBezTo>
                <a:cubicBezTo>
                  <a:pt x="2505342" y="1310216"/>
                  <a:pt x="2496900" y="1259094"/>
                  <a:pt x="2526772" y="1218575"/>
                </a:cubicBezTo>
                <a:cubicBezTo>
                  <a:pt x="2486185" y="1181844"/>
                  <a:pt x="2498199" y="1192825"/>
                  <a:pt x="2453715" y="1147005"/>
                </a:cubicBezTo>
                <a:cubicBezTo>
                  <a:pt x="2469950" y="1108001"/>
                  <a:pt x="2506641" y="1071648"/>
                  <a:pt x="2469300" y="1025449"/>
                </a:cubicBezTo>
                <a:cubicBezTo>
                  <a:pt x="2505992" y="995533"/>
                  <a:pt x="2534565" y="977356"/>
                  <a:pt x="2540410" y="952363"/>
                </a:cubicBezTo>
                <a:cubicBezTo>
                  <a:pt x="2541384" y="948198"/>
                  <a:pt x="2520928" y="932672"/>
                  <a:pt x="2522876" y="929643"/>
                </a:cubicBezTo>
                <a:cubicBezTo>
                  <a:pt x="2538137" y="906922"/>
                  <a:pt x="2586192" y="902378"/>
                  <a:pt x="2582945" y="865267"/>
                </a:cubicBezTo>
                <a:cubicBezTo>
                  <a:pt x="2595933" y="850877"/>
                  <a:pt x="2600804" y="877006"/>
                  <a:pt x="2611844" y="879278"/>
                </a:cubicBezTo>
                <a:cubicBezTo>
                  <a:pt x="2618012" y="880414"/>
                  <a:pt x="2628078" y="861480"/>
                  <a:pt x="2634572" y="861859"/>
                </a:cubicBezTo>
                <a:cubicBezTo>
                  <a:pt x="2644313" y="862238"/>
                  <a:pt x="2651782" y="893289"/>
                  <a:pt x="2661198" y="895940"/>
                </a:cubicBezTo>
                <a:cubicBezTo>
                  <a:pt x="2628078" y="909573"/>
                  <a:pt x="2624506" y="941760"/>
                  <a:pt x="2601453" y="960316"/>
                </a:cubicBezTo>
                <a:cubicBezTo>
                  <a:pt x="2602102" y="959937"/>
                  <a:pt x="2588790" y="948955"/>
                  <a:pt x="2580997" y="957665"/>
                </a:cubicBezTo>
                <a:cubicBezTo>
                  <a:pt x="2578724" y="960316"/>
                  <a:pt x="2591388" y="970919"/>
                  <a:pt x="2578724" y="978114"/>
                </a:cubicBezTo>
                <a:cubicBezTo>
                  <a:pt x="2581646" y="976220"/>
                  <a:pt x="2563788" y="973191"/>
                  <a:pt x="2558268" y="975463"/>
                </a:cubicBezTo>
                <a:cubicBezTo>
                  <a:pt x="2538786" y="984173"/>
                  <a:pt x="2506316" y="1015603"/>
                  <a:pt x="2538786" y="1044761"/>
                </a:cubicBezTo>
                <a:cubicBezTo>
                  <a:pt x="2482614" y="1070512"/>
                  <a:pt x="2562814" y="1081115"/>
                  <a:pt x="2538786" y="1044761"/>
                </a:cubicBezTo>
                <a:cubicBezTo>
                  <a:pt x="2585868" y="1029235"/>
                  <a:pt x="2582296" y="955772"/>
                  <a:pt x="2630676" y="974327"/>
                </a:cubicBezTo>
                <a:cubicBezTo>
                  <a:pt x="2631000" y="947062"/>
                  <a:pt x="2660224" y="923584"/>
                  <a:pt x="2661198" y="895940"/>
                </a:cubicBezTo>
                <a:cubicBezTo>
                  <a:pt x="2668016" y="869811"/>
                  <a:pt x="2680030" y="860344"/>
                  <a:pt x="2707304" y="860723"/>
                </a:cubicBezTo>
                <a:cubicBezTo>
                  <a:pt x="2718994" y="792560"/>
                  <a:pt x="2772244" y="760751"/>
                  <a:pt x="2797896" y="717960"/>
                </a:cubicBezTo>
                <a:cubicBezTo>
                  <a:pt x="2813156" y="692210"/>
                  <a:pt x="2799194" y="670625"/>
                  <a:pt x="2805688" y="656993"/>
                </a:cubicBezTo>
                <a:cubicBezTo>
                  <a:pt x="2810559" y="646390"/>
                  <a:pt x="2830690" y="656614"/>
                  <a:pt x="2837184" y="650934"/>
                </a:cubicBezTo>
                <a:cubicBezTo>
                  <a:pt x="2838483" y="649798"/>
                  <a:pt x="2839782" y="614202"/>
                  <a:pt x="2842704" y="610415"/>
                </a:cubicBezTo>
                <a:cubicBezTo>
                  <a:pt x="2851471" y="598486"/>
                  <a:pt x="2862998" y="585422"/>
                  <a:pt x="2875498" y="572736"/>
                </a:cubicBezTo>
                <a:lnTo>
                  <a:pt x="2913847" y="537597"/>
                </a:lnTo>
                <a:lnTo>
                  <a:pt x="2914139" y="537330"/>
                </a:lnTo>
                <a:lnTo>
                  <a:pt x="2914138" y="537330"/>
                </a:lnTo>
                <a:lnTo>
                  <a:pt x="2914096" y="537331"/>
                </a:lnTo>
                <a:lnTo>
                  <a:pt x="2913604" y="537341"/>
                </a:lnTo>
                <a:lnTo>
                  <a:pt x="2890962" y="537815"/>
                </a:lnTo>
                <a:lnTo>
                  <a:pt x="2890673" y="537963"/>
                </a:lnTo>
                <a:lnTo>
                  <a:pt x="2885783" y="540459"/>
                </a:lnTo>
                <a:lnTo>
                  <a:pt x="2870953" y="548028"/>
                </a:lnTo>
                <a:cubicBezTo>
                  <a:pt x="2858452" y="557021"/>
                  <a:pt x="2847412" y="569328"/>
                  <a:pt x="2836535" y="578606"/>
                </a:cubicBezTo>
                <a:cubicBezTo>
                  <a:pt x="2806987" y="603978"/>
                  <a:pt x="2795298" y="625941"/>
                  <a:pt x="2765426" y="652070"/>
                </a:cubicBezTo>
                <a:cubicBezTo>
                  <a:pt x="2758932" y="657372"/>
                  <a:pt x="2760556" y="673655"/>
                  <a:pt x="2762504" y="672140"/>
                </a:cubicBezTo>
                <a:cubicBezTo>
                  <a:pt x="2735878" y="694482"/>
                  <a:pt x="2693992" y="688423"/>
                  <a:pt x="2673536" y="722505"/>
                </a:cubicBezTo>
                <a:cubicBezTo>
                  <a:pt x="2658276" y="674791"/>
                  <a:pt x="2697239" y="663809"/>
                  <a:pt x="2713150" y="655478"/>
                </a:cubicBezTo>
                <a:cubicBezTo>
                  <a:pt x="2712824" y="655857"/>
                  <a:pt x="2704382" y="640710"/>
                  <a:pt x="2715747" y="635030"/>
                </a:cubicBezTo>
                <a:cubicBezTo>
                  <a:pt x="2721267" y="632379"/>
                  <a:pt x="2724514" y="651313"/>
                  <a:pt x="2735878" y="637680"/>
                </a:cubicBezTo>
                <a:cubicBezTo>
                  <a:pt x="2744320" y="628213"/>
                  <a:pt x="2742372" y="615338"/>
                  <a:pt x="2750165" y="608522"/>
                </a:cubicBezTo>
                <a:cubicBezTo>
                  <a:pt x="2759906" y="600191"/>
                  <a:pt x="2750814" y="591103"/>
                  <a:pt x="2752762" y="588452"/>
                </a:cubicBezTo>
                <a:cubicBezTo>
                  <a:pt x="2760392" y="578890"/>
                  <a:pt x="2770986" y="569896"/>
                  <a:pt x="2782441" y="560784"/>
                </a:cubicBezTo>
                <a:lnTo>
                  <a:pt x="2797587" y="548453"/>
                </a:lnTo>
                <a:lnTo>
                  <a:pt x="2797588" y="548454"/>
                </a:lnTo>
                <a:lnTo>
                  <a:pt x="2817297" y="532407"/>
                </a:lnTo>
                <a:cubicBezTo>
                  <a:pt x="2839458" y="512337"/>
                  <a:pt x="2856667" y="489048"/>
                  <a:pt x="2852121" y="457050"/>
                </a:cubicBezTo>
                <a:cubicBezTo>
                  <a:pt x="2880045" y="441524"/>
                  <a:pt x="2892059" y="444553"/>
                  <a:pt x="2918360" y="424483"/>
                </a:cubicBezTo>
                <a:cubicBezTo>
                  <a:pt x="2956674" y="394946"/>
                  <a:pt x="2949855" y="376770"/>
                  <a:pt x="2975507" y="380178"/>
                </a:cubicBezTo>
                <a:cubicBezTo>
                  <a:pt x="2987845" y="382071"/>
                  <a:pt x="3021289" y="342688"/>
                  <a:pt x="3032978" y="336251"/>
                </a:cubicBezTo>
                <a:cubicBezTo>
                  <a:pt x="3046616" y="329056"/>
                  <a:pt x="3069994" y="326027"/>
                  <a:pt x="3076163" y="321104"/>
                </a:cubicBezTo>
                <a:cubicBezTo>
                  <a:pt x="3095321" y="304820"/>
                  <a:pt x="3108958" y="265059"/>
                  <a:pt x="3127141" y="245368"/>
                </a:cubicBezTo>
                <a:cubicBezTo>
                  <a:pt x="3150763" y="219523"/>
                  <a:pt x="3179316" y="208375"/>
                  <a:pt x="3191842" y="191636"/>
                </a:cubicBezTo>
                <a:lnTo>
                  <a:pt x="3198249" y="172283"/>
                </a:lnTo>
                <a:lnTo>
                  <a:pt x="3210021" y="188424"/>
                </a:lnTo>
                <a:cubicBezTo>
                  <a:pt x="3213884" y="191402"/>
                  <a:pt x="3217677" y="192192"/>
                  <a:pt x="3221378" y="191441"/>
                </a:cubicBezTo>
                <a:lnTo>
                  <a:pt x="3221379" y="191441"/>
                </a:lnTo>
                <a:cubicBezTo>
                  <a:pt x="3236184" y="188435"/>
                  <a:pt x="3249507" y="160768"/>
                  <a:pt x="3259846" y="149810"/>
                </a:cubicBezTo>
                <a:lnTo>
                  <a:pt x="3267018" y="145371"/>
                </a:lnTo>
                <a:lnTo>
                  <a:pt x="3272930" y="151076"/>
                </a:lnTo>
                <a:lnTo>
                  <a:pt x="3272930" y="151075"/>
                </a:lnTo>
                <a:lnTo>
                  <a:pt x="3272931" y="151076"/>
                </a:lnTo>
                <a:cubicBezTo>
                  <a:pt x="3293062" y="133278"/>
                  <a:pt x="3250202" y="107149"/>
                  <a:pt x="3260917" y="87837"/>
                </a:cubicBezTo>
                <a:cubicBezTo>
                  <a:pt x="3269034" y="63033"/>
                  <a:pt x="3276664" y="38230"/>
                  <a:pt x="3289814" y="14184"/>
                </a:cubicBezTo>
                <a:close/>
                <a:moveTo>
                  <a:pt x="3197254" y="0"/>
                </a:moveTo>
                <a:lnTo>
                  <a:pt x="3219724" y="0"/>
                </a:lnTo>
                <a:lnTo>
                  <a:pt x="3216634" y="7018"/>
                </a:lnTo>
                <a:lnTo>
                  <a:pt x="3201172" y="20431"/>
                </a:lnTo>
                <a:lnTo>
                  <a:pt x="3199010" y="4675"/>
                </a:lnTo>
                <a:close/>
                <a:moveTo>
                  <a:pt x="3069933" y="0"/>
                </a:moveTo>
                <a:lnTo>
                  <a:pt x="3130290" y="0"/>
                </a:lnTo>
                <a:lnTo>
                  <a:pt x="3112853" y="37472"/>
                </a:lnTo>
                <a:cubicBezTo>
                  <a:pt x="3114801" y="42158"/>
                  <a:pt x="3117003" y="44892"/>
                  <a:pt x="3119396" y="46161"/>
                </a:cubicBezTo>
                <a:lnTo>
                  <a:pt x="3119397" y="46161"/>
                </a:lnTo>
                <a:cubicBezTo>
                  <a:pt x="3131361" y="52507"/>
                  <a:pt x="3148096" y="22242"/>
                  <a:pt x="3161757" y="16385"/>
                </a:cubicBezTo>
                <a:lnTo>
                  <a:pt x="3169520" y="16287"/>
                </a:lnTo>
                <a:lnTo>
                  <a:pt x="3176170" y="24976"/>
                </a:lnTo>
                <a:cubicBezTo>
                  <a:pt x="3175845" y="24976"/>
                  <a:pt x="3176170" y="25355"/>
                  <a:pt x="3175845" y="25355"/>
                </a:cubicBezTo>
                <a:lnTo>
                  <a:pt x="3175846" y="25355"/>
                </a:lnTo>
                <a:cubicBezTo>
                  <a:pt x="3179742" y="24597"/>
                  <a:pt x="3183395" y="24692"/>
                  <a:pt x="3187088" y="24502"/>
                </a:cubicBezTo>
                <a:lnTo>
                  <a:pt x="3198574" y="21946"/>
                </a:lnTo>
                <a:lnTo>
                  <a:pt x="3200167" y="33206"/>
                </a:lnTo>
                <a:cubicBezTo>
                  <a:pt x="3198898" y="36537"/>
                  <a:pt x="3196098" y="39247"/>
                  <a:pt x="3192566" y="40738"/>
                </a:cubicBezTo>
                <a:lnTo>
                  <a:pt x="3180584" y="40957"/>
                </a:lnTo>
                <a:lnTo>
                  <a:pt x="3169027" y="30277"/>
                </a:lnTo>
                <a:lnTo>
                  <a:pt x="3169026" y="30277"/>
                </a:lnTo>
                <a:cubicBezTo>
                  <a:pt x="3147595" y="43910"/>
                  <a:pt x="3150091" y="60950"/>
                  <a:pt x="3136652" y="75808"/>
                </a:cubicBezTo>
                <a:lnTo>
                  <a:pt x="3116425" y="89729"/>
                </a:lnTo>
                <a:lnTo>
                  <a:pt x="3095585" y="77510"/>
                </a:lnTo>
                <a:cubicBezTo>
                  <a:pt x="3076021" y="61683"/>
                  <a:pt x="3071886" y="40692"/>
                  <a:pt x="3070618" y="18025"/>
                </a:cubicBezTo>
                <a:close/>
                <a:moveTo>
                  <a:pt x="2646463" y="0"/>
                </a:moveTo>
                <a:lnTo>
                  <a:pt x="2924451" y="0"/>
                </a:lnTo>
                <a:lnTo>
                  <a:pt x="2921606" y="2255"/>
                </a:lnTo>
                <a:cubicBezTo>
                  <a:pt x="2908942" y="16645"/>
                  <a:pt x="2913813" y="24976"/>
                  <a:pt x="2895954" y="40123"/>
                </a:cubicBezTo>
                <a:cubicBezTo>
                  <a:pt x="2886538" y="48454"/>
                  <a:pt x="2895630" y="57921"/>
                  <a:pt x="2893357" y="60572"/>
                </a:cubicBezTo>
                <a:cubicBezTo>
                  <a:pt x="2885564" y="70796"/>
                  <a:pt x="2865433" y="75719"/>
                  <a:pt x="2859264" y="87079"/>
                </a:cubicBezTo>
                <a:cubicBezTo>
                  <a:pt x="2838158" y="125705"/>
                  <a:pt x="2819650" y="164709"/>
                  <a:pt x="2845951" y="188187"/>
                </a:cubicBezTo>
                <a:cubicBezTo>
                  <a:pt x="2848873" y="191406"/>
                  <a:pt x="2851877" y="194530"/>
                  <a:pt x="2855205" y="195666"/>
                </a:cubicBezTo>
                <a:lnTo>
                  <a:pt x="2855206" y="195665"/>
                </a:lnTo>
                <a:lnTo>
                  <a:pt x="2855206" y="195666"/>
                </a:lnTo>
                <a:lnTo>
                  <a:pt x="2866407" y="191216"/>
                </a:lnTo>
                <a:lnTo>
                  <a:pt x="2868827" y="210144"/>
                </a:lnTo>
                <a:lnTo>
                  <a:pt x="2855083" y="214552"/>
                </a:lnTo>
                <a:lnTo>
                  <a:pt x="2836774" y="205967"/>
                </a:lnTo>
                <a:cubicBezTo>
                  <a:pt x="2831198" y="201109"/>
                  <a:pt x="2826795" y="194340"/>
                  <a:pt x="2825496" y="185915"/>
                </a:cubicBezTo>
                <a:lnTo>
                  <a:pt x="2825495" y="185915"/>
                </a:lnTo>
                <a:cubicBezTo>
                  <a:pt x="2820137" y="187997"/>
                  <a:pt x="2814455" y="192257"/>
                  <a:pt x="2809016" y="194577"/>
                </a:cubicBezTo>
                <a:lnTo>
                  <a:pt x="2801113" y="196086"/>
                </a:lnTo>
                <a:lnTo>
                  <a:pt x="2794000" y="191595"/>
                </a:lnTo>
                <a:lnTo>
                  <a:pt x="2793999" y="191595"/>
                </a:lnTo>
                <a:cubicBezTo>
                  <a:pt x="2777764" y="232493"/>
                  <a:pt x="2751139" y="240066"/>
                  <a:pt x="2731332" y="276419"/>
                </a:cubicBezTo>
                <a:cubicBezTo>
                  <a:pt x="2721916" y="293460"/>
                  <a:pt x="2730683" y="301791"/>
                  <a:pt x="2726138" y="317317"/>
                </a:cubicBezTo>
                <a:cubicBezTo>
                  <a:pt x="2724189" y="324512"/>
                  <a:pt x="2706980" y="327920"/>
                  <a:pt x="2703084" y="334736"/>
                </a:cubicBezTo>
                <a:cubicBezTo>
                  <a:pt x="2700486" y="340038"/>
                  <a:pt x="2713150" y="360108"/>
                  <a:pt x="2709253" y="366545"/>
                </a:cubicBezTo>
                <a:cubicBezTo>
                  <a:pt x="2703084" y="377148"/>
                  <a:pt x="2685225" y="367303"/>
                  <a:pt x="2677757" y="372604"/>
                </a:cubicBezTo>
                <a:cubicBezTo>
                  <a:pt x="2663795" y="381693"/>
                  <a:pt x="2664444" y="409715"/>
                  <a:pt x="2660873" y="421833"/>
                </a:cubicBezTo>
                <a:cubicBezTo>
                  <a:pt x="2678731" y="434897"/>
                  <a:pt x="2686605" y="426093"/>
                  <a:pt x="2693221" y="412933"/>
                </a:cubicBezTo>
                <a:lnTo>
                  <a:pt x="2698329" y="402374"/>
                </a:lnTo>
                <a:lnTo>
                  <a:pt x="2698330" y="402375"/>
                </a:lnTo>
                <a:lnTo>
                  <a:pt x="2703292" y="392118"/>
                </a:lnTo>
                <a:lnTo>
                  <a:pt x="2718020" y="377906"/>
                </a:lnTo>
                <a:lnTo>
                  <a:pt x="2732155" y="394336"/>
                </a:lnTo>
                <a:cubicBezTo>
                  <a:pt x="2755492" y="431897"/>
                  <a:pt x="2715219" y="463913"/>
                  <a:pt x="2693342" y="488102"/>
                </a:cubicBezTo>
                <a:cubicBezTo>
                  <a:pt x="2681654" y="500977"/>
                  <a:pt x="2687823" y="515367"/>
                  <a:pt x="2668016" y="525970"/>
                </a:cubicBezTo>
                <a:cubicBezTo>
                  <a:pt x="2662821" y="528620"/>
                  <a:pt x="2622883" y="502870"/>
                  <a:pt x="2636520" y="532029"/>
                </a:cubicBezTo>
                <a:cubicBezTo>
                  <a:pt x="2625806" y="536573"/>
                  <a:pt x="2615740" y="532786"/>
                  <a:pt x="2607298" y="518017"/>
                </a:cubicBezTo>
                <a:cubicBezTo>
                  <a:pt x="2618662" y="509308"/>
                  <a:pt x="2630351" y="500598"/>
                  <a:pt x="2641716" y="491510"/>
                </a:cubicBezTo>
                <a:cubicBezTo>
                  <a:pt x="2628078" y="479013"/>
                  <a:pt x="2595933" y="502870"/>
                  <a:pt x="2607298" y="518017"/>
                </a:cubicBezTo>
                <a:cubicBezTo>
                  <a:pt x="2600479" y="527484"/>
                  <a:pt x="2601778" y="538087"/>
                  <a:pt x="2613792" y="549826"/>
                </a:cubicBezTo>
                <a:cubicBezTo>
                  <a:pt x="2560541" y="575198"/>
                  <a:pt x="2542033" y="632000"/>
                  <a:pt x="2510213" y="628971"/>
                </a:cubicBezTo>
                <a:cubicBezTo>
                  <a:pt x="2502744" y="662294"/>
                  <a:pt x="2455664" y="690695"/>
                  <a:pt x="2456638" y="725155"/>
                </a:cubicBezTo>
                <a:lnTo>
                  <a:pt x="2444315" y="726534"/>
                </a:lnTo>
                <a:lnTo>
                  <a:pt x="2433057" y="717440"/>
                </a:lnTo>
                <a:cubicBezTo>
                  <a:pt x="2426847" y="709156"/>
                  <a:pt x="2424169" y="697701"/>
                  <a:pt x="2430663" y="690695"/>
                </a:cubicBezTo>
                <a:cubicBezTo>
                  <a:pt x="2425792" y="681891"/>
                  <a:pt x="2420151" y="678885"/>
                  <a:pt x="2414098" y="678997"/>
                </a:cubicBezTo>
                <a:lnTo>
                  <a:pt x="2414098" y="678998"/>
                </a:lnTo>
                <a:lnTo>
                  <a:pt x="2414097" y="678997"/>
                </a:lnTo>
                <a:cubicBezTo>
                  <a:pt x="2408044" y="679110"/>
                  <a:pt x="2401581" y="682341"/>
                  <a:pt x="2395067" y="686009"/>
                </a:cubicBezTo>
                <a:lnTo>
                  <a:pt x="2375732" y="695648"/>
                </a:lnTo>
                <a:lnTo>
                  <a:pt x="2358255" y="691832"/>
                </a:lnTo>
                <a:lnTo>
                  <a:pt x="2358254" y="691832"/>
                </a:lnTo>
                <a:cubicBezTo>
                  <a:pt x="2338447" y="699405"/>
                  <a:pt x="2341694" y="722126"/>
                  <a:pt x="2332602" y="729700"/>
                </a:cubicBezTo>
                <a:cubicBezTo>
                  <a:pt x="2321563" y="739167"/>
                  <a:pt x="2333252" y="745225"/>
                  <a:pt x="2330005" y="750148"/>
                </a:cubicBezTo>
                <a:cubicBezTo>
                  <a:pt x="2311172" y="778171"/>
                  <a:pt x="2274157" y="797862"/>
                  <a:pt x="2258572" y="823233"/>
                </a:cubicBezTo>
                <a:cubicBezTo>
                  <a:pt x="2240064" y="853149"/>
                  <a:pt x="2241362" y="887988"/>
                  <a:pt x="2216360" y="910330"/>
                </a:cubicBezTo>
                <a:cubicBezTo>
                  <a:pt x="2215711" y="889503"/>
                  <a:pt x="2207594" y="867918"/>
                  <a:pt x="2183566" y="844061"/>
                </a:cubicBezTo>
                <a:cubicBezTo>
                  <a:pt x="2207594" y="803921"/>
                  <a:pt x="2143628" y="795590"/>
                  <a:pt x="2123172" y="836487"/>
                </a:cubicBezTo>
                <a:cubicBezTo>
                  <a:pt x="2081286" y="796726"/>
                  <a:pt x="2204347" y="778171"/>
                  <a:pt x="2156292" y="737652"/>
                </a:cubicBezTo>
                <a:cubicBezTo>
                  <a:pt x="2179345" y="719854"/>
                  <a:pt x="2202074" y="702435"/>
                  <a:pt x="2224803" y="685015"/>
                </a:cubicBezTo>
                <a:cubicBezTo>
                  <a:pt x="2244610" y="656614"/>
                  <a:pt x="2232920" y="624048"/>
                  <a:pt x="2226751" y="592239"/>
                </a:cubicBezTo>
                <a:cubicBezTo>
                  <a:pt x="2232920" y="585422"/>
                  <a:pt x="2243960" y="582014"/>
                  <a:pt x="2249804" y="574441"/>
                </a:cubicBezTo>
                <a:cubicBezTo>
                  <a:pt x="2256623" y="565731"/>
                  <a:pt x="2250454" y="557021"/>
                  <a:pt x="2252402" y="554371"/>
                </a:cubicBezTo>
                <a:cubicBezTo>
                  <a:pt x="2271234" y="524834"/>
                  <a:pt x="2317342" y="498326"/>
                  <a:pt x="2283248" y="475984"/>
                </a:cubicBezTo>
                <a:lnTo>
                  <a:pt x="2313513" y="452565"/>
                </a:lnTo>
                <a:lnTo>
                  <a:pt x="2351761" y="422969"/>
                </a:lnTo>
                <a:cubicBezTo>
                  <a:pt x="2389101" y="418425"/>
                  <a:pt x="2360527" y="372983"/>
                  <a:pt x="2370918" y="353670"/>
                </a:cubicBezTo>
                <a:cubicBezTo>
                  <a:pt x="2379035" y="338902"/>
                  <a:pt x="2405336" y="330192"/>
                  <a:pt x="2416701" y="318074"/>
                </a:cubicBezTo>
                <a:cubicBezTo>
                  <a:pt x="2448197" y="284750"/>
                  <a:pt x="2448845" y="239309"/>
                  <a:pt x="2490732" y="224540"/>
                </a:cubicBezTo>
                <a:cubicBezTo>
                  <a:pt x="2522877" y="238173"/>
                  <a:pt x="2581323" y="168874"/>
                  <a:pt x="2553723" y="140473"/>
                </a:cubicBezTo>
                <a:cubicBezTo>
                  <a:pt x="2568984" y="125326"/>
                  <a:pt x="2598857" y="111694"/>
                  <a:pt x="2590415" y="93517"/>
                </a:cubicBezTo>
                <a:cubicBezTo>
                  <a:pt x="2595934" y="83482"/>
                  <a:pt x="2592931" y="80168"/>
                  <a:pt x="2590049" y="81020"/>
                </a:cubicBezTo>
                <a:lnTo>
                  <a:pt x="2590049" y="81021"/>
                </a:lnTo>
                <a:lnTo>
                  <a:pt x="2590048" y="81020"/>
                </a:lnTo>
                <a:cubicBezTo>
                  <a:pt x="2587166" y="81872"/>
                  <a:pt x="2584407" y="86890"/>
                  <a:pt x="2590414" y="93517"/>
                </a:cubicBezTo>
                <a:lnTo>
                  <a:pt x="2555996" y="119645"/>
                </a:lnTo>
                <a:lnTo>
                  <a:pt x="2553612" y="106427"/>
                </a:lnTo>
                <a:cubicBezTo>
                  <a:pt x="2556869" y="93966"/>
                  <a:pt x="2571907" y="83103"/>
                  <a:pt x="2552425" y="67767"/>
                </a:cubicBezTo>
                <a:cubicBezTo>
                  <a:pt x="2584326" y="38371"/>
                  <a:pt x="2610611" y="21384"/>
                  <a:pt x="2633181" y="8257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3" name="组合 722">
            <a:extLst>
              <a:ext uri="{FF2B5EF4-FFF2-40B4-BE49-F238E27FC236}">
                <a16:creationId xmlns:a16="http://schemas.microsoft.com/office/drawing/2014/main" xmlns="" id="{3B795CBA-E7EA-4CD6-BB3C-533E74CEC62D}"/>
              </a:ext>
            </a:extLst>
          </p:cNvPr>
          <p:cNvGrpSpPr/>
          <p:nvPr/>
        </p:nvGrpSpPr>
        <p:grpSpPr>
          <a:xfrm>
            <a:off x="930546" y="1896157"/>
            <a:ext cx="4854792" cy="3583038"/>
            <a:chOff x="1438155" y="1507746"/>
            <a:chExt cx="4854792" cy="3583038"/>
          </a:xfrm>
        </p:grpSpPr>
        <p:sp>
          <p:nvSpPr>
            <p:cNvPr id="724" name="文本框 723">
              <a:extLst>
                <a:ext uri="{FF2B5EF4-FFF2-40B4-BE49-F238E27FC236}">
                  <a16:creationId xmlns:a16="http://schemas.microsoft.com/office/drawing/2014/main" xmlns="" id="{6AF58E00-19F5-4C75-8109-8730CDFFCF58}"/>
                </a:ext>
              </a:extLst>
            </p:cNvPr>
            <p:cNvSpPr txBox="1"/>
            <p:nvPr/>
          </p:nvSpPr>
          <p:spPr>
            <a:xfrm>
              <a:off x="1438155" y="1507746"/>
              <a:ext cx="4383911" cy="5130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Lorem ipsum </a:t>
              </a:r>
              <a:r>
                <a:rPr lang="en-US" altLang="zh-CN" sz="2000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consectetuer</a:t>
              </a:r>
              <a:r>
                <a:rPr lang="en-US" altLang="zh-CN" sz="2000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.</a:t>
              </a:r>
            </a:p>
          </p:txBody>
        </p:sp>
        <p:sp>
          <p:nvSpPr>
            <p:cNvPr id="725" name="矩形 724">
              <a:extLst>
                <a:ext uri="{FF2B5EF4-FFF2-40B4-BE49-F238E27FC236}">
                  <a16:creationId xmlns:a16="http://schemas.microsoft.com/office/drawing/2014/main" xmlns="" id="{247DC391-3C34-48D1-B4AC-E1E0F3FBD37F}"/>
                </a:ext>
              </a:extLst>
            </p:cNvPr>
            <p:cNvSpPr/>
            <p:nvPr/>
          </p:nvSpPr>
          <p:spPr>
            <a:xfrm>
              <a:off x="1530752" y="2377585"/>
              <a:ext cx="648183" cy="79865"/>
            </a:xfrm>
            <a:prstGeom prst="rect">
              <a:avLst/>
            </a:prstGeom>
            <a:solidFill>
              <a:srgbClr val="057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6" name="文本框 725">
              <a:extLst>
                <a:ext uri="{FF2B5EF4-FFF2-40B4-BE49-F238E27FC236}">
                  <a16:creationId xmlns:a16="http://schemas.microsoft.com/office/drawing/2014/main" xmlns="" id="{234B2D07-A6A0-4780-8BE3-6DD3ED2C67A9}"/>
                </a:ext>
              </a:extLst>
            </p:cNvPr>
            <p:cNvSpPr txBox="1"/>
            <p:nvPr/>
          </p:nvSpPr>
          <p:spPr>
            <a:xfrm>
              <a:off x="1438155" y="2814263"/>
              <a:ext cx="4854792" cy="2276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Lorem ipsum dolor sit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amet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consectetuer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adipiscing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elit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Maecenas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porttitor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congue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massa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Fusce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posuere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magna sed pulvinar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ultricies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purus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lectus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malesuada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libero, sit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amet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commodo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magna eros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quis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urna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Nunc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viverra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imperdiet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enim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Fusce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est.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Vivamus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a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tellus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Pellentesque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habitant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morbi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tristique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senectus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et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netus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et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malesuada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fames ac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turpis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egestas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Proin pharetra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nonummy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pede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Mauris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et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orci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9984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C00535FE-CDF7-4F6E-86DC-0B8970F18D27}"/>
              </a:ext>
            </a:extLst>
          </p:cNvPr>
          <p:cNvSpPr>
            <a:spLocks noChangeAspect="1"/>
          </p:cNvSpPr>
          <p:nvPr/>
        </p:nvSpPr>
        <p:spPr>
          <a:xfrm>
            <a:off x="525075" y="-1735014"/>
            <a:ext cx="7853484" cy="7544790"/>
          </a:xfrm>
          <a:custGeom>
            <a:avLst/>
            <a:gdLst>
              <a:gd name="connsiteX0" fmla="*/ 1062107 w 7340118"/>
              <a:gd name="connsiteY0" fmla="*/ 6723131 h 7051603"/>
              <a:gd name="connsiteX1" fmla="*/ 1056793 w 7340118"/>
              <a:gd name="connsiteY1" fmla="*/ 6726604 h 7051603"/>
              <a:gd name="connsiteX2" fmla="*/ 1067249 w 7340118"/>
              <a:gd name="connsiteY2" fmla="*/ 6763727 h 7051603"/>
              <a:gd name="connsiteX3" fmla="*/ 1070424 w 7340118"/>
              <a:gd name="connsiteY3" fmla="*/ 6737188 h 7051603"/>
              <a:gd name="connsiteX4" fmla="*/ 1062107 w 7340118"/>
              <a:gd name="connsiteY4" fmla="*/ 6723131 h 7051603"/>
              <a:gd name="connsiteX5" fmla="*/ 2617927 w 7340118"/>
              <a:gd name="connsiteY5" fmla="*/ 6297953 h 7051603"/>
              <a:gd name="connsiteX6" fmla="*/ 2606338 w 7340118"/>
              <a:gd name="connsiteY6" fmla="*/ 6313023 h 7051603"/>
              <a:gd name="connsiteX7" fmla="*/ 2601115 w 7340118"/>
              <a:gd name="connsiteY7" fmla="*/ 6434703 h 7051603"/>
              <a:gd name="connsiteX8" fmla="*/ 2608686 w 7340118"/>
              <a:gd name="connsiteY8" fmla="*/ 6390882 h 7051603"/>
              <a:gd name="connsiteX9" fmla="*/ 2615501 w 7340118"/>
              <a:gd name="connsiteY9" fmla="*/ 6338539 h 7051603"/>
              <a:gd name="connsiteX10" fmla="*/ 2625397 w 7340118"/>
              <a:gd name="connsiteY10" fmla="*/ 6303813 h 7051603"/>
              <a:gd name="connsiteX11" fmla="*/ 2617927 w 7340118"/>
              <a:gd name="connsiteY11" fmla="*/ 6297953 h 7051603"/>
              <a:gd name="connsiteX12" fmla="*/ 2428778 w 7340118"/>
              <a:gd name="connsiteY12" fmla="*/ 5981232 h 7051603"/>
              <a:gd name="connsiteX13" fmla="*/ 2410080 w 7340118"/>
              <a:gd name="connsiteY13" fmla="*/ 5991655 h 7051603"/>
              <a:gd name="connsiteX14" fmla="*/ 2287868 w 7340118"/>
              <a:gd name="connsiteY14" fmla="*/ 6163288 h 7051603"/>
              <a:gd name="connsiteX15" fmla="*/ 2368068 w 7340118"/>
              <a:gd name="connsiteY15" fmla="*/ 6081605 h 7051603"/>
              <a:gd name="connsiteX16" fmla="*/ 2428778 w 7340118"/>
              <a:gd name="connsiteY16" fmla="*/ 5981232 h 7051603"/>
              <a:gd name="connsiteX17" fmla="*/ 1059829 w 7340118"/>
              <a:gd name="connsiteY17" fmla="*/ 5979170 h 7051603"/>
              <a:gd name="connsiteX18" fmla="*/ 1048633 w 7340118"/>
              <a:gd name="connsiteY18" fmla="*/ 6000056 h 7051603"/>
              <a:gd name="connsiteX19" fmla="*/ 1066176 w 7340118"/>
              <a:gd name="connsiteY19" fmla="*/ 6033565 h 7051603"/>
              <a:gd name="connsiteX20" fmla="*/ 1070196 w 7340118"/>
              <a:gd name="connsiteY20" fmla="*/ 5998565 h 7051603"/>
              <a:gd name="connsiteX21" fmla="*/ 1059829 w 7340118"/>
              <a:gd name="connsiteY21" fmla="*/ 5979170 h 7051603"/>
              <a:gd name="connsiteX22" fmla="*/ 1336916 w 7340118"/>
              <a:gd name="connsiteY22" fmla="*/ 5586043 h 7051603"/>
              <a:gd name="connsiteX23" fmla="*/ 1303516 w 7340118"/>
              <a:gd name="connsiteY23" fmla="*/ 5605543 h 7051603"/>
              <a:gd name="connsiteX24" fmla="*/ 1309669 w 7340118"/>
              <a:gd name="connsiteY24" fmla="*/ 5621277 h 7051603"/>
              <a:gd name="connsiteX25" fmla="*/ 1336916 w 7340118"/>
              <a:gd name="connsiteY25" fmla="*/ 5586043 h 7051603"/>
              <a:gd name="connsiteX26" fmla="*/ 2280537 w 7340118"/>
              <a:gd name="connsiteY26" fmla="*/ 5451403 h 7051603"/>
              <a:gd name="connsiteX27" fmla="*/ 2137049 w 7340118"/>
              <a:gd name="connsiteY27" fmla="*/ 5641538 h 7051603"/>
              <a:gd name="connsiteX28" fmla="*/ 2211997 w 7340118"/>
              <a:gd name="connsiteY28" fmla="*/ 5549210 h 7051603"/>
              <a:gd name="connsiteX29" fmla="*/ 2280537 w 7340118"/>
              <a:gd name="connsiteY29" fmla="*/ 5451403 h 7051603"/>
              <a:gd name="connsiteX30" fmla="*/ 1386359 w 7340118"/>
              <a:gd name="connsiteY30" fmla="*/ 5430227 h 7051603"/>
              <a:gd name="connsiteX31" fmla="*/ 1371119 w 7340118"/>
              <a:gd name="connsiteY31" fmla="*/ 5445467 h 7051603"/>
              <a:gd name="connsiteX32" fmla="*/ 1386359 w 7340118"/>
              <a:gd name="connsiteY32" fmla="*/ 5445467 h 7051603"/>
              <a:gd name="connsiteX33" fmla="*/ 1386359 w 7340118"/>
              <a:gd name="connsiteY33" fmla="*/ 5430227 h 7051603"/>
              <a:gd name="connsiteX34" fmla="*/ 1313484 w 7340118"/>
              <a:gd name="connsiteY34" fmla="*/ 5405302 h 7051603"/>
              <a:gd name="connsiteX35" fmla="*/ 1302272 w 7340118"/>
              <a:gd name="connsiteY35" fmla="*/ 5420702 h 7051603"/>
              <a:gd name="connsiteX36" fmla="*/ 1308622 w 7340118"/>
              <a:gd name="connsiteY36" fmla="*/ 5430227 h 7051603"/>
              <a:gd name="connsiteX37" fmla="*/ 1320319 w 7340118"/>
              <a:gd name="connsiteY37" fmla="*/ 5414352 h 7051603"/>
              <a:gd name="connsiteX38" fmla="*/ 1313484 w 7340118"/>
              <a:gd name="connsiteY38" fmla="*/ 5405302 h 7051603"/>
              <a:gd name="connsiteX39" fmla="*/ 3402089 w 7340118"/>
              <a:gd name="connsiteY39" fmla="*/ 5364438 h 7051603"/>
              <a:gd name="connsiteX40" fmla="*/ 3299095 w 7340118"/>
              <a:gd name="connsiteY40" fmla="*/ 5483732 h 7051603"/>
              <a:gd name="connsiteX41" fmla="*/ 3203845 w 7340118"/>
              <a:gd name="connsiteY41" fmla="*/ 5629966 h 7051603"/>
              <a:gd name="connsiteX42" fmla="*/ 3409469 w 7340118"/>
              <a:gd name="connsiteY42" fmla="*/ 5365522 h 7051603"/>
              <a:gd name="connsiteX43" fmla="*/ 3402089 w 7340118"/>
              <a:gd name="connsiteY43" fmla="*/ 5364438 h 7051603"/>
              <a:gd name="connsiteX44" fmla="*/ 3053281 w 7340118"/>
              <a:gd name="connsiteY44" fmla="*/ 5360309 h 7051603"/>
              <a:gd name="connsiteX45" fmla="*/ 2762153 w 7340118"/>
              <a:gd name="connsiteY45" fmla="*/ 5789487 h 7051603"/>
              <a:gd name="connsiteX46" fmla="*/ 2704129 w 7340118"/>
              <a:gd name="connsiteY46" fmla="*/ 5909985 h 7051603"/>
              <a:gd name="connsiteX47" fmla="*/ 2685084 w 7340118"/>
              <a:gd name="connsiteY47" fmla="*/ 5948326 h 7051603"/>
              <a:gd name="connsiteX48" fmla="*/ 2787045 w 7340118"/>
              <a:gd name="connsiteY48" fmla="*/ 5759220 h 7051603"/>
              <a:gd name="connsiteX49" fmla="*/ 2863369 w 7340118"/>
              <a:gd name="connsiteY49" fmla="*/ 5682114 h 7051603"/>
              <a:gd name="connsiteX50" fmla="*/ 2918425 w 7340118"/>
              <a:gd name="connsiteY50" fmla="*/ 5608027 h 7051603"/>
              <a:gd name="connsiteX51" fmla="*/ 2973399 w 7340118"/>
              <a:gd name="connsiteY51" fmla="*/ 5502790 h 7051603"/>
              <a:gd name="connsiteX52" fmla="*/ 3058621 w 7340118"/>
              <a:gd name="connsiteY52" fmla="*/ 5360377 h 7051603"/>
              <a:gd name="connsiteX53" fmla="*/ 3053281 w 7340118"/>
              <a:gd name="connsiteY53" fmla="*/ 5360309 h 7051603"/>
              <a:gd name="connsiteX54" fmla="*/ 3480870 w 7340118"/>
              <a:gd name="connsiteY54" fmla="*/ 5258560 h 7051603"/>
              <a:gd name="connsiteX55" fmla="*/ 3466619 w 7340118"/>
              <a:gd name="connsiteY55" fmla="*/ 5271591 h 7051603"/>
              <a:gd name="connsiteX56" fmla="*/ 3466619 w 7340118"/>
              <a:gd name="connsiteY56" fmla="*/ 5288359 h 7051603"/>
              <a:gd name="connsiteX57" fmla="*/ 3485669 w 7340118"/>
              <a:gd name="connsiteY57" fmla="*/ 5265292 h 7051603"/>
              <a:gd name="connsiteX58" fmla="*/ 3480870 w 7340118"/>
              <a:gd name="connsiteY58" fmla="*/ 5258560 h 7051603"/>
              <a:gd name="connsiteX59" fmla="*/ 2524540 w 7340118"/>
              <a:gd name="connsiteY59" fmla="*/ 5201141 h 7051603"/>
              <a:gd name="connsiteX60" fmla="*/ 2474402 w 7340118"/>
              <a:gd name="connsiteY60" fmla="*/ 5219922 h 7051603"/>
              <a:gd name="connsiteX61" fmla="*/ 2412519 w 7340118"/>
              <a:gd name="connsiteY61" fmla="*/ 5306488 h 7051603"/>
              <a:gd name="connsiteX62" fmla="*/ 2428395 w 7340118"/>
              <a:gd name="connsiteY62" fmla="*/ 5293635 h 7051603"/>
              <a:gd name="connsiteX63" fmla="*/ 2486483 w 7340118"/>
              <a:gd name="connsiteY63" fmla="*/ 5240252 h 7051603"/>
              <a:gd name="connsiteX64" fmla="*/ 2524540 w 7340118"/>
              <a:gd name="connsiteY64" fmla="*/ 5201141 h 7051603"/>
              <a:gd name="connsiteX65" fmla="*/ 941859 w 7340118"/>
              <a:gd name="connsiteY65" fmla="*/ 4172927 h 7051603"/>
              <a:gd name="connsiteX66" fmla="*/ 926619 w 7340118"/>
              <a:gd name="connsiteY66" fmla="*/ 4188167 h 7051603"/>
              <a:gd name="connsiteX67" fmla="*/ 941859 w 7340118"/>
              <a:gd name="connsiteY67" fmla="*/ 4188167 h 7051603"/>
              <a:gd name="connsiteX68" fmla="*/ 941859 w 7340118"/>
              <a:gd name="connsiteY68" fmla="*/ 4172927 h 7051603"/>
              <a:gd name="connsiteX69" fmla="*/ 842004 w 7340118"/>
              <a:gd name="connsiteY69" fmla="*/ 3989174 h 7051603"/>
              <a:gd name="connsiteX70" fmla="*/ 827647 w 7340118"/>
              <a:gd name="connsiteY70" fmla="*/ 4011205 h 7051603"/>
              <a:gd name="connsiteX71" fmla="*/ 831737 w 7340118"/>
              <a:gd name="connsiteY71" fmla="*/ 4050660 h 7051603"/>
              <a:gd name="connsiteX72" fmla="*/ 841810 w 7340118"/>
              <a:gd name="connsiteY72" fmla="*/ 4087155 h 7051603"/>
              <a:gd name="connsiteX73" fmla="*/ 873804 w 7340118"/>
              <a:gd name="connsiteY73" fmla="*/ 4126257 h 7051603"/>
              <a:gd name="connsiteX74" fmla="*/ 916237 w 7340118"/>
              <a:gd name="connsiteY74" fmla="*/ 4136738 h 7051603"/>
              <a:gd name="connsiteX75" fmla="*/ 900876 w 7340118"/>
              <a:gd name="connsiteY75" fmla="*/ 4100857 h 7051603"/>
              <a:gd name="connsiteX76" fmla="*/ 869279 w 7340118"/>
              <a:gd name="connsiteY76" fmla="*/ 4045927 h 7051603"/>
              <a:gd name="connsiteX77" fmla="*/ 848556 w 7340118"/>
              <a:gd name="connsiteY77" fmla="*/ 4003250 h 7051603"/>
              <a:gd name="connsiteX78" fmla="*/ 842004 w 7340118"/>
              <a:gd name="connsiteY78" fmla="*/ 3989174 h 7051603"/>
              <a:gd name="connsiteX79" fmla="*/ 4982151 w 7340118"/>
              <a:gd name="connsiteY79" fmla="*/ 3923160 h 7051603"/>
              <a:gd name="connsiteX80" fmla="*/ 4982151 w 7340118"/>
              <a:gd name="connsiteY80" fmla="*/ 3940094 h 7051603"/>
              <a:gd name="connsiteX81" fmla="*/ 4999085 w 7340118"/>
              <a:gd name="connsiteY81" fmla="*/ 3940094 h 7051603"/>
              <a:gd name="connsiteX82" fmla="*/ 4999085 w 7340118"/>
              <a:gd name="connsiteY82" fmla="*/ 3923160 h 7051603"/>
              <a:gd name="connsiteX83" fmla="*/ 4982151 w 7340118"/>
              <a:gd name="connsiteY83" fmla="*/ 3923160 h 7051603"/>
              <a:gd name="connsiteX84" fmla="*/ 1564026 w 7340118"/>
              <a:gd name="connsiteY84" fmla="*/ 3106480 h 7051603"/>
              <a:gd name="connsiteX85" fmla="*/ 1544687 w 7340118"/>
              <a:gd name="connsiteY85" fmla="*/ 3114596 h 7051603"/>
              <a:gd name="connsiteX86" fmla="*/ 1536220 w 7340118"/>
              <a:gd name="connsiteY86" fmla="*/ 3141551 h 7051603"/>
              <a:gd name="connsiteX87" fmla="*/ 1555270 w 7340118"/>
              <a:gd name="connsiteY87" fmla="*/ 3144229 h 7051603"/>
              <a:gd name="connsiteX88" fmla="*/ 1574320 w 7340118"/>
              <a:gd name="connsiteY88" fmla="*/ 3117274 h 7051603"/>
              <a:gd name="connsiteX89" fmla="*/ 1564026 w 7340118"/>
              <a:gd name="connsiteY89" fmla="*/ 3106480 h 7051603"/>
              <a:gd name="connsiteX90" fmla="*/ 2040581 w 7340118"/>
              <a:gd name="connsiteY90" fmla="*/ 2865967 h 7051603"/>
              <a:gd name="connsiteX91" fmla="*/ 2000409 w 7340118"/>
              <a:gd name="connsiteY91" fmla="*/ 2889524 h 7051603"/>
              <a:gd name="connsiteX92" fmla="*/ 1932497 w 7340118"/>
              <a:gd name="connsiteY92" fmla="*/ 2911749 h 7051603"/>
              <a:gd name="connsiteX93" fmla="*/ 1882535 w 7340118"/>
              <a:gd name="connsiteY93" fmla="*/ 2957400 h 7051603"/>
              <a:gd name="connsiteX94" fmla="*/ 1846825 w 7340118"/>
              <a:gd name="connsiteY94" fmla="*/ 3019788 h 7051603"/>
              <a:gd name="connsiteX95" fmla="*/ 1827165 w 7340118"/>
              <a:gd name="connsiteY95" fmla="*/ 2977974 h 7051603"/>
              <a:gd name="connsiteX96" fmla="*/ 1848574 w 7340118"/>
              <a:gd name="connsiteY96" fmla="*/ 2931650 h 7051603"/>
              <a:gd name="connsiteX97" fmla="*/ 1688620 w 7340118"/>
              <a:gd name="connsiteY97" fmla="*/ 3099956 h 7051603"/>
              <a:gd name="connsiteX98" fmla="*/ 1633270 w 7340118"/>
              <a:gd name="connsiteY98" fmla="*/ 3174739 h 7051603"/>
              <a:gd name="connsiteX99" fmla="*/ 1563280 w 7340118"/>
              <a:gd name="connsiteY99" fmla="*/ 3266306 h 7051603"/>
              <a:gd name="connsiteX100" fmla="*/ 1520205 w 7340118"/>
              <a:gd name="connsiteY100" fmla="*/ 3287897 h 7051603"/>
              <a:gd name="connsiteX101" fmla="*/ 1485420 w 7340118"/>
              <a:gd name="connsiteY101" fmla="*/ 3201267 h 7051603"/>
              <a:gd name="connsiteX102" fmla="*/ 1460312 w 7340118"/>
              <a:gd name="connsiteY102" fmla="*/ 3125179 h 7051603"/>
              <a:gd name="connsiteX103" fmla="*/ 1343566 w 7340118"/>
              <a:gd name="connsiteY103" fmla="*/ 3245829 h 7051603"/>
              <a:gd name="connsiteX104" fmla="*/ 1253314 w 7340118"/>
              <a:gd name="connsiteY104" fmla="*/ 3421300 h 7051603"/>
              <a:gd name="connsiteX105" fmla="*/ 1290532 w 7340118"/>
              <a:gd name="connsiteY105" fmla="*/ 3468722 h 7051603"/>
              <a:gd name="connsiteX106" fmla="*/ 1352070 w 7340118"/>
              <a:gd name="connsiteY106" fmla="*/ 3529820 h 7051603"/>
              <a:gd name="connsiteX107" fmla="*/ 1333020 w 7340118"/>
              <a:gd name="connsiteY107" fmla="*/ 3552403 h 7051603"/>
              <a:gd name="connsiteX108" fmla="*/ 1312825 w 7340118"/>
              <a:gd name="connsiteY108" fmla="*/ 3589992 h 7051603"/>
              <a:gd name="connsiteX109" fmla="*/ 1328971 w 7340118"/>
              <a:gd name="connsiteY109" fmla="*/ 3670403 h 7051603"/>
              <a:gd name="connsiteX110" fmla="*/ 1345861 w 7340118"/>
              <a:gd name="connsiteY110" fmla="*/ 3668401 h 7051603"/>
              <a:gd name="connsiteX111" fmla="*/ 1576371 w 7340118"/>
              <a:gd name="connsiteY111" fmla="*/ 3374614 h 7051603"/>
              <a:gd name="connsiteX112" fmla="*/ 1638662 w 7340118"/>
              <a:gd name="connsiteY112" fmla="*/ 3351329 h 7051603"/>
              <a:gd name="connsiteX113" fmla="*/ 1683982 w 7340118"/>
              <a:gd name="connsiteY113" fmla="*/ 3324144 h 7051603"/>
              <a:gd name="connsiteX114" fmla="*/ 1721590 w 7340118"/>
              <a:gd name="connsiteY114" fmla="*/ 3267227 h 7051603"/>
              <a:gd name="connsiteX115" fmla="*/ 1739420 w 7340118"/>
              <a:gd name="connsiteY115" fmla="*/ 3213135 h 7051603"/>
              <a:gd name="connsiteX116" fmla="*/ 1803825 w 7340118"/>
              <a:gd name="connsiteY116" fmla="*/ 3142466 h 7051603"/>
              <a:gd name="connsiteX117" fmla="*/ 2044220 w 7340118"/>
              <a:gd name="connsiteY117" fmla="*/ 2874491 h 7051603"/>
              <a:gd name="connsiteX118" fmla="*/ 2040581 w 7340118"/>
              <a:gd name="connsiteY118" fmla="*/ 2865967 h 7051603"/>
              <a:gd name="connsiteX119" fmla="*/ 1882537 w 7340118"/>
              <a:gd name="connsiteY119" fmla="*/ 2769978 h 7051603"/>
              <a:gd name="connsiteX120" fmla="*/ 1844195 w 7340118"/>
              <a:gd name="connsiteY120" fmla="*/ 2800942 h 7051603"/>
              <a:gd name="connsiteX121" fmla="*/ 1862746 w 7340118"/>
              <a:gd name="connsiteY121" fmla="*/ 2861654 h 7051603"/>
              <a:gd name="connsiteX122" fmla="*/ 1890356 w 7340118"/>
              <a:gd name="connsiteY122" fmla="*/ 2804504 h 7051603"/>
              <a:gd name="connsiteX123" fmla="*/ 1882537 w 7340118"/>
              <a:gd name="connsiteY123" fmla="*/ 2769978 h 7051603"/>
              <a:gd name="connsiteX124" fmla="*/ 6063193 w 7340118"/>
              <a:gd name="connsiteY124" fmla="*/ 2604345 h 7051603"/>
              <a:gd name="connsiteX125" fmla="*/ 6066943 w 7340118"/>
              <a:gd name="connsiteY125" fmla="*/ 2605952 h 7051603"/>
              <a:gd name="connsiteX126" fmla="*/ 6091285 w 7340118"/>
              <a:gd name="connsiteY126" fmla="*/ 2610829 h 7051603"/>
              <a:gd name="connsiteX127" fmla="*/ 6092815 w 7340118"/>
              <a:gd name="connsiteY127" fmla="*/ 2611050 h 7051603"/>
              <a:gd name="connsiteX128" fmla="*/ 6094096 w 7340118"/>
              <a:gd name="connsiteY128" fmla="*/ 2611342 h 7051603"/>
              <a:gd name="connsiteX129" fmla="*/ 6100810 w 7340118"/>
              <a:gd name="connsiteY129" fmla="*/ 2612206 h 7051603"/>
              <a:gd name="connsiteX130" fmla="*/ 6092815 w 7340118"/>
              <a:gd name="connsiteY130" fmla="*/ 2611050 h 7051603"/>
              <a:gd name="connsiteX131" fmla="*/ 6076468 w 7340118"/>
              <a:gd name="connsiteY131" fmla="*/ 2607329 h 7051603"/>
              <a:gd name="connsiteX132" fmla="*/ 6063193 w 7340118"/>
              <a:gd name="connsiteY132" fmla="*/ 2604345 h 7051603"/>
              <a:gd name="connsiteX133" fmla="*/ 5856590 w 7340118"/>
              <a:gd name="connsiteY133" fmla="*/ 2575923 h 7051603"/>
              <a:gd name="connsiteX134" fmla="*/ 5804000 w 7340118"/>
              <a:gd name="connsiteY134" fmla="*/ 2577303 h 7051603"/>
              <a:gd name="connsiteX135" fmla="*/ 5607979 w 7340118"/>
              <a:gd name="connsiteY135" fmla="*/ 2655080 h 7051603"/>
              <a:gd name="connsiteX136" fmla="*/ 5424780 w 7340118"/>
              <a:gd name="connsiteY136" fmla="*/ 2778411 h 7051603"/>
              <a:gd name="connsiteX137" fmla="*/ 5339221 w 7340118"/>
              <a:gd name="connsiteY137" fmla="*/ 2837987 h 7051603"/>
              <a:gd name="connsiteX138" fmla="*/ 5154217 w 7340118"/>
              <a:gd name="connsiteY138" fmla="*/ 2989212 h 7051603"/>
              <a:gd name="connsiteX139" fmla="*/ 5195583 w 7340118"/>
              <a:gd name="connsiteY139" fmla="*/ 2942626 h 7051603"/>
              <a:gd name="connsiteX140" fmla="*/ 5388771 w 7340118"/>
              <a:gd name="connsiteY140" fmla="*/ 2842356 h 7051603"/>
              <a:gd name="connsiteX141" fmla="*/ 5469393 w 7340118"/>
              <a:gd name="connsiteY141" fmla="*/ 2792798 h 7051603"/>
              <a:gd name="connsiteX142" fmla="*/ 5543704 w 7340118"/>
              <a:gd name="connsiteY142" fmla="*/ 2743222 h 7051603"/>
              <a:gd name="connsiteX143" fmla="*/ 5630728 w 7340118"/>
              <a:gd name="connsiteY143" fmla="*/ 2692080 h 7051603"/>
              <a:gd name="connsiteX144" fmla="*/ 5776029 w 7340118"/>
              <a:gd name="connsiteY144" fmla="*/ 2605791 h 7051603"/>
              <a:gd name="connsiteX145" fmla="*/ 5687202 w 7340118"/>
              <a:gd name="connsiteY145" fmla="*/ 2421194 h 7051603"/>
              <a:gd name="connsiteX146" fmla="*/ 5618560 w 7340118"/>
              <a:gd name="connsiteY146" fmla="*/ 2447076 h 7051603"/>
              <a:gd name="connsiteX147" fmla="*/ 5505717 w 7340118"/>
              <a:gd name="connsiteY147" fmla="*/ 2535841 h 7051603"/>
              <a:gd name="connsiteX148" fmla="*/ 5528454 w 7340118"/>
              <a:gd name="connsiteY148" fmla="*/ 2524462 h 7051603"/>
              <a:gd name="connsiteX149" fmla="*/ 5584843 w 7340118"/>
              <a:gd name="connsiteY149" fmla="*/ 2497867 h 7051603"/>
              <a:gd name="connsiteX150" fmla="*/ 5666102 w 7340118"/>
              <a:gd name="connsiteY150" fmla="*/ 2458062 h 7051603"/>
              <a:gd name="connsiteX151" fmla="*/ 5687202 w 7340118"/>
              <a:gd name="connsiteY151" fmla="*/ 2421194 h 7051603"/>
              <a:gd name="connsiteX152" fmla="*/ 4271448 w 7340118"/>
              <a:gd name="connsiteY152" fmla="*/ 2122387 h 7051603"/>
              <a:gd name="connsiteX153" fmla="*/ 4233348 w 7340118"/>
              <a:gd name="connsiteY153" fmla="*/ 2142958 h 7051603"/>
              <a:gd name="connsiteX154" fmla="*/ 4247668 w 7340118"/>
              <a:gd name="connsiteY154" fmla="*/ 2137116 h 7051603"/>
              <a:gd name="connsiteX155" fmla="*/ 4271448 w 7340118"/>
              <a:gd name="connsiteY155" fmla="*/ 2122387 h 7051603"/>
              <a:gd name="connsiteX156" fmla="*/ 6364758 w 7340118"/>
              <a:gd name="connsiteY156" fmla="*/ 1988529 h 7051603"/>
              <a:gd name="connsiteX157" fmla="*/ 6349518 w 7340118"/>
              <a:gd name="connsiteY157" fmla="*/ 2003769 h 7051603"/>
              <a:gd name="connsiteX158" fmla="*/ 6364758 w 7340118"/>
              <a:gd name="connsiteY158" fmla="*/ 2003769 h 7051603"/>
              <a:gd name="connsiteX159" fmla="*/ 6364758 w 7340118"/>
              <a:gd name="connsiteY159" fmla="*/ 1988529 h 7051603"/>
              <a:gd name="connsiteX160" fmla="*/ 4762783 w 7340118"/>
              <a:gd name="connsiteY160" fmla="*/ 1843995 h 7051603"/>
              <a:gd name="connsiteX161" fmla="*/ 4736264 w 7340118"/>
              <a:gd name="connsiteY161" fmla="*/ 1855606 h 7051603"/>
              <a:gd name="connsiteX162" fmla="*/ 4698859 w 7340118"/>
              <a:gd name="connsiteY162" fmla="*/ 1867987 h 7051603"/>
              <a:gd name="connsiteX163" fmla="*/ 4631430 w 7340118"/>
              <a:gd name="connsiteY163" fmla="*/ 1905800 h 7051603"/>
              <a:gd name="connsiteX164" fmla="*/ 4554606 w 7340118"/>
              <a:gd name="connsiteY164" fmla="*/ 1950429 h 7051603"/>
              <a:gd name="connsiteX165" fmla="*/ 4489794 w 7340118"/>
              <a:gd name="connsiteY165" fmla="*/ 1994925 h 7051603"/>
              <a:gd name="connsiteX166" fmla="*/ 4402561 w 7340118"/>
              <a:gd name="connsiteY166" fmla="*/ 2057864 h 7051603"/>
              <a:gd name="connsiteX167" fmla="*/ 4365565 w 7340118"/>
              <a:gd name="connsiteY167" fmla="*/ 2083218 h 7051603"/>
              <a:gd name="connsiteX168" fmla="*/ 4447665 w 7340118"/>
              <a:gd name="connsiteY168" fmla="*/ 2056784 h 7051603"/>
              <a:gd name="connsiteX169" fmla="*/ 4593490 w 7340118"/>
              <a:gd name="connsiteY169" fmla="*/ 1993319 h 7051603"/>
              <a:gd name="connsiteX170" fmla="*/ 4774718 w 7340118"/>
              <a:gd name="connsiteY170" fmla="*/ 1874819 h 7051603"/>
              <a:gd name="connsiteX171" fmla="*/ 4762783 w 7340118"/>
              <a:gd name="connsiteY171" fmla="*/ 1843995 h 7051603"/>
              <a:gd name="connsiteX172" fmla="*/ 4768653 w 7340118"/>
              <a:gd name="connsiteY172" fmla="*/ 1557417 h 7051603"/>
              <a:gd name="connsiteX173" fmla="*/ 4742968 w 7340118"/>
              <a:gd name="connsiteY173" fmla="*/ 1569430 h 7051603"/>
              <a:gd name="connsiteX174" fmla="*/ 4706495 w 7340118"/>
              <a:gd name="connsiteY174" fmla="*/ 1582130 h 7051603"/>
              <a:gd name="connsiteX175" fmla="*/ 4641368 w 7340118"/>
              <a:gd name="connsiteY175" fmla="*/ 1620230 h 7051603"/>
              <a:gd name="connsiteX176" fmla="*/ 4574639 w 7340118"/>
              <a:gd name="connsiteY176" fmla="*/ 1658330 h 7051603"/>
              <a:gd name="connsiteX177" fmla="*/ 4502490 w 7340118"/>
              <a:gd name="connsiteY177" fmla="*/ 1702779 h 7051603"/>
              <a:gd name="connsiteX178" fmla="*/ 4427893 w 7340118"/>
              <a:gd name="connsiteY178" fmla="*/ 1747229 h 7051603"/>
              <a:gd name="connsiteX179" fmla="*/ 4387256 w 7340118"/>
              <a:gd name="connsiteY179" fmla="*/ 1760111 h 7051603"/>
              <a:gd name="connsiteX180" fmla="*/ 4326181 w 7340118"/>
              <a:gd name="connsiteY180" fmla="*/ 1790734 h 7051603"/>
              <a:gd name="connsiteX181" fmla="*/ 4235856 w 7340118"/>
              <a:gd name="connsiteY181" fmla="*/ 1854052 h 7051603"/>
              <a:gd name="connsiteX182" fmla="*/ 4174359 w 7340118"/>
              <a:gd name="connsiteY182" fmla="*/ 1899629 h 7051603"/>
              <a:gd name="connsiteX183" fmla="*/ 4117784 w 7340118"/>
              <a:gd name="connsiteY183" fmla="*/ 1925029 h 7051603"/>
              <a:gd name="connsiteX184" fmla="*/ 4057011 w 7340118"/>
              <a:gd name="connsiteY184" fmla="*/ 1950429 h 7051603"/>
              <a:gd name="connsiteX185" fmla="*/ 4010663 w 7340118"/>
              <a:gd name="connsiteY185" fmla="*/ 1993609 h 7051603"/>
              <a:gd name="connsiteX186" fmla="*/ 4037608 w 7340118"/>
              <a:gd name="connsiteY186" fmla="*/ 1982794 h 7051603"/>
              <a:gd name="connsiteX187" fmla="*/ 4071654 w 7340118"/>
              <a:gd name="connsiteY187" fmla="*/ 1971921 h 7051603"/>
              <a:gd name="connsiteX188" fmla="*/ 4112000 w 7340118"/>
              <a:gd name="connsiteY188" fmla="*/ 1960165 h 7051603"/>
              <a:gd name="connsiteX189" fmla="*/ 4335908 w 7340118"/>
              <a:gd name="connsiteY189" fmla="*/ 1905017 h 7051603"/>
              <a:gd name="connsiteX190" fmla="*/ 4388137 w 7340118"/>
              <a:gd name="connsiteY190" fmla="*/ 1898385 h 7051603"/>
              <a:gd name="connsiteX191" fmla="*/ 4503657 w 7340118"/>
              <a:gd name="connsiteY191" fmla="*/ 1834496 h 7051603"/>
              <a:gd name="connsiteX192" fmla="*/ 4687823 w 7340118"/>
              <a:gd name="connsiteY192" fmla="*/ 1785329 h 7051603"/>
              <a:gd name="connsiteX193" fmla="*/ 4776089 w 7340118"/>
              <a:gd name="connsiteY193" fmla="*/ 1756754 h 7051603"/>
              <a:gd name="connsiteX194" fmla="*/ 4785763 w 7340118"/>
              <a:gd name="connsiteY194" fmla="*/ 1578955 h 7051603"/>
              <a:gd name="connsiteX195" fmla="*/ 4768653 w 7340118"/>
              <a:gd name="connsiteY195" fmla="*/ 1557417 h 7051603"/>
              <a:gd name="connsiteX196" fmla="*/ 2202396 w 7340118"/>
              <a:gd name="connsiteY196" fmla="*/ 1423246 h 7051603"/>
              <a:gd name="connsiteX197" fmla="*/ 2206146 w 7340118"/>
              <a:gd name="connsiteY197" fmla="*/ 1424853 h 7051603"/>
              <a:gd name="connsiteX198" fmla="*/ 2230488 w 7340118"/>
              <a:gd name="connsiteY198" fmla="*/ 1429730 h 7051603"/>
              <a:gd name="connsiteX199" fmla="*/ 2232016 w 7340118"/>
              <a:gd name="connsiteY199" fmla="*/ 1429951 h 7051603"/>
              <a:gd name="connsiteX200" fmla="*/ 2233299 w 7340118"/>
              <a:gd name="connsiteY200" fmla="*/ 1430243 h 7051603"/>
              <a:gd name="connsiteX201" fmla="*/ 2240013 w 7340118"/>
              <a:gd name="connsiteY201" fmla="*/ 1431107 h 7051603"/>
              <a:gd name="connsiteX202" fmla="*/ 2232016 w 7340118"/>
              <a:gd name="connsiteY202" fmla="*/ 1429951 h 7051603"/>
              <a:gd name="connsiteX203" fmla="*/ 2215671 w 7340118"/>
              <a:gd name="connsiteY203" fmla="*/ 1426231 h 7051603"/>
              <a:gd name="connsiteX204" fmla="*/ 2202396 w 7340118"/>
              <a:gd name="connsiteY204" fmla="*/ 1423246 h 7051603"/>
              <a:gd name="connsiteX205" fmla="*/ 3390421 w 7340118"/>
              <a:gd name="connsiteY205" fmla="*/ 1020355 h 7051603"/>
              <a:gd name="connsiteX206" fmla="*/ 3314222 w 7340118"/>
              <a:gd name="connsiteY206" fmla="*/ 1079299 h 7051603"/>
              <a:gd name="connsiteX207" fmla="*/ 3212622 w 7340118"/>
              <a:gd name="connsiteY207" fmla="*/ 1166270 h 7051603"/>
              <a:gd name="connsiteX208" fmla="*/ 3185218 w 7340118"/>
              <a:gd name="connsiteY208" fmla="*/ 1207339 h 7051603"/>
              <a:gd name="connsiteX209" fmla="*/ 3234555 w 7340118"/>
              <a:gd name="connsiteY209" fmla="*/ 1188430 h 7051603"/>
              <a:gd name="connsiteX210" fmla="*/ 3296095 w 7340118"/>
              <a:gd name="connsiteY210" fmla="*/ 1163030 h 7051603"/>
              <a:gd name="connsiteX211" fmla="*/ 3366385 w 7340118"/>
              <a:gd name="connsiteY211" fmla="*/ 1105880 h 7051603"/>
              <a:gd name="connsiteX212" fmla="*/ 3426864 w 7340118"/>
              <a:gd name="connsiteY212" fmla="*/ 1048730 h 7051603"/>
              <a:gd name="connsiteX213" fmla="*/ 3427886 w 7340118"/>
              <a:gd name="connsiteY213" fmla="*/ 1031268 h 7051603"/>
              <a:gd name="connsiteX214" fmla="*/ 3390421 w 7340118"/>
              <a:gd name="connsiteY214" fmla="*/ 1020355 h 7051603"/>
              <a:gd name="connsiteX215" fmla="*/ 3541599 w 7340118"/>
              <a:gd name="connsiteY215" fmla="*/ 967075 h 7051603"/>
              <a:gd name="connsiteX216" fmla="*/ 3499824 w 7340118"/>
              <a:gd name="connsiteY216" fmla="*/ 984277 h 7051603"/>
              <a:gd name="connsiteX217" fmla="*/ 3479396 w 7340118"/>
              <a:gd name="connsiteY217" fmla="*/ 1017026 h 7051603"/>
              <a:gd name="connsiteX218" fmla="*/ 3541599 w 7340118"/>
              <a:gd name="connsiteY218" fmla="*/ 967075 h 7051603"/>
              <a:gd name="connsiteX219" fmla="*/ 4454442 w 7340118"/>
              <a:gd name="connsiteY219" fmla="*/ 867007 h 7051603"/>
              <a:gd name="connsiteX220" fmla="*/ 4421470 w 7340118"/>
              <a:gd name="connsiteY220" fmla="*/ 876875 h 7051603"/>
              <a:gd name="connsiteX221" fmla="*/ 4116437 w 7340118"/>
              <a:gd name="connsiteY221" fmla="*/ 1105311 h 7051603"/>
              <a:gd name="connsiteX222" fmla="*/ 4014163 w 7340118"/>
              <a:gd name="connsiteY222" fmla="*/ 1195239 h 7051603"/>
              <a:gd name="connsiteX223" fmla="*/ 3961047 w 7340118"/>
              <a:gd name="connsiteY223" fmla="*/ 1257230 h 7051603"/>
              <a:gd name="connsiteX224" fmla="*/ 3874773 w 7340118"/>
              <a:gd name="connsiteY224" fmla="*/ 1353530 h 7051603"/>
              <a:gd name="connsiteX225" fmla="*/ 3818690 w 7340118"/>
              <a:gd name="connsiteY225" fmla="*/ 1392845 h 7051603"/>
              <a:gd name="connsiteX226" fmla="*/ 3738396 w 7340118"/>
              <a:gd name="connsiteY226" fmla="*/ 1434632 h 7051603"/>
              <a:gd name="connsiteX227" fmla="*/ 3688868 w 7340118"/>
              <a:gd name="connsiteY227" fmla="*/ 1437105 h 7051603"/>
              <a:gd name="connsiteX228" fmla="*/ 3693868 w 7340118"/>
              <a:gd name="connsiteY228" fmla="*/ 1490726 h 7051603"/>
              <a:gd name="connsiteX229" fmla="*/ 3675954 w 7340118"/>
              <a:gd name="connsiteY229" fmla="*/ 1569667 h 7051603"/>
              <a:gd name="connsiteX230" fmla="*/ 3717853 w 7340118"/>
              <a:gd name="connsiteY230" fmla="*/ 1564067 h 7051603"/>
              <a:gd name="connsiteX231" fmla="*/ 3800783 w 7340118"/>
              <a:gd name="connsiteY231" fmla="*/ 1518630 h 7051603"/>
              <a:gd name="connsiteX232" fmla="*/ 3841268 w 7340118"/>
              <a:gd name="connsiteY232" fmla="*/ 1505930 h 7051603"/>
              <a:gd name="connsiteX233" fmla="*/ 3881126 w 7340118"/>
              <a:gd name="connsiteY233" fmla="*/ 1493230 h 7051603"/>
              <a:gd name="connsiteX234" fmla="*/ 3905213 w 7340118"/>
              <a:gd name="connsiteY234" fmla="*/ 1457154 h 7051603"/>
              <a:gd name="connsiteX235" fmla="*/ 3969242 w 7340118"/>
              <a:gd name="connsiteY235" fmla="*/ 1402463 h 7051603"/>
              <a:gd name="connsiteX236" fmla="*/ 4083168 w 7340118"/>
              <a:gd name="connsiteY236" fmla="*/ 1372922 h 7051603"/>
              <a:gd name="connsiteX237" fmla="*/ 4159514 w 7340118"/>
              <a:gd name="connsiteY237" fmla="*/ 1320802 h 7051603"/>
              <a:gd name="connsiteX238" fmla="*/ 4234319 w 7340118"/>
              <a:gd name="connsiteY238" fmla="*/ 1270702 h 7051603"/>
              <a:gd name="connsiteX239" fmla="*/ 4302954 w 7340118"/>
              <a:gd name="connsiteY239" fmla="*/ 1220589 h 7051603"/>
              <a:gd name="connsiteX240" fmla="*/ 4415060 w 7340118"/>
              <a:gd name="connsiteY240" fmla="*/ 1129565 h 7051603"/>
              <a:gd name="connsiteX241" fmla="*/ 4471375 w 7340118"/>
              <a:gd name="connsiteY241" fmla="*/ 1104266 h 7051603"/>
              <a:gd name="connsiteX242" fmla="*/ 4543782 w 7340118"/>
              <a:gd name="connsiteY242" fmla="*/ 1060611 h 7051603"/>
              <a:gd name="connsiteX243" fmla="*/ 4581054 w 7340118"/>
              <a:gd name="connsiteY243" fmla="*/ 1009929 h 7051603"/>
              <a:gd name="connsiteX244" fmla="*/ 4544406 w 7340118"/>
              <a:gd name="connsiteY244" fmla="*/ 970697 h 7051603"/>
              <a:gd name="connsiteX245" fmla="*/ 4500162 w 7340118"/>
              <a:gd name="connsiteY245" fmla="*/ 901198 h 7051603"/>
              <a:gd name="connsiteX246" fmla="*/ 4454442 w 7340118"/>
              <a:gd name="connsiteY246" fmla="*/ 867007 h 7051603"/>
              <a:gd name="connsiteX247" fmla="*/ 5297006 w 7340118"/>
              <a:gd name="connsiteY247" fmla="*/ 642645 h 7051603"/>
              <a:gd name="connsiteX248" fmla="*/ 5239901 w 7340118"/>
              <a:gd name="connsiteY248" fmla="*/ 673370 h 7051603"/>
              <a:gd name="connsiteX249" fmla="*/ 5238053 w 7340118"/>
              <a:gd name="connsiteY249" fmla="*/ 713855 h 7051603"/>
              <a:gd name="connsiteX250" fmla="*/ 5347352 w 7340118"/>
              <a:gd name="connsiteY250" fmla="*/ 672714 h 7051603"/>
              <a:gd name="connsiteX251" fmla="*/ 5331898 w 7340118"/>
              <a:gd name="connsiteY251" fmla="*/ 648507 h 7051603"/>
              <a:gd name="connsiteX252" fmla="*/ 5297006 w 7340118"/>
              <a:gd name="connsiteY252" fmla="*/ 642645 h 7051603"/>
              <a:gd name="connsiteX253" fmla="*/ 4971974 w 7340118"/>
              <a:gd name="connsiteY253" fmla="*/ 625295 h 7051603"/>
              <a:gd name="connsiteX254" fmla="*/ 4889502 w 7340118"/>
              <a:gd name="connsiteY254" fmla="*/ 649336 h 7051603"/>
              <a:gd name="connsiteX255" fmla="*/ 4735194 w 7340118"/>
              <a:gd name="connsiteY255" fmla="*/ 687793 h 7051603"/>
              <a:gd name="connsiteX256" fmla="*/ 4623475 w 7340118"/>
              <a:gd name="connsiteY256" fmla="*/ 732382 h 7051603"/>
              <a:gd name="connsiteX257" fmla="*/ 4596697 w 7340118"/>
              <a:gd name="connsiteY257" fmla="*/ 768601 h 7051603"/>
              <a:gd name="connsiteX258" fmla="*/ 4629800 w 7340118"/>
              <a:gd name="connsiteY258" fmla="*/ 790289 h 7051603"/>
              <a:gd name="connsiteX259" fmla="*/ 4696584 w 7340118"/>
              <a:gd name="connsiteY259" fmla="*/ 802953 h 7051603"/>
              <a:gd name="connsiteX260" fmla="*/ 4803308 w 7340118"/>
              <a:gd name="connsiteY260" fmla="*/ 791154 h 7051603"/>
              <a:gd name="connsiteX261" fmla="*/ 4939833 w 7340118"/>
              <a:gd name="connsiteY261" fmla="*/ 721943 h 7051603"/>
              <a:gd name="connsiteX262" fmla="*/ 5003318 w 7340118"/>
              <a:gd name="connsiteY262" fmla="*/ 642568 h 7051603"/>
              <a:gd name="connsiteX263" fmla="*/ 4971974 w 7340118"/>
              <a:gd name="connsiteY263" fmla="*/ 625295 h 7051603"/>
              <a:gd name="connsiteX264" fmla="*/ 6175758 w 7340118"/>
              <a:gd name="connsiteY264" fmla="*/ 586654 h 7051603"/>
              <a:gd name="connsiteX265" fmla="*/ 6136793 w 7340118"/>
              <a:gd name="connsiteY265" fmla="*/ 593935 h 7051603"/>
              <a:gd name="connsiteX266" fmla="*/ 6120918 w 7340118"/>
              <a:gd name="connsiteY266" fmla="*/ 625693 h 7051603"/>
              <a:gd name="connsiteX267" fmla="*/ 6088865 w 7340118"/>
              <a:gd name="connsiteY267" fmla="*/ 639165 h 7051603"/>
              <a:gd name="connsiteX268" fmla="*/ 6076045 w 7340118"/>
              <a:gd name="connsiteY268" fmla="*/ 667504 h 7051603"/>
              <a:gd name="connsiteX269" fmla="*/ 6171002 w 7340118"/>
              <a:gd name="connsiteY269" fmla="*/ 630636 h 7051603"/>
              <a:gd name="connsiteX270" fmla="*/ 6175758 w 7340118"/>
              <a:gd name="connsiteY270" fmla="*/ 586654 h 7051603"/>
              <a:gd name="connsiteX271" fmla="*/ 5006493 w 7340118"/>
              <a:gd name="connsiteY271" fmla="*/ 503901 h 7051603"/>
              <a:gd name="connsiteX272" fmla="*/ 5003318 w 7340118"/>
              <a:gd name="connsiteY272" fmla="*/ 512791 h 7051603"/>
              <a:gd name="connsiteX273" fmla="*/ 5018558 w 7340118"/>
              <a:gd name="connsiteY273" fmla="*/ 528031 h 7051603"/>
              <a:gd name="connsiteX274" fmla="*/ 5018558 w 7340118"/>
              <a:gd name="connsiteY274" fmla="*/ 512791 h 7051603"/>
              <a:gd name="connsiteX275" fmla="*/ 5006493 w 7340118"/>
              <a:gd name="connsiteY275" fmla="*/ 503901 h 7051603"/>
              <a:gd name="connsiteX276" fmla="*/ 5358919 w 7340118"/>
              <a:gd name="connsiteY276" fmla="*/ 426431 h 7051603"/>
              <a:gd name="connsiteX277" fmla="*/ 5343678 w 7340118"/>
              <a:gd name="connsiteY277" fmla="*/ 441671 h 7051603"/>
              <a:gd name="connsiteX278" fmla="*/ 5374158 w 7340118"/>
              <a:gd name="connsiteY278" fmla="*/ 441671 h 7051603"/>
              <a:gd name="connsiteX279" fmla="*/ 5358919 w 7340118"/>
              <a:gd name="connsiteY279" fmla="*/ 426431 h 7051603"/>
              <a:gd name="connsiteX280" fmla="*/ 5189062 w 7340118"/>
              <a:gd name="connsiteY280" fmla="*/ 395625 h 7051603"/>
              <a:gd name="connsiteX281" fmla="*/ 5160924 w 7340118"/>
              <a:gd name="connsiteY281" fmla="*/ 415583 h 7051603"/>
              <a:gd name="connsiteX282" fmla="*/ 5184795 w 7340118"/>
              <a:gd name="connsiteY282" fmla="*/ 421887 h 7051603"/>
              <a:gd name="connsiteX283" fmla="*/ 5225667 w 7340118"/>
              <a:gd name="connsiteY283" fmla="*/ 426592 h 7051603"/>
              <a:gd name="connsiteX284" fmla="*/ 5247827 w 7340118"/>
              <a:gd name="connsiteY284" fmla="*/ 430797 h 7051603"/>
              <a:gd name="connsiteX285" fmla="*/ 5231075 w 7340118"/>
              <a:gd name="connsiteY285" fmla="*/ 406083 h 7051603"/>
              <a:gd name="connsiteX286" fmla="*/ 5189062 w 7340118"/>
              <a:gd name="connsiteY286" fmla="*/ 395625 h 7051603"/>
              <a:gd name="connsiteX287" fmla="*/ 4866470 w 7340118"/>
              <a:gd name="connsiteY287" fmla="*/ 334311 h 7051603"/>
              <a:gd name="connsiteX288" fmla="*/ 4831294 w 7340118"/>
              <a:gd name="connsiteY288" fmla="*/ 337484 h 7051603"/>
              <a:gd name="connsiteX289" fmla="*/ 4679443 w 7340118"/>
              <a:gd name="connsiteY289" fmla="*/ 406578 h 7051603"/>
              <a:gd name="connsiteX290" fmla="*/ 4528088 w 7340118"/>
              <a:gd name="connsiteY290" fmla="*/ 450241 h 7051603"/>
              <a:gd name="connsiteX291" fmla="*/ 4397705 w 7340118"/>
              <a:gd name="connsiteY291" fmla="*/ 473545 h 7051603"/>
              <a:gd name="connsiteX292" fmla="*/ 4384138 w 7340118"/>
              <a:gd name="connsiteY292" fmla="*/ 453973 h 7051603"/>
              <a:gd name="connsiteX293" fmla="*/ 4345997 w 7340118"/>
              <a:gd name="connsiteY293" fmla="*/ 441133 h 7051603"/>
              <a:gd name="connsiteX294" fmla="*/ 4310477 w 7340118"/>
              <a:gd name="connsiteY294" fmla="*/ 438558 h 7051603"/>
              <a:gd name="connsiteX295" fmla="*/ 4277558 w 7340118"/>
              <a:gd name="connsiteY295" fmla="*/ 442906 h 7051603"/>
              <a:gd name="connsiteX296" fmla="*/ 4242592 w 7340118"/>
              <a:gd name="connsiteY296" fmla="*/ 464531 h 7051603"/>
              <a:gd name="connsiteX297" fmla="*/ 4163848 w 7340118"/>
              <a:gd name="connsiteY297" fmla="*/ 494059 h 7051603"/>
              <a:gd name="connsiteX298" fmla="*/ 4038119 w 7340118"/>
              <a:gd name="connsiteY298" fmla="*/ 536603 h 7051603"/>
              <a:gd name="connsiteX299" fmla="*/ 4053358 w 7340118"/>
              <a:gd name="connsiteY299" fmla="*/ 505171 h 7051603"/>
              <a:gd name="connsiteX300" fmla="*/ 3999669 w 7340118"/>
              <a:gd name="connsiteY300" fmla="*/ 500920 h 7051603"/>
              <a:gd name="connsiteX301" fmla="*/ 3936518 w 7340118"/>
              <a:gd name="connsiteY301" fmla="*/ 521472 h 7051603"/>
              <a:gd name="connsiteX302" fmla="*/ 3891032 w 7340118"/>
              <a:gd name="connsiteY302" fmla="*/ 554966 h 7051603"/>
              <a:gd name="connsiteX303" fmla="*/ 3811322 w 7340118"/>
              <a:gd name="connsiteY303" fmla="*/ 582827 h 7051603"/>
              <a:gd name="connsiteX304" fmla="*/ 3714307 w 7340118"/>
              <a:gd name="connsiteY304" fmla="*/ 642392 h 7051603"/>
              <a:gd name="connsiteX305" fmla="*/ 3761298 w 7340118"/>
              <a:gd name="connsiteY305" fmla="*/ 650070 h 7051603"/>
              <a:gd name="connsiteX306" fmla="*/ 3824469 w 7340118"/>
              <a:gd name="connsiteY306" fmla="*/ 656235 h 7051603"/>
              <a:gd name="connsiteX307" fmla="*/ 3874724 w 7340118"/>
              <a:gd name="connsiteY307" fmla="*/ 643426 h 7051603"/>
              <a:gd name="connsiteX308" fmla="*/ 3967208 w 7340118"/>
              <a:gd name="connsiteY308" fmla="*/ 616931 h 7051603"/>
              <a:gd name="connsiteX309" fmla="*/ 4050040 w 7340118"/>
              <a:gd name="connsiteY309" fmla="*/ 598819 h 7051603"/>
              <a:gd name="connsiteX310" fmla="*/ 4133391 w 7340118"/>
              <a:gd name="connsiteY310" fmla="*/ 559217 h 7051603"/>
              <a:gd name="connsiteX311" fmla="*/ 4247383 w 7340118"/>
              <a:gd name="connsiteY311" fmla="*/ 565955 h 7051603"/>
              <a:gd name="connsiteX312" fmla="*/ 4333862 w 7340118"/>
              <a:gd name="connsiteY312" fmla="*/ 579487 h 7051603"/>
              <a:gd name="connsiteX313" fmla="*/ 4542526 w 7340118"/>
              <a:gd name="connsiteY313" fmla="*/ 498464 h 7051603"/>
              <a:gd name="connsiteX314" fmla="*/ 4596488 w 7340118"/>
              <a:gd name="connsiteY314" fmla="*/ 493498 h 7051603"/>
              <a:gd name="connsiteX315" fmla="*/ 4629405 w 7340118"/>
              <a:gd name="connsiteY315" fmla="*/ 488739 h 7051603"/>
              <a:gd name="connsiteX316" fmla="*/ 4678249 w 7340118"/>
              <a:gd name="connsiteY316" fmla="*/ 477231 h 7051603"/>
              <a:gd name="connsiteX317" fmla="*/ 4741934 w 7340118"/>
              <a:gd name="connsiteY317" fmla="*/ 452973 h 7051603"/>
              <a:gd name="connsiteX318" fmla="*/ 4793143 w 7340118"/>
              <a:gd name="connsiteY318" fmla="*/ 421373 h 7051603"/>
              <a:gd name="connsiteX319" fmla="*/ 4874876 w 7340118"/>
              <a:gd name="connsiteY319" fmla="*/ 384222 h 7051603"/>
              <a:gd name="connsiteX320" fmla="*/ 4898086 w 7340118"/>
              <a:gd name="connsiteY320" fmla="*/ 341080 h 7051603"/>
              <a:gd name="connsiteX321" fmla="*/ 4866470 w 7340118"/>
              <a:gd name="connsiteY321" fmla="*/ 334311 h 7051603"/>
              <a:gd name="connsiteX322" fmla="*/ 5206331 w 7340118"/>
              <a:gd name="connsiteY322" fmla="*/ 191940 h 7051603"/>
              <a:gd name="connsiteX323" fmla="*/ 5099938 w 7340118"/>
              <a:gd name="connsiteY323" fmla="*/ 217030 h 7051603"/>
              <a:gd name="connsiteX324" fmla="*/ 5031146 w 7340118"/>
              <a:gd name="connsiteY324" fmla="*/ 254671 h 7051603"/>
              <a:gd name="connsiteX325" fmla="*/ 5203408 w 7340118"/>
              <a:gd name="connsiteY325" fmla="*/ 223121 h 7051603"/>
              <a:gd name="connsiteX326" fmla="*/ 5250593 w 7340118"/>
              <a:gd name="connsiteY326" fmla="*/ 197831 h 7051603"/>
              <a:gd name="connsiteX327" fmla="*/ 5456271 w 7340118"/>
              <a:gd name="connsiteY327" fmla="*/ 96200 h 7051603"/>
              <a:gd name="connsiteX328" fmla="*/ 5409718 w 7340118"/>
              <a:gd name="connsiteY328" fmla="*/ 116951 h 7051603"/>
              <a:gd name="connsiteX329" fmla="*/ 5365268 w 7340118"/>
              <a:gd name="connsiteY329" fmla="*/ 144311 h 7051603"/>
              <a:gd name="connsiteX330" fmla="*/ 5432129 w 7340118"/>
              <a:gd name="connsiteY330" fmla="*/ 128475 h 7051603"/>
              <a:gd name="connsiteX331" fmla="*/ 5476579 w 7340118"/>
              <a:gd name="connsiteY331" fmla="*/ 101116 h 7051603"/>
              <a:gd name="connsiteX332" fmla="*/ 5456271 w 7340118"/>
              <a:gd name="connsiteY332" fmla="*/ 96200 h 7051603"/>
              <a:gd name="connsiteX333" fmla="*/ 5670900 w 7340118"/>
              <a:gd name="connsiteY333" fmla="*/ 4 h 7051603"/>
              <a:gd name="connsiteX334" fmla="*/ 5697604 w 7340118"/>
              <a:gd name="connsiteY334" fmla="*/ 1648 h 7051603"/>
              <a:gd name="connsiteX335" fmla="*/ 5783847 w 7340118"/>
              <a:gd name="connsiteY335" fmla="*/ 30916 h 7051603"/>
              <a:gd name="connsiteX336" fmla="*/ 5710822 w 7340118"/>
              <a:gd name="connsiteY336" fmla="*/ 68464 h 7051603"/>
              <a:gd name="connsiteX337" fmla="*/ 5525952 w 7340118"/>
              <a:gd name="connsiteY337" fmla="*/ 181957 h 7051603"/>
              <a:gd name="connsiteX338" fmla="*/ 5489105 w 7340118"/>
              <a:gd name="connsiteY338" fmla="*/ 210532 h 7051603"/>
              <a:gd name="connsiteX339" fmla="*/ 5327168 w 7340118"/>
              <a:gd name="connsiteY339" fmla="*/ 275056 h 7051603"/>
              <a:gd name="connsiteX340" fmla="*/ 5384157 w 7340118"/>
              <a:gd name="connsiteY340" fmla="*/ 303553 h 7051603"/>
              <a:gd name="connsiteX341" fmla="*/ 5467890 w 7340118"/>
              <a:gd name="connsiteY341" fmla="*/ 369732 h 7051603"/>
              <a:gd name="connsiteX342" fmla="*/ 5548779 w 7340118"/>
              <a:gd name="connsiteY342" fmla="*/ 432922 h 7051603"/>
              <a:gd name="connsiteX343" fmla="*/ 5633126 w 7340118"/>
              <a:gd name="connsiteY343" fmla="*/ 469499 h 7051603"/>
              <a:gd name="connsiteX344" fmla="*/ 5699587 w 7340118"/>
              <a:gd name="connsiteY344" fmla="*/ 490386 h 7051603"/>
              <a:gd name="connsiteX345" fmla="*/ 5820413 w 7340118"/>
              <a:gd name="connsiteY345" fmla="*/ 438025 h 7051603"/>
              <a:gd name="connsiteX346" fmla="*/ 5941063 w 7340118"/>
              <a:gd name="connsiteY346" fmla="*/ 361661 h 7051603"/>
              <a:gd name="connsiteX347" fmla="*/ 6050648 w 7340118"/>
              <a:gd name="connsiteY347" fmla="*/ 307378 h 7051603"/>
              <a:gd name="connsiteX348" fmla="*/ 6123823 w 7340118"/>
              <a:gd name="connsiteY348" fmla="*/ 271322 h 7051603"/>
              <a:gd name="connsiteX349" fmla="*/ 6584468 w 7340118"/>
              <a:gd name="connsiteY349" fmla="*/ 117524 h 7051603"/>
              <a:gd name="connsiteX350" fmla="*/ 6622568 w 7340118"/>
              <a:gd name="connsiteY350" fmla="*/ 139311 h 7051603"/>
              <a:gd name="connsiteX351" fmla="*/ 6504204 w 7340118"/>
              <a:gd name="connsiteY351" fmla="*/ 234438 h 7051603"/>
              <a:gd name="connsiteX352" fmla="*/ 6396508 w 7340118"/>
              <a:gd name="connsiteY352" fmla="*/ 289424 h 7051603"/>
              <a:gd name="connsiteX353" fmla="*/ 6325632 w 7340118"/>
              <a:gd name="connsiteY353" fmla="*/ 343401 h 7051603"/>
              <a:gd name="connsiteX354" fmla="*/ 6295413 w 7340118"/>
              <a:gd name="connsiteY354" fmla="*/ 352993 h 7051603"/>
              <a:gd name="connsiteX355" fmla="*/ 6331383 w 7340118"/>
              <a:gd name="connsiteY355" fmla="*/ 381674 h 7051603"/>
              <a:gd name="connsiteX356" fmla="*/ 6345981 w 7340118"/>
              <a:gd name="connsiteY356" fmla="*/ 442970 h 7051603"/>
              <a:gd name="connsiteX357" fmla="*/ 6276739 w 7340118"/>
              <a:gd name="connsiteY357" fmla="*/ 473234 h 7051603"/>
              <a:gd name="connsiteX358" fmla="*/ 6266968 w 7340118"/>
              <a:gd name="connsiteY358" fmla="*/ 513280 h 7051603"/>
              <a:gd name="connsiteX359" fmla="*/ 6349518 w 7340118"/>
              <a:gd name="connsiteY359" fmla="*/ 578831 h 7051603"/>
              <a:gd name="connsiteX360" fmla="*/ 6390741 w 7340118"/>
              <a:gd name="connsiteY360" fmla="*/ 613756 h 7051603"/>
              <a:gd name="connsiteX361" fmla="*/ 6462397 w 7340118"/>
              <a:gd name="connsiteY361" fmla="*/ 616843 h 7051603"/>
              <a:gd name="connsiteX362" fmla="*/ 6516243 w 7340118"/>
              <a:gd name="connsiteY362" fmla="*/ 628761 h 7051603"/>
              <a:gd name="connsiteX363" fmla="*/ 6570579 w 7340118"/>
              <a:gd name="connsiteY363" fmla="*/ 636370 h 7051603"/>
              <a:gd name="connsiteX364" fmla="*/ 6614117 w 7340118"/>
              <a:gd name="connsiteY364" fmla="*/ 633837 h 7051603"/>
              <a:gd name="connsiteX365" fmla="*/ 6652718 w 7340118"/>
              <a:gd name="connsiteY365" fmla="*/ 634533 h 7051603"/>
              <a:gd name="connsiteX366" fmla="*/ 6680536 w 7340118"/>
              <a:gd name="connsiteY366" fmla="*/ 710469 h 7051603"/>
              <a:gd name="connsiteX367" fmla="*/ 6707571 w 7340118"/>
              <a:gd name="connsiteY367" fmla="*/ 799102 h 7051603"/>
              <a:gd name="connsiteX368" fmla="*/ 6724635 w 7340118"/>
              <a:gd name="connsiteY368" fmla="*/ 867243 h 7051603"/>
              <a:gd name="connsiteX369" fmla="*/ 6680206 w 7340118"/>
              <a:gd name="connsiteY369" fmla="*/ 891984 h 7051603"/>
              <a:gd name="connsiteX370" fmla="*/ 6611014 w 7340118"/>
              <a:gd name="connsiteY370" fmla="*/ 927707 h 7051603"/>
              <a:gd name="connsiteX371" fmla="*/ 6585499 w 7340118"/>
              <a:gd name="connsiteY371" fmla="*/ 989688 h 7051603"/>
              <a:gd name="connsiteX372" fmla="*/ 6640053 w 7340118"/>
              <a:gd name="connsiteY372" fmla="*/ 1006073 h 7051603"/>
              <a:gd name="connsiteX373" fmla="*/ 6717818 w 7340118"/>
              <a:gd name="connsiteY373" fmla="*/ 997907 h 7051603"/>
              <a:gd name="connsiteX374" fmla="*/ 6817217 w 7340118"/>
              <a:gd name="connsiteY374" fmla="*/ 1001716 h 7051603"/>
              <a:gd name="connsiteX375" fmla="*/ 7011340 w 7340118"/>
              <a:gd name="connsiteY375" fmla="*/ 988675 h 7051603"/>
              <a:gd name="connsiteX376" fmla="*/ 7182566 w 7340118"/>
              <a:gd name="connsiteY376" fmla="*/ 970594 h 7051603"/>
              <a:gd name="connsiteX377" fmla="*/ 7264668 w 7340118"/>
              <a:gd name="connsiteY377" fmla="*/ 959831 h 7051603"/>
              <a:gd name="connsiteX378" fmla="*/ 7340118 w 7340118"/>
              <a:gd name="connsiteY378" fmla="*/ 984309 h 7051603"/>
              <a:gd name="connsiteX379" fmla="*/ 7248670 w 7340118"/>
              <a:gd name="connsiteY379" fmla="*/ 1057085 h 7051603"/>
              <a:gd name="connsiteX380" fmla="*/ 7195391 w 7340118"/>
              <a:gd name="connsiteY380" fmla="*/ 1075359 h 7051603"/>
              <a:gd name="connsiteX381" fmla="*/ 7151232 w 7340118"/>
              <a:gd name="connsiteY381" fmla="*/ 1099531 h 7051603"/>
              <a:gd name="connsiteX382" fmla="*/ 7093066 w 7340118"/>
              <a:gd name="connsiteY382" fmla="*/ 1138810 h 7051603"/>
              <a:gd name="connsiteX383" fmla="*/ 6975763 w 7340118"/>
              <a:gd name="connsiteY383" fmla="*/ 1167385 h 7051603"/>
              <a:gd name="connsiteX384" fmla="*/ 6903196 w 7340118"/>
              <a:gd name="connsiteY384" fmla="*/ 1156681 h 7051603"/>
              <a:gd name="connsiteX385" fmla="*/ 6902033 w 7340118"/>
              <a:gd name="connsiteY385" fmla="*/ 1194679 h 7051603"/>
              <a:gd name="connsiteX386" fmla="*/ 6871775 w 7340118"/>
              <a:gd name="connsiteY386" fmla="*/ 1247184 h 7051603"/>
              <a:gd name="connsiteX387" fmla="*/ 6828509 w 7340118"/>
              <a:gd name="connsiteY387" fmla="*/ 1275860 h 7051603"/>
              <a:gd name="connsiteX388" fmla="*/ 6787954 w 7340118"/>
              <a:gd name="connsiteY388" fmla="*/ 1290031 h 7051603"/>
              <a:gd name="connsiteX389" fmla="*/ 6584468 w 7340118"/>
              <a:gd name="connsiteY389" fmla="*/ 1373050 h 7051603"/>
              <a:gd name="connsiteX390" fmla="*/ 6362218 w 7340118"/>
              <a:gd name="connsiteY390" fmla="*/ 1532789 h 7051603"/>
              <a:gd name="connsiteX391" fmla="*/ 6231076 w 7340118"/>
              <a:gd name="connsiteY391" fmla="*/ 1623372 h 7051603"/>
              <a:gd name="connsiteX392" fmla="*/ 5974190 w 7340118"/>
              <a:gd name="connsiteY392" fmla="*/ 1847734 h 7051603"/>
              <a:gd name="connsiteX393" fmla="*/ 6091959 w 7340118"/>
              <a:gd name="connsiteY393" fmla="*/ 1836500 h 7051603"/>
              <a:gd name="connsiteX394" fmla="*/ 6527325 w 7340118"/>
              <a:gd name="connsiteY394" fmla="*/ 1760371 h 7051603"/>
              <a:gd name="connsiteX395" fmla="*/ 6943243 w 7340118"/>
              <a:gd name="connsiteY395" fmla="*/ 1715552 h 7051603"/>
              <a:gd name="connsiteX396" fmla="*/ 6942721 w 7340118"/>
              <a:gd name="connsiteY396" fmla="*/ 1797022 h 7051603"/>
              <a:gd name="connsiteX397" fmla="*/ 6896716 w 7340118"/>
              <a:gd name="connsiteY397" fmla="*/ 1828458 h 7051603"/>
              <a:gd name="connsiteX398" fmla="*/ 6805523 w 7340118"/>
              <a:gd name="connsiteY398" fmla="*/ 1835492 h 7051603"/>
              <a:gd name="connsiteX399" fmla="*/ 6747496 w 7340118"/>
              <a:gd name="connsiteY399" fmla="*/ 1848192 h 7051603"/>
              <a:gd name="connsiteX400" fmla="*/ 6685277 w 7340118"/>
              <a:gd name="connsiteY400" fmla="*/ 1874231 h 7051603"/>
              <a:gd name="connsiteX401" fmla="*/ 6631187 w 7340118"/>
              <a:gd name="connsiteY401" fmla="*/ 1905981 h 7051603"/>
              <a:gd name="connsiteX402" fmla="*/ 6560673 w 7340118"/>
              <a:gd name="connsiteY402" fmla="*/ 1937731 h 7051603"/>
              <a:gd name="connsiteX403" fmla="*/ 6463546 w 7340118"/>
              <a:gd name="connsiteY403" fmla="*/ 1958372 h 7051603"/>
              <a:gd name="connsiteX404" fmla="*/ 6433578 w 7340118"/>
              <a:gd name="connsiteY404" fmla="*/ 2002900 h 7051603"/>
              <a:gd name="connsiteX405" fmla="*/ 6443632 w 7340118"/>
              <a:gd name="connsiteY405" fmla="*/ 2023577 h 7051603"/>
              <a:gd name="connsiteX406" fmla="*/ 6397657 w 7340118"/>
              <a:gd name="connsiteY406" fmla="*/ 2055249 h 7051603"/>
              <a:gd name="connsiteX407" fmla="*/ 6354026 w 7340118"/>
              <a:gd name="connsiteY407" fmla="*/ 2090131 h 7051603"/>
              <a:gd name="connsiteX408" fmla="*/ 6312237 w 7340118"/>
              <a:gd name="connsiteY408" fmla="*/ 2106971 h 7051603"/>
              <a:gd name="connsiteX409" fmla="*/ 6152668 w 7340118"/>
              <a:gd name="connsiteY409" fmla="*/ 2160027 h 7051603"/>
              <a:gd name="connsiteX410" fmla="*/ 6001730 w 7340118"/>
              <a:gd name="connsiteY410" fmla="*/ 2225736 h 7051603"/>
              <a:gd name="connsiteX411" fmla="*/ 5949310 w 7340118"/>
              <a:gd name="connsiteY411" fmla="*/ 2255230 h 7051603"/>
              <a:gd name="connsiteX412" fmla="*/ 5813784 w 7340118"/>
              <a:gd name="connsiteY412" fmla="*/ 2333385 h 7051603"/>
              <a:gd name="connsiteX413" fmla="*/ 5779943 w 7340118"/>
              <a:gd name="connsiteY413" fmla="*/ 2393825 h 7051603"/>
              <a:gd name="connsiteX414" fmla="*/ 5856327 w 7340118"/>
              <a:gd name="connsiteY414" fmla="*/ 2366853 h 7051603"/>
              <a:gd name="connsiteX415" fmla="*/ 5897203 w 7340118"/>
              <a:gd name="connsiteY415" fmla="*/ 2337018 h 7051603"/>
              <a:gd name="connsiteX416" fmla="*/ 5947519 w 7340118"/>
              <a:gd name="connsiteY416" fmla="*/ 2318730 h 7051603"/>
              <a:gd name="connsiteX417" fmla="*/ 6094909 w 7340118"/>
              <a:gd name="connsiteY417" fmla="*/ 2262314 h 7051603"/>
              <a:gd name="connsiteX418" fmla="*/ 6127415 w 7340118"/>
              <a:gd name="connsiteY418" fmla="*/ 2242530 h 7051603"/>
              <a:gd name="connsiteX419" fmla="*/ 6227729 w 7340118"/>
              <a:gd name="connsiteY419" fmla="*/ 2193311 h 7051603"/>
              <a:gd name="connsiteX420" fmla="*/ 6360838 w 7340118"/>
              <a:gd name="connsiteY420" fmla="*/ 2136274 h 7051603"/>
              <a:gd name="connsiteX421" fmla="*/ 6425862 w 7340118"/>
              <a:gd name="connsiteY421" fmla="*/ 2109008 h 7051603"/>
              <a:gd name="connsiteX422" fmla="*/ 6466233 w 7340118"/>
              <a:gd name="connsiteY422" fmla="*/ 2097247 h 7051603"/>
              <a:gd name="connsiteX423" fmla="*/ 6521143 w 7340118"/>
              <a:gd name="connsiteY423" fmla="*/ 2084834 h 7051603"/>
              <a:gd name="connsiteX424" fmla="*/ 6583272 w 7340118"/>
              <a:gd name="connsiteY424" fmla="*/ 2064731 h 7051603"/>
              <a:gd name="connsiteX425" fmla="*/ 6623204 w 7340118"/>
              <a:gd name="connsiteY425" fmla="*/ 2051002 h 7051603"/>
              <a:gd name="connsiteX426" fmla="*/ 6661125 w 7340118"/>
              <a:gd name="connsiteY426" fmla="*/ 2044661 h 7051603"/>
              <a:gd name="connsiteX427" fmla="*/ 6716241 w 7340118"/>
              <a:gd name="connsiteY427" fmla="*/ 2019401 h 7051603"/>
              <a:gd name="connsiteX428" fmla="*/ 6870218 w 7340118"/>
              <a:gd name="connsiteY428" fmla="*/ 1960241 h 7051603"/>
              <a:gd name="connsiteX429" fmla="*/ 6905565 w 7340118"/>
              <a:gd name="connsiteY429" fmla="*/ 1990165 h 7051603"/>
              <a:gd name="connsiteX430" fmla="*/ 6984940 w 7340118"/>
              <a:gd name="connsiteY430" fmla="*/ 2083082 h 7051603"/>
              <a:gd name="connsiteX431" fmla="*/ 7060718 w 7340118"/>
              <a:gd name="connsiteY431" fmla="*/ 2156495 h 7051603"/>
              <a:gd name="connsiteX432" fmla="*/ 7010509 w 7340118"/>
              <a:gd name="connsiteY432" fmla="*/ 2236874 h 7051603"/>
              <a:gd name="connsiteX433" fmla="*/ 6986058 w 7340118"/>
              <a:gd name="connsiteY433" fmla="*/ 2310113 h 7051603"/>
              <a:gd name="connsiteX434" fmla="*/ 6992180 w 7340118"/>
              <a:gd name="connsiteY434" fmla="*/ 2333665 h 7051603"/>
              <a:gd name="connsiteX435" fmla="*/ 6955112 w 7340118"/>
              <a:gd name="connsiteY435" fmla="*/ 2386914 h 7051603"/>
              <a:gd name="connsiteX436" fmla="*/ 6912053 w 7340118"/>
              <a:gd name="connsiteY436" fmla="*/ 2409630 h 7051603"/>
              <a:gd name="connsiteX437" fmla="*/ 6849746 w 7340118"/>
              <a:gd name="connsiteY437" fmla="*/ 2421931 h 7051603"/>
              <a:gd name="connsiteX438" fmla="*/ 6774968 w 7340118"/>
              <a:gd name="connsiteY438" fmla="*/ 2464279 h 7051603"/>
              <a:gd name="connsiteX439" fmla="*/ 6705118 w 7340118"/>
              <a:gd name="connsiteY439" fmla="*/ 2508859 h 7051603"/>
              <a:gd name="connsiteX440" fmla="*/ 6630307 w 7340118"/>
              <a:gd name="connsiteY440" fmla="*/ 2568789 h 7051603"/>
              <a:gd name="connsiteX441" fmla="*/ 6560521 w 7340118"/>
              <a:gd name="connsiteY441" fmla="*/ 2625368 h 7051603"/>
              <a:gd name="connsiteX442" fmla="*/ 6510903 w 7340118"/>
              <a:gd name="connsiteY442" fmla="*/ 2644280 h 7051603"/>
              <a:gd name="connsiteX443" fmla="*/ 6413339 w 7340118"/>
              <a:gd name="connsiteY443" fmla="*/ 2680501 h 7051603"/>
              <a:gd name="connsiteX444" fmla="*/ 6290117 w 7340118"/>
              <a:gd name="connsiteY444" fmla="*/ 2725385 h 7051603"/>
              <a:gd name="connsiteX445" fmla="*/ 6228868 w 7340118"/>
              <a:gd name="connsiteY445" fmla="*/ 2738034 h 7051603"/>
              <a:gd name="connsiteX446" fmla="*/ 6140659 w 7340118"/>
              <a:gd name="connsiteY446" fmla="*/ 2787486 h 7051603"/>
              <a:gd name="connsiteX447" fmla="*/ 6038028 w 7340118"/>
              <a:gd name="connsiteY447" fmla="*/ 2852450 h 7051603"/>
              <a:gd name="connsiteX448" fmla="*/ 5888112 w 7340118"/>
              <a:gd name="connsiteY448" fmla="*/ 2885996 h 7051603"/>
              <a:gd name="connsiteX449" fmla="*/ 5765318 w 7340118"/>
              <a:gd name="connsiteY449" fmla="*/ 2881002 h 7051603"/>
              <a:gd name="connsiteX450" fmla="*/ 5832184 w 7340118"/>
              <a:gd name="connsiteY450" fmla="*/ 2832695 h 7051603"/>
              <a:gd name="connsiteX451" fmla="*/ 5867186 w 7340118"/>
              <a:gd name="connsiteY451" fmla="*/ 2788797 h 7051603"/>
              <a:gd name="connsiteX452" fmla="*/ 5859533 w 7340118"/>
              <a:gd name="connsiteY452" fmla="*/ 2753791 h 7051603"/>
              <a:gd name="connsiteX453" fmla="*/ 5943146 w 7340118"/>
              <a:gd name="connsiteY453" fmla="*/ 2662589 h 7051603"/>
              <a:gd name="connsiteX454" fmla="*/ 5948006 w 7340118"/>
              <a:gd name="connsiteY454" fmla="*/ 2642659 h 7051603"/>
              <a:gd name="connsiteX455" fmla="*/ 5888230 w 7340118"/>
              <a:gd name="connsiteY455" fmla="*/ 2674821 h 7051603"/>
              <a:gd name="connsiteX456" fmla="*/ 5699193 w 7340118"/>
              <a:gd name="connsiteY456" fmla="*/ 2764391 h 7051603"/>
              <a:gd name="connsiteX457" fmla="*/ 5278011 w 7340118"/>
              <a:gd name="connsiteY457" fmla="*/ 2992651 h 7051603"/>
              <a:gd name="connsiteX458" fmla="*/ 5104765 w 7340118"/>
              <a:gd name="connsiteY458" fmla="*/ 3116442 h 7051603"/>
              <a:gd name="connsiteX459" fmla="*/ 4838218 w 7340118"/>
              <a:gd name="connsiteY459" fmla="*/ 3299180 h 7051603"/>
              <a:gd name="connsiteX460" fmla="*/ 4743929 w 7340118"/>
              <a:gd name="connsiteY460" fmla="*/ 3383806 h 7051603"/>
              <a:gd name="connsiteX461" fmla="*/ 4700978 w 7340118"/>
              <a:gd name="connsiteY461" fmla="*/ 3423631 h 7051603"/>
              <a:gd name="connsiteX462" fmla="*/ 4639692 w 7340118"/>
              <a:gd name="connsiteY462" fmla="*/ 3450067 h 7051603"/>
              <a:gd name="connsiteX463" fmla="*/ 4596919 w 7340118"/>
              <a:gd name="connsiteY463" fmla="*/ 3465234 h 7051603"/>
              <a:gd name="connsiteX464" fmla="*/ 4707707 w 7340118"/>
              <a:gd name="connsiteY464" fmla="*/ 3326423 h 7051603"/>
              <a:gd name="connsiteX465" fmla="*/ 4745512 w 7340118"/>
              <a:gd name="connsiteY465" fmla="*/ 3290335 h 7051603"/>
              <a:gd name="connsiteX466" fmla="*/ 4694713 w 7340118"/>
              <a:gd name="connsiteY466" fmla="*/ 3308247 h 7051603"/>
              <a:gd name="connsiteX467" fmla="*/ 4614305 w 7340118"/>
              <a:gd name="connsiteY467" fmla="*/ 3362222 h 7051603"/>
              <a:gd name="connsiteX468" fmla="*/ 4256432 w 7340118"/>
              <a:gd name="connsiteY468" fmla="*/ 3819915 h 7051603"/>
              <a:gd name="connsiteX469" fmla="*/ 4187988 w 7340118"/>
              <a:gd name="connsiteY469" fmla="*/ 3875033 h 7051603"/>
              <a:gd name="connsiteX470" fmla="*/ 4050818 w 7340118"/>
              <a:gd name="connsiteY470" fmla="*/ 4041649 h 7051603"/>
              <a:gd name="connsiteX471" fmla="*/ 4028626 w 7340118"/>
              <a:gd name="connsiteY471" fmla="*/ 4068916 h 7051603"/>
              <a:gd name="connsiteX472" fmla="*/ 3900434 w 7340118"/>
              <a:gd name="connsiteY472" fmla="*/ 4200999 h 7051603"/>
              <a:gd name="connsiteX473" fmla="*/ 3696442 w 7340118"/>
              <a:gd name="connsiteY473" fmla="*/ 4370275 h 7051603"/>
              <a:gd name="connsiteX474" fmla="*/ 3370267 w 7340118"/>
              <a:gd name="connsiteY474" fmla="*/ 4833641 h 7051603"/>
              <a:gd name="connsiteX475" fmla="*/ 3318600 w 7340118"/>
              <a:gd name="connsiteY475" fmla="*/ 4922977 h 7051603"/>
              <a:gd name="connsiteX476" fmla="*/ 3288822 w 7340118"/>
              <a:gd name="connsiteY476" fmla="*/ 4958423 h 7051603"/>
              <a:gd name="connsiteX477" fmla="*/ 3199922 w 7340118"/>
              <a:gd name="connsiteY477" fmla="*/ 5093677 h 7051603"/>
              <a:gd name="connsiteX478" fmla="*/ 3111023 w 7340118"/>
              <a:gd name="connsiteY478" fmla="*/ 5247284 h 7051603"/>
              <a:gd name="connsiteX479" fmla="*/ 3111023 w 7340118"/>
              <a:gd name="connsiteY479" fmla="*/ 5289762 h 7051603"/>
              <a:gd name="connsiteX480" fmla="*/ 3158389 w 7340118"/>
              <a:gd name="connsiteY480" fmla="*/ 5257618 h 7051603"/>
              <a:gd name="connsiteX481" fmla="*/ 3209936 w 7340118"/>
              <a:gd name="connsiteY481" fmla="*/ 5238020 h 7051603"/>
              <a:gd name="connsiteX482" fmla="*/ 3166995 w 7340118"/>
              <a:gd name="connsiteY482" fmla="*/ 5321538 h 7051603"/>
              <a:gd name="connsiteX483" fmla="*/ 3126875 w 7340118"/>
              <a:gd name="connsiteY483" fmla="*/ 5399513 h 7051603"/>
              <a:gd name="connsiteX484" fmla="*/ 3233576 w 7340118"/>
              <a:gd name="connsiteY484" fmla="*/ 5264205 h 7051603"/>
              <a:gd name="connsiteX485" fmla="*/ 3408092 w 7340118"/>
              <a:gd name="connsiteY485" fmla="*/ 5090264 h 7051603"/>
              <a:gd name="connsiteX486" fmla="*/ 3456797 w 7340118"/>
              <a:gd name="connsiteY486" fmla="*/ 5088435 h 7051603"/>
              <a:gd name="connsiteX487" fmla="*/ 3536503 w 7340118"/>
              <a:gd name="connsiteY487" fmla="*/ 5027589 h 7051603"/>
              <a:gd name="connsiteX488" fmla="*/ 3608610 w 7340118"/>
              <a:gd name="connsiteY488" fmla="*/ 4937370 h 7051603"/>
              <a:gd name="connsiteX489" fmla="*/ 3805033 w 7340118"/>
              <a:gd name="connsiteY489" fmla="*/ 4692686 h 7051603"/>
              <a:gd name="connsiteX490" fmla="*/ 3923818 w 7340118"/>
              <a:gd name="connsiteY490" fmla="*/ 4578855 h 7051603"/>
              <a:gd name="connsiteX491" fmla="*/ 3963823 w 7340118"/>
              <a:gd name="connsiteY491" fmla="*/ 4592027 h 7051603"/>
              <a:gd name="connsiteX492" fmla="*/ 3924342 w 7340118"/>
              <a:gd name="connsiteY492" fmla="*/ 4649086 h 7051603"/>
              <a:gd name="connsiteX493" fmla="*/ 3824867 w 7340118"/>
              <a:gd name="connsiteY493" fmla="*/ 4750324 h 7051603"/>
              <a:gd name="connsiteX494" fmla="*/ 3764115 w 7340118"/>
              <a:gd name="connsiteY494" fmla="*/ 4876184 h 7051603"/>
              <a:gd name="connsiteX495" fmla="*/ 3712699 w 7340118"/>
              <a:gd name="connsiteY495" fmla="*/ 4960327 h 7051603"/>
              <a:gd name="connsiteX496" fmla="*/ 3702208 w 7340118"/>
              <a:gd name="connsiteY496" fmla="*/ 4976465 h 7051603"/>
              <a:gd name="connsiteX497" fmla="*/ 3620386 w 7340118"/>
              <a:gd name="connsiteY497" fmla="*/ 5087590 h 7051603"/>
              <a:gd name="connsiteX498" fmla="*/ 3550411 w 7340118"/>
              <a:gd name="connsiteY498" fmla="*/ 5201110 h 7051603"/>
              <a:gd name="connsiteX499" fmla="*/ 3579662 w 7340118"/>
              <a:gd name="connsiteY499" fmla="*/ 5188410 h 7051603"/>
              <a:gd name="connsiteX500" fmla="*/ 3697015 w 7340118"/>
              <a:gd name="connsiteY500" fmla="*/ 5022619 h 7051603"/>
              <a:gd name="connsiteX501" fmla="*/ 3906774 w 7340118"/>
              <a:gd name="connsiteY501" fmla="*/ 4755919 h 7051603"/>
              <a:gd name="connsiteX502" fmla="*/ 4158179 w 7340118"/>
              <a:gd name="connsiteY502" fmla="*/ 4521412 h 7051603"/>
              <a:gd name="connsiteX503" fmla="*/ 4400694 w 7340118"/>
              <a:gd name="connsiteY503" fmla="*/ 4305064 h 7051603"/>
              <a:gd name="connsiteX504" fmla="*/ 4568856 w 7340118"/>
              <a:gd name="connsiteY504" fmla="*/ 4153158 h 7051603"/>
              <a:gd name="connsiteX505" fmla="*/ 4675723 w 7340118"/>
              <a:gd name="connsiteY505" fmla="*/ 4073783 h 7051603"/>
              <a:gd name="connsiteX506" fmla="*/ 4740839 w 7340118"/>
              <a:gd name="connsiteY506" fmla="*/ 4020527 h 7051603"/>
              <a:gd name="connsiteX507" fmla="*/ 4842615 w 7340118"/>
              <a:gd name="connsiteY507" fmla="*/ 3928452 h 7051603"/>
              <a:gd name="connsiteX508" fmla="*/ 4972012 w 7340118"/>
              <a:gd name="connsiteY508" fmla="*/ 3822219 h 7051603"/>
              <a:gd name="connsiteX509" fmla="*/ 5085208 w 7340118"/>
              <a:gd name="connsiteY509" fmla="*/ 3736206 h 7051603"/>
              <a:gd name="connsiteX510" fmla="*/ 5169757 w 7340118"/>
              <a:gd name="connsiteY510" fmla="*/ 3671702 h 7051603"/>
              <a:gd name="connsiteX511" fmla="*/ 5221943 w 7340118"/>
              <a:gd name="connsiteY511" fmla="*/ 3647728 h 7051603"/>
              <a:gd name="connsiteX512" fmla="*/ 5319267 w 7340118"/>
              <a:gd name="connsiteY512" fmla="*/ 3614244 h 7051603"/>
              <a:gd name="connsiteX513" fmla="*/ 5404992 w 7340118"/>
              <a:gd name="connsiteY513" fmla="*/ 3605397 h 7051603"/>
              <a:gd name="connsiteX514" fmla="*/ 5388950 w 7340118"/>
              <a:gd name="connsiteY514" fmla="*/ 3664652 h 7051603"/>
              <a:gd name="connsiteX515" fmla="*/ 5337648 w 7340118"/>
              <a:gd name="connsiteY515" fmla="*/ 3697582 h 7051603"/>
              <a:gd name="connsiteX516" fmla="*/ 5270018 w 7340118"/>
              <a:gd name="connsiteY516" fmla="*/ 3738841 h 7051603"/>
              <a:gd name="connsiteX517" fmla="*/ 5298593 w 7340118"/>
              <a:gd name="connsiteY517" fmla="*/ 3742159 h 7051603"/>
              <a:gd name="connsiteX518" fmla="*/ 5346218 w 7340118"/>
              <a:gd name="connsiteY518" fmla="*/ 3741807 h 7051603"/>
              <a:gd name="connsiteX519" fmla="*/ 5341083 w 7340118"/>
              <a:gd name="connsiteY519" fmla="*/ 3770359 h 7051603"/>
              <a:gd name="connsiteX520" fmla="*/ 5244618 w 7340118"/>
              <a:gd name="connsiteY520" fmla="*/ 3906568 h 7051603"/>
              <a:gd name="connsiteX521" fmla="*/ 5127190 w 7340118"/>
              <a:gd name="connsiteY521" fmla="*/ 4030731 h 7051603"/>
              <a:gd name="connsiteX522" fmla="*/ 5022368 w 7340118"/>
              <a:gd name="connsiteY522" fmla="*/ 4097239 h 7051603"/>
              <a:gd name="connsiteX523" fmla="*/ 4926191 w 7340118"/>
              <a:gd name="connsiteY523" fmla="*/ 4190584 h 7051603"/>
              <a:gd name="connsiteX524" fmla="*/ 4839151 w 7340118"/>
              <a:gd name="connsiteY524" fmla="*/ 4277874 h 7051603"/>
              <a:gd name="connsiteX525" fmla="*/ 4780476 w 7340118"/>
              <a:gd name="connsiteY525" fmla="*/ 4325327 h 7051603"/>
              <a:gd name="connsiteX526" fmla="*/ 4688019 w 7340118"/>
              <a:gd name="connsiteY526" fmla="*/ 4395177 h 7051603"/>
              <a:gd name="connsiteX527" fmla="*/ 4605382 w 7340118"/>
              <a:gd name="connsiteY527" fmla="*/ 4465027 h 7051603"/>
              <a:gd name="connsiteX528" fmla="*/ 4537230 w 7340118"/>
              <a:gd name="connsiteY528" fmla="*/ 4495595 h 7051603"/>
              <a:gd name="connsiteX529" fmla="*/ 4453982 w 7340118"/>
              <a:gd name="connsiteY529" fmla="*/ 4571363 h 7051603"/>
              <a:gd name="connsiteX530" fmla="*/ 4355915 w 7340118"/>
              <a:gd name="connsiteY530" fmla="*/ 4668026 h 7051603"/>
              <a:gd name="connsiteX531" fmla="*/ 4070913 w 7340118"/>
              <a:gd name="connsiteY531" fmla="*/ 4956614 h 7051603"/>
              <a:gd name="connsiteX532" fmla="*/ 3993668 w 7340118"/>
              <a:gd name="connsiteY532" fmla="*/ 5031113 h 7051603"/>
              <a:gd name="connsiteX533" fmla="*/ 3774706 w 7340118"/>
              <a:gd name="connsiteY533" fmla="*/ 5255616 h 7051603"/>
              <a:gd name="connsiteX534" fmla="*/ 3595340 w 7340118"/>
              <a:gd name="connsiteY534" fmla="*/ 5484202 h 7051603"/>
              <a:gd name="connsiteX535" fmla="*/ 3507392 w 7340118"/>
              <a:gd name="connsiteY535" fmla="*/ 5549749 h 7051603"/>
              <a:gd name="connsiteX536" fmla="*/ 3430238 w 7340118"/>
              <a:gd name="connsiteY536" fmla="*/ 5618412 h 7051603"/>
              <a:gd name="connsiteX537" fmla="*/ 3240375 w 7340118"/>
              <a:gd name="connsiteY537" fmla="*/ 5798527 h 7051603"/>
              <a:gd name="connsiteX538" fmla="*/ 3189231 w 7340118"/>
              <a:gd name="connsiteY538" fmla="*/ 5836627 h 7051603"/>
              <a:gd name="connsiteX539" fmla="*/ 3127781 w 7340118"/>
              <a:gd name="connsiteY539" fmla="*/ 5840752 h 7051603"/>
              <a:gd name="connsiteX540" fmla="*/ 3009422 w 7340118"/>
              <a:gd name="connsiteY540" fmla="*/ 5947881 h 7051603"/>
              <a:gd name="connsiteX541" fmla="*/ 2890338 w 7340118"/>
              <a:gd name="connsiteY541" fmla="*/ 6102725 h 7051603"/>
              <a:gd name="connsiteX542" fmla="*/ 2863399 w 7340118"/>
              <a:gd name="connsiteY542" fmla="*/ 6103348 h 7051603"/>
              <a:gd name="connsiteX543" fmla="*/ 2798332 w 7340118"/>
              <a:gd name="connsiteY543" fmla="*/ 6140836 h 7051603"/>
              <a:gd name="connsiteX544" fmla="*/ 2717322 w 7340118"/>
              <a:gd name="connsiteY544" fmla="*/ 6189505 h 7051603"/>
              <a:gd name="connsiteX545" fmla="*/ 2696463 w 7340118"/>
              <a:gd name="connsiteY545" fmla="*/ 6194943 h 7051603"/>
              <a:gd name="connsiteX546" fmla="*/ 2641546 w 7340118"/>
              <a:gd name="connsiteY546" fmla="*/ 6486724 h 7051603"/>
              <a:gd name="connsiteX547" fmla="*/ 2692840 w 7340118"/>
              <a:gd name="connsiteY547" fmla="*/ 6511748 h 7051603"/>
              <a:gd name="connsiteX548" fmla="*/ 2742723 w 7340118"/>
              <a:gd name="connsiteY548" fmla="*/ 6508977 h 7051603"/>
              <a:gd name="connsiteX549" fmla="*/ 2755423 w 7340118"/>
              <a:gd name="connsiteY549" fmla="*/ 6541477 h 7051603"/>
              <a:gd name="connsiteX550" fmla="*/ 2760040 w 7340118"/>
              <a:gd name="connsiteY550" fmla="*/ 6655711 h 7051603"/>
              <a:gd name="connsiteX551" fmla="*/ 2722183 w 7340118"/>
              <a:gd name="connsiteY551" fmla="*/ 6688094 h 7051603"/>
              <a:gd name="connsiteX552" fmla="*/ 2698962 w 7340118"/>
              <a:gd name="connsiteY552" fmla="*/ 6716497 h 7051603"/>
              <a:gd name="connsiteX553" fmla="*/ 2682555 w 7340118"/>
              <a:gd name="connsiteY553" fmla="*/ 6754361 h 7051603"/>
              <a:gd name="connsiteX554" fmla="*/ 2625607 w 7340118"/>
              <a:gd name="connsiteY554" fmla="*/ 6714137 h 7051603"/>
              <a:gd name="connsiteX555" fmla="*/ 2529998 w 7340118"/>
              <a:gd name="connsiteY555" fmla="*/ 6699262 h 7051603"/>
              <a:gd name="connsiteX556" fmla="*/ 2493600 w 7340118"/>
              <a:gd name="connsiteY556" fmla="*/ 6661492 h 7051603"/>
              <a:gd name="connsiteX557" fmla="*/ 2488840 w 7340118"/>
              <a:gd name="connsiteY557" fmla="*/ 6585927 h 7051603"/>
              <a:gd name="connsiteX558" fmla="*/ 2483963 w 7340118"/>
              <a:gd name="connsiteY558" fmla="*/ 6577591 h 7051603"/>
              <a:gd name="connsiteX559" fmla="*/ 2463055 w 7340118"/>
              <a:gd name="connsiteY559" fmla="*/ 6633117 h 7051603"/>
              <a:gd name="connsiteX560" fmla="*/ 2451252 w 7340118"/>
              <a:gd name="connsiteY560" fmla="*/ 6656536 h 7051603"/>
              <a:gd name="connsiteX561" fmla="*/ 2414232 w 7340118"/>
              <a:gd name="connsiteY561" fmla="*/ 6715310 h 7051603"/>
              <a:gd name="connsiteX562" fmla="*/ 2353645 w 7340118"/>
              <a:gd name="connsiteY562" fmla="*/ 6747852 h 7051603"/>
              <a:gd name="connsiteX563" fmla="*/ 2291872 w 7340118"/>
              <a:gd name="connsiteY563" fmla="*/ 6738327 h 7051603"/>
              <a:gd name="connsiteX564" fmla="*/ 2225740 w 7340118"/>
              <a:gd name="connsiteY564" fmla="*/ 6724264 h 7051603"/>
              <a:gd name="connsiteX565" fmla="*/ 2197352 w 7340118"/>
              <a:gd name="connsiteY565" fmla="*/ 6736964 h 7051603"/>
              <a:gd name="connsiteX566" fmla="*/ 2142010 w 7340118"/>
              <a:gd name="connsiteY566" fmla="*/ 6737820 h 7051603"/>
              <a:gd name="connsiteX567" fmla="*/ 2027834 w 7340118"/>
              <a:gd name="connsiteY567" fmla="*/ 6752609 h 7051603"/>
              <a:gd name="connsiteX568" fmla="*/ 1976391 w 7340118"/>
              <a:gd name="connsiteY568" fmla="*/ 6789127 h 7051603"/>
              <a:gd name="connsiteX569" fmla="*/ 1907153 w 7340118"/>
              <a:gd name="connsiteY569" fmla="*/ 6798652 h 7051603"/>
              <a:gd name="connsiteX570" fmla="*/ 1872872 w 7340118"/>
              <a:gd name="connsiteY570" fmla="*/ 6841547 h 7051603"/>
              <a:gd name="connsiteX571" fmla="*/ 1782026 w 7340118"/>
              <a:gd name="connsiteY571" fmla="*/ 6843438 h 7051603"/>
              <a:gd name="connsiteX572" fmla="*/ 1859529 w 7340118"/>
              <a:gd name="connsiteY572" fmla="*/ 6489725 h 7051603"/>
              <a:gd name="connsiteX573" fmla="*/ 1860073 w 7340118"/>
              <a:gd name="connsiteY573" fmla="*/ 6446227 h 7051603"/>
              <a:gd name="connsiteX574" fmla="*/ 1784673 w 7340118"/>
              <a:gd name="connsiteY574" fmla="*/ 6503377 h 7051603"/>
              <a:gd name="connsiteX575" fmla="*/ 1732432 w 7340118"/>
              <a:gd name="connsiteY575" fmla="*/ 6545562 h 7051603"/>
              <a:gd name="connsiteX576" fmla="*/ 1701376 w 7340118"/>
              <a:gd name="connsiteY576" fmla="*/ 6550742 h 7051603"/>
              <a:gd name="connsiteX577" fmla="*/ 1642632 w 7340118"/>
              <a:gd name="connsiteY577" fmla="*/ 6486029 h 7051603"/>
              <a:gd name="connsiteX578" fmla="*/ 1663222 w 7340118"/>
              <a:gd name="connsiteY578" fmla="*/ 6417153 h 7051603"/>
              <a:gd name="connsiteX579" fmla="*/ 1715288 w 7340118"/>
              <a:gd name="connsiteY579" fmla="*/ 6314321 h 7051603"/>
              <a:gd name="connsiteX580" fmla="*/ 1733193 w 7340118"/>
              <a:gd name="connsiteY580" fmla="*/ 6256443 h 7051603"/>
              <a:gd name="connsiteX581" fmla="*/ 1769612 w 7340118"/>
              <a:gd name="connsiteY581" fmla="*/ 6145428 h 7051603"/>
              <a:gd name="connsiteX582" fmla="*/ 1813906 w 7340118"/>
              <a:gd name="connsiteY582" fmla="*/ 6081035 h 7051603"/>
              <a:gd name="connsiteX583" fmla="*/ 1779145 w 7340118"/>
              <a:gd name="connsiteY583" fmla="*/ 6047731 h 7051603"/>
              <a:gd name="connsiteX584" fmla="*/ 1733128 w 7340118"/>
              <a:gd name="connsiteY584" fmla="*/ 6027217 h 7051603"/>
              <a:gd name="connsiteX585" fmla="*/ 1719200 w 7340118"/>
              <a:gd name="connsiteY585" fmla="*/ 6048385 h 7051603"/>
              <a:gd name="connsiteX586" fmla="*/ 1673058 w 7340118"/>
              <a:gd name="connsiteY586" fmla="*/ 6026743 h 7051603"/>
              <a:gd name="connsiteX587" fmla="*/ 1625537 w 7340118"/>
              <a:gd name="connsiteY587" fmla="*/ 6011221 h 7051603"/>
              <a:gd name="connsiteX588" fmla="*/ 1554732 w 7340118"/>
              <a:gd name="connsiteY588" fmla="*/ 5984578 h 7051603"/>
              <a:gd name="connsiteX589" fmla="*/ 1522504 w 7340118"/>
              <a:gd name="connsiteY589" fmla="*/ 5914728 h 7051603"/>
              <a:gd name="connsiteX590" fmla="*/ 1473861 w 7340118"/>
              <a:gd name="connsiteY590" fmla="*/ 5930401 h 7051603"/>
              <a:gd name="connsiteX591" fmla="*/ 1382278 w 7340118"/>
              <a:gd name="connsiteY591" fmla="*/ 6001727 h 7051603"/>
              <a:gd name="connsiteX592" fmla="*/ 1345722 w 7340118"/>
              <a:gd name="connsiteY592" fmla="*/ 5985712 h 7051603"/>
              <a:gd name="connsiteX593" fmla="*/ 1307622 w 7340118"/>
              <a:gd name="connsiteY593" fmla="*/ 5938227 h 7051603"/>
              <a:gd name="connsiteX594" fmla="*/ 1283251 w 7340118"/>
              <a:gd name="connsiteY594" fmla="*/ 5855041 h 7051603"/>
              <a:gd name="connsiteX595" fmla="*/ 1289580 w 7340118"/>
              <a:gd name="connsiteY595" fmla="*/ 5817073 h 7051603"/>
              <a:gd name="connsiteX596" fmla="*/ 1294416 w 7340118"/>
              <a:gd name="connsiteY596" fmla="*/ 5755408 h 7051603"/>
              <a:gd name="connsiteX597" fmla="*/ 1255663 w 7340118"/>
              <a:gd name="connsiteY597" fmla="*/ 5738311 h 7051603"/>
              <a:gd name="connsiteX598" fmla="*/ 1231373 w 7340118"/>
              <a:gd name="connsiteY598" fmla="*/ 5820165 h 7051603"/>
              <a:gd name="connsiteX599" fmla="*/ 1214871 w 7340118"/>
              <a:gd name="connsiteY599" fmla="*/ 5897365 h 7051603"/>
              <a:gd name="connsiteX600" fmla="*/ 1204301 w 7340118"/>
              <a:gd name="connsiteY600" fmla="*/ 6014776 h 7051603"/>
              <a:gd name="connsiteX601" fmla="*/ 1205892 w 7340118"/>
              <a:gd name="connsiteY601" fmla="*/ 6103327 h 7051603"/>
              <a:gd name="connsiteX602" fmla="*/ 1240568 w 7340118"/>
              <a:gd name="connsiteY602" fmla="*/ 6179389 h 7051603"/>
              <a:gd name="connsiteX603" fmla="*/ 1271381 w 7340118"/>
              <a:gd name="connsiteY603" fmla="*/ 6163605 h 7051603"/>
              <a:gd name="connsiteX604" fmla="*/ 1204306 w 7340118"/>
              <a:gd name="connsiteY604" fmla="*/ 6420827 h 7051603"/>
              <a:gd name="connsiteX605" fmla="*/ 1168844 w 7340118"/>
              <a:gd name="connsiteY605" fmla="*/ 6645988 h 7051603"/>
              <a:gd name="connsiteX606" fmla="*/ 1180000 w 7340118"/>
              <a:gd name="connsiteY606" fmla="*/ 6743224 h 7051603"/>
              <a:gd name="connsiteX607" fmla="*/ 1163203 w 7340118"/>
              <a:gd name="connsiteY607" fmla="*/ 6834985 h 7051603"/>
              <a:gd name="connsiteX608" fmla="*/ 1113947 w 7340118"/>
              <a:gd name="connsiteY608" fmla="*/ 6851010 h 7051603"/>
              <a:gd name="connsiteX609" fmla="*/ 1066322 w 7340118"/>
              <a:gd name="connsiteY609" fmla="*/ 6838251 h 7051603"/>
              <a:gd name="connsiteX610" fmla="*/ 1021290 w 7340118"/>
              <a:gd name="connsiteY610" fmla="*/ 6869851 h 7051603"/>
              <a:gd name="connsiteX611" fmla="*/ 945090 w 7340118"/>
              <a:gd name="connsiteY611" fmla="*/ 6928827 h 7051603"/>
              <a:gd name="connsiteX612" fmla="*/ 913922 w 7340118"/>
              <a:gd name="connsiteY612" fmla="*/ 6960577 h 7051603"/>
              <a:gd name="connsiteX613" fmla="*/ 852625 w 7340118"/>
              <a:gd name="connsiteY613" fmla="*/ 6971315 h 7051603"/>
              <a:gd name="connsiteX614" fmla="*/ 818814 w 7340118"/>
              <a:gd name="connsiteY614" fmla="*/ 6958765 h 7051603"/>
              <a:gd name="connsiteX615" fmla="*/ 811941 w 7340118"/>
              <a:gd name="connsiteY615" fmla="*/ 6985518 h 7051603"/>
              <a:gd name="connsiteX616" fmla="*/ 818497 w 7340118"/>
              <a:gd name="connsiteY616" fmla="*/ 7030979 h 7051603"/>
              <a:gd name="connsiteX617" fmla="*/ 776173 w 7340118"/>
              <a:gd name="connsiteY617" fmla="*/ 7042856 h 7051603"/>
              <a:gd name="connsiteX618" fmla="*/ 601124 w 7340118"/>
              <a:gd name="connsiteY618" fmla="*/ 7029048 h 7051603"/>
              <a:gd name="connsiteX619" fmla="*/ 494175 w 7340118"/>
              <a:gd name="connsiteY619" fmla="*/ 6975378 h 7051603"/>
              <a:gd name="connsiteX620" fmla="*/ 384039 w 7340118"/>
              <a:gd name="connsiteY620" fmla="*/ 6903427 h 7051603"/>
              <a:gd name="connsiteX621" fmla="*/ 306838 w 7340118"/>
              <a:gd name="connsiteY621" fmla="*/ 6869510 h 7051603"/>
              <a:gd name="connsiteX622" fmla="*/ 228122 w 7340118"/>
              <a:gd name="connsiteY622" fmla="*/ 6827063 h 7051603"/>
              <a:gd name="connsiteX623" fmla="*/ 178597 w 7340118"/>
              <a:gd name="connsiteY623" fmla="*/ 6706679 h 7051603"/>
              <a:gd name="connsiteX624" fmla="*/ 131158 w 7340118"/>
              <a:gd name="connsiteY624" fmla="*/ 6620685 h 7051603"/>
              <a:gd name="connsiteX625" fmla="*/ 4 w 7340118"/>
              <a:gd name="connsiteY625" fmla="*/ 6344627 h 7051603"/>
              <a:gd name="connsiteX626" fmla="*/ 37993 w 7340118"/>
              <a:gd name="connsiteY626" fmla="*/ 6230327 h 7051603"/>
              <a:gd name="connsiteX627" fmla="*/ 75778 w 7340118"/>
              <a:gd name="connsiteY627" fmla="*/ 6185877 h 7051603"/>
              <a:gd name="connsiteX628" fmla="*/ 119308 w 7340118"/>
              <a:gd name="connsiteY628" fmla="*/ 6232704 h 7051603"/>
              <a:gd name="connsiteX629" fmla="*/ 176956 w 7340118"/>
              <a:gd name="connsiteY629" fmla="*/ 6262518 h 7051603"/>
              <a:gd name="connsiteX630" fmla="*/ 152448 w 7340118"/>
              <a:gd name="connsiteY630" fmla="*/ 6218002 h 7051603"/>
              <a:gd name="connsiteX631" fmla="*/ 113822 w 7340118"/>
              <a:gd name="connsiteY631" fmla="*/ 6173217 h 7051603"/>
              <a:gd name="connsiteX632" fmla="*/ 158272 w 7340118"/>
              <a:gd name="connsiteY632" fmla="*/ 6108805 h 7051603"/>
              <a:gd name="connsiteX633" fmla="*/ 202722 w 7340118"/>
              <a:gd name="connsiteY633" fmla="*/ 6050436 h 7051603"/>
              <a:gd name="connsiteX634" fmla="*/ 291622 w 7340118"/>
              <a:gd name="connsiteY634" fmla="*/ 5968959 h 7051603"/>
              <a:gd name="connsiteX635" fmla="*/ 380522 w 7340118"/>
              <a:gd name="connsiteY635" fmla="*/ 5885736 h 7051603"/>
              <a:gd name="connsiteX636" fmla="*/ 424972 w 7340118"/>
              <a:gd name="connsiteY636" fmla="*/ 5834632 h 7051603"/>
              <a:gd name="connsiteX637" fmla="*/ 466247 w 7340118"/>
              <a:gd name="connsiteY637" fmla="*/ 5854365 h 7051603"/>
              <a:gd name="connsiteX638" fmla="*/ 488472 w 7340118"/>
              <a:gd name="connsiteY638" fmla="*/ 5912827 h 7051603"/>
              <a:gd name="connsiteX639" fmla="*/ 512516 w 7340118"/>
              <a:gd name="connsiteY639" fmla="*/ 6156669 h 7051603"/>
              <a:gd name="connsiteX640" fmla="*/ 532922 w 7340118"/>
              <a:gd name="connsiteY640" fmla="*/ 6185877 h 7051603"/>
              <a:gd name="connsiteX641" fmla="*/ 591570 w 7340118"/>
              <a:gd name="connsiteY641" fmla="*/ 6207081 h 7051603"/>
              <a:gd name="connsiteX642" fmla="*/ 632966 w 7340118"/>
              <a:gd name="connsiteY642" fmla="*/ 6209869 h 7051603"/>
              <a:gd name="connsiteX643" fmla="*/ 646779 w 7340118"/>
              <a:gd name="connsiteY643" fmla="*/ 6256555 h 7051603"/>
              <a:gd name="connsiteX644" fmla="*/ 647938 w 7340118"/>
              <a:gd name="connsiteY644" fmla="*/ 6287919 h 7051603"/>
              <a:gd name="connsiteX645" fmla="*/ 652916 w 7340118"/>
              <a:gd name="connsiteY645" fmla="*/ 6317265 h 7051603"/>
              <a:gd name="connsiteX646" fmla="*/ 652166 w 7340118"/>
              <a:gd name="connsiteY646" fmla="*/ 6356978 h 7051603"/>
              <a:gd name="connsiteX647" fmla="*/ 700482 w 7340118"/>
              <a:gd name="connsiteY647" fmla="*/ 6255892 h 7051603"/>
              <a:gd name="connsiteX648" fmla="*/ 747596 w 7340118"/>
              <a:gd name="connsiteY648" fmla="*/ 6120377 h 7051603"/>
              <a:gd name="connsiteX649" fmla="*/ 778105 w 7340118"/>
              <a:gd name="connsiteY649" fmla="*/ 6075629 h 7051603"/>
              <a:gd name="connsiteX650" fmla="*/ 791694 w 7340118"/>
              <a:gd name="connsiteY650" fmla="*/ 6028436 h 7051603"/>
              <a:gd name="connsiteX651" fmla="*/ 830444 w 7340118"/>
              <a:gd name="connsiteY651" fmla="*/ 6081755 h 7051603"/>
              <a:gd name="connsiteX652" fmla="*/ 825021 w 7340118"/>
              <a:gd name="connsiteY652" fmla="*/ 6160477 h 7051603"/>
              <a:gd name="connsiteX653" fmla="*/ 824142 w 7340118"/>
              <a:gd name="connsiteY653" fmla="*/ 6252552 h 7051603"/>
              <a:gd name="connsiteX654" fmla="*/ 834972 w 7340118"/>
              <a:gd name="connsiteY654" fmla="*/ 6319227 h 7051603"/>
              <a:gd name="connsiteX655" fmla="*/ 926622 w 7340118"/>
              <a:gd name="connsiteY655" fmla="*/ 6169461 h 7051603"/>
              <a:gd name="connsiteX656" fmla="*/ 952426 w 7340118"/>
              <a:gd name="connsiteY656" fmla="*/ 6090059 h 7051603"/>
              <a:gd name="connsiteX657" fmla="*/ 970256 w 7340118"/>
              <a:gd name="connsiteY657" fmla="*/ 6022046 h 7051603"/>
              <a:gd name="connsiteX658" fmla="*/ 1020651 w 7340118"/>
              <a:gd name="connsiteY658" fmla="*/ 5914413 h 7051603"/>
              <a:gd name="connsiteX659" fmla="*/ 1066322 w 7340118"/>
              <a:gd name="connsiteY659" fmla="*/ 5811227 h 7051603"/>
              <a:gd name="connsiteX660" fmla="*/ 1077737 w 7340118"/>
              <a:gd name="connsiteY660" fmla="*/ 5755239 h 7051603"/>
              <a:gd name="connsiteX661" fmla="*/ 1120784 w 7340118"/>
              <a:gd name="connsiteY661" fmla="*/ 5760443 h 7051603"/>
              <a:gd name="connsiteX662" fmla="*/ 1115589 w 7340118"/>
              <a:gd name="connsiteY662" fmla="*/ 5843925 h 7051603"/>
              <a:gd name="connsiteX663" fmla="*/ 1104422 w 7340118"/>
              <a:gd name="connsiteY663" fmla="*/ 5878424 h 7051603"/>
              <a:gd name="connsiteX664" fmla="*/ 1138428 w 7340118"/>
              <a:gd name="connsiteY664" fmla="*/ 5855979 h 7051603"/>
              <a:gd name="connsiteX665" fmla="*/ 1206428 w 7340118"/>
              <a:gd name="connsiteY665" fmla="*/ 5633571 h 7051603"/>
              <a:gd name="connsiteX666" fmla="*/ 1288843 w 7340118"/>
              <a:gd name="connsiteY666" fmla="*/ 5404827 h 7051603"/>
              <a:gd name="connsiteX667" fmla="*/ 1317564 w 7340118"/>
              <a:gd name="connsiteY667" fmla="*/ 5303530 h 7051603"/>
              <a:gd name="connsiteX668" fmla="*/ 1331822 w 7340118"/>
              <a:gd name="connsiteY668" fmla="*/ 5244717 h 7051603"/>
              <a:gd name="connsiteX669" fmla="*/ 1360245 w 7340118"/>
              <a:gd name="connsiteY669" fmla="*/ 5208585 h 7051603"/>
              <a:gd name="connsiteX670" fmla="*/ 1327583 w 7340118"/>
              <a:gd name="connsiteY670" fmla="*/ 5197697 h 7051603"/>
              <a:gd name="connsiteX671" fmla="*/ 1294922 w 7340118"/>
              <a:gd name="connsiteY671" fmla="*/ 5173614 h 7051603"/>
              <a:gd name="connsiteX672" fmla="*/ 1276320 w 7340118"/>
              <a:gd name="connsiteY672" fmla="*/ 5175855 h 7051603"/>
              <a:gd name="connsiteX673" fmla="*/ 1218575 w 7340118"/>
              <a:gd name="connsiteY673" fmla="*/ 5163422 h 7051603"/>
              <a:gd name="connsiteX674" fmla="*/ 1128918 w 7340118"/>
              <a:gd name="connsiteY674" fmla="*/ 5128775 h 7051603"/>
              <a:gd name="connsiteX675" fmla="*/ 1071870 w 7340118"/>
              <a:gd name="connsiteY675" fmla="*/ 5111429 h 7051603"/>
              <a:gd name="connsiteX676" fmla="*/ 1027878 w 7340118"/>
              <a:gd name="connsiteY676" fmla="*/ 5108351 h 7051603"/>
              <a:gd name="connsiteX677" fmla="*/ 955345 w 7340118"/>
              <a:gd name="connsiteY677" fmla="*/ 5090801 h 7051603"/>
              <a:gd name="connsiteX678" fmla="*/ 875822 w 7340118"/>
              <a:gd name="connsiteY678" fmla="*/ 5057456 h 7051603"/>
              <a:gd name="connsiteX679" fmla="*/ 761522 w 7340118"/>
              <a:gd name="connsiteY679" fmla="*/ 4998167 h 7051603"/>
              <a:gd name="connsiteX680" fmla="*/ 786922 w 7340118"/>
              <a:gd name="connsiteY680" fmla="*/ 4998427 h 7051603"/>
              <a:gd name="connsiteX681" fmla="*/ 805573 w 7340118"/>
              <a:gd name="connsiteY681" fmla="*/ 4989349 h 7051603"/>
              <a:gd name="connsiteX682" fmla="*/ 774500 w 7340118"/>
              <a:gd name="connsiteY682" fmla="*/ 4950720 h 7051603"/>
              <a:gd name="connsiteX683" fmla="*/ 738441 w 7340118"/>
              <a:gd name="connsiteY683" fmla="*/ 4955732 h 7051603"/>
              <a:gd name="connsiteX684" fmla="*/ 565600 w 7340118"/>
              <a:gd name="connsiteY684" fmla="*/ 4930146 h 7051603"/>
              <a:gd name="connsiteX685" fmla="*/ 514719 w 7340118"/>
              <a:gd name="connsiteY685" fmla="*/ 4896827 h 7051603"/>
              <a:gd name="connsiteX686" fmla="*/ 507522 w 7340118"/>
              <a:gd name="connsiteY686" fmla="*/ 4939544 h 7051603"/>
              <a:gd name="connsiteX687" fmla="*/ 495233 w 7340118"/>
              <a:gd name="connsiteY687" fmla="*/ 5047061 h 7051603"/>
              <a:gd name="connsiteX688" fmla="*/ 501766 w 7340118"/>
              <a:gd name="connsiteY688" fmla="*/ 5165212 h 7051603"/>
              <a:gd name="connsiteX689" fmla="*/ 489223 w 7340118"/>
              <a:gd name="connsiteY689" fmla="*/ 5269431 h 7051603"/>
              <a:gd name="connsiteX690" fmla="*/ 391330 w 7340118"/>
              <a:gd name="connsiteY690" fmla="*/ 5150337 h 7051603"/>
              <a:gd name="connsiteX691" fmla="*/ 350698 w 7340118"/>
              <a:gd name="connsiteY691" fmla="*/ 4792717 h 7051603"/>
              <a:gd name="connsiteX692" fmla="*/ 313793 w 7340118"/>
              <a:gd name="connsiteY692" fmla="*/ 4665717 h 7051603"/>
              <a:gd name="connsiteX693" fmla="*/ 235628 w 7340118"/>
              <a:gd name="connsiteY693" fmla="*/ 4373446 h 7051603"/>
              <a:gd name="connsiteX694" fmla="*/ 211213 w 7340118"/>
              <a:gd name="connsiteY694" fmla="*/ 4228714 h 7051603"/>
              <a:gd name="connsiteX695" fmla="*/ 208069 w 7340118"/>
              <a:gd name="connsiteY695" fmla="*/ 3925277 h 7051603"/>
              <a:gd name="connsiteX696" fmla="*/ 236851 w 7340118"/>
              <a:gd name="connsiteY696" fmla="*/ 3758981 h 7051603"/>
              <a:gd name="connsiteX697" fmla="*/ 226082 w 7340118"/>
              <a:gd name="connsiteY697" fmla="*/ 3546641 h 7051603"/>
              <a:gd name="connsiteX698" fmla="*/ 275747 w 7340118"/>
              <a:gd name="connsiteY698" fmla="*/ 3526736 h 7051603"/>
              <a:gd name="connsiteX699" fmla="*/ 290178 w 7340118"/>
              <a:gd name="connsiteY699" fmla="*/ 3453844 h 7051603"/>
              <a:gd name="connsiteX700" fmla="*/ 263334 w 7340118"/>
              <a:gd name="connsiteY700" fmla="*/ 3425271 h 7051603"/>
              <a:gd name="connsiteX701" fmla="*/ 341559 w 7340118"/>
              <a:gd name="connsiteY701" fmla="*/ 3324151 h 7051603"/>
              <a:gd name="connsiteX702" fmla="*/ 454128 w 7340118"/>
              <a:gd name="connsiteY702" fmla="*/ 3199903 h 7051603"/>
              <a:gd name="connsiteX703" fmla="*/ 572312 w 7340118"/>
              <a:gd name="connsiteY703" fmla="*/ 3111159 h 7051603"/>
              <a:gd name="connsiteX704" fmla="*/ 684257 w 7340118"/>
              <a:gd name="connsiteY704" fmla="*/ 3030502 h 7051603"/>
              <a:gd name="connsiteX705" fmla="*/ 697089 w 7340118"/>
              <a:gd name="connsiteY705" fmla="*/ 2997057 h 7051603"/>
              <a:gd name="connsiteX706" fmla="*/ 704294 w 7340118"/>
              <a:gd name="connsiteY706" fmla="*/ 2953817 h 7051603"/>
              <a:gd name="connsiteX707" fmla="*/ 749614 w 7340118"/>
              <a:gd name="connsiteY707" fmla="*/ 2921729 h 7051603"/>
              <a:gd name="connsiteX708" fmla="*/ 780121 w 7340118"/>
              <a:gd name="connsiteY708" fmla="*/ 2879585 h 7051603"/>
              <a:gd name="connsiteX709" fmla="*/ 923702 w 7340118"/>
              <a:gd name="connsiteY709" fmla="*/ 2654736 h 7051603"/>
              <a:gd name="connsiteX710" fmla="*/ 1141225 w 7340118"/>
              <a:gd name="connsiteY710" fmla="*/ 2398933 h 7051603"/>
              <a:gd name="connsiteX711" fmla="*/ 1255702 w 7340118"/>
              <a:gd name="connsiteY711" fmla="*/ 2252883 h 7051603"/>
              <a:gd name="connsiteX712" fmla="*/ 1352072 w 7340118"/>
              <a:gd name="connsiteY712" fmla="*/ 2138052 h 7051603"/>
              <a:gd name="connsiteX713" fmla="*/ 1447322 w 7340118"/>
              <a:gd name="connsiteY713" fmla="*/ 2140931 h 7051603"/>
              <a:gd name="connsiteX714" fmla="*/ 1471322 w 7340118"/>
              <a:gd name="connsiteY714" fmla="*/ 2142572 h 7051603"/>
              <a:gd name="connsiteX715" fmla="*/ 1565046 w 7340118"/>
              <a:gd name="connsiteY715" fmla="*/ 2022345 h 7051603"/>
              <a:gd name="connsiteX716" fmla="*/ 1698750 w 7340118"/>
              <a:gd name="connsiteY716" fmla="*/ 1913024 h 7051603"/>
              <a:gd name="connsiteX717" fmla="*/ 1864642 w 7340118"/>
              <a:gd name="connsiteY717" fmla="*/ 1747501 h 7051603"/>
              <a:gd name="connsiteX718" fmla="*/ 2004735 w 7340118"/>
              <a:gd name="connsiteY718" fmla="*/ 1594831 h 7051603"/>
              <a:gd name="connsiteX719" fmla="*/ 2044970 w 7340118"/>
              <a:gd name="connsiteY719" fmla="*/ 1568773 h 7051603"/>
              <a:gd name="connsiteX720" fmla="*/ 2041047 w 7340118"/>
              <a:gd name="connsiteY720" fmla="*/ 1556929 h 7051603"/>
              <a:gd name="connsiteX721" fmla="*/ 2064016 w 7340118"/>
              <a:gd name="connsiteY721" fmla="*/ 1495804 h 7051603"/>
              <a:gd name="connsiteX722" fmla="*/ 2159267 w 7340118"/>
              <a:gd name="connsiteY722" fmla="*/ 1428008 h 7051603"/>
              <a:gd name="connsiteX723" fmla="*/ 2209322 w 7340118"/>
              <a:gd name="connsiteY723" fmla="*/ 1403881 h 7051603"/>
              <a:gd name="connsiteX724" fmla="*/ 2425222 w 7340118"/>
              <a:gd name="connsiteY724" fmla="*/ 1208223 h 7051603"/>
              <a:gd name="connsiteX725" fmla="*/ 2526823 w 7340118"/>
              <a:gd name="connsiteY725" fmla="*/ 1127431 h 7051603"/>
              <a:gd name="connsiteX726" fmla="*/ 2714906 w 7340118"/>
              <a:gd name="connsiteY726" fmla="*/ 1046314 h 7051603"/>
              <a:gd name="connsiteX727" fmla="*/ 2807220 w 7340118"/>
              <a:gd name="connsiteY727" fmla="*/ 989169 h 7051603"/>
              <a:gd name="connsiteX728" fmla="*/ 2915635 w 7340118"/>
              <a:gd name="connsiteY728" fmla="*/ 951712 h 7051603"/>
              <a:gd name="connsiteX729" fmla="*/ 3044274 w 7340118"/>
              <a:gd name="connsiteY729" fmla="*/ 896843 h 7051603"/>
              <a:gd name="connsiteX730" fmla="*/ 3319672 w 7340118"/>
              <a:gd name="connsiteY730" fmla="*/ 748920 h 7051603"/>
              <a:gd name="connsiteX731" fmla="*/ 3372611 w 7340118"/>
              <a:gd name="connsiteY731" fmla="*/ 729862 h 7051603"/>
              <a:gd name="connsiteX732" fmla="*/ 3645686 w 7340118"/>
              <a:gd name="connsiteY732" fmla="*/ 572711 h 7051603"/>
              <a:gd name="connsiteX733" fmla="*/ 3728232 w 7340118"/>
              <a:gd name="connsiteY733" fmla="*/ 534613 h 7051603"/>
              <a:gd name="connsiteX734" fmla="*/ 3812693 w 7340118"/>
              <a:gd name="connsiteY734" fmla="*/ 496513 h 7051603"/>
              <a:gd name="connsiteX735" fmla="*/ 3847619 w 7340118"/>
              <a:gd name="connsiteY735" fmla="*/ 491472 h 7051603"/>
              <a:gd name="connsiteX736" fmla="*/ 3942869 w 7340118"/>
              <a:gd name="connsiteY736" fmla="*/ 426206 h 7051603"/>
              <a:gd name="connsiteX737" fmla="*/ 4069868 w 7340118"/>
              <a:gd name="connsiteY737" fmla="*/ 400858 h 7051603"/>
              <a:gd name="connsiteX738" fmla="*/ 4247210 w 7340118"/>
              <a:gd name="connsiteY738" fmla="*/ 368059 h 7051603"/>
              <a:gd name="connsiteX739" fmla="*/ 4346545 w 7340118"/>
              <a:gd name="connsiteY739" fmla="*/ 357733 h 7051603"/>
              <a:gd name="connsiteX740" fmla="*/ 4385103 w 7340118"/>
              <a:gd name="connsiteY740" fmla="*/ 340321 h 7051603"/>
              <a:gd name="connsiteX741" fmla="*/ 4472657 w 7340118"/>
              <a:gd name="connsiteY741" fmla="*/ 313396 h 7051603"/>
              <a:gd name="connsiteX742" fmla="*/ 4570653 w 7340118"/>
              <a:gd name="connsiteY742" fmla="*/ 327239 h 7051603"/>
              <a:gd name="connsiteX743" fmla="*/ 4634130 w 7340118"/>
              <a:gd name="connsiteY743" fmla="*/ 306633 h 7051603"/>
              <a:gd name="connsiteX744" fmla="*/ 4682184 w 7340118"/>
              <a:gd name="connsiteY744" fmla="*/ 276013 h 7051603"/>
              <a:gd name="connsiteX745" fmla="*/ 4904263 w 7340118"/>
              <a:gd name="connsiteY745" fmla="*/ 237455 h 7051603"/>
              <a:gd name="connsiteX746" fmla="*/ 5069364 w 7340118"/>
              <a:gd name="connsiteY746" fmla="*/ 180684 h 7051603"/>
              <a:gd name="connsiteX747" fmla="*/ 5250968 w 7340118"/>
              <a:gd name="connsiteY747" fmla="*/ 116079 h 7051603"/>
              <a:gd name="connsiteX748" fmla="*/ 5491665 w 7340118"/>
              <a:gd name="connsiteY748" fmla="*/ 57558 h 7051603"/>
              <a:gd name="connsiteX749" fmla="*/ 5625015 w 7340118"/>
              <a:gd name="connsiteY749" fmla="*/ 20539 h 7051603"/>
              <a:gd name="connsiteX750" fmla="*/ 5670900 w 7340118"/>
              <a:gd name="connsiteY750" fmla="*/ 4 h 705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</a:cxnLst>
            <a:rect l="l" t="t" r="r" b="b"/>
            <a:pathLst>
              <a:path w="7340118" h="7051603">
                <a:moveTo>
                  <a:pt x="1062107" y="6723131"/>
                </a:moveTo>
                <a:cubicBezTo>
                  <a:pt x="1059636" y="6721213"/>
                  <a:pt x="1057666" y="6722216"/>
                  <a:pt x="1056793" y="6726604"/>
                </a:cubicBezTo>
                <a:cubicBezTo>
                  <a:pt x="1051069" y="6755371"/>
                  <a:pt x="1053423" y="6763727"/>
                  <a:pt x="1067249" y="6763727"/>
                </a:cubicBezTo>
                <a:cubicBezTo>
                  <a:pt x="1075945" y="6763727"/>
                  <a:pt x="1077094" y="6754118"/>
                  <a:pt x="1070424" y="6737188"/>
                </a:cubicBezTo>
                <a:cubicBezTo>
                  <a:pt x="1067549" y="6729890"/>
                  <a:pt x="1064577" y="6725050"/>
                  <a:pt x="1062107" y="6723131"/>
                </a:cubicBezTo>
                <a:close/>
                <a:moveTo>
                  <a:pt x="2617927" y="6297953"/>
                </a:moveTo>
                <a:cubicBezTo>
                  <a:pt x="2614754" y="6299486"/>
                  <a:pt x="2610896" y="6304507"/>
                  <a:pt x="2606338" y="6313023"/>
                </a:cubicBezTo>
                <a:cubicBezTo>
                  <a:pt x="2585268" y="6352393"/>
                  <a:pt x="2581207" y="6447007"/>
                  <a:pt x="2601115" y="6434703"/>
                </a:cubicBezTo>
                <a:cubicBezTo>
                  <a:pt x="2611433" y="6428326"/>
                  <a:pt x="2614145" y="6412631"/>
                  <a:pt x="2608686" y="6390882"/>
                </a:cubicBezTo>
                <a:cubicBezTo>
                  <a:pt x="2603648" y="6370806"/>
                  <a:pt x="2606424" y="6349475"/>
                  <a:pt x="2615501" y="6338539"/>
                </a:cubicBezTo>
                <a:cubicBezTo>
                  <a:pt x="2623926" y="6328387"/>
                  <a:pt x="2628379" y="6312760"/>
                  <a:pt x="2625397" y="6303813"/>
                </a:cubicBezTo>
                <a:cubicBezTo>
                  <a:pt x="2623585" y="6298376"/>
                  <a:pt x="2621099" y="6296420"/>
                  <a:pt x="2617927" y="6297953"/>
                </a:cubicBezTo>
                <a:close/>
                <a:moveTo>
                  <a:pt x="2428778" y="5981232"/>
                </a:moveTo>
                <a:cubicBezTo>
                  <a:pt x="2425850" y="5980920"/>
                  <a:pt x="2419638" y="5984351"/>
                  <a:pt x="2410080" y="5991655"/>
                </a:cubicBezTo>
                <a:cubicBezTo>
                  <a:pt x="2368188" y="6023671"/>
                  <a:pt x="2270817" y="6160418"/>
                  <a:pt x="2287868" y="6163288"/>
                </a:cubicBezTo>
                <a:cubicBezTo>
                  <a:pt x="2297053" y="6164834"/>
                  <a:pt x="2333143" y="6128077"/>
                  <a:pt x="2368068" y="6081605"/>
                </a:cubicBezTo>
                <a:cubicBezTo>
                  <a:pt x="2416779" y="6016793"/>
                  <a:pt x="2437560" y="5982167"/>
                  <a:pt x="2428778" y="5981232"/>
                </a:cubicBezTo>
                <a:close/>
                <a:moveTo>
                  <a:pt x="1059829" y="5979170"/>
                </a:moveTo>
                <a:cubicBezTo>
                  <a:pt x="1057125" y="5979357"/>
                  <a:pt x="1054283" y="5986258"/>
                  <a:pt x="1048633" y="6000056"/>
                </a:cubicBezTo>
                <a:cubicBezTo>
                  <a:pt x="1036000" y="6030912"/>
                  <a:pt x="1044426" y="6047007"/>
                  <a:pt x="1066176" y="6033565"/>
                </a:cubicBezTo>
                <a:cubicBezTo>
                  <a:pt x="1075013" y="6028103"/>
                  <a:pt x="1076540" y="6014811"/>
                  <a:pt x="1070196" y="5998565"/>
                </a:cubicBezTo>
                <a:cubicBezTo>
                  <a:pt x="1065098" y="5985510"/>
                  <a:pt x="1062532" y="5978983"/>
                  <a:pt x="1059829" y="5979170"/>
                </a:cubicBezTo>
                <a:close/>
                <a:moveTo>
                  <a:pt x="1336916" y="5586043"/>
                </a:moveTo>
                <a:cubicBezTo>
                  <a:pt x="1330260" y="5583824"/>
                  <a:pt x="1315231" y="5592599"/>
                  <a:pt x="1303516" y="5605543"/>
                </a:cubicBezTo>
                <a:cubicBezTo>
                  <a:pt x="1266325" y="5646638"/>
                  <a:pt x="1269014" y="5653513"/>
                  <a:pt x="1309669" y="5621277"/>
                </a:cubicBezTo>
                <a:cubicBezTo>
                  <a:pt x="1331311" y="5604116"/>
                  <a:pt x="1343571" y="5588261"/>
                  <a:pt x="1336916" y="5586043"/>
                </a:cubicBezTo>
                <a:close/>
                <a:moveTo>
                  <a:pt x="2280537" y="5451403"/>
                </a:moveTo>
                <a:cubicBezTo>
                  <a:pt x="2259776" y="5469847"/>
                  <a:pt x="2150997" y="5613991"/>
                  <a:pt x="2137049" y="5641538"/>
                </a:cubicBezTo>
                <a:cubicBezTo>
                  <a:pt x="2131395" y="5652705"/>
                  <a:pt x="2165122" y="5611157"/>
                  <a:pt x="2211997" y="5549210"/>
                </a:cubicBezTo>
                <a:cubicBezTo>
                  <a:pt x="2258872" y="5487262"/>
                  <a:pt x="2289715" y="5443249"/>
                  <a:pt x="2280537" y="5451403"/>
                </a:cubicBezTo>
                <a:close/>
                <a:moveTo>
                  <a:pt x="1386359" y="5430227"/>
                </a:moveTo>
                <a:cubicBezTo>
                  <a:pt x="1377977" y="5430227"/>
                  <a:pt x="1371119" y="5437085"/>
                  <a:pt x="1371119" y="5445467"/>
                </a:cubicBezTo>
                <a:cubicBezTo>
                  <a:pt x="1371119" y="5457320"/>
                  <a:pt x="1374506" y="5457320"/>
                  <a:pt x="1386359" y="5445467"/>
                </a:cubicBezTo>
                <a:cubicBezTo>
                  <a:pt x="1398212" y="5433614"/>
                  <a:pt x="1398212" y="5430227"/>
                  <a:pt x="1386359" y="5430227"/>
                </a:cubicBezTo>
                <a:close/>
                <a:moveTo>
                  <a:pt x="1313484" y="5405302"/>
                </a:moveTo>
                <a:cubicBezTo>
                  <a:pt x="1309702" y="5406633"/>
                  <a:pt x="1305190" y="5412039"/>
                  <a:pt x="1302272" y="5420702"/>
                </a:cubicBezTo>
                <a:cubicBezTo>
                  <a:pt x="1299331" y="5429433"/>
                  <a:pt x="1302188" y="5433719"/>
                  <a:pt x="1308622" y="5430227"/>
                </a:cubicBezTo>
                <a:cubicBezTo>
                  <a:pt x="1315055" y="5426735"/>
                  <a:pt x="1320319" y="5419591"/>
                  <a:pt x="1320319" y="5414352"/>
                </a:cubicBezTo>
                <a:cubicBezTo>
                  <a:pt x="1320319" y="5406715"/>
                  <a:pt x="1317266" y="5403971"/>
                  <a:pt x="1313484" y="5405302"/>
                </a:cubicBezTo>
                <a:close/>
                <a:moveTo>
                  <a:pt x="3402089" y="5364438"/>
                </a:moveTo>
                <a:cubicBezTo>
                  <a:pt x="3387491" y="5374081"/>
                  <a:pt x="3351717" y="5415391"/>
                  <a:pt x="3299095" y="5483732"/>
                </a:cubicBezTo>
                <a:cubicBezTo>
                  <a:pt x="3238389" y="5562572"/>
                  <a:pt x="3195526" y="5628377"/>
                  <a:pt x="3203845" y="5629966"/>
                </a:cubicBezTo>
                <a:cubicBezTo>
                  <a:pt x="3224800" y="5633968"/>
                  <a:pt x="3409469" y="5396474"/>
                  <a:pt x="3409469" y="5365522"/>
                </a:cubicBezTo>
                <a:cubicBezTo>
                  <a:pt x="3409469" y="5361528"/>
                  <a:pt x="3406956" y="5361223"/>
                  <a:pt x="3402089" y="5364438"/>
                </a:cubicBezTo>
                <a:close/>
                <a:moveTo>
                  <a:pt x="3053281" y="5360309"/>
                </a:moveTo>
                <a:cubicBezTo>
                  <a:pt x="3014075" y="5380668"/>
                  <a:pt x="2795411" y="5699763"/>
                  <a:pt x="2762153" y="5789487"/>
                </a:cubicBezTo>
                <a:cubicBezTo>
                  <a:pt x="2744136" y="5838095"/>
                  <a:pt x="2718025" y="5892318"/>
                  <a:pt x="2704129" y="5909985"/>
                </a:cubicBezTo>
                <a:cubicBezTo>
                  <a:pt x="2690233" y="5927651"/>
                  <a:pt x="2681663" y="5944904"/>
                  <a:pt x="2685084" y="5948326"/>
                </a:cubicBezTo>
                <a:cubicBezTo>
                  <a:pt x="2694917" y="5958158"/>
                  <a:pt x="2765017" y="5828144"/>
                  <a:pt x="2787045" y="5759220"/>
                </a:cubicBezTo>
                <a:cubicBezTo>
                  <a:pt x="2802299" y="5711494"/>
                  <a:pt x="2827422" y="5686113"/>
                  <a:pt x="2863369" y="5682114"/>
                </a:cubicBezTo>
                <a:cubicBezTo>
                  <a:pt x="2898081" y="5678254"/>
                  <a:pt x="2902977" y="5671665"/>
                  <a:pt x="2918425" y="5608027"/>
                </a:cubicBezTo>
                <a:cubicBezTo>
                  <a:pt x="2929844" y="5560988"/>
                  <a:pt x="2947797" y="5526620"/>
                  <a:pt x="2973399" y="5502790"/>
                </a:cubicBezTo>
                <a:cubicBezTo>
                  <a:pt x="3020494" y="5458954"/>
                  <a:pt x="3069286" y="5377418"/>
                  <a:pt x="3058621" y="5360377"/>
                </a:cubicBezTo>
                <a:cubicBezTo>
                  <a:pt x="3057711" y="5358922"/>
                  <a:pt x="3055895" y="5358952"/>
                  <a:pt x="3053281" y="5360309"/>
                </a:cubicBezTo>
                <a:close/>
                <a:moveTo>
                  <a:pt x="3480870" y="5258560"/>
                </a:moveTo>
                <a:cubicBezTo>
                  <a:pt x="3477682" y="5259614"/>
                  <a:pt x="3472920" y="5263962"/>
                  <a:pt x="3466619" y="5271591"/>
                </a:cubicBezTo>
                <a:cubicBezTo>
                  <a:pt x="3449686" y="5292095"/>
                  <a:pt x="3449686" y="5293958"/>
                  <a:pt x="3466619" y="5288359"/>
                </a:cubicBezTo>
                <a:cubicBezTo>
                  <a:pt x="3477097" y="5284895"/>
                  <a:pt x="3485669" y="5274514"/>
                  <a:pt x="3485669" y="5265292"/>
                </a:cubicBezTo>
                <a:cubicBezTo>
                  <a:pt x="3485669" y="5259746"/>
                  <a:pt x="3484057" y="5257506"/>
                  <a:pt x="3480870" y="5258560"/>
                </a:cubicBezTo>
                <a:close/>
                <a:moveTo>
                  <a:pt x="2524540" y="5201141"/>
                </a:moveTo>
                <a:cubicBezTo>
                  <a:pt x="2522255" y="5194285"/>
                  <a:pt x="2499693" y="5202736"/>
                  <a:pt x="2474402" y="5219922"/>
                </a:cubicBezTo>
                <a:cubicBezTo>
                  <a:pt x="2430861" y="5249509"/>
                  <a:pt x="2412519" y="5275167"/>
                  <a:pt x="2412519" y="5306488"/>
                </a:cubicBezTo>
                <a:cubicBezTo>
                  <a:pt x="2412519" y="5314124"/>
                  <a:pt x="2419663" y="5308340"/>
                  <a:pt x="2428395" y="5293635"/>
                </a:cubicBezTo>
                <a:cubicBezTo>
                  <a:pt x="2437125" y="5278930"/>
                  <a:pt x="2463265" y="5254908"/>
                  <a:pt x="2486483" y="5240252"/>
                </a:cubicBezTo>
                <a:cubicBezTo>
                  <a:pt x="2509699" y="5225596"/>
                  <a:pt x="2526826" y="5207996"/>
                  <a:pt x="2524540" y="5201141"/>
                </a:cubicBezTo>
                <a:close/>
                <a:moveTo>
                  <a:pt x="941859" y="4172927"/>
                </a:moveTo>
                <a:cubicBezTo>
                  <a:pt x="933477" y="4172927"/>
                  <a:pt x="926619" y="4179785"/>
                  <a:pt x="926619" y="4188167"/>
                </a:cubicBezTo>
                <a:cubicBezTo>
                  <a:pt x="926619" y="4200020"/>
                  <a:pt x="930006" y="4200020"/>
                  <a:pt x="941859" y="4188167"/>
                </a:cubicBezTo>
                <a:cubicBezTo>
                  <a:pt x="953712" y="4176314"/>
                  <a:pt x="953712" y="4172927"/>
                  <a:pt x="941859" y="4172927"/>
                </a:cubicBezTo>
                <a:close/>
                <a:moveTo>
                  <a:pt x="842004" y="3989174"/>
                </a:moveTo>
                <a:cubicBezTo>
                  <a:pt x="839056" y="3990296"/>
                  <a:pt x="834806" y="3997436"/>
                  <a:pt x="827647" y="4011205"/>
                </a:cubicBezTo>
                <a:cubicBezTo>
                  <a:pt x="813539" y="4038333"/>
                  <a:pt x="814116" y="4043899"/>
                  <a:pt x="831737" y="4050660"/>
                </a:cubicBezTo>
                <a:cubicBezTo>
                  <a:pt x="847003" y="4056519"/>
                  <a:pt x="849580" y="4065852"/>
                  <a:pt x="841810" y="4087155"/>
                </a:cubicBezTo>
                <a:cubicBezTo>
                  <a:pt x="832636" y="4112304"/>
                  <a:pt x="836517" y="4117049"/>
                  <a:pt x="873804" y="4126257"/>
                </a:cubicBezTo>
                <a:lnTo>
                  <a:pt x="916237" y="4136738"/>
                </a:lnTo>
                <a:lnTo>
                  <a:pt x="900876" y="4100857"/>
                </a:lnTo>
                <a:cubicBezTo>
                  <a:pt x="892427" y="4081123"/>
                  <a:pt x="878208" y="4056405"/>
                  <a:pt x="869279" y="4045927"/>
                </a:cubicBezTo>
                <a:cubicBezTo>
                  <a:pt x="860348" y="4035449"/>
                  <a:pt x="851023" y="4016245"/>
                  <a:pt x="848556" y="4003250"/>
                </a:cubicBezTo>
                <a:cubicBezTo>
                  <a:pt x="846599" y="3992949"/>
                  <a:pt x="844952" y="3988053"/>
                  <a:pt x="842004" y="3989174"/>
                </a:cubicBezTo>
                <a:close/>
                <a:moveTo>
                  <a:pt x="4982151" y="3923160"/>
                </a:moveTo>
                <a:cubicBezTo>
                  <a:pt x="4977495" y="3927817"/>
                  <a:pt x="4977495" y="3935437"/>
                  <a:pt x="4982151" y="3940094"/>
                </a:cubicBezTo>
                <a:cubicBezTo>
                  <a:pt x="4986808" y="3944750"/>
                  <a:pt x="4994428" y="3944750"/>
                  <a:pt x="4999085" y="3940094"/>
                </a:cubicBezTo>
                <a:cubicBezTo>
                  <a:pt x="5003741" y="3935437"/>
                  <a:pt x="5003741" y="3927817"/>
                  <a:pt x="4999085" y="3923160"/>
                </a:cubicBezTo>
                <a:cubicBezTo>
                  <a:pt x="4994428" y="3918504"/>
                  <a:pt x="4986808" y="3918504"/>
                  <a:pt x="4982151" y="3923160"/>
                </a:cubicBezTo>
                <a:close/>
                <a:moveTo>
                  <a:pt x="1564026" y="3106480"/>
                </a:moveTo>
                <a:cubicBezTo>
                  <a:pt x="1558125" y="3105947"/>
                  <a:pt x="1550717" y="3108565"/>
                  <a:pt x="1544687" y="3114596"/>
                </a:cubicBezTo>
                <a:cubicBezTo>
                  <a:pt x="1540030" y="3119252"/>
                  <a:pt x="1536220" y="3131382"/>
                  <a:pt x="1536220" y="3141551"/>
                </a:cubicBezTo>
                <a:cubicBezTo>
                  <a:pt x="1536220" y="3156545"/>
                  <a:pt x="1539820" y="3157051"/>
                  <a:pt x="1555270" y="3144229"/>
                </a:cubicBezTo>
                <a:cubicBezTo>
                  <a:pt x="1565747" y="3135533"/>
                  <a:pt x="1574320" y="3123404"/>
                  <a:pt x="1574320" y="3117274"/>
                </a:cubicBezTo>
                <a:cubicBezTo>
                  <a:pt x="1574320" y="3110699"/>
                  <a:pt x="1569927" y="3107014"/>
                  <a:pt x="1564026" y="3106480"/>
                </a:cubicBezTo>
                <a:close/>
                <a:moveTo>
                  <a:pt x="2040581" y="2865967"/>
                </a:moveTo>
                <a:cubicBezTo>
                  <a:pt x="2033603" y="2861847"/>
                  <a:pt x="2017510" y="2870626"/>
                  <a:pt x="2000409" y="2889524"/>
                </a:cubicBezTo>
                <a:cubicBezTo>
                  <a:pt x="1985060" y="2906483"/>
                  <a:pt x="1963789" y="2913445"/>
                  <a:pt x="1932497" y="2911749"/>
                </a:cubicBezTo>
                <a:cubicBezTo>
                  <a:pt x="1888485" y="2909363"/>
                  <a:pt x="1886783" y="2910918"/>
                  <a:pt x="1882535" y="2957400"/>
                </a:cubicBezTo>
                <a:cubicBezTo>
                  <a:pt x="1879200" y="2993884"/>
                  <a:pt x="1870564" y="3008972"/>
                  <a:pt x="1846825" y="3019788"/>
                </a:cubicBezTo>
                <a:cubicBezTo>
                  <a:pt x="1801938" y="3040240"/>
                  <a:pt x="1793850" y="3023036"/>
                  <a:pt x="1827165" y="2977974"/>
                </a:cubicBezTo>
                <a:cubicBezTo>
                  <a:pt x="1843001" y="2956556"/>
                  <a:pt x="1852635" y="2935710"/>
                  <a:pt x="1848574" y="2931650"/>
                </a:cubicBezTo>
                <a:cubicBezTo>
                  <a:pt x="1838875" y="2921950"/>
                  <a:pt x="1688620" y="3080050"/>
                  <a:pt x="1688620" y="3099956"/>
                </a:cubicBezTo>
                <a:cubicBezTo>
                  <a:pt x="1688620" y="3108396"/>
                  <a:pt x="1663713" y="3142049"/>
                  <a:pt x="1633270" y="3174739"/>
                </a:cubicBezTo>
                <a:cubicBezTo>
                  <a:pt x="1602828" y="3207429"/>
                  <a:pt x="1571332" y="3248635"/>
                  <a:pt x="1563280" y="3266306"/>
                </a:cubicBezTo>
                <a:cubicBezTo>
                  <a:pt x="1551266" y="3292676"/>
                  <a:pt x="1543541" y="3296547"/>
                  <a:pt x="1520205" y="3287897"/>
                </a:cubicBezTo>
                <a:cubicBezTo>
                  <a:pt x="1496233" y="3279010"/>
                  <a:pt x="1490773" y="3265413"/>
                  <a:pt x="1485420" y="3201267"/>
                </a:cubicBezTo>
                <a:cubicBezTo>
                  <a:pt x="1480765" y="3145492"/>
                  <a:pt x="1474062" y="3125179"/>
                  <a:pt x="1460312" y="3125179"/>
                </a:cubicBezTo>
                <a:cubicBezTo>
                  <a:pt x="1449995" y="3125179"/>
                  <a:pt x="1397459" y="3179471"/>
                  <a:pt x="1343566" y="3245829"/>
                </a:cubicBezTo>
                <a:cubicBezTo>
                  <a:pt x="1247879" y="3363646"/>
                  <a:pt x="1245759" y="3367766"/>
                  <a:pt x="1253314" y="3421300"/>
                </a:cubicBezTo>
                <a:cubicBezTo>
                  <a:pt x="1260316" y="3470919"/>
                  <a:pt x="1263848" y="3475419"/>
                  <a:pt x="1290532" y="3468722"/>
                </a:cubicBezTo>
                <a:cubicBezTo>
                  <a:pt x="1343071" y="3455535"/>
                  <a:pt x="1399543" y="3511606"/>
                  <a:pt x="1352070" y="3529820"/>
                </a:cubicBezTo>
                <a:cubicBezTo>
                  <a:pt x="1341593" y="3533840"/>
                  <a:pt x="1333020" y="3544003"/>
                  <a:pt x="1333020" y="3552403"/>
                </a:cubicBezTo>
                <a:cubicBezTo>
                  <a:pt x="1333020" y="3560804"/>
                  <a:pt x="1323932" y="3577719"/>
                  <a:pt x="1312825" y="3589992"/>
                </a:cubicBezTo>
                <a:cubicBezTo>
                  <a:pt x="1289568" y="3615691"/>
                  <a:pt x="1298181" y="3658587"/>
                  <a:pt x="1328971" y="3670403"/>
                </a:cubicBezTo>
                <a:cubicBezTo>
                  <a:pt x="1340183" y="3674705"/>
                  <a:pt x="1347783" y="3673804"/>
                  <a:pt x="1345861" y="3668401"/>
                </a:cubicBezTo>
                <a:cubicBezTo>
                  <a:pt x="1340901" y="3654454"/>
                  <a:pt x="1532220" y="3410615"/>
                  <a:pt x="1576371" y="3374614"/>
                </a:cubicBezTo>
                <a:cubicBezTo>
                  <a:pt x="1599029" y="3356139"/>
                  <a:pt x="1622913" y="3347210"/>
                  <a:pt x="1638662" y="3351329"/>
                </a:cubicBezTo>
                <a:cubicBezTo>
                  <a:pt x="1656995" y="3356123"/>
                  <a:pt x="1669789" y="3348448"/>
                  <a:pt x="1683982" y="3324144"/>
                </a:cubicBezTo>
                <a:cubicBezTo>
                  <a:pt x="1694860" y="3305518"/>
                  <a:pt x="1711783" y="3279906"/>
                  <a:pt x="1721590" y="3267227"/>
                </a:cubicBezTo>
                <a:cubicBezTo>
                  <a:pt x="1731396" y="3254549"/>
                  <a:pt x="1739420" y="3230207"/>
                  <a:pt x="1739420" y="3213135"/>
                </a:cubicBezTo>
                <a:cubicBezTo>
                  <a:pt x="1739420" y="3189504"/>
                  <a:pt x="1754795" y="3172634"/>
                  <a:pt x="1803825" y="3142466"/>
                </a:cubicBezTo>
                <a:cubicBezTo>
                  <a:pt x="1860890" y="3107353"/>
                  <a:pt x="2044220" y="2902990"/>
                  <a:pt x="2044220" y="2874491"/>
                </a:cubicBezTo>
                <a:cubicBezTo>
                  <a:pt x="2044220" y="2870148"/>
                  <a:pt x="2042907" y="2867341"/>
                  <a:pt x="2040581" y="2865967"/>
                </a:cubicBezTo>
                <a:close/>
                <a:moveTo>
                  <a:pt x="1882537" y="2769978"/>
                </a:moveTo>
                <a:cubicBezTo>
                  <a:pt x="1866851" y="2765823"/>
                  <a:pt x="1855278" y="2775169"/>
                  <a:pt x="1844195" y="2800942"/>
                </a:cubicBezTo>
                <a:cubicBezTo>
                  <a:pt x="1814787" y="2869325"/>
                  <a:pt x="1832689" y="2927912"/>
                  <a:pt x="1862746" y="2861654"/>
                </a:cubicBezTo>
                <a:cubicBezTo>
                  <a:pt x="1869875" y="2845938"/>
                  <a:pt x="1882300" y="2820220"/>
                  <a:pt x="1890356" y="2804504"/>
                </a:cubicBezTo>
                <a:cubicBezTo>
                  <a:pt x="1902684" y="2780454"/>
                  <a:pt x="1901446" y="2774987"/>
                  <a:pt x="1882537" y="2769978"/>
                </a:cubicBezTo>
                <a:close/>
                <a:moveTo>
                  <a:pt x="6063193" y="2604345"/>
                </a:moveTo>
                <a:cubicBezTo>
                  <a:pt x="6061467" y="2604096"/>
                  <a:pt x="6062578" y="2604611"/>
                  <a:pt x="6066943" y="2605952"/>
                </a:cubicBezTo>
                <a:cubicBezTo>
                  <a:pt x="6075674" y="2608634"/>
                  <a:pt x="6086628" y="2610829"/>
                  <a:pt x="6091285" y="2610829"/>
                </a:cubicBezTo>
                <a:lnTo>
                  <a:pt x="6092815" y="2611050"/>
                </a:lnTo>
                <a:lnTo>
                  <a:pt x="6094096" y="2611342"/>
                </a:lnTo>
                <a:cubicBezTo>
                  <a:pt x="6098508" y="2612226"/>
                  <a:pt x="6101101" y="2612585"/>
                  <a:pt x="6100810" y="2612206"/>
                </a:cubicBezTo>
                <a:lnTo>
                  <a:pt x="6092815" y="2611050"/>
                </a:lnTo>
                <a:lnTo>
                  <a:pt x="6076468" y="2607329"/>
                </a:lnTo>
                <a:cubicBezTo>
                  <a:pt x="6069483" y="2605610"/>
                  <a:pt x="6064919" y="2604595"/>
                  <a:pt x="6063193" y="2604345"/>
                </a:cubicBezTo>
                <a:close/>
                <a:moveTo>
                  <a:pt x="5856590" y="2575923"/>
                </a:moveTo>
                <a:lnTo>
                  <a:pt x="5804000" y="2577303"/>
                </a:lnTo>
                <a:cubicBezTo>
                  <a:pt x="5765793" y="2578303"/>
                  <a:pt x="5712181" y="2599576"/>
                  <a:pt x="5607979" y="2655080"/>
                </a:cubicBezTo>
                <a:cubicBezTo>
                  <a:pt x="5517527" y="2703260"/>
                  <a:pt x="5449859" y="2748814"/>
                  <a:pt x="5424780" y="2778411"/>
                </a:cubicBezTo>
                <a:cubicBezTo>
                  <a:pt x="5401440" y="2805956"/>
                  <a:pt x="5366097" y="2830566"/>
                  <a:pt x="5339221" y="2837987"/>
                </a:cubicBezTo>
                <a:cubicBezTo>
                  <a:pt x="5272747" y="2856341"/>
                  <a:pt x="5122948" y="2978789"/>
                  <a:pt x="5154217" y="2989212"/>
                </a:cubicBezTo>
                <a:cubicBezTo>
                  <a:pt x="5160478" y="2991299"/>
                  <a:pt x="5179092" y="2970335"/>
                  <a:pt x="5195583" y="2942626"/>
                </a:cubicBezTo>
                <a:cubicBezTo>
                  <a:pt x="5227007" y="2889828"/>
                  <a:pt x="5286273" y="2859067"/>
                  <a:pt x="5388771" y="2842356"/>
                </a:cubicBezTo>
                <a:cubicBezTo>
                  <a:pt x="5423707" y="2836660"/>
                  <a:pt x="5446734" y="2822505"/>
                  <a:pt x="5469393" y="2792798"/>
                </a:cubicBezTo>
                <a:cubicBezTo>
                  <a:pt x="5489764" y="2766089"/>
                  <a:pt x="5516349" y="2748354"/>
                  <a:pt x="5543704" y="2743222"/>
                </a:cubicBezTo>
                <a:cubicBezTo>
                  <a:pt x="5567130" y="2738828"/>
                  <a:pt x="5606290" y="2715814"/>
                  <a:pt x="5630728" y="2692080"/>
                </a:cubicBezTo>
                <a:cubicBezTo>
                  <a:pt x="5686983" y="2637446"/>
                  <a:pt x="5680887" y="2641066"/>
                  <a:pt x="5776029" y="2605791"/>
                </a:cubicBezTo>
                <a:close/>
                <a:moveTo>
                  <a:pt x="5687202" y="2421194"/>
                </a:moveTo>
                <a:cubicBezTo>
                  <a:pt x="5678548" y="2419194"/>
                  <a:pt x="5654937" y="2427653"/>
                  <a:pt x="5618560" y="2447076"/>
                </a:cubicBezTo>
                <a:cubicBezTo>
                  <a:pt x="5536466" y="2490911"/>
                  <a:pt x="5497091" y="2521884"/>
                  <a:pt x="5505717" y="2535841"/>
                </a:cubicBezTo>
                <a:cubicBezTo>
                  <a:pt x="5510551" y="2543662"/>
                  <a:pt x="5519757" y="2539055"/>
                  <a:pt x="5528454" y="2524462"/>
                </a:cubicBezTo>
                <a:cubicBezTo>
                  <a:pt x="5537611" y="2509098"/>
                  <a:pt x="5558669" y="2499166"/>
                  <a:pt x="5584843" y="2497867"/>
                </a:cubicBezTo>
                <a:cubicBezTo>
                  <a:pt x="5611890" y="2496525"/>
                  <a:pt x="5640538" y="2482491"/>
                  <a:pt x="5666102" y="2458062"/>
                </a:cubicBezTo>
                <a:cubicBezTo>
                  <a:pt x="5689553" y="2435652"/>
                  <a:pt x="5695856" y="2423193"/>
                  <a:pt x="5687202" y="2421194"/>
                </a:cubicBezTo>
                <a:close/>
                <a:moveTo>
                  <a:pt x="4271448" y="2122387"/>
                </a:moveTo>
                <a:cubicBezTo>
                  <a:pt x="4263572" y="2125600"/>
                  <a:pt x="4246427" y="2134857"/>
                  <a:pt x="4233348" y="2142958"/>
                </a:cubicBezTo>
                <a:cubicBezTo>
                  <a:pt x="4220269" y="2151059"/>
                  <a:pt x="4226713" y="2148430"/>
                  <a:pt x="4247668" y="2137116"/>
                </a:cubicBezTo>
                <a:cubicBezTo>
                  <a:pt x="4268624" y="2125803"/>
                  <a:pt x="4279324" y="2119175"/>
                  <a:pt x="4271448" y="2122387"/>
                </a:cubicBezTo>
                <a:close/>
                <a:moveTo>
                  <a:pt x="6364758" y="1988529"/>
                </a:moveTo>
                <a:cubicBezTo>
                  <a:pt x="6356376" y="1988529"/>
                  <a:pt x="6349518" y="1995387"/>
                  <a:pt x="6349518" y="2003769"/>
                </a:cubicBezTo>
                <a:cubicBezTo>
                  <a:pt x="6349518" y="2015622"/>
                  <a:pt x="6352905" y="2015622"/>
                  <a:pt x="6364758" y="2003769"/>
                </a:cubicBezTo>
                <a:cubicBezTo>
                  <a:pt x="6376611" y="1991916"/>
                  <a:pt x="6376611" y="1988529"/>
                  <a:pt x="6364758" y="1988529"/>
                </a:cubicBezTo>
                <a:close/>
                <a:moveTo>
                  <a:pt x="4762783" y="1843995"/>
                </a:moveTo>
                <a:cubicBezTo>
                  <a:pt x="4755601" y="1840407"/>
                  <a:pt x="4745987" y="1843890"/>
                  <a:pt x="4736264" y="1855606"/>
                </a:cubicBezTo>
                <a:cubicBezTo>
                  <a:pt x="4727502" y="1866164"/>
                  <a:pt x="4710668" y="1871735"/>
                  <a:pt x="4698859" y="1867987"/>
                </a:cubicBezTo>
                <a:cubicBezTo>
                  <a:pt x="4685273" y="1863675"/>
                  <a:pt x="4660500" y="1877568"/>
                  <a:pt x="4631430" y="1905800"/>
                </a:cubicBezTo>
                <a:cubicBezTo>
                  <a:pt x="4604456" y="1931997"/>
                  <a:pt x="4572726" y="1950429"/>
                  <a:pt x="4554606" y="1950429"/>
                </a:cubicBezTo>
                <a:cubicBezTo>
                  <a:pt x="4534241" y="1950429"/>
                  <a:pt x="4512181" y="1965574"/>
                  <a:pt x="4489794" y="1994925"/>
                </a:cubicBezTo>
                <a:cubicBezTo>
                  <a:pt x="4469264" y="2021841"/>
                  <a:pt x="4434799" y="2046708"/>
                  <a:pt x="4402561" y="2057864"/>
                </a:cubicBezTo>
                <a:cubicBezTo>
                  <a:pt x="4373250" y="2068007"/>
                  <a:pt x="4356603" y="2079416"/>
                  <a:pt x="4365565" y="2083218"/>
                </a:cubicBezTo>
                <a:cubicBezTo>
                  <a:pt x="4374528" y="2087019"/>
                  <a:pt x="4411474" y="2075124"/>
                  <a:pt x="4447665" y="2056784"/>
                </a:cubicBezTo>
                <a:cubicBezTo>
                  <a:pt x="4483857" y="2038444"/>
                  <a:pt x="4549478" y="2009885"/>
                  <a:pt x="4593490" y="1993319"/>
                </a:cubicBezTo>
                <a:cubicBezTo>
                  <a:pt x="4702276" y="1952372"/>
                  <a:pt x="4774718" y="1905004"/>
                  <a:pt x="4774718" y="1874819"/>
                </a:cubicBezTo>
                <a:cubicBezTo>
                  <a:pt x="4774718" y="1858245"/>
                  <a:pt x="4769966" y="1847584"/>
                  <a:pt x="4762783" y="1843995"/>
                </a:cubicBezTo>
                <a:close/>
                <a:moveTo>
                  <a:pt x="4768653" y="1557417"/>
                </a:moveTo>
                <a:cubicBezTo>
                  <a:pt x="4759737" y="1555433"/>
                  <a:pt x="4749390" y="1559040"/>
                  <a:pt x="4742968" y="1569430"/>
                </a:cubicBezTo>
                <a:cubicBezTo>
                  <a:pt x="4738652" y="1576415"/>
                  <a:pt x="4722238" y="1582130"/>
                  <a:pt x="4706495" y="1582130"/>
                </a:cubicBezTo>
                <a:cubicBezTo>
                  <a:pt x="4690751" y="1582130"/>
                  <a:pt x="4661444" y="1599275"/>
                  <a:pt x="4641368" y="1620230"/>
                </a:cubicBezTo>
                <a:cubicBezTo>
                  <a:pt x="4620830" y="1641666"/>
                  <a:pt x="4591646" y="1658330"/>
                  <a:pt x="4574639" y="1658330"/>
                </a:cubicBezTo>
                <a:cubicBezTo>
                  <a:pt x="4556546" y="1658330"/>
                  <a:pt x="4527584" y="1676172"/>
                  <a:pt x="4502490" y="1702779"/>
                </a:cubicBezTo>
                <a:cubicBezTo>
                  <a:pt x="4475687" y="1731199"/>
                  <a:pt x="4448785" y="1747229"/>
                  <a:pt x="4427893" y="1747229"/>
                </a:cubicBezTo>
                <a:cubicBezTo>
                  <a:pt x="4409921" y="1747229"/>
                  <a:pt x="4391634" y="1753026"/>
                  <a:pt x="4387256" y="1760111"/>
                </a:cubicBezTo>
                <a:cubicBezTo>
                  <a:pt x="4382877" y="1767195"/>
                  <a:pt x="4355394" y="1780976"/>
                  <a:pt x="4326181" y="1790734"/>
                </a:cubicBezTo>
                <a:cubicBezTo>
                  <a:pt x="4294609" y="1801280"/>
                  <a:pt x="4257976" y="1826959"/>
                  <a:pt x="4235856" y="1854052"/>
                </a:cubicBezTo>
                <a:cubicBezTo>
                  <a:pt x="4215389" y="1879119"/>
                  <a:pt x="4187715" y="1899629"/>
                  <a:pt x="4174359" y="1899629"/>
                </a:cubicBezTo>
                <a:cubicBezTo>
                  <a:pt x="4161002" y="1899629"/>
                  <a:pt x="4135544" y="1911059"/>
                  <a:pt x="4117784" y="1925029"/>
                </a:cubicBezTo>
                <a:cubicBezTo>
                  <a:pt x="4100024" y="1938999"/>
                  <a:pt x="4072676" y="1950429"/>
                  <a:pt x="4057011" y="1950429"/>
                </a:cubicBezTo>
                <a:cubicBezTo>
                  <a:pt x="4025401" y="1950429"/>
                  <a:pt x="3991659" y="1981864"/>
                  <a:pt x="4010663" y="1993609"/>
                </a:cubicBezTo>
                <a:cubicBezTo>
                  <a:pt x="4017195" y="1997646"/>
                  <a:pt x="4029320" y="1992780"/>
                  <a:pt x="4037608" y="1982794"/>
                </a:cubicBezTo>
                <a:cubicBezTo>
                  <a:pt x="4045895" y="1972809"/>
                  <a:pt x="4061215" y="1967916"/>
                  <a:pt x="4071654" y="1971921"/>
                </a:cubicBezTo>
                <a:cubicBezTo>
                  <a:pt x="4082091" y="1975927"/>
                  <a:pt x="4100248" y="1970636"/>
                  <a:pt x="4112000" y="1960165"/>
                </a:cubicBezTo>
                <a:cubicBezTo>
                  <a:pt x="4145203" y="1930582"/>
                  <a:pt x="4286575" y="1895762"/>
                  <a:pt x="4335908" y="1905017"/>
                </a:cubicBezTo>
                <a:cubicBezTo>
                  <a:pt x="4363082" y="1910115"/>
                  <a:pt x="4382404" y="1907662"/>
                  <a:pt x="4388137" y="1898385"/>
                </a:cubicBezTo>
                <a:cubicBezTo>
                  <a:pt x="4393141" y="1890288"/>
                  <a:pt x="4445125" y="1861538"/>
                  <a:pt x="4503657" y="1834496"/>
                </a:cubicBezTo>
                <a:cubicBezTo>
                  <a:pt x="4590551" y="1794351"/>
                  <a:pt x="4624344" y="1785329"/>
                  <a:pt x="4687823" y="1785329"/>
                </a:cubicBezTo>
                <a:cubicBezTo>
                  <a:pt x="4756864" y="1785329"/>
                  <a:pt x="4766746" y="1782130"/>
                  <a:pt x="4776089" y="1756754"/>
                </a:cubicBezTo>
                <a:cubicBezTo>
                  <a:pt x="4785262" y="1731840"/>
                  <a:pt x="4789825" y="1647980"/>
                  <a:pt x="4785763" y="1578955"/>
                </a:cubicBezTo>
                <a:cubicBezTo>
                  <a:pt x="4785059" y="1566979"/>
                  <a:pt x="4777571" y="1559402"/>
                  <a:pt x="4768653" y="1557417"/>
                </a:cubicBezTo>
                <a:close/>
                <a:moveTo>
                  <a:pt x="2202396" y="1423246"/>
                </a:moveTo>
                <a:cubicBezTo>
                  <a:pt x="2200669" y="1422996"/>
                  <a:pt x="2201781" y="1423512"/>
                  <a:pt x="2206146" y="1424853"/>
                </a:cubicBezTo>
                <a:cubicBezTo>
                  <a:pt x="2214877" y="1427535"/>
                  <a:pt x="2225831" y="1429730"/>
                  <a:pt x="2230488" y="1429730"/>
                </a:cubicBezTo>
                <a:lnTo>
                  <a:pt x="2232016" y="1429951"/>
                </a:lnTo>
                <a:lnTo>
                  <a:pt x="2233299" y="1430243"/>
                </a:lnTo>
                <a:cubicBezTo>
                  <a:pt x="2237711" y="1431126"/>
                  <a:pt x="2240304" y="1431486"/>
                  <a:pt x="2240013" y="1431107"/>
                </a:cubicBezTo>
                <a:lnTo>
                  <a:pt x="2232016" y="1429951"/>
                </a:lnTo>
                <a:lnTo>
                  <a:pt x="2215671" y="1426231"/>
                </a:lnTo>
                <a:cubicBezTo>
                  <a:pt x="2208686" y="1424511"/>
                  <a:pt x="2204122" y="1423496"/>
                  <a:pt x="2202396" y="1423246"/>
                </a:cubicBezTo>
                <a:close/>
                <a:moveTo>
                  <a:pt x="3390421" y="1020355"/>
                </a:moveTo>
                <a:cubicBezTo>
                  <a:pt x="3379943" y="1023957"/>
                  <a:pt x="3345655" y="1050482"/>
                  <a:pt x="3314222" y="1079299"/>
                </a:cubicBezTo>
                <a:cubicBezTo>
                  <a:pt x="3282788" y="1108116"/>
                  <a:pt x="3237068" y="1147253"/>
                  <a:pt x="3212622" y="1166270"/>
                </a:cubicBezTo>
                <a:cubicBezTo>
                  <a:pt x="3182705" y="1189542"/>
                  <a:pt x="3173745" y="1202971"/>
                  <a:pt x="3185218" y="1207339"/>
                </a:cubicBezTo>
                <a:cubicBezTo>
                  <a:pt x="3194594" y="1210909"/>
                  <a:pt x="3216797" y="1202400"/>
                  <a:pt x="3234555" y="1188430"/>
                </a:cubicBezTo>
                <a:cubicBezTo>
                  <a:pt x="3252315" y="1174460"/>
                  <a:pt x="3280008" y="1163030"/>
                  <a:pt x="3296095" y="1163030"/>
                </a:cubicBezTo>
                <a:cubicBezTo>
                  <a:pt x="3316212" y="1163030"/>
                  <a:pt x="3338155" y="1145189"/>
                  <a:pt x="3366385" y="1105880"/>
                </a:cubicBezTo>
                <a:cubicBezTo>
                  <a:pt x="3388958" y="1074448"/>
                  <a:pt x="3416173" y="1048730"/>
                  <a:pt x="3426864" y="1048730"/>
                </a:cubicBezTo>
                <a:cubicBezTo>
                  <a:pt x="3443818" y="1048730"/>
                  <a:pt x="3443948" y="1046499"/>
                  <a:pt x="3427886" y="1031268"/>
                </a:cubicBezTo>
                <a:cubicBezTo>
                  <a:pt x="3417758" y="1021663"/>
                  <a:pt x="3400899" y="1016752"/>
                  <a:pt x="3390421" y="1020355"/>
                </a:cubicBezTo>
                <a:close/>
                <a:moveTo>
                  <a:pt x="3541599" y="967075"/>
                </a:moveTo>
                <a:cubicBezTo>
                  <a:pt x="3538212" y="963686"/>
                  <a:pt x="3519413" y="971427"/>
                  <a:pt x="3499824" y="984277"/>
                </a:cubicBezTo>
                <a:cubicBezTo>
                  <a:pt x="3475606" y="1000163"/>
                  <a:pt x="3469070" y="1010644"/>
                  <a:pt x="3479396" y="1017026"/>
                </a:cubicBezTo>
                <a:cubicBezTo>
                  <a:pt x="3494542" y="1026387"/>
                  <a:pt x="3553538" y="979012"/>
                  <a:pt x="3541599" y="967075"/>
                </a:cubicBezTo>
                <a:close/>
                <a:moveTo>
                  <a:pt x="4454442" y="867007"/>
                </a:moveTo>
                <a:cubicBezTo>
                  <a:pt x="4445373" y="868662"/>
                  <a:pt x="4434531" y="871997"/>
                  <a:pt x="4421470" y="876875"/>
                </a:cubicBezTo>
                <a:cubicBezTo>
                  <a:pt x="4297269" y="923266"/>
                  <a:pt x="4215735" y="984325"/>
                  <a:pt x="4116437" y="1105311"/>
                </a:cubicBezTo>
                <a:cubicBezTo>
                  <a:pt x="4057102" y="1177604"/>
                  <a:pt x="4030977" y="1200575"/>
                  <a:pt x="4014163" y="1195239"/>
                </a:cubicBezTo>
                <a:cubicBezTo>
                  <a:pt x="3981290" y="1184805"/>
                  <a:pt x="3940474" y="1232441"/>
                  <a:pt x="3961047" y="1257230"/>
                </a:cubicBezTo>
                <a:cubicBezTo>
                  <a:pt x="3989966" y="1292075"/>
                  <a:pt x="3934910" y="1353530"/>
                  <a:pt x="3874773" y="1353530"/>
                </a:cubicBezTo>
                <a:cubicBezTo>
                  <a:pt x="3860851" y="1353530"/>
                  <a:pt x="3835613" y="1371222"/>
                  <a:pt x="3818690" y="1392845"/>
                </a:cubicBezTo>
                <a:cubicBezTo>
                  <a:pt x="3794664" y="1423546"/>
                  <a:pt x="3777071" y="1432702"/>
                  <a:pt x="3738396" y="1434632"/>
                </a:cubicBezTo>
                <a:lnTo>
                  <a:pt x="3688868" y="1437105"/>
                </a:lnTo>
                <a:lnTo>
                  <a:pt x="3693868" y="1490726"/>
                </a:lnTo>
                <a:cubicBezTo>
                  <a:pt x="3697509" y="1529776"/>
                  <a:pt x="3692641" y="1551228"/>
                  <a:pt x="3675954" y="1569667"/>
                </a:cubicBezTo>
                <a:cubicBezTo>
                  <a:pt x="3635000" y="1614923"/>
                  <a:pt x="3666176" y="1610757"/>
                  <a:pt x="3717853" y="1564067"/>
                </a:cubicBezTo>
                <a:cubicBezTo>
                  <a:pt x="3748050" y="1536786"/>
                  <a:pt x="3781187" y="1518630"/>
                  <a:pt x="3800783" y="1518630"/>
                </a:cubicBezTo>
                <a:cubicBezTo>
                  <a:pt x="3818733" y="1518630"/>
                  <a:pt x="3836951" y="1512915"/>
                  <a:pt x="3841268" y="1505930"/>
                </a:cubicBezTo>
                <a:cubicBezTo>
                  <a:pt x="3845585" y="1498945"/>
                  <a:pt x="3863521" y="1493230"/>
                  <a:pt x="3881126" y="1493230"/>
                </a:cubicBezTo>
                <a:cubicBezTo>
                  <a:pt x="3909687" y="1493230"/>
                  <a:pt x="3912282" y="1489342"/>
                  <a:pt x="3905213" y="1457154"/>
                </a:cubicBezTo>
                <a:cubicBezTo>
                  <a:pt x="3894350" y="1407697"/>
                  <a:pt x="3924399" y="1382031"/>
                  <a:pt x="3969242" y="1402463"/>
                </a:cubicBezTo>
                <a:cubicBezTo>
                  <a:pt x="4021511" y="1426278"/>
                  <a:pt x="4047639" y="1419503"/>
                  <a:pt x="4083168" y="1372922"/>
                </a:cubicBezTo>
                <a:cubicBezTo>
                  <a:pt x="4105354" y="1343835"/>
                  <a:pt x="4131354" y="1326085"/>
                  <a:pt x="4159514" y="1320802"/>
                </a:cubicBezTo>
                <a:cubicBezTo>
                  <a:pt x="4187128" y="1315622"/>
                  <a:pt x="4213559" y="1297920"/>
                  <a:pt x="4234319" y="1270702"/>
                </a:cubicBezTo>
                <a:cubicBezTo>
                  <a:pt x="4251975" y="1247553"/>
                  <a:pt x="4282861" y="1225003"/>
                  <a:pt x="4302954" y="1220589"/>
                </a:cubicBezTo>
                <a:cubicBezTo>
                  <a:pt x="4342792" y="1211840"/>
                  <a:pt x="4382022" y="1179987"/>
                  <a:pt x="4415060" y="1129565"/>
                </a:cubicBezTo>
                <a:cubicBezTo>
                  <a:pt x="4431908" y="1103853"/>
                  <a:pt x="4443428" y="1098677"/>
                  <a:pt x="4471375" y="1104266"/>
                </a:cubicBezTo>
                <a:cubicBezTo>
                  <a:pt x="4501318" y="1110255"/>
                  <a:pt x="4512016" y="1103805"/>
                  <a:pt x="4543782" y="1060611"/>
                </a:cubicBezTo>
                <a:lnTo>
                  <a:pt x="4581054" y="1009929"/>
                </a:lnTo>
                <a:lnTo>
                  <a:pt x="4544406" y="970697"/>
                </a:lnTo>
                <a:cubicBezTo>
                  <a:pt x="4524250" y="949120"/>
                  <a:pt x="4504339" y="917845"/>
                  <a:pt x="4500162" y="901198"/>
                </a:cubicBezTo>
                <a:cubicBezTo>
                  <a:pt x="4492884" y="872202"/>
                  <a:pt x="4481646" y="862043"/>
                  <a:pt x="4454442" y="867007"/>
                </a:cubicBezTo>
                <a:close/>
                <a:moveTo>
                  <a:pt x="5297006" y="642645"/>
                </a:moveTo>
                <a:cubicBezTo>
                  <a:pt x="5268350" y="640194"/>
                  <a:pt x="5256136" y="648592"/>
                  <a:pt x="5239901" y="673370"/>
                </a:cubicBezTo>
                <a:cubicBezTo>
                  <a:pt x="5220660" y="702738"/>
                  <a:pt x="5220460" y="707105"/>
                  <a:pt x="5238053" y="713855"/>
                </a:cubicBezTo>
                <a:cubicBezTo>
                  <a:pt x="5261114" y="722704"/>
                  <a:pt x="5326194" y="698207"/>
                  <a:pt x="5347352" y="672714"/>
                </a:cubicBezTo>
                <a:cubicBezTo>
                  <a:pt x="5359080" y="658583"/>
                  <a:pt x="5355975" y="653719"/>
                  <a:pt x="5331898" y="648507"/>
                </a:cubicBezTo>
                <a:cubicBezTo>
                  <a:pt x="5317935" y="645484"/>
                  <a:pt x="5306557" y="643462"/>
                  <a:pt x="5297006" y="642645"/>
                </a:cubicBezTo>
                <a:close/>
                <a:moveTo>
                  <a:pt x="4971974" y="625295"/>
                </a:moveTo>
                <a:cubicBezTo>
                  <a:pt x="4952041" y="626480"/>
                  <a:pt x="4923587" y="634551"/>
                  <a:pt x="4889502" y="649336"/>
                </a:cubicBezTo>
                <a:cubicBezTo>
                  <a:pt x="4851350" y="665884"/>
                  <a:pt x="4781912" y="683190"/>
                  <a:pt x="4735194" y="687793"/>
                </a:cubicBezTo>
                <a:cubicBezTo>
                  <a:pt x="4661349" y="695070"/>
                  <a:pt x="4646755" y="700895"/>
                  <a:pt x="4623475" y="732382"/>
                </a:cubicBezTo>
                <a:lnTo>
                  <a:pt x="4596697" y="768601"/>
                </a:lnTo>
                <a:lnTo>
                  <a:pt x="4629800" y="790289"/>
                </a:lnTo>
                <a:cubicBezTo>
                  <a:pt x="4652303" y="805035"/>
                  <a:pt x="4673685" y="809089"/>
                  <a:pt x="4696584" y="802953"/>
                </a:cubicBezTo>
                <a:cubicBezTo>
                  <a:pt x="4715110" y="797988"/>
                  <a:pt x="4763136" y="792679"/>
                  <a:pt x="4803308" y="791154"/>
                </a:cubicBezTo>
                <a:cubicBezTo>
                  <a:pt x="4873490" y="788490"/>
                  <a:pt x="4878833" y="785781"/>
                  <a:pt x="4939833" y="721943"/>
                </a:cubicBezTo>
                <a:cubicBezTo>
                  <a:pt x="4974750" y="685401"/>
                  <a:pt x="5003318" y="649683"/>
                  <a:pt x="5003318" y="642568"/>
                </a:cubicBezTo>
                <a:cubicBezTo>
                  <a:pt x="5003318" y="629810"/>
                  <a:pt x="4991907" y="624110"/>
                  <a:pt x="4971974" y="625295"/>
                </a:cubicBezTo>
                <a:close/>
                <a:moveTo>
                  <a:pt x="6175758" y="586654"/>
                </a:moveTo>
                <a:cubicBezTo>
                  <a:pt x="6163058" y="583972"/>
                  <a:pt x="6145524" y="587249"/>
                  <a:pt x="6136793" y="593935"/>
                </a:cubicBezTo>
                <a:cubicBezTo>
                  <a:pt x="6128062" y="600622"/>
                  <a:pt x="6120918" y="614913"/>
                  <a:pt x="6120918" y="625693"/>
                </a:cubicBezTo>
                <a:cubicBezTo>
                  <a:pt x="6120918" y="639800"/>
                  <a:pt x="6111936" y="643575"/>
                  <a:pt x="6088865" y="639165"/>
                </a:cubicBezTo>
                <a:cubicBezTo>
                  <a:pt x="6045776" y="630928"/>
                  <a:pt x="6038355" y="647333"/>
                  <a:pt x="6076045" y="667504"/>
                </a:cubicBezTo>
                <a:cubicBezTo>
                  <a:pt x="6114544" y="688109"/>
                  <a:pt x="6136014" y="679773"/>
                  <a:pt x="6171002" y="630636"/>
                </a:cubicBezTo>
                <a:cubicBezTo>
                  <a:pt x="6197068" y="594031"/>
                  <a:pt x="6197371" y="591219"/>
                  <a:pt x="6175758" y="586654"/>
                </a:cubicBezTo>
                <a:close/>
                <a:moveTo>
                  <a:pt x="5006493" y="503901"/>
                </a:moveTo>
                <a:cubicBezTo>
                  <a:pt x="5004165" y="503901"/>
                  <a:pt x="5003318" y="506864"/>
                  <a:pt x="5003318" y="512791"/>
                </a:cubicBezTo>
                <a:cubicBezTo>
                  <a:pt x="5003318" y="521173"/>
                  <a:pt x="5010176" y="528031"/>
                  <a:pt x="5018558" y="528031"/>
                </a:cubicBezTo>
                <a:cubicBezTo>
                  <a:pt x="5030411" y="528031"/>
                  <a:pt x="5030411" y="524644"/>
                  <a:pt x="5018558" y="512791"/>
                </a:cubicBezTo>
                <a:cubicBezTo>
                  <a:pt x="5012632" y="506864"/>
                  <a:pt x="5008823" y="503901"/>
                  <a:pt x="5006493" y="503901"/>
                </a:cubicBezTo>
                <a:close/>
                <a:moveTo>
                  <a:pt x="5358919" y="426431"/>
                </a:moveTo>
                <a:cubicBezTo>
                  <a:pt x="5335211" y="426431"/>
                  <a:pt x="5331826" y="429818"/>
                  <a:pt x="5343678" y="441671"/>
                </a:cubicBezTo>
                <a:cubicBezTo>
                  <a:pt x="5355531" y="453524"/>
                  <a:pt x="5362305" y="453524"/>
                  <a:pt x="5374158" y="441671"/>
                </a:cubicBezTo>
                <a:cubicBezTo>
                  <a:pt x="5386012" y="429818"/>
                  <a:pt x="5382625" y="426431"/>
                  <a:pt x="5358919" y="426431"/>
                </a:cubicBezTo>
                <a:close/>
                <a:moveTo>
                  <a:pt x="5189062" y="395625"/>
                </a:moveTo>
                <a:cubicBezTo>
                  <a:pt x="5177467" y="397195"/>
                  <a:pt x="5168185" y="403835"/>
                  <a:pt x="5160924" y="415583"/>
                </a:cubicBezTo>
                <a:cubicBezTo>
                  <a:pt x="5154618" y="425785"/>
                  <a:pt x="5161754" y="427670"/>
                  <a:pt x="5184795" y="421887"/>
                </a:cubicBezTo>
                <a:cubicBezTo>
                  <a:pt x="5202872" y="417350"/>
                  <a:pt x="5221264" y="419467"/>
                  <a:pt x="5225667" y="426592"/>
                </a:cubicBezTo>
                <a:cubicBezTo>
                  <a:pt x="5230070" y="433716"/>
                  <a:pt x="5240044" y="435609"/>
                  <a:pt x="5247827" y="430797"/>
                </a:cubicBezTo>
                <a:cubicBezTo>
                  <a:pt x="5256689" y="425321"/>
                  <a:pt x="5250424" y="416078"/>
                  <a:pt x="5231075" y="406083"/>
                </a:cubicBezTo>
                <a:cubicBezTo>
                  <a:pt x="5214565" y="397554"/>
                  <a:pt x="5200657" y="394054"/>
                  <a:pt x="5189062" y="395625"/>
                </a:cubicBezTo>
                <a:close/>
                <a:moveTo>
                  <a:pt x="4866470" y="334311"/>
                </a:moveTo>
                <a:cubicBezTo>
                  <a:pt x="4854569" y="333671"/>
                  <a:pt x="4842075" y="334687"/>
                  <a:pt x="4831294" y="337484"/>
                </a:cubicBezTo>
                <a:cubicBezTo>
                  <a:pt x="4776897" y="351601"/>
                  <a:pt x="4727001" y="374305"/>
                  <a:pt x="4679443" y="406578"/>
                </a:cubicBezTo>
                <a:cubicBezTo>
                  <a:pt x="4651745" y="425375"/>
                  <a:pt x="4600815" y="440067"/>
                  <a:pt x="4528088" y="450241"/>
                </a:cubicBezTo>
                <a:cubicBezTo>
                  <a:pt x="4467801" y="458674"/>
                  <a:pt x="4409129" y="469161"/>
                  <a:pt x="4397705" y="473545"/>
                </a:cubicBezTo>
                <a:cubicBezTo>
                  <a:pt x="4381335" y="479827"/>
                  <a:pt x="4378461" y="475680"/>
                  <a:pt x="4384138" y="453973"/>
                </a:cubicBezTo>
                <a:cubicBezTo>
                  <a:pt x="4392032" y="423785"/>
                  <a:pt x="4370570" y="416560"/>
                  <a:pt x="4345997" y="441133"/>
                </a:cubicBezTo>
                <a:cubicBezTo>
                  <a:pt x="4334861" y="452268"/>
                  <a:pt x="4326245" y="451644"/>
                  <a:pt x="4310477" y="438558"/>
                </a:cubicBezTo>
                <a:cubicBezTo>
                  <a:pt x="4292684" y="423791"/>
                  <a:pt x="4287902" y="424423"/>
                  <a:pt x="4277558" y="442906"/>
                </a:cubicBezTo>
                <a:cubicBezTo>
                  <a:pt x="4270902" y="454800"/>
                  <a:pt x="4255167" y="464531"/>
                  <a:pt x="4242592" y="464531"/>
                </a:cubicBezTo>
                <a:cubicBezTo>
                  <a:pt x="4230018" y="464531"/>
                  <a:pt x="4194584" y="477819"/>
                  <a:pt x="4163848" y="494059"/>
                </a:cubicBezTo>
                <a:cubicBezTo>
                  <a:pt x="4067299" y="545078"/>
                  <a:pt x="4038119" y="554952"/>
                  <a:pt x="4038119" y="536603"/>
                </a:cubicBezTo>
                <a:cubicBezTo>
                  <a:pt x="4038119" y="527698"/>
                  <a:pt x="4044976" y="513553"/>
                  <a:pt x="4053358" y="505171"/>
                </a:cubicBezTo>
                <a:cubicBezTo>
                  <a:pt x="4072194" y="486335"/>
                  <a:pt x="4047036" y="484343"/>
                  <a:pt x="3999669" y="500920"/>
                </a:cubicBezTo>
                <a:cubicBezTo>
                  <a:pt x="3982400" y="506964"/>
                  <a:pt x="3953981" y="516213"/>
                  <a:pt x="3936518" y="521472"/>
                </a:cubicBezTo>
                <a:cubicBezTo>
                  <a:pt x="3919056" y="526732"/>
                  <a:pt x="3898587" y="541804"/>
                  <a:pt x="3891032" y="554966"/>
                </a:cubicBezTo>
                <a:cubicBezTo>
                  <a:pt x="3880922" y="572580"/>
                  <a:pt x="3859880" y="579934"/>
                  <a:pt x="3811322" y="582827"/>
                </a:cubicBezTo>
                <a:cubicBezTo>
                  <a:pt x="3742923" y="586901"/>
                  <a:pt x="3697316" y="614902"/>
                  <a:pt x="3714307" y="642392"/>
                </a:cubicBezTo>
                <a:cubicBezTo>
                  <a:pt x="3720059" y="651699"/>
                  <a:pt x="3738271" y="654675"/>
                  <a:pt x="3761298" y="650070"/>
                </a:cubicBezTo>
                <a:cubicBezTo>
                  <a:pt x="3781978" y="645934"/>
                  <a:pt x="3810404" y="648709"/>
                  <a:pt x="3824469" y="656235"/>
                </a:cubicBezTo>
                <a:cubicBezTo>
                  <a:pt x="3845116" y="667286"/>
                  <a:pt x="3854793" y="664819"/>
                  <a:pt x="3874724" y="643426"/>
                </a:cubicBezTo>
                <a:cubicBezTo>
                  <a:pt x="3893793" y="622957"/>
                  <a:pt x="3914828" y="616931"/>
                  <a:pt x="3967208" y="616931"/>
                </a:cubicBezTo>
                <a:cubicBezTo>
                  <a:pt x="4010421" y="616931"/>
                  <a:pt x="4040459" y="610363"/>
                  <a:pt x="4050040" y="598819"/>
                </a:cubicBezTo>
                <a:cubicBezTo>
                  <a:pt x="4058307" y="588857"/>
                  <a:pt x="4095816" y="571036"/>
                  <a:pt x="4133391" y="559217"/>
                </a:cubicBezTo>
                <a:cubicBezTo>
                  <a:pt x="4200485" y="538114"/>
                  <a:pt x="4202531" y="538234"/>
                  <a:pt x="4247383" y="565955"/>
                </a:cubicBezTo>
                <a:cubicBezTo>
                  <a:pt x="4287066" y="590480"/>
                  <a:pt x="4298407" y="592255"/>
                  <a:pt x="4333862" y="579487"/>
                </a:cubicBezTo>
                <a:cubicBezTo>
                  <a:pt x="4378235" y="563508"/>
                  <a:pt x="4497436" y="517223"/>
                  <a:pt x="4542526" y="498464"/>
                </a:cubicBezTo>
                <a:cubicBezTo>
                  <a:pt x="4558012" y="492022"/>
                  <a:pt x="4582295" y="489787"/>
                  <a:pt x="4596488" y="493498"/>
                </a:cubicBezTo>
                <a:cubicBezTo>
                  <a:pt x="4610680" y="497210"/>
                  <a:pt x="4625493" y="495068"/>
                  <a:pt x="4629405" y="488739"/>
                </a:cubicBezTo>
                <a:cubicBezTo>
                  <a:pt x="4633317" y="482409"/>
                  <a:pt x="4655297" y="477231"/>
                  <a:pt x="4678249" y="477231"/>
                </a:cubicBezTo>
                <a:cubicBezTo>
                  <a:pt x="4703198" y="477231"/>
                  <a:pt x="4728810" y="467475"/>
                  <a:pt x="4741934" y="452973"/>
                </a:cubicBezTo>
                <a:cubicBezTo>
                  <a:pt x="4754008" y="439631"/>
                  <a:pt x="4777053" y="425411"/>
                  <a:pt x="4793143" y="421373"/>
                </a:cubicBezTo>
                <a:cubicBezTo>
                  <a:pt x="4809234" y="417334"/>
                  <a:pt x="4846015" y="400617"/>
                  <a:pt x="4874876" y="384222"/>
                </a:cubicBezTo>
                <a:cubicBezTo>
                  <a:pt x="4926093" y="355131"/>
                  <a:pt x="4926650" y="354095"/>
                  <a:pt x="4898086" y="341080"/>
                </a:cubicBezTo>
                <a:cubicBezTo>
                  <a:pt x="4889679" y="337250"/>
                  <a:pt x="4878371" y="334952"/>
                  <a:pt x="4866470" y="334311"/>
                </a:cubicBezTo>
                <a:close/>
                <a:moveTo>
                  <a:pt x="5206331" y="191940"/>
                </a:moveTo>
                <a:cubicBezTo>
                  <a:pt x="5175676" y="187860"/>
                  <a:pt x="5142969" y="195573"/>
                  <a:pt x="5099938" y="217030"/>
                </a:cubicBezTo>
                <a:cubicBezTo>
                  <a:pt x="5065765" y="234070"/>
                  <a:pt x="5034809" y="251009"/>
                  <a:pt x="5031146" y="254671"/>
                </a:cubicBezTo>
                <a:cubicBezTo>
                  <a:pt x="4999664" y="286153"/>
                  <a:pt x="5130521" y="262187"/>
                  <a:pt x="5203408" y="223121"/>
                </a:cubicBezTo>
                <a:lnTo>
                  <a:pt x="5250593" y="197831"/>
                </a:lnTo>
                <a:close/>
                <a:moveTo>
                  <a:pt x="5456271" y="96200"/>
                </a:moveTo>
                <a:cubicBezTo>
                  <a:pt x="5445721" y="98698"/>
                  <a:pt x="5430796" y="105475"/>
                  <a:pt x="5409718" y="116951"/>
                </a:cubicBezTo>
                <a:cubicBezTo>
                  <a:pt x="5378285" y="134064"/>
                  <a:pt x="5358283" y="146376"/>
                  <a:pt x="5365268" y="144311"/>
                </a:cubicBezTo>
                <a:cubicBezTo>
                  <a:pt x="5372253" y="142245"/>
                  <a:pt x="5402340" y="135119"/>
                  <a:pt x="5432129" y="128475"/>
                </a:cubicBezTo>
                <a:cubicBezTo>
                  <a:pt x="5469492" y="120142"/>
                  <a:pt x="5483277" y="111656"/>
                  <a:pt x="5476579" y="101116"/>
                </a:cubicBezTo>
                <a:cubicBezTo>
                  <a:pt x="5472998" y="95480"/>
                  <a:pt x="5466821" y="93701"/>
                  <a:pt x="5456271" y="96200"/>
                </a:cubicBezTo>
                <a:close/>
                <a:moveTo>
                  <a:pt x="5670900" y="4"/>
                </a:moveTo>
                <a:cubicBezTo>
                  <a:pt x="5678448" y="-51"/>
                  <a:pt x="5687215" y="532"/>
                  <a:pt x="5697604" y="1648"/>
                </a:cubicBezTo>
                <a:cubicBezTo>
                  <a:pt x="5760291" y="8378"/>
                  <a:pt x="5793365" y="19603"/>
                  <a:pt x="5783847" y="30916"/>
                </a:cubicBezTo>
                <a:cubicBezTo>
                  <a:pt x="5780069" y="35407"/>
                  <a:pt x="5747207" y="52304"/>
                  <a:pt x="5710822" y="68464"/>
                </a:cubicBezTo>
                <a:cubicBezTo>
                  <a:pt x="5536338" y="145962"/>
                  <a:pt x="5525497" y="152616"/>
                  <a:pt x="5525952" y="181957"/>
                </a:cubicBezTo>
                <a:cubicBezTo>
                  <a:pt x="5526313" y="205203"/>
                  <a:pt x="5519442" y="210532"/>
                  <a:pt x="5489105" y="210532"/>
                </a:cubicBezTo>
                <a:cubicBezTo>
                  <a:pt x="5435637" y="210532"/>
                  <a:pt x="5327168" y="253752"/>
                  <a:pt x="5327168" y="275056"/>
                </a:cubicBezTo>
                <a:cubicBezTo>
                  <a:pt x="5327168" y="286390"/>
                  <a:pt x="5348325" y="296969"/>
                  <a:pt x="5384157" y="303553"/>
                </a:cubicBezTo>
                <a:cubicBezTo>
                  <a:pt x="5454936" y="316558"/>
                  <a:pt x="5476882" y="333904"/>
                  <a:pt x="5467890" y="369732"/>
                </a:cubicBezTo>
                <a:cubicBezTo>
                  <a:pt x="5457485" y="411188"/>
                  <a:pt x="5499237" y="443804"/>
                  <a:pt x="5548779" y="432922"/>
                </a:cubicBezTo>
                <a:cubicBezTo>
                  <a:pt x="5582421" y="425533"/>
                  <a:pt x="5594319" y="430693"/>
                  <a:pt x="5633126" y="469499"/>
                </a:cubicBezTo>
                <a:cubicBezTo>
                  <a:pt x="5677140" y="513513"/>
                  <a:pt x="5678856" y="514052"/>
                  <a:pt x="5699587" y="490386"/>
                </a:cubicBezTo>
                <a:cubicBezTo>
                  <a:pt x="5711291" y="477024"/>
                  <a:pt x="5765663" y="453462"/>
                  <a:pt x="5820413" y="438025"/>
                </a:cubicBezTo>
                <a:cubicBezTo>
                  <a:pt x="5913750" y="411709"/>
                  <a:pt x="5921274" y="406947"/>
                  <a:pt x="5941063" y="361661"/>
                </a:cubicBezTo>
                <a:cubicBezTo>
                  <a:pt x="5962457" y="312701"/>
                  <a:pt x="6007009" y="290632"/>
                  <a:pt x="6050648" y="307378"/>
                </a:cubicBezTo>
                <a:cubicBezTo>
                  <a:pt x="6061469" y="311531"/>
                  <a:pt x="6092816" y="296085"/>
                  <a:pt x="6123823" y="271322"/>
                </a:cubicBezTo>
                <a:cubicBezTo>
                  <a:pt x="6216257" y="197504"/>
                  <a:pt x="6428277" y="126715"/>
                  <a:pt x="6584468" y="117524"/>
                </a:cubicBezTo>
                <a:cubicBezTo>
                  <a:pt x="6614167" y="115775"/>
                  <a:pt x="6622568" y="120580"/>
                  <a:pt x="6622568" y="139311"/>
                </a:cubicBezTo>
                <a:cubicBezTo>
                  <a:pt x="6622568" y="185176"/>
                  <a:pt x="6575245" y="223209"/>
                  <a:pt x="6504204" y="234438"/>
                </a:cubicBezTo>
                <a:cubicBezTo>
                  <a:pt x="6451103" y="242833"/>
                  <a:pt x="6428712" y="254264"/>
                  <a:pt x="6396508" y="289424"/>
                </a:cubicBezTo>
                <a:cubicBezTo>
                  <a:pt x="6374147" y="313836"/>
                  <a:pt x="6342253" y="338126"/>
                  <a:pt x="6325632" y="343401"/>
                </a:cubicBezTo>
                <a:lnTo>
                  <a:pt x="6295413" y="352993"/>
                </a:lnTo>
                <a:lnTo>
                  <a:pt x="6331383" y="381674"/>
                </a:lnTo>
                <a:cubicBezTo>
                  <a:pt x="6366401" y="409597"/>
                  <a:pt x="6366787" y="411217"/>
                  <a:pt x="6345981" y="442970"/>
                </a:cubicBezTo>
                <a:cubicBezTo>
                  <a:pt x="6328659" y="469408"/>
                  <a:pt x="6315543" y="475140"/>
                  <a:pt x="6276739" y="473234"/>
                </a:cubicBezTo>
                <a:cubicBezTo>
                  <a:pt x="6216444" y="470271"/>
                  <a:pt x="6207584" y="506580"/>
                  <a:pt x="6266968" y="513280"/>
                </a:cubicBezTo>
                <a:cubicBezTo>
                  <a:pt x="6312346" y="518400"/>
                  <a:pt x="6349518" y="547917"/>
                  <a:pt x="6349518" y="578831"/>
                </a:cubicBezTo>
                <a:cubicBezTo>
                  <a:pt x="6349518" y="605757"/>
                  <a:pt x="6374539" y="626955"/>
                  <a:pt x="6390741" y="613756"/>
                </a:cubicBezTo>
                <a:cubicBezTo>
                  <a:pt x="6416567" y="592719"/>
                  <a:pt x="6433438" y="593446"/>
                  <a:pt x="6462397" y="616843"/>
                </a:cubicBezTo>
                <a:cubicBezTo>
                  <a:pt x="6485208" y="635272"/>
                  <a:pt x="6498557" y="638227"/>
                  <a:pt x="6516243" y="628761"/>
                </a:cubicBezTo>
                <a:cubicBezTo>
                  <a:pt x="6533303" y="619631"/>
                  <a:pt x="6548221" y="621720"/>
                  <a:pt x="6570579" y="636370"/>
                </a:cubicBezTo>
                <a:cubicBezTo>
                  <a:pt x="6599113" y="655066"/>
                  <a:pt x="6602341" y="654878"/>
                  <a:pt x="6614117" y="633837"/>
                </a:cubicBezTo>
                <a:cubicBezTo>
                  <a:pt x="6626300" y="612067"/>
                  <a:pt x="6627926" y="612097"/>
                  <a:pt x="6652718" y="634533"/>
                </a:cubicBezTo>
                <a:cubicBezTo>
                  <a:pt x="6669922" y="650103"/>
                  <a:pt x="6679249" y="675563"/>
                  <a:pt x="6680536" y="710469"/>
                </a:cubicBezTo>
                <a:cubicBezTo>
                  <a:pt x="6681600" y="739350"/>
                  <a:pt x="6693766" y="779236"/>
                  <a:pt x="6707571" y="799102"/>
                </a:cubicBezTo>
                <a:cubicBezTo>
                  <a:pt x="6724486" y="823444"/>
                  <a:pt x="6730051" y="845665"/>
                  <a:pt x="6724635" y="867243"/>
                </a:cubicBezTo>
                <a:cubicBezTo>
                  <a:pt x="6717765" y="894612"/>
                  <a:pt x="6711314" y="898205"/>
                  <a:pt x="6680206" y="891984"/>
                </a:cubicBezTo>
                <a:cubicBezTo>
                  <a:pt x="6649605" y="885864"/>
                  <a:pt x="6638593" y="891549"/>
                  <a:pt x="6611014" y="927707"/>
                </a:cubicBezTo>
                <a:cubicBezTo>
                  <a:pt x="6592975" y="951357"/>
                  <a:pt x="6581493" y="979249"/>
                  <a:pt x="6585499" y="989688"/>
                </a:cubicBezTo>
                <a:cubicBezTo>
                  <a:pt x="6595836" y="1016627"/>
                  <a:pt x="6630654" y="1027085"/>
                  <a:pt x="6640053" y="1006073"/>
                </a:cubicBezTo>
                <a:cubicBezTo>
                  <a:pt x="6646215" y="992295"/>
                  <a:pt x="6663434" y="990487"/>
                  <a:pt x="6717818" y="997907"/>
                </a:cubicBezTo>
                <a:cubicBezTo>
                  <a:pt x="6756236" y="1003148"/>
                  <a:pt x="6800965" y="1004862"/>
                  <a:pt x="6817217" y="1001716"/>
                </a:cubicBezTo>
                <a:cubicBezTo>
                  <a:pt x="6833469" y="998569"/>
                  <a:pt x="6920824" y="992701"/>
                  <a:pt x="7011340" y="988675"/>
                </a:cubicBezTo>
                <a:cubicBezTo>
                  <a:pt x="7101856" y="984650"/>
                  <a:pt x="7178907" y="976513"/>
                  <a:pt x="7182566" y="970594"/>
                </a:cubicBezTo>
                <a:cubicBezTo>
                  <a:pt x="7186224" y="964674"/>
                  <a:pt x="7223170" y="959831"/>
                  <a:pt x="7264668" y="959831"/>
                </a:cubicBezTo>
                <a:cubicBezTo>
                  <a:pt x="7330705" y="959831"/>
                  <a:pt x="7340118" y="962885"/>
                  <a:pt x="7340118" y="984309"/>
                </a:cubicBezTo>
                <a:cubicBezTo>
                  <a:pt x="7340118" y="1015567"/>
                  <a:pt x="7278233" y="1064816"/>
                  <a:pt x="7248670" y="1057085"/>
                </a:cubicBezTo>
                <a:cubicBezTo>
                  <a:pt x="7236268" y="1053842"/>
                  <a:pt x="7212292" y="1062065"/>
                  <a:pt x="7195391" y="1075359"/>
                </a:cubicBezTo>
                <a:cubicBezTo>
                  <a:pt x="7178490" y="1088654"/>
                  <a:pt x="7158618" y="1099531"/>
                  <a:pt x="7151232" y="1099531"/>
                </a:cubicBezTo>
                <a:cubicBezTo>
                  <a:pt x="7143845" y="1099531"/>
                  <a:pt x="7117670" y="1117206"/>
                  <a:pt x="7093066" y="1138810"/>
                </a:cubicBezTo>
                <a:cubicBezTo>
                  <a:pt x="7050014" y="1176610"/>
                  <a:pt x="7045596" y="1177686"/>
                  <a:pt x="6975763" y="1167385"/>
                </a:cubicBezTo>
                <a:lnTo>
                  <a:pt x="6903196" y="1156681"/>
                </a:lnTo>
                <a:lnTo>
                  <a:pt x="6902033" y="1194679"/>
                </a:lnTo>
                <a:cubicBezTo>
                  <a:pt x="6901232" y="1220887"/>
                  <a:pt x="6891843" y="1237179"/>
                  <a:pt x="6871775" y="1247184"/>
                </a:cubicBezTo>
                <a:cubicBezTo>
                  <a:pt x="6855772" y="1255162"/>
                  <a:pt x="6836303" y="1268066"/>
                  <a:pt x="6828509" y="1275860"/>
                </a:cubicBezTo>
                <a:cubicBezTo>
                  <a:pt x="6820715" y="1283654"/>
                  <a:pt x="6802465" y="1290031"/>
                  <a:pt x="6787954" y="1290031"/>
                </a:cubicBezTo>
                <a:cubicBezTo>
                  <a:pt x="6748911" y="1290031"/>
                  <a:pt x="6711098" y="1305458"/>
                  <a:pt x="6584468" y="1373050"/>
                </a:cubicBezTo>
                <a:cubicBezTo>
                  <a:pt x="6430191" y="1455399"/>
                  <a:pt x="6362218" y="1504254"/>
                  <a:pt x="6362218" y="1532789"/>
                </a:cubicBezTo>
                <a:cubicBezTo>
                  <a:pt x="6362218" y="1559717"/>
                  <a:pt x="6273636" y="1620902"/>
                  <a:pt x="6231076" y="1623372"/>
                </a:cubicBezTo>
                <a:cubicBezTo>
                  <a:pt x="6155493" y="1627757"/>
                  <a:pt x="5949454" y="1807709"/>
                  <a:pt x="5974190" y="1847734"/>
                </a:cubicBezTo>
                <a:cubicBezTo>
                  <a:pt x="5987359" y="1869043"/>
                  <a:pt x="6038969" y="1864120"/>
                  <a:pt x="6091959" y="1836500"/>
                </a:cubicBezTo>
                <a:cubicBezTo>
                  <a:pt x="6127271" y="1818094"/>
                  <a:pt x="6242505" y="1797944"/>
                  <a:pt x="6527325" y="1760371"/>
                </a:cubicBezTo>
                <a:cubicBezTo>
                  <a:pt x="6740364" y="1732267"/>
                  <a:pt x="6927527" y="1712098"/>
                  <a:pt x="6943243" y="1715552"/>
                </a:cubicBezTo>
                <a:cubicBezTo>
                  <a:pt x="6983206" y="1724334"/>
                  <a:pt x="6982838" y="1781770"/>
                  <a:pt x="6942721" y="1797022"/>
                </a:cubicBezTo>
                <a:cubicBezTo>
                  <a:pt x="6926718" y="1803107"/>
                  <a:pt x="6906016" y="1817253"/>
                  <a:pt x="6896716" y="1828458"/>
                </a:cubicBezTo>
                <a:cubicBezTo>
                  <a:pt x="6877239" y="1851926"/>
                  <a:pt x="6841397" y="1854690"/>
                  <a:pt x="6805523" y="1835492"/>
                </a:cubicBezTo>
                <a:cubicBezTo>
                  <a:pt x="6785977" y="1825031"/>
                  <a:pt x="6773457" y="1827771"/>
                  <a:pt x="6747496" y="1848192"/>
                </a:cubicBezTo>
                <a:cubicBezTo>
                  <a:pt x="6729289" y="1862513"/>
                  <a:pt x="6701290" y="1874231"/>
                  <a:pt x="6685277" y="1874231"/>
                </a:cubicBezTo>
                <a:cubicBezTo>
                  <a:pt x="6669264" y="1874231"/>
                  <a:pt x="6644923" y="1888519"/>
                  <a:pt x="6631187" y="1905981"/>
                </a:cubicBezTo>
                <a:cubicBezTo>
                  <a:pt x="6612843" y="1929302"/>
                  <a:pt x="6594122" y="1937731"/>
                  <a:pt x="6560673" y="1937731"/>
                </a:cubicBezTo>
                <a:cubicBezTo>
                  <a:pt x="6535625" y="1937731"/>
                  <a:pt x="6491919" y="1947019"/>
                  <a:pt x="6463546" y="1958372"/>
                </a:cubicBezTo>
                <a:cubicBezTo>
                  <a:pt x="6414150" y="1978136"/>
                  <a:pt x="6412878" y="1980026"/>
                  <a:pt x="6433578" y="2002900"/>
                </a:cubicBezTo>
                <a:cubicBezTo>
                  <a:pt x="6445468" y="2016037"/>
                  <a:pt x="6449992" y="2025342"/>
                  <a:pt x="6443632" y="2023577"/>
                </a:cubicBezTo>
                <a:cubicBezTo>
                  <a:pt x="6437272" y="2021811"/>
                  <a:pt x="6416583" y="2036064"/>
                  <a:pt x="6397657" y="2055249"/>
                </a:cubicBezTo>
                <a:cubicBezTo>
                  <a:pt x="6378731" y="2074434"/>
                  <a:pt x="6359097" y="2090131"/>
                  <a:pt x="6354026" y="2090131"/>
                </a:cubicBezTo>
                <a:cubicBezTo>
                  <a:pt x="6348954" y="2090131"/>
                  <a:pt x="6330149" y="2097709"/>
                  <a:pt x="6312237" y="2106971"/>
                </a:cubicBezTo>
                <a:cubicBezTo>
                  <a:pt x="6294324" y="2116233"/>
                  <a:pt x="6222518" y="2140109"/>
                  <a:pt x="6152668" y="2160027"/>
                </a:cubicBezTo>
                <a:cubicBezTo>
                  <a:pt x="6064254" y="2185239"/>
                  <a:pt x="6018395" y="2205203"/>
                  <a:pt x="6001730" y="2225736"/>
                </a:cubicBezTo>
                <a:cubicBezTo>
                  <a:pt x="5988564" y="2241958"/>
                  <a:pt x="5964976" y="2255230"/>
                  <a:pt x="5949310" y="2255230"/>
                </a:cubicBezTo>
                <a:cubicBezTo>
                  <a:pt x="5915917" y="2255230"/>
                  <a:pt x="5894186" y="2267761"/>
                  <a:pt x="5813784" y="2333385"/>
                </a:cubicBezTo>
                <a:cubicBezTo>
                  <a:pt x="5735007" y="2397682"/>
                  <a:pt x="5726264" y="2413297"/>
                  <a:pt x="5779943" y="2393825"/>
                </a:cubicBezTo>
                <a:cubicBezTo>
                  <a:pt x="5803332" y="2385341"/>
                  <a:pt x="5837704" y="2373203"/>
                  <a:pt x="5856327" y="2366853"/>
                </a:cubicBezTo>
                <a:cubicBezTo>
                  <a:pt x="5874949" y="2360502"/>
                  <a:pt x="5893343" y="2347077"/>
                  <a:pt x="5897203" y="2337018"/>
                </a:cubicBezTo>
                <a:cubicBezTo>
                  <a:pt x="5901412" y="2326049"/>
                  <a:pt x="5921549" y="2318730"/>
                  <a:pt x="5947519" y="2318730"/>
                </a:cubicBezTo>
                <a:cubicBezTo>
                  <a:pt x="5998027" y="2318730"/>
                  <a:pt x="6071394" y="2290648"/>
                  <a:pt x="6094909" y="2262314"/>
                </a:cubicBezTo>
                <a:cubicBezTo>
                  <a:pt x="6103940" y="2251433"/>
                  <a:pt x="6118567" y="2242530"/>
                  <a:pt x="6127415" y="2242530"/>
                </a:cubicBezTo>
                <a:cubicBezTo>
                  <a:pt x="6136262" y="2242530"/>
                  <a:pt x="6181404" y="2220381"/>
                  <a:pt x="6227729" y="2193311"/>
                </a:cubicBezTo>
                <a:cubicBezTo>
                  <a:pt x="6274055" y="2166240"/>
                  <a:pt x="6333953" y="2140574"/>
                  <a:pt x="6360838" y="2136274"/>
                </a:cubicBezTo>
                <a:cubicBezTo>
                  <a:pt x="6387723" y="2131976"/>
                  <a:pt x="6416983" y="2119706"/>
                  <a:pt x="6425862" y="2109008"/>
                </a:cubicBezTo>
                <a:cubicBezTo>
                  <a:pt x="6435418" y="2097493"/>
                  <a:pt x="6451889" y="2092695"/>
                  <a:pt x="6466233" y="2097247"/>
                </a:cubicBezTo>
                <a:cubicBezTo>
                  <a:pt x="6479559" y="2101477"/>
                  <a:pt x="6504268" y="2095891"/>
                  <a:pt x="6521143" y="2084834"/>
                </a:cubicBezTo>
                <a:cubicBezTo>
                  <a:pt x="6538018" y="2073777"/>
                  <a:pt x="6565975" y="2064731"/>
                  <a:pt x="6583272" y="2064731"/>
                </a:cubicBezTo>
                <a:cubicBezTo>
                  <a:pt x="6600568" y="2064731"/>
                  <a:pt x="6618537" y="2058553"/>
                  <a:pt x="6623204" y="2051002"/>
                </a:cubicBezTo>
                <a:cubicBezTo>
                  <a:pt x="6627871" y="2043451"/>
                  <a:pt x="6644935" y="2040597"/>
                  <a:pt x="6661125" y="2044661"/>
                </a:cubicBezTo>
                <a:cubicBezTo>
                  <a:pt x="6682965" y="2050142"/>
                  <a:pt x="6697187" y="2043624"/>
                  <a:pt x="6716241" y="2019401"/>
                </a:cubicBezTo>
                <a:cubicBezTo>
                  <a:pt x="6740099" y="1989071"/>
                  <a:pt x="6793330" y="1968619"/>
                  <a:pt x="6870218" y="1960241"/>
                </a:cubicBezTo>
                <a:cubicBezTo>
                  <a:pt x="6896189" y="1957411"/>
                  <a:pt x="6902623" y="1962857"/>
                  <a:pt x="6905565" y="1990165"/>
                </a:cubicBezTo>
                <a:cubicBezTo>
                  <a:pt x="6908096" y="2013645"/>
                  <a:pt x="6931643" y="2041209"/>
                  <a:pt x="6984940" y="2083082"/>
                </a:cubicBezTo>
                <a:cubicBezTo>
                  <a:pt x="7026619" y="2115826"/>
                  <a:pt x="7060718" y="2148862"/>
                  <a:pt x="7060718" y="2156495"/>
                </a:cubicBezTo>
                <a:cubicBezTo>
                  <a:pt x="7060718" y="2164127"/>
                  <a:pt x="7038124" y="2200298"/>
                  <a:pt x="7010509" y="2236874"/>
                </a:cubicBezTo>
                <a:cubicBezTo>
                  <a:pt x="6963807" y="2298730"/>
                  <a:pt x="6962098" y="2303847"/>
                  <a:pt x="6986058" y="2310113"/>
                </a:cubicBezTo>
                <a:cubicBezTo>
                  <a:pt x="7008960" y="2316101"/>
                  <a:pt x="7009639" y="2318715"/>
                  <a:pt x="6992180" y="2333665"/>
                </a:cubicBezTo>
                <a:cubicBezTo>
                  <a:pt x="6981378" y="2342913"/>
                  <a:pt x="6964698" y="2366876"/>
                  <a:pt x="6955112" y="2386914"/>
                </a:cubicBezTo>
                <a:cubicBezTo>
                  <a:pt x="6940149" y="2418193"/>
                  <a:pt x="6934058" y="2421407"/>
                  <a:pt x="6912053" y="2409630"/>
                </a:cubicBezTo>
                <a:cubicBezTo>
                  <a:pt x="6891718" y="2398747"/>
                  <a:pt x="6878845" y="2401288"/>
                  <a:pt x="6849746" y="2421931"/>
                </a:cubicBezTo>
                <a:cubicBezTo>
                  <a:pt x="6829573" y="2436241"/>
                  <a:pt x="6795923" y="2455297"/>
                  <a:pt x="6774968" y="2464279"/>
                </a:cubicBezTo>
                <a:cubicBezTo>
                  <a:pt x="6754013" y="2473261"/>
                  <a:pt x="6722581" y="2493322"/>
                  <a:pt x="6705118" y="2508859"/>
                </a:cubicBezTo>
                <a:cubicBezTo>
                  <a:pt x="6687656" y="2524395"/>
                  <a:pt x="6653990" y="2551366"/>
                  <a:pt x="6630307" y="2568789"/>
                </a:cubicBezTo>
                <a:cubicBezTo>
                  <a:pt x="6606623" y="2586214"/>
                  <a:pt x="6575219" y="2611674"/>
                  <a:pt x="6560521" y="2625368"/>
                </a:cubicBezTo>
                <a:cubicBezTo>
                  <a:pt x="6545822" y="2639062"/>
                  <a:pt x="6523493" y="2647572"/>
                  <a:pt x="6510903" y="2644280"/>
                </a:cubicBezTo>
                <a:cubicBezTo>
                  <a:pt x="6498312" y="2640987"/>
                  <a:pt x="6454408" y="2657286"/>
                  <a:pt x="6413339" y="2680501"/>
                </a:cubicBezTo>
                <a:cubicBezTo>
                  <a:pt x="6371253" y="2704288"/>
                  <a:pt x="6317480" y="2723877"/>
                  <a:pt x="6290117" y="2725385"/>
                </a:cubicBezTo>
                <a:cubicBezTo>
                  <a:pt x="6263415" y="2726859"/>
                  <a:pt x="6235853" y="2732550"/>
                  <a:pt x="6228868" y="2738034"/>
                </a:cubicBezTo>
                <a:cubicBezTo>
                  <a:pt x="6221883" y="2743515"/>
                  <a:pt x="6182189" y="2765769"/>
                  <a:pt x="6140659" y="2787486"/>
                </a:cubicBezTo>
                <a:cubicBezTo>
                  <a:pt x="6099129" y="2809202"/>
                  <a:pt x="6052946" y="2838436"/>
                  <a:pt x="6038028" y="2852450"/>
                </a:cubicBezTo>
                <a:cubicBezTo>
                  <a:pt x="6016343" y="2872822"/>
                  <a:pt x="5986292" y="2879547"/>
                  <a:pt x="5888112" y="2885996"/>
                </a:cubicBezTo>
                <a:cubicBezTo>
                  <a:pt x="5807228" y="2891309"/>
                  <a:pt x="5765318" y="2889604"/>
                  <a:pt x="5765318" y="2881002"/>
                </a:cubicBezTo>
                <a:cubicBezTo>
                  <a:pt x="5765318" y="2862083"/>
                  <a:pt x="5792056" y="2842767"/>
                  <a:pt x="5832184" y="2832695"/>
                </a:cubicBezTo>
                <a:cubicBezTo>
                  <a:pt x="5873378" y="2822356"/>
                  <a:pt x="5889259" y="2802439"/>
                  <a:pt x="5867186" y="2788797"/>
                </a:cubicBezTo>
                <a:cubicBezTo>
                  <a:pt x="5858201" y="2783243"/>
                  <a:pt x="5854932" y="2768290"/>
                  <a:pt x="5859533" y="2753791"/>
                </a:cubicBezTo>
                <a:cubicBezTo>
                  <a:pt x="5867477" y="2728764"/>
                  <a:pt x="5881352" y="2713629"/>
                  <a:pt x="5943146" y="2662589"/>
                </a:cubicBezTo>
                <a:cubicBezTo>
                  <a:pt x="5972255" y="2638546"/>
                  <a:pt x="5972655" y="2636904"/>
                  <a:pt x="5948006" y="2642659"/>
                </a:cubicBezTo>
                <a:cubicBezTo>
                  <a:pt x="5933231" y="2646109"/>
                  <a:pt x="5906333" y="2660581"/>
                  <a:pt x="5888230" y="2674821"/>
                </a:cubicBezTo>
                <a:cubicBezTo>
                  <a:pt x="5870128" y="2689060"/>
                  <a:pt x="5785061" y="2729367"/>
                  <a:pt x="5699193" y="2764391"/>
                </a:cubicBezTo>
                <a:cubicBezTo>
                  <a:pt x="5543206" y="2828015"/>
                  <a:pt x="5400847" y="2905167"/>
                  <a:pt x="5278011" y="2992651"/>
                </a:cubicBezTo>
                <a:cubicBezTo>
                  <a:pt x="5242182" y="3018169"/>
                  <a:pt x="5164221" y="3073874"/>
                  <a:pt x="5104765" y="3116442"/>
                </a:cubicBezTo>
                <a:cubicBezTo>
                  <a:pt x="4973235" y="3210610"/>
                  <a:pt x="4928599" y="3241211"/>
                  <a:pt x="4838218" y="3299180"/>
                </a:cubicBezTo>
                <a:cubicBezTo>
                  <a:pt x="4799801" y="3323820"/>
                  <a:pt x="4757371" y="3361902"/>
                  <a:pt x="4743929" y="3383806"/>
                </a:cubicBezTo>
                <a:cubicBezTo>
                  <a:pt x="4730488" y="3405710"/>
                  <a:pt x="4711160" y="3423631"/>
                  <a:pt x="4700978" y="3423631"/>
                </a:cubicBezTo>
                <a:cubicBezTo>
                  <a:pt x="4690797" y="3423631"/>
                  <a:pt x="4663218" y="3435527"/>
                  <a:pt x="4639692" y="3450067"/>
                </a:cubicBezTo>
                <a:cubicBezTo>
                  <a:pt x="4616166" y="3464606"/>
                  <a:pt x="4596919" y="3471432"/>
                  <a:pt x="4596919" y="3465234"/>
                </a:cubicBezTo>
                <a:cubicBezTo>
                  <a:pt x="4596919" y="3446444"/>
                  <a:pt x="4656816" y="3371397"/>
                  <a:pt x="4707707" y="3326423"/>
                </a:cubicBezTo>
                <a:cubicBezTo>
                  <a:pt x="4734086" y="3303112"/>
                  <a:pt x="4751098" y="3286873"/>
                  <a:pt x="4745512" y="3290335"/>
                </a:cubicBezTo>
                <a:cubicBezTo>
                  <a:pt x="4739927" y="3293798"/>
                  <a:pt x="4717067" y="3301859"/>
                  <a:pt x="4694713" y="3308247"/>
                </a:cubicBezTo>
                <a:cubicBezTo>
                  <a:pt x="4672358" y="3314636"/>
                  <a:pt x="4636175" y="3338925"/>
                  <a:pt x="4614305" y="3362222"/>
                </a:cubicBezTo>
                <a:cubicBezTo>
                  <a:pt x="4544156" y="3436952"/>
                  <a:pt x="4328891" y="3712258"/>
                  <a:pt x="4256432" y="3819915"/>
                </a:cubicBezTo>
                <a:cubicBezTo>
                  <a:pt x="4236681" y="3849260"/>
                  <a:pt x="4210936" y="3869992"/>
                  <a:pt x="4187988" y="3875033"/>
                </a:cubicBezTo>
                <a:cubicBezTo>
                  <a:pt x="4142550" y="3885012"/>
                  <a:pt x="4050818" y="3996437"/>
                  <a:pt x="4050818" y="4041649"/>
                </a:cubicBezTo>
                <a:cubicBezTo>
                  <a:pt x="4050818" y="4064834"/>
                  <a:pt x="4044939" y="4072057"/>
                  <a:pt x="4028626" y="4068916"/>
                </a:cubicBezTo>
                <a:cubicBezTo>
                  <a:pt x="4013094" y="4065924"/>
                  <a:pt x="3974626" y="4105559"/>
                  <a:pt x="3900434" y="4200999"/>
                </a:cubicBezTo>
                <a:cubicBezTo>
                  <a:pt x="3797664" y="4333201"/>
                  <a:pt x="3738394" y="4382384"/>
                  <a:pt x="3696442" y="4370275"/>
                </a:cubicBezTo>
                <a:cubicBezTo>
                  <a:pt x="3655969" y="4358592"/>
                  <a:pt x="3402545" y="4718604"/>
                  <a:pt x="3370267" y="4833641"/>
                </a:cubicBezTo>
                <a:cubicBezTo>
                  <a:pt x="3353673" y="4892781"/>
                  <a:pt x="3341172" y="4914394"/>
                  <a:pt x="3318600" y="4922977"/>
                </a:cubicBezTo>
                <a:cubicBezTo>
                  <a:pt x="3301787" y="4929369"/>
                  <a:pt x="3288822" y="4944802"/>
                  <a:pt x="3288822" y="4958423"/>
                </a:cubicBezTo>
                <a:cubicBezTo>
                  <a:pt x="3288822" y="4971692"/>
                  <a:pt x="3248817" y="5032556"/>
                  <a:pt x="3199922" y="5093677"/>
                </a:cubicBezTo>
                <a:cubicBezTo>
                  <a:pt x="3129724" y="5181426"/>
                  <a:pt x="3111023" y="5213743"/>
                  <a:pt x="3111023" y="5247284"/>
                </a:cubicBezTo>
                <a:lnTo>
                  <a:pt x="3111023" y="5289762"/>
                </a:lnTo>
                <a:lnTo>
                  <a:pt x="3158389" y="5257618"/>
                </a:lnTo>
                <a:cubicBezTo>
                  <a:pt x="3184440" y="5239939"/>
                  <a:pt x="3207637" y="5231120"/>
                  <a:pt x="3209936" y="5238020"/>
                </a:cubicBezTo>
                <a:cubicBezTo>
                  <a:pt x="3212236" y="5244919"/>
                  <a:pt x="3192913" y="5282502"/>
                  <a:pt x="3166995" y="5321538"/>
                </a:cubicBezTo>
                <a:cubicBezTo>
                  <a:pt x="3141078" y="5360572"/>
                  <a:pt x="3123022" y="5395662"/>
                  <a:pt x="3126875" y="5399513"/>
                </a:cubicBezTo>
                <a:cubicBezTo>
                  <a:pt x="3130727" y="5403365"/>
                  <a:pt x="3178742" y="5342477"/>
                  <a:pt x="3233576" y="5264205"/>
                </a:cubicBezTo>
                <a:cubicBezTo>
                  <a:pt x="3382351" y="5051835"/>
                  <a:pt x="3370021" y="5064125"/>
                  <a:pt x="3408092" y="5090264"/>
                </a:cubicBezTo>
                <a:cubicBezTo>
                  <a:pt x="3438659" y="5111251"/>
                  <a:pt x="3440874" y="5111168"/>
                  <a:pt x="3456797" y="5088435"/>
                </a:cubicBezTo>
                <a:cubicBezTo>
                  <a:pt x="3465973" y="5075335"/>
                  <a:pt x="3501840" y="5047955"/>
                  <a:pt x="3536503" y="5027589"/>
                </a:cubicBezTo>
                <a:cubicBezTo>
                  <a:pt x="3591818" y="4995090"/>
                  <a:pt x="3600641" y="4984052"/>
                  <a:pt x="3608610" y="4937370"/>
                </a:cubicBezTo>
                <a:cubicBezTo>
                  <a:pt x="3620665" y="4866753"/>
                  <a:pt x="3662584" y="4814533"/>
                  <a:pt x="3805033" y="4692686"/>
                </a:cubicBezTo>
                <a:cubicBezTo>
                  <a:pt x="3870365" y="4636804"/>
                  <a:pt x="3923818" y="4585580"/>
                  <a:pt x="3923818" y="4578855"/>
                </a:cubicBezTo>
                <a:cubicBezTo>
                  <a:pt x="3923818" y="4554657"/>
                  <a:pt x="3961962" y="4567216"/>
                  <a:pt x="3963823" y="4592027"/>
                </a:cubicBezTo>
                <a:cubicBezTo>
                  <a:pt x="3966385" y="4626173"/>
                  <a:pt x="3960964" y="4634005"/>
                  <a:pt x="3924342" y="4649086"/>
                </a:cubicBezTo>
                <a:cubicBezTo>
                  <a:pt x="3907167" y="4656159"/>
                  <a:pt x="3862403" y="4701716"/>
                  <a:pt x="3824867" y="4750324"/>
                </a:cubicBezTo>
                <a:cubicBezTo>
                  <a:pt x="3767353" y="4824804"/>
                  <a:pt x="3757797" y="4844597"/>
                  <a:pt x="3764115" y="4876184"/>
                </a:cubicBezTo>
                <a:cubicBezTo>
                  <a:pt x="3772023" y="4915724"/>
                  <a:pt x="3744768" y="4960327"/>
                  <a:pt x="3712699" y="4960327"/>
                </a:cubicBezTo>
                <a:cubicBezTo>
                  <a:pt x="3703523" y="4960327"/>
                  <a:pt x="3698802" y="4967589"/>
                  <a:pt x="3702208" y="4976465"/>
                </a:cubicBezTo>
                <a:cubicBezTo>
                  <a:pt x="3705614" y="4985341"/>
                  <a:pt x="3668796" y="5035347"/>
                  <a:pt x="3620386" y="5087590"/>
                </a:cubicBezTo>
                <a:cubicBezTo>
                  <a:pt x="3543900" y="5170129"/>
                  <a:pt x="3534729" y="5185006"/>
                  <a:pt x="3550411" y="5201110"/>
                </a:cubicBezTo>
                <a:cubicBezTo>
                  <a:pt x="3566163" y="5217286"/>
                  <a:pt x="3569884" y="5215670"/>
                  <a:pt x="3579662" y="5188410"/>
                </a:cubicBezTo>
                <a:cubicBezTo>
                  <a:pt x="3585823" y="5171232"/>
                  <a:pt x="3638633" y="5096626"/>
                  <a:pt x="3697015" y="5022619"/>
                </a:cubicBezTo>
                <a:cubicBezTo>
                  <a:pt x="3755399" y="4948611"/>
                  <a:pt x="3849790" y="4828596"/>
                  <a:pt x="3906774" y="4755919"/>
                </a:cubicBezTo>
                <a:cubicBezTo>
                  <a:pt x="4032497" y="4595567"/>
                  <a:pt x="4061171" y="4568821"/>
                  <a:pt x="4158179" y="4521412"/>
                </a:cubicBezTo>
                <a:cubicBezTo>
                  <a:pt x="4258735" y="4472270"/>
                  <a:pt x="4280821" y="4452567"/>
                  <a:pt x="4400694" y="4305064"/>
                </a:cubicBezTo>
                <a:cubicBezTo>
                  <a:pt x="4487737" y="4197960"/>
                  <a:pt x="4512713" y="4175397"/>
                  <a:pt x="4568856" y="4153158"/>
                </a:cubicBezTo>
                <a:cubicBezTo>
                  <a:pt x="4614201" y="4135195"/>
                  <a:pt x="4647574" y="4110407"/>
                  <a:pt x="4675723" y="4073783"/>
                </a:cubicBezTo>
                <a:cubicBezTo>
                  <a:pt x="4698449" y="4044214"/>
                  <a:pt x="4727411" y="4020527"/>
                  <a:pt x="4740839" y="4020527"/>
                </a:cubicBezTo>
                <a:cubicBezTo>
                  <a:pt x="4755262" y="4020527"/>
                  <a:pt x="4796347" y="3983357"/>
                  <a:pt x="4842615" y="3928452"/>
                </a:cubicBezTo>
                <a:cubicBezTo>
                  <a:pt x="4903910" y="3855714"/>
                  <a:pt x="4931085" y="3833404"/>
                  <a:pt x="4972012" y="3822219"/>
                </a:cubicBezTo>
                <a:cubicBezTo>
                  <a:pt x="5010467" y="3811711"/>
                  <a:pt x="5039641" y="3789543"/>
                  <a:pt x="5085208" y="3736206"/>
                </a:cubicBezTo>
                <a:cubicBezTo>
                  <a:pt x="5130438" y="3683263"/>
                  <a:pt x="5152692" y="3666286"/>
                  <a:pt x="5169757" y="3671702"/>
                </a:cubicBezTo>
                <a:cubicBezTo>
                  <a:pt x="5184731" y="3676455"/>
                  <a:pt x="5203177" y="3667981"/>
                  <a:pt x="5221943" y="3647728"/>
                </a:cubicBezTo>
                <a:cubicBezTo>
                  <a:pt x="5245164" y="3622668"/>
                  <a:pt x="5264625" y="3615972"/>
                  <a:pt x="5319267" y="3614244"/>
                </a:cubicBezTo>
                <a:cubicBezTo>
                  <a:pt x="5356831" y="3613056"/>
                  <a:pt x="5395407" y="3609075"/>
                  <a:pt x="5404992" y="3605397"/>
                </a:cubicBezTo>
                <a:cubicBezTo>
                  <a:pt x="5432561" y="3594817"/>
                  <a:pt x="5425374" y="3621365"/>
                  <a:pt x="5388950" y="3664652"/>
                </a:cubicBezTo>
                <a:cubicBezTo>
                  <a:pt x="5369763" y="3687456"/>
                  <a:pt x="5347873" y="3701506"/>
                  <a:pt x="5337648" y="3697582"/>
                </a:cubicBezTo>
                <a:cubicBezTo>
                  <a:pt x="5315052" y="3688912"/>
                  <a:pt x="5270018" y="3716385"/>
                  <a:pt x="5270018" y="3738841"/>
                </a:cubicBezTo>
                <a:cubicBezTo>
                  <a:pt x="5270018" y="3752064"/>
                  <a:pt x="5276373" y="3752801"/>
                  <a:pt x="5298593" y="3742159"/>
                </a:cubicBezTo>
                <a:cubicBezTo>
                  <a:pt x="5318607" y="3732572"/>
                  <a:pt x="5332875" y="3732467"/>
                  <a:pt x="5346218" y="3741807"/>
                </a:cubicBezTo>
                <a:cubicBezTo>
                  <a:pt x="5362746" y="3753376"/>
                  <a:pt x="5362065" y="3757157"/>
                  <a:pt x="5341083" y="3770359"/>
                </a:cubicBezTo>
                <a:cubicBezTo>
                  <a:pt x="5294839" y="3799457"/>
                  <a:pt x="5244618" y="3870369"/>
                  <a:pt x="5244618" y="3906568"/>
                </a:cubicBezTo>
                <a:cubicBezTo>
                  <a:pt x="5244618" y="3958842"/>
                  <a:pt x="5191195" y="4015329"/>
                  <a:pt x="5127190" y="4030731"/>
                </a:cubicBezTo>
                <a:cubicBezTo>
                  <a:pt x="5090298" y="4039609"/>
                  <a:pt x="5057060" y="4060698"/>
                  <a:pt x="5022368" y="4097239"/>
                </a:cubicBezTo>
                <a:cubicBezTo>
                  <a:pt x="4994428" y="4126669"/>
                  <a:pt x="4951149" y="4168674"/>
                  <a:pt x="4926191" y="4190584"/>
                </a:cubicBezTo>
                <a:cubicBezTo>
                  <a:pt x="4901234" y="4212495"/>
                  <a:pt x="4862066" y="4251775"/>
                  <a:pt x="4839151" y="4277874"/>
                </a:cubicBezTo>
                <a:cubicBezTo>
                  <a:pt x="4816237" y="4303973"/>
                  <a:pt x="4789832" y="4325327"/>
                  <a:pt x="4780476" y="4325327"/>
                </a:cubicBezTo>
                <a:cubicBezTo>
                  <a:pt x="4771121" y="4325327"/>
                  <a:pt x="4729515" y="4356760"/>
                  <a:pt x="4688019" y="4395177"/>
                </a:cubicBezTo>
                <a:cubicBezTo>
                  <a:pt x="4646524" y="4433594"/>
                  <a:pt x="4609337" y="4465027"/>
                  <a:pt x="4605382" y="4465027"/>
                </a:cubicBezTo>
                <a:cubicBezTo>
                  <a:pt x="4601428" y="4465027"/>
                  <a:pt x="4570759" y="4478782"/>
                  <a:pt x="4537230" y="4495595"/>
                </a:cubicBezTo>
                <a:cubicBezTo>
                  <a:pt x="4495516" y="4516511"/>
                  <a:pt x="4469232" y="4540434"/>
                  <a:pt x="4453982" y="4571363"/>
                </a:cubicBezTo>
                <a:cubicBezTo>
                  <a:pt x="4440394" y="4598923"/>
                  <a:pt x="4402121" y="4636648"/>
                  <a:pt x="4355915" y="4668026"/>
                </a:cubicBezTo>
                <a:cubicBezTo>
                  <a:pt x="4279795" y="4719718"/>
                  <a:pt x="4167407" y="4833520"/>
                  <a:pt x="4070913" y="4956614"/>
                </a:cubicBezTo>
                <a:cubicBezTo>
                  <a:pt x="4042398" y="4992990"/>
                  <a:pt x="4007638" y="5026515"/>
                  <a:pt x="3993668" y="5031113"/>
                </a:cubicBezTo>
                <a:cubicBezTo>
                  <a:pt x="3964970" y="5040561"/>
                  <a:pt x="3949620" y="5056299"/>
                  <a:pt x="3774706" y="5255616"/>
                </a:cubicBezTo>
                <a:cubicBezTo>
                  <a:pt x="3705752" y="5334189"/>
                  <a:pt x="3625039" y="5437053"/>
                  <a:pt x="3595340" y="5484202"/>
                </a:cubicBezTo>
                <a:cubicBezTo>
                  <a:pt x="3538974" y="5573680"/>
                  <a:pt x="3526138" y="5583246"/>
                  <a:pt x="3507392" y="5549749"/>
                </a:cubicBezTo>
                <a:cubicBezTo>
                  <a:pt x="3498313" y="5533526"/>
                  <a:pt x="3483188" y="5546986"/>
                  <a:pt x="3430238" y="5618412"/>
                </a:cubicBezTo>
                <a:cubicBezTo>
                  <a:pt x="3353200" y="5722330"/>
                  <a:pt x="3272879" y="5798527"/>
                  <a:pt x="3240375" y="5798527"/>
                </a:cubicBezTo>
                <a:cubicBezTo>
                  <a:pt x="3227736" y="5798527"/>
                  <a:pt x="3204723" y="5815672"/>
                  <a:pt x="3189231" y="5836627"/>
                </a:cubicBezTo>
                <a:cubicBezTo>
                  <a:pt x="3154506" y="5883595"/>
                  <a:pt x="3141179" y="5884490"/>
                  <a:pt x="3127781" y="5840752"/>
                </a:cubicBezTo>
                <a:cubicBezTo>
                  <a:pt x="3117770" y="5808081"/>
                  <a:pt x="3113231" y="5812191"/>
                  <a:pt x="3009422" y="5947881"/>
                </a:cubicBezTo>
                <a:cubicBezTo>
                  <a:pt x="2950050" y="6025489"/>
                  <a:pt x="2896461" y="6095169"/>
                  <a:pt x="2890338" y="6102725"/>
                </a:cubicBezTo>
                <a:cubicBezTo>
                  <a:pt x="2882646" y="6112218"/>
                  <a:pt x="2874317" y="6112410"/>
                  <a:pt x="2863399" y="6103348"/>
                </a:cubicBezTo>
                <a:cubicBezTo>
                  <a:pt x="2851815" y="6093735"/>
                  <a:pt x="2834432" y="6103751"/>
                  <a:pt x="2798332" y="6140836"/>
                </a:cubicBezTo>
                <a:cubicBezTo>
                  <a:pt x="2743703" y="6196958"/>
                  <a:pt x="2717322" y="6212807"/>
                  <a:pt x="2717322" y="6189505"/>
                </a:cubicBezTo>
                <a:cubicBezTo>
                  <a:pt x="2717322" y="6179617"/>
                  <a:pt x="2709839" y="6181569"/>
                  <a:pt x="2696463" y="6194943"/>
                </a:cubicBezTo>
                <a:cubicBezTo>
                  <a:pt x="2677168" y="6214238"/>
                  <a:pt x="2642915" y="6396228"/>
                  <a:pt x="2641546" y="6486724"/>
                </a:cubicBezTo>
                <a:cubicBezTo>
                  <a:pt x="2640843" y="6533162"/>
                  <a:pt x="2665685" y="6545282"/>
                  <a:pt x="2692840" y="6511748"/>
                </a:cubicBezTo>
                <a:cubicBezTo>
                  <a:pt x="2720424" y="6477682"/>
                  <a:pt x="2742723" y="6476445"/>
                  <a:pt x="2742723" y="6508977"/>
                </a:cubicBezTo>
                <a:cubicBezTo>
                  <a:pt x="2742723" y="6522536"/>
                  <a:pt x="2748438" y="6537160"/>
                  <a:pt x="2755423" y="6541477"/>
                </a:cubicBezTo>
                <a:cubicBezTo>
                  <a:pt x="2769589" y="6550232"/>
                  <a:pt x="2772537" y="6623146"/>
                  <a:pt x="2760040" y="6655711"/>
                </a:cubicBezTo>
                <a:cubicBezTo>
                  <a:pt x="2755595" y="6667295"/>
                  <a:pt x="2738559" y="6681867"/>
                  <a:pt x="2722183" y="6688094"/>
                </a:cubicBezTo>
                <a:cubicBezTo>
                  <a:pt x="2704810" y="6694698"/>
                  <a:pt x="2695138" y="6706530"/>
                  <a:pt x="2698962" y="6716497"/>
                </a:cubicBezTo>
                <a:cubicBezTo>
                  <a:pt x="2702568" y="6725892"/>
                  <a:pt x="2695184" y="6742931"/>
                  <a:pt x="2682555" y="6754361"/>
                </a:cubicBezTo>
                <a:cubicBezTo>
                  <a:pt x="2651310" y="6782637"/>
                  <a:pt x="2624203" y="6763491"/>
                  <a:pt x="2625607" y="6714137"/>
                </a:cubicBezTo>
                <a:cubicBezTo>
                  <a:pt x="2626959" y="6666575"/>
                  <a:pt x="2622843" y="6665935"/>
                  <a:pt x="2529998" y="6699262"/>
                </a:cubicBezTo>
                <a:cubicBezTo>
                  <a:pt x="2487067" y="6714673"/>
                  <a:pt x="2481144" y="6708525"/>
                  <a:pt x="2493600" y="6661492"/>
                </a:cubicBezTo>
                <a:cubicBezTo>
                  <a:pt x="2496281" y="6651364"/>
                  <a:pt x="2494140" y="6617359"/>
                  <a:pt x="2488840" y="6585927"/>
                </a:cubicBezTo>
                <a:cubicBezTo>
                  <a:pt x="2481424" y="6541954"/>
                  <a:pt x="2480300" y="6540032"/>
                  <a:pt x="2483963" y="6577591"/>
                </a:cubicBezTo>
                <a:cubicBezTo>
                  <a:pt x="2487911" y="6618091"/>
                  <a:pt x="2484351" y="6627548"/>
                  <a:pt x="2463055" y="6633117"/>
                </a:cubicBezTo>
                <a:cubicBezTo>
                  <a:pt x="2443498" y="6638232"/>
                  <a:pt x="2440689" y="6643807"/>
                  <a:pt x="2451252" y="6656536"/>
                </a:cubicBezTo>
                <a:cubicBezTo>
                  <a:pt x="2461894" y="6669358"/>
                  <a:pt x="2453285" y="6683023"/>
                  <a:pt x="2414232" y="6715310"/>
                </a:cubicBezTo>
                <a:cubicBezTo>
                  <a:pt x="2386245" y="6738446"/>
                  <a:pt x="2358981" y="6753090"/>
                  <a:pt x="2353645" y="6747852"/>
                </a:cubicBezTo>
                <a:cubicBezTo>
                  <a:pt x="2348308" y="6742614"/>
                  <a:pt x="2320511" y="6738327"/>
                  <a:pt x="2291872" y="6738327"/>
                </a:cubicBezTo>
                <a:cubicBezTo>
                  <a:pt x="2263233" y="6738327"/>
                  <a:pt x="2233473" y="6731999"/>
                  <a:pt x="2225740" y="6724264"/>
                </a:cubicBezTo>
                <a:cubicBezTo>
                  <a:pt x="2215454" y="6713979"/>
                  <a:pt x="2207827" y="6717391"/>
                  <a:pt x="2197352" y="6736964"/>
                </a:cubicBezTo>
                <a:cubicBezTo>
                  <a:pt x="2179143" y="6770988"/>
                  <a:pt x="2150799" y="6771427"/>
                  <a:pt x="2142010" y="6737820"/>
                </a:cubicBezTo>
                <a:cubicBezTo>
                  <a:pt x="2131138" y="6696246"/>
                  <a:pt x="2056945" y="6705856"/>
                  <a:pt x="2027834" y="6752609"/>
                </a:cubicBezTo>
                <a:cubicBezTo>
                  <a:pt x="2013671" y="6775354"/>
                  <a:pt x="1994269" y="6789127"/>
                  <a:pt x="1976391" y="6789127"/>
                </a:cubicBezTo>
                <a:cubicBezTo>
                  <a:pt x="1960603" y="6789127"/>
                  <a:pt x="1929446" y="6793414"/>
                  <a:pt x="1907153" y="6798652"/>
                </a:cubicBezTo>
                <a:cubicBezTo>
                  <a:pt x="1871866" y="6806945"/>
                  <a:pt x="1867430" y="6812495"/>
                  <a:pt x="1872872" y="6841547"/>
                </a:cubicBezTo>
                <a:cubicBezTo>
                  <a:pt x="1886534" y="6914479"/>
                  <a:pt x="1800306" y="6916274"/>
                  <a:pt x="1782026" y="6843438"/>
                </a:cubicBezTo>
                <a:cubicBezTo>
                  <a:pt x="1767454" y="6785381"/>
                  <a:pt x="1818524" y="6552306"/>
                  <a:pt x="1859529" y="6489725"/>
                </a:cubicBezTo>
                <a:cubicBezTo>
                  <a:pt x="1883926" y="6452489"/>
                  <a:pt x="1884005" y="6446227"/>
                  <a:pt x="1860073" y="6446227"/>
                </a:cubicBezTo>
                <a:cubicBezTo>
                  <a:pt x="1833527" y="6446227"/>
                  <a:pt x="1833039" y="6446598"/>
                  <a:pt x="1784673" y="6503377"/>
                </a:cubicBezTo>
                <a:cubicBezTo>
                  <a:pt x="1760873" y="6531317"/>
                  <a:pt x="1737364" y="6550300"/>
                  <a:pt x="1732432" y="6545562"/>
                </a:cubicBezTo>
                <a:cubicBezTo>
                  <a:pt x="1727498" y="6540824"/>
                  <a:pt x="1713524" y="6543154"/>
                  <a:pt x="1701376" y="6550742"/>
                </a:cubicBezTo>
                <a:cubicBezTo>
                  <a:pt x="1654051" y="6580296"/>
                  <a:pt x="1605612" y="6526935"/>
                  <a:pt x="1642632" y="6486029"/>
                </a:cubicBezTo>
                <a:cubicBezTo>
                  <a:pt x="1653956" y="6473515"/>
                  <a:pt x="1663222" y="6442521"/>
                  <a:pt x="1663222" y="6417153"/>
                </a:cubicBezTo>
                <a:cubicBezTo>
                  <a:pt x="1663222" y="6362607"/>
                  <a:pt x="1679833" y="6329799"/>
                  <a:pt x="1715288" y="6314321"/>
                </a:cubicBezTo>
                <a:cubicBezTo>
                  <a:pt x="1736848" y="6304908"/>
                  <a:pt x="1739781" y="6295429"/>
                  <a:pt x="1733193" y="6256443"/>
                </a:cubicBezTo>
                <a:cubicBezTo>
                  <a:pt x="1726513" y="6216905"/>
                  <a:pt x="1732046" y="6200037"/>
                  <a:pt x="1769612" y="6145428"/>
                </a:cubicBezTo>
                <a:lnTo>
                  <a:pt x="1813906" y="6081035"/>
                </a:lnTo>
                <a:lnTo>
                  <a:pt x="1779145" y="6047731"/>
                </a:lnTo>
                <a:cubicBezTo>
                  <a:pt x="1744584" y="6014620"/>
                  <a:pt x="1718026" y="6002780"/>
                  <a:pt x="1733128" y="6027217"/>
                </a:cubicBezTo>
                <a:cubicBezTo>
                  <a:pt x="1737476" y="6034251"/>
                  <a:pt x="1731208" y="6043776"/>
                  <a:pt x="1719200" y="6048385"/>
                </a:cubicBezTo>
                <a:cubicBezTo>
                  <a:pt x="1704673" y="6053958"/>
                  <a:pt x="1689230" y="6046715"/>
                  <a:pt x="1673058" y="6026743"/>
                </a:cubicBezTo>
                <a:cubicBezTo>
                  <a:pt x="1653013" y="6001989"/>
                  <a:pt x="1644678" y="5999267"/>
                  <a:pt x="1625537" y="6011221"/>
                </a:cubicBezTo>
                <a:cubicBezTo>
                  <a:pt x="1606230" y="6023278"/>
                  <a:pt x="1594317" y="6018796"/>
                  <a:pt x="1554732" y="5984578"/>
                </a:cubicBezTo>
                <a:cubicBezTo>
                  <a:pt x="1511857" y="5947516"/>
                  <a:pt x="1508663" y="5940592"/>
                  <a:pt x="1522504" y="5914728"/>
                </a:cubicBezTo>
                <a:cubicBezTo>
                  <a:pt x="1555437" y="5853193"/>
                  <a:pt x="1526145" y="5862630"/>
                  <a:pt x="1473861" y="5930401"/>
                </a:cubicBezTo>
                <a:cubicBezTo>
                  <a:pt x="1429600" y="5987771"/>
                  <a:pt x="1411680" y="6001727"/>
                  <a:pt x="1382278" y="6001727"/>
                </a:cubicBezTo>
                <a:cubicBezTo>
                  <a:pt x="1361330" y="6001727"/>
                  <a:pt x="1345722" y="5994889"/>
                  <a:pt x="1345722" y="5985712"/>
                </a:cubicBezTo>
                <a:cubicBezTo>
                  <a:pt x="1345722" y="5976904"/>
                  <a:pt x="1328577" y="5955536"/>
                  <a:pt x="1307622" y="5938227"/>
                </a:cubicBezTo>
                <a:cubicBezTo>
                  <a:pt x="1268895" y="5906238"/>
                  <a:pt x="1258396" y="5870402"/>
                  <a:pt x="1283251" y="5855041"/>
                </a:cubicBezTo>
                <a:cubicBezTo>
                  <a:pt x="1290802" y="5850374"/>
                  <a:pt x="1293650" y="5833288"/>
                  <a:pt x="1289580" y="5817073"/>
                </a:cubicBezTo>
                <a:cubicBezTo>
                  <a:pt x="1285510" y="5800857"/>
                  <a:pt x="1287686" y="5773108"/>
                  <a:pt x="1294416" y="5755408"/>
                </a:cubicBezTo>
                <a:cubicBezTo>
                  <a:pt x="1310924" y="5711987"/>
                  <a:pt x="1291586" y="5703455"/>
                  <a:pt x="1255663" y="5738311"/>
                </a:cubicBezTo>
                <a:cubicBezTo>
                  <a:pt x="1231965" y="5761305"/>
                  <a:pt x="1227296" y="5777040"/>
                  <a:pt x="1231373" y="5820165"/>
                </a:cubicBezTo>
                <a:cubicBezTo>
                  <a:pt x="1234952" y="5858016"/>
                  <a:pt x="1230150" y="5880483"/>
                  <a:pt x="1214871" y="5897365"/>
                </a:cubicBezTo>
                <a:cubicBezTo>
                  <a:pt x="1191811" y="5922847"/>
                  <a:pt x="1186296" y="5984107"/>
                  <a:pt x="1204301" y="6014776"/>
                </a:cubicBezTo>
                <a:cubicBezTo>
                  <a:pt x="1210339" y="6025062"/>
                  <a:pt x="1211055" y="6064910"/>
                  <a:pt x="1205892" y="6103327"/>
                </a:cubicBezTo>
                <a:cubicBezTo>
                  <a:pt x="1194643" y="6187027"/>
                  <a:pt x="1210640" y="6222117"/>
                  <a:pt x="1240568" y="6179389"/>
                </a:cubicBezTo>
                <a:cubicBezTo>
                  <a:pt x="1252173" y="6162820"/>
                  <a:pt x="1264355" y="6156580"/>
                  <a:pt x="1271381" y="6163605"/>
                </a:cubicBezTo>
                <a:cubicBezTo>
                  <a:pt x="1282635" y="6174859"/>
                  <a:pt x="1229254" y="6379566"/>
                  <a:pt x="1204306" y="6420827"/>
                </a:cubicBezTo>
                <a:cubicBezTo>
                  <a:pt x="1129298" y="6544882"/>
                  <a:pt x="1115568" y="6632056"/>
                  <a:pt x="1168844" y="6645988"/>
                </a:cubicBezTo>
                <a:cubicBezTo>
                  <a:pt x="1194210" y="6652622"/>
                  <a:pt x="1194616" y="6656153"/>
                  <a:pt x="1180000" y="6743224"/>
                </a:cubicBezTo>
                <a:cubicBezTo>
                  <a:pt x="1171658" y="6792918"/>
                  <a:pt x="1164099" y="6834210"/>
                  <a:pt x="1163203" y="6834985"/>
                </a:cubicBezTo>
                <a:cubicBezTo>
                  <a:pt x="1162306" y="6835759"/>
                  <a:pt x="1140141" y="6842970"/>
                  <a:pt x="1113947" y="6851010"/>
                </a:cubicBezTo>
                <a:cubicBezTo>
                  <a:pt x="1069122" y="6864768"/>
                  <a:pt x="1066322" y="6864018"/>
                  <a:pt x="1066322" y="6838251"/>
                </a:cubicBezTo>
                <a:cubicBezTo>
                  <a:pt x="1066322" y="6816157"/>
                  <a:pt x="1057633" y="6822254"/>
                  <a:pt x="1021290" y="6869851"/>
                </a:cubicBezTo>
                <a:cubicBezTo>
                  <a:pt x="989286" y="6911766"/>
                  <a:pt x="967242" y="6928827"/>
                  <a:pt x="945090" y="6928827"/>
                </a:cubicBezTo>
                <a:cubicBezTo>
                  <a:pt x="920311" y="6928827"/>
                  <a:pt x="913922" y="6935335"/>
                  <a:pt x="913922" y="6960577"/>
                </a:cubicBezTo>
                <a:cubicBezTo>
                  <a:pt x="913922" y="6997968"/>
                  <a:pt x="871682" y="7005367"/>
                  <a:pt x="852625" y="6971315"/>
                </a:cubicBezTo>
                <a:cubicBezTo>
                  <a:pt x="845147" y="6957952"/>
                  <a:pt x="832839" y="6953384"/>
                  <a:pt x="818814" y="6958765"/>
                </a:cubicBezTo>
                <a:cubicBezTo>
                  <a:pt x="801216" y="6965518"/>
                  <a:pt x="799828" y="6970922"/>
                  <a:pt x="811941" y="6985518"/>
                </a:cubicBezTo>
                <a:cubicBezTo>
                  <a:pt x="820455" y="6995777"/>
                  <a:pt x="823334" y="7015739"/>
                  <a:pt x="818497" y="7030979"/>
                </a:cubicBezTo>
                <a:cubicBezTo>
                  <a:pt x="810777" y="7055303"/>
                  <a:pt x="806343" y="7056547"/>
                  <a:pt x="776173" y="7042856"/>
                </a:cubicBezTo>
                <a:cubicBezTo>
                  <a:pt x="717321" y="7016151"/>
                  <a:pt x="617431" y="7008272"/>
                  <a:pt x="601124" y="7029048"/>
                </a:cubicBezTo>
                <a:cubicBezTo>
                  <a:pt x="589153" y="7044301"/>
                  <a:pt x="571434" y="7035409"/>
                  <a:pt x="494175" y="6975378"/>
                </a:cubicBezTo>
                <a:cubicBezTo>
                  <a:pt x="443244" y="6935805"/>
                  <a:pt x="393683" y="6903427"/>
                  <a:pt x="384039" y="6903427"/>
                </a:cubicBezTo>
                <a:cubicBezTo>
                  <a:pt x="374395" y="6903427"/>
                  <a:pt x="339654" y="6888164"/>
                  <a:pt x="306838" y="6869510"/>
                </a:cubicBezTo>
                <a:cubicBezTo>
                  <a:pt x="274022" y="6850856"/>
                  <a:pt x="238600" y="6831755"/>
                  <a:pt x="228122" y="6827063"/>
                </a:cubicBezTo>
                <a:cubicBezTo>
                  <a:pt x="205774" y="6817057"/>
                  <a:pt x="193764" y="6787865"/>
                  <a:pt x="178597" y="6706679"/>
                </a:cubicBezTo>
                <a:cubicBezTo>
                  <a:pt x="170587" y="6663803"/>
                  <a:pt x="157527" y="6640129"/>
                  <a:pt x="131158" y="6620685"/>
                </a:cubicBezTo>
                <a:cubicBezTo>
                  <a:pt x="32067" y="6547619"/>
                  <a:pt x="-386" y="6479311"/>
                  <a:pt x="4" y="6344627"/>
                </a:cubicBezTo>
                <a:cubicBezTo>
                  <a:pt x="174" y="6285733"/>
                  <a:pt x="6133" y="6267805"/>
                  <a:pt x="37993" y="6230327"/>
                </a:cubicBezTo>
                <a:lnTo>
                  <a:pt x="75778" y="6185877"/>
                </a:lnTo>
                <a:lnTo>
                  <a:pt x="119308" y="6232704"/>
                </a:lnTo>
                <a:cubicBezTo>
                  <a:pt x="154350" y="6270400"/>
                  <a:pt x="165590" y="6276213"/>
                  <a:pt x="176956" y="6262518"/>
                </a:cubicBezTo>
                <a:cubicBezTo>
                  <a:pt x="187888" y="6249345"/>
                  <a:pt x="182358" y="6239299"/>
                  <a:pt x="152448" y="6218002"/>
                </a:cubicBezTo>
                <a:cubicBezTo>
                  <a:pt x="131204" y="6202874"/>
                  <a:pt x="113822" y="6182721"/>
                  <a:pt x="113822" y="6173217"/>
                </a:cubicBezTo>
                <a:cubicBezTo>
                  <a:pt x="113822" y="6163712"/>
                  <a:pt x="133824" y="6134727"/>
                  <a:pt x="158272" y="6108805"/>
                </a:cubicBezTo>
                <a:cubicBezTo>
                  <a:pt x="182719" y="6082883"/>
                  <a:pt x="202722" y="6056617"/>
                  <a:pt x="202722" y="6050436"/>
                </a:cubicBezTo>
                <a:cubicBezTo>
                  <a:pt x="202722" y="6037804"/>
                  <a:pt x="226475" y="6016034"/>
                  <a:pt x="291622" y="5968959"/>
                </a:cubicBezTo>
                <a:cubicBezTo>
                  <a:pt x="316069" y="5951294"/>
                  <a:pt x="356075" y="5913843"/>
                  <a:pt x="380522" y="5885736"/>
                </a:cubicBezTo>
                <a:lnTo>
                  <a:pt x="424972" y="5834632"/>
                </a:lnTo>
                <a:lnTo>
                  <a:pt x="466247" y="5854365"/>
                </a:lnTo>
                <a:cubicBezTo>
                  <a:pt x="511938" y="5876209"/>
                  <a:pt x="516892" y="5889240"/>
                  <a:pt x="488472" y="5912827"/>
                </a:cubicBezTo>
                <a:cubicBezTo>
                  <a:pt x="446334" y="5947798"/>
                  <a:pt x="464268" y="6129668"/>
                  <a:pt x="512516" y="6156669"/>
                </a:cubicBezTo>
                <a:cubicBezTo>
                  <a:pt x="523739" y="6162950"/>
                  <a:pt x="532922" y="6176093"/>
                  <a:pt x="532922" y="6185877"/>
                </a:cubicBezTo>
                <a:cubicBezTo>
                  <a:pt x="532922" y="6216131"/>
                  <a:pt x="574073" y="6231009"/>
                  <a:pt x="591570" y="6207081"/>
                </a:cubicBezTo>
                <a:cubicBezTo>
                  <a:pt x="605616" y="6187871"/>
                  <a:pt x="608904" y="6188093"/>
                  <a:pt x="632966" y="6209869"/>
                </a:cubicBezTo>
                <a:cubicBezTo>
                  <a:pt x="652834" y="6227849"/>
                  <a:pt x="656148" y="6239049"/>
                  <a:pt x="646779" y="6256555"/>
                </a:cubicBezTo>
                <a:cubicBezTo>
                  <a:pt x="638557" y="6271917"/>
                  <a:pt x="638943" y="6282360"/>
                  <a:pt x="647938" y="6287919"/>
                </a:cubicBezTo>
                <a:cubicBezTo>
                  <a:pt x="655354" y="6292503"/>
                  <a:pt x="657594" y="6305708"/>
                  <a:pt x="652916" y="6317265"/>
                </a:cubicBezTo>
                <a:cubicBezTo>
                  <a:pt x="648238" y="6328822"/>
                  <a:pt x="647901" y="6346692"/>
                  <a:pt x="652166" y="6356978"/>
                </a:cubicBezTo>
                <a:cubicBezTo>
                  <a:pt x="667605" y="6394205"/>
                  <a:pt x="703955" y="6318153"/>
                  <a:pt x="700482" y="6255892"/>
                </a:cubicBezTo>
                <a:cubicBezTo>
                  <a:pt x="695554" y="6167563"/>
                  <a:pt x="706576" y="6135861"/>
                  <a:pt x="747596" y="6120377"/>
                </a:cubicBezTo>
                <a:cubicBezTo>
                  <a:pt x="777002" y="6109278"/>
                  <a:pt x="782887" y="6100645"/>
                  <a:pt x="778105" y="6075629"/>
                </a:cubicBezTo>
                <a:cubicBezTo>
                  <a:pt x="774555" y="6057060"/>
                  <a:pt x="780004" y="6038139"/>
                  <a:pt x="791694" y="6028436"/>
                </a:cubicBezTo>
                <a:cubicBezTo>
                  <a:pt x="822848" y="6002581"/>
                  <a:pt x="838055" y="6023507"/>
                  <a:pt x="830444" y="6081755"/>
                </a:cubicBezTo>
                <a:cubicBezTo>
                  <a:pt x="826611" y="6111082"/>
                  <a:pt x="824171" y="6146507"/>
                  <a:pt x="825021" y="6160477"/>
                </a:cubicBezTo>
                <a:cubicBezTo>
                  <a:pt x="825871" y="6174447"/>
                  <a:pt x="825475" y="6215881"/>
                  <a:pt x="824142" y="6252552"/>
                </a:cubicBezTo>
                <a:cubicBezTo>
                  <a:pt x="822711" y="6291938"/>
                  <a:pt x="827143" y="6319227"/>
                  <a:pt x="834972" y="6319227"/>
                </a:cubicBezTo>
                <a:cubicBezTo>
                  <a:pt x="861898" y="6319227"/>
                  <a:pt x="926622" y="6213462"/>
                  <a:pt x="926622" y="6169461"/>
                </a:cubicBezTo>
                <a:cubicBezTo>
                  <a:pt x="926622" y="6145721"/>
                  <a:pt x="938234" y="6109991"/>
                  <a:pt x="952426" y="6090059"/>
                </a:cubicBezTo>
                <a:cubicBezTo>
                  <a:pt x="969920" y="6065492"/>
                  <a:pt x="975662" y="6043586"/>
                  <a:pt x="970256" y="6022046"/>
                </a:cubicBezTo>
                <a:cubicBezTo>
                  <a:pt x="963960" y="5996963"/>
                  <a:pt x="974575" y="5974293"/>
                  <a:pt x="1020651" y="5914413"/>
                </a:cubicBezTo>
                <a:cubicBezTo>
                  <a:pt x="1078462" y="5839284"/>
                  <a:pt x="1090880" y="5811227"/>
                  <a:pt x="1066322" y="5811227"/>
                </a:cubicBezTo>
                <a:cubicBezTo>
                  <a:pt x="1045323" y="5811227"/>
                  <a:pt x="1051987" y="5778544"/>
                  <a:pt x="1077737" y="5755239"/>
                </a:cubicBezTo>
                <a:cubicBezTo>
                  <a:pt x="1100641" y="5734513"/>
                  <a:pt x="1102805" y="5734774"/>
                  <a:pt x="1120784" y="5760443"/>
                </a:cubicBezTo>
                <a:cubicBezTo>
                  <a:pt x="1139611" y="5787323"/>
                  <a:pt x="1136909" y="5830748"/>
                  <a:pt x="1115589" y="5843925"/>
                </a:cubicBezTo>
                <a:cubicBezTo>
                  <a:pt x="1109447" y="5847720"/>
                  <a:pt x="1104422" y="5863246"/>
                  <a:pt x="1104422" y="5878424"/>
                </a:cubicBezTo>
                <a:cubicBezTo>
                  <a:pt x="1104422" y="5901168"/>
                  <a:pt x="1110405" y="5897219"/>
                  <a:pt x="1138428" y="5855979"/>
                </a:cubicBezTo>
                <a:cubicBezTo>
                  <a:pt x="1163671" y="5818831"/>
                  <a:pt x="1181194" y="5761517"/>
                  <a:pt x="1206428" y="5633571"/>
                </a:cubicBezTo>
                <a:cubicBezTo>
                  <a:pt x="1239425" y="5466265"/>
                  <a:pt x="1261560" y="5404827"/>
                  <a:pt x="1288843" y="5404827"/>
                </a:cubicBezTo>
                <a:cubicBezTo>
                  <a:pt x="1312152" y="5404827"/>
                  <a:pt x="1333595" y="5329200"/>
                  <a:pt x="1317564" y="5303530"/>
                </a:cubicBezTo>
                <a:cubicBezTo>
                  <a:pt x="1306257" y="5285424"/>
                  <a:pt x="1309132" y="5273564"/>
                  <a:pt x="1331822" y="5244717"/>
                </a:cubicBezTo>
                <a:lnTo>
                  <a:pt x="1360245" y="5208585"/>
                </a:lnTo>
                <a:lnTo>
                  <a:pt x="1327583" y="5197697"/>
                </a:lnTo>
                <a:cubicBezTo>
                  <a:pt x="1309620" y="5191709"/>
                  <a:pt x="1294922" y="5180872"/>
                  <a:pt x="1294922" y="5173614"/>
                </a:cubicBezTo>
                <a:cubicBezTo>
                  <a:pt x="1294922" y="5165505"/>
                  <a:pt x="1287750" y="5166369"/>
                  <a:pt x="1276320" y="5175855"/>
                </a:cubicBezTo>
                <a:cubicBezTo>
                  <a:pt x="1261361" y="5188270"/>
                  <a:pt x="1250051" y="5185835"/>
                  <a:pt x="1218575" y="5163422"/>
                </a:cubicBezTo>
                <a:cubicBezTo>
                  <a:pt x="1197047" y="5148093"/>
                  <a:pt x="1156701" y="5132501"/>
                  <a:pt x="1128918" y="5128775"/>
                </a:cubicBezTo>
                <a:cubicBezTo>
                  <a:pt x="1101135" y="5125048"/>
                  <a:pt x="1075463" y="5117243"/>
                  <a:pt x="1071870" y="5111429"/>
                </a:cubicBezTo>
                <a:cubicBezTo>
                  <a:pt x="1068277" y="5105615"/>
                  <a:pt x="1048481" y="5104230"/>
                  <a:pt x="1027878" y="5108351"/>
                </a:cubicBezTo>
                <a:cubicBezTo>
                  <a:pt x="1001725" y="5113582"/>
                  <a:pt x="979833" y="5108285"/>
                  <a:pt x="955345" y="5090801"/>
                </a:cubicBezTo>
                <a:cubicBezTo>
                  <a:pt x="936055" y="5077028"/>
                  <a:pt x="900270" y="5062023"/>
                  <a:pt x="875822" y="5057456"/>
                </a:cubicBezTo>
                <a:cubicBezTo>
                  <a:pt x="821433" y="5047296"/>
                  <a:pt x="761522" y="5016220"/>
                  <a:pt x="761522" y="4998167"/>
                </a:cubicBezTo>
                <a:cubicBezTo>
                  <a:pt x="761522" y="4988942"/>
                  <a:pt x="769349" y="4989023"/>
                  <a:pt x="786922" y="4998427"/>
                </a:cubicBezTo>
                <a:cubicBezTo>
                  <a:pt x="808471" y="5009960"/>
                  <a:pt x="811299" y="5008583"/>
                  <a:pt x="805573" y="4989349"/>
                </a:cubicBezTo>
                <a:cubicBezTo>
                  <a:pt x="801861" y="4976879"/>
                  <a:pt x="787878" y="4959496"/>
                  <a:pt x="774500" y="4950720"/>
                </a:cubicBezTo>
                <a:cubicBezTo>
                  <a:pt x="754198" y="4937401"/>
                  <a:pt x="748236" y="4938230"/>
                  <a:pt x="738441" y="4955732"/>
                </a:cubicBezTo>
                <a:cubicBezTo>
                  <a:pt x="720870" y="4987130"/>
                  <a:pt x="620911" y="4972334"/>
                  <a:pt x="565600" y="4930146"/>
                </a:cubicBezTo>
                <a:cubicBezTo>
                  <a:pt x="541574" y="4911821"/>
                  <a:pt x="518678" y="4896827"/>
                  <a:pt x="514719" y="4896827"/>
                </a:cubicBezTo>
                <a:cubicBezTo>
                  <a:pt x="510761" y="4896827"/>
                  <a:pt x="507522" y="4916049"/>
                  <a:pt x="507522" y="4939544"/>
                </a:cubicBezTo>
                <a:cubicBezTo>
                  <a:pt x="507522" y="4963038"/>
                  <a:pt x="501992" y="5011420"/>
                  <a:pt x="495233" y="5047061"/>
                </a:cubicBezTo>
                <a:cubicBezTo>
                  <a:pt x="485765" y="5096985"/>
                  <a:pt x="487265" y="5124110"/>
                  <a:pt x="501766" y="5165212"/>
                </a:cubicBezTo>
                <a:cubicBezTo>
                  <a:pt x="521828" y="5222072"/>
                  <a:pt x="517431" y="5258607"/>
                  <a:pt x="489223" y="5269431"/>
                </a:cubicBezTo>
                <a:cubicBezTo>
                  <a:pt x="458365" y="5281273"/>
                  <a:pt x="430140" y="5246935"/>
                  <a:pt x="391330" y="5150337"/>
                </a:cubicBezTo>
                <a:cubicBezTo>
                  <a:pt x="351687" y="5051669"/>
                  <a:pt x="333913" y="4895223"/>
                  <a:pt x="350698" y="4792717"/>
                </a:cubicBezTo>
                <a:cubicBezTo>
                  <a:pt x="357013" y="4754153"/>
                  <a:pt x="350414" y="4731445"/>
                  <a:pt x="313793" y="4665717"/>
                </a:cubicBezTo>
                <a:cubicBezTo>
                  <a:pt x="259051" y="4567464"/>
                  <a:pt x="244320" y="4512385"/>
                  <a:pt x="235628" y="4373446"/>
                </a:cubicBezTo>
                <a:cubicBezTo>
                  <a:pt x="231911" y="4314048"/>
                  <a:pt x="220925" y="4248919"/>
                  <a:pt x="211213" y="4228714"/>
                </a:cubicBezTo>
                <a:cubicBezTo>
                  <a:pt x="187826" y="4180056"/>
                  <a:pt x="185549" y="3960324"/>
                  <a:pt x="208069" y="3925277"/>
                </a:cubicBezTo>
                <a:cubicBezTo>
                  <a:pt x="234226" y="3884570"/>
                  <a:pt x="251448" y="3785064"/>
                  <a:pt x="236851" y="3758981"/>
                </a:cubicBezTo>
                <a:cubicBezTo>
                  <a:pt x="221961" y="3732373"/>
                  <a:pt x="213864" y="3572726"/>
                  <a:pt x="226082" y="3546641"/>
                </a:cubicBezTo>
                <a:cubicBezTo>
                  <a:pt x="230697" y="3536789"/>
                  <a:pt x="253046" y="3527832"/>
                  <a:pt x="275747" y="3526736"/>
                </a:cubicBezTo>
                <a:cubicBezTo>
                  <a:pt x="325077" y="3524358"/>
                  <a:pt x="330533" y="3496800"/>
                  <a:pt x="290178" y="3453844"/>
                </a:cubicBezTo>
                <a:lnTo>
                  <a:pt x="263334" y="3425271"/>
                </a:lnTo>
                <a:lnTo>
                  <a:pt x="341559" y="3324151"/>
                </a:lnTo>
                <a:cubicBezTo>
                  <a:pt x="384583" y="3268536"/>
                  <a:pt x="435239" y="3212623"/>
                  <a:pt x="454128" y="3199903"/>
                </a:cubicBezTo>
                <a:cubicBezTo>
                  <a:pt x="473017" y="3187183"/>
                  <a:pt x="526200" y="3147248"/>
                  <a:pt x="572312" y="3111159"/>
                </a:cubicBezTo>
                <a:cubicBezTo>
                  <a:pt x="618424" y="3075071"/>
                  <a:pt x="668799" y="3038774"/>
                  <a:pt x="684257" y="3030502"/>
                </a:cubicBezTo>
                <a:cubicBezTo>
                  <a:pt x="706988" y="3018336"/>
                  <a:pt x="709442" y="3011941"/>
                  <a:pt x="697089" y="2997057"/>
                </a:cubicBezTo>
                <a:cubicBezTo>
                  <a:pt x="684951" y="2982432"/>
                  <a:pt x="686430" y="2973556"/>
                  <a:pt x="704294" y="2953817"/>
                </a:cubicBezTo>
                <a:cubicBezTo>
                  <a:pt x="716657" y="2940156"/>
                  <a:pt x="737051" y="2925717"/>
                  <a:pt x="749614" y="2921729"/>
                </a:cubicBezTo>
                <a:cubicBezTo>
                  <a:pt x="762178" y="2917742"/>
                  <a:pt x="775906" y="2898777"/>
                  <a:pt x="780121" y="2879585"/>
                </a:cubicBezTo>
                <a:cubicBezTo>
                  <a:pt x="784336" y="2860393"/>
                  <a:pt x="848948" y="2759211"/>
                  <a:pt x="923702" y="2654736"/>
                </a:cubicBezTo>
                <a:cubicBezTo>
                  <a:pt x="1021787" y="2517654"/>
                  <a:pt x="1082334" y="2446452"/>
                  <a:pt x="1141225" y="2398933"/>
                </a:cubicBezTo>
                <a:cubicBezTo>
                  <a:pt x="1208941" y="2344292"/>
                  <a:pt x="1228427" y="2319432"/>
                  <a:pt x="1255702" y="2252883"/>
                </a:cubicBezTo>
                <a:cubicBezTo>
                  <a:pt x="1284666" y="2182212"/>
                  <a:pt x="1296119" y="2168566"/>
                  <a:pt x="1352072" y="2138052"/>
                </a:cubicBezTo>
                <a:cubicBezTo>
                  <a:pt x="1420939" y="2100498"/>
                  <a:pt x="1447322" y="2101295"/>
                  <a:pt x="1447322" y="2140931"/>
                </a:cubicBezTo>
                <a:cubicBezTo>
                  <a:pt x="1447322" y="2172933"/>
                  <a:pt x="1461111" y="2173875"/>
                  <a:pt x="1471322" y="2142572"/>
                </a:cubicBezTo>
                <a:cubicBezTo>
                  <a:pt x="1475584" y="2129505"/>
                  <a:pt x="1517760" y="2075402"/>
                  <a:pt x="1565046" y="2022345"/>
                </a:cubicBezTo>
                <a:cubicBezTo>
                  <a:pt x="1629128" y="1950441"/>
                  <a:pt x="1663175" y="1922603"/>
                  <a:pt x="1698750" y="1913024"/>
                </a:cubicBezTo>
                <a:cubicBezTo>
                  <a:pt x="1739173" y="1902139"/>
                  <a:pt x="1764573" y="1876795"/>
                  <a:pt x="1864642" y="1747501"/>
                </a:cubicBezTo>
                <a:cubicBezTo>
                  <a:pt x="1934719" y="1656957"/>
                  <a:pt x="1991727" y="1594831"/>
                  <a:pt x="2004735" y="1594831"/>
                </a:cubicBezTo>
                <a:cubicBezTo>
                  <a:pt x="2016798" y="1594831"/>
                  <a:pt x="2034903" y="1583105"/>
                  <a:pt x="2044970" y="1568773"/>
                </a:cubicBezTo>
                <a:cubicBezTo>
                  <a:pt x="2061714" y="1544935"/>
                  <a:pt x="2061379" y="1543926"/>
                  <a:pt x="2041047" y="1556929"/>
                </a:cubicBezTo>
                <a:cubicBezTo>
                  <a:pt x="2005153" y="1579885"/>
                  <a:pt x="2015409" y="1552591"/>
                  <a:pt x="2064016" y="1495804"/>
                </a:cubicBezTo>
                <a:cubicBezTo>
                  <a:pt x="2092527" y="1462495"/>
                  <a:pt x="2127689" y="1437469"/>
                  <a:pt x="2159267" y="1428008"/>
                </a:cubicBezTo>
                <a:cubicBezTo>
                  <a:pt x="2186798" y="1419759"/>
                  <a:pt x="2209322" y="1408902"/>
                  <a:pt x="2209322" y="1403881"/>
                </a:cubicBezTo>
                <a:cubicBezTo>
                  <a:pt x="2209322" y="1392802"/>
                  <a:pt x="2346265" y="1268698"/>
                  <a:pt x="2425222" y="1208223"/>
                </a:cubicBezTo>
                <a:cubicBezTo>
                  <a:pt x="2456656" y="1184148"/>
                  <a:pt x="2502374" y="1147792"/>
                  <a:pt x="2526823" y="1127431"/>
                </a:cubicBezTo>
                <a:cubicBezTo>
                  <a:pt x="2568015" y="1093125"/>
                  <a:pt x="2606407" y="1076567"/>
                  <a:pt x="2714906" y="1046314"/>
                </a:cubicBezTo>
                <a:cubicBezTo>
                  <a:pt x="2738024" y="1039868"/>
                  <a:pt x="2779565" y="1014153"/>
                  <a:pt x="2807220" y="989169"/>
                </a:cubicBezTo>
                <a:cubicBezTo>
                  <a:pt x="2853843" y="947048"/>
                  <a:pt x="2861728" y="944324"/>
                  <a:pt x="2915635" y="951712"/>
                </a:cubicBezTo>
                <a:cubicBezTo>
                  <a:pt x="2971720" y="959399"/>
                  <a:pt x="2976258" y="957463"/>
                  <a:pt x="3044274" y="896843"/>
                </a:cubicBezTo>
                <a:cubicBezTo>
                  <a:pt x="3133437" y="817372"/>
                  <a:pt x="3279602" y="738863"/>
                  <a:pt x="3319672" y="748920"/>
                </a:cubicBezTo>
                <a:cubicBezTo>
                  <a:pt x="3339605" y="753923"/>
                  <a:pt x="3356261" y="747928"/>
                  <a:pt x="3372611" y="729862"/>
                </a:cubicBezTo>
                <a:cubicBezTo>
                  <a:pt x="3439377" y="656086"/>
                  <a:pt x="3599223" y="564098"/>
                  <a:pt x="3645686" y="572711"/>
                </a:cubicBezTo>
                <a:cubicBezTo>
                  <a:pt x="3670572" y="577325"/>
                  <a:pt x="3690886" y="567951"/>
                  <a:pt x="3728232" y="534613"/>
                </a:cubicBezTo>
                <a:cubicBezTo>
                  <a:pt x="3766456" y="500491"/>
                  <a:pt x="3785743" y="491791"/>
                  <a:pt x="3812693" y="496513"/>
                </a:cubicBezTo>
                <a:cubicBezTo>
                  <a:pt x="3831902" y="499877"/>
                  <a:pt x="3847619" y="497610"/>
                  <a:pt x="3847619" y="491472"/>
                </a:cubicBezTo>
                <a:cubicBezTo>
                  <a:pt x="3847619" y="479663"/>
                  <a:pt x="3900272" y="443583"/>
                  <a:pt x="3942869" y="426206"/>
                </a:cubicBezTo>
                <a:cubicBezTo>
                  <a:pt x="3956838" y="420507"/>
                  <a:pt x="4013988" y="409100"/>
                  <a:pt x="4069868" y="400858"/>
                </a:cubicBezTo>
                <a:cubicBezTo>
                  <a:pt x="4125749" y="392616"/>
                  <a:pt x="4205553" y="377857"/>
                  <a:pt x="4247210" y="368059"/>
                </a:cubicBezTo>
                <a:cubicBezTo>
                  <a:pt x="4288867" y="358261"/>
                  <a:pt x="4333568" y="353615"/>
                  <a:pt x="4346545" y="357733"/>
                </a:cubicBezTo>
                <a:cubicBezTo>
                  <a:pt x="4362020" y="362645"/>
                  <a:pt x="4375287" y="356654"/>
                  <a:pt x="4385103" y="340321"/>
                </a:cubicBezTo>
                <a:cubicBezTo>
                  <a:pt x="4396895" y="320700"/>
                  <a:pt x="4415459" y="314991"/>
                  <a:pt x="4472657" y="313396"/>
                </a:cubicBezTo>
                <a:cubicBezTo>
                  <a:pt x="4512582" y="312283"/>
                  <a:pt x="4556680" y="318513"/>
                  <a:pt x="4570653" y="327239"/>
                </a:cubicBezTo>
                <a:cubicBezTo>
                  <a:pt x="4592713" y="341016"/>
                  <a:pt x="4601077" y="338301"/>
                  <a:pt x="4634130" y="306633"/>
                </a:cubicBezTo>
                <a:cubicBezTo>
                  <a:pt x="4655068" y="286573"/>
                  <a:pt x="4676693" y="272794"/>
                  <a:pt x="4682184" y="276013"/>
                </a:cubicBezTo>
                <a:cubicBezTo>
                  <a:pt x="4705539" y="289706"/>
                  <a:pt x="4801370" y="273067"/>
                  <a:pt x="4904263" y="237455"/>
                </a:cubicBezTo>
                <a:cubicBezTo>
                  <a:pt x="4965036" y="216420"/>
                  <a:pt x="5039331" y="190874"/>
                  <a:pt x="5069364" y="180684"/>
                </a:cubicBezTo>
                <a:cubicBezTo>
                  <a:pt x="5099396" y="170493"/>
                  <a:pt x="5181119" y="141422"/>
                  <a:pt x="5250968" y="116079"/>
                </a:cubicBezTo>
                <a:cubicBezTo>
                  <a:pt x="5332358" y="86550"/>
                  <a:pt x="5418800" y="65533"/>
                  <a:pt x="5491665" y="57558"/>
                </a:cubicBezTo>
                <a:cubicBezTo>
                  <a:pt x="5578935" y="48007"/>
                  <a:pt x="5609929" y="39403"/>
                  <a:pt x="5625015" y="20539"/>
                </a:cubicBezTo>
                <a:cubicBezTo>
                  <a:pt x="5636586" y="6069"/>
                  <a:pt x="5648256" y="168"/>
                  <a:pt x="5670900" y="4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66625096-010B-4D66-AA32-C50468AAA387}"/>
              </a:ext>
            </a:extLst>
          </p:cNvPr>
          <p:cNvGrpSpPr/>
          <p:nvPr/>
        </p:nvGrpSpPr>
        <p:grpSpPr>
          <a:xfrm>
            <a:off x="5951163" y="3429000"/>
            <a:ext cx="5715762" cy="3090595"/>
            <a:chOff x="1438155" y="1507746"/>
            <a:chExt cx="5715762" cy="309059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A726DFD9-92C2-4CDF-A4A3-5A87E0604B08}"/>
                </a:ext>
              </a:extLst>
            </p:cNvPr>
            <p:cNvSpPr txBox="1"/>
            <p:nvPr/>
          </p:nvSpPr>
          <p:spPr>
            <a:xfrm>
              <a:off x="1438155" y="1507746"/>
              <a:ext cx="4383911" cy="5130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Lorem ipsum </a:t>
              </a:r>
              <a:r>
                <a:rPr lang="en-US" altLang="zh-CN" sz="2000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consectetuer</a:t>
              </a:r>
              <a:r>
                <a:rPr lang="en-US" altLang="zh-CN" sz="2000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.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9F77B459-AFA3-4CDC-8C22-32D3E6D2B18B}"/>
                </a:ext>
              </a:extLst>
            </p:cNvPr>
            <p:cNvSpPr/>
            <p:nvPr/>
          </p:nvSpPr>
          <p:spPr>
            <a:xfrm>
              <a:off x="1530752" y="2377585"/>
              <a:ext cx="648183" cy="79865"/>
            </a:xfrm>
            <a:prstGeom prst="rect">
              <a:avLst/>
            </a:prstGeom>
            <a:solidFill>
              <a:srgbClr val="057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F62C67DA-6968-4DB3-89FB-54DD4607FCF9}"/>
                </a:ext>
              </a:extLst>
            </p:cNvPr>
            <p:cNvSpPr txBox="1"/>
            <p:nvPr/>
          </p:nvSpPr>
          <p:spPr>
            <a:xfrm>
              <a:off x="1438155" y="2814263"/>
              <a:ext cx="5715762" cy="1784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Lorem ipsum dolor sit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amet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consectetuer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adipiscing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elit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Maecenas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porttitor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congue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massa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Fusce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posuere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magna sed pulvinar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ultricies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purus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lectus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malesuada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libero, sit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amet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commodo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magna eros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quis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urna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Pellentesque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habitant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morbi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tristique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senectus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et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netus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et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malesuada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fames ac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turpis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egestas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Proin pharetra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nonummy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pede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Mauris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et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orci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6679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任意多边形: 形状 1104">
            <a:extLst>
              <a:ext uri="{FF2B5EF4-FFF2-40B4-BE49-F238E27FC236}">
                <a16:creationId xmlns:a16="http://schemas.microsoft.com/office/drawing/2014/main" xmlns="" id="{785B7A6B-CC82-436A-A550-4C23C7421614}"/>
              </a:ext>
            </a:extLst>
          </p:cNvPr>
          <p:cNvSpPr>
            <a:spLocks noChangeAspect="1"/>
          </p:cNvSpPr>
          <p:nvPr/>
        </p:nvSpPr>
        <p:spPr>
          <a:xfrm>
            <a:off x="-1052335" y="362785"/>
            <a:ext cx="14662430" cy="3977640"/>
          </a:xfrm>
          <a:custGeom>
            <a:avLst/>
            <a:gdLst>
              <a:gd name="connsiteX0" fmla="*/ 10057701 w 12061041"/>
              <a:gd name="connsiteY0" fmla="*/ 3454843 h 3530594"/>
              <a:gd name="connsiteX1" fmla="*/ 10119587 w 12061041"/>
              <a:gd name="connsiteY1" fmla="*/ 3511328 h 3530594"/>
              <a:gd name="connsiteX2" fmla="*/ 10037073 w 12061041"/>
              <a:gd name="connsiteY2" fmla="*/ 3504185 h 3530594"/>
              <a:gd name="connsiteX3" fmla="*/ 10036966 w 12061041"/>
              <a:gd name="connsiteY3" fmla="*/ 3466085 h 3530594"/>
              <a:gd name="connsiteX4" fmla="*/ 10057701 w 12061041"/>
              <a:gd name="connsiteY4" fmla="*/ 3454843 h 3530594"/>
              <a:gd name="connsiteX5" fmla="*/ 10346124 w 12061041"/>
              <a:gd name="connsiteY5" fmla="*/ 3415462 h 3530594"/>
              <a:gd name="connsiteX6" fmla="*/ 10386816 w 12061041"/>
              <a:gd name="connsiteY6" fmla="*/ 3434859 h 3530594"/>
              <a:gd name="connsiteX7" fmla="*/ 10382659 w 12061041"/>
              <a:gd name="connsiteY7" fmla="*/ 3475043 h 3530594"/>
              <a:gd name="connsiteX8" fmla="*/ 10342474 w 12061041"/>
              <a:gd name="connsiteY8" fmla="*/ 3479200 h 3530594"/>
              <a:gd name="connsiteX9" fmla="*/ 10322787 w 12061041"/>
              <a:gd name="connsiteY9" fmla="*/ 3439016 h 3530594"/>
              <a:gd name="connsiteX10" fmla="*/ 10346124 w 12061041"/>
              <a:gd name="connsiteY10" fmla="*/ 3415462 h 3530594"/>
              <a:gd name="connsiteX11" fmla="*/ 10092724 w 12061041"/>
              <a:gd name="connsiteY11" fmla="*/ 3250940 h 3530594"/>
              <a:gd name="connsiteX12" fmla="*/ 10115373 w 12061041"/>
              <a:gd name="connsiteY12" fmla="*/ 3270106 h 3530594"/>
              <a:gd name="connsiteX13" fmla="*/ 10070006 w 12061041"/>
              <a:gd name="connsiteY13" fmla="*/ 3320674 h 3530594"/>
              <a:gd name="connsiteX14" fmla="*/ 10064554 w 12061041"/>
              <a:gd name="connsiteY14" fmla="*/ 3258538 h 3530594"/>
              <a:gd name="connsiteX15" fmla="*/ 10092724 w 12061041"/>
              <a:gd name="connsiteY15" fmla="*/ 3250940 h 3530594"/>
              <a:gd name="connsiteX16" fmla="*/ 1934438 w 12061041"/>
              <a:gd name="connsiteY16" fmla="*/ 3161171 h 3530594"/>
              <a:gd name="connsiteX17" fmla="*/ 1953488 w 12061041"/>
              <a:gd name="connsiteY17" fmla="*/ 3180221 h 3530594"/>
              <a:gd name="connsiteX18" fmla="*/ 1934438 w 12061041"/>
              <a:gd name="connsiteY18" fmla="*/ 3199271 h 3530594"/>
              <a:gd name="connsiteX19" fmla="*/ 1915388 w 12061041"/>
              <a:gd name="connsiteY19" fmla="*/ 3180221 h 3530594"/>
              <a:gd name="connsiteX20" fmla="*/ 1934438 w 12061041"/>
              <a:gd name="connsiteY20" fmla="*/ 3161171 h 3530594"/>
              <a:gd name="connsiteX21" fmla="*/ 8084556 w 12061041"/>
              <a:gd name="connsiteY21" fmla="*/ 3142264 h 3530594"/>
              <a:gd name="connsiteX22" fmla="*/ 8112987 w 12061041"/>
              <a:gd name="connsiteY22" fmla="*/ 3179365 h 3530594"/>
              <a:gd name="connsiteX23" fmla="*/ 8029521 w 12061041"/>
              <a:gd name="connsiteY23" fmla="*/ 3219226 h 3530594"/>
              <a:gd name="connsiteX24" fmla="*/ 8027262 w 12061041"/>
              <a:gd name="connsiteY24" fmla="*/ 3162085 h 3530594"/>
              <a:gd name="connsiteX25" fmla="*/ 8084556 w 12061041"/>
              <a:gd name="connsiteY25" fmla="*/ 3142264 h 3530594"/>
              <a:gd name="connsiteX26" fmla="*/ 1064488 w 12061041"/>
              <a:gd name="connsiteY26" fmla="*/ 3135771 h 3530594"/>
              <a:gd name="connsiteX27" fmla="*/ 1077188 w 12061041"/>
              <a:gd name="connsiteY27" fmla="*/ 3148471 h 3530594"/>
              <a:gd name="connsiteX28" fmla="*/ 1064488 w 12061041"/>
              <a:gd name="connsiteY28" fmla="*/ 3161171 h 3530594"/>
              <a:gd name="connsiteX29" fmla="*/ 1051788 w 12061041"/>
              <a:gd name="connsiteY29" fmla="*/ 3148471 h 3530594"/>
              <a:gd name="connsiteX30" fmla="*/ 1064488 w 12061041"/>
              <a:gd name="connsiteY30" fmla="*/ 3135771 h 3530594"/>
              <a:gd name="connsiteX31" fmla="*/ 1000988 w 12061041"/>
              <a:gd name="connsiteY31" fmla="*/ 3135771 h 3530594"/>
              <a:gd name="connsiteX32" fmla="*/ 1013688 w 12061041"/>
              <a:gd name="connsiteY32" fmla="*/ 3148471 h 3530594"/>
              <a:gd name="connsiteX33" fmla="*/ 1000988 w 12061041"/>
              <a:gd name="connsiteY33" fmla="*/ 3161171 h 3530594"/>
              <a:gd name="connsiteX34" fmla="*/ 988288 w 12061041"/>
              <a:gd name="connsiteY34" fmla="*/ 3148471 h 3530594"/>
              <a:gd name="connsiteX35" fmla="*/ 1000988 w 12061041"/>
              <a:gd name="connsiteY35" fmla="*/ 3135771 h 3530594"/>
              <a:gd name="connsiteX36" fmla="*/ 12006112 w 12061041"/>
              <a:gd name="connsiteY36" fmla="*/ 3075470 h 3530594"/>
              <a:gd name="connsiteX37" fmla="*/ 12039824 w 12061041"/>
              <a:gd name="connsiteY37" fmla="*/ 3077223 h 3530594"/>
              <a:gd name="connsiteX38" fmla="*/ 12061041 w 12061041"/>
              <a:gd name="connsiteY38" fmla="*/ 3086215 h 3530594"/>
              <a:gd name="connsiteX39" fmla="*/ 12061041 w 12061041"/>
              <a:gd name="connsiteY39" fmla="*/ 3200312 h 3530594"/>
              <a:gd name="connsiteX40" fmla="*/ 12043475 w 12061041"/>
              <a:gd name="connsiteY40" fmla="*/ 3194657 h 3530594"/>
              <a:gd name="connsiteX41" fmla="*/ 12009038 w 12061041"/>
              <a:gd name="connsiteY41" fmla="*/ 3150837 h 3530594"/>
              <a:gd name="connsiteX42" fmla="*/ 11995063 w 12061041"/>
              <a:gd name="connsiteY42" fmla="*/ 3121733 h 3530594"/>
              <a:gd name="connsiteX43" fmla="*/ 11990969 w 12061041"/>
              <a:gd name="connsiteY43" fmla="*/ 3091609 h 3530594"/>
              <a:gd name="connsiteX44" fmla="*/ 12006112 w 12061041"/>
              <a:gd name="connsiteY44" fmla="*/ 3075470 h 3530594"/>
              <a:gd name="connsiteX45" fmla="*/ 1984523 w 12061041"/>
              <a:gd name="connsiteY45" fmla="*/ 3047154 h 3530594"/>
              <a:gd name="connsiteX46" fmla="*/ 2009544 w 12061041"/>
              <a:gd name="connsiteY46" fmla="*/ 3057800 h 3530594"/>
              <a:gd name="connsiteX47" fmla="*/ 2009052 w 12061041"/>
              <a:gd name="connsiteY47" fmla="*/ 3075975 h 3530594"/>
              <a:gd name="connsiteX48" fmla="*/ 1966189 w 12061041"/>
              <a:gd name="connsiteY48" fmla="*/ 3058212 h 3530594"/>
              <a:gd name="connsiteX49" fmla="*/ 1984523 w 12061041"/>
              <a:gd name="connsiteY49" fmla="*/ 3047154 h 3530594"/>
              <a:gd name="connsiteX50" fmla="*/ 1127032 w 12061041"/>
              <a:gd name="connsiteY50" fmla="*/ 3028778 h 3530594"/>
              <a:gd name="connsiteX51" fmla="*/ 1143221 w 12061041"/>
              <a:gd name="connsiteY51" fmla="*/ 3031623 h 3530594"/>
              <a:gd name="connsiteX52" fmla="*/ 1088743 w 12061041"/>
              <a:gd name="connsiteY52" fmla="*/ 3103313 h 3530594"/>
              <a:gd name="connsiteX53" fmla="*/ 1103859 w 12061041"/>
              <a:gd name="connsiteY53" fmla="*/ 3045601 h 3530594"/>
              <a:gd name="connsiteX54" fmla="*/ 1127032 w 12061041"/>
              <a:gd name="connsiteY54" fmla="*/ 3028778 h 3530594"/>
              <a:gd name="connsiteX55" fmla="*/ 9013866 w 12061041"/>
              <a:gd name="connsiteY55" fmla="*/ 3010249 h 3530594"/>
              <a:gd name="connsiteX56" fmla="*/ 9041295 w 12061041"/>
              <a:gd name="connsiteY56" fmla="*/ 3029277 h 3530594"/>
              <a:gd name="connsiteX57" fmla="*/ 9028744 w 12061041"/>
              <a:gd name="connsiteY57" fmla="*/ 3073727 h 3530594"/>
              <a:gd name="connsiteX58" fmla="*/ 8983011 w 12061041"/>
              <a:gd name="connsiteY58" fmla="*/ 3097671 h 3530594"/>
              <a:gd name="connsiteX59" fmla="*/ 8959962 w 12061041"/>
              <a:gd name="connsiteY59" fmla="*/ 3124006 h 3530594"/>
              <a:gd name="connsiteX60" fmla="*/ 8910965 w 12061041"/>
              <a:gd name="connsiteY60" fmla="*/ 3139881 h 3530594"/>
              <a:gd name="connsiteX61" fmla="*/ 8968794 w 12061041"/>
              <a:gd name="connsiteY61" fmla="*/ 3031455 h 3530594"/>
              <a:gd name="connsiteX62" fmla="*/ 9013866 w 12061041"/>
              <a:gd name="connsiteY62" fmla="*/ 3010249 h 3530594"/>
              <a:gd name="connsiteX63" fmla="*/ 2045493 w 12061041"/>
              <a:gd name="connsiteY63" fmla="*/ 2988674 h 3530594"/>
              <a:gd name="connsiteX64" fmla="*/ 2056174 w 12061041"/>
              <a:gd name="connsiteY64" fmla="*/ 2990391 h 3530594"/>
              <a:gd name="connsiteX65" fmla="*/ 2060769 w 12061041"/>
              <a:gd name="connsiteY65" fmla="*/ 3009856 h 3530594"/>
              <a:gd name="connsiteX66" fmla="*/ 2041304 w 12061041"/>
              <a:gd name="connsiteY66" fmla="*/ 3014451 h 3530594"/>
              <a:gd name="connsiteX67" fmla="*/ 2036709 w 12061041"/>
              <a:gd name="connsiteY67" fmla="*/ 2994986 h 3530594"/>
              <a:gd name="connsiteX68" fmla="*/ 2045493 w 12061041"/>
              <a:gd name="connsiteY68" fmla="*/ 2988674 h 3530594"/>
              <a:gd name="connsiteX69" fmla="*/ 51692 w 12061041"/>
              <a:gd name="connsiteY69" fmla="*/ 2975686 h 3530594"/>
              <a:gd name="connsiteX70" fmla="*/ 56953 w 12061041"/>
              <a:gd name="connsiteY70" fmla="*/ 2980005 h 3530594"/>
              <a:gd name="connsiteX71" fmla="*/ 67346 w 12061041"/>
              <a:gd name="connsiteY71" fmla="*/ 3005596 h 3530594"/>
              <a:gd name="connsiteX72" fmla="*/ 54840 w 12061041"/>
              <a:gd name="connsiteY72" fmla="*/ 3021471 h 3530594"/>
              <a:gd name="connsiteX73" fmla="*/ 44448 w 12061041"/>
              <a:gd name="connsiteY73" fmla="*/ 2978947 h 3530594"/>
              <a:gd name="connsiteX74" fmla="*/ 51692 w 12061041"/>
              <a:gd name="connsiteY74" fmla="*/ 2975686 h 3530594"/>
              <a:gd name="connsiteX75" fmla="*/ 10118038 w 12061041"/>
              <a:gd name="connsiteY75" fmla="*/ 2971760 h 3530594"/>
              <a:gd name="connsiteX76" fmla="*/ 10150518 w 12061041"/>
              <a:gd name="connsiteY76" fmla="*/ 2987551 h 3530594"/>
              <a:gd name="connsiteX77" fmla="*/ 10159321 w 12061041"/>
              <a:gd name="connsiteY77" fmla="*/ 3031118 h 3530594"/>
              <a:gd name="connsiteX78" fmla="*/ 10053275 w 12061041"/>
              <a:gd name="connsiteY78" fmla="*/ 3099939 h 3530594"/>
              <a:gd name="connsiteX79" fmla="*/ 10090733 w 12061041"/>
              <a:gd name="connsiteY79" fmla="*/ 2988639 h 3530594"/>
              <a:gd name="connsiteX80" fmla="*/ 10118038 w 12061041"/>
              <a:gd name="connsiteY80" fmla="*/ 2971760 h 3530594"/>
              <a:gd name="connsiteX81" fmla="*/ 8717440 w 12061041"/>
              <a:gd name="connsiteY81" fmla="*/ 2945847 h 3530594"/>
              <a:gd name="connsiteX82" fmla="*/ 8741981 w 12061041"/>
              <a:gd name="connsiteY82" fmla="*/ 2958527 h 3530594"/>
              <a:gd name="connsiteX83" fmla="*/ 8695632 w 12061041"/>
              <a:gd name="connsiteY83" fmla="*/ 3008771 h 3530594"/>
              <a:gd name="connsiteX84" fmla="*/ 8687027 w 12061041"/>
              <a:gd name="connsiteY84" fmla="*/ 2960511 h 3530594"/>
              <a:gd name="connsiteX85" fmla="*/ 8717440 w 12061041"/>
              <a:gd name="connsiteY85" fmla="*/ 2945847 h 3530594"/>
              <a:gd name="connsiteX86" fmla="*/ 10539756 w 12061041"/>
              <a:gd name="connsiteY86" fmla="*/ 2944716 h 3530594"/>
              <a:gd name="connsiteX87" fmla="*/ 10555446 w 12061041"/>
              <a:gd name="connsiteY87" fmla="*/ 2967240 h 3530594"/>
              <a:gd name="connsiteX88" fmla="*/ 10480064 w 12061041"/>
              <a:gd name="connsiteY88" fmla="*/ 3017882 h 3530594"/>
              <a:gd name="connsiteX89" fmla="*/ 10492809 w 12061041"/>
              <a:gd name="connsiteY89" fmla="*/ 2977417 h 3530594"/>
              <a:gd name="connsiteX90" fmla="*/ 10539756 w 12061041"/>
              <a:gd name="connsiteY90" fmla="*/ 2944716 h 3530594"/>
              <a:gd name="connsiteX91" fmla="*/ 2042390 w 12061041"/>
              <a:gd name="connsiteY91" fmla="*/ 2932571 h 3530594"/>
              <a:gd name="connsiteX92" fmla="*/ 2055090 w 12061041"/>
              <a:gd name="connsiteY92" fmla="*/ 2945271 h 3530594"/>
              <a:gd name="connsiteX93" fmla="*/ 2042390 w 12061041"/>
              <a:gd name="connsiteY93" fmla="*/ 2957971 h 3530594"/>
              <a:gd name="connsiteX94" fmla="*/ 2029690 w 12061041"/>
              <a:gd name="connsiteY94" fmla="*/ 2945271 h 3530594"/>
              <a:gd name="connsiteX95" fmla="*/ 2042390 w 12061041"/>
              <a:gd name="connsiteY95" fmla="*/ 2932571 h 3530594"/>
              <a:gd name="connsiteX96" fmla="*/ 8990132 w 12061041"/>
              <a:gd name="connsiteY96" fmla="*/ 2902246 h 3530594"/>
              <a:gd name="connsiteX97" fmla="*/ 9014687 w 12061041"/>
              <a:gd name="connsiteY97" fmla="*/ 2925231 h 3530594"/>
              <a:gd name="connsiteX98" fmla="*/ 8899444 w 12061041"/>
              <a:gd name="connsiteY98" fmla="*/ 3034171 h 3530594"/>
              <a:gd name="connsiteX99" fmla="*/ 8846570 w 12061041"/>
              <a:gd name="connsiteY99" fmla="*/ 3062746 h 3530594"/>
              <a:gd name="connsiteX100" fmla="*/ 8705736 w 12061041"/>
              <a:gd name="connsiteY100" fmla="*/ 3124000 h 3530594"/>
              <a:gd name="connsiteX101" fmla="*/ 8782130 w 12061041"/>
              <a:gd name="connsiteY101" fmla="*/ 3025525 h 3530594"/>
              <a:gd name="connsiteX102" fmla="*/ 8883120 w 12061041"/>
              <a:gd name="connsiteY102" fmla="*/ 2967243 h 3530594"/>
              <a:gd name="connsiteX103" fmla="*/ 8938708 w 12061041"/>
              <a:gd name="connsiteY103" fmla="*/ 2916567 h 3530594"/>
              <a:gd name="connsiteX104" fmla="*/ 8990132 w 12061041"/>
              <a:gd name="connsiteY104" fmla="*/ 2902246 h 3530594"/>
              <a:gd name="connsiteX105" fmla="*/ 9481088 w 12061041"/>
              <a:gd name="connsiteY105" fmla="*/ 2894729 h 3530594"/>
              <a:gd name="connsiteX106" fmla="*/ 9527389 w 12061041"/>
              <a:gd name="connsiteY106" fmla="*/ 2918050 h 3530594"/>
              <a:gd name="connsiteX107" fmla="*/ 9529967 w 12061041"/>
              <a:gd name="connsiteY107" fmla="*/ 2957199 h 3530594"/>
              <a:gd name="connsiteX108" fmla="*/ 9455169 w 12061041"/>
              <a:gd name="connsiteY108" fmla="*/ 2922937 h 3530594"/>
              <a:gd name="connsiteX109" fmla="*/ 9481088 w 12061041"/>
              <a:gd name="connsiteY109" fmla="*/ 2894729 h 3530594"/>
              <a:gd name="connsiteX110" fmla="*/ 1559790 w 12061041"/>
              <a:gd name="connsiteY110" fmla="*/ 2894471 h 3530594"/>
              <a:gd name="connsiteX111" fmla="*/ 1572490 w 12061041"/>
              <a:gd name="connsiteY111" fmla="*/ 2907171 h 3530594"/>
              <a:gd name="connsiteX112" fmla="*/ 1559790 w 12061041"/>
              <a:gd name="connsiteY112" fmla="*/ 2919871 h 3530594"/>
              <a:gd name="connsiteX113" fmla="*/ 1547090 w 12061041"/>
              <a:gd name="connsiteY113" fmla="*/ 2907171 h 3530594"/>
              <a:gd name="connsiteX114" fmla="*/ 1559790 w 12061041"/>
              <a:gd name="connsiteY114" fmla="*/ 2894471 h 3530594"/>
              <a:gd name="connsiteX115" fmla="*/ 1472206 w 12061041"/>
              <a:gd name="connsiteY115" fmla="*/ 2882466 h 3530594"/>
              <a:gd name="connsiteX116" fmla="*/ 1483591 w 12061041"/>
              <a:gd name="connsiteY116" fmla="*/ 2900071 h 3530594"/>
              <a:gd name="connsiteX117" fmla="*/ 1444874 w 12061041"/>
              <a:gd name="connsiteY117" fmla="*/ 2925840 h 3530594"/>
              <a:gd name="connsiteX118" fmla="*/ 1446429 w 12061041"/>
              <a:gd name="connsiteY118" fmla="*/ 2899690 h 3530594"/>
              <a:gd name="connsiteX119" fmla="*/ 1472206 w 12061041"/>
              <a:gd name="connsiteY119" fmla="*/ 2882466 h 3530594"/>
              <a:gd name="connsiteX120" fmla="*/ 11400432 w 12061041"/>
              <a:gd name="connsiteY120" fmla="*/ 2881771 h 3530594"/>
              <a:gd name="connsiteX121" fmla="*/ 11516587 w 12061041"/>
              <a:gd name="connsiteY121" fmla="*/ 2982147 h 3530594"/>
              <a:gd name="connsiteX122" fmla="*/ 11450233 w 12061041"/>
              <a:gd name="connsiteY122" fmla="*/ 3034171 h 3530594"/>
              <a:gd name="connsiteX123" fmla="*/ 11382653 w 12061041"/>
              <a:gd name="connsiteY123" fmla="*/ 2927577 h 3530594"/>
              <a:gd name="connsiteX124" fmla="*/ 11400432 w 12061041"/>
              <a:gd name="connsiteY124" fmla="*/ 2881771 h 3530594"/>
              <a:gd name="connsiteX125" fmla="*/ 10711292 w 12061041"/>
              <a:gd name="connsiteY125" fmla="*/ 2869386 h 3530594"/>
              <a:gd name="connsiteX126" fmla="*/ 10731778 w 12061041"/>
              <a:gd name="connsiteY126" fmla="*/ 2869397 h 3530594"/>
              <a:gd name="connsiteX127" fmla="*/ 10772598 w 12061041"/>
              <a:gd name="connsiteY127" fmla="*/ 2876780 h 3530594"/>
              <a:gd name="connsiteX128" fmla="*/ 10770462 w 12061041"/>
              <a:gd name="connsiteY128" fmla="*/ 2915026 h 3530594"/>
              <a:gd name="connsiteX129" fmla="*/ 10729187 w 12061041"/>
              <a:gd name="connsiteY129" fmla="*/ 2907406 h 3530594"/>
              <a:gd name="connsiteX130" fmla="*/ 10697632 w 12061041"/>
              <a:gd name="connsiteY130" fmla="*/ 2872246 h 3530594"/>
              <a:gd name="connsiteX131" fmla="*/ 10711292 w 12061041"/>
              <a:gd name="connsiteY131" fmla="*/ 2869386 h 3530594"/>
              <a:gd name="connsiteX132" fmla="*/ 1515341 w 12061041"/>
              <a:gd name="connsiteY132" fmla="*/ 2856371 h 3530594"/>
              <a:gd name="connsiteX133" fmla="*/ 1534392 w 12061041"/>
              <a:gd name="connsiteY133" fmla="*/ 2869071 h 3530594"/>
              <a:gd name="connsiteX134" fmla="*/ 1515341 w 12061041"/>
              <a:gd name="connsiteY134" fmla="*/ 2881771 h 3530594"/>
              <a:gd name="connsiteX135" fmla="*/ 1496291 w 12061041"/>
              <a:gd name="connsiteY135" fmla="*/ 2869071 h 3530594"/>
              <a:gd name="connsiteX136" fmla="*/ 1515341 w 12061041"/>
              <a:gd name="connsiteY136" fmla="*/ 2856371 h 3530594"/>
              <a:gd name="connsiteX137" fmla="*/ 7770365 w 12061041"/>
              <a:gd name="connsiteY137" fmla="*/ 2853286 h 3530594"/>
              <a:gd name="connsiteX138" fmla="*/ 7799155 w 12061041"/>
              <a:gd name="connsiteY138" fmla="*/ 2876998 h 3530594"/>
              <a:gd name="connsiteX139" fmla="*/ 7787504 w 12061041"/>
              <a:gd name="connsiteY139" fmla="*/ 2912390 h 3530594"/>
              <a:gd name="connsiteX140" fmla="*/ 7738031 w 12061041"/>
              <a:gd name="connsiteY140" fmla="*/ 2869563 h 3530594"/>
              <a:gd name="connsiteX141" fmla="*/ 7770365 w 12061041"/>
              <a:gd name="connsiteY141" fmla="*/ 2853286 h 3530594"/>
              <a:gd name="connsiteX142" fmla="*/ 2068743 w 12061041"/>
              <a:gd name="connsiteY142" fmla="*/ 2833405 h 3530594"/>
              <a:gd name="connsiteX143" fmla="*/ 2082396 w 12061041"/>
              <a:gd name="connsiteY143" fmla="*/ 2850021 h 3530594"/>
              <a:gd name="connsiteX144" fmla="*/ 2068743 w 12061041"/>
              <a:gd name="connsiteY144" fmla="*/ 2866637 h 3530594"/>
              <a:gd name="connsiteX145" fmla="*/ 2055091 w 12061041"/>
              <a:gd name="connsiteY145" fmla="*/ 2850021 h 3530594"/>
              <a:gd name="connsiteX146" fmla="*/ 2068743 w 12061041"/>
              <a:gd name="connsiteY146" fmla="*/ 2833405 h 3530594"/>
              <a:gd name="connsiteX147" fmla="*/ 825801 w 12061041"/>
              <a:gd name="connsiteY147" fmla="*/ 2822339 h 3530594"/>
              <a:gd name="connsiteX148" fmla="*/ 845679 w 12061041"/>
              <a:gd name="connsiteY148" fmla="*/ 2841283 h 3530594"/>
              <a:gd name="connsiteX149" fmla="*/ 781917 w 12061041"/>
              <a:gd name="connsiteY149" fmla="*/ 2856823 h 3530594"/>
              <a:gd name="connsiteX150" fmla="*/ 753342 w 12061041"/>
              <a:gd name="connsiteY150" fmla="*/ 2841857 h 3530594"/>
              <a:gd name="connsiteX151" fmla="*/ 784578 w 12061041"/>
              <a:gd name="connsiteY151" fmla="*/ 2829893 h 3530594"/>
              <a:gd name="connsiteX152" fmla="*/ 825801 w 12061041"/>
              <a:gd name="connsiteY152" fmla="*/ 2822339 h 3530594"/>
              <a:gd name="connsiteX153" fmla="*/ 1237226 w 12061041"/>
              <a:gd name="connsiteY153" fmla="*/ 2806144 h 3530594"/>
              <a:gd name="connsiteX154" fmla="*/ 1254992 w 12061041"/>
              <a:gd name="connsiteY154" fmla="*/ 2823262 h 3530594"/>
              <a:gd name="connsiteX155" fmla="*/ 1202429 w 12061041"/>
              <a:gd name="connsiteY155" fmla="*/ 2848932 h 3530594"/>
              <a:gd name="connsiteX156" fmla="*/ 1205130 w 12061041"/>
              <a:gd name="connsiteY156" fmla="*/ 2823490 h 3530594"/>
              <a:gd name="connsiteX157" fmla="*/ 1237226 w 12061041"/>
              <a:gd name="connsiteY157" fmla="*/ 2806144 h 3530594"/>
              <a:gd name="connsiteX158" fmla="*/ 1159898 w 12061041"/>
              <a:gd name="connsiteY158" fmla="*/ 2800945 h 3530594"/>
              <a:gd name="connsiteX159" fmla="*/ 1170150 w 12061041"/>
              <a:gd name="connsiteY159" fmla="*/ 2823825 h 3530594"/>
              <a:gd name="connsiteX160" fmla="*/ 1160625 w 12061041"/>
              <a:gd name="connsiteY160" fmla="*/ 2856371 h 3530594"/>
              <a:gd name="connsiteX161" fmla="*/ 1150217 w 12061041"/>
              <a:gd name="connsiteY161" fmla="*/ 2813665 h 3530594"/>
              <a:gd name="connsiteX162" fmla="*/ 1159898 w 12061041"/>
              <a:gd name="connsiteY162" fmla="*/ 2800945 h 3530594"/>
              <a:gd name="connsiteX163" fmla="*/ 1524494 w 12061041"/>
              <a:gd name="connsiteY163" fmla="*/ 2769139 h 3530594"/>
              <a:gd name="connsiteX164" fmla="*/ 1578779 w 12061041"/>
              <a:gd name="connsiteY164" fmla="*/ 2780147 h 3530594"/>
              <a:gd name="connsiteX165" fmla="*/ 1571570 w 12061041"/>
              <a:gd name="connsiteY165" fmla="*/ 2818271 h 3530594"/>
              <a:gd name="connsiteX166" fmla="*/ 1521837 w 12061041"/>
              <a:gd name="connsiteY166" fmla="*/ 2833828 h 3530594"/>
              <a:gd name="connsiteX167" fmla="*/ 1490780 w 12061041"/>
              <a:gd name="connsiteY167" fmla="*/ 2795529 h 3530594"/>
              <a:gd name="connsiteX168" fmla="*/ 1524494 w 12061041"/>
              <a:gd name="connsiteY168" fmla="*/ 2769139 h 3530594"/>
              <a:gd name="connsiteX169" fmla="*/ 969243 w 12061041"/>
              <a:gd name="connsiteY169" fmla="*/ 2767471 h 3530594"/>
              <a:gd name="connsiteX170" fmla="*/ 994643 w 12061041"/>
              <a:gd name="connsiteY170" fmla="*/ 2780171 h 3530594"/>
              <a:gd name="connsiteX171" fmla="*/ 969243 w 12061041"/>
              <a:gd name="connsiteY171" fmla="*/ 2792871 h 3530594"/>
              <a:gd name="connsiteX172" fmla="*/ 943843 w 12061041"/>
              <a:gd name="connsiteY172" fmla="*/ 2780171 h 3530594"/>
              <a:gd name="connsiteX173" fmla="*/ 969243 w 12061041"/>
              <a:gd name="connsiteY173" fmla="*/ 2767471 h 3530594"/>
              <a:gd name="connsiteX174" fmla="*/ 10735614 w 12061041"/>
              <a:gd name="connsiteY174" fmla="*/ 2764378 h 3530594"/>
              <a:gd name="connsiteX175" fmla="*/ 10758185 w 12061041"/>
              <a:gd name="connsiteY175" fmla="*/ 2777190 h 3530594"/>
              <a:gd name="connsiteX176" fmla="*/ 10752796 w 12061041"/>
              <a:gd name="connsiteY176" fmla="*/ 2826527 h 3530594"/>
              <a:gd name="connsiteX177" fmla="*/ 10707923 w 12061041"/>
              <a:gd name="connsiteY177" fmla="*/ 2856371 h 3530594"/>
              <a:gd name="connsiteX178" fmla="*/ 10713312 w 12061041"/>
              <a:gd name="connsiteY178" fmla="*/ 2774874 h 3530594"/>
              <a:gd name="connsiteX179" fmla="*/ 10735614 w 12061041"/>
              <a:gd name="connsiteY179" fmla="*/ 2764378 h 3530594"/>
              <a:gd name="connsiteX180" fmla="*/ 2110809 w 12061041"/>
              <a:gd name="connsiteY180" fmla="*/ 2751541 h 3530594"/>
              <a:gd name="connsiteX181" fmla="*/ 2133954 w 12061041"/>
              <a:gd name="connsiteY181" fmla="*/ 2769081 h 3530594"/>
              <a:gd name="connsiteX182" fmla="*/ 2123358 w 12061041"/>
              <a:gd name="connsiteY182" fmla="*/ 2798073 h 3530594"/>
              <a:gd name="connsiteX183" fmla="*/ 2086596 w 12061041"/>
              <a:gd name="connsiteY183" fmla="*/ 2767874 h 3530594"/>
              <a:gd name="connsiteX184" fmla="*/ 2110809 w 12061041"/>
              <a:gd name="connsiteY184" fmla="*/ 2751541 h 3530594"/>
              <a:gd name="connsiteX185" fmla="*/ 792149 w 12061041"/>
              <a:gd name="connsiteY185" fmla="*/ 2729371 h 3530594"/>
              <a:gd name="connsiteX186" fmla="*/ 839421 w 12061041"/>
              <a:gd name="connsiteY186" fmla="*/ 2729371 h 3530594"/>
              <a:gd name="connsiteX187" fmla="*/ 886693 w 12061041"/>
              <a:gd name="connsiteY187" fmla="*/ 2747062 h 3530594"/>
              <a:gd name="connsiteX188" fmla="*/ 818043 w 12061041"/>
              <a:gd name="connsiteY188" fmla="*/ 2755266 h 3530594"/>
              <a:gd name="connsiteX189" fmla="*/ 2328145 w 12061041"/>
              <a:gd name="connsiteY189" fmla="*/ 2716671 h 3530594"/>
              <a:gd name="connsiteX190" fmla="*/ 2347196 w 12061041"/>
              <a:gd name="connsiteY190" fmla="*/ 2729371 h 3530594"/>
              <a:gd name="connsiteX191" fmla="*/ 2328145 w 12061041"/>
              <a:gd name="connsiteY191" fmla="*/ 2742071 h 3530594"/>
              <a:gd name="connsiteX192" fmla="*/ 2309095 w 12061041"/>
              <a:gd name="connsiteY192" fmla="*/ 2729371 h 3530594"/>
              <a:gd name="connsiteX193" fmla="*/ 2328145 w 12061041"/>
              <a:gd name="connsiteY193" fmla="*/ 2716671 h 3530594"/>
              <a:gd name="connsiteX194" fmla="*/ 77975 w 12061041"/>
              <a:gd name="connsiteY194" fmla="*/ 2686209 h 3530594"/>
              <a:gd name="connsiteX195" fmla="*/ 96263 w 12061041"/>
              <a:gd name="connsiteY195" fmla="*/ 2721588 h 3530594"/>
              <a:gd name="connsiteX196" fmla="*/ 61700 w 12061041"/>
              <a:gd name="connsiteY196" fmla="*/ 2767262 h 3530594"/>
              <a:gd name="connsiteX197" fmla="*/ 32619 w 12061041"/>
              <a:gd name="connsiteY197" fmla="*/ 2711782 h 3530594"/>
              <a:gd name="connsiteX198" fmla="*/ 77975 w 12061041"/>
              <a:gd name="connsiteY198" fmla="*/ 2686209 h 3530594"/>
              <a:gd name="connsiteX199" fmla="*/ 899394 w 12061041"/>
              <a:gd name="connsiteY199" fmla="*/ 2665871 h 3530594"/>
              <a:gd name="connsiteX200" fmla="*/ 912094 w 12061041"/>
              <a:gd name="connsiteY200" fmla="*/ 2678571 h 3530594"/>
              <a:gd name="connsiteX201" fmla="*/ 899394 w 12061041"/>
              <a:gd name="connsiteY201" fmla="*/ 2691271 h 3530594"/>
              <a:gd name="connsiteX202" fmla="*/ 886694 w 12061041"/>
              <a:gd name="connsiteY202" fmla="*/ 2678571 h 3530594"/>
              <a:gd name="connsiteX203" fmla="*/ 899394 w 12061041"/>
              <a:gd name="connsiteY203" fmla="*/ 2665871 h 3530594"/>
              <a:gd name="connsiteX204" fmla="*/ 8362277 w 12061041"/>
              <a:gd name="connsiteY204" fmla="*/ 2661070 h 3530594"/>
              <a:gd name="connsiteX205" fmla="*/ 8568109 w 12061041"/>
              <a:gd name="connsiteY205" fmla="*/ 2741777 h 3530594"/>
              <a:gd name="connsiteX206" fmla="*/ 8622257 w 12061041"/>
              <a:gd name="connsiteY206" fmla="*/ 2791165 h 3530594"/>
              <a:gd name="connsiteX207" fmla="*/ 8614811 w 12061041"/>
              <a:gd name="connsiteY207" fmla="*/ 2864816 h 3530594"/>
              <a:gd name="connsiteX208" fmla="*/ 8555828 w 12061041"/>
              <a:gd name="connsiteY208" fmla="*/ 2969591 h 3530594"/>
              <a:gd name="connsiteX209" fmla="*/ 8490669 w 12061041"/>
              <a:gd name="connsiteY209" fmla="*/ 3021471 h 3530594"/>
              <a:gd name="connsiteX210" fmla="*/ 8330205 w 12061041"/>
              <a:gd name="connsiteY210" fmla="*/ 3021471 h 3530594"/>
              <a:gd name="connsiteX211" fmla="*/ 8119139 w 12061041"/>
              <a:gd name="connsiteY211" fmla="*/ 2991460 h 3530594"/>
              <a:gd name="connsiteX212" fmla="*/ 8032999 w 12061041"/>
              <a:gd name="connsiteY212" fmla="*/ 2837892 h 3530594"/>
              <a:gd name="connsiteX213" fmla="*/ 8059252 w 12061041"/>
              <a:gd name="connsiteY213" fmla="*/ 2754354 h 3530594"/>
              <a:gd name="connsiteX214" fmla="*/ 8278540 w 12061041"/>
              <a:gd name="connsiteY214" fmla="*/ 2673653 h 3530594"/>
              <a:gd name="connsiteX215" fmla="*/ 8362277 w 12061041"/>
              <a:gd name="connsiteY215" fmla="*/ 2661070 h 3530594"/>
              <a:gd name="connsiteX216" fmla="*/ 1681194 w 12061041"/>
              <a:gd name="connsiteY216" fmla="*/ 2653171 h 3530594"/>
              <a:gd name="connsiteX217" fmla="*/ 1699493 w 12061041"/>
              <a:gd name="connsiteY217" fmla="*/ 2665871 h 3530594"/>
              <a:gd name="connsiteX218" fmla="*/ 1673344 w 12061041"/>
              <a:gd name="connsiteY218" fmla="*/ 2678571 h 3530594"/>
              <a:gd name="connsiteX219" fmla="*/ 1655043 w 12061041"/>
              <a:gd name="connsiteY219" fmla="*/ 2665871 h 3530594"/>
              <a:gd name="connsiteX220" fmla="*/ 1681194 w 12061041"/>
              <a:gd name="connsiteY220" fmla="*/ 2653171 h 3530594"/>
              <a:gd name="connsiteX221" fmla="*/ 1598136 w 12061041"/>
              <a:gd name="connsiteY221" fmla="*/ 2653171 h 3530594"/>
              <a:gd name="connsiteX222" fmla="*/ 1623294 w 12061041"/>
              <a:gd name="connsiteY222" fmla="*/ 2665871 h 3530594"/>
              <a:gd name="connsiteX223" fmla="*/ 1609844 w 12061041"/>
              <a:gd name="connsiteY223" fmla="*/ 2678571 h 3530594"/>
              <a:gd name="connsiteX224" fmla="*/ 1603355 w 12061041"/>
              <a:gd name="connsiteY224" fmla="*/ 2689832 h 3530594"/>
              <a:gd name="connsiteX225" fmla="*/ 1564311 w 12061041"/>
              <a:gd name="connsiteY225" fmla="*/ 2725422 h 3530594"/>
              <a:gd name="connsiteX226" fmla="*/ 1564861 w 12061041"/>
              <a:gd name="connsiteY226" fmla="*/ 2685512 h 3530594"/>
              <a:gd name="connsiteX227" fmla="*/ 1598136 w 12061041"/>
              <a:gd name="connsiteY227" fmla="*/ 2653171 h 3530594"/>
              <a:gd name="connsiteX228" fmla="*/ 11489160 w 12061041"/>
              <a:gd name="connsiteY228" fmla="*/ 2640840 h 3530594"/>
              <a:gd name="connsiteX229" fmla="*/ 11561242 w 12061041"/>
              <a:gd name="connsiteY229" fmla="*/ 2653249 h 3530594"/>
              <a:gd name="connsiteX230" fmla="*/ 11535770 w 12061041"/>
              <a:gd name="connsiteY230" fmla="*/ 2708651 h 3530594"/>
              <a:gd name="connsiteX231" fmla="*/ 11470071 w 12061041"/>
              <a:gd name="connsiteY231" fmla="*/ 2696944 h 3530594"/>
              <a:gd name="connsiteX232" fmla="*/ 11453087 w 12061041"/>
              <a:gd name="connsiteY232" fmla="*/ 2657094 h 3530594"/>
              <a:gd name="connsiteX233" fmla="*/ 11489160 w 12061041"/>
              <a:gd name="connsiteY233" fmla="*/ 2640840 h 3530594"/>
              <a:gd name="connsiteX234" fmla="*/ 2389043 w 12061041"/>
              <a:gd name="connsiteY234" fmla="*/ 2629023 h 3530594"/>
              <a:gd name="connsiteX235" fmla="*/ 2395030 w 12061041"/>
              <a:gd name="connsiteY235" fmla="*/ 2637922 h 3530594"/>
              <a:gd name="connsiteX236" fmla="*/ 2385605 w 12061041"/>
              <a:gd name="connsiteY236" fmla="*/ 2653171 h 3530594"/>
              <a:gd name="connsiteX237" fmla="*/ 2380522 w 12061041"/>
              <a:gd name="connsiteY237" fmla="*/ 2637922 h 3530594"/>
              <a:gd name="connsiteX238" fmla="*/ 2389043 w 12061041"/>
              <a:gd name="connsiteY238" fmla="*/ 2629023 h 3530594"/>
              <a:gd name="connsiteX239" fmla="*/ 85664 w 12061041"/>
              <a:gd name="connsiteY239" fmla="*/ 2627771 h 3530594"/>
              <a:gd name="connsiteX240" fmla="*/ 111995 w 12061041"/>
              <a:gd name="connsiteY240" fmla="*/ 2654102 h 3530594"/>
              <a:gd name="connsiteX241" fmla="*/ 63585 w 12061041"/>
              <a:gd name="connsiteY241" fmla="*/ 2649850 h 3530594"/>
              <a:gd name="connsiteX242" fmla="*/ 85664 w 12061041"/>
              <a:gd name="connsiteY242" fmla="*/ 2627771 h 3530594"/>
              <a:gd name="connsiteX243" fmla="*/ 186018 w 12061041"/>
              <a:gd name="connsiteY243" fmla="*/ 2603134 h 3530594"/>
              <a:gd name="connsiteX244" fmla="*/ 235820 w 12061041"/>
              <a:gd name="connsiteY244" fmla="*/ 2614252 h 3530594"/>
              <a:gd name="connsiteX245" fmla="*/ 239010 w 12061041"/>
              <a:gd name="connsiteY245" fmla="*/ 2667769 h 3530594"/>
              <a:gd name="connsiteX246" fmla="*/ 206134 w 12061041"/>
              <a:gd name="connsiteY246" fmla="*/ 2689473 h 3530594"/>
              <a:gd name="connsiteX247" fmla="*/ 193371 w 12061041"/>
              <a:gd name="connsiteY247" fmla="*/ 2722478 h 3530594"/>
              <a:gd name="connsiteX248" fmla="*/ 160255 w 12061041"/>
              <a:gd name="connsiteY248" fmla="*/ 2731911 h 3530594"/>
              <a:gd name="connsiteX249" fmla="*/ 163478 w 12061041"/>
              <a:gd name="connsiteY249" fmla="*/ 2691723 h 3530594"/>
              <a:gd name="connsiteX250" fmla="*/ 165970 w 12061041"/>
              <a:gd name="connsiteY250" fmla="*/ 2672625 h 3530594"/>
              <a:gd name="connsiteX251" fmla="*/ 162989 w 12061041"/>
              <a:gd name="connsiteY251" fmla="*/ 2627409 h 3530594"/>
              <a:gd name="connsiteX252" fmla="*/ 186018 w 12061041"/>
              <a:gd name="connsiteY252" fmla="*/ 2603134 h 3530594"/>
              <a:gd name="connsiteX253" fmla="*/ 7122478 w 12061041"/>
              <a:gd name="connsiteY253" fmla="*/ 2583187 h 3530594"/>
              <a:gd name="connsiteX254" fmla="*/ 7233629 w 12061041"/>
              <a:gd name="connsiteY254" fmla="*/ 2605196 h 3530594"/>
              <a:gd name="connsiteX255" fmla="*/ 7191295 w 12061041"/>
              <a:gd name="connsiteY255" fmla="*/ 2622980 h 3530594"/>
              <a:gd name="connsiteX256" fmla="*/ 7119212 w 12061041"/>
              <a:gd name="connsiteY256" fmla="*/ 2632855 h 3530594"/>
              <a:gd name="connsiteX257" fmla="*/ 7093812 w 12061041"/>
              <a:gd name="connsiteY257" fmla="*/ 2591732 h 3530594"/>
              <a:gd name="connsiteX258" fmla="*/ 7122478 w 12061041"/>
              <a:gd name="connsiteY258" fmla="*/ 2583187 h 3530594"/>
              <a:gd name="connsiteX259" fmla="*/ 129081 w 12061041"/>
              <a:gd name="connsiteY259" fmla="*/ 2569260 h 3530594"/>
              <a:gd name="connsiteX260" fmla="*/ 150096 w 12061041"/>
              <a:gd name="connsiteY260" fmla="*/ 2590421 h 3530594"/>
              <a:gd name="connsiteX261" fmla="*/ 131046 w 12061041"/>
              <a:gd name="connsiteY261" fmla="*/ 2602371 h 3530594"/>
              <a:gd name="connsiteX262" fmla="*/ 120117 w 12061041"/>
              <a:gd name="connsiteY262" fmla="*/ 2573083 h 3530594"/>
              <a:gd name="connsiteX263" fmla="*/ 129081 w 12061041"/>
              <a:gd name="connsiteY263" fmla="*/ 2569260 h 3530594"/>
              <a:gd name="connsiteX264" fmla="*/ 1427632 w 12061041"/>
              <a:gd name="connsiteY264" fmla="*/ 2564717 h 3530594"/>
              <a:gd name="connsiteX265" fmla="*/ 1403206 w 12061041"/>
              <a:gd name="connsiteY265" fmla="*/ 2582270 h 3530594"/>
              <a:gd name="connsiteX266" fmla="*/ 1413305 w 12061041"/>
              <a:gd name="connsiteY266" fmla="*/ 2606795 h 3530594"/>
              <a:gd name="connsiteX267" fmla="*/ 1445495 w 12061041"/>
              <a:gd name="connsiteY267" fmla="*/ 2581204 h 3530594"/>
              <a:gd name="connsiteX268" fmla="*/ 1427632 w 12061041"/>
              <a:gd name="connsiteY268" fmla="*/ 2564717 h 3530594"/>
              <a:gd name="connsiteX269" fmla="*/ 768184 w 12061041"/>
              <a:gd name="connsiteY269" fmla="*/ 2523675 h 3530594"/>
              <a:gd name="connsiteX270" fmla="*/ 776501 w 12061041"/>
              <a:gd name="connsiteY270" fmla="*/ 2537732 h 3530594"/>
              <a:gd name="connsiteX271" fmla="*/ 773327 w 12061041"/>
              <a:gd name="connsiteY271" fmla="*/ 2564271 h 3530594"/>
              <a:gd name="connsiteX272" fmla="*/ 762870 w 12061041"/>
              <a:gd name="connsiteY272" fmla="*/ 2527148 h 3530594"/>
              <a:gd name="connsiteX273" fmla="*/ 768184 w 12061041"/>
              <a:gd name="connsiteY273" fmla="*/ 2523675 h 3530594"/>
              <a:gd name="connsiteX274" fmla="*/ 1167329 w 12061041"/>
              <a:gd name="connsiteY274" fmla="*/ 2508181 h 3530594"/>
              <a:gd name="connsiteX275" fmla="*/ 1181971 w 12061041"/>
              <a:gd name="connsiteY275" fmla="*/ 2508749 h 3530594"/>
              <a:gd name="connsiteX276" fmla="*/ 1191496 w 12061041"/>
              <a:gd name="connsiteY276" fmla="*/ 2538871 h 3530594"/>
              <a:gd name="connsiteX277" fmla="*/ 1178795 w 12061041"/>
              <a:gd name="connsiteY277" fmla="*/ 2548820 h 3530594"/>
              <a:gd name="connsiteX278" fmla="*/ 1366010 w 12061041"/>
              <a:gd name="connsiteY278" fmla="*/ 2534268 h 3530594"/>
              <a:gd name="connsiteX279" fmla="*/ 1445495 w 12061041"/>
              <a:gd name="connsiteY279" fmla="*/ 2552612 h 3530594"/>
              <a:gd name="connsiteX280" fmla="*/ 1483595 w 12061041"/>
              <a:gd name="connsiteY280" fmla="*/ 2556016 h 3530594"/>
              <a:gd name="connsiteX281" fmla="*/ 1502645 w 12061041"/>
              <a:gd name="connsiteY281" fmla="*/ 2589671 h 3530594"/>
              <a:gd name="connsiteX282" fmla="*/ 1483595 w 12061041"/>
              <a:gd name="connsiteY282" fmla="*/ 2618401 h 3530594"/>
              <a:gd name="connsiteX283" fmla="*/ 1455020 w 12061041"/>
              <a:gd name="connsiteY283" fmla="*/ 2641842 h 3530594"/>
              <a:gd name="connsiteX284" fmla="*/ 1422956 w 12061041"/>
              <a:gd name="connsiteY284" fmla="*/ 2659117 h 3530594"/>
              <a:gd name="connsiteX285" fmla="*/ 1406680 w 12061041"/>
              <a:gd name="connsiteY285" fmla="*/ 2632241 h 3530594"/>
              <a:gd name="connsiteX286" fmla="*/ 1328820 w 12061041"/>
              <a:gd name="connsiteY286" fmla="*/ 2651542 h 3530594"/>
              <a:gd name="connsiteX287" fmla="*/ 1293280 w 12061041"/>
              <a:gd name="connsiteY287" fmla="*/ 2672334 h 3530594"/>
              <a:gd name="connsiteX288" fmla="*/ 1294034 w 12061041"/>
              <a:gd name="connsiteY288" fmla="*/ 2645690 h 3530594"/>
              <a:gd name="connsiteX289" fmla="*/ 1289660 w 12061041"/>
              <a:gd name="connsiteY289" fmla="*/ 2627771 h 3530594"/>
              <a:gd name="connsiteX290" fmla="*/ 1241805 w 12061041"/>
              <a:gd name="connsiteY290" fmla="*/ 2675396 h 3530594"/>
              <a:gd name="connsiteX291" fmla="*/ 1216175 w 12061041"/>
              <a:gd name="connsiteY291" fmla="*/ 2693490 h 3530594"/>
              <a:gd name="connsiteX292" fmla="*/ 1190055 w 12061041"/>
              <a:gd name="connsiteY292" fmla="*/ 2683827 h 3530594"/>
              <a:gd name="connsiteX293" fmla="*/ 1217001 w 12061041"/>
              <a:gd name="connsiteY293" fmla="*/ 2649572 h 3530594"/>
              <a:gd name="connsiteX294" fmla="*/ 1237330 w 12061041"/>
              <a:gd name="connsiteY294" fmla="*/ 2604611 h 3530594"/>
              <a:gd name="connsiteX295" fmla="*/ 1129997 w 12061041"/>
              <a:gd name="connsiteY295" fmla="*/ 2623956 h 3530594"/>
              <a:gd name="connsiteX296" fmla="*/ 1042579 w 12061041"/>
              <a:gd name="connsiteY296" fmla="*/ 2606623 h 3530594"/>
              <a:gd name="connsiteX297" fmla="*/ 1014315 w 12061041"/>
              <a:gd name="connsiteY297" fmla="*/ 2583457 h 3530594"/>
              <a:gd name="connsiteX298" fmla="*/ 957830 w 12061041"/>
              <a:gd name="connsiteY298" fmla="*/ 2607489 h 3530594"/>
              <a:gd name="connsiteX299" fmla="*/ 904594 w 12061041"/>
              <a:gd name="connsiteY299" fmla="*/ 2619279 h 3530594"/>
              <a:gd name="connsiteX300" fmla="*/ 900107 w 12061041"/>
              <a:gd name="connsiteY300" fmla="*/ 2601167 h 3530594"/>
              <a:gd name="connsiteX301" fmla="*/ 917248 w 12061041"/>
              <a:gd name="connsiteY301" fmla="*/ 2564034 h 3530594"/>
              <a:gd name="connsiteX302" fmla="*/ 954008 w 12061041"/>
              <a:gd name="connsiteY302" fmla="*/ 2543185 h 3530594"/>
              <a:gd name="connsiteX303" fmla="*/ 983941 w 12061041"/>
              <a:gd name="connsiteY303" fmla="*/ 2550594 h 3530594"/>
              <a:gd name="connsiteX304" fmla="*/ 1007345 w 12061041"/>
              <a:gd name="connsiteY304" fmla="*/ 2538545 h 3530594"/>
              <a:gd name="connsiteX305" fmla="*/ 1083546 w 12061041"/>
              <a:gd name="connsiteY305" fmla="*/ 2520065 h 3530594"/>
              <a:gd name="connsiteX306" fmla="*/ 1167329 w 12061041"/>
              <a:gd name="connsiteY306" fmla="*/ 2508181 h 3530594"/>
              <a:gd name="connsiteX307" fmla="*/ 2014292 w 12061041"/>
              <a:gd name="connsiteY307" fmla="*/ 2500992 h 3530594"/>
              <a:gd name="connsiteX308" fmla="*/ 2022287 w 12061041"/>
              <a:gd name="connsiteY308" fmla="*/ 2502148 h 3530594"/>
              <a:gd name="connsiteX309" fmla="*/ 2015573 w 12061041"/>
              <a:gd name="connsiteY309" fmla="*/ 2501284 h 3530594"/>
              <a:gd name="connsiteX310" fmla="*/ 1984670 w 12061041"/>
              <a:gd name="connsiteY310" fmla="*/ 2494287 h 3530594"/>
              <a:gd name="connsiteX311" fmla="*/ 1997945 w 12061041"/>
              <a:gd name="connsiteY311" fmla="*/ 2497271 h 3530594"/>
              <a:gd name="connsiteX312" fmla="*/ 2014292 w 12061041"/>
              <a:gd name="connsiteY312" fmla="*/ 2500992 h 3530594"/>
              <a:gd name="connsiteX313" fmla="*/ 2012762 w 12061041"/>
              <a:gd name="connsiteY313" fmla="*/ 2500771 h 3530594"/>
              <a:gd name="connsiteX314" fmla="*/ 1988421 w 12061041"/>
              <a:gd name="connsiteY314" fmla="*/ 2495894 h 3530594"/>
              <a:gd name="connsiteX315" fmla="*/ 1984670 w 12061041"/>
              <a:gd name="connsiteY315" fmla="*/ 2494287 h 3530594"/>
              <a:gd name="connsiteX316" fmla="*/ 244596 w 12061041"/>
              <a:gd name="connsiteY316" fmla="*/ 2475371 h 3530594"/>
              <a:gd name="connsiteX317" fmla="*/ 264396 w 12061041"/>
              <a:gd name="connsiteY317" fmla="*/ 2488071 h 3530594"/>
              <a:gd name="connsiteX318" fmla="*/ 252446 w 12061041"/>
              <a:gd name="connsiteY318" fmla="*/ 2500771 h 3530594"/>
              <a:gd name="connsiteX319" fmla="*/ 232646 w 12061041"/>
              <a:gd name="connsiteY319" fmla="*/ 2488071 h 3530594"/>
              <a:gd name="connsiteX320" fmla="*/ 244596 w 12061041"/>
              <a:gd name="connsiteY320" fmla="*/ 2475371 h 3530594"/>
              <a:gd name="connsiteX321" fmla="*/ 7637197 w 12061041"/>
              <a:gd name="connsiteY321" fmla="*/ 2458514 h 3530594"/>
              <a:gd name="connsiteX322" fmla="*/ 7662137 w 12061041"/>
              <a:gd name="connsiteY322" fmla="*/ 2481721 h 3530594"/>
              <a:gd name="connsiteX323" fmla="*/ 7597781 w 12061041"/>
              <a:gd name="connsiteY323" fmla="*/ 2512761 h 3530594"/>
              <a:gd name="connsiteX324" fmla="*/ 7594219 w 12061041"/>
              <a:gd name="connsiteY324" fmla="*/ 2479394 h 3530594"/>
              <a:gd name="connsiteX325" fmla="*/ 7637197 w 12061041"/>
              <a:gd name="connsiteY325" fmla="*/ 2458514 h 3530594"/>
              <a:gd name="connsiteX326" fmla="*/ 8636691 w 12061041"/>
              <a:gd name="connsiteY326" fmla="*/ 2458035 h 3530594"/>
              <a:gd name="connsiteX327" fmla="*/ 8786271 w 12061041"/>
              <a:gd name="connsiteY327" fmla="*/ 2532866 h 3530594"/>
              <a:gd name="connsiteX328" fmla="*/ 8767246 w 12061041"/>
              <a:gd name="connsiteY328" fmla="*/ 2609576 h 3530594"/>
              <a:gd name="connsiteX329" fmla="*/ 8621652 w 12061041"/>
              <a:gd name="connsiteY329" fmla="*/ 2691271 h 3530594"/>
              <a:gd name="connsiteX330" fmla="*/ 8545044 w 12061041"/>
              <a:gd name="connsiteY330" fmla="*/ 2670842 h 3530594"/>
              <a:gd name="connsiteX331" fmla="*/ 8487656 w 12061041"/>
              <a:gd name="connsiteY331" fmla="*/ 2604167 h 3530594"/>
              <a:gd name="connsiteX332" fmla="*/ 8570187 w 12061041"/>
              <a:gd name="connsiteY332" fmla="*/ 2461054 h 3530594"/>
              <a:gd name="connsiteX333" fmla="*/ 8636691 w 12061041"/>
              <a:gd name="connsiteY333" fmla="*/ 2458035 h 3530594"/>
              <a:gd name="connsiteX334" fmla="*/ 158342 w 12061041"/>
              <a:gd name="connsiteY334" fmla="*/ 2455744 h 3530594"/>
              <a:gd name="connsiteX335" fmla="*/ 192303 w 12061041"/>
              <a:gd name="connsiteY335" fmla="*/ 2485948 h 3530594"/>
              <a:gd name="connsiteX336" fmla="*/ 170078 w 12061041"/>
              <a:gd name="connsiteY336" fmla="*/ 2513471 h 3530594"/>
              <a:gd name="connsiteX337" fmla="*/ 146922 w 12061041"/>
              <a:gd name="connsiteY337" fmla="*/ 2464788 h 3530594"/>
              <a:gd name="connsiteX338" fmla="*/ 158342 w 12061041"/>
              <a:gd name="connsiteY338" fmla="*/ 2455744 h 3530594"/>
              <a:gd name="connsiteX339" fmla="*/ 1268240 w 12061041"/>
              <a:gd name="connsiteY339" fmla="*/ 2450274 h 3530594"/>
              <a:gd name="connsiteX340" fmla="*/ 1293097 w 12061041"/>
              <a:gd name="connsiteY340" fmla="*/ 2461921 h 3530594"/>
              <a:gd name="connsiteX341" fmla="*/ 1279788 w 12061041"/>
              <a:gd name="connsiteY341" fmla="*/ 2482097 h 3530594"/>
              <a:gd name="connsiteX342" fmla="*/ 1235892 w 12061041"/>
              <a:gd name="connsiteY342" fmla="*/ 2462761 h 3530594"/>
              <a:gd name="connsiteX343" fmla="*/ 1268240 w 12061041"/>
              <a:gd name="connsiteY343" fmla="*/ 2450274 h 3530594"/>
              <a:gd name="connsiteX344" fmla="*/ 1720115 w 12061041"/>
              <a:gd name="connsiteY344" fmla="*/ 2443805 h 3530594"/>
              <a:gd name="connsiteX345" fmla="*/ 1756278 w 12061041"/>
              <a:gd name="connsiteY345" fmla="*/ 2455825 h 3530594"/>
              <a:gd name="connsiteX346" fmla="*/ 1768978 w 12061041"/>
              <a:gd name="connsiteY346" fmla="*/ 2473103 h 3530594"/>
              <a:gd name="connsiteX347" fmla="*/ 1731246 w 12061041"/>
              <a:gd name="connsiteY347" fmla="*/ 2479853 h 3530594"/>
              <a:gd name="connsiteX348" fmla="*/ 1692269 w 12061041"/>
              <a:gd name="connsiteY348" fmla="*/ 2464091 h 3530594"/>
              <a:gd name="connsiteX349" fmla="*/ 1720115 w 12061041"/>
              <a:gd name="connsiteY349" fmla="*/ 2443805 h 3530594"/>
              <a:gd name="connsiteX350" fmla="*/ 2135533 w 12061041"/>
              <a:gd name="connsiteY350" fmla="*/ 2437271 h 3530594"/>
              <a:gd name="connsiteX351" fmla="*/ 2153606 w 12061041"/>
              <a:gd name="connsiteY351" fmla="*/ 2472749 h 3530594"/>
              <a:gd name="connsiteX352" fmla="*/ 2131491 w 12061041"/>
              <a:gd name="connsiteY352" fmla="*/ 2505667 h 3530594"/>
              <a:gd name="connsiteX353" fmla="*/ 2102725 w 12061041"/>
              <a:gd name="connsiteY353" fmla="*/ 2530229 h 3530594"/>
              <a:gd name="connsiteX354" fmla="*/ 2080496 w 12061041"/>
              <a:gd name="connsiteY354" fmla="*/ 2508004 h 3530594"/>
              <a:gd name="connsiteX355" fmla="*/ 2099549 w 12061041"/>
              <a:gd name="connsiteY355" fmla="*/ 2475371 h 3530594"/>
              <a:gd name="connsiteX356" fmla="*/ 2118599 w 12061041"/>
              <a:gd name="connsiteY356" fmla="*/ 2456321 h 3530594"/>
              <a:gd name="connsiteX357" fmla="*/ 2135533 w 12061041"/>
              <a:gd name="connsiteY357" fmla="*/ 2437271 h 3530594"/>
              <a:gd name="connsiteX358" fmla="*/ 2549649 w 12061041"/>
              <a:gd name="connsiteY358" fmla="*/ 2424571 h 3530594"/>
              <a:gd name="connsiteX359" fmla="*/ 2569449 w 12061041"/>
              <a:gd name="connsiteY359" fmla="*/ 2437271 h 3530594"/>
              <a:gd name="connsiteX360" fmla="*/ 2557500 w 12061041"/>
              <a:gd name="connsiteY360" fmla="*/ 2449971 h 3530594"/>
              <a:gd name="connsiteX361" fmla="*/ 2537699 w 12061041"/>
              <a:gd name="connsiteY361" fmla="*/ 2437271 h 3530594"/>
              <a:gd name="connsiteX362" fmla="*/ 2549649 w 12061041"/>
              <a:gd name="connsiteY362" fmla="*/ 2424571 h 3530594"/>
              <a:gd name="connsiteX363" fmla="*/ 206707 w 12061041"/>
              <a:gd name="connsiteY363" fmla="*/ 2412119 h 3530594"/>
              <a:gd name="connsiteX364" fmla="*/ 226298 w 12061041"/>
              <a:gd name="connsiteY364" fmla="*/ 2438329 h 3530594"/>
              <a:gd name="connsiteX365" fmla="*/ 204073 w 12061041"/>
              <a:gd name="connsiteY365" fmla="*/ 2453152 h 3530594"/>
              <a:gd name="connsiteX366" fmla="*/ 184092 w 12061041"/>
              <a:gd name="connsiteY366" fmla="*/ 2426694 h 3530594"/>
              <a:gd name="connsiteX367" fmla="*/ 206707 w 12061041"/>
              <a:gd name="connsiteY367" fmla="*/ 2412119 h 3530594"/>
              <a:gd name="connsiteX368" fmla="*/ 1902697 w 12061041"/>
              <a:gd name="connsiteY368" fmla="*/ 2411871 h 3530594"/>
              <a:gd name="connsiteX369" fmla="*/ 1915397 w 12061041"/>
              <a:gd name="connsiteY369" fmla="*/ 2424571 h 3530594"/>
              <a:gd name="connsiteX370" fmla="*/ 1902697 w 12061041"/>
              <a:gd name="connsiteY370" fmla="*/ 2437271 h 3530594"/>
              <a:gd name="connsiteX371" fmla="*/ 1889996 w 12061041"/>
              <a:gd name="connsiteY371" fmla="*/ 2424571 h 3530594"/>
              <a:gd name="connsiteX372" fmla="*/ 1902697 w 12061041"/>
              <a:gd name="connsiteY372" fmla="*/ 2411871 h 3530594"/>
              <a:gd name="connsiteX373" fmla="*/ 1498990 w 12061041"/>
              <a:gd name="connsiteY373" fmla="*/ 2407489 h 3530594"/>
              <a:gd name="connsiteX374" fmla="*/ 1523584 w 12061041"/>
              <a:gd name="connsiteY374" fmla="*/ 2407540 h 3530594"/>
              <a:gd name="connsiteX375" fmla="*/ 1509648 w 12061041"/>
              <a:gd name="connsiteY375" fmla="*/ 2440446 h 3530594"/>
              <a:gd name="connsiteX376" fmla="*/ 1470178 w 12061041"/>
              <a:gd name="connsiteY376" fmla="*/ 2475371 h 3530594"/>
              <a:gd name="connsiteX377" fmla="*/ 1470210 w 12061041"/>
              <a:gd name="connsiteY377" fmla="*/ 2425258 h 3530594"/>
              <a:gd name="connsiteX378" fmla="*/ 1498990 w 12061041"/>
              <a:gd name="connsiteY378" fmla="*/ 2407489 h 3530594"/>
              <a:gd name="connsiteX379" fmla="*/ 1524439 w 12061041"/>
              <a:gd name="connsiteY379" fmla="*/ 2405521 h 3530594"/>
              <a:gd name="connsiteX380" fmla="*/ 1524372 w 12061041"/>
              <a:gd name="connsiteY380" fmla="*/ 2407542 h 3530594"/>
              <a:gd name="connsiteX381" fmla="*/ 1523584 w 12061041"/>
              <a:gd name="connsiteY381" fmla="*/ 2407540 h 3530594"/>
              <a:gd name="connsiteX382" fmla="*/ 8327739 w 12061041"/>
              <a:gd name="connsiteY382" fmla="*/ 2403801 h 3530594"/>
              <a:gd name="connsiteX383" fmla="*/ 8360088 w 12061041"/>
              <a:gd name="connsiteY383" fmla="*/ 2405696 h 3530594"/>
              <a:gd name="connsiteX384" fmla="*/ 8395640 w 12061041"/>
              <a:gd name="connsiteY384" fmla="*/ 2427744 h 3530594"/>
              <a:gd name="connsiteX385" fmla="*/ 8351555 w 12061041"/>
              <a:gd name="connsiteY385" fmla="*/ 2473820 h 3530594"/>
              <a:gd name="connsiteX386" fmla="*/ 8245153 w 12061041"/>
              <a:gd name="connsiteY386" fmla="*/ 2506248 h 3530594"/>
              <a:gd name="connsiteX387" fmla="*/ 8125687 w 12061041"/>
              <a:gd name="connsiteY387" fmla="*/ 2476040 h 3530594"/>
              <a:gd name="connsiteX388" fmla="*/ 8284437 w 12061041"/>
              <a:gd name="connsiteY388" fmla="*/ 2407770 h 3530594"/>
              <a:gd name="connsiteX389" fmla="*/ 8327739 w 12061041"/>
              <a:gd name="connsiteY389" fmla="*/ 2403801 h 3530594"/>
              <a:gd name="connsiteX390" fmla="*/ 1404857 w 12061041"/>
              <a:gd name="connsiteY390" fmla="*/ 2399171 h 3530594"/>
              <a:gd name="connsiteX391" fmla="*/ 1420097 w 12061041"/>
              <a:gd name="connsiteY391" fmla="*/ 2414411 h 3530594"/>
              <a:gd name="connsiteX392" fmla="*/ 1404857 w 12061041"/>
              <a:gd name="connsiteY392" fmla="*/ 2414411 h 3530594"/>
              <a:gd name="connsiteX393" fmla="*/ 1404857 w 12061041"/>
              <a:gd name="connsiteY393" fmla="*/ 2399171 h 3530594"/>
              <a:gd name="connsiteX394" fmla="*/ 8628070 w 12061041"/>
              <a:gd name="connsiteY394" fmla="*/ 2370405 h 3530594"/>
              <a:gd name="connsiteX395" fmla="*/ 8652737 w 12061041"/>
              <a:gd name="connsiteY395" fmla="*/ 2386165 h 3530594"/>
              <a:gd name="connsiteX396" fmla="*/ 8624921 w 12061041"/>
              <a:gd name="connsiteY396" fmla="*/ 2423275 h 3530594"/>
              <a:gd name="connsiteX397" fmla="*/ 8576149 w 12061041"/>
              <a:gd name="connsiteY397" fmla="*/ 2424249 h 3530594"/>
              <a:gd name="connsiteX398" fmla="*/ 8578554 w 12061041"/>
              <a:gd name="connsiteY398" fmla="*/ 2389776 h 3530594"/>
              <a:gd name="connsiteX399" fmla="*/ 8628070 w 12061041"/>
              <a:gd name="connsiteY399" fmla="*/ 2370405 h 3530594"/>
              <a:gd name="connsiteX400" fmla="*/ 1634059 w 12061041"/>
              <a:gd name="connsiteY400" fmla="*/ 2361071 h 3530594"/>
              <a:gd name="connsiteX401" fmla="*/ 1678732 w 12061041"/>
              <a:gd name="connsiteY401" fmla="*/ 2370996 h 3530594"/>
              <a:gd name="connsiteX402" fmla="*/ 1726441 w 12061041"/>
              <a:gd name="connsiteY402" fmla="*/ 2384089 h 3530594"/>
              <a:gd name="connsiteX403" fmla="*/ 1766432 w 12061041"/>
              <a:gd name="connsiteY403" fmla="*/ 2413516 h 3530594"/>
              <a:gd name="connsiteX404" fmla="*/ 1729179 w 12061041"/>
              <a:gd name="connsiteY404" fmla="*/ 2410497 h 3530594"/>
              <a:gd name="connsiteX405" fmla="*/ 1690280 w 12061041"/>
              <a:gd name="connsiteY405" fmla="*/ 2396490 h 3530594"/>
              <a:gd name="connsiteX406" fmla="*/ 1559839 w 12061041"/>
              <a:gd name="connsiteY406" fmla="*/ 2491246 h 3530594"/>
              <a:gd name="connsiteX407" fmla="*/ 1514043 w 12061041"/>
              <a:gd name="connsiteY407" fmla="*/ 2505941 h 3530594"/>
              <a:gd name="connsiteX408" fmla="*/ 1523123 w 12061041"/>
              <a:gd name="connsiteY408" fmla="*/ 2445616 h 3530594"/>
              <a:gd name="connsiteX409" fmla="*/ 1524372 w 12061041"/>
              <a:gd name="connsiteY409" fmla="*/ 2407542 h 3530594"/>
              <a:gd name="connsiteX410" fmla="*/ 1538222 w 12061041"/>
              <a:gd name="connsiteY410" fmla="*/ 2407571 h 3530594"/>
              <a:gd name="connsiteX411" fmla="*/ 1588521 w 12061041"/>
              <a:gd name="connsiteY411" fmla="*/ 2387834 h 3530594"/>
              <a:gd name="connsiteX412" fmla="*/ 1634059 w 12061041"/>
              <a:gd name="connsiteY412" fmla="*/ 2361071 h 3530594"/>
              <a:gd name="connsiteX413" fmla="*/ 871458 w 12061041"/>
              <a:gd name="connsiteY413" fmla="*/ 2361071 h 3530594"/>
              <a:gd name="connsiteX414" fmla="*/ 886698 w 12061041"/>
              <a:gd name="connsiteY414" fmla="*/ 2376311 h 3530594"/>
              <a:gd name="connsiteX415" fmla="*/ 871458 w 12061041"/>
              <a:gd name="connsiteY415" fmla="*/ 2376311 h 3530594"/>
              <a:gd name="connsiteX416" fmla="*/ 871458 w 12061041"/>
              <a:gd name="connsiteY416" fmla="*/ 2361071 h 3530594"/>
              <a:gd name="connsiteX417" fmla="*/ 332331 w 12061041"/>
              <a:gd name="connsiteY417" fmla="*/ 2356396 h 3530594"/>
              <a:gd name="connsiteX418" fmla="*/ 398196 w 12061041"/>
              <a:gd name="connsiteY418" fmla="*/ 2381582 h 3530594"/>
              <a:gd name="connsiteX419" fmla="*/ 388224 w 12061041"/>
              <a:gd name="connsiteY419" fmla="*/ 2419694 h 3530594"/>
              <a:gd name="connsiteX420" fmla="*/ 375524 w 12061041"/>
              <a:gd name="connsiteY420" fmla="*/ 2426976 h 3530594"/>
              <a:gd name="connsiteX421" fmla="*/ 380698 w 12061041"/>
              <a:gd name="connsiteY421" fmla="*/ 2477915 h 3530594"/>
              <a:gd name="connsiteX422" fmla="*/ 341853 w 12061041"/>
              <a:gd name="connsiteY422" fmla="*/ 2521904 h 3530594"/>
              <a:gd name="connsiteX423" fmla="*/ 352554 w 12061041"/>
              <a:gd name="connsiteY423" fmla="*/ 2570385 h 3530594"/>
              <a:gd name="connsiteX424" fmla="*/ 360688 w 12061041"/>
              <a:gd name="connsiteY424" fmla="*/ 2602371 h 3530594"/>
              <a:gd name="connsiteX425" fmla="*/ 310959 w 12061041"/>
              <a:gd name="connsiteY425" fmla="*/ 2569048 h 3530594"/>
              <a:gd name="connsiteX426" fmla="*/ 305674 w 12061041"/>
              <a:gd name="connsiteY426" fmla="*/ 2558116 h 3530594"/>
              <a:gd name="connsiteX427" fmla="*/ 289799 w 12061041"/>
              <a:gd name="connsiteY427" fmla="*/ 2576971 h 3530594"/>
              <a:gd name="connsiteX428" fmla="*/ 277498 w 12061041"/>
              <a:gd name="connsiteY428" fmla="*/ 2589671 h 3530594"/>
              <a:gd name="connsiteX429" fmla="*/ 272935 w 12061041"/>
              <a:gd name="connsiteY429" fmla="*/ 2569503 h 3530594"/>
              <a:gd name="connsiteX430" fmla="*/ 275712 w 12061041"/>
              <a:gd name="connsiteY430" fmla="*/ 2515898 h 3530594"/>
              <a:gd name="connsiteX431" fmla="*/ 302499 w 12061041"/>
              <a:gd name="connsiteY431" fmla="*/ 2466403 h 3530594"/>
              <a:gd name="connsiteX432" fmla="*/ 305674 w 12061041"/>
              <a:gd name="connsiteY432" fmla="*/ 2456508 h 3530594"/>
              <a:gd name="connsiteX433" fmla="*/ 277099 w 12061041"/>
              <a:gd name="connsiteY433" fmla="*/ 2450798 h 3530594"/>
              <a:gd name="connsiteX434" fmla="*/ 317653 w 12061041"/>
              <a:gd name="connsiteY434" fmla="*/ 2363614 h 3530594"/>
              <a:gd name="connsiteX435" fmla="*/ 332331 w 12061041"/>
              <a:gd name="connsiteY435" fmla="*/ 2356396 h 3530594"/>
              <a:gd name="connsiteX436" fmla="*/ 2208454 w 12061041"/>
              <a:gd name="connsiteY436" fmla="*/ 2350805 h 3530594"/>
              <a:gd name="connsiteX437" fmla="*/ 2222107 w 12061041"/>
              <a:gd name="connsiteY437" fmla="*/ 2367421 h 3530594"/>
              <a:gd name="connsiteX438" fmla="*/ 2208454 w 12061041"/>
              <a:gd name="connsiteY438" fmla="*/ 2384037 h 3530594"/>
              <a:gd name="connsiteX439" fmla="*/ 2194801 w 12061041"/>
              <a:gd name="connsiteY439" fmla="*/ 2367421 h 3530594"/>
              <a:gd name="connsiteX440" fmla="*/ 2208454 w 12061041"/>
              <a:gd name="connsiteY440" fmla="*/ 2350805 h 3530594"/>
              <a:gd name="connsiteX441" fmla="*/ 1458947 w 12061041"/>
              <a:gd name="connsiteY441" fmla="*/ 2348371 h 3530594"/>
              <a:gd name="connsiteX442" fmla="*/ 1470898 w 12061041"/>
              <a:gd name="connsiteY442" fmla="*/ 2361071 h 3530594"/>
              <a:gd name="connsiteX443" fmla="*/ 1451099 w 12061041"/>
              <a:gd name="connsiteY443" fmla="*/ 2373771 h 3530594"/>
              <a:gd name="connsiteX444" fmla="*/ 1439148 w 12061041"/>
              <a:gd name="connsiteY444" fmla="*/ 2361071 h 3530594"/>
              <a:gd name="connsiteX445" fmla="*/ 1458947 w 12061041"/>
              <a:gd name="connsiteY445" fmla="*/ 2348371 h 3530594"/>
              <a:gd name="connsiteX446" fmla="*/ 1128748 w 12061041"/>
              <a:gd name="connsiteY446" fmla="*/ 2348371 h 3530594"/>
              <a:gd name="connsiteX447" fmla="*/ 1140698 w 12061041"/>
              <a:gd name="connsiteY447" fmla="*/ 2361071 h 3530594"/>
              <a:gd name="connsiteX448" fmla="*/ 1120900 w 12061041"/>
              <a:gd name="connsiteY448" fmla="*/ 2373771 h 3530594"/>
              <a:gd name="connsiteX449" fmla="*/ 1108949 w 12061041"/>
              <a:gd name="connsiteY449" fmla="*/ 2361071 h 3530594"/>
              <a:gd name="connsiteX450" fmla="*/ 1128748 w 12061041"/>
              <a:gd name="connsiteY450" fmla="*/ 2348371 h 3530594"/>
              <a:gd name="connsiteX451" fmla="*/ 2670302 w 12061041"/>
              <a:gd name="connsiteY451" fmla="*/ 2322971 h 3530594"/>
              <a:gd name="connsiteX452" fmla="*/ 2690101 w 12061041"/>
              <a:gd name="connsiteY452" fmla="*/ 2335671 h 3530594"/>
              <a:gd name="connsiteX453" fmla="*/ 2678151 w 12061041"/>
              <a:gd name="connsiteY453" fmla="*/ 2348371 h 3530594"/>
              <a:gd name="connsiteX454" fmla="*/ 2658352 w 12061041"/>
              <a:gd name="connsiteY454" fmla="*/ 2335671 h 3530594"/>
              <a:gd name="connsiteX455" fmla="*/ 2670302 w 12061041"/>
              <a:gd name="connsiteY455" fmla="*/ 2322971 h 3530594"/>
              <a:gd name="connsiteX456" fmla="*/ 1953498 w 12061041"/>
              <a:gd name="connsiteY456" fmla="*/ 2322971 h 3530594"/>
              <a:gd name="connsiteX457" fmla="*/ 1966406 w 12061041"/>
              <a:gd name="connsiteY457" fmla="*/ 2354593 h 3530594"/>
              <a:gd name="connsiteX458" fmla="*/ 1934991 w 12061041"/>
              <a:gd name="connsiteY458" fmla="*/ 2334794 h 3530594"/>
              <a:gd name="connsiteX459" fmla="*/ 1953498 w 12061041"/>
              <a:gd name="connsiteY459" fmla="*/ 2322971 h 3530594"/>
              <a:gd name="connsiteX460" fmla="*/ 886699 w 12061041"/>
              <a:gd name="connsiteY460" fmla="*/ 2322971 h 3530594"/>
              <a:gd name="connsiteX461" fmla="*/ 899399 w 12061041"/>
              <a:gd name="connsiteY461" fmla="*/ 2335671 h 3530594"/>
              <a:gd name="connsiteX462" fmla="*/ 886699 w 12061041"/>
              <a:gd name="connsiteY462" fmla="*/ 2348371 h 3530594"/>
              <a:gd name="connsiteX463" fmla="*/ 874000 w 12061041"/>
              <a:gd name="connsiteY463" fmla="*/ 2335671 h 3530594"/>
              <a:gd name="connsiteX464" fmla="*/ 886699 w 12061041"/>
              <a:gd name="connsiteY464" fmla="*/ 2322971 h 3530594"/>
              <a:gd name="connsiteX465" fmla="*/ 1358899 w 12061041"/>
              <a:gd name="connsiteY465" fmla="*/ 2303857 h 3530594"/>
              <a:gd name="connsiteX466" fmla="*/ 1337460 w 12061041"/>
              <a:gd name="connsiteY466" fmla="*/ 2304255 h 3530594"/>
              <a:gd name="connsiteX467" fmla="*/ 1349631 w 12061041"/>
              <a:gd name="connsiteY467" fmla="*/ 2316426 h 3530594"/>
              <a:gd name="connsiteX468" fmla="*/ 1374925 w 12061041"/>
              <a:gd name="connsiteY468" fmla="*/ 2310800 h 3530594"/>
              <a:gd name="connsiteX469" fmla="*/ 1358899 w 12061041"/>
              <a:gd name="connsiteY469" fmla="*/ 2303857 h 3530594"/>
              <a:gd name="connsiteX470" fmla="*/ 2261407 w 12061041"/>
              <a:gd name="connsiteY470" fmla="*/ 2302874 h 3530594"/>
              <a:gd name="connsiteX471" fmla="*/ 2272087 w 12061041"/>
              <a:gd name="connsiteY471" fmla="*/ 2304591 h 3530594"/>
              <a:gd name="connsiteX472" fmla="*/ 2276683 w 12061041"/>
              <a:gd name="connsiteY472" fmla="*/ 2324056 h 3530594"/>
              <a:gd name="connsiteX473" fmla="*/ 2257218 w 12061041"/>
              <a:gd name="connsiteY473" fmla="*/ 2328651 h 3530594"/>
              <a:gd name="connsiteX474" fmla="*/ 2252623 w 12061041"/>
              <a:gd name="connsiteY474" fmla="*/ 2309186 h 3530594"/>
              <a:gd name="connsiteX475" fmla="*/ 2261407 w 12061041"/>
              <a:gd name="connsiteY475" fmla="*/ 2302874 h 3530594"/>
              <a:gd name="connsiteX476" fmla="*/ 2576937 w 12061041"/>
              <a:gd name="connsiteY476" fmla="*/ 2298351 h 3530594"/>
              <a:gd name="connsiteX477" fmla="*/ 2584166 w 12061041"/>
              <a:gd name="connsiteY477" fmla="*/ 2300596 h 3530594"/>
              <a:gd name="connsiteX478" fmla="*/ 2583356 w 12061041"/>
              <a:gd name="connsiteY478" fmla="*/ 2302415 h 3530594"/>
              <a:gd name="connsiteX479" fmla="*/ 2578752 w 12061041"/>
              <a:gd name="connsiteY479" fmla="*/ 2302340 h 3530594"/>
              <a:gd name="connsiteX480" fmla="*/ 1839199 w 12061041"/>
              <a:gd name="connsiteY480" fmla="*/ 2284871 h 3530594"/>
              <a:gd name="connsiteX481" fmla="*/ 1851899 w 12061041"/>
              <a:gd name="connsiteY481" fmla="*/ 2297571 h 3530594"/>
              <a:gd name="connsiteX482" fmla="*/ 1839199 w 12061041"/>
              <a:gd name="connsiteY482" fmla="*/ 2310271 h 3530594"/>
              <a:gd name="connsiteX483" fmla="*/ 1826499 w 12061041"/>
              <a:gd name="connsiteY483" fmla="*/ 2297571 h 3530594"/>
              <a:gd name="connsiteX484" fmla="*/ 1839199 w 12061041"/>
              <a:gd name="connsiteY484" fmla="*/ 2284871 h 3530594"/>
              <a:gd name="connsiteX485" fmla="*/ 1750990 w 12061041"/>
              <a:gd name="connsiteY485" fmla="*/ 2269294 h 3530594"/>
              <a:gd name="connsiteX486" fmla="*/ 1778552 w 12061041"/>
              <a:gd name="connsiteY486" fmla="*/ 2286889 h 3530594"/>
              <a:gd name="connsiteX487" fmla="*/ 1751281 w 12061041"/>
              <a:gd name="connsiteY487" fmla="*/ 2316405 h 3530594"/>
              <a:gd name="connsiteX488" fmla="*/ 1707008 w 12061041"/>
              <a:gd name="connsiteY488" fmla="*/ 2288803 h 3530594"/>
              <a:gd name="connsiteX489" fmla="*/ 1750990 w 12061041"/>
              <a:gd name="connsiteY489" fmla="*/ 2269294 h 3530594"/>
              <a:gd name="connsiteX490" fmla="*/ 632464 w 12061041"/>
              <a:gd name="connsiteY490" fmla="*/ 2257272 h 3530594"/>
              <a:gd name="connsiteX491" fmla="*/ 646528 w 12061041"/>
              <a:gd name="connsiteY491" fmla="*/ 2320645 h 3530594"/>
              <a:gd name="connsiteX492" fmla="*/ 631840 w 12061041"/>
              <a:gd name="connsiteY492" fmla="*/ 2393094 h 3530594"/>
              <a:gd name="connsiteX493" fmla="*/ 589973 w 12061041"/>
              <a:gd name="connsiteY493" fmla="*/ 2449370 h 3530594"/>
              <a:gd name="connsiteX494" fmla="*/ 524195 w 12061041"/>
              <a:gd name="connsiteY494" fmla="*/ 2500309 h 3530594"/>
              <a:gd name="connsiteX495" fmla="*/ 487782 w 12061041"/>
              <a:gd name="connsiteY495" fmla="*/ 2499833 h 3530594"/>
              <a:gd name="connsiteX496" fmla="*/ 461889 w 12061041"/>
              <a:gd name="connsiteY496" fmla="*/ 2501803 h 3530594"/>
              <a:gd name="connsiteX497" fmla="*/ 479807 w 12061041"/>
              <a:gd name="connsiteY497" fmla="*/ 2472731 h 3530594"/>
              <a:gd name="connsiteX498" fmla="*/ 505701 w 12061041"/>
              <a:gd name="connsiteY498" fmla="*/ 2429720 h 3530594"/>
              <a:gd name="connsiteX499" fmla="*/ 537451 w 12061041"/>
              <a:gd name="connsiteY499" fmla="*/ 2368621 h 3530594"/>
              <a:gd name="connsiteX500" fmla="*/ 569200 w 12061041"/>
              <a:gd name="connsiteY500" fmla="*/ 2316687 h 3530594"/>
              <a:gd name="connsiteX501" fmla="*/ 597538 w 12061041"/>
              <a:gd name="connsiteY501" fmla="*/ 2279162 h 3530594"/>
              <a:gd name="connsiteX502" fmla="*/ 632464 w 12061041"/>
              <a:gd name="connsiteY502" fmla="*/ 2257272 h 3530594"/>
              <a:gd name="connsiteX503" fmla="*/ 2291996 w 12061041"/>
              <a:gd name="connsiteY503" fmla="*/ 2256222 h 3530594"/>
              <a:gd name="connsiteX504" fmla="*/ 2302752 w 12061041"/>
              <a:gd name="connsiteY504" fmla="*/ 2270054 h 3530594"/>
              <a:gd name="connsiteX505" fmla="*/ 2290053 w 12061041"/>
              <a:gd name="connsiteY505" fmla="*/ 2285542 h 3530594"/>
              <a:gd name="connsiteX506" fmla="*/ 2279315 w 12061041"/>
              <a:gd name="connsiteY506" fmla="*/ 2271379 h 3530594"/>
              <a:gd name="connsiteX507" fmla="*/ 2291996 w 12061041"/>
              <a:gd name="connsiteY507" fmla="*/ 2256222 h 3530594"/>
              <a:gd name="connsiteX508" fmla="*/ 2067492 w 12061041"/>
              <a:gd name="connsiteY508" fmla="*/ 2222805 h 3530594"/>
              <a:gd name="connsiteX509" fmla="*/ 2115428 w 12061041"/>
              <a:gd name="connsiteY509" fmla="*/ 2249946 h 3530594"/>
              <a:gd name="connsiteX510" fmla="*/ 2163054 w 12061041"/>
              <a:gd name="connsiteY510" fmla="*/ 2259471 h 3530594"/>
              <a:gd name="connsiteX511" fmla="*/ 2194804 w 12061041"/>
              <a:gd name="connsiteY511" fmla="*/ 2260378 h 3530594"/>
              <a:gd name="connsiteX512" fmla="*/ 2111608 w 12061041"/>
              <a:gd name="connsiteY512" fmla="*/ 2298195 h 3530594"/>
              <a:gd name="connsiteX513" fmla="*/ 2051075 w 12061041"/>
              <a:gd name="connsiteY513" fmla="*/ 2297047 h 3530594"/>
              <a:gd name="connsiteX514" fmla="*/ 1995046 w 12061041"/>
              <a:gd name="connsiteY514" fmla="*/ 2288236 h 3530594"/>
              <a:gd name="connsiteX515" fmla="*/ 2005411 w 12061041"/>
              <a:gd name="connsiteY515" fmla="*/ 2244369 h 3530594"/>
              <a:gd name="connsiteX516" fmla="*/ 2067492 w 12061041"/>
              <a:gd name="connsiteY516" fmla="*/ 2222805 h 3530594"/>
              <a:gd name="connsiteX517" fmla="*/ 1611366 w 12061041"/>
              <a:gd name="connsiteY517" fmla="*/ 2208671 h 3530594"/>
              <a:gd name="connsiteX518" fmla="*/ 1591567 w 12061041"/>
              <a:gd name="connsiteY518" fmla="*/ 2221371 h 3530594"/>
              <a:gd name="connsiteX519" fmla="*/ 1603517 w 12061041"/>
              <a:gd name="connsiteY519" fmla="*/ 2234071 h 3530594"/>
              <a:gd name="connsiteX520" fmla="*/ 1623316 w 12061041"/>
              <a:gd name="connsiteY520" fmla="*/ 2221371 h 3530594"/>
              <a:gd name="connsiteX521" fmla="*/ 1611366 w 12061041"/>
              <a:gd name="connsiteY521" fmla="*/ 2208671 h 3530594"/>
              <a:gd name="connsiteX522" fmla="*/ 2991728 w 12061041"/>
              <a:gd name="connsiteY522" fmla="*/ 2202725 h 3530594"/>
              <a:gd name="connsiteX523" fmla="*/ 3020302 w 12061041"/>
              <a:gd name="connsiteY523" fmla="*/ 2214876 h 3530594"/>
              <a:gd name="connsiteX524" fmla="*/ 2953981 w 12061041"/>
              <a:gd name="connsiteY524" fmla="*/ 2272171 h 3530594"/>
              <a:gd name="connsiteX525" fmla="*/ 2947278 w 12061041"/>
              <a:gd name="connsiteY525" fmla="*/ 2220000 h 3530594"/>
              <a:gd name="connsiteX526" fmla="*/ 2991728 w 12061041"/>
              <a:gd name="connsiteY526" fmla="*/ 2202725 h 3530594"/>
              <a:gd name="connsiteX527" fmla="*/ 2363650 w 12061041"/>
              <a:gd name="connsiteY527" fmla="*/ 2197223 h 3530594"/>
              <a:gd name="connsiteX528" fmla="*/ 2369637 w 12061041"/>
              <a:gd name="connsiteY528" fmla="*/ 2206122 h 3530594"/>
              <a:gd name="connsiteX529" fmla="*/ 2360213 w 12061041"/>
              <a:gd name="connsiteY529" fmla="*/ 2221371 h 3530594"/>
              <a:gd name="connsiteX530" fmla="*/ 2355129 w 12061041"/>
              <a:gd name="connsiteY530" fmla="*/ 2206122 h 3530594"/>
              <a:gd name="connsiteX531" fmla="*/ 2363650 w 12061041"/>
              <a:gd name="connsiteY531" fmla="*/ 2197223 h 3530594"/>
              <a:gd name="connsiteX532" fmla="*/ 2886954 w 12061041"/>
              <a:gd name="connsiteY532" fmla="*/ 2195971 h 3530594"/>
              <a:gd name="connsiteX533" fmla="*/ 2903570 w 12061041"/>
              <a:gd name="connsiteY533" fmla="*/ 2209623 h 3530594"/>
              <a:gd name="connsiteX534" fmla="*/ 2886954 w 12061041"/>
              <a:gd name="connsiteY534" fmla="*/ 2223276 h 3530594"/>
              <a:gd name="connsiteX535" fmla="*/ 2870338 w 12061041"/>
              <a:gd name="connsiteY535" fmla="*/ 2209623 h 3530594"/>
              <a:gd name="connsiteX536" fmla="*/ 2886954 w 12061041"/>
              <a:gd name="connsiteY536" fmla="*/ 2195971 h 3530594"/>
              <a:gd name="connsiteX537" fmla="*/ 2963153 w 12061041"/>
              <a:gd name="connsiteY537" fmla="*/ 2132471 h 3530594"/>
              <a:gd name="connsiteX538" fmla="*/ 2982204 w 12061041"/>
              <a:gd name="connsiteY538" fmla="*/ 2145171 h 3530594"/>
              <a:gd name="connsiteX539" fmla="*/ 2963153 w 12061041"/>
              <a:gd name="connsiteY539" fmla="*/ 2157871 h 3530594"/>
              <a:gd name="connsiteX540" fmla="*/ 2944104 w 12061041"/>
              <a:gd name="connsiteY540" fmla="*/ 2145171 h 3530594"/>
              <a:gd name="connsiteX541" fmla="*/ 2963153 w 12061041"/>
              <a:gd name="connsiteY541" fmla="*/ 2132471 h 3530594"/>
              <a:gd name="connsiteX542" fmla="*/ 3058867 w 12061041"/>
              <a:gd name="connsiteY542" fmla="*/ 2130803 h 3530594"/>
              <a:gd name="connsiteX543" fmla="*/ 3064753 w 12061041"/>
              <a:gd name="connsiteY543" fmla="*/ 2146055 h 3530594"/>
              <a:gd name="connsiteX544" fmla="*/ 3048879 w 12061041"/>
              <a:gd name="connsiteY544" fmla="*/ 2174503 h 3530594"/>
              <a:gd name="connsiteX545" fmla="*/ 3041735 w 12061041"/>
              <a:gd name="connsiteY545" fmla="*/ 2140673 h 3530594"/>
              <a:gd name="connsiteX546" fmla="*/ 3058867 w 12061041"/>
              <a:gd name="connsiteY546" fmla="*/ 2130803 h 3530594"/>
              <a:gd name="connsiteX547" fmla="*/ 825902 w 12061041"/>
              <a:gd name="connsiteY547" fmla="*/ 2120374 h 3530594"/>
              <a:gd name="connsiteX548" fmla="*/ 795879 w 12061041"/>
              <a:gd name="connsiteY548" fmla="*/ 2146997 h 3530594"/>
              <a:gd name="connsiteX549" fmla="*/ 764265 w 12061041"/>
              <a:gd name="connsiteY549" fmla="*/ 2181939 h 3530594"/>
              <a:gd name="connsiteX550" fmla="*/ 806593 w 12061041"/>
              <a:gd name="connsiteY550" fmla="*/ 2186603 h 3530594"/>
              <a:gd name="connsiteX551" fmla="*/ 853820 w 12061041"/>
              <a:gd name="connsiteY551" fmla="*/ 2175334 h 3530594"/>
              <a:gd name="connsiteX552" fmla="*/ 879969 w 12061041"/>
              <a:gd name="connsiteY552" fmla="*/ 2157871 h 3530594"/>
              <a:gd name="connsiteX553" fmla="*/ 899418 w 12061041"/>
              <a:gd name="connsiteY553" fmla="*/ 2145570 h 3530594"/>
              <a:gd name="connsiteX554" fmla="*/ 878531 w 12061041"/>
              <a:gd name="connsiteY554" fmla="*/ 2141283 h 3530594"/>
              <a:gd name="connsiteX555" fmla="*/ 843470 w 12061041"/>
              <a:gd name="connsiteY555" fmla="*/ 2129912 h 3530594"/>
              <a:gd name="connsiteX556" fmla="*/ 825902 w 12061041"/>
              <a:gd name="connsiteY556" fmla="*/ 2120374 h 3530594"/>
              <a:gd name="connsiteX557" fmla="*/ 2857905 w 12061041"/>
              <a:gd name="connsiteY557" fmla="*/ 2111430 h 3530594"/>
              <a:gd name="connsiteX558" fmla="*/ 2867922 w 12061041"/>
              <a:gd name="connsiteY558" fmla="*/ 2118922 h 3530594"/>
              <a:gd name="connsiteX559" fmla="*/ 2856729 w 12061041"/>
              <a:gd name="connsiteY559" fmla="*/ 2126973 h 3530594"/>
              <a:gd name="connsiteX560" fmla="*/ 2835534 w 12061041"/>
              <a:gd name="connsiteY560" fmla="*/ 2129113 h 3530594"/>
              <a:gd name="connsiteX561" fmla="*/ 2849506 w 12061041"/>
              <a:gd name="connsiteY561" fmla="*/ 2121709 h 3530594"/>
              <a:gd name="connsiteX562" fmla="*/ 2826124 w 12061041"/>
              <a:gd name="connsiteY562" fmla="*/ 2108116 h 3530594"/>
              <a:gd name="connsiteX563" fmla="*/ 2821730 w 12061041"/>
              <a:gd name="connsiteY563" fmla="*/ 2113421 h 3530594"/>
              <a:gd name="connsiteX564" fmla="*/ 2814924 w 12061041"/>
              <a:gd name="connsiteY564" fmla="*/ 2125055 h 3530594"/>
              <a:gd name="connsiteX565" fmla="*/ 2792502 w 12061041"/>
              <a:gd name="connsiteY565" fmla="*/ 2118081 h 3530594"/>
              <a:gd name="connsiteX566" fmla="*/ 2792329 w 12061041"/>
              <a:gd name="connsiteY566" fmla="*/ 2117666 h 3530594"/>
              <a:gd name="connsiteX567" fmla="*/ 2548951 w 12061041"/>
              <a:gd name="connsiteY567" fmla="*/ 2098259 h 3530594"/>
              <a:gd name="connsiteX568" fmla="*/ 2534548 w 12061041"/>
              <a:gd name="connsiteY568" fmla="*/ 2100916 h 3530594"/>
              <a:gd name="connsiteX569" fmla="*/ 2512322 w 12061041"/>
              <a:gd name="connsiteY569" fmla="*/ 2119771 h 3530594"/>
              <a:gd name="connsiteX570" fmla="*/ 2515496 w 12061041"/>
              <a:gd name="connsiteY570" fmla="*/ 2125926 h 3530594"/>
              <a:gd name="connsiteX571" fmla="*/ 2537722 w 12061041"/>
              <a:gd name="connsiteY571" fmla="*/ 2107071 h 3530594"/>
              <a:gd name="connsiteX572" fmla="*/ 2548951 w 12061041"/>
              <a:gd name="connsiteY572" fmla="*/ 2098259 h 3530594"/>
              <a:gd name="connsiteX573" fmla="*/ 1982091 w 12061041"/>
              <a:gd name="connsiteY573" fmla="*/ 2095641 h 3530594"/>
              <a:gd name="connsiteX574" fmla="*/ 1978917 w 12061041"/>
              <a:gd name="connsiteY574" fmla="*/ 2104531 h 3530594"/>
              <a:gd name="connsiteX575" fmla="*/ 1994157 w 12061041"/>
              <a:gd name="connsiteY575" fmla="*/ 2119771 h 3530594"/>
              <a:gd name="connsiteX576" fmla="*/ 1994157 w 12061041"/>
              <a:gd name="connsiteY576" fmla="*/ 2104531 h 3530594"/>
              <a:gd name="connsiteX577" fmla="*/ 1982091 w 12061041"/>
              <a:gd name="connsiteY577" fmla="*/ 2095641 h 3530594"/>
              <a:gd name="connsiteX578" fmla="*/ 2849419 w 12061041"/>
              <a:gd name="connsiteY578" fmla="*/ 2094371 h 3530594"/>
              <a:gd name="connsiteX579" fmla="*/ 2859410 w 12061041"/>
              <a:gd name="connsiteY579" fmla="*/ 2109587 h 3530594"/>
              <a:gd name="connsiteX580" fmla="*/ 2857905 w 12061041"/>
              <a:gd name="connsiteY580" fmla="*/ 2111430 h 3530594"/>
              <a:gd name="connsiteX581" fmla="*/ 2856729 w 12061041"/>
              <a:gd name="connsiteY581" fmla="*/ 2110552 h 3530594"/>
              <a:gd name="connsiteX582" fmla="*/ 2829823 w 12061041"/>
              <a:gd name="connsiteY582" fmla="*/ 2107071 h 3530594"/>
              <a:gd name="connsiteX583" fmla="*/ 2826124 w 12061041"/>
              <a:gd name="connsiteY583" fmla="*/ 2108116 h 3530594"/>
              <a:gd name="connsiteX584" fmla="*/ 2832879 w 12061041"/>
              <a:gd name="connsiteY584" fmla="*/ 2099967 h 3530594"/>
              <a:gd name="connsiteX585" fmla="*/ 2849419 w 12061041"/>
              <a:gd name="connsiteY585" fmla="*/ 2094371 h 3530594"/>
              <a:gd name="connsiteX586" fmla="*/ 2213853 w 12061041"/>
              <a:gd name="connsiteY586" fmla="*/ 2094371 h 3530594"/>
              <a:gd name="connsiteX587" fmla="*/ 2232905 w 12061041"/>
              <a:gd name="connsiteY587" fmla="*/ 2107071 h 3530594"/>
              <a:gd name="connsiteX588" fmla="*/ 2213853 w 12061041"/>
              <a:gd name="connsiteY588" fmla="*/ 2119771 h 3530594"/>
              <a:gd name="connsiteX589" fmla="*/ 2194805 w 12061041"/>
              <a:gd name="connsiteY589" fmla="*/ 2107071 h 3530594"/>
              <a:gd name="connsiteX590" fmla="*/ 2213853 w 12061041"/>
              <a:gd name="connsiteY590" fmla="*/ 2094371 h 3530594"/>
              <a:gd name="connsiteX591" fmla="*/ 2067602 w 12061041"/>
              <a:gd name="connsiteY591" fmla="*/ 2088994 h 3530594"/>
              <a:gd name="connsiteX592" fmla="*/ 2061345 w 12061041"/>
              <a:gd name="connsiteY592" fmla="*/ 2089024 h 3530594"/>
              <a:gd name="connsiteX593" fmla="*/ 2032663 w 12061041"/>
              <a:gd name="connsiteY593" fmla="*/ 2119771 h 3530594"/>
              <a:gd name="connsiteX594" fmla="*/ 2035958 w 12061041"/>
              <a:gd name="connsiteY594" fmla="*/ 2145171 h 3530594"/>
              <a:gd name="connsiteX595" fmla="*/ 2055116 w 12061041"/>
              <a:gd name="connsiteY595" fmla="*/ 2127179 h 3530594"/>
              <a:gd name="connsiteX596" fmla="*/ 2064642 w 12061041"/>
              <a:gd name="connsiteY596" fmla="*/ 2096432 h 3530594"/>
              <a:gd name="connsiteX597" fmla="*/ 2067602 w 12061041"/>
              <a:gd name="connsiteY597" fmla="*/ 2088994 h 3530594"/>
              <a:gd name="connsiteX598" fmla="*/ 2581595 w 12061041"/>
              <a:gd name="connsiteY598" fmla="*/ 2049787 h 3530594"/>
              <a:gd name="connsiteX599" fmla="*/ 2585344 w 12061041"/>
              <a:gd name="connsiteY599" fmla="*/ 2051394 h 3530594"/>
              <a:gd name="connsiteX600" fmla="*/ 2609689 w 12061041"/>
              <a:gd name="connsiteY600" fmla="*/ 2056271 h 3530594"/>
              <a:gd name="connsiteX601" fmla="*/ 2611222 w 12061041"/>
              <a:gd name="connsiteY601" fmla="*/ 2056493 h 3530594"/>
              <a:gd name="connsiteX602" fmla="*/ 2612502 w 12061041"/>
              <a:gd name="connsiteY602" fmla="*/ 2056784 h 3530594"/>
              <a:gd name="connsiteX603" fmla="*/ 2619214 w 12061041"/>
              <a:gd name="connsiteY603" fmla="*/ 2057648 h 3530594"/>
              <a:gd name="connsiteX604" fmla="*/ 2611222 w 12061041"/>
              <a:gd name="connsiteY604" fmla="*/ 2056493 h 3530594"/>
              <a:gd name="connsiteX605" fmla="*/ 2594872 w 12061041"/>
              <a:gd name="connsiteY605" fmla="*/ 2052771 h 3530594"/>
              <a:gd name="connsiteX606" fmla="*/ 2581595 w 12061041"/>
              <a:gd name="connsiteY606" fmla="*/ 2049787 h 3530594"/>
              <a:gd name="connsiteX607" fmla="*/ 1781831 w 12061041"/>
              <a:gd name="connsiteY607" fmla="*/ 2046582 h 3530594"/>
              <a:gd name="connsiteX608" fmla="*/ 1769889 w 12061041"/>
              <a:gd name="connsiteY608" fmla="*/ 2068316 h 3530594"/>
              <a:gd name="connsiteX609" fmla="*/ 1729386 w 12061041"/>
              <a:gd name="connsiteY609" fmla="*/ 2107786 h 3530594"/>
              <a:gd name="connsiteX610" fmla="*/ 1680539 w 12061041"/>
              <a:gd name="connsiteY610" fmla="*/ 2141388 h 3530594"/>
              <a:gd name="connsiteX611" fmla="*/ 1683976 w 12061041"/>
              <a:gd name="connsiteY611" fmla="*/ 2148845 h 3530594"/>
              <a:gd name="connsiteX612" fmla="*/ 1805120 w 12061041"/>
              <a:gd name="connsiteY612" fmla="*/ 2099248 h 3530594"/>
              <a:gd name="connsiteX613" fmla="*/ 1817774 w 12061041"/>
              <a:gd name="connsiteY613" fmla="*/ 2092117 h 3530594"/>
              <a:gd name="connsiteX614" fmla="*/ 1792373 w 12061041"/>
              <a:gd name="connsiteY614" fmla="*/ 2066212 h 3530594"/>
              <a:gd name="connsiteX615" fmla="*/ 1781831 w 12061041"/>
              <a:gd name="connsiteY615" fmla="*/ 2046582 h 3530594"/>
              <a:gd name="connsiteX616" fmla="*/ 1894868 w 12061041"/>
              <a:gd name="connsiteY616" fmla="*/ 2030871 h 3530594"/>
              <a:gd name="connsiteX617" fmla="*/ 1883666 w 12061041"/>
              <a:gd name="connsiteY617" fmla="*/ 2043571 h 3530594"/>
              <a:gd name="connsiteX618" fmla="*/ 1910566 w 12061041"/>
              <a:gd name="connsiteY618" fmla="*/ 2056271 h 3530594"/>
              <a:gd name="connsiteX619" fmla="*/ 1921767 w 12061041"/>
              <a:gd name="connsiteY619" fmla="*/ 2043571 h 3530594"/>
              <a:gd name="connsiteX620" fmla="*/ 1894868 w 12061041"/>
              <a:gd name="connsiteY620" fmla="*/ 2030871 h 3530594"/>
              <a:gd name="connsiteX621" fmla="*/ 11375467 w 12061041"/>
              <a:gd name="connsiteY621" fmla="*/ 2027396 h 3530594"/>
              <a:gd name="connsiteX622" fmla="*/ 11395937 w 12061041"/>
              <a:gd name="connsiteY622" fmla="*/ 2043397 h 3530594"/>
              <a:gd name="connsiteX623" fmla="*/ 11348704 w 12061041"/>
              <a:gd name="connsiteY623" fmla="*/ 2071269 h 3530594"/>
              <a:gd name="connsiteX624" fmla="*/ 11344902 w 12061041"/>
              <a:gd name="connsiteY624" fmla="*/ 2043951 h 3530594"/>
              <a:gd name="connsiteX625" fmla="*/ 11375467 w 12061041"/>
              <a:gd name="connsiteY625" fmla="*/ 2027396 h 3530594"/>
              <a:gd name="connsiteX626" fmla="*/ 645587 w 12061041"/>
              <a:gd name="connsiteY626" fmla="*/ 2025619 h 3530594"/>
              <a:gd name="connsiteX627" fmla="*/ 658102 w 12061041"/>
              <a:gd name="connsiteY627" fmla="*/ 2049312 h 3530594"/>
              <a:gd name="connsiteX628" fmla="*/ 612965 w 12061041"/>
              <a:gd name="connsiteY628" fmla="*/ 2067860 h 3530594"/>
              <a:gd name="connsiteX629" fmla="*/ 620348 w 12061041"/>
              <a:gd name="connsiteY629" fmla="*/ 2036805 h 3530594"/>
              <a:gd name="connsiteX630" fmla="*/ 645587 w 12061041"/>
              <a:gd name="connsiteY630" fmla="*/ 2025619 h 3530594"/>
              <a:gd name="connsiteX631" fmla="*/ 7272085 w 12061041"/>
              <a:gd name="connsiteY631" fmla="*/ 2005692 h 3530594"/>
              <a:gd name="connsiteX632" fmla="*/ 7280079 w 12061041"/>
              <a:gd name="connsiteY632" fmla="*/ 2006848 h 3530594"/>
              <a:gd name="connsiteX633" fmla="*/ 7273365 w 12061041"/>
              <a:gd name="connsiteY633" fmla="*/ 2005984 h 3530594"/>
              <a:gd name="connsiteX634" fmla="*/ 7242462 w 12061041"/>
              <a:gd name="connsiteY634" fmla="*/ 1998987 h 3530594"/>
              <a:gd name="connsiteX635" fmla="*/ 7255737 w 12061041"/>
              <a:gd name="connsiteY635" fmla="*/ 2001971 h 3530594"/>
              <a:gd name="connsiteX636" fmla="*/ 7272085 w 12061041"/>
              <a:gd name="connsiteY636" fmla="*/ 2005692 h 3530594"/>
              <a:gd name="connsiteX637" fmla="*/ 7270554 w 12061041"/>
              <a:gd name="connsiteY637" fmla="*/ 2005471 h 3530594"/>
              <a:gd name="connsiteX638" fmla="*/ 7246212 w 12061041"/>
              <a:gd name="connsiteY638" fmla="*/ 2000594 h 3530594"/>
              <a:gd name="connsiteX639" fmla="*/ 7242462 w 12061041"/>
              <a:gd name="connsiteY639" fmla="*/ 1998987 h 3530594"/>
              <a:gd name="connsiteX640" fmla="*/ 776788 w 12061041"/>
              <a:gd name="connsiteY640" fmla="*/ 1997760 h 3530594"/>
              <a:gd name="connsiteX641" fmla="*/ 797802 w 12061041"/>
              <a:gd name="connsiteY641" fmla="*/ 2018921 h 3530594"/>
              <a:gd name="connsiteX642" fmla="*/ 778752 w 12061041"/>
              <a:gd name="connsiteY642" fmla="*/ 2030871 h 3530594"/>
              <a:gd name="connsiteX643" fmla="*/ 767823 w 12061041"/>
              <a:gd name="connsiteY643" fmla="*/ 2001583 h 3530594"/>
              <a:gd name="connsiteX644" fmla="*/ 776788 w 12061041"/>
              <a:gd name="connsiteY644" fmla="*/ 1997760 h 3530594"/>
              <a:gd name="connsiteX645" fmla="*/ 9097987 w 12061041"/>
              <a:gd name="connsiteY645" fmla="*/ 1980071 h 3530594"/>
              <a:gd name="connsiteX646" fmla="*/ 9075012 w 12061041"/>
              <a:gd name="connsiteY646" fmla="*/ 1988842 h 3530594"/>
              <a:gd name="connsiteX647" fmla="*/ 9046437 w 12061041"/>
              <a:gd name="connsiteY647" fmla="*/ 2002196 h 3530594"/>
              <a:gd name="connsiteX648" fmla="*/ 8999647 w 12061041"/>
              <a:gd name="connsiteY648" fmla="*/ 2026875 h 3530594"/>
              <a:gd name="connsiteX649" fmla="*/ 8952022 w 12061041"/>
              <a:gd name="connsiteY649" fmla="*/ 2040109 h 3530594"/>
              <a:gd name="connsiteX650" fmla="*/ 8925787 w 12061041"/>
              <a:gd name="connsiteY650" fmla="*/ 2056101 h 3530594"/>
              <a:gd name="connsiteX651" fmla="*/ 8982049 w 12061041"/>
              <a:gd name="connsiteY651" fmla="*/ 2074400 h 3530594"/>
              <a:gd name="connsiteX652" fmla="*/ 9075774 w 12061041"/>
              <a:gd name="connsiteY652" fmla="*/ 2102844 h 3530594"/>
              <a:gd name="connsiteX653" fmla="*/ 9103208 w 12061041"/>
              <a:gd name="connsiteY653" fmla="*/ 2113655 h 3530594"/>
              <a:gd name="connsiteX654" fmla="*/ 9113620 w 12061041"/>
              <a:gd name="connsiteY654" fmla="*/ 2010172 h 3530594"/>
              <a:gd name="connsiteX655" fmla="*/ 9110480 w 12061041"/>
              <a:gd name="connsiteY655" fmla="*/ 1991894 h 3530594"/>
              <a:gd name="connsiteX656" fmla="*/ 9097987 w 12061041"/>
              <a:gd name="connsiteY656" fmla="*/ 1980071 h 3530594"/>
              <a:gd name="connsiteX657" fmla="*/ 2423405 w 12061041"/>
              <a:gd name="connsiteY657" fmla="*/ 1980071 h 3530594"/>
              <a:gd name="connsiteX658" fmla="*/ 2436106 w 12061041"/>
              <a:gd name="connsiteY658" fmla="*/ 1992771 h 3530594"/>
              <a:gd name="connsiteX659" fmla="*/ 2423405 w 12061041"/>
              <a:gd name="connsiteY659" fmla="*/ 2005471 h 3530594"/>
              <a:gd name="connsiteX660" fmla="*/ 2410705 w 12061041"/>
              <a:gd name="connsiteY660" fmla="*/ 1992771 h 3530594"/>
              <a:gd name="connsiteX661" fmla="*/ 2423405 w 12061041"/>
              <a:gd name="connsiteY661" fmla="*/ 1980071 h 3530594"/>
              <a:gd name="connsiteX662" fmla="*/ 2330160 w 12061041"/>
              <a:gd name="connsiteY662" fmla="*/ 1968181 h 3530594"/>
              <a:gd name="connsiteX663" fmla="*/ 2347206 w 12061041"/>
              <a:gd name="connsiteY663" fmla="*/ 1992771 h 3530594"/>
              <a:gd name="connsiteX664" fmla="*/ 2329567 w 12061041"/>
              <a:gd name="connsiteY664" fmla="*/ 2018171 h 3530594"/>
              <a:gd name="connsiteX665" fmla="*/ 2307341 w 12061041"/>
              <a:gd name="connsiteY665" fmla="*/ 2033559 h 3530594"/>
              <a:gd name="connsiteX666" fmla="*/ 2251346 w 12061041"/>
              <a:gd name="connsiteY666" fmla="*/ 2055765 h 3530594"/>
              <a:gd name="connsiteX667" fmla="*/ 2281280 w 12061041"/>
              <a:gd name="connsiteY667" fmla="*/ 2013326 h 3530594"/>
              <a:gd name="connsiteX668" fmla="*/ 2302755 w 12061041"/>
              <a:gd name="connsiteY668" fmla="*/ 2005471 h 3530594"/>
              <a:gd name="connsiteX669" fmla="*/ 2302755 w 12061041"/>
              <a:gd name="connsiteY669" fmla="*/ 1980071 h 3530594"/>
              <a:gd name="connsiteX670" fmla="*/ 2330160 w 12061041"/>
              <a:gd name="connsiteY670" fmla="*/ 1968181 h 3530594"/>
              <a:gd name="connsiteX671" fmla="*/ 708903 w 12061041"/>
              <a:gd name="connsiteY671" fmla="*/ 1967371 h 3530594"/>
              <a:gd name="connsiteX672" fmla="*/ 721603 w 12061041"/>
              <a:gd name="connsiteY672" fmla="*/ 1987171 h 3530594"/>
              <a:gd name="connsiteX673" fmla="*/ 708903 w 12061041"/>
              <a:gd name="connsiteY673" fmla="*/ 1999121 h 3530594"/>
              <a:gd name="connsiteX674" fmla="*/ 696202 w 12061041"/>
              <a:gd name="connsiteY674" fmla="*/ 1979321 h 3530594"/>
              <a:gd name="connsiteX675" fmla="*/ 708903 w 12061041"/>
              <a:gd name="connsiteY675" fmla="*/ 1967371 h 3530594"/>
              <a:gd name="connsiteX676" fmla="*/ 7094689 w 12061041"/>
              <a:gd name="connsiteY676" fmla="*/ 1944939 h 3530594"/>
              <a:gd name="connsiteX677" fmla="*/ 7127615 w 12061041"/>
              <a:gd name="connsiteY677" fmla="*/ 1948321 h 3530594"/>
              <a:gd name="connsiteX678" fmla="*/ 7163874 w 12061041"/>
              <a:gd name="connsiteY678" fmla="*/ 1971372 h 3530594"/>
              <a:gd name="connsiteX679" fmla="*/ 7120545 w 12061041"/>
              <a:gd name="connsiteY679" fmla="*/ 1979212 h 3530594"/>
              <a:gd name="connsiteX680" fmla="*/ 7067140 w 12061041"/>
              <a:gd name="connsiteY680" fmla="*/ 1966531 h 3530594"/>
              <a:gd name="connsiteX681" fmla="*/ 7077542 w 12061041"/>
              <a:gd name="connsiteY681" fmla="*/ 1955309 h 3530594"/>
              <a:gd name="connsiteX682" fmla="*/ 7094689 w 12061041"/>
              <a:gd name="connsiteY682" fmla="*/ 1944939 h 3530594"/>
              <a:gd name="connsiteX683" fmla="*/ 2972697 w 12061041"/>
              <a:gd name="connsiteY683" fmla="*/ 1938240 h 3530594"/>
              <a:gd name="connsiteX684" fmla="*/ 2956822 w 12061041"/>
              <a:gd name="connsiteY684" fmla="*/ 1953341 h 3530594"/>
              <a:gd name="connsiteX685" fmla="*/ 2972697 w 12061041"/>
              <a:gd name="connsiteY685" fmla="*/ 1951473 h 3530594"/>
              <a:gd name="connsiteX686" fmla="*/ 2972697 w 12061041"/>
              <a:gd name="connsiteY686" fmla="*/ 1938240 h 3530594"/>
              <a:gd name="connsiteX687" fmla="*/ 9146398 w 12061041"/>
              <a:gd name="connsiteY687" fmla="*/ 1930550 h 3530594"/>
              <a:gd name="connsiteX688" fmla="*/ 9141687 w 12061041"/>
              <a:gd name="connsiteY688" fmla="*/ 1948321 h 3530594"/>
              <a:gd name="connsiteX689" fmla="*/ 9167087 w 12061041"/>
              <a:gd name="connsiteY689" fmla="*/ 1967371 h 3530594"/>
              <a:gd name="connsiteX690" fmla="*/ 9172398 w 12061041"/>
              <a:gd name="connsiteY690" fmla="*/ 1936980 h 3530594"/>
              <a:gd name="connsiteX691" fmla="*/ 9146398 w 12061041"/>
              <a:gd name="connsiteY691" fmla="*/ 1930550 h 3530594"/>
              <a:gd name="connsiteX692" fmla="*/ 7001818 w 12061041"/>
              <a:gd name="connsiteY692" fmla="*/ 1922809 h 3530594"/>
              <a:gd name="connsiteX693" fmla="*/ 7026770 w 12061041"/>
              <a:gd name="connsiteY693" fmla="*/ 1935125 h 3530594"/>
              <a:gd name="connsiteX694" fmla="*/ 7044462 w 12061041"/>
              <a:gd name="connsiteY694" fmla="*/ 1960629 h 3530594"/>
              <a:gd name="connsiteX695" fmla="*/ 6995387 w 12061041"/>
              <a:gd name="connsiteY695" fmla="*/ 1940612 h 3530594"/>
              <a:gd name="connsiteX696" fmla="*/ 7001818 w 12061041"/>
              <a:gd name="connsiteY696" fmla="*/ 1922809 h 3530594"/>
              <a:gd name="connsiteX697" fmla="*/ 2389487 w 12061041"/>
              <a:gd name="connsiteY697" fmla="*/ 1913210 h 3530594"/>
              <a:gd name="connsiteX698" fmla="*/ 2399180 w 12061041"/>
              <a:gd name="connsiteY698" fmla="*/ 1922921 h 3530594"/>
              <a:gd name="connsiteX699" fmla="*/ 2379459 w 12061041"/>
              <a:gd name="connsiteY699" fmla="*/ 1946029 h 3530594"/>
              <a:gd name="connsiteX700" fmla="*/ 2368813 w 12061041"/>
              <a:gd name="connsiteY700" fmla="*/ 1924599 h 3530594"/>
              <a:gd name="connsiteX701" fmla="*/ 2389487 w 12061041"/>
              <a:gd name="connsiteY701" fmla="*/ 1913210 h 3530594"/>
              <a:gd name="connsiteX702" fmla="*/ 2274263 w 12061041"/>
              <a:gd name="connsiteY702" fmla="*/ 1901171 h 3530594"/>
              <a:gd name="connsiteX703" fmla="*/ 2299646 w 12061041"/>
              <a:gd name="connsiteY703" fmla="*/ 1919746 h 3530594"/>
              <a:gd name="connsiteX704" fmla="*/ 2272063 w 12061041"/>
              <a:gd name="connsiteY704" fmla="*/ 1941971 h 3530594"/>
              <a:gd name="connsiteX705" fmla="*/ 2232906 w 12061041"/>
              <a:gd name="connsiteY705" fmla="*/ 1961021 h 3530594"/>
              <a:gd name="connsiteX706" fmla="*/ 2194806 w 12061041"/>
              <a:gd name="connsiteY706" fmla="*/ 1980071 h 3530594"/>
              <a:gd name="connsiteX707" fmla="*/ 2172582 w 12061041"/>
              <a:gd name="connsiteY707" fmla="*/ 1935217 h 3530594"/>
              <a:gd name="connsiteX708" fmla="*/ 2220114 w 12061041"/>
              <a:gd name="connsiteY708" fmla="*/ 1915688 h 3530594"/>
              <a:gd name="connsiteX709" fmla="*/ 2274263 w 12061041"/>
              <a:gd name="connsiteY709" fmla="*/ 1901171 h 3530594"/>
              <a:gd name="connsiteX710" fmla="*/ 1115917 w 12061041"/>
              <a:gd name="connsiteY710" fmla="*/ 1899757 h 3530594"/>
              <a:gd name="connsiteX711" fmla="*/ 1094662 w 12061041"/>
              <a:gd name="connsiteY711" fmla="*/ 1922530 h 3530594"/>
              <a:gd name="connsiteX712" fmla="*/ 1095738 w 12061041"/>
              <a:gd name="connsiteY712" fmla="*/ 1952024 h 3530594"/>
              <a:gd name="connsiteX713" fmla="*/ 1116994 w 12061041"/>
              <a:gd name="connsiteY713" fmla="*/ 1929251 h 3530594"/>
              <a:gd name="connsiteX714" fmla="*/ 1115917 w 12061041"/>
              <a:gd name="connsiteY714" fmla="*/ 1899757 h 3530594"/>
              <a:gd name="connsiteX715" fmla="*/ 3073550 w 12061041"/>
              <a:gd name="connsiteY715" fmla="*/ 1897907 h 3530594"/>
              <a:gd name="connsiteX716" fmla="*/ 3082388 w 12061041"/>
              <a:gd name="connsiteY716" fmla="*/ 1912213 h 3530594"/>
              <a:gd name="connsiteX717" fmla="*/ 3103865 w 12061041"/>
              <a:gd name="connsiteY717" fmla="*/ 1918177 h 3530594"/>
              <a:gd name="connsiteX718" fmla="*/ 3073550 w 12061041"/>
              <a:gd name="connsiteY718" fmla="*/ 1897907 h 3530594"/>
              <a:gd name="connsiteX719" fmla="*/ 2439212 w 12061041"/>
              <a:gd name="connsiteY719" fmla="*/ 1883774 h 3530594"/>
              <a:gd name="connsiteX720" fmla="*/ 2449893 w 12061041"/>
              <a:gd name="connsiteY720" fmla="*/ 1885491 h 3530594"/>
              <a:gd name="connsiteX721" fmla="*/ 2454486 w 12061041"/>
              <a:gd name="connsiteY721" fmla="*/ 1904956 h 3530594"/>
              <a:gd name="connsiteX722" fmla="*/ 2435023 w 12061041"/>
              <a:gd name="connsiteY722" fmla="*/ 1909551 h 3530594"/>
              <a:gd name="connsiteX723" fmla="*/ 2430427 w 12061041"/>
              <a:gd name="connsiteY723" fmla="*/ 1890086 h 3530594"/>
              <a:gd name="connsiteX724" fmla="*/ 2439212 w 12061041"/>
              <a:gd name="connsiteY724" fmla="*/ 1883774 h 3530594"/>
              <a:gd name="connsiteX725" fmla="*/ 11267570 w 12061041"/>
              <a:gd name="connsiteY725" fmla="*/ 1871125 h 3530594"/>
              <a:gd name="connsiteX726" fmla="*/ 11310977 w 12061041"/>
              <a:gd name="connsiteY726" fmla="*/ 1900655 h 3530594"/>
              <a:gd name="connsiteX727" fmla="*/ 11202567 w 12061041"/>
              <a:gd name="connsiteY727" fmla="*/ 1958162 h 3530594"/>
              <a:gd name="connsiteX728" fmla="*/ 11202262 w 12061041"/>
              <a:gd name="connsiteY728" fmla="*/ 1885838 h 3530594"/>
              <a:gd name="connsiteX729" fmla="*/ 11267570 w 12061041"/>
              <a:gd name="connsiteY729" fmla="*/ 1871125 h 3530594"/>
              <a:gd name="connsiteX730" fmla="*/ 6762969 w 12061041"/>
              <a:gd name="connsiteY730" fmla="*/ 1862079 h 3530594"/>
              <a:gd name="connsiteX731" fmla="*/ 6795782 w 12061041"/>
              <a:gd name="connsiteY731" fmla="*/ 1882715 h 3530594"/>
              <a:gd name="connsiteX732" fmla="*/ 6772371 w 12061041"/>
              <a:gd name="connsiteY732" fmla="*/ 1895415 h 3530594"/>
              <a:gd name="connsiteX733" fmla="*/ 6737792 w 12061041"/>
              <a:gd name="connsiteY733" fmla="*/ 1874227 h 3530594"/>
              <a:gd name="connsiteX734" fmla="*/ 6762969 w 12061041"/>
              <a:gd name="connsiteY734" fmla="*/ 1862079 h 3530594"/>
              <a:gd name="connsiteX735" fmla="*/ 2344033 w 12061041"/>
              <a:gd name="connsiteY735" fmla="*/ 1853071 h 3530594"/>
              <a:gd name="connsiteX736" fmla="*/ 2330454 w 12061041"/>
              <a:gd name="connsiteY736" fmla="*/ 1886738 h 3530594"/>
              <a:gd name="connsiteX737" fmla="*/ 2292174 w 12061041"/>
              <a:gd name="connsiteY737" fmla="*/ 1861538 h 3530594"/>
              <a:gd name="connsiteX738" fmla="*/ 2344033 w 12061041"/>
              <a:gd name="connsiteY738" fmla="*/ 1853071 h 3530594"/>
              <a:gd name="connsiteX739" fmla="*/ 7091927 w 12061041"/>
              <a:gd name="connsiteY739" fmla="*/ 1846447 h 3530594"/>
              <a:gd name="connsiteX740" fmla="*/ 7103696 w 12061041"/>
              <a:gd name="connsiteY740" fmla="*/ 1847554 h 3530594"/>
              <a:gd name="connsiteX741" fmla="*/ 7093812 w 12061041"/>
              <a:gd name="connsiteY741" fmla="*/ 1848451 h 3530594"/>
              <a:gd name="connsiteX742" fmla="*/ 7091927 w 12061041"/>
              <a:gd name="connsiteY742" fmla="*/ 1846447 h 3530594"/>
              <a:gd name="connsiteX743" fmla="*/ 7128737 w 12061041"/>
              <a:gd name="connsiteY743" fmla="*/ 1846388 h 3530594"/>
              <a:gd name="connsiteX744" fmla="*/ 7109687 w 12061041"/>
              <a:gd name="connsiteY744" fmla="*/ 1848117 h 3530594"/>
              <a:gd name="connsiteX745" fmla="*/ 7103696 w 12061041"/>
              <a:gd name="connsiteY745" fmla="*/ 1847554 h 3530594"/>
              <a:gd name="connsiteX746" fmla="*/ 7112862 w 12061041"/>
              <a:gd name="connsiteY746" fmla="*/ 1846721 h 3530594"/>
              <a:gd name="connsiteX747" fmla="*/ 7128737 w 12061041"/>
              <a:gd name="connsiteY747" fmla="*/ 1846388 h 3530594"/>
              <a:gd name="connsiteX748" fmla="*/ 1107676 w 12061041"/>
              <a:gd name="connsiteY748" fmla="*/ 1840323 h 3530594"/>
              <a:gd name="connsiteX749" fmla="*/ 1054130 w 12061041"/>
              <a:gd name="connsiteY749" fmla="*/ 1872121 h 3530594"/>
              <a:gd name="connsiteX750" fmla="*/ 1057534 w 12061041"/>
              <a:gd name="connsiteY750" fmla="*/ 1903871 h 3530594"/>
              <a:gd name="connsiteX751" fmla="*/ 1115319 w 12061041"/>
              <a:gd name="connsiteY751" fmla="*/ 1852164 h 3530594"/>
              <a:gd name="connsiteX752" fmla="*/ 1107676 w 12061041"/>
              <a:gd name="connsiteY752" fmla="*/ 1840323 h 3530594"/>
              <a:gd name="connsiteX753" fmla="*/ 6702537 w 12061041"/>
              <a:gd name="connsiteY753" fmla="*/ 1814971 h 3530594"/>
              <a:gd name="connsiteX754" fmla="*/ 6722337 w 12061041"/>
              <a:gd name="connsiteY754" fmla="*/ 1827671 h 3530594"/>
              <a:gd name="connsiteX755" fmla="*/ 6710387 w 12061041"/>
              <a:gd name="connsiteY755" fmla="*/ 1840371 h 3530594"/>
              <a:gd name="connsiteX756" fmla="*/ 6690587 w 12061041"/>
              <a:gd name="connsiteY756" fmla="*/ 1827671 h 3530594"/>
              <a:gd name="connsiteX757" fmla="*/ 6702537 w 12061041"/>
              <a:gd name="connsiteY757" fmla="*/ 1814971 h 3530594"/>
              <a:gd name="connsiteX758" fmla="*/ 2896674 w 12061041"/>
              <a:gd name="connsiteY758" fmla="*/ 1810323 h 3530594"/>
              <a:gd name="connsiteX759" fmla="*/ 2858399 w 12061041"/>
              <a:gd name="connsiteY759" fmla="*/ 1817376 h 3530594"/>
              <a:gd name="connsiteX760" fmla="*/ 2842524 w 12061041"/>
              <a:gd name="connsiteY760" fmla="*/ 1839541 h 3530594"/>
              <a:gd name="connsiteX761" fmla="*/ 2913311 w 12061041"/>
              <a:gd name="connsiteY761" fmla="*/ 1826155 h 3530594"/>
              <a:gd name="connsiteX762" fmla="*/ 2896674 w 12061041"/>
              <a:gd name="connsiteY762" fmla="*/ 1810323 h 3530594"/>
              <a:gd name="connsiteX763" fmla="*/ 3142163 w 12061041"/>
              <a:gd name="connsiteY763" fmla="*/ 1802271 h 3530594"/>
              <a:gd name="connsiteX764" fmla="*/ 3131224 w 12061041"/>
              <a:gd name="connsiteY764" fmla="*/ 1828745 h 3530594"/>
              <a:gd name="connsiteX765" fmla="*/ 3142542 w 12061041"/>
              <a:gd name="connsiteY765" fmla="*/ 1831920 h 3530594"/>
              <a:gd name="connsiteX766" fmla="*/ 3153479 w 12061041"/>
              <a:gd name="connsiteY766" fmla="*/ 1805446 h 3530594"/>
              <a:gd name="connsiteX767" fmla="*/ 3142163 w 12061041"/>
              <a:gd name="connsiteY767" fmla="*/ 1802271 h 3530594"/>
              <a:gd name="connsiteX768" fmla="*/ 1082994 w 12061041"/>
              <a:gd name="connsiteY768" fmla="*/ 1795787 h 3530594"/>
              <a:gd name="connsiteX769" fmla="*/ 1086744 w 12061041"/>
              <a:gd name="connsiteY769" fmla="*/ 1797394 h 3530594"/>
              <a:gd name="connsiteX770" fmla="*/ 1111086 w 12061041"/>
              <a:gd name="connsiteY770" fmla="*/ 1802271 h 3530594"/>
              <a:gd name="connsiteX771" fmla="*/ 1112616 w 12061041"/>
              <a:gd name="connsiteY771" fmla="*/ 1802492 h 3530594"/>
              <a:gd name="connsiteX772" fmla="*/ 1113897 w 12061041"/>
              <a:gd name="connsiteY772" fmla="*/ 1802784 h 3530594"/>
              <a:gd name="connsiteX773" fmla="*/ 1120612 w 12061041"/>
              <a:gd name="connsiteY773" fmla="*/ 1803648 h 3530594"/>
              <a:gd name="connsiteX774" fmla="*/ 1112616 w 12061041"/>
              <a:gd name="connsiteY774" fmla="*/ 1802492 h 3530594"/>
              <a:gd name="connsiteX775" fmla="*/ 1096269 w 12061041"/>
              <a:gd name="connsiteY775" fmla="*/ 1798771 h 3530594"/>
              <a:gd name="connsiteX776" fmla="*/ 1082994 w 12061041"/>
              <a:gd name="connsiteY776" fmla="*/ 1795787 h 3530594"/>
              <a:gd name="connsiteX777" fmla="*/ 7122194 w 12061041"/>
              <a:gd name="connsiteY777" fmla="*/ 1777067 h 3530594"/>
              <a:gd name="connsiteX778" fmla="*/ 7179627 w 12061041"/>
              <a:gd name="connsiteY778" fmla="*/ 1797825 h 3530594"/>
              <a:gd name="connsiteX779" fmla="*/ 7237684 w 12061041"/>
              <a:gd name="connsiteY779" fmla="*/ 1817725 h 3530594"/>
              <a:gd name="connsiteX780" fmla="*/ 7261530 w 12061041"/>
              <a:gd name="connsiteY780" fmla="*/ 1847065 h 3530594"/>
              <a:gd name="connsiteX781" fmla="*/ 7226605 w 12061041"/>
              <a:gd name="connsiteY781" fmla="*/ 1836536 h 3530594"/>
              <a:gd name="connsiteX782" fmla="*/ 7144612 w 12061041"/>
              <a:gd name="connsiteY782" fmla="*/ 1815201 h 3530594"/>
              <a:gd name="connsiteX783" fmla="*/ 7084287 w 12061041"/>
              <a:gd name="connsiteY783" fmla="*/ 1794729 h 3530594"/>
              <a:gd name="connsiteX784" fmla="*/ 7122194 w 12061041"/>
              <a:gd name="connsiteY784" fmla="*/ 1777067 h 3530594"/>
              <a:gd name="connsiteX785" fmla="*/ 3252480 w 12061041"/>
              <a:gd name="connsiteY785" fmla="*/ 1754080 h 3530594"/>
              <a:gd name="connsiteX786" fmla="*/ 3254281 w 12061041"/>
              <a:gd name="connsiteY786" fmla="*/ 1762565 h 3530594"/>
              <a:gd name="connsiteX787" fmla="*/ 3271899 w 12061041"/>
              <a:gd name="connsiteY787" fmla="*/ 1770135 h 3530594"/>
              <a:gd name="connsiteX788" fmla="*/ 3263057 w 12061041"/>
              <a:gd name="connsiteY788" fmla="*/ 1755829 h 3530594"/>
              <a:gd name="connsiteX789" fmla="*/ 3252480 w 12061041"/>
              <a:gd name="connsiteY789" fmla="*/ 1754080 h 3530594"/>
              <a:gd name="connsiteX790" fmla="*/ 7221385 w 12061041"/>
              <a:gd name="connsiteY790" fmla="*/ 1752191 h 3530594"/>
              <a:gd name="connsiteX791" fmla="*/ 7236687 w 12061041"/>
              <a:gd name="connsiteY791" fmla="*/ 1770521 h 3530594"/>
              <a:gd name="connsiteX792" fmla="*/ 7218387 w 12061041"/>
              <a:gd name="connsiteY792" fmla="*/ 1789571 h 3530594"/>
              <a:gd name="connsiteX793" fmla="*/ 7194699 w 12061041"/>
              <a:gd name="connsiteY793" fmla="*/ 1759592 h 3530594"/>
              <a:gd name="connsiteX794" fmla="*/ 7221385 w 12061041"/>
              <a:gd name="connsiteY794" fmla="*/ 1752191 h 3530594"/>
              <a:gd name="connsiteX795" fmla="*/ 2940368 w 12061041"/>
              <a:gd name="connsiteY795" fmla="*/ 1751777 h 3530594"/>
              <a:gd name="connsiteX796" fmla="*/ 2914837 w 12061041"/>
              <a:gd name="connsiteY796" fmla="*/ 1759592 h 3530594"/>
              <a:gd name="connsiteX797" fmla="*/ 2913126 w 12061041"/>
              <a:gd name="connsiteY797" fmla="*/ 1778088 h 3530594"/>
              <a:gd name="connsiteX798" fmla="*/ 2956824 w 12061041"/>
              <a:gd name="connsiteY798" fmla="*/ 1762812 h 3530594"/>
              <a:gd name="connsiteX799" fmla="*/ 2940368 w 12061041"/>
              <a:gd name="connsiteY799" fmla="*/ 1751777 h 3530594"/>
              <a:gd name="connsiteX800" fmla="*/ 1261369 w 12061041"/>
              <a:gd name="connsiteY800" fmla="*/ 1751471 h 3530594"/>
              <a:gd name="connsiteX801" fmla="*/ 1216919 w 12061041"/>
              <a:gd name="connsiteY801" fmla="*/ 1761116 h 3530594"/>
              <a:gd name="connsiteX802" fmla="*/ 1242320 w 12061041"/>
              <a:gd name="connsiteY802" fmla="*/ 1786624 h 3530594"/>
              <a:gd name="connsiteX803" fmla="*/ 1267720 w 12061041"/>
              <a:gd name="connsiteY803" fmla="*/ 1789679 h 3530594"/>
              <a:gd name="connsiteX804" fmla="*/ 1286769 w 12061041"/>
              <a:gd name="connsiteY804" fmla="*/ 1776871 h 3530594"/>
              <a:gd name="connsiteX805" fmla="*/ 1305819 w 12061041"/>
              <a:gd name="connsiteY805" fmla="*/ 1764171 h 3530594"/>
              <a:gd name="connsiteX806" fmla="*/ 1261369 w 12061041"/>
              <a:gd name="connsiteY806" fmla="*/ 1751471 h 3530594"/>
              <a:gd name="connsiteX807" fmla="*/ 6645387 w 12061041"/>
              <a:gd name="connsiteY807" fmla="*/ 1738771 h 3530594"/>
              <a:gd name="connsiteX808" fmla="*/ 6671537 w 12061041"/>
              <a:gd name="connsiteY808" fmla="*/ 1751471 h 3530594"/>
              <a:gd name="connsiteX809" fmla="*/ 6653237 w 12061041"/>
              <a:gd name="connsiteY809" fmla="*/ 1764171 h 3530594"/>
              <a:gd name="connsiteX810" fmla="*/ 6627087 w 12061041"/>
              <a:gd name="connsiteY810" fmla="*/ 1751471 h 3530594"/>
              <a:gd name="connsiteX811" fmla="*/ 6645387 w 12061041"/>
              <a:gd name="connsiteY811" fmla="*/ 1738771 h 3530594"/>
              <a:gd name="connsiteX812" fmla="*/ 3558092 w 12061041"/>
              <a:gd name="connsiteY812" fmla="*/ 1731060 h 3530594"/>
              <a:gd name="connsiteX813" fmla="*/ 3579105 w 12061041"/>
              <a:gd name="connsiteY813" fmla="*/ 1752221 h 3530594"/>
              <a:gd name="connsiteX814" fmla="*/ 3560055 w 12061041"/>
              <a:gd name="connsiteY814" fmla="*/ 1764171 h 3530594"/>
              <a:gd name="connsiteX815" fmla="*/ 3549126 w 12061041"/>
              <a:gd name="connsiteY815" fmla="*/ 1734883 h 3530594"/>
              <a:gd name="connsiteX816" fmla="*/ 3558092 w 12061041"/>
              <a:gd name="connsiteY816" fmla="*/ 1731060 h 3530594"/>
              <a:gd name="connsiteX817" fmla="*/ 1126981 w 12061041"/>
              <a:gd name="connsiteY817" fmla="*/ 1726071 h 3530594"/>
              <a:gd name="connsiteX818" fmla="*/ 1115320 w 12061041"/>
              <a:gd name="connsiteY818" fmla="*/ 1737216 h 3530594"/>
              <a:gd name="connsiteX819" fmla="*/ 1134229 w 12061041"/>
              <a:gd name="connsiteY819" fmla="*/ 1764055 h 3530594"/>
              <a:gd name="connsiteX820" fmla="*/ 1146166 w 12061041"/>
              <a:gd name="connsiteY820" fmla="*/ 1791034 h 3530594"/>
              <a:gd name="connsiteX821" fmla="*/ 1170373 w 12061041"/>
              <a:gd name="connsiteY821" fmla="*/ 1814174 h 3530594"/>
              <a:gd name="connsiteX822" fmla="*/ 1201885 w 12061041"/>
              <a:gd name="connsiteY822" fmla="*/ 1836375 h 3530594"/>
              <a:gd name="connsiteX823" fmla="*/ 1209567 w 12061041"/>
              <a:gd name="connsiteY823" fmla="*/ 1825403 h 3530594"/>
              <a:gd name="connsiteX824" fmla="*/ 1197869 w 12061041"/>
              <a:gd name="connsiteY824" fmla="*/ 1785035 h 3530594"/>
              <a:gd name="connsiteX825" fmla="*/ 1178819 w 12061041"/>
              <a:gd name="connsiteY825" fmla="*/ 1753737 h 3530594"/>
              <a:gd name="connsiteX826" fmla="*/ 1126981 w 12061041"/>
              <a:gd name="connsiteY826" fmla="*/ 1726071 h 3530594"/>
              <a:gd name="connsiteX827" fmla="*/ 9210602 w 12061041"/>
              <a:gd name="connsiteY827" fmla="*/ 1706614 h 3530594"/>
              <a:gd name="connsiteX828" fmla="*/ 9192487 w 12061041"/>
              <a:gd name="connsiteY828" fmla="*/ 1713371 h 3530594"/>
              <a:gd name="connsiteX829" fmla="*/ 9201262 w 12061041"/>
              <a:gd name="connsiteY829" fmla="*/ 1732226 h 3530594"/>
              <a:gd name="connsiteX830" fmla="*/ 9236937 w 12061041"/>
              <a:gd name="connsiteY830" fmla="*/ 1726071 h 3530594"/>
              <a:gd name="connsiteX831" fmla="*/ 9210602 w 12061041"/>
              <a:gd name="connsiteY831" fmla="*/ 1706614 h 3530594"/>
              <a:gd name="connsiteX832" fmla="*/ 1068828 w 12061041"/>
              <a:gd name="connsiteY832" fmla="*/ 1705426 h 3530594"/>
              <a:gd name="connsiteX833" fmla="*/ 1061081 w 12061041"/>
              <a:gd name="connsiteY833" fmla="*/ 1708344 h 3530594"/>
              <a:gd name="connsiteX834" fmla="*/ 1065190 w 12061041"/>
              <a:gd name="connsiteY834" fmla="*/ 1732007 h 3530594"/>
              <a:gd name="connsiteX835" fmla="*/ 1074451 w 12061041"/>
              <a:gd name="connsiteY835" fmla="*/ 1711413 h 3530594"/>
              <a:gd name="connsiteX836" fmla="*/ 1068828 w 12061041"/>
              <a:gd name="connsiteY836" fmla="*/ 1705426 h 3530594"/>
              <a:gd name="connsiteX837" fmla="*/ 9317025 w 12061041"/>
              <a:gd name="connsiteY837" fmla="*/ 1700671 h 3530594"/>
              <a:gd name="connsiteX838" fmla="*/ 9327299 w 12061041"/>
              <a:gd name="connsiteY838" fmla="*/ 1717752 h 3530594"/>
              <a:gd name="connsiteX839" fmla="*/ 9440323 w 12061041"/>
              <a:gd name="connsiteY839" fmla="*/ 1751772 h 3530594"/>
              <a:gd name="connsiteX840" fmla="*/ 9388751 w 12061041"/>
              <a:gd name="connsiteY840" fmla="*/ 1731473 h 3530594"/>
              <a:gd name="connsiteX841" fmla="*/ 9337647 w 12061041"/>
              <a:gd name="connsiteY841" fmla="*/ 1711931 h 3530594"/>
              <a:gd name="connsiteX842" fmla="*/ 9317025 w 12061041"/>
              <a:gd name="connsiteY842" fmla="*/ 1700671 h 3530594"/>
              <a:gd name="connsiteX843" fmla="*/ 2145015 w 12061041"/>
              <a:gd name="connsiteY843" fmla="*/ 1691395 h 3530594"/>
              <a:gd name="connsiteX844" fmla="*/ 2119830 w 12061041"/>
              <a:gd name="connsiteY844" fmla="*/ 1718359 h 3530594"/>
              <a:gd name="connsiteX845" fmla="*/ 2084901 w 12061041"/>
              <a:gd name="connsiteY845" fmla="*/ 1751471 h 3530594"/>
              <a:gd name="connsiteX846" fmla="*/ 2067819 w 12061041"/>
              <a:gd name="connsiteY846" fmla="*/ 1777929 h 3530594"/>
              <a:gd name="connsiteX847" fmla="*/ 2070994 w 12061041"/>
              <a:gd name="connsiteY847" fmla="*/ 1793397 h 3530594"/>
              <a:gd name="connsiteX848" fmla="*/ 2176279 w 12061041"/>
              <a:gd name="connsiteY848" fmla="*/ 1768958 h 3530594"/>
              <a:gd name="connsiteX849" fmla="*/ 2189852 w 12061041"/>
              <a:gd name="connsiteY849" fmla="*/ 1796903 h 3530594"/>
              <a:gd name="connsiteX850" fmla="*/ 2203415 w 12061041"/>
              <a:gd name="connsiteY850" fmla="*/ 1806321 h 3530594"/>
              <a:gd name="connsiteX851" fmla="*/ 2226572 w 12061041"/>
              <a:gd name="connsiteY851" fmla="*/ 1776871 h 3530594"/>
              <a:gd name="connsiteX852" fmla="*/ 2204356 w 12061041"/>
              <a:gd name="connsiteY852" fmla="*/ 1754646 h 3530594"/>
              <a:gd name="connsiteX853" fmla="*/ 2249866 w 12061041"/>
              <a:gd name="connsiteY853" fmla="*/ 1742903 h 3530594"/>
              <a:gd name="connsiteX854" fmla="*/ 2296422 w 12061041"/>
              <a:gd name="connsiteY854" fmla="*/ 1734437 h 3530594"/>
              <a:gd name="connsiteX855" fmla="*/ 2309122 w 12061041"/>
              <a:gd name="connsiteY855" fmla="*/ 1711254 h 3530594"/>
              <a:gd name="connsiteX856" fmla="*/ 2321824 w 12061041"/>
              <a:gd name="connsiteY856" fmla="*/ 1695941 h 3530594"/>
              <a:gd name="connsiteX857" fmla="*/ 2304297 w 12061041"/>
              <a:gd name="connsiteY857" fmla="*/ 1699406 h 3530594"/>
              <a:gd name="connsiteX858" fmla="*/ 2212221 w 12061041"/>
              <a:gd name="connsiteY858" fmla="*/ 1699599 h 3530594"/>
              <a:gd name="connsiteX859" fmla="*/ 2145015 w 12061041"/>
              <a:gd name="connsiteY859" fmla="*/ 1691395 h 3530594"/>
              <a:gd name="connsiteX860" fmla="*/ 1169867 w 12061041"/>
              <a:gd name="connsiteY860" fmla="*/ 1689223 h 3530594"/>
              <a:gd name="connsiteX861" fmla="*/ 1161346 w 12061041"/>
              <a:gd name="connsiteY861" fmla="*/ 1698122 h 3530594"/>
              <a:gd name="connsiteX862" fmla="*/ 1166429 w 12061041"/>
              <a:gd name="connsiteY862" fmla="*/ 1713371 h 3530594"/>
              <a:gd name="connsiteX863" fmla="*/ 1175854 w 12061041"/>
              <a:gd name="connsiteY863" fmla="*/ 1698122 h 3530594"/>
              <a:gd name="connsiteX864" fmla="*/ 1169867 w 12061041"/>
              <a:gd name="connsiteY864" fmla="*/ 1689223 h 3530594"/>
              <a:gd name="connsiteX865" fmla="*/ 2018518 w 12061041"/>
              <a:gd name="connsiteY865" fmla="*/ 1687971 h 3530594"/>
              <a:gd name="connsiteX866" fmla="*/ 1997969 w 12061041"/>
              <a:gd name="connsiteY866" fmla="*/ 1700671 h 3530594"/>
              <a:gd name="connsiteX867" fmla="*/ 2002820 w 12061041"/>
              <a:gd name="connsiteY867" fmla="*/ 1713371 h 3530594"/>
              <a:gd name="connsiteX868" fmla="*/ 2023369 w 12061041"/>
              <a:gd name="connsiteY868" fmla="*/ 1700671 h 3530594"/>
              <a:gd name="connsiteX869" fmla="*/ 2018518 w 12061041"/>
              <a:gd name="connsiteY869" fmla="*/ 1687971 h 3530594"/>
              <a:gd name="connsiteX870" fmla="*/ 2340874 w 12061041"/>
              <a:gd name="connsiteY870" fmla="*/ 1675271 h 3530594"/>
              <a:gd name="connsiteX871" fmla="*/ 2328174 w 12061041"/>
              <a:gd name="connsiteY871" fmla="*/ 1677652 h 3530594"/>
              <a:gd name="connsiteX872" fmla="*/ 2353574 w 12061041"/>
              <a:gd name="connsiteY872" fmla="*/ 1680034 h 3530594"/>
              <a:gd name="connsiteX873" fmla="*/ 2366273 w 12061041"/>
              <a:gd name="connsiteY873" fmla="*/ 1677652 h 3530594"/>
              <a:gd name="connsiteX874" fmla="*/ 2340874 w 12061041"/>
              <a:gd name="connsiteY874" fmla="*/ 1675271 h 3530594"/>
              <a:gd name="connsiteX875" fmla="*/ 2457896 w 12061041"/>
              <a:gd name="connsiteY875" fmla="*/ 1662571 h 3530594"/>
              <a:gd name="connsiteX876" fmla="*/ 2398025 w 12061041"/>
              <a:gd name="connsiteY876" fmla="*/ 1674262 h 3530594"/>
              <a:gd name="connsiteX877" fmla="*/ 2437530 w 12061041"/>
              <a:gd name="connsiteY877" fmla="*/ 1694629 h 3530594"/>
              <a:gd name="connsiteX878" fmla="*/ 2497401 w 12061041"/>
              <a:gd name="connsiteY878" fmla="*/ 1682938 h 3530594"/>
              <a:gd name="connsiteX879" fmla="*/ 2457896 w 12061041"/>
              <a:gd name="connsiteY879" fmla="*/ 1662571 h 3530594"/>
              <a:gd name="connsiteX880" fmla="*/ 6921727 w 12061041"/>
              <a:gd name="connsiteY880" fmla="*/ 1649871 h 3530594"/>
              <a:gd name="connsiteX881" fmla="*/ 6921727 w 12061041"/>
              <a:gd name="connsiteY881" fmla="*/ 1665111 h 3530594"/>
              <a:gd name="connsiteX882" fmla="*/ 6906487 w 12061041"/>
              <a:gd name="connsiteY882" fmla="*/ 1665111 h 3530594"/>
              <a:gd name="connsiteX883" fmla="*/ 6921727 w 12061041"/>
              <a:gd name="connsiteY883" fmla="*/ 1649871 h 3530594"/>
              <a:gd name="connsiteX884" fmla="*/ 9600753 w 12061041"/>
              <a:gd name="connsiteY884" fmla="*/ 1643343 h 3530594"/>
              <a:gd name="connsiteX885" fmla="*/ 9589109 w 12061041"/>
              <a:gd name="connsiteY885" fmla="*/ 1644711 h 3530594"/>
              <a:gd name="connsiteX886" fmla="*/ 9662387 w 12061041"/>
              <a:gd name="connsiteY886" fmla="*/ 1649744 h 3530594"/>
              <a:gd name="connsiteX887" fmla="*/ 9633559 w 12061041"/>
              <a:gd name="connsiteY887" fmla="*/ 1644219 h 3530594"/>
              <a:gd name="connsiteX888" fmla="*/ 9600753 w 12061041"/>
              <a:gd name="connsiteY888" fmla="*/ 1643343 h 3530594"/>
              <a:gd name="connsiteX889" fmla="*/ 7014632 w 12061041"/>
              <a:gd name="connsiteY889" fmla="*/ 1612811 h 3530594"/>
              <a:gd name="connsiteX890" fmla="*/ 7015201 w 12061041"/>
              <a:gd name="connsiteY890" fmla="*/ 1628231 h 3530594"/>
              <a:gd name="connsiteX891" fmla="*/ 7049055 w 12061041"/>
              <a:gd name="connsiteY891" fmla="*/ 1637756 h 3530594"/>
              <a:gd name="connsiteX892" fmla="*/ 7076594 w 12061041"/>
              <a:gd name="connsiteY892" fmla="*/ 1630821 h 3530594"/>
              <a:gd name="connsiteX893" fmla="*/ 7048092 w 12061041"/>
              <a:gd name="connsiteY893" fmla="*/ 1621296 h 3530594"/>
              <a:gd name="connsiteX894" fmla="*/ 7014632 w 12061041"/>
              <a:gd name="connsiteY894" fmla="*/ 1612811 h 3530594"/>
              <a:gd name="connsiteX895" fmla="*/ 1791579 w 12061041"/>
              <a:gd name="connsiteY895" fmla="*/ 1606176 h 3530594"/>
              <a:gd name="connsiteX896" fmla="*/ 1795942 w 12061041"/>
              <a:gd name="connsiteY896" fmla="*/ 1637171 h 3530594"/>
              <a:gd name="connsiteX897" fmla="*/ 1784724 w 12061041"/>
              <a:gd name="connsiteY897" fmla="*/ 1662571 h 3530594"/>
              <a:gd name="connsiteX898" fmla="*/ 1771585 w 12061041"/>
              <a:gd name="connsiteY898" fmla="*/ 1687971 h 3530594"/>
              <a:gd name="connsiteX899" fmla="*/ 1752185 w 12061041"/>
              <a:gd name="connsiteY899" fmla="*/ 1630695 h 3530594"/>
              <a:gd name="connsiteX900" fmla="*/ 1791579 w 12061041"/>
              <a:gd name="connsiteY900" fmla="*/ 1606176 h 3530594"/>
              <a:gd name="connsiteX901" fmla="*/ 1859606 w 12061041"/>
              <a:gd name="connsiteY901" fmla="*/ 1586582 h 3530594"/>
              <a:gd name="connsiteX902" fmla="*/ 1877304 w 12061041"/>
              <a:gd name="connsiteY902" fmla="*/ 1591682 h 3530594"/>
              <a:gd name="connsiteX903" fmla="*/ 1844195 w 12061041"/>
              <a:gd name="connsiteY903" fmla="*/ 1637171 h 3530594"/>
              <a:gd name="connsiteX904" fmla="*/ 1834971 w 12061041"/>
              <a:gd name="connsiteY904" fmla="*/ 1594838 h 3530594"/>
              <a:gd name="connsiteX905" fmla="*/ 1859606 w 12061041"/>
              <a:gd name="connsiteY905" fmla="*/ 1586582 h 3530594"/>
              <a:gd name="connsiteX906" fmla="*/ 11110875 w 12061041"/>
              <a:gd name="connsiteY906" fmla="*/ 1583513 h 3530594"/>
              <a:gd name="connsiteX907" fmla="*/ 11138538 w 12061041"/>
              <a:gd name="connsiteY907" fmla="*/ 1601386 h 3530594"/>
              <a:gd name="connsiteX908" fmla="*/ 11069797 w 12061041"/>
              <a:gd name="connsiteY908" fmla="*/ 1635946 h 3530594"/>
              <a:gd name="connsiteX909" fmla="*/ 11066530 w 12061041"/>
              <a:gd name="connsiteY909" fmla="*/ 1603270 h 3530594"/>
              <a:gd name="connsiteX910" fmla="*/ 11110875 w 12061041"/>
              <a:gd name="connsiteY910" fmla="*/ 1583513 h 3530594"/>
              <a:gd name="connsiteX911" fmla="*/ 1394705 w 12061041"/>
              <a:gd name="connsiteY911" fmla="*/ 1560972 h 3530594"/>
              <a:gd name="connsiteX912" fmla="*/ 1407405 w 12061041"/>
              <a:gd name="connsiteY912" fmla="*/ 1573671 h 3530594"/>
              <a:gd name="connsiteX913" fmla="*/ 1394705 w 12061041"/>
              <a:gd name="connsiteY913" fmla="*/ 1586371 h 3530594"/>
              <a:gd name="connsiteX914" fmla="*/ 1382004 w 12061041"/>
              <a:gd name="connsiteY914" fmla="*/ 1573671 h 3530594"/>
              <a:gd name="connsiteX915" fmla="*/ 1394705 w 12061041"/>
              <a:gd name="connsiteY915" fmla="*/ 1560972 h 3530594"/>
              <a:gd name="connsiteX916" fmla="*/ 867655 w 12061041"/>
              <a:gd name="connsiteY916" fmla="*/ 1560972 h 3530594"/>
              <a:gd name="connsiteX917" fmla="*/ 886705 w 12061041"/>
              <a:gd name="connsiteY917" fmla="*/ 1573671 h 3530594"/>
              <a:gd name="connsiteX918" fmla="*/ 867655 w 12061041"/>
              <a:gd name="connsiteY918" fmla="*/ 1586371 h 3530594"/>
              <a:gd name="connsiteX919" fmla="*/ 848605 w 12061041"/>
              <a:gd name="connsiteY919" fmla="*/ 1573671 h 3530594"/>
              <a:gd name="connsiteX920" fmla="*/ 867655 w 12061041"/>
              <a:gd name="connsiteY920" fmla="*/ 1560972 h 3530594"/>
              <a:gd name="connsiteX921" fmla="*/ 9081934 w 12061041"/>
              <a:gd name="connsiteY921" fmla="*/ 1549523 h 3530594"/>
              <a:gd name="connsiteX922" fmla="*/ 9073413 w 12061041"/>
              <a:gd name="connsiteY922" fmla="*/ 1558422 h 3530594"/>
              <a:gd name="connsiteX923" fmla="*/ 9078496 w 12061041"/>
              <a:gd name="connsiteY923" fmla="*/ 1573671 h 3530594"/>
              <a:gd name="connsiteX924" fmla="*/ 9087921 w 12061041"/>
              <a:gd name="connsiteY924" fmla="*/ 1558422 h 3530594"/>
              <a:gd name="connsiteX925" fmla="*/ 9081934 w 12061041"/>
              <a:gd name="connsiteY925" fmla="*/ 1549523 h 3530594"/>
              <a:gd name="connsiteX926" fmla="*/ 3934705 w 12061041"/>
              <a:gd name="connsiteY926" fmla="*/ 1548272 h 3530594"/>
              <a:gd name="connsiteX927" fmla="*/ 3947407 w 12061041"/>
              <a:gd name="connsiteY927" fmla="*/ 1560972 h 3530594"/>
              <a:gd name="connsiteX928" fmla="*/ 3934705 w 12061041"/>
              <a:gd name="connsiteY928" fmla="*/ 1573671 h 3530594"/>
              <a:gd name="connsiteX929" fmla="*/ 3922007 w 12061041"/>
              <a:gd name="connsiteY929" fmla="*/ 1560972 h 3530594"/>
              <a:gd name="connsiteX930" fmla="*/ 3934705 w 12061041"/>
              <a:gd name="connsiteY930" fmla="*/ 1548272 h 3530594"/>
              <a:gd name="connsiteX931" fmla="*/ 813681 w 12061041"/>
              <a:gd name="connsiteY931" fmla="*/ 1538804 h 3530594"/>
              <a:gd name="connsiteX932" fmla="*/ 824313 w 12061041"/>
              <a:gd name="connsiteY932" fmla="*/ 1544298 h 3530594"/>
              <a:gd name="connsiteX933" fmla="*/ 824313 w 12061041"/>
              <a:gd name="connsiteY933" fmla="*/ 1566637 h 3530594"/>
              <a:gd name="connsiteX934" fmla="*/ 810506 w 12061041"/>
              <a:gd name="connsiteY934" fmla="*/ 1552831 h 3530594"/>
              <a:gd name="connsiteX935" fmla="*/ 813681 w 12061041"/>
              <a:gd name="connsiteY935" fmla="*/ 1538804 h 3530594"/>
              <a:gd name="connsiteX936" fmla="*/ 2715653 w 12061041"/>
              <a:gd name="connsiteY936" fmla="*/ 1493711 h 3530594"/>
              <a:gd name="connsiteX937" fmla="*/ 2677426 w 12061041"/>
              <a:gd name="connsiteY937" fmla="*/ 1494063 h 3530594"/>
              <a:gd name="connsiteX938" fmla="*/ 2620600 w 12061041"/>
              <a:gd name="connsiteY938" fmla="*/ 1547156 h 3530594"/>
              <a:gd name="connsiteX939" fmla="*/ 2633518 w 12061041"/>
              <a:gd name="connsiteY939" fmla="*/ 1578596 h 3530594"/>
              <a:gd name="connsiteX940" fmla="*/ 2715526 w 12061041"/>
              <a:gd name="connsiteY940" fmla="*/ 1593930 h 3530594"/>
              <a:gd name="connsiteX941" fmla="*/ 2744104 w 12061041"/>
              <a:gd name="connsiteY941" fmla="*/ 1589532 h 3530594"/>
              <a:gd name="connsiteX942" fmla="*/ 2786994 w 12061041"/>
              <a:gd name="connsiteY942" fmla="*/ 1563000 h 3530594"/>
              <a:gd name="connsiteX943" fmla="*/ 2778582 w 12061041"/>
              <a:gd name="connsiteY943" fmla="*/ 1510172 h 3530594"/>
              <a:gd name="connsiteX944" fmla="*/ 2745140 w 12061041"/>
              <a:gd name="connsiteY944" fmla="*/ 1499688 h 3530594"/>
              <a:gd name="connsiteX945" fmla="*/ 2715653 w 12061041"/>
              <a:gd name="connsiteY945" fmla="*/ 1493711 h 3530594"/>
              <a:gd name="connsiteX946" fmla="*/ 3356186 w 12061041"/>
              <a:gd name="connsiteY946" fmla="*/ 1492595 h 3530594"/>
              <a:gd name="connsiteX947" fmla="*/ 3313812 w 12061041"/>
              <a:gd name="connsiteY947" fmla="*/ 1500221 h 3530594"/>
              <a:gd name="connsiteX948" fmla="*/ 3268422 w 12061041"/>
              <a:gd name="connsiteY948" fmla="*/ 1542640 h 3530594"/>
              <a:gd name="connsiteX949" fmla="*/ 3091233 w 12061041"/>
              <a:gd name="connsiteY949" fmla="*/ 1662571 h 3530594"/>
              <a:gd name="connsiteX950" fmla="*/ 3064311 w 12061041"/>
              <a:gd name="connsiteY950" fmla="*/ 1676021 h 3530594"/>
              <a:gd name="connsiteX951" fmla="*/ 3022288 w 12061041"/>
              <a:gd name="connsiteY951" fmla="*/ 1680965 h 3530594"/>
              <a:gd name="connsiteX952" fmla="*/ 2969527 w 12061041"/>
              <a:gd name="connsiteY952" fmla="*/ 1710831 h 3530594"/>
              <a:gd name="connsiteX953" fmla="*/ 3013977 w 12061041"/>
              <a:gd name="connsiteY953" fmla="*/ 1733691 h 3530594"/>
              <a:gd name="connsiteX954" fmla="*/ 3058426 w 12061041"/>
              <a:gd name="connsiteY954" fmla="*/ 1723531 h 3530594"/>
              <a:gd name="connsiteX955" fmla="*/ 3075920 w 12061041"/>
              <a:gd name="connsiteY955" fmla="*/ 1713371 h 3530594"/>
              <a:gd name="connsiteX956" fmla="*/ 3109510 w 12061041"/>
              <a:gd name="connsiteY956" fmla="*/ 1693981 h 3530594"/>
              <a:gd name="connsiteX957" fmla="*/ 3259421 w 12061041"/>
              <a:gd name="connsiteY957" fmla="*/ 1593421 h 3530594"/>
              <a:gd name="connsiteX958" fmla="*/ 3332946 w 12061041"/>
              <a:gd name="connsiteY958" fmla="*/ 1541388 h 3530594"/>
              <a:gd name="connsiteX959" fmla="*/ 3356186 w 12061041"/>
              <a:gd name="connsiteY959" fmla="*/ 1492595 h 3530594"/>
              <a:gd name="connsiteX960" fmla="*/ 4036363 w 12061041"/>
              <a:gd name="connsiteY960" fmla="*/ 1485337 h 3530594"/>
              <a:gd name="connsiteX961" fmla="*/ 4056234 w 12061041"/>
              <a:gd name="connsiteY961" fmla="*/ 1498892 h 3530594"/>
              <a:gd name="connsiteX962" fmla="*/ 4019104 w 12061041"/>
              <a:gd name="connsiteY962" fmla="*/ 1523450 h 3530594"/>
              <a:gd name="connsiteX963" fmla="*/ 4016573 w 12061041"/>
              <a:gd name="connsiteY963" fmla="*/ 1498579 h 3530594"/>
              <a:gd name="connsiteX964" fmla="*/ 4036363 w 12061041"/>
              <a:gd name="connsiteY964" fmla="*/ 1485337 h 3530594"/>
              <a:gd name="connsiteX965" fmla="*/ 9014431 w 12061041"/>
              <a:gd name="connsiteY965" fmla="*/ 1480519 h 3530594"/>
              <a:gd name="connsiteX966" fmla="*/ 9001091 w 12061041"/>
              <a:gd name="connsiteY966" fmla="*/ 1502742 h 3530594"/>
              <a:gd name="connsiteX967" fmla="*/ 9042700 w 12061041"/>
              <a:gd name="connsiteY967" fmla="*/ 1522871 h 3530594"/>
              <a:gd name="connsiteX968" fmla="*/ 9056041 w 12061041"/>
              <a:gd name="connsiteY968" fmla="*/ 1500647 h 3530594"/>
              <a:gd name="connsiteX969" fmla="*/ 9014431 w 12061041"/>
              <a:gd name="connsiteY969" fmla="*/ 1480519 h 3530594"/>
              <a:gd name="connsiteX970" fmla="*/ 1273753 w 12061041"/>
              <a:gd name="connsiteY970" fmla="*/ 1472073 h 3530594"/>
              <a:gd name="connsiteX971" fmla="*/ 1278479 w 12061041"/>
              <a:gd name="connsiteY971" fmla="*/ 1528459 h 3530594"/>
              <a:gd name="connsiteX972" fmla="*/ 1124625 w 12061041"/>
              <a:gd name="connsiteY972" fmla="*/ 1530280 h 3530594"/>
              <a:gd name="connsiteX973" fmla="*/ 1175026 w 12061041"/>
              <a:gd name="connsiteY973" fmla="*/ 1514235 h 3530594"/>
              <a:gd name="connsiteX974" fmla="*/ 1241831 w 12061041"/>
              <a:gd name="connsiteY974" fmla="*/ 1498360 h 3530594"/>
              <a:gd name="connsiteX975" fmla="*/ 1273753 w 12061041"/>
              <a:gd name="connsiteY975" fmla="*/ 1472073 h 3530594"/>
              <a:gd name="connsiteX976" fmla="*/ 860557 w 12061041"/>
              <a:gd name="connsiteY976" fmla="*/ 1472073 h 3530594"/>
              <a:gd name="connsiteX977" fmla="*/ 880356 w 12061041"/>
              <a:gd name="connsiteY977" fmla="*/ 1484773 h 3530594"/>
              <a:gd name="connsiteX978" fmla="*/ 868405 w 12061041"/>
              <a:gd name="connsiteY978" fmla="*/ 1497472 h 3530594"/>
              <a:gd name="connsiteX979" fmla="*/ 848607 w 12061041"/>
              <a:gd name="connsiteY979" fmla="*/ 1484773 h 3530594"/>
              <a:gd name="connsiteX980" fmla="*/ 860557 w 12061041"/>
              <a:gd name="connsiteY980" fmla="*/ 1472073 h 3530594"/>
              <a:gd name="connsiteX981" fmla="*/ 2499628 w 12061041"/>
              <a:gd name="connsiteY981" fmla="*/ 1461533 h 3530594"/>
              <a:gd name="connsiteX982" fmla="*/ 2442476 w 12061041"/>
              <a:gd name="connsiteY982" fmla="*/ 1472075 h 3530594"/>
              <a:gd name="connsiteX983" fmla="*/ 2442476 w 12061041"/>
              <a:gd name="connsiteY983" fmla="*/ 1482615 h 3530594"/>
              <a:gd name="connsiteX984" fmla="*/ 2499628 w 12061041"/>
              <a:gd name="connsiteY984" fmla="*/ 1472075 h 3530594"/>
              <a:gd name="connsiteX985" fmla="*/ 2531377 w 12061041"/>
              <a:gd name="connsiteY985" fmla="*/ 1461907 h 3530594"/>
              <a:gd name="connsiteX986" fmla="*/ 1001006 w 12061041"/>
              <a:gd name="connsiteY986" fmla="*/ 1446673 h 3530594"/>
              <a:gd name="connsiteX987" fmla="*/ 1013706 w 12061041"/>
              <a:gd name="connsiteY987" fmla="*/ 1459373 h 3530594"/>
              <a:gd name="connsiteX988" fmla="*/ 1001006 w 12061041"/>
              <a:gd name="connsiteY988" fmla="*/ 1472073 h 3530594"/>
              <a:gd name="connsiteX989" fmla="*/ 988306 w 12061041"/>
              <a:gd name="connsiteY989" fmla="*/ 1459373 h 3530594"/>
              <a:gd name="connsiteX990" fmla="*/ 1001006 w 12061041"/>
              <a:gd name="connsiteY990" fmla="*/ 1446673 h 3530594"/>
              <a:gd name="connsiteX991" fmla="*/ 953944 w 12061041"/>
              <a:gd name="connsiteY991" fmla="*/ 1425964 h 3530594"/>
              <a:gd name="connsiteX992" fmla="*/ 965774 w 12061041"/>
              <a:gd name="connsiteY992" fmla="*/ 1431761 h 3530594"/>
              <a:gd name="connsiteX993" fmla="*/ 969257 w 12061041"/>
              <a:gd name="connsiteY993" fmla="*/ 1459373 h 3530594"/>
              <a:gd name="connsiteX994" fmla="*/ 947339 w 12061041"/>
              <a:gd name="connsiteY994" fmla="*/ 1461586 h 3530594"/>
              <a:gd name="connsiteX995" fmla="*/ 943856 w 12061041"/>
              <a:gd name="connsiteY995" fmla="*/ 1433973 h 3530594"/>
              <a:gd name="connsiteX996" fmla="*/ 953944 w 12061041"/>
              <a:gd name="connsiteY996" fmla="*/ 1425964 h 3530594"/>
              <a:gd name="connsiteX997" fmla="*/ 1293245 w 12061041"/>
              <a:gd name="connsiteY997" fmla="*/ 1421796 h 3530594"/>
              <a:gd name="connsiteX998" fmla="*/ 1312678 w 12061041"/>
              <a:gd name="connsiteY998" fmla="*/ 1434818 h 3530594"/>
              <a:gd name="connsiteX999" fmla="*/ 1286499 w 12061041"/>
              <a:gd name="connsiteY999" fmla="*/ 1454682 h 3530594"/>
              <a:gd name="connsiteX1000" fmla="*/ 1274001 w 12061041"/>
              <a:gd name="connsiteY1000" fmla="*/ 1434063 h 3530594"/>
              <a:gd name="connsiteX1001" fmla="*/ 1293245 w 12061041"/>
              <a:gd name="connsiteY1001" fmla="*/ 1421796 h 3530594"/>
              <a:gd name="connsiteX1002" fmla="*/ 2354326 w 12061041"/>
              <a:gd name="connsiteY1002" fmla="*/ 1408574 h 3530594"/>
              <a:gd name="connsiteX1003" fmla="*/ 2334525 w 12061041"/>
              <a:gd name="connsiteY1003" fmla="*/ 1421276 h 3530594"/>
              <a:gd name="connsiteX1004" fmla="*/ 2346476 w 12061041"/>
              <a:gd name="connsiteY1004" fmla="*/ 1433974 h 3530594"/>
              <a:gd name="connsiteX1005" fmla="*/ 2366275 w 12061041"/>
              <a:gd name="connsiteY1005" fmla="*/ 1421276 h 3530594"/>
              <a:gd name="connsiteX1006" fmla="*/ 2354326 w 12061041"/>
              <a:gd name="connsiteY1006" fmla="*/ 1408574 h 3530594"/>
              <a:gd name="connsiteX1007" fmla="*/ 12061041 w 12061041"/>
              <a:gd name="connsiteY1007" fmla="*/ 1405734 h 3530594"/>
              <a:gd name="connsiteX1008" fmla="*/ 12061041 w 12061041"/>
              <a:gd name="connsiteY1008" fmla="*/ 1444502 h 3530594"/>
              <a:gd name="connsiteX1009" fmla="*/ 12030937 w 12061041"/>
              <a:gd name="connsiteY1009" fmla="*/ 1443632 h 3530594"/>
              <a:gd name="connsiteX1010" fmla="*/ 11992837 w 12061041"/>
              <a:gd name="connsiteY1010" fmla="*/ 1440323 h 3530594"/>
              <a:gd name="connsiteX1011" fmla="*/ 12030937 w 12061041"/>
              <a:gd name="connsiteY1011" fmla="*/ 1418606 h 3530594"/>
              <a:gd name="connsiteX1012" fmla="*/ 12057225 w 12061041"/>
              <a:gd name="connsiteY1012" fmla="*/ 1406357 h 3530594"/>
              <a:gd name="connsiteX1013" fmla="*/ 2128769 w 12061041"/>
              <a:gd name="connsiteY1013" fmla="*/ 1383173 h 3530594"/>
              <a:gd name="connsiteX1014" fmla="*/ 2144010 w 12061041"/>
              <a:gd name="connsiteY1014" fmla="*/ 1398413 h 3530594"/>
              <a:gd name="connsiteX1015" fmla="*/ 2128769 w 12061041"/>
              <a:gd name="connsiteY1015" fmla="*/ 1398413 h 3530594"/>
              <a:gd name="connsiteX1016" fmla="*/ 2128769 w 12061041"/>
              <a:gd name="connsiteY1016" fmla="*/ 1383173 h 3530594"/>
              <a:gd name="connsiteX1017" fmla="*/ 1001007 w 12061041"/>
              <a:gd name="connsiteY1017" fmla="*/ 1383173 h 3530594"/>
              <a:gd name="connsiteX1018" fmla="*/ 1013707 w 12061041"/>
              <a:gd name="connsiteY1018" fmla="*/ 1402224 h 3530594"/>
              <a:gd name="connsiteX1019" fmla="*/ 1001007 w 12061041"/>
              <a:gd name="connsiteY1019" fmla="*/ 1421274 h 3530594"/>
              <a:gd name="connsiteX1020" fmla="*/ 988307 w 12061041"/>
              <a:gd name="connsiteY1020" fmla="*/ 1402224 h 3530594"/>
              <a:gd name="connsiteX1021" fmla="*/ 1001007 w 12061041"/>
              <a:gd name="connsiteY1021" fmla="*/ 1383173 h 3530594"/>
              <a:gd name="connsiteX1022" fmla="*/ 3052077 w 12061041"/>
              <a:gd name="connsiteY1022" fmla="*/ 1358352 h 3530594"/>
              <a:gd name="connsiteX1023" fmla="*/ 3017153 w 12061041"/>
              <a:gd name="connsiteY1023" fmla="*/ 1364413 h 3530594"/>
              <a:gd name="connsiteX1024" fmla="*/ 2982227 w 12061041"/>
              <a:gd name="connsiteY1024" fmla="*/ 1381762 h 3530594"/>
              <a:gd name="connsiteX1025" fmla="*/ 2939177 w 12061041"/>
              <a:gd name="connsiteY1025" fmla="*/ 1401124 h 3530594"/>
              <a:gd name="connsiteX1026" fmla="*/ 2889566 w 12061041"/>
              <a:gd name="connsiteY1026" fmla="*/ 1434289 h 3530594"/>
              <a:gd name="connsiteX1027" fmla="*/ 2855226 w 12061041"/>
              <a:gd name="connsiteY1027" fmla="*/ 1447288 h 3530594"/>
              <a:gd name="connsiteX1028" fmla="*/ 2814084 w 12061041"/>
              <a:gd name="connsiteY1028" fmla="*/ 1452501 h 3530594"/>
              <a:gd name="connsiteX1029" fmla="*/ 2804558 w 12061041"/>
              <a:gd name="connsiteY1029" fmla="*/ 1467763 h 3530594"/>
              <a:gd name="connsiteX1030" fmla="*/ 2817454 w 12061041"/>
              <a:gd name="connsiteY1030" fmla="*/ 1519292 h 3530594"/>
              <a:gd name="connsiteX1031" fmla="*/ 2814123 w 12061041"/>
              <a:gd name="connsiteY1031" fmla="*/ 1541518 h 3530594"/>
              <a:gd name="connsiteX1032" fmla="*/ 2845875 w 12061041"/>
              <a:gd name="connsiteY1032" fmla="*/ 1530148 h 3530594"/>
              <a:gd name="connsiteX1033" fmla="*/ 2892275 w 12061041"/>
              <a:gd name="connsiteY1033" fmla="*/ 1510683 h 3530594"/>
              <a:gd name="connsiteX1034" fmla="*/ 2908452 w 12061041"/>
              <a:gd name="connsiteY1034" fmla="*/ 1494818 h 3530594"/>
              <a:gd name="connsiteX1035" fmla="*/ 2944323 w 12061041"/>
              <a:gd name="connsiteY1035" fmla="*/ 1446674 h 3530594"/>
              <a:gd name="connsiteX1036" fmla="*/ 2973280 w 12061041"/>
              <a:gd name="connsiteY1036" fmla="*/ 1429812 h 3530594"/>
              <a:gd name="connsiteX1037" fmla="*/ 3015915 w 12061041"/>
              <a:gd name="connsiteY1037" fmla="*/ 1385649 h 3530594"/>
              <a:gd name="connsiteX1038" fmla="*/ 2169410 w 12061041"/>
              <a:gd name="connsiteY1038" fmla="*/ 1345073 h 3530594"/>
              <a:gd name="connsiteX1039" fmla="*/ 2182109 w 12061041"/>
              <a:gd name="connsiteY1039" fmla="*/ 1357773 h 3530594"/>
              <a:gd name="connsiteX1040" fmla="*/ 2169410 w 12061041"/>
              <a:gd name="connsiteY1040" fmla="*/ 1370473 h 3530594"/>
              <a:gd name="connsiteX1041" fmla="*/ 2156709 w 12061041"/>
              <a:gd name="connsiteY1041" fmla="*/ 1357773 h 3530594"/>
              <a:gd name="connsiteX1042" fmla="*/ 2169410 w 12061041"/>
              <a:gd name="connsiteY1042" fmla="*/ 1345073 h 3530594"/>
              <a:gd name="connsiteX1043" fmla="*/ 1534407 w 12061041"/>
              <a:gd name="connsiteY1043" fmla="*/ 1345073 h 3530594"/>
              <a:gd name="connsiteX1044" fmla="*/ 1547106 w 12061041"/>
              <a:gd name="connsiteY1044" fmla="*/ 1357773 h 3530594"/>
              <a:gd name="connsiteX1045" fmla="*/ 1534407 w 12061041"/>
              <a:gd name="connsiteY1045" fmla="*/ 1370473 h 3530594"/>
              <a:gd name="connsiteX1046" fmla="*/ 1521707 w 12061041"/>
              <a:gd name="connsiteY1046" fmla="*/ 1357773 h 3530594"/>
              <a:gd name="connsiteX1047" fmla="*/ 1534407 w 12061041"/>
              <a:gd name="connsiteY1047" fmla="*/ 1345073 h 3530594"/>
              <a:gd name="connsiteX1048" fmla="*/ 3791969 w 12061041"/>
              <a:gd name="connsiteY1048" fmla="*/ 1306972 h 3530594"/>
              <a:gd name="connsiteX1049" fmla="*/ 3763281 w 12061041"/>
              <a:gd name="connsiteY1049" fmla="*/ 1319674 h 3530594"/>
              <a:gd name="connsiteX1050" fmla="*/ 3758782 w 12061041"/>
              <a:gd name="connsiteY1050" fmla="*/ 1322837 h 3530594"/>
              <a:gd name="connsiteX1051" fmla="*/ 3732691 w 12061041"/>
              <a:gd name="connsiteY1051" fmla="*/ 1330837 h 3530594"/>
              <a:gd name="connsiteX1052" fmla="*/ 3724565 w 12061041"/>
              <a:gd name="connsiteY1052" fmla="*/ 1333809 h 3530594"/>
              <a:gd name="connsiteX1053" fmla="*/ 3693890 w 12061041"/>
              <a:gd name="connsiteY1053" fmla="*/ 1340757 h 3530594"/>
              <a:gd name="connsiteX1054" fmla="*/ 3579129 w 12061041"/>
              <a:gd name="connsiteY1054" fmla="*/ 1398361 h 3530594"/>
              <a:gd name="connsiteX1055" fmla="*/ 3595006 w 12061041"/>
              <a:gd name="connsiteY1055" fmla="*/ 1390725 h 3530594"/>
              <a:gd name="connsiteX1056" fmla="*/ 3670816 w 12061041"/>
              <a:gd name="connsiteY1056" fmla="*/ 1353468 h 3530594"/>
              <a:gd name="connsiteX1057" fmla="*/ 3724565 w 12061041"/>
              <a:gd name="connsiteY1057" fmla="*/ 1333809 h 3530594"/>
              <a:gd name="connsiteX1058" fmla="*/ 3730904 w 12061041"/>
              <a:gd name="connsiteY1058" fmla="*/ 1332373 h 3530594"/>
              <a:gd name="connsiteX1059" fmla="*/ 3750533 w 12061041"/>
              <a:gd name="connsiteY1059" fmla="*/ 1328643 h 3530594"/>
              <a:gd name="connsiteX1060" fmla="*/ 3758782 w 12061041"/>
              <a:gd name="connsiteY1060" fmla="*/ 1322837 h 3530594"/>
              <a:gd name="connsiteX1061" fmla="*/ 3794396 w 12061041"/>
              <a:gd name="connsiteY1061" fmla="*/ 1311919 h 3530594"/>
              <a:gd name="connsiteX1062" fmla="*/ 3791969 w 12061041"/>
              <a:gd name="connsiteY1062" fmla="*/ 1306972 h 3530594"/>
              <a:gd name="connsiteX1063" fmla="*/ 1122588 w 12061041"/>
              <a:gd name="connsiteY1063" fmla="*/ 1294272 h 3530594"/>
              <a:gd name="connsiteX1064" fmla="*/ 1112132 w 12061041"/>
              <a:gd name="connsiteY1064" fmla="*/ 1335553 h 3530594"/>
              <a:gd name="connsiteX1065" fmla="*/ 1102608 w 12061041"/>
              <a:gd name="connsiteY1065" fmla="*/ 1320730 h 3530594"/>
              <a:gd name="connsiteX1066" fmla="*/ 1122588 w 12061041"/>
              <a:gd name="connsiteY1066" fmla="*/ 1294272 h 3530594"/>
              <a:gd name="connsiteX1067" fmla="*/ 3036382 w 12061041"/>
              <a:gd name="connsiteY1067" fmla="*/ 1287421 h 3530594"/>
              <a:gd name="connsiteX1068" fmla="*/ 3026577 w 12061041"/>
              <a:gd name="connsiteY1068" fmla="*/ 1287537 h 3530594"/>
              <a:gd name="connsiteX1069" fmla="*/ 3049680 w 12061041"/>
              <a:gd name="connsiteY1069" fmla="*/ 1296987 h 3530594"/>
              <a:gd name="connsiteX1070" fmla="*/ 3092007 w 12061041"/>
              <a:gd name="connsiteY1070" fmla="*/ 1326211 h 3530594"/>
              <a:gd name="connsiteX1071" fmla="*/ 3119805 w 12061041"/>
              <a:gd name="connsiteY1071" fmla="*/ 1326029 h 3530594"/>
              <a:gd name="connsiteX1072" fmla="*/ 3125102 w 12061041"/>
              <a:gd name="connsiteY1072" fmla="*/ 1314128 h 3530594"/>
              <a:gd name="connsiteX1073" fmla="*/ 3109228 w 12061041"/>
              <a:gd name="connsiteY1073" fmla="*/ 1306972 h 3530594"/>
              <a:gd name="connsiteX1074" fmla="*/ 3061602 w 12061041"/>
              <a:gd name="connsiteY1074" fmla="*/ 1289652 h 3530594"/>
              <a:gd name="connsiteX1075" fmla="*/ 3036382 w 12061041"/>
              <a:gd name="connsiteY1075" fmla="*/ 1287421 h 3530594"/>
              <a:gd name="connsiteX1076" fmla="*/ 4757597 w 12061041"/>
              <a:gd name="connsiteY1076" fmla="*/ 1282292 h 3530594"/>
              <a:gd name="connsiteX1077" fmla="*/ 4772895 w 12061041"/>
              <a:gd name="connsiteY1077" fmla="*/ 1300622 h 3530594"/>
              <a:gd name="connsiteX1078" fmla="*/ 4754598 w 12061041"/>
              <a:gd name="connsiteY1078" fmla="*/ 1319672 h 3530594"/>
              <a:gd name="connsiteX1079" fmla="*/ 4730910 w 12061041"/>
              <a:gd name="connsiteY1079" fmla="*/ 1289693 h 3530594"/>
              <a:gd name="connsiteX1080" fmla="*/ 4757597 w 12061041"/>
              <a:gd name="connsiteY1080" fmla="*/ 1282292 h 3530594"/>
              <a:gd name="connsiteX1081" fmla="*/ 2253019 w 12061041"/>
              <a:gd name="connsiteY1081" fmla="*/ 1281572 h 3530594"/>
              <a:gd name="connsiteX1082" fmla="*/ 2268100 w 12061041"/>
              <a:gd name="connsiteY1082" fmla="*/ 1296653 h 3530594"/>
              <a:gd name="connsiteX1083" fmla="*/ 2232911 w 12061041"/>
              <a:gd name="connsiteY1083" fmla="*/ 1301680 h 3530594"/>
              <a:gd name="connsiteX1084" fmla="*/ 2253019 w 12061041"/>
              <a:gd name="connsiteY1084" fmla="*/ 1281572 h 3530594"/>
              <a:gd name="connsiteX1085" fmla="*/ 1552415 w 12061041"/>
              <a:gd name="connsiteY1085" fmla="*/ 1276400 h 3530594"/>
              <a:gd name="connsiteX1086" fmla="*/ 1562347 w 12061041"/>
              <a:gd name="connsiteY1086" fmla="*/ 1309512 h 3530594"/>
              <a:gd name="connsiteX1087" fmla="*/ 1531338 w 12061041"/>
              <a:gd name="connsiteY1087" fmla="*/ 1308983 h 3530594"/>
              <a:gd name="connsiteX1088" fmla="*/ 1534407 w 12061041"/>
              <a:gd name="connsiteY1088" fmla="*/ 1281572 h 3530594"/>
              <a:gd name="connsiteX1089" fmla="*/ 1552415 w 12061041"/>
              <a:gd name="connsiteY1089" fmla="*/ 1276400 h 3530594"/>
              <a:gd name="connsiteX1090" fmla="*/ 1661865 w 12061041"/>
              <a:gd name="connsiteY1090" fmla="*/ 1244556 h 3530594"/>
              <a:gd name="connsiteX1091" fmla="*/ 1724907 w 12061041"/>
              <a:gd name="connsiteY1091" fmla="*/ 1276581 h 3530594"/>
              <a:gd name="connsiteX1092" fmla="*/ 1687557 w 12061041"/>
              <a:gd name="connsiteY1092" fmla="*/ 1294272 h 3530594"/>
              <a:gd name="connsiteX1093" fmla="*/ 1642357 w 12061041"/>
              <a:gd name="connsiteY1093" fmla="*/ 1256172 h 3530594"/>
              <a:gd name="connsiteX1094" fmla="*/ 1661865 w 12061041"/>
              <a:gd name="connsiteY1094" fmla="*/ 1244556 h 3530594"/>
              <a:gd name="connsiteX1095" fmla="*/ 3255279 w 12061041"/>
              <a:gd name="connsiteY1095" fmla="*/ 1236790 h 3530594"/>
              <a:gd name="connsiteX1096" fmla="*/ 3239404 w 12061041"/>
              <a:gd name="connsiteY1096" fmla="*/ 1237123 h 3530594"/>
              <a:gd name="connsiteX1097" fmla="*/ 3230237 w 12061041"/>
              <a:gd name="connsiteY1097" fmla="*/ 1237956 h 3530594"/>
              <a:gd name="connsiteX1098" fmla="*/ 3218468 w 12061041"/>
              <a:gd name="connsiteY1098" fmla="*/ 1236849 h 3530594"/>
              <a:gd name="connsiteX1099" fmla="*/ 3220353 w 12061041"/>
              <a:gd name="connsiteY1099" fmla="*/ 1238853 h 3530594"/>
              <a:gd name="connsiteX1100" fmla="*/ 3230237 w 12061041"/>
              <a:gd name="connsiteY1100" fmla="*/ 1237956 h 3530594"/>
              <a:gd name="connsiteX1101" fmla="*/ 3236227 w 12061041"/>
              <a:gd name="connsiteY1101" fmla="*/ 1238519 h 3530594"/>
              <a:gd name="connsiteX1102" fmla="*/ 3255279 w 12061041"/>
              <a:gd name="connsiteY1102" fmla="*/ 1236790 h 3530594"/>
              <a:gd name="connsiteX1103" fmla="*/ 1213733 w 12061041"/>
              <a:gd name="connsiteY1103" fmla="*/ 1212206 h 3530594"/>
              <a:gd name="connsiteX1104" fmla="*/ 1209953 w 12061041"/>
              <a:gd name="connsiteY1104" fmla="*/ 1252241 h 3530594"/>
              <a:gd name="connsiteX1105" fmla="*/ 1187052 w 12061041"/>
              <a:gd name="connsiteY1105" fmla="*/ 1232091 h 3530594"/>
              <a:gd name="connsiteX1106" fmla="*/ 1213733 w 12061041"/>
              <a:gd name="connsiteY1106" fmla="*/ 1212206 h 3530594"/>
              <a:gd name="connsiteX1107" fmla="*/ 10119880 w 12061041"/>
              <a:gd name="connsiteY1107" fmla="*/ 1193559 h 3530594"/>
              <a:gd name="connsiteX1108" fmla="*/ 10145432 w 12061041"/>
              <a:gd name="connsiteY1108" fmla="*/ 1212261 h 3530594"/>
              <a:gd name="connsiteX1109" fmla="*/ 10146897 w 12061041"/>
              <a:gd name="connsiteY1109" fmla="*/ 1246641 h 3530594"/>
              <a:gd name="connsiteX1110" fmla="*/ 10099783 w 12061041"/>
              <a:gd name="connsiteY1110" fmla="*/ 1206592 h 3530594"/>
              <a:gd name="connsiteX1111" fmla="*/ 10119880 w 12061041"/>
              <a:gd name="connsiteY1111" fmla="*/ 1193559 h 3530594"/>
              <a:gd name="connsiteX1112" fmla="*/ 1591557 w 12061041"/>
              <a:gd name="connsiteY1112" fmla="*/ 1192673 h 3530594"/>
              <a:gd name="connsiteX1113" fmla="*/ 1610607 w 12061041"/>
              <a:gd name="connsiteY1113" fmla="*/ 1205373 h 3530594"/>
              <a:gd name="connsiteX1114" fmla="*/ 1591557 w 12061041"/>
              <a:gd name="connsiteY1114" fmla="*/ 1218073 h 3530594"/>
              <a:gd name="connsiteX1115" fmla="*/ 1572508 w 12061041"/>
              <a:gd name="connsiteY1115" fmla="*/ 1205373 h 3530594"/>
              <a:gd name="connsiteX1116" fmla="*/ 1591557 w 12061041"/>
              <a:gd name="connsiteY1116" fmla="*/ 1192673 h 3530594"/>
              <a:gd name="connsiteX1117" fmla="*/ 1259568 w 12061041"/>
              <a:gd name="connsiteY1117" fmla="*/ 1192673 h 3530594"/>
              <a:gd name="connsiteX1118" fmla="*/ 1273374 w 12061041"/>
              <a:gd name="connsiteY1118" fmla="*/ 1206480 h 3530594"/>
              <a:gd name="connsiteX1119" fmla="*/ 1251035 w 12061041"/>
              <a:gd name="connsiteY1119" fmla="*/ 1206480 h 3530594"/>
              <a:gd name="connsiteX1120" fmla="*/ 1259568 w 12061041"/>
              <a:gd name="connsiteY1120" fmla="*/ 1192673 h 3530594"/>
              <a:gd name="connsiteX1121" fmla="*/ 3883931 w 12061041"/>
              <a:gd name="connsiteY1121" fmla="*/ 1182450 h 3530594"/>
              <a:gd name="connsiteX1122" fmla="*/ 3842657 w 12061041"/>
              <a:gd name="connsiteY1122" fmla="*/ 1194735 h 3530594"/>
              <a:gd name="connsiteX1123" fmla="*/ 3833133 w 12061041"/>
              <a:gd name="connsiteY1123" fmla="*/ 1222659 h 3530594"/>
              <a:gd name="connsiteX1124" fmla="*/ 3896427 w 12061041"/>
              <a:gd name="connsiteY1124" fmla="*/ 1268999 h 3530594"/>
              <a:gd name="connsiteX1125" fmla="*/ 3897987 w 12061041"/>
              <a:gd name="connsiteY1125" fmla="*/ 1250661 h 3530594"/>
              <a:gd name="connsiteX1126" fmla="*/ 3899807 w 12061041"/>
              <a:gd name="connsiteY1126" fmla="*/ 1195077 h 3530594"/>
              <a:gd name="connsiteX1127" fmla="*/ 3883931 w 12061041"/>
              <a:gd name="connsiteY1127" fmla="*/ 1182450 h 3530594"/>
              <a:gd name="connsiteX1128" fmla="*/ 9344222 w 12061041"/>
              <a:gd name="connsiteY1128" fmla="*/ 1167676 h 3530594"/>
              <a:gd name="connsiteX1129" fmla="*/ 9322111 w 12061041"/>
              <a:gd name="connsiteY1129" fmla="*/ 1183149 h 3530594"/>
              <a:gd name="connsiteX1130" fmla="*/ 9348207 w 12061041"/>
              <a:gd name="connsiteY1130" fmla="*/ 1233390 h 3530594"/>
              <a:gd name="connsiteX1131" fmla="*/ 9319265 w 12061041"/>
              <a:gd name="connsiteY1131" fmla="*/ 1287874 h 3530594"/>
              <a:gd name="connsiteX1132" fmla="*/ 9272849 w 12061041"/>
              <a:gd name="connsiteY1132" fmla="*/ 1303006 h 3530594"/>
              <a:gd name="connsiteX1133" fmla="*/ 9224237 w 12061041"/>
              <a:gd name="connsiteY1133" fmla="*/ 1323629 h 3530594"/>
              <a:gd name="connsiteX1134" fmla="*/ 9052787 w 12061041"/>
              <a:gd name="connsiteY1134" fmla="*/ 1358217 h 3530594"/>
              <a:gd name="connsiteX1135" fmla="*/ 9087712 w 12061041"/>
              <a:gd name="connsiteY1135" fmla="*/ 1366495 h 3530594"/>
              <a:gd name="connsiteX1136" fmla="*/ 9126255 w 12061041"/>
              <a:gd name="connsiteY1136" fmla="*/ 1385019 h 3530594"/>
              <a:gd name="connsiteX1137" fmla="*/ 9255232 w 12061041"/>
              <a:gd name="connsiteY1137" fmla="*/ 1415091 h 3530594"/>
              <a:gd name="connsiteX1138" fmla="*/ 9297688 w 12061041"/>
              <a:gd name="connsiteY1138" fmla="*/ 1373041 h 3530594"/>
              <a:gd name="connsiteX1139" fmla="*/ 9332584 w 12061041"/>
              <a:gd name="connsiteY1139" fmla="*/ 1334670 h 3530594"/>
              <a:gd name="connsiteX1140" fmla="*/ 9365189 w 12061041"/>
              <a:gd name="connsiteY1140" fmla="*/ 1375547 h 3530594"/>
              <a:gd name="connsiteX1141" fmla="*/ 9351635 w 12061041"/>
              <a:gd name="connsiteY1141" fmla="*/ 1461504 h 3530594"/>
              <a:gd name="connsiteX1142" fmla="*/ 9326675 w 12061041"/>
              <a:gd name="connsiteY1142" fmla="*/ 1486128 h 3530594"/>
              <a:gd name="connsiteX1143" fmla="*/ 9353845 w 12061041"/>
              <a:gd name="connsiteY1143" fmla="*/ 1468398 h 3530594"/>
              <a:gd name="connsiteX1144" fmla="*/ 9410317 w 12061041"/>
              <a:gd name="connsiteY1144" fmla="*/ 1416503 h 3530594"/>
              <a:gd name="connsiteX1145" fmla="*/ 9439782 w 12061041"/>
              <a:gd name="connsiteY1145" fmla="*/ 1382601 h 3530594"/>
              <a:gd name="connsiteX1146" fmla="*/ 9451904 w 12061041"/>
              <a:gd name="connsiteY1146" fmla="*/ 1354172 h 3530594"/>
              <a:gd name="connsiteX1147" fmla="*/ 9457328 w 12061041"/>
              <a:gd name="connsiteY1147" fmla="*/ 1322894 h 3530594"/>
              <a:gd name="connsiteX1148" fmla="*/ 9487642 w 12061041"/>
              <a:gd name="connsiteY1148" fmla="*/ 1256173 h 3530594"/>
              <a:gd name="connsiteX1149" fmla="*/ 9471887 w 12061041"/>
              <a:gd name="connsiteY1149" fmla="*/ 1230774 h 3530594"/>
              <a:gd name="connsiteX1150" fmla="*/ 9414339 w 12061041"/>
              <a:gd name="connsiteY1150" fmla="*/ 1205373 h 3530594"/>
              <a:gd name="connsiteX1151" fmla="*/ 9374880 w 12061041"/>
              <a:gd name="connsiteY1151" fmla="*/ 1186325 h 3530594"/>
              <a:gd name="connsiteX1152" fmla="*/ 9344222 w 12061041"/>
              <a:gd name="connsiteY1152" fmla="*/ 1167676 h 3530594"/>
              <a:gd name="connsiteX1153" fmla="*/ 1778247 w 12061041"/>
              <a:gd name="connsiteY1153" fmla="*/ 1154573 h 3530594"/>
              <a:gd name="connsiteX1154" fmla="*/ 1778247 w 12061041"/>
              <a:gd name="connsiteY1154" fmla="*/ 1169813 h 3530594"/>
              <a:gd name="connsiteX1155" fmla="*/ 1763007 w 12061041"/>
              <a:gd name="connsiteY1155" fmla="*/ 1169813 h 3530594"/>
              <a:gd name="connsiteX1156" fmla="*/ 1778247 w 12061041"/>
              <a:gd name="connsiteY1156" fmla="*/ 1154573 h 3530594"/>
              <a:gd name="connsiteX1157" fmla="*/ 1528807 w 12061041"/>
              <a:gd name="connsiteY1157" fmla="*/ 1154573 h 3530594"/>
              <a:gd name="connsiteX1158" fmla="*/ 1540758 w 12061041"/>
              <a:gd name="connsiteY1158" fmla="*/ 1167273 h 3530594"/>
              <a:gd name="connsiteX1159" fmla="*/ 1520959 w 12061041"/>
              <a:gd name="connsiteY1159" fmla="*/ 1179974 h 3530594"/>
              <a:gd name="connsiteX1160" fmla="*/ 1509008 w 12061041"/>
              <a:gd name="connsiteY1160" fmla="*/ 1167273 h 3530594"/>
              <a:gd name="connsiteX1161" fmla="*/ 1528807 w 12061041"/>
              <a:gd name="connsiteY1161" fmla="*/ 1154573 h 3530594"/>
              <a:gd name="connsiteX1162" fmla="*/ 3985534 w 12061041"/>
              <a:gd name="connsiteY1162" fmla="*/ 1130261 h 3530594"/>
              <a:gd name="connsiteX1163" fmla="*/ 3985534 w 12061041"/>
              <a:gd name="connsiteY1163" fmla="*/ 1141874 h 3530594"/>
              <a:gd name="connsiteX1164" fmla="*/ 4029983 w 12061041"/>
              <a:gd name="connsiteY1164" fmla="*/ 1153487 h 3530594"/>
              <a:gd name="connsiteX1165" fmla="*/ 4029983 w 12061041"/>
              <a:gd name="connsiteY1165" fmla="*/ 1141874 h 3530594"/>
              <a:gd name="connsiteX1166" fmla="*/ 3985534 w 12061041"/>
              <a:gd name="connsiteY1166" fmla="*/ 1130261 h 3530594"/>
              <a:gd name="connsiteX1167" fmla="*/ 1329530 w 12061041"/>
              <a:gd name="connsiteY1167" fmla="*/ 1122994 h 3530594"/>
              <a:gd name="connsiteX1168" fmla="*/ 1369308 w 12061041"/>
              <a:gd name="connsiteY1168" fmla="*/ 1148223 h 3530594"/>
              <a:gd name="connsiteX1169" fmla="*/ 1337559 w 12061041"/>
              <a:gd name="connsiteY1169" fmla="*/ 1167273 h 3530594"/>
              <a:gd name="connsiteX1170" fmla="*/ 1315333 w 12061041"/>
              <a:gd name="connsiteY1170" fmla="*/ 1131234 h 3530594"/>
              <a:gd name="connsiteX1171" fmla="*/ 1329530 w 12061041"/>
              <a:gd name="connsiteY1171" fmla="*/ 1122994 h 3530594"/>
              <a:gd name="connsiteX1172" fmla="*/ 2505966 w 12061041"/>
              <a:gd name="connsiteY1172" fmla="*/ 1116473 h 3530594"/>
              <a:gd name="connsiteX1173" fmla="*/ 2525014 w 12061041"/>
              <a:gd name="connsiteY1173" fmla="*/ 1129173 h 3530594"/>
              <a:gd name="connsiteX1174" fmla="*/ 2505966 w 12061041"/>
              <a:gd name="connsiteY1174" fmla="*/ 1141873 h 3530594"/>
              <a:gd name="connsiteX1175" fmla="*/ 2486915 w 12061041"/>
              <a:gd name="connsiteY1175" fmla="*/ 1129173 h 3530594"/>
              <a:gd name="connsiteX1176" fmla="*/ 2505966 w 12061041"/>
              <a:gd name="connsiteY1176" fmla="*/ 1116473 h 3530594"/>
              <a:gd name="connsiteX1177" fmla="*/ 1477258 w 12061041"/>
              <a:gd name="connsiteY1177" fmla="*/ 1116473 h 3530594"/>
              <a:gd name="connsiteX1178" fmla="*/ 1496309 w 12061041"/>
              <a:gd name="connsiteY1178" fmla="*/ 1129173 h 3530594"/>
              <a:gd name="connsiteX1179" fmla="*/ 1477258 w 12061041"/>
              <a:gd name="connsiteY1179" fmla="*/ 1141873 h 3530594"/>
              <a:gd name="connsiteX1180" fmla="*/ 1458209 w 12061041"/>
              <a:gd name="connsiteY1180" fmla="*/ 1129173 h 3530594"/>
              <a:gd name="connsiteX1181" fmla="*/ 1477258 w 12061041"/>
              <a:gd name="connsiteY1181" fmla="*/ 1116473 h 3530594"/>
              <a:gd name="connsiteX1182" fmla="*/ 1555329 w 12061041"/>
              <a:gd name="connsiteY1182" fmla="*/ 1113225 h 3530594"/>
              <a:gd name="connsiteX1183" fmla="*/ 1585200 w 12061041"/>
              <a:gd name="connsiteY1183" fmla="*/ 1113763 h 3530594"/>
              <a:gd name="connsiteX1184" fmla="*/ 1577864 w 12061041"/>
              <a:gd name="connsiteY1184" fmla="*/ 1138771 h 3530594"/>
              <a:gd name="connsiteX1185" fmla="*/ 1538573 w 12061041"/>
              <a:gd name="connsiteY1185" fmla="*/ 1120010 h 3530594"/>
              <a:gd name="connsiteX1186" fmla="*/ 1555329 w 12061041"/>
              <a:gd name="connsiteY1186" fmla="*/ 1113225 h 3530594"/>
              <a:gd name="connsiteX1187" fmla="*/ 2598261 w 12061041"/>
              <a:gd name="connsiteY1187" fmla="*/ 1079298 h 3530594"/>
              <a:gd name="connsiteX1188" fmla="*/ 2626615 w 12061041"/>
              <a:gd name="connsiteY1188" fmla="*/ 1097423 h 3530594"/>
              <a:gd name="connsiteX1189" fmla="*/ 2609868 w 12061041"/>
              <a:gd name="connsiteY1189" fmla="*/ 1116473 h 3530594"/>
              <a:gd name="connsiteX1190" fmla="*/ 2571926 w 12061041"/>
              <a:gd name="connsiteY1190" fmla="*/ 1086494 h 3530594"/>
              <a:gd name="connsiteX1191" fmla="*/ 2598261 w 12061041"/>
              <a:gd name="connsiteY1191" fmla="*/ 1079298 h 3530594"/>
              <a:gd name="connsiteX1192" fmla="*/ 1826370 w 12061041"/>
              <a:gd name="connsiteY1192" fmla="*/ 1053496 h 3530594"/>
              <a:gd name="connsiteX1193" fmla="*/ 1845614 w 12061041"/>
              <a:gd name="connsiteY1193" fmla="*/ 1065764 h 3530594"/>
              <a:gd name="connsiteX1194" fmla="*/ 1833115 w 12061041"/>
              <a:gd name="connsiteY1194" fmla="*/ 1086382 h 3530594"/>
              <a:gd name="connsiteX1195" fmla="*/ 1806937 w 12061041"/>
              <a:gd name="connsiteY1195" fmla="*/ 1066517 h 3530594"/>
              <a:gd name="connsiteX1196" fmla="*/ 1826370 w 12061041"/>
              <a:gd name="connsiteY1196" fmla="*/ 1053496 h 3530594"/>
              <a:gd name="connsiteX1197" fmla="*/ 4572433 w 12061041"/>
              <a:gd name="connsiteY1197" fmla="*/ 1041047 h 3530594"/>
              <a:gd name="connsiteX1198" fmla="*/ 4549968 w 12061041"/>
              <a:gd name="connsiteY1198" fmla="*/ 1054080 h 3530594"/>
              <a:gd name="connsiteX1199" fmla="*/ 4593861 w 12061041"/>
              <a:gd name="connsiteY1199" fmla="*/ 1085118 h 3530594"/>
              <a:gd name="connsiteX1200" fmla="*/ 4602395 w 12061041"/>
              <a:gd name="connsiteY1200" fmla="*/ 1058456 h 3530594"/>
              <a:gd name="connsiteX1201" fmla="*/ 4572433 w 12061041"/>
              <a:gd name="connsiteY1201" fmla="*/ 1041047 h 3530594"/>
              <a:gd name="connsiteX1202" fmla="*/ 2705989 w 12061041"/>
              <a:gd name="connsiteY1202" fmla="*/ 1040273 h 3530594"/>
              <a:gd name="connsiteX1203" fmla="*/ 2685943 w 12061041"/>
              <a:gd name="connsiteY1203" fmla="*/ 1069731 h 3530594"/>
              <a:gd name="connsiteX1204" fmla="*/ 2673180 w 12061041"/>
              <a:gd name="connsiteY1204" fmla="*/ 1048740 h 3530594"/>
              <a:gd name="connsiteX1205" fmla="*/ 2705989 w 12061041"/>
              <a:gd name="connsiteY1205" fmla="*/ 1040273 h 3530594"/>
              <a:gd name="connsiteX1206" fmla="*/ 1501910 w 12061041"/>
              <a:gd name="connsiteY1206" fmla="*/ 1040273 h 3530594"/>
              <a:gd name="connsiteX1207" fmla="*/ 1521709 w 12061041"/>
              <a:gd name="connsiteY1207" fmla="*/ 1052974 h 3530594"/>
              <a:gd name="connsiteX1208" fmla="*/ 1509758 w 12061041"/>
              <a:gd name="connsiteY1208" fmla="*/ 1065673 h 3530594"/>
              <a:gd name="connsiteX1209" fmla="*/ 1489959 w 12061041"/>
              <a:gd name="connsiteY1209" fmla="*/ 1052974 h 3530594"/>
              <a:gd name="connsiteX1210" fmla="*/ 1501910 w 12061041"/>
              <a:gd name="connsiteY1210" fmla="*/ 1040273 h 3530594"/>
              <a:gd name="connsiteX1211" fmla="*/ 1591559 w 12061041"/>
              <a:gd name="connsiteY1211" fmla="*/ 1027573 h 3530594"/>
              <a:gd name="connsiteX1212" fmla="*/ 1610609 w 12061041"/>
              <a:gd name="connsiteY1212" fmla="*/ 1040273 h 3530594"/>
              <a:gd name="connsiteX1213" fmla="*/ 1591559 w 12061041"/>
              <a:gd name="connsiteY1213" fmla="*/ 1052974 h 3530594"/>
              <a:gd name="connsiteX1214" fmla="*/ 1572509 w 12061041"/>
              <a:gd name="connsiteY1214" fmla="*/ 1040273 h 3530594"/>
              <a:gd name="connsiteX1215" fmla="*/ 1591559 w 12061041"/>
              <a:gd name="connsiteY1215" fmla="*/ 1027573 h 3530594"/>
              <a:gd name="connsiteX1216" fmla="*/ 7580258 w 12061041"/>
              <a:gd name="connsiteY1216" fmla="*/ 1023469 h 3530594"/>
              <a:gd name="connsiteX1217" fmla="*/ 7582762 w 12061041"/>
              <a:gd name="connsiteY1217" fmla="*/ 1056905 h 3530594"/>
              <a:gd name="connsiteX1218" fmla="*/ 7566887 w 12061041"/>
              <a:gd name="connsiteY1218" fmla="*/ 1046623 h 3530594"/>
              <a:gd name="connsiteX1219" fmla="*/ 7580258 w 12061041"/>
              <a:gd name="connsiteY1219" fmla="*/ 1023469 h 3530594"/>
              <a:gd name="connsiteX1220" fmla="*/ 1640569 w 12061041"/>
              <a:gd name="connsiteY1220" fmla="*/ 1014874 h 3530594"/>
              <a:gd name="connsiteX1221" fmla="*/ 1654375 w 12061041"/>
              <a:gd name="connsiteY1221" fmla="*/ 1028680 h 3530594"/>
              <a:gd name="connsiteX1222" fmla="*/ 1632036 w 12061041"/>
              <a:gd name="connsiteY1222" fmla="*/ 1028680 h 3530594"/>
              <a:gd name="connsiteX1223" fmla="*/ 1640569 w 12061041"/>
              <a:gd name="connsiteY1223" fmla="*/ 1014874 h 3530594"/>
              <a:gd name="connsiteX1224" fmla="*/ 2185299 w 12061041"/>
              <a:gd name="connsiteY1224" fmla="*/ 1003445 h 3530594"/>
              <a:gd name="connsiteX1225" fmla="*/ 2182123 w 12061041"/>
              <a:gd name="connsiteY1225" fmla="*/ 1012335 h 3530594"/>
              <a:gd name="connsiteX1226" fmla="*/ 2197363 w 12061041"/>
              <a:gd name="connsiteY1226" fmla="*/ 1027573 h 3530594"/>
              <a:gd name="connsiteX1227" fmla="*/ 2197363 w 12061041"/>
              <a:gd name="connsiteY1227" fmla="*/ 1012335 h 3530594"/>
              <a:gd name="connsiteX1228" fmla="*/ 2185299 w 12061041"/>
              <a:gd name="connsiteY1228" fmla="*/ 1003445 h 3530594"/>
              <a:gd name="connsiteX1229" fmla="*/ 4805394 w 12061041"/>
              <a:gd name="connsiteY1229" fmla="*/ 1002174 h 3530594"/>
              <a:gd name="connsiteX1230" fmla="*/ 4785594 w 12061041"/>
              <a:gd name="connsiteY1230" fmla="*/ 1014876 h 3530594"/>
              <a:gd name="connsiteX1231" fmla="*/ 4797545 w 12061041"/>
              <a:gd name="connsiteY1231" fmla="*/ 1027573 h 3530594"/>
              <a:gd name="connsiteX1232" fmla="*/ 4817344 w 12061041"/>
              <a:gd name="connsiteY1232" fmla="*/ 1014876 h 3530594"/>
              <a:gd name="connsiteX1233" fmla="*/ 4805394 w 12061041"/>
              <a:gd name="connsiteY1233" fmla="*/ 1002174 h 3530594"/>
              <a:gd name="connsiteX1234" fmla="*/ 2784614 w 12061041"/>
              <a:gd name="connsiteY1234" fmla="*/ 989473 h 3530594"/>
              <a:gd name="connsiteX1235" fmla="*/ 2796952 w 12061041"/>
              <a:gd name="connsiteY1235" fmla="*/ 1019893 h 3530594"/>
              <a:gd name="connsiteX1236" fmla="*/ 2766314 w 12061041"/>
              <a:gd name="connsiteY1236" fmla="*/ 1008524 h 3530594"/>
              <a:gd name="connsiteX1237" fmla="*/ 2784614 w 12061041"/>
              <a:gd name="connsiteY1237" fmla="*/ 989473 h 3530594"/>
              <a:gd name="connsiteX1238" fmla="*/ 2060641 w 12061041"/>
              <a:gd name="connsiteY1238" fmla="*/ 984672 h 3530594"/>
              <a:gd name="connsiteX1239" fmla="*/ 2080510 w 12061041"/>
              <a:gd name="connsiteY1239" fmla="*/ 1001725 h 3530594"/>
              <a:gd name="connsiteX1240" fmla="*/ 2005144 w 12061041"/>
              <a:gd name="connsiteY1240" fmla="*/ 1040274 h 3530594"/>
              <a:gd name="connsiteX1241" fmla="*/ 2013834 w 12061041"/>
              <a:gd name="connsiteY1241" fmla="*/ 998957 h 3530594"/>
              <a:gd name="connsiteX1242" fmla="*/ 2060641 w 12061041"/>
              <a:gd name="connsiteY1242" fmla="*/ 984672 h 3530594"/>
              <a:gd name="connsiteX1243" fmla="*/ 3750007 w 12061041"/>
              <a:gd name="connsiteY1243" fmla="*/ 982991 h 3530594"/>
              <a:gd name="connsiteX1244" fmla="*/ 3753757 w 12061041"/>
              <a:gd name="connsiteY1244" fmla="*/ 984598 h 3530594"/>
              <a:gd name="connsiteX1245" fmla="*/ 3778100 w 12061041"/>
              <a:gd name="connsiteY1245" fmla="*/ 989474 h 3530594"/>
              <a:gd name="connsiteX1246" fmla="*/ 3779624 w 12061041"/>
              <a:gd name="connsiteY1246" fmla="*/ 989694 h 3530594"/>
              <a:gd name="connsiteX1247" fmla="*/ 3780910 w 12061041"/>
              <a:gd name="connsiteY1247" fmla="*/ 989987 h 3530594"/>
              <a:gd name="connsiteX1248" fmla="*/ 3787626 w 12061041"/>
              <a:gd name="connsiteY1248" fmla="*/ 990850 h 3530594"/>
              <a:gd name="connsiteX1249" fmla="*/ 3779624 w 12061041"/>
              <a:gd name="connsiteY1249" fmla="*/ 989694 h 3530594"/>
              <a:gd name="connsiteX1250" fmla="*/ 3763284 w 12061041"/>
              <a:gd name="connsiteY1250" fmla="*/ 985975 h 3530594"/>
              <a:gd name="connsiteX1251" fmla="*/ 3750007 w 12061041"/>
              <a:gd name="connsiteY1251" fmla="*/ 982991 h 3530594"/>
              <a:gd name="connsiteX1252" fmla="*/ 4118311 w 12061041"/>
              <a:gd name="connsiteY1252" fmla="*/ 970291 h 3530594"/>
              <a:gd name="connsiteX1253" fmla="*/ 4122060 w 12061041"/>
              <a:gd name="connsiteY1253" fmla="*/ 971897 h 3530594"/>
              <a:gd name="connsiteX1254" fmla="*/ 4146403 w 12061041"/>
              <a:gd name="connsiteY1254" fmla="*/ 976775 h 3530594"/>
              <a:gd name="connsiteX1255" fmla="*/ 4147930 w 12061041"/>
              <a:gd name="connsiteY1255" fmla="*/ 976996 h 3530594"/>
              <a:gd name="connsiteX1256" fmla="*/ 4149214 w 12061041"/>
              <a:gd name="connsiteY1256" fmla="*/ 977288 h 3530594"/>
              <a:gd name="connsiteX1257" fmla="*/ 4155928 w 12061041"/>
              <a:gd name="connsiteY1257" fmla="*/ 978151 h 3530594"/>
              <a:gd name="connsiteX1258" fmla="*/ 4147930 w 12061041"/>
              <a:gd name="connsiteY1258" fmla="*/ 976996 h 3530594"/>
              <a:gd name="connsiteX1259" fmla="*/ 4131586 w 12061041"/>
              <a:gd name="connsiteY1259" fmla="*/ 973276 h 3530594"/>
              <a:gd name="connsiteX1260" fmla="*/ 4118311 w 12061041"/>
              <a:gd name="connsiteY1260" fmla="*/ 970291 h 3530594"/>
              <a:gd name="connsiteX1261" fmla="*/ 2124217 w 12061041"/>
              <a:gd name="connsiteY1261" fmla="*/ 964074 h 3530594"/>
              <a:gd name="connsiteX1262" fmla="*/ 2144012 w 12061041"/>
              <a:gd name="connsiteY1262" fmla="*/ 976773 h 3530594"/>
              <a:gd name="connsiteX1263" fmla="*/ 2132065 w 12061041"/>
              <a:gd name="connsiteY1263" fmla="*/ 989473 h 3530594"/>
              <a:gd name="connsiteX1264" fmla="*/ 2112264 w 12061041"/>
              <a:gd name="connsiteY1264" fmla="*/ 976773 h 3530594"/>
              <a:gd name="connsiteX1265" fmla="*/ 2124217 w 12061041"/>
              <a:gd name="connsiteY1265" fmla="*/ 964074 h 3530594"/>
              <a:gd name="connsiteX1266" fmla="*/ 1662972 w 12061041"/>
              <a:gd name="connsiteY1266" fmla="*/ 951867 h 3530594"/>
              <a:gd name="connsiteX1267" fmla="*/ 1690892 w 12061041"/>
              <a:gd name="connsiteY1267" fmla="*/ 966537 h 3530594"/>
              <a:gd name="connsiteX1268" fmla="*/ 1688946 w 12061041"/>
              <a:gd name="connsiteY1268" fmla="*/ 979238 h 3530594"/>
              <a:gd name="connsiteX1269" fmla="*/ 1660371 w 12061041"/>
              <a:gd name="connsiteY1269" fmla="*/ 976773 h 3530594"/>
              <a:gd name="connsiteX1270" fmla="*/ 1648710 w 12061041"/>
              <a:gd name="connsiteY1270" fmla="*/ 964074 h 3530594"/>
              <a:gd name="connsiteX1271" fmla="*/ 1662972 w 12061041"/>
              <a:gd name="connsiteY1271" fmla="*/ 951867 h 3530594"/>
              <a:gd name="connsiteX1272" fmla="*/ 1910679 w 12061041"/>
              <a:gd name="connsiteY1272" fmla="*/ 919906 h 3530594"/>
              <a:gd name="connsiteX1273" fmla="*/ 1942690 w 12061041"/>
              <a:gd name="connsiteY1273" fmla="*/ 969262 h 3530594"/>
              <a:gd name="connsiteX1274" fmla="*/ 1933276 w 12061041"/>
              <a:gd name="connsiteY1274" fmla="*/ 1014843 h 3530594"/>
              <a:gd name="connsiteX1275" fmla="*/ 1893502 w 12061041"/>
              <a:gd name="connsiteY1275" fmla="*/ 1026856 h 3530594"/>
              <a:gd name="connsiteX1276" fmla="*/ 1868252 w 12061041"/>
              <a:gd name="connsiteY1276" fmla="*/ 1007805 h 3530594"/>
              <a:gd name="connsiteX1277" fmla="*/ 1825347 w 12061041"/>
              <a:gd name="connsiteY1277" fmla="*/ 1014874 h 3530594"/>
              <a:gd name="connsiteX1278" fmla="*/ 1779113 w 12061041"/>
              <a:gd name="connsiteY1278" fmla="*/ 1040274 h 3530594"/>
              <a:gd name="connsiteX1279" fmla="*/ 1734787 w 12061041"/>
              <a:gd name="connsiteY1279" fmla="*/ 1065673 h 3530594"/>
              <a:gd name="connsiteX1280" fmla="*/ 1712210 w 12061041"/>
              <a:gd name="connsiteY1280" fmla="*/ 1084723 h 3530594"/>
              <a:gd name="connsiteX1281" fmla="*/ 1656973 w 12061041"/>
              <a:gd name="connsiteY1281" fmla="*/ 1085130 h 3530594"/>
              <a:gd name="connsiteX1282" fmla="*/ 1693768 w 12061041"/>
              <a:gd name="connsiteY1282" fmla="*/ 1057799 h 3530594"/>
              <a:gd name="connsiteX1283" fmla="*/ 1712210 w 12061041"/>
              <a:gd name="connsiteY1283" fmla="*/ 1052817 h 3530594"/>
              <a:gd name="connsiteX1284" fmla="*/ 1743872 w 12061041"/>
              <a:gd name="connsiteY1284" fmla="*/ 1032810 h 3530594"/>
              <a:gd name="connsiteX1285" fmla="*/ 1768523 w 12061041"/>
              <a:gd name="connsiteY1285" fmla="*/ 1013519 h 3530594"/>
              <a:gd name="connsiteX1286" fmla="*/ 1787660 w 12061041"/>
              <a:gd name="connsiteY1286" fmla="*/ 1002174 h 3530594"/>
              <a:gd name="connsiteX1287" fmla="*/ 1813810 w 12061041"/>
              <a:gd name="connsiteY1287" fmla="*/ 989473 h 3530594"/>
              <a:gd name="connsiteX1288" fmla="*/ 1823335 w 12061041"/>
              <a:gd name="connsiteY1288" fmla="*/ 970142 h 3530594"/>
              <a:gd name="connsiteX1289" fmla="*/ 1864610 w 12061041"/>
              <a:gd name="connsiteY1289" fmla="*/ 938674 h 3530594"/>
              <a:gd name="connsiteX1290" fmla="*/ 1910679 w 12061041"/>
              <a:gd name="connsiteY1290" fmla="*/ 919906 h 3530594"/>
              <a:gd name="connsiteX1291" fmla="*/ 2071890 w 12061041"/>
              <a:gd name="connsiteY1291" fmla="*/ 904711 h 3530594"/>
              <a:gd name="connsiteX1292" fmla="*/ 2084483 w 12061041"/>
              <a:gd name="connsiteY1292" fmla="*/ 912166 h 3530594"/>
              <a:gd name="connsiteX1293" fmla="*/ 2075950 w 12061041"/>
              <a:gd name="connsiteY1293" fmla="*/ 925974 h 3530594"/>
              <a:gd name="connsiteX1294" fmla="*/ 2062144 w 12061041"/>
              <a:gd name="connsiteY1294" fmla="*/ 912166 h 3530594"/>
              <a:gd name="connsiteX1295" fmla="*/ 2071890 w 12061041"/>
              <a:gd name="connsiteY1295" fmla="*/ 904711 h 3530594"/>
              <a:gd name="connsiteX1296" fmla="*/ 3010979 w 12061041"/>
              <a:gd name="connsiteY1296" fmla="*/ 901415 h 3530594"/>
              <a:gd name="connsiteX1297" fmla="*/ 3020313 w 12061041"/>
              <a:gd name="connsiteY1297" fmla="*/ 919624 h 3530594"/>
              <a:gd name="connsiteX1298" fmla="*/ 3001265 w 12061041"/>
              <a:gd name="connsiteY1298" fmla="*/ 938674 h 3530594"/>
              <a:gd name="connsiteX1299" fmla="*/ 2990681 w 12061041"/>
              <a:gd name="connsiteY1299" fmla="*/ 909040 h 3530594"/>
              <a:gd name="connsiteX1300" fmla="*/ 3010979 w 12061041"/>
              <a:gd name="connsiteY1300" fmla="*/ 901415 h 3530594"/>
              <a:gd name="connsiteX1301" fmla="*/ 3291276 w 12061041"/>
              <a:gd name="connsiteY1301" fmla="*/ 895194 h 3530594"/>
              <a:gd name="connsiteX1302" fmla="*/ 3303887 w 12061041"/>
              <a:gd name="connsiteY1302" fmla="*/ 899669 h 3530594"/>
              <a:gd name="connsiteX1303" fmla="*/ 3272957 w 12061041"/>
              <a:gd name="connsiteY1303" fmla="*/ 918785 h 3530594"/>
              <a:gd name="connsiteX1304" fmla="*/ 3276026 w 12061041"/>
              <a:gd name="connsiteY1304" fmla="*/ 899515 h 3530594"/>
              <a:gd name="connsiteX1305" fmla="*/ 3291276 w 12061041"/>
              <a:gd name="connsiteY1305" fmla="*/ 895194 h 3530594"/>
              <a:gd name="connsiteX1306" fmla="*/ 3252676 w 12061041"/>
              <a:gd name="connsiteY1306" fmla="*/ 812926 h 3530594"/>
              <a:gd name="connsiteX1307" fmla="*/ 3244156 w 12061041"/>
              <a:gd name="connsiteY1307" fmla="*/ 821826 h 3530594"/>
              <a:gd name="connsiteX1308" fmla="*/ 3249240 w 12061041"/>
              <a:gd name="connsiteY1308" fmla="*/ 837075 h 3530594"/>
              <a:gd name="connsiteX1309" fmla="*/ 3258664 w 12061041"/>
              <a:gd name="connsiteY1309" fmla="*/ 821826 h 3530594"/>
              <a:gd name="connsiteX1310" fmla="*/ 3252676 w 12061041"/>
              <a:gd name="connsiteY1310" fmla="*/ 812926 h 3530594"/>
              <a:gd name="connsiteX1311" fmla="*/ 6781438 w 12061041"/>
              <a:gd name="connsiteY1311" fmla="*/ 802237 h 3530594"/>
              <a:gd name="connsiteX1312" fmla="*/ 6801976 w 12061041"/>
              <a:gd name="connsiteY1312" fmla="*/ 821993 h 3530594"/>
              <a:gd name="connsiteX1313" fmla="*/ 6786895 w 12061041"/>
              <a:gd name="connsiteY1313" fmla="*/ 837074 h 3530594"/>
              <a:gd name="connsiteX1314" fmla="*/ 6766787 w 12061041"/>
              <a:gd name="connsiteY1314" fmla="*/ 816966 h 3530594"/>
              <a:gd name="connsiteX1315" fmla="*/ 6781438 w 12061041"/>
              <a:gd name="connsiteY1315" fmla="*/ 802237 h 3530594"/>
              <a:gd name="connsiteX1316" fmla="*/ 2799821 w 12061041"/>
              <a:gd name="connsiteY1316" fmla="*/ 780832 h 3530594"/>
              <a:gd name="connsiteX1317" fmla="*/ 2785749 w 12061041"/>
              <a:gd name="connsiteY1317" fmla="*/ 792128 h 3530594"/>
              <a:gd name="connsiteX1318" fmla="*/ 2773048 w 12061041"/>
              <a:gd name="connsiteY1318" fmla="*/ 809501 h 3530594"/>
              <a:gd name="connsiteX1319" fmla="*/ 2821159 w 12061041"/>
              <a:gd name="connsiteY1319" fmla="*/ 824088 h 3530594"/>
              <a:gd name="connsiteX1320" fmla="*/ 2853029 w 12061041"/>
              <a:gd name="connsiteY1320" fmla="*/ 812872 h 3530594"/>
              <a:gd name="connsiteX1321" fmla="*/ 2799821 w 12061041"/>
              <a:gd name="connsiteY1321" fmla="*/ 780832 h 3530594"/>
              <a:gd name="connsiteX1322" fmla="*/ 6718527 w 12061041"/>
              <a:gd name="connsiteY1322" fmla="*/ 773573 h 3530594"/>
              <a:gd name="connsiteX1323" fmla="*/ 6718527 w 12061041"/>
              <a:gd name="connsiteY1323" fmla="*/ 788814 h 3530594"/>
              <a:gd name="connsiteX1324" fmla="*/ 6703287 w 12061041"/>
              <a:gd name="connsiteY1324" fmla="*/ 788814 h 3530594"/>
              <a:gd name="connsiteX1325" fmla="*/ 6718527 w 12061041"/>
              <a:gd name="connsiteY1325" fmla="*/ 773573 h 3530594"/>
              <a:gd name="connsiteX1326" fmla="*/ 3980092 w 12061041"/>
              <a:gd name="connsiteY1326" fmla="*/ 760874 h 3530594"/>
              <a:gd name="connsiteX1327" fmla="*/ 3947434 w 12061041"/>
              <a:gd name="connsiteY1327" fmla="*/ 773574 h 3530594"/>
              <a:gd name="connsiteX1328" fmla="*/ 3916434 w 12061041"/>
              <a:gd name="connsiteY1328" fmla="*/ 786275 h 3530594"/>
              <a:gd name="connsiteX1329" fmla="*/ 3877398 w 12061041"/>
              <a:gd name="connsiteY1329" fmla="*/ 799273 h 3530594"/>
              <a:gd name="connsiteX1330" fmla="*/ 3995804 w 12061041"/>
              <a:gd name="connsiteY1330" fmla="*/ 777819 h 3530594"/>
              <a:gd name="connsiteX1331" fmla="*/ 3980092 w 12061041"/>
              <a:gd name="connsiteY1331" fmla="*/ 760874 h 3530594"/>
              <a:gd name="connsiteX1332" fmla="*/ 2911539 w 12061041"/>
              <a:gd name="connsiteY1332" fmla="*/ 754768 h 3530594"/>
              <a:gd name="connsiteX1333" fmla="*/ 2886981 w 12061041"/>
              <a:gd name="connsiteY1333" fmla="*/ 760874 h 3530594"/>
              <a:gd name="connsiteX1334" fmla="*/ 2902105 w 12061041"/>
              <a:gd name="connsiteY1334" fmla="*/ 779032 h 3530594"/>
              <a:gd name="connsiteX1335" fmla="*/ 2950480 w 12061041"/>
              <a:gd name="connsiteY1335" fmla="*/ 773574 h 3530594"/>
              <a:gd name="connsiteX1336" fmla="*/ 2911539 w 12061041"/>
              <a:gd name="connsiteY1336" fmla="*/ 754768 h 3530594"/>
              <a:gd name="connsiteX1337" fmla="*/ 2708591 w 12061041"/>
              <a:gd name="connsiteY1337" fmla="*/ 752939 h 3530594"/>
              <a:gd name="connsiteX1338" fmla="*/ 2680603 w 12061041"/>
              <a:gd name="connsiteY1338" fmla="*/ 755329 h 3530594"/>
              <a:gd name="connsiteX1339" fmla="*/ 2626629 w 12061041"/>
              <a:gd name="connsiteY1339" fmla="*/ 775055 h 3530594"/>
              <a:gd name="connsiteX1340" fmla="*/ 2601226 w 12061041"/>
              <a:gd name="connsiteY1340" fmla="*/ 782594 h 3530594"/>
              <a:gd name="connsiteX1341" fmla="*/ 2575827 w 12061041"/>
              <a:gd name="connsiteY1341" fmla="*/ 792333 h 3530594"/>
              <a:gd name="connsiteX1342" fmla="*/ 2534554 w 12061041"/>
              <a:gd name="connsiteY1342" fmla="*/ 809149 h 3530594"/>
              <a:gd name="connsiteX1343" fmla="*/ 2495396 w 12061041"/>
              <a:gd name="connsiteY1343" fmla="*/ 804279 h 3530594"/>
              <a:gd name="connsiteX1344" fmla="*/ 2448828 w 12061041"/>
              <a:gd name="connsiteY1344" fmla="*/ 818025 h 3530594"/>
              <a:gd name="connsiteX1345" fmla="*/ 2402823 w 12061041"/>
              <a:gd name="connsiteY1345" fmla="*/ 837075 h 3530594"/>
              <a:gd name="connsiteX1346" fmla="*/ 2372629 w 12061041"/>
              <a:gd name="connsiteY1346" fmla="*/ 849774 h 3530594"/>
              <a:gd name="connsiteX1347" fmla="*/ 2328177 w 12061041"/>
              <a:gd name="connsiteY1347" fmla="*/ 862474 h 3530594"/>
              <a:gd name="connsiteX1348" fmla="*/ 2283725 w 12061041"/>
              <a:gd name="connsiteY1348" fmla="*/ 893476 h 3530594"/>
              <a:gd name="connsiteX1349" fmla="*/ 2323469 w 12061041"/>
              <a:gd name="connsiteY1349" fmla="*/ 922588 h 3530594"/>
              <a:gd name="connsiteX1350" fmla="*/ 2357834 w 12061041"/>
              <a:gd name="connsiteY1350" fmla="*/ 909048 h 3530594"/>
              <a:gd name="connsiteX1351" fmla="*/ 2429183 w 12061041"/>
              <a:gd name="connsiteY1351" fmla="*/ 888211 h 3530594"/>
              <a:gd name="connsiteX1352" fmla="*/ 2619260 w 12061041"/>
              <a:gd name="connsiteY1352" fmla="*/ 848928 h 3530594"/>
              <a:gd name="connsiteX1353" fmla="*/ 2689687 w 12061041"/>
              <a:gd name="connsiteY1353" fmla="*/ 853302 h 3530594"/>
              <a:gd name="connsiteX1354" fmla="*/ 2717955 w 12061041"/>
              <a:gd name="connsiteY1354" fmla="*/ 835486 h 3530594"/>
              <a:gd name="connsiteX1355" fmla="*/ 2712354 w 12061041"/>
              <a:gd name="connsiteY1355" fmla="*/ 767621 h 3530594"/>
              <a:gd name="connsiteX1356" fmla="*/ 2721887 w 12061041"/>
              <a:gd name="connsiteY1356" fmla="*/ 753678 h 3530594"/>
              <a:gd name="connsiteX1357" fmla="*/ 2708591 w 12061041"/>
              <a:gd name="connsiteY1357" fmla="*/ 752939 h 3530594"/>
              <a:gd name="connsiteX1358" fmla="*/ 2341547 w 12061041"/>
              <a:gd name="connsiteY1358" fmla="*/ 748904 h 3530594"/>
              <a:gd name="connsiteX1359" fmla="*/ 2367344 w 12061041"/>
              <a:gd name="connsiteY1359" fmla="*/ 762617 h 3530594"/>
              <a:gd name="connsiteX1360" fmla="*/ 2339516 w 12061041"/>
              <a:gd name="connsiteY1360" fmla="*/ 794083 h 3530594"/>
              <a:gd name="connsiteX1361" fmla="*/ 2299191 w 12061041"/>
              <a:gd name="connsiteY1361" fmla="*/ 817742 h 3530594"/>
              <a:gd name="connsiteX1362" fmla="*/ 2287603 w 12061041"/>
              <a:gd name="connsiteY1362" fmla="*/ 803486 h 3530594"/>
              <a:gd name="connsiteX1363" fmla="*/ 2303129 w 12061041"/>
              <a:gd name="connsiteY1363" fmla="*/ 765387 h 3530594"/>
              <a:gd name="connsiteX1364" fmla="*/ 2341547 w 12061041"/>
              <a:gd name="connsiteY1364" fmla="*/ 748904 h 3530594"/>
              <a:gd name="connsiteX1365" fmla="*/ 5617446 w 12061041"/>
              <a:gd name="connsiteY1365" fmla="*/ 748175 h 3530594"/>
              <a:gd name="connsiteX1366" fmla="*/ 5604745 w 12061041"/>
              <a:gd name="connsiteY1366" fmla="*/ 750554 h 3530594"/>
              <a:gd name="connsiteX1367" fmla="*/ 5630145 w 12061041"/>
              <a:gd name="connsiteY1367" fmla="*/ 752936 h 3530594"/>
              <a:gd name="connsiteX1368" fmla="*/ 5642844 w 12061041"/>
              <a:gd name="connsiteY1368" fmla="*/ 750554 h 3530594"/>
              <a:gd name="connsiteX1369" fmla="*/ 5617446 w 12061041"/>
              <a:gd name="connsiteY1369" fmla="*/ 748175 h 3530594"/>
              <a:gd name="connsiteX1370" fmla="*/ 9135337 w 12061041"/>
              <a:gd name="connsiteY1370" fmla="*/ 722772 h 3530594"/>
              <a:gd name="connsiteX1371" fmla="*/ 9154387 w 12061041"/>
              <a:gd name="connsiteY1371" fmla="*/ 741823 h 3530594"/>
              <a:gd name="connsiteX1372" fmla="*/ 9135337 w 12061041"/>
              <a:gd name="connsiteY1372" fmla="*/ 760873 h 3530594"/>
              <a:gd name="connsiteX1373" fmla="*/ 9116287 w 12061041"/>
              <a:gd name="connsiteY1373" fmla="*/ 741823 h 3530594"/>
              <a:gd name="connsiteX1374" fmla="*/ 9135337 w 12061041"/>
              <a:gd name="connsiteY1374" fmla="*/ 722772 h 3530594"/>
              <a:gd name="connsiteX1375" fmla="*/ 2860523 w 12061041"/>
              <a:gd name="connsiteY1375" fmla="*/ 720949 h 3530594"/>
              <a:gd name="connsiteX1376" fmla="*/ 2851901 w 12061041"/>
              <a:gd name="connsiteY1376" fmla="*/ 722294 h 3530594"/>
              <a:gd name="connsiteX1377" fmla="*/ 2825598 w 12061041"/>
              <a:gd name="connsiteY1377" fmla="*/ 722772 h 3530594"/>
              <a:gd name="connsiteX1378" fmla="*/ 2779029 w 12061041"/>
              <a:gd name="connsiteY1378" fmla="*/ 735155 h 3530594"/>
              <a:gd name="connsiteX1379" fmla="*/ 2813954 w 12061041"/>
              <a:gd name="connsiteY1379" fmla="*/ 733331 h 3530594"/>
              <a:gd name="connsiteX1380" fmla="*/ 2842040 w 12061041"/>
              <a:gd name="connsiteY1380" fmla="*/ 723834 h 3530594"/>
              <a:gd name="connsiteX1381" fmla="*/ 2851901 w 12061041"/>
              <a:gd name="connsiteY1381" fmla="*/ 722294 h 3530594"/>
              <a:gd name="connsiteX1382" fmla="*/ 2855064 w 12061041"/>
              <a:gd name="connsiteY1382" fmla="*/ 722236 h 3530594"/>
              <a:gd name="connsiteX1383" fmla="*/ 2860523 w 12061041"/>
              <a:gd name="connsiteY1383" fmla="*/ 720949 h 3530594"/>
              <a:gd name="connsiteX1384" fmla="*/ 9045784 w 12061041"/>
              <a:gd name="connsiteY1384" fmla="*/ 719289 h 3530594"/>
              <a:gd name="connsiteX1385" fmla="*/ 9095880 w 12061041"/>
              <a:gd name="connsiteY1385" fmla="*/ 751496 h 3530594"/>
              <a:gd name="connsiteX1386" fmla="*/ 9050402 w 12061041"/>
              <a:gd name="connsiteY1386" fmla="*/ 772762 h 3530594"/>
              <a:gd name="connsiteX1387" fmla="*/ 9029859 w 12061041"/>
              <a:gd name="connsiteY1387" fmla="*/ 725391 h 3530594"/>
              <a:gd name="connsiteX1388" fmla="*/ 9045784 w 12061041"/>
              <a:gd name="connsiteY1388" fmla="*/ 719289 h 3530594"/>
              <a:gd name="connsiteX1389" fmla="*/ 4184162 w 12061041"/>
              <a:gd name="connsiteY1389" fmla="*/ 704984 h 3530594"/>
              <a:gd name="connsiteX1390" fmla="*/ 4144289 w 12061041"/>
              <a:gd name="connsiteY1390" fmla="*/ 710073 h 3530594"/>
              <a:gd name="connsiteX1391" fmla="*/ 4093487 w 12061041"/>
              <a:gd name="connsiteY1391" fmla="*/ 719168 h 3530594"/>
              <a:gd name="connsiteX1392" fmla="*/ 4141112 w 12061041"/>
              <a:gd name="connsiteY1392" fmla="*/ 727321 h 3530594"/>
              <a:gd name="connsiteX1393" fmla="*/ 4188692 w 12061041"/>
              <a:gd name="connsiteY1393" fmla="*/ 747775 h 3530594"/>
              <a:gd name="connsiteX1394" fmla="*/ 4205627 w 12061041"/>
              <a:gd name="connsiteY1394" fmla="*/ 753580 h 3530594"/>
              <a:gd name="connsiteX1395" fmla="*/ 4208799 w 12061041"/>
              <a:gd name="connsiteY1395" fmla="*/ 705525 h 3530594"/>
              <a:gd name="connsiteX1396" fmla="*/ 4184162 w 12061041"/>
              <a:gd name="connsiteY1396" fmla="*/ 704984 h 3530594"/>
              <a:gd name="connsiteX1397" fmla="*/ 2641611 w 12061041"/>
              <a:gd name="connsiteY1397" fmla="*/ 690959 h 3530594"/>
              <a:gd name="connsiteX1398" fmla="*/ 2620175 w 12061041"/>
              <a:gd name="connsiteY1398" fmla="*/ 691356 h 3530594"/>
              <a:gd name="connsiteX1399" fmla="*/ 2632345 w 12061041"/>
              <a:gd name="connsiteY1399" fmla="*/ 703529 h 3530594"/>
              <a:gd name="connsiteX1400" fmla="*/ 2657638 w 12061041"/>
              <a:gd name="connsiteY1400" fmla="*/ 697902 h 3530594"/>
              <a:gd name="connsiteX1401" fmla="*/ 2641611 w 12061041"/>
              <a:gd name="connsiteY1401" fmla="*/ 690959 h 3530594"/>
              <a:gd name="connsiteX1402" fmla="*/ 2230248 w 12061041"/>
              <a:gd name="connsiteY1402" fmla="*/ 685380 h 3530594"/>
              <a:gd name="connsiteX1403" fmla="*/ 2245613 w 12061041"/>
              <a:gd name="connsiteY1403" fmla="*/ 703723 h 3530594"/>
              <a:gd name="connsiteX1404" fmla="*/ 2220214 w 12061041"/>
              <a:gd name="connsiteY1404" fmla="*/ 722772 h 3530594"/>
              <a:gd name="connsiteX1405" fmla="*/ 2203280 w 12061041"/>
              <a:gd name="connsiteY1405" fmla="*/ 693140 h 3530594"/>
              <a:gd name="connsiteX1406" fmla="*/ 2230248 w 12061041"/>
              <a:gd name="connsiteY1406" fmla="*/ 685380 h 3530594"/>
              <a:gd name="connsiteX1407" fmla="*/ 3159576 w 12061041"/>
              <a:gd name="connsiteY1407" fmla="*/ 679216 h 3530594"/>
              <a:gd name="connsiteX1408" fmla="*/ 3122774 w 12061041"/>
              <a:gd name="connsiteY1408" fmla="*/ 689725 h 3530594"/>
              <a:gd name="connsiteX1409" fmla="*/ 3120817 w 12061041"/>
              <a:gd name="connsiteY1409" fmla="*/ 715735 h 3530594"/>
              <a:gd name="connsiteX1410" fmla="*/ 3157620 w 12061041"/>
              <a:gd name="connsiteY1410" fmla="*/ 705225 h 3530594"/>
              <a:gd name="connsiteX1411" fmla="*/ 3159576 w 12061041"/>
              <a:gd name="connsiteY1411" fmla="*/ 679216 h 3530594"/>
              <a:gd name="connsiteX1412" fmla="*/ 7065987 w 12061041"/>
              <a:gd name="connsiteY1412" fmla="*/ 659274 h 3530594"/>
              <a:gd name="connsiteX1413" fmla="*/ 7077937 w 12061041"/>
              <a:gd name="connsiteY1413" fmla="*/ 671973 h 3530594"/>
              <a:gd name="connsiteX1414" fmla="*/ 7058137 w 12061041"/>
              <a:gd name="connsiteY1414" fmla="*/ 684673 h 3530594"/>
              <a:gd name="connsiteX1415" fmla="*/ 7046187 w 12061041"/>
              <a:gd name="connsiteY1415" fmla="*/ 671973 h 3530594"/>
              <a:gd name="connsiteX1416" fmla="*/ 7065987 w 12061041"/>
              <a:gd name="connsiteY1416" fmla="*/ 659274 h 3530594"/>
              <a:gd name="connsiteX1417" fmla="*/ 4511975 w 12061041"/>
              <a:gd name="connsiteY1417" fmla="*/ 652790 h 3530594"/>
              <a:gd name="connsiteX1418" fmla="*/ 4515723 w 12061041"/>
              <a:gd name="connsiteY1418" fmla="*/ 654397 h 3530594"/>
              <a:gd name="connsiteX1419" fmla="*/ 4540064 w 12061041"/>
              <a:gd name="connsiteY1419" fmla="*/ 659274 h 3530594"/>
              <a:gd name="connsiteX1420" fmla="*/ 4541598 w 12061041"/>
              <a:gd name="connsiteY1420" fmla="*/ 659496 h 3530594"/>
              <a:gd name="connsiteX1421" fmla="*/ 4542877 w 12061041"/>
              <a:gd name="connsiteY1421" fmla="*/ 659787 h 3530594"/>
              <a:gd name="connsiteX1422" fmla="*/ 4549592 w 12061041"/>
              <a:gd name="connsiteY1422" fmla="*/ 660651 h 3530594"/>
              <a:gd name="connsiteX1423" fmla="*/ 4541598 w 12061041"/>
              <a:gd name="connsiteY1423" fmla="*/ 659496 h 3530594"/>
              <a:gd name="connsiteX1424" fmla="*/ 4525249 w 12061041"/>
              <a:gd name="connsiteY1424" fmla="*/ 655775 h 3530594"/>
              <a:gd name="connsiteX1425" fmla="*/ 4511975 w 12061041"/>
              <a:gd name="connsiteY1425" fmla="*/ 652790 h 3530594"/>
              <a:gd name="connsiteX1426" fmla="*/ 3039381 w 12061041"/>
              <a:gd name="connsiteY1426" fmla="*/ 646574 h 3530594"/>
              <a:gd name="connsiteX1427" fmla="*/ 3020330 w 12061041"/>
              <a:gd name="connsiteY1427" fmla="*/ 659274 h 3530594"/>
              <a:gd name="connsiteX1428" fmla="*/ 2988580 w 12061041"/>
              <a:gd name="connsiteY1428" fmla="*/ 671973 h 3530594"/>
              <a:gd name="connsiteX1429" fmla="*/ 2956831 w 12061041"/>
              <a:gd name="connsiteY1429" fmla="*/ 684674 h 3530594"/>
              <a:gd name="connsiteX1430" fmla="*/ 2997279 w 12061041"/>
              <a:gd name="connsiteY1430" fmla="*/ 676273 h 3530594"/>
              <a:gd name="connsiteX1431" fmla="*/ 3042555 w 12061041"/>
              <a:gd name="connsiteY1431" fmla="*/ 663573 h 3530594"/>
              <a:gd name="connsiteX1432" fmla="*/ 3058431 w 12061041"/>
              <a:gd name="connsiteY1432" fmla="*/ 659274 h 3530594"/>
              <a:gd name="connsiteX1433" fmla="*/ 3039381 w 12061041"/>
              <a:gd name="connsiteY1433" fmla="*/ 646574 h 3530594"/>
              <a:gd name="connsiteX1434" fmla="*/ 2794112 w 12061041"/>
              <a:gd name="connsiteY1434" fmla="*/ 630972 h 3530594"/>
              <a:gd name="connsiteX1435" fmla="*/ 2788557 w 12061041"/>
              <a:gd name="connsiteY1435" fmla="*/ 668849 h 3530594"/>
              <a:gd name="connsiteX1436" fmla="*/ 2825481 w 12061041"/>
              <a:gd name="connsiteY1436" fmla="*/ 668734 h 3530594"/>
              <a:gd name="connsiteX1437" fmla="*/ 2831038 w 12061041"/>
              <a:gd name="connsiteY1437" fmla="*/ 647781 h 3530594"/>
              <a:gd name="connsiteX1438" fmla="*/ 2794112 w 12061041"/>
              <a:gd name="connsiteY1438" fmla="*/ 630972 h 3530594"/>
              <a:gd name="connsiteX1439" fmla="*/ 3183071 w 12061041"/>
              <a:gd name="connsiteY1439" fmla="*/ 616361 h 3530594"/>
              <a:gd name="connsiteX1440" fmla="*/ 3109233 w 12061041"/>
              <a:gd name="connsiteY1440" fmla="*/ 621182 h 3530594"/>
              <a:gd name="connsiteX1441" fmla="*/ 3077480 w 12061041"/>
              <a:gd name="connsiteY1441" fmla="*/ 633950 h 3530594"/>
              <a:gd name="connsiteX1442" fmla="*/ 3184798 w 12061041"/>
              <a:gd name="connsiteY1442" fmla="*/ 626670 h 3530594"/>
              <a:gd name="connsiteX1443" fmla="*/ 3183071 w 12061041"/>
              <a:gd name="connsiteY1443" fmla="*/ 616361 h 3530594"/>
              <a:gd name="connsiteX1444" fmla="*/ 6957897 w 12061041"/>
              <a:gd name="connsiteY1444" fmla="*/ 610771 h 3530594"/>
              <a:gd name="connsiteX1445" fmla="*/ 6987683 w 12061041"/>
              <a:gd name="connsiteY1445" fmla="*/ 626424 h 3530594"/>
              <a:gd name="connsiteX1446" fmla="*/ 7004733 w 12061041"/>
              <a:gd name="connsiteY1446" fmla="*/ 670726 h 3530594"/>
              <a:gd name="connsiteX1447" fmla="*/ 7108275 w 12061041"/>
              <a:gd name="connsiteY1447" fmla="*/ 697752 h 3530594"/>
              <a:gd name="connsiteX1448" fmla="*/ 7173480 w 12061041"/>
              <a:gd name="connsiteY1448" fmla="*/ 691204 h 3530594"/>
              <a:gd name="connsiteX1449" fmla="*/ 7167895 w 12061041"/>
              <a:gd name="connsiteY1449" fmla="*/ 722772 h 3530594"/>
              <a:gd name="connsiteX1450" fmla="*/ 7153703 w 12061041"/>
              <a:gd name="connsiteY1450" fmla="*/ 727230 h 3530594"/>
              <a:gd name="connsiteX1451" fmla="*/ 7150759 w 12061041"/>
              <a:gd name="connsiteY1451" fmla="*/ 730791 h 3530594"/>
              <a:gd name="connsiteX1452" fmla="*/ 7141748 w 12061041"/>
              <a:gd name="connsiteY1452" fmla="*/ 729122 h 3530594"/>
              <a:gd name="connsiteX1453" fmla="*/ 7140596 w 12061041"/>
              <a:gd name="connsiteY1453" fmla="*/ 740259 h 3530594"/>
              <a:gd name="connsiteX1454" fmla="*/ 7127094 w 12061041"/>
              <a:gd name="connsiteY1454" fmla="*/ 747605 h 3530594"/>
              <a:gd name="connsiteX1455" fmla="*/ 7083462 w 12061041"/>
              <a:gd name="connsiteY1455" fmla="*/ 746018 h 3530594"/>
              <a:gd name="connsiteX1456" fmla="*/ 6837854 w 12061041"/>
              <a:gd name="connsiteY1456" fmla="*/ 666913 h 3530594"/>
              <a:gd name="connsiteX1457" fmla="*/ 6882876 w 12061041"/>
              <a:gd name="connsiteY1457" fmla="*/ 666192 h 3530594"/>
              <a:gd name="connsiteX1458" fmla="*/ 6906487 w 12061041"/>
              <a:gd name="connsiteY1458" fmla="*/ 659720 h 3530594"/>
              <a:gd name="connsiteX1459" fmla="*/ 6928712 w 12061041"/>
              <a:gd name="connsiteY1459" fmla="*/ 627925 h 3530594"/>
              <a:gd name="connsiteX1460" fmla="*/ 6957897 w 12061041"/>
              <a:gd name="connsiteY1460" fmla="*/ 610771 h 3530594"/>
              <a:gd name="connsiteX1461" fmla="*/ 4917641 w 12061041"/>
              <a:gd name="connsiteY1461" fmla="*/ 574180 h 3530594"/>
              <a:gd name="connsiteX1462" fmla="*/ 4879575 w 12061041"/>
              <a:gd name="connsiteY1462" fmla="*/ 584737 h 3530594"/>
              <a:gd name="connsiteX1463" fmla="*/ 4893508 w 12061041"/>
              <a:gd name="connsiteY1463" fmla="*/ 589382 h 3530594"/>
              <a:gd name="connsiteX1464" fmla="*/ 4917641 w 12061041"/>
              <a:gd name="connsiteY1464" fmla="*/ 574180 h 3530594"/>
              <a:gd name="connsiteX1465" fmla="*/ 4690573 w 12061041"/>
              <a:gd name="connsiteY1465" fmla="*/ 571961 h 3530594"/>
              <a:gd name="connsiteX1466" fmla="*/ 4642835 w 12061041"/>
              <a:gd name="connsiteY1466" fmla="*/ 585103 h 3530594"/>
              <a:gd name="connsiteX1467" fmla="*/ 4688693 w 12061041"/>
              <a:gd name="connsiteY1467" fmla="*/ 633882 h 3530594"/>
              <a:gd name="connsiteX1468" fmla="*/ 4715746 w 12061041"/>
              <a:gd name="connsiteY1468" fmla="*/ 621182 h 3530594"/>
              <a:gd name="connsiteX1469" fmla="*/ 4745073 w 12061041"/>
              <a:gd name="connsiteY1469" fmla="*/ 601937 h 3530594"/>
              <a:gd name="connsiteX1470" fmla="*/ 4747497 w 12061041"/>
              <a:gd name="connsiteY1470" fmla="*/ 583080 h 3530594"/>
              <a:gd name="connsiteX1471" fmla="*/ 4690573 w 12061041"/>
              <a:gd name="connsiteY1471" fmla="*/ 571961 h 3530594"/>
              <a:gd name="connsiteX1472" fmla="*/ 6550887 w 12061041"/>
              <a:gd name="connsiteY1472" fmla="*/ 570378 h 3530594"/>
              <a:gd name="connsiteX1473" fmla="*/ 6563587 w 12061041"/>
              <a:gd name="connsiteY1473" fmla="*/ 583078 h 3530594"/>
              <a:gd name="connsiteX1474" fmla="*/ 6550887 w 12061041"/>
              <a:gd name="connsiteY1474" fmla="*/ 595778 h 3530594"/>
              <a:gd name="connsiteX1475" fmla="*/ 6538187 w 12061041"/>
              <a:gd name="connsiteY1475" fmla="*/ 583078 h 3530594"/>
              <a:gd name="connsiteX1476" fmla="*/ 6550887 w 12061041"/>
              <a:gd name="connsiteY1476" fmla="*/ 570378 h 3530594"/>
              <a:gd name="connsiteX1477" fmla="*/ 2503695 w 12061041"/>
              <a:gd name="connsiteY1477" fmla="*/ 561814 h 3530594"/>
              <a:gd name="connsiteX1478" fmla="*/ 2516289 w 12061041"/>
              <a:gd name="connsiteY1478" fmla="*/ 569270 h 3530594"/>
              <a:gd name="connsiteX1479" fmla="*/ 2507757 w 12061041"/>
              <a:gd name="connsiteY1479" fmla="*/ 583077 h 3530594"/>
              <a:gd name="connsiteX1480" fmla="*/ 2493951 w 12061041"/>
              <a:gd name="connsiteY1480" fmla="*/ 569270 h 3530594"/>
              <a:gd name="connsiteX1481" fmla="*/ 2503695 w 12061041"/>
              <a:gd name="connsiteY1481" fmla="*/ 561814 h 3530594"/>
              <a:gd name="connsiteX1482" fmla="*/ 7342633 w 12061041"/>
              <a:gd name="connsiteY1482" fmla="*/ 559012 h 3530594"/>
              <a:gd name="connsiteX1483" fmla="*/ 7404962 w 12061041"/>
              <a:gd name="connsiteY1483" fmla="*/ 578702 h 3530594"/>
              <a:gd name="connsiteX1484" fmla="*/ 7452587 w 12061041"/>
              <a:gd name="connsiteY1484" fmla="*/ 615426 h 3530594"/>
              <a:gd name="connsiteX1485" fmla="*/ 7398440 w 12061041"/>
              <a:gd name="connsiteY1485" fmla="*/ 616196 h 3530594"/>
              <a:gd name="connsiteX1486" fmla="*/ 7340746 w 12061041"/>
              <a:gd name="connsiteY1486" fmla="*/ 590741 h 3530594"/>
              <a:gd name="connsiteX1487" fmla="*/ 7319805 w 12061041"/>
              <a:gd name="connsiteY1487" fmla="*/ 569459 h 3530594"/>
              <a:gd name="connsiteX1488" fmla="*/ 7342633 w 12061041"/>
              <a:gd name="connsiteY1488" fmla="*/ 559012 h 3530594"/>
              <a:gd name="connsiteX1489" fmla="*/ 7273995 w 12061041"/>
              <a:gd name="connsiteY1489" fmla="*/ 527892 h 3530594"/>
              <a:gd name="connsiteX1490" fmla="*/ 7288157 w 12061041"/>
              <a:gd name="connsiteY1490" fmla="*/ 538629 h 3530594"/>
              <a:gd name="connsiteX1491" fmla="*/ 7272669 w 12061041"/>
              <a:gd name="connsiteY1491" fmla="*/ 551329 h 3530594"/>
              <a:gd name="connsiteX1492" fmla="*/ 7258506 w 12061041"/>
              <a:gd name="connsiteY1492" fmla="*/ 540591 h 3530594"/>
              <a:gd name="connsiteX1493" fmla="*/ 7273995 w 12061041"/>
              <a:gd name="connsiteY1493" fmla="*/ 527892 h 3530594"/>
              <a:gd name="connsiteX1494" fmla="*/ 4547540 w 12061041"/>
              <a:gd name="connsiteY1494" fmla="*/ 489838 h 3530594"/>
              <a:gd name="connsiteX1495" fmla="*/ 4513159 w 12061041"/>
              <a:gd name="connsiteY1495" fmla="*/ 501660 h 3530594"/>
              <a:gd name="connsiteX1496" fmla="*/ 4515723 w 12061041"/>
              <a:gd name="connsiteY1496" fmla="*/ 519583 h 3530594"/>
              <a:gd name="connsiteX1497" fmla="*/ 4547540 w 12061041"/>
              <a:gd name="connsiteY1497" fmla="*/ 489838 h 3530594"/>
              <a:gd name="connsiteX1498" fmla="*/ 6955732 w 12061041"/>
              <a:gd name="connsiteY1498" fmla="*/ 481485 h 3530594"/>
              <a:gd name="connsiteX1499" fmla="*/ 6944471 w 12061041"/>
              <a:gd name="connsiteY1499" fmla="*/ 500394 h 3530594"/>
              <a:gd name="connsiteX1500" fmla="*/ 6982687 w 12061041"/>
              <a:gd name="connsiteY1500" fmla="*/ 493435 h 3530594"/>
              <a:gd name="connsiteX1501" fmla="*/ 6955732 w 12061041"/>
              <a:gd name="connsiteY1501" fmla="*/ 481485 h 3530594"/>
              <a:gd name="connsiteX1502" fmla="*/ 2815608 w 12061041"/>
              <a:gd name="connsiteY1502" fmla="*/ 476771 h 3530594"/>
              <a:gd name="connsiteX1503" fmla="*/ 2880617 w 12061041"/>
              <a:gd name="connsiteY1503" fmla="*/ 513351 h 3530594"/>
              <a:gd name="connsiteX1504" fmla="*/ 2790426 w 12061041"/>
              <a:gd name="connsiteY1504" fmla="*/ 536949 h 3530594"/>
              <a:gd name="connsiteX1505" fmla="*/ 2734567 w 12061041"/>
              <a:gd name="connsiteY1505" fmla="*/ 494179 h 3530594"/>
              <a:gd name="connsiteX1506" fmla="*/ 2815608 w 12061041"/>
              <a:gd name="connsiteY1506" fmla="*/ 476771 h 3530594"/>
              <a:gd name="connsiteX1507" fmla="*/ 5111804 w 12061041"/>
              <a:gd name="connsiteY1507" fmla="*/ 464968 h 3530594"/>
              <a:gd name="connsiteX1508" fmla="*/ 5096304 w 12061041"/>
              <a:gd name="connsiteY1508" fmla="*/ 465434 h 3530594"/>
              <a:gd name="connsiteX1509" fmla="*/ 4840930 w 12061041"/>
              <a:gd name="connsiteY1509" fmla="*/ 511934 h 3530594"/>
              <a:gd name="connsiteX1510" fmla="*/ 4857205 w 12061041"/>
              <a:gd name="connsiteY1510" fmla="*/ 538633 h 3530594"/>
              <a:gd name="connsiteX1511" fmla="*/ 4868543 w 12061041"/>
              <a:gd name="connsiteY1511" fmla="*/ 557681 h 3530594"/>
              <a:gd name="connsiteX1512" fmla="*/ 4887193 w 12061041"/>
              <a:gd name="connsiteY1512" fmla="*/ 540496 h 3530594"/>
              <a:gd name="connsiteX1513" fmla="*/ 4951252 w 12061041"/>
              <a:gd name="connsiteY1513" fmla="*/ 529466 h 3530594"/>
              <a:gd name="connsiteX1514" fmla="*/ 5024272 w 12061041"/>
              <a:gd name="connsiteY1514" fmla="*/ 509968 h 3530594"/>
              <a:gd name="connsiteX1515" fmla="*/ 5084044 w 12061041"/>
              <a:gd name="connsiteY1515" fmla="*/ 473802 h 3530594"/>
              <a:gd name="connsiteX1516" fmla="*/ 5111804 w 12061041"/>
              <a:gd name="connsiteY1516" fmla="*/ 464968 h 3530594"/>
              <a:gd name="connsiteX1517" fmla="*/ 3711911 w 12061041"/>
              <a:gd name="connsiteY1517" fmla="*/ 462302 h 3530594"/>
              <a:gd name="connsiteX1518" fmla="*/ 3715659 w 12061041"/>
              <a:gd name="connsiteY1518" fmla="*/ 463909 h 3530594"/>
              <a:gd name="connsiteX1519" fmla="*/ 3740003 w 12061041"/>
              <a:gd name="connsiteY1519" fmla="*/ 468785 h 3530594"/>
              <a:gd name="connsiteX1520" fmla="*/ 3741522 w 12061041"/>
              <a:gd name="connsiteY1520" fmla="*/ 469005 h 3530594"/>
              <a:gd name="connsiteX1521" fmla="*/ 3742814 w 12061041"/>
              <a:gd name="connsiteY1521" fmla="*/ 469299 h 3530594"/>
              <a:gd name="connsiteX1522" fmla="*/ 3749528 w 12061041"/>
              <a:gd name="connsiteY1522" fmla="*/ 470163 h 3530594"/>
              <a:gd name="connsiteX1523" fmla="*/ 3741522 w 12061041"/>
              <a:gd name="connsiteY1523" fmla="*/ 469005 h 3530594"/>
              <a:gd name="connsiteX1524" fmla="*/ 3725187 w 12061041"/>
              <a:gd name="connsiteY1524" fmla="*/ 465287 h 3530594"/>
              <a:gd name="connsiteX1525" fmla="*/ 3711911 w 12061041"/>
              <a:gd name="connsiteY1525" fmla="*/ 462302 h 3530594"/>
              <a:gd name="connsiteX1526" fmla="*/ 4177999 w 12061041"/>
              <a:gd name="connsiteY1526" fmla="*/ 458855 h 3530594"/>
              <a:gd name="connsiteX1527" fmla="*/ 4157407 w 12061041"/>
              <a:gd name="connsiteY1527" fmla="*/ 468116 h 3530594"/>
              <a:gd name="connsiteX1528" fmla="*/ 4181069 w 12061041"/>
              <a:gd name="connsiteY1528" fmla="*/ 472226 h 3530594"/>
              <a:gd name="connsiteX1529" fmla="*/ 4177999 w 12061041"/>
              <a:gd name="connsiteY1529" fmla="*/ 458855 h 3530594"/>
              <a:gd name="connsiteX1530" fmla="*/ 4722730 w 12061041"/>
              <a:gd name="connsiteY1530" fmla="*/ 451388 h 3530594"/>
              <a:gd name="connsiteX1531" fmla="*/ 4694114 w 12061041"/>
              <a:gd name="connsiteY1531" fmla="*/ 457025 h 3530594"/>
              <a:gd name="connsiteX1532" fmla="*/ 4690347 w 12061041"/>
              <a:gd name="connsiteY1532" fmla="*/ 467489 h 3530594"/>
              <a:gd name="connsiteX1533" fmla="*/ 4746815 w 12061041"/>
              <a:gd name="connsiteY1533" fmla="*/ 463677 h 3530594"/>
              <a:gd name="connsiteX1534" fmla="*/ 4750582 w 12061041"/>
              <a:gd name="connsiteY1534" fmla="*/ 453213 h 3530594"/>
              <a:gd name="connsiteX1535" fmla="*/ 4722730 w 12061041"/>
              <a:gd name="connsiteY1535" fmla="*/ 451388 h 3530594"/>
              <a:gd name="connsiteX1536" fmla="*/ 5122148 w 12061041"/>
              <a:gd name="connsiteY1536" fmla="*/ 444379 h 3530594"/>
              <a:gd name="connsiteX1537" fmla="*/ 5169772 w 12061041"/>
              <a:gd name="connsiteY1537" fmla="*/ 468670 h 3530594"/>
              <a:gd name="connsiteX1538" fmla="*/ 5217396 w 12061041"/>
              <a:gd name="connsiteY1538" fmla="*/ 504619 h 3530594"/>
              <a:gd name="connsiteX1539" fmla="*/ 5158676 w 12061041"/>
              <a:gd name="connsiteY1539" fmla="*/ 522898 h 3530594"/>
              <a:gd name="connsiteX1540" fmla="*/ 5128669 w 12061041"/>
              <a:gd name="connsiteY1540" fmla="*/ 560232 h 3530594"/>
              <a:gd name="connsiteX1541" fmla="*/ 5209418 w 12061041"/>
              <a:gd name="connsiteY1541" fmla="*/ 551147 h 3530594"/>
              <a:gd name="connsiteX1542" fmla="*/ 5290536 w 12061041"/>
              <a:gd name="connsiteY1542" fmla="*/ 540637 h 3530594"/>
              <a:gd name="connsiteX1543" fmla="*/ 5362480 w 12061041"/>
              <a:gd name="connsiteY1543" fmla="*/ 533849 h 3530594"/>
              <a:gd name="connsiteX1544" fmla="*/ 5338220 w 12061041"/>
              <a:gd name="connsiteY1544" fmla="*/ 519583 h 3530594"/>
              <a:gd name="connsiteX1545" fmla="*/ 5273390 w 12061041"/>
              <a:gd name="connsiteY1545" fmla="*/ 487835 h 3530594"/>
              <a:gd name="connsiteX1546" fmla="*/ 5181897 w 12061041"/>
              <a:gd name="connsiteY1546" fmla="*/ 450232 h 3530594"/>
              <a:gd name="connsiteX1547" fmla="*/ 5277702 w 12061041"/>
              <a:gd name="connsiteY1547" fmla="*/ 436392 h 3530594"/>
              <a:gd name="connsiteX1548" fmla="*/ 5280896 w 12061041"/>
              <a:gd name="connsiteY1548" fmla="*/ 439942 h 3530594"/>
              <a:gd name="connsiteX1549" fmla="*/ 5309278 w 12061041"/>
              <a:gd name="connsiteY1549" fmla="*/ 461165 h 3530594"/>
              <a:gd name="connsiteX1550" fmla="*/ 5325153 w 12061041"/>
              <a:gd name="connsiteY1550" fmla="*/ 459261 h 3530594"/>
              <a:gd name="connsiteX1551" fmla="*/ 5296772 w 12061041"/>
              <a:gd name="connsiteY1551" fmla="*/ 438038 h 3530594"/>
              <a:gd name="connsiteX1552" fmla="*/ 5277702 w 12061041"/>
              <a:gd name="connsiteY1552" fmla="*/ 436392 h 3530594"/>
              <a:gd name="connsiteX1553" fmla="*/ 5509489 w 12061041"/>
              <a:gd name="connsiteY1553" fmla="*/ 412995 h 3530594"/>
              <a:gd name="connsiteX1554" fmla="*/ 5382497 w 12061041"/>
              <a:gd name="connsiteY1554" fmla="*/ 424335 h 3530594"/>
              <a:gd name="connsiteX1555" fmla="*/ 5331696 w 12061041"/>
              <a:gd name="connsiteY1555" fmla="*/ 443650 h 3530594"/>
              <a:gd name="connsiteX1556" fmla="*/ 5458696 w 12061041"/>
              <a:gd name="connsiteY1556" fmla="*/ 462376 h 3530594"/>
              <a:gd name="connsiteX1557" fmla="*/ 5611095 w 12061041"/>
              <a:gd name="connsiteY1557" fmla="*/ 486405 h 3530594"/>
              <a:gd name="connsiteX1558" fmla="*/ 5623793 w 12061041"/>
              <a:gd name="connsiteY1558" fmla="*/ 486235 h 3530594"/>
              <a:gd name="connsiteX1559" fmla="*/ 5579447 w 12061041"/>
              <a:gd name="connsiteY1559" fmla="*/ 430521 h 3530594"/>
              <a:gd name="connsiteX1560" fmla="*/ 5509489 w 12061041"/>
              <a:gd name="connsiteY1560" fmla="*/ 412995 h 3530594"/>
              <a:gd name="connsiteX1561" fmla="*/ 4974119 w 12061041"/>
              <a:gd name="connsiteY1561" fmla="*/ 412938 h 3530594"/>
              <a:gd name="connsiteX1562" fmla="*/ 4902931 w 12061041"/>
              <a:gd name="connsiteY1562" fmla="*/ 423819 h 3530594"/>
              <a:gd name="connsiteX1563" fmla="*/ 4912908 w 12061041"/>
              <a:gd name="connsiteY1563" fmla="*/ 449848 h 3530594"/>
              <a:gd name="connsiteX1564" fmla="*/ 4993132 w 12061041"/>
              <a:gd name="connsiteY1564" fmla="*/ 431430 h 3530594"/>
              <a:gd name="connsiteX1565" fmla="*/ 4974119 w 12061041"/>
              <a:gd name="connsiteY1565" fmla="*/ 412938 h 3530594"/>
              <a:gd name="connsiteX1566" fmla="*/ 6483539 w 12061041"/>
              <a:gd name="connsiteY1566" fmla="*/ 410860 h 3530594"/>
              <a:gd name="connsiteX1567" fmla="*/ 6481468 w 12061041"/>
              <a:gd name="connsiteY1567" fmla="*/ 423350 h 3530594"/>
              <a:gd name="connsiteX1568" fmla="*/ 6529325 w 12061041"/>
              <a:gd name="connsiteY1568" fmla="*/ 487331 h 3530594"/>
              <a:gd name="connsiteX1569" fmla="*/ 6507100 w 12061041"/>
              <a:gd name="connsiteY1569" fmla="*/ 501648 h 3530594"/>
              <a:gd name="connsiteX1570" fmla="*/ 6499300 w 12061041"/>
              <a:gd name="connsiteY1570" fmla="*/ 522999 h 3530594"/>
              <a:gd name="connsiteX1571" fmla="*/ 6477790 w 12061041"/>
              <a:gd name="connsiteY1571" fmla="*/ 566381 h 3530594"/>
              <a:gd name="connsiteX1572" fmla="*/ 6546664 w 12061041"/>
              <a:gd name="connsiteY1572" fmla="*/ 602947 h 3530594"/>
              <a:gd name="connsiteX1573" fmla="*/ 6621717 w 12061041"/>
              <a:gd name="connsiteY1573" fmla="*/ 587896 h 3530594"/>
              <a:gd name="connsiteX1574" fmla="*/ 6701459 w 12061041"/>
              <a:gd name="connsiteY1574" fmla="*/ 572764 h 3530594"/>
              <a:gd name="connsiteX1575" fmla="*/ 6770260 w 12061041"/>
              <a:gd name="connsiteY1575" fmla="*/ 556890 h 3530594"/>
              <a:gd name="connsiteX1576" fmla="*/ 6715987 w 12061041"/>
              <a:gd name="connsiteY1576" fmla="*/ 544982 h 3530594"/>
              <a:gd name="connsiteX1577" fmla="*/ 6695578 w 12061041"/>
              <a:gd name="connsiteY1577" fmla="*/ 557681 h 3530594"/>
              <a:gd name="connsiteX1578" fmla="*/ 6682480 w 12061041"/>
              <a:gd name="connsiteY1578" fmla="*/ 538633 h 3530594"/>
              <a:gd name="connsiteX1579" fmla="*/ 6666344 w 12061041"/>
              <a:gd name="connsiteY1579" fmla="*/ 519584 h 3530594"/>
              <a:gd name="connsiteX1580" fmla="*/ 6625935 w 12061041"/>
              <a:gd name="connsiteY1580" fmla="*/ 499147 h 3530594"/>
              <a:gd name="connsiteX1581" fmla="*/ 6732516 w 12061041"/>
              <a:gd name="connsiteY1581" fmla="*/ 487971 h 3530594"/>
              <a:gd name="connsiteX1582" fmla="*/ 6847898 w 12061041"/>
              <a:gd name="connsiteY1582" fmla="*/ 475964 h 3530594"/>
              <a:gd name="connsiteX1583" fmla="*/ 6806437 w 12061041"/>
              <a:gd name="connsiteY1583" fmla="*/ 450927 h 3530594"/>
              <a:gd name="connsiteX1584" fmla="*/ 6754087 w 12061041"/>
              <a:gd name="connsiteY1584" fmla="*/ 440717 h 3530594"/>
              <a:gd name="connsiteX1585" fmla="*/ 6543636 w 12061041"/>
              <a:gd name="connsiteY1585" fmla="*/ 413095 h 3530594"/>
              <a:gd name="connsiteX1586" fmla="*/ 6483539 w 12061041"/>
              <a:gd name="connsiteY1586" fmla="*/ 410860 h 3530594"/>
              <a:gd name="connsiteX1587" fmla="*/ 5128085 w 12061041"/>
              <a:gd name="connsiteY1587" fmla="*/ 387560 h 3530594"/>
              <a:gd name="connsiteX1588" fmla="*/ 5077697 w 12061041"/>
              <a:gd name="connsiteY1588" fmla="*/ 392585 h 3530594"/>
              <a:gd name="connsiteX1589" fmla="*/ 5107024 w 12061041"/>
              <a:gd name="connsiteY1589" fmla="*/ 410369 h 3530594"/>
              <a:gd name="connsiteX1590" fmla="*/ 5160247 w 12061041"/>
              <a:gd name="connsiteY1590" fmla="*/ 405285 h 3530594"/>
              <a:gd name="connsiteX1591" fmla="*/ 5128085 w 12061041"/>
              <a:gd name="connsiteY1591" fmla="*/ 387560 h 3530594"/>
              <a:gd name="connsiteX1592" fmla="*/ 3829705 w 12061041"/>
              <a:gd name="connsiteY1592" fmla="*/ 373754 h 3530594"/>
              <a:gd name="connsiteX1593" fmla="*/ 3809711 w 12061041"/>
              <a:gd name="connsiteY1593" fmla="*/ 384541 h 3530594"/>
              <a:gd name="connsiteX1594" fmla="*/ 3824326 w 12061041"/>
              <a:gd name="connsiteY1594" fmla="*/ 414553 h 3530594"/>
              <a:gd name="connsiteX1595" fmla="*/ 3862440 w 12061041"/>
              <a:gd name="connsiteY1595" fmla="*/ 404439 h 3530594"/>
              <a:gd name="connsiteX1596" fmla="*/ 3829705 w 12061041"/>
              <a:gd name="connsiteY1596" fmla="*/ 373754 h 3530594"/>
              <a:gd name="connsiteX1597" fmla="*/ 7888646 w 12061041"/>
              <a:gd name="connsiteY1597" fmla="*/ 371555 h 3530594"/>
              <a:gd name="connsiteX1598" fmla="*/ 7900849 w 12061041"/>
              <a:gd name="connsiteY1598" fmla="*/ 378561 h 3530594"/>
              <a:gd name="connsiteX1599" fmla="*/ 7885025 w 12061041"/>
              <a:gd name="connsiteY1599" fmla="*/ 399323 h 3530594"/>
              <a:gd name="connsiteX1600" fmla="*/ 7879263 w 12061041"/>
              <a:gd name="connsiteY1600" fmla="*/ 377895 h 3530594"/>
              <a:gd name="connsiteX1601" fmla="*/ 7888646 w 12061041"/>
              <a:gd name="connsiteY1601" fmla="*/ 371555 h 3530594"/>
              <a:gd name="connsiteX1602" fmla="*/ 4027507 w 12061041"/>
              <a:gd name="connsiteY1602" fmla="*/ 367672 h 3530594"/>
              <a:gd name="connsiteX1603" fmla="*/ 4010941 w 12061041"/>
              <a:gd name="connsiteY1603" fmla="*/ 381244 h 3530594"/>
              <a:gd name="connsiteX1604" fmla="*/ 4031167 w 12061041"/>
              <a:gd name="connsiteY1604" fmla="*/ 387541 h 3530594"/>
              <a:gd name="connsiteX1605" fmla="*/ 4058047 w 12061041"/>
              <a:gd name="connsiteY1605" fmla="*/ 405233 h 3530594"/>
              <a:gd name="connsiteX1606" fmla="*/ 4113275 w 12061041"/>
              <a:gd name="connsiteY1606" fmla="*/ 430685 h 3530594"/>
              <a:gd name="connsiteX1607" fmla="*/ 4129166 w 12061041"/>
              <a:gd name="connsiteY1607" fmla="*/ 398531 h 3530594"/>
              <a:gd name="connsiteX1608" fmla="*/ 4062489 w 12061041"/>
              <a:gd name="connsiteY1608" fmla="*/ 379480 h 3530594"/>
              <a:gd name="connsiteX1609" fmla="*/ 4027507 w 12061041"/>
              <a:gd name="connsiteY1609" fmla="*/ 367672 h 3530594"/>
              <a:gd name="connsiteX1610" fmla="*/ 3332136 w 12061041"/>
              <a:gd name="connsiteY1610" fmla="*/ 367485 h 3530594"/>
              <a:gd name="connsiteX1611" fmla="*/ 3350517 w 12061041"/>
              <a:gd name="connsiteY1611" fmla="*/ 379129 h 3530594"/>
              <a:gd name="connsiteX1612" fmla="*/ 3312209 w 12061041"/>
              <a:gd name="connsiteY1612" fmla="*/ 398801 h 3530594"/>
              <a:gd name="connsiteX1613" fmla="*/ 3306608 w 12061041"/>
              <a:gd name="connsiteY1613" fmla="*/ 379001 h 3530594"/>
              <a:gd name="connsiteX1614" fmla="*/ 3332136 w 12061041"/>
              <a:gd name="connsiteY1614" fmla="*/ 367485 h 3530594"/>
              <a:gd name="connsiteX1615" fmla="*/ 3959032 w 12061041"/>
              <a:gd name="connsiteY1615" fmla="*/ 367185 h 3530594"/>
              <a:gd name="connsiteX1616" fmla="*/ 3946502 w 12061041"/>
              <a:gd name="connsiteY1616" fmla="*/ 385104 h 3530594"/>
              <a:gd name="connsiteX1617" fmla="*/ 3944882 w 12061041"/>
              <a:gd name="connsiteY1617" fmla="*/ 402398 h 3530594"/>
              <a:gd name="connsiteX1618" fmla="*/ 3871240 w 12061041"/>
              <a:gd name="connsiteY1618" fmla="*/ 451355 h 3530594"/>
              <a:gd name="connsiteX1619" fmla="*/ 3829964 w 12061041"/>
              <a:gd name="connsiteY1619" fmla="*/ 457077 h 3530594"/>
              <a:gd name="connsiteX1620" fmla="*/ 3807740 w 12061041"/>
              <a:gd name="connsiteY1620" fmla="*/ 455506 h 3530594"/>
              <a:gd name="connsiteX1621" fmla="*/ 3865774 w 12061041"/>
              <a:gd name="connsiteY1621" fmla="*/ 474942 h 3530594"/>
              <a:gd name="connsiteX1622" fmla="*/ 3972260 w 12061041"/>
              <a:gd name="connsiteY1622" fmla="*/ 393670 h 3530594"/>
              <a:gd name="connsiteX1623" fmla="*/ 3959032 w 12061041"/>
              <a:gd name="connsiteY1623" fmla="*/ 367185 h 3530594"/>
              <a:gd name="connsiteX1624" fmla="*/ 6233391 w 12061041"/>
              <a:gd name="connsiteY1624" fmla="*/ 354479 h 3530594"/>
              <a:gd name="connsiteX1625" fmla="*/ 6258788 w 12061041"/>
              <a:gd name="connsiteY1625" fmla="*/ 373530 h 3530594"/>
              <a:gd name="connsiteX1626" fmla="*/ 6233391 w 12061041"/>
              <a:gd name="connsiteY1626" fmla="*/ 392581 h 3530594"/>
              <a:gd name="connsiteX1627" fmla="*/ 6207991 w 12061041"/>
              <a:gd name="connsiteY1627" fmla="*/ 373530 h 3530594"/>
              <a:gd name="connsiteX1628" fmla="*/ 6233391 w 12061041"/>
              <a:gd name="connsiteY1628" fmla="*/ 354479 h 3530594"/>
              <a:gd name="connsiteX1629" fmla="*/ 6679988 w 12061041"/>
              <a:gd name="connsiteY1629" fmla="*/ 354422 h 3530594"/>
              <a:gd name="connsiteX1630" fmla="*/ 6614387 w 12061041"/>
              <a:gd name="connsiteY1630" fmla="*/ 366554 h 3530594"/>
              <a:gd name="connsiteX1631" fmla="*/ 6613494 w 12061041"/>
              <a:gd name="connsiteY1631" fmla="*/ 374022 h 3530594"/>
              <a:gd name="connsiteX1632" fmla="*/ 6611212 w 12061041"/>
              <a:gd name="connsiteY1632" fmla="*/ 374372 h 3530594"/>
              <a:gd name="connsiteX1633" fmla="*/ 6613455 w 12061041"/>
              <a:gd name="connsiteY1633" fmla="*/ 374349 h 3530594"/>
              <a:gd name="connsiteX1634" fmla="*/ 6613494 w 12061041"/>
              <a:gd name="connsiteY1634" fmla="*/ 374022 h 3530594"/>
              <a:gd name="connsiteX1635" fmla="*/ 6627040 w 12061041"/>
              <a:gd name="connsiteY1635" fmla="*/ 371947 h 3530594"/>
              <a:gd name="connsiteX1636" fmla="*/ 7150084 w 12061041"/>
              <a:gd name="connsiteY1636" fmla="*/ 483918 h 3530594"/>
              <a:gd name="connsiteX1637" fmla="*/ 7217708 w 12061041"/>
              <a:gd name="connsiteY1637" fmla="*/ 618781 h 3530594"/>
              <a:gd name="connsiteX1638" fmla="*/ 7169602 w 12061041"/>
              <a:gd name="connsiteY1638" fmla="*/ 625587 h 3530594"/>
              <a:gd name="connsiteX1639" fmla="*/ 7109076 w 12061041"/>
              <a:gd name="connsiteY1639" fmla="*/ 614505 h 3530594"/>
              <a:gd name="connsiteX1640" fmla="*/ 6979700 w 12061041"/>
              <a:gd name="connsiteY1640" fmla="*/ 596150 h 3530594"/>
              <a:gd name="connsiteX1641" fmla="*/ 6867943 w 12061041"/>
              <a:gd name="connsiteY1641" fmla="*/ 572061 h 3530594"/>
              <a:gd name="connsiteX1642" fmla="*/ 6807429 w 12061041"/>
              <a:gd name="connsiteY1642" fmla="*/ 543133 h 3530594"/>
              <a:gd name="connsiteX1643" fmla="*/ 6808062 w 12061041"/>
              <a:gd name="connsiteY1643" fmla="*/ 550329 h 3530594"/>
              <a:gd name="connsiteX1644" fmla="*/ 6816837 w 12061041"/>
              <a:gd name="connsiteY1644" fmla="*/ 595781 h 3530594"/>
              <a:gd name="connsiteX1645" fmla="*/ 6810135 w 12061041"/>
              <a:gd name="connsiteY1645" fmla="*/ 606698 h 3530594"/>
              <a:gd name="connsiteX1646" fmla="*/ 6728687 w 12061041"/>
              <a:gd name="connsiteY1646" fmla="*/ 673604 h 3530594"/>
              <a:gd name="connsiteX1647" fmla="*/ 6715987 w 12061041"/>
              <a:gd name="connsiteY1647" fmla="*/ 681270 h 3530594"/>
              <a:gd name="connsiteX1648" fmla="*/ 6792187 w 12061041"/>
              <a:gd name="connsiteY1648" fmla="*/ 738797 h 3530594"/>
              <a:gd name="connsiteX1649" fmla="*/ 6644636 w 12061041"/>
              <a:gd name="connsiteY1649" fmla="*/ 721526 h 3530594"/>
              <a:gd name="connsiteX1650" fmla="*/ 6641185 w 12061041"/>
              <a:gd name="connsiteY1650" fmla="*/ 689338 h 3530594"/>
              <a:gd name="connsiteX1651" fmla="*/ 6636473 w 12061041"/>
              <a:gd name="connsiteY1651" fmla="*/ 671975 h 3530594"/>
              <a:gd name="connsiteX1652" fmla="*/ 6631401 w 12061041"/>
              <a:gd name="connsiteY1652" fmla="*/ 735156 h 3530594"/>
              <a:gd name="connsiteX1653" fmla="*/ 6653235 w 12061041"/>
              <a:gd name="connsiteY1653" fmla="*/ 754016 h 3530594"/>
              <a:gd name="connsiteX1654" fmla="*/ 6665935 w 12061041"/>
              <a:gd name="connsiteY1654" fmla="*/ 773334 h 3530594"/>
              <a:gd name="connsiteX1655" fmla="*/ 6665187 w 12061041"/>
              <a:gd name="connsiteY1655" fmla="*/ 798539 h 3530594"/>
              <a:gd name="connsiteX1656" fmla="*/ 6671537 w 12061041"/>
              <a:gd name="connsiteY1656" fmla="*/ 811560 h 3530594"/>
              <a:gd name="connsiteX1657" fmla="*/ 6735037 w 12061041"/>
              <a:gd name="connsiteY1657" fmla="*/ 832228 h 3530594"/>
              <a:gd name="connsiteX1658" fmla="*/ 6816697 w 12061041"/>
              <a:gd name="connsiteY1658" fmla="*/ 858334 h 3530594"/>
              <a:gd name="connsiteX1659" fmla="*/ 6904188 w 12061041"/>
              <a:gd name="connsiteY1659" fmla="*/ 882400 h 3530594"/>
              <a:gd name="connsiteX1660" fmla="*/ 6964832 w 12061041"/>
              <a:gd name="connsiteY1660" fmla="*/ 886883 h 3530594"/>
              <a:gd name="connsiteX1661" fmla="*/ 7071587 w 12061041"/>
              <a:gd name="connsiteY1661" fmla="*/ 972788 h 3530594"/>
              <a:gd name="connsiteX1662" fmla="*/ 7096987 w 12061041"/>
              <a:gd name="connsiteY1662" fmla="*/ 995823 h 3530594"/>
              <a:gd name="connsiteX1663" fmla="*/ 7117039 w 12061041"/>
              <a:gd name="connsiteY1663" fmla="*/ 1004496 h 3530594"/>
              <a:gd name="connsiteX1664" fmla="*/ 7124190 w 12061041"/>
              <a:gd name="connsiteY1664" fmla="*/ 1012474 h 3530594"/>
              <a:gd name="connsiteX1665" fmla="*/ 7047088 w 12061041"/>
              <a:gd name="connsiteY1665" fmla="*/ 894227 h 3530594"/>
              <a:gd name="connsiteX1666" fmla="*/ 6871562 w 12061041"/>
              <a:gd name="connsiteY1666" fmla="*/ 790086 h 3530594"/>
              <a:gd name="connsiteX1667" fmla="*/ 6842987 w 12061041"/>
              <a:gd name="connsiteY1667" fmla="*/ 770790 h 3530594"/>
              <a:gd name="connsiteX1668" fmla="*/ 6891247 w 12061041"/>
              <a:gd name="connsiteY1668" fmla="*/ 776114 h 3530594"/>
              <a:gd name="connsiteX1669" fmla="*/ 6906487 w 12061041"/>
              <a:gd name="connsiteY1669" fmla="*/ 782206 h 3530594"/>
              <a:gd name="connsiteX1670" fmla="*/ 6956781 w 12061041"/>
              <a:gd name="connsiteY1670" fmla="*/ 798718 h 3530594"/>
              <a:gd name="connsiteX1671" fmla="*/ 7031013 w 12061041"/>
              <a:gd name="connsiteY1671" fmla="*/ 824376 h 3530594"/>
              <a:gd name="connsiteX1672" fmla="*/ 7077643 w 12061041"/>
              <a:gd name="connsiteY1672" fmla="*/ 849451 h 3530594"/>
              <a:gd name="connsiteX1673" fmla="*/ 7126755 w 12061041"/>
              <a:gd name="connsiteY1673" fmla="*/ 882912 h 3530594"/>
              <a:gd name="connsiteX1674" fmla="*/ 7176211 w 12061041"/>
              <a:gd name="connsiteY1674" fmla="*/ 920584 h 3530594"/>
              <a:gd name="connsiteX1675" fmla="*/ 7224318 w 12061041"/>
              <a:gd name="connsiteY1675" fmla="*/ 957830 h 3530594"/>
              <a:gd name="connsiteX1676" fmla="*/ 7249387 w 12061041"/>
              <a:gd name="connsiteY1676" fmla="*/ 983982 h 3530594"/>
              <a:gd name="connsiteX1677" fmla="*/ 7266882 w 12061041"/>
              <a:gd name="connsiteY1677" fmla="*/ 1002174 h 3530594"/>
              <a:gd name="connsiteX1678" fmla="*/ 7299561 w 12061041"/>
              <a:gd name="connsiteY1678" fmla="*/ 1020471 h 3530594"/>
              <a:gd name="connsiteX1679" fmla="*/ 7342391 w 12061041"/>
              <a:gd name="connsiteY1679" fmla="*/ 1036345 h 3530594"/>
              <a:gd name="connsiteX1680" fmla="*/ 7388923 w 12061041"/>
              <a:gd name="connsiteY1680" fmla="*/ 1068850 h 3530594"/>
              <a:gd name="connsiteX1681" fmla="*/ 7436801 w 12061041"/>
              <a:gd name="connsiteY1681" fmla="*/ 1103776 h 3530594"/>
              <a:gd name="connsiteX1682" fmla="*/ 7514944 w 12061041"/>
              <a:gd name="connsiteY1682" fmla="*/ 1134803 h 3530594"/>
              <a:gd name="connsiteX1683" fmla="*/ 7570853 w 12061041"/>
              <a:gd name="connsiteY1683" fmla="*/ 1159076 h 3530594"/>
              <a:gd name="connsiteX1684" fmla="*/ 7632261 w 12061041"/>
              <a:gd name="connsiteY1684" fmla="*/ 1140041 h 3530594"/>
              <a:gd name="connsiteX1685" fmla="*/ 7694439 w 12061041"/>
              <a:gd name="connsiteY1685" fmla="*/ 1115582 h 3530594"/>
              <a:gd name="connsiteX1686" fmla="*/ 7770951 w 12061041"/>
              <a:gd name="connsiteY1686" fmla="*/ 1082885 h 3530594"/>
              <a:gd name="connsiteX1687" fmla="*/ 7798662 w 12061041"/>
              <a:gd name="connsiteY1687" fmla="*/ 1049354 h 3530594"/>
              <a:gd name="connsiteX1688" fmla="*/ 7719287 w 12061041"/>
              <a:gd name="connsiteY1688" fmla="*/ 1071445 h 3530594"/>
              <a:gd name="connsiteX1689" fmla="*/ 7650985 w 12061041"/>
              <a:gd name="connsiteY1689" fmla="*/ 1073250 h 3530594"/>
              <a:gd name="connsiteX1690" fmla="*/ 7678762 w 12061041"/>
              <a:gd name="connsiteY1690" fmla="*/ 1032921 h 3530594"/>
              <a:gd name="connsiteX1691" fmla="*/ 7681187 w 12061041"/>
              <a:gd name="connsiteY1691" fmla="*/ 1019216 h 3530594"/>
              <a:gd name="connsiteX1692" fmla="*/ 7651182 w 12061041"/>
              <a:gd name="connsiteY1692" fmla="*/ 1013718 h 3530594"/>
              <a:gd name="connsiteX1693" fmla="*/ 7655912 w 12061041"/>
              <a:gd name="connsiteY1693" fmla="*/ 995674 h 3530594"/>
              <a:gd name="connsiteX1694" fmla="*/ 7644642 w 12061041"/>
              <a:gd name="connsiteY1694" fmla="*/ 976775 h 3530594"/>
              <a:gd name="connsiteX1695" fmla="*/ 7617687 w 12061041"/>
              <a:gd name="connsiteY1695" fmla="*/ 997304 h 3530594"/>
              <a:gd name="connsiteX1696" fmla="*/ 7576412 w 12061041"/>
              <a:gd name="connsiteY1696" fmla="*/ 1002001 h 3530594"/>
              <a:gd name="connsiteX1697" fmla="*/ 7475883 w 12061041"/>
              <a:gd name="connsiteY1697" fmla="*/ 984646 h 3530594"/>
              <a:gd name="connsiteX1698" fmla="*/ 7413552 w 12061041"/>
              <a:gd name="connsiteY1698" fmla="*/ 980060 h 3530594"/>
              <a:gd name="connsiteX1699" fmla="*/ 7394129 w 12061041"/>
              <a:gd name="connsiteY1699" fmla="*/ 990560 h 3530594"/>
              <a:gd name="connsiteX1700" fmla="*/ 7315819 w 12061041"/>
              <a:gd name="connsiteY1700" fmla="*/ 974028 h 3530594"/>
              <a:gd name="connsiteX1701" fmla="*/ 7231001 w 12061041"/>
              <a:gd name="connsiteY1701" fmla="*/ 913275 h 3530594"/>
              <a:gd name="connsiteX1702" fmla="*/ 7166946 w 12061041"/>
              <a:gd name="connsiteY1702" fmla="*/ 875289 h 3530594"/>
              <a:gd name="connsiteX1703" fmla="*/ 7136150 w 12061041"/>
              <a:gd name="connsiteY1703" fmla="*/ 783213 h 3530594"/>
              <a:gd name="connsiteX1704" fmla="*/ 7140596 w 12061041"/>
              <a:gd name="connsiteY1704" fmla="*/ 740259 h 3530594"/>
              <a:gd name="connsiteX1705" fmla="*/ 7144845 w 12061041"/>
              <a:gd name="connsiteY1705" fmla="*/ 737946 h 3530594"/>
              <a:gd name="connsiteX1706" fmla="*/ 7150759 w 12061041"/>
              <a:gd name="connsiteY1706" fmla="*/ 730791 h 3530594"/>
              <a:gd name="connsiteX1707" fmla="*/ 7197406 w 12061041"/>
              <a:gd name="connsiteY1707" fmla="*/ 739427 h 3530594"/>
              <a:gd name="connsiteX1708" fmla="*/ 7325587 w 12061041"/>
              <a:gd name="connsiteY1708" fmla="*/ 709946 h 3530594"/>
              <a:gd name="connsiteX1709" fmla="*/ 7452587 w 12061041"/>
              <a:gd name="connsiteY1709" fmla="*/ 663895 h 3530594"/>
              <a:gd name="connsiteX1710" fmla="*/ 7507620 w 12061041"/>
              <a:gd name="connsiteY1710" fmla="*/ 652457 h 3530594"/>
              <a:gd name="connsiteX1711" fmla="*/ 7574295 w 12061041"/>
              <a:gd name="connsiteY1711" fmla="*/ 646574 h 3530594"/>
              <a:gd name="connsiteX1712" fmla="*/ 7576009 w 12061041"/>
              <a:gd name="connsiteY1712" fmla="*/ 575191 h 3530594"/>
              <a:gd name="connsiteX1713" fmla="*/ 7477987 w 12061041"/>
              <a:gd name="connsiteY1713" fmla="*/ 527316 h 3530594"/>
              <a:gd name="connsiteX1714" fmla="*/ 7357337 w 12061041"/>
              <a:gd name="connsiteY1714" fmla="*/ 500351 h 3530594"/>
              <a:gd name="connsiteX1715" fmla="*/ 7044766 w 12061041"/>
              <a:gd name="connsiteY1715" fmla="*/ 430685 h 3530594"/>
              <a:gd name="connsiteX1716" fmla="*/ 6982148 w 12061041"/>
              <a:gd name="connsiteY1716" fmla="*/ 404746 h 3530594"/>
              <a:gd name="connsiteX1717" fmla="*/ 6851973 w 12061041"/>
              <a:gd name="connsiteY1717" fmla="*/ 366768 h 3530594"/>
              <a:gd name="connsiteX1718" fmla="*/ 6679988 w 12061041"/>
              <a:gd name="connsiteY1718" fmla="*/ 354422 h 3530594"/>
              <a:gd name="connsiteX1719" fmla="*/ 5516800 w 12061041"/>
              <a:gd name="connsiteY1719" fmla="*/ 348692 h 3530594"/>
              <a:gd name="connsiteX1720" fmla="*/ 5452346 w 12061041"/>
              <a:gd name="connsiteY1720" fmla="*/ 357472 h 3530594"/>
              <a:gd name="connsiteX1721" fmla="*/ 5493621 w 12061041"/>
              <a:gd name="connsiteY1721" fmla="*/ 375177 h 3530594"/>
              <a:gd name="connsiteX1722" fmla="*/ 5560294 w 12061041"/>
              <a:gd name="connsiteY1722" fmla="*/ 366225 h 3530594"/>
              <a:gd name="connsiteX1723" fmla="*/ 5516800 w 12061041"/>
              <a:gd name="connsiteY1723" fmla="*/ 348692 h 3530594"/>
              <a:gd name="connsiteX1724" fmla="*/ 6546593 w 12061041"/>
              <a:gd name="connsiteY1724" fmla="*/ 335210 h 3530594"/>
              <a:gd name="connsiteX1725" fmla="*/ 6512787 w 12061041"/>
              <a:gd name="connsiteY1725" fmla="*/ 354484 h 3530594"/>
              <a:gd name="connsiteX1726" fmla="*/ 6547712 w 12061041"/>
              <a:gd name="connsiteY1726" fmla="*/ 360641 h 3530594"/>
              <a:gd name="connsiteX1727" fmla="*/ 6563587 w 12061041"/>
              <a:gd name="connsiteY1727" fmla="*/ 341784 h 3530594"/>
              <a:gd name="connsiteX1728" fmla="*/ 6546593 w 12061041"/>
              <a:gd name="connsiteY1728" fmla="*/ 335210 h 3530594"/>
              <a:gd name="connsiteX1729" fmla="*/ 6230203 w 12061041"/>
              <a:gd name="connsiteY1729" fmla="*/ 332458 h 3530594"/>
              <a:gd name="connsiteX1730" fmla="*/ 6174522 w 12061041"/>
              <a:gd name="connsiteY1730" fmla="*/ 345308 h 3530594"/>
              <a:gd name="connsiteX1731" fmla="*/ 6186661 w 12061041"/>
              <a:gd name="connsiteY1731" fmla="*/ 374019 h 3530594"/>
              <a:gd name="connsiteX1732" fmla="*/ 6218816 w 12061041"/>
              <a:gd name="connsiteY1732" fmla="*/ 396729 h 3530594"/>
              <a:gd name="connsiteX1733" fmla="*/ 6278881 w 12061041"/>
              <a:gd name="connsiteY1733" fmla="*/ 382250 h 3530594"/>
              <a:gd name="connsiteX1734" fmla="*/ 6391344 w 12061041"/>
              <a:gd name="connsiteY1734" fmla="*/ 359155 h 3530594"/>
              <a:gd name="connsiteX1735" fmla="*/ 6309127 w 12061041"/>
              <a:gd name="connsiteY1735" fmla="*/ 334912 h 3530594"/>
              <a:gd name="connsiteX1736" fmla="*/ 6230203 w 12061041"/>
              <a:gd name="connsiteY1736" fmla="*/ 332458 h 3530594"/>
              <a:gd name="connsiteX1737" fmla="*/ 5933281 w 12061041"/>
              <a:gd name="connsiteY1737" fmla="*/ 321251 h 3530594"/>
              <a:gd name="connsiteX1738" fmla="*/ 5919066 w 12061041"/>
              <a:gd name="connsiteY1738" fmla="*/ 322907 h 3530594"/>
              <a:gd name="connsiteX1739" fmla="*/ 5934941 w 12061041"/>
              <a:gd name="connsiteY1739" fmla="*/ 354484 h 3530594"/>
              <a:gd name="connsiteX1740" fmla="*/ 5953990 w 12061041"/>
              <a:gd name="connsiteY1740" fmla="*/ 373535 h 3530594"/>
              <a:gd name="connsiteX1741" fmla="*/ 5915891 w 12061041"/>
              <a:gd name="connsiteY1741" fmla="*/ 392585 h 3530594"/>
              <a:gd name="connsiteX1742" fmla="*/ 5877791 w 12061041"/>
              <a:gd name="connsiteY1742" fmla="*/ 360835 h 3530594"/>
              <a:gd name="connsiteX1743" fmla="*/ 5820643 w 12061041"/>
              <a:gd name="connsiteY1743" fmla="*/ 332645 h 3530594"/>
              <a:gd name="connsiteX1744" fmla="*/ 5825951 w 12061041"/>
              <a:gd name="connsiteY1744" fmla="*/ 354538 h 3530594"/>
              <a:gd name="connsiteX1745" fmla="*/ 5862225 w 12061041"/>
              <a:gd name="connsiteY1745" fmla="*/ 377630 h 3530594"/>
              <a:gd name="connsiteX1746" fmla="*/ 5844215 w 12061041"/>
              <a:gd name="connsiteY1746" fmla="*/ 385098 h 3530594"/>
              <a:gd name="connsiteX1747" fmla="*/ 5804219 w 12061041"/>
              <a:gd name="connsiteY1747" fmla="*/ 392151 h 3530594"/>
              <a:gd name="connsiteX1748" fmla="*/ 5769845 w 12061041"/>
              <a:gd name="connsiteY1748" fmla="*/ 376224 h 3530594"/>
              <a:gd name="connsiteX1749" fmla="*/ 5671419 w 12061041"/>
              <a:gd name="connsiteY1749" fmla="*/ 336700 h 3530594"/>
              <a:gd name="connsiteX1750" fmla="*/ 5670620 w 12061041"/>
              <a:gd name="connsiteY1750" fmla="*/ 363126 h 3530594"/>
              <a:gd name="connsiteX1751" fmla="*/ 5676025 w 12061041"/>
              <a:gd name="connsiteY1751" fmla="*/ 389446 h 3530594"/>
              <a:gd name="connsiteX1752" fmla="*/ 5670476 w 12061041"/>
              <a:gd name="connsiteY1752" fmla="*/ 416924 h 3530594"/>
              <a:gd name="connsiteX1753" fmla="*/ 5728568 w 12061041"/>
              <a:gd name="connsiteY1753" fmla="*/ 429270 h 3530594"/>
              <a:gd name="connsiteX1754" fmla="*/ 5776195 w 12061041"/>
              <a:gd name="connsiteY1754" fmla="*/ 429380 h 3530594"/>
              <a:gd name="connsiteX1755" fmla="*/ 5900017 w 12061041"/>
              <a:gd name="connsiteY1755" fmla="*/ 411770 h 3530594"/>
              <a:gd name="connsiteX1756" fmla="*/ 6074639 w 12061041"/>
              <a:gd name="connsiteY1756" fmla="*/ 392631 h 3530594"/>
              <a:gd name="connsiteX1757" fmla="*/ 6020666 w 12061041"/>
              <a:gd name="connsiteY1757" fmla="*/ 380549 h 3530594"/>
              <a:gd name="connsiteX1758" fmla="*/ 5992090 w 12061041"/>
              <a:gd name="connsiteY1758" fmla="*/ 362073 h 3530594"/>
              <a:gd name="connsiteX1759" fmla="*/ 5933281 w 12061041"/>
              <a:gd name="connsiteY1759" fmla="*/ 321251 h 3530594"/>
              <a:gd name="connsiteX1760" fmla="*/ 4424321 w 12061041"/>
              <a:gd name="connsiteY1760" fmla="*/ 290130 h 3530594"/>
              <a:gd name="connsiteX1761" fmla="*/ 4407772 w 12061041"/>
              <a:gd name="connsiteY1761" fmla="*/ 294108 h 3530594"/>
              <a:gd name="connsiteX1762" fmla="*/ 4404602 w 12061041"/>
              <a:gd name="connsiteY1762" fmla="*/ 341785 h 3530594"/>
              <a:gd name="connsiteX1763" fmla="*/ 4417298 w 12061041"/>
              <a:gd name="connsiteY1763" fmla="*/ 329084 h 3530594"/>
              <a:gd name="connsiteX1764" fmla="*/ 4438889 w 12061041"/>
              <a:gd name="connsiteY1764" fmla="*/ 316385 h 3530594"/>
              <a:gd name="connsiteX1765" fmla="*/ 4442067 w 12061041"/>
              <a:gd name="connsiteY1765" fmla="*/ 299527 h 3530594"/>
              <a:gd name="connsiteX1766" fmla="*/ 4424321 w 12061041"/>
              <a:gd name="connsiteY1766" fmla="*/ 290130 h 3530594"/>
              <a:gd name="connsiteX1767" fmla="*/ 7465607 w 12061041"/>
              <a:gd name="connsiteY1767" fmla="*/ 266673 h 3530594"/>
              <a:gd name="connsiteX1768" fmla="*/ 7515775 w 12061041"/>
              <a:gd name="connsiteY1768" fmla="*/ 296998 h 3530594"/>
              <a:gd name="connsiteX1769" fmla="*/ 7524948 w 12061041"/>
              <a:gd name="connsiteY1769" fmla="*/ 336223 h 3530594"/>
              <a:gd name="connsiteX1770" fmla="*/ 7492173 w 12061041"/>
              <a:gd name="connsiteY1770" fmla="*/ 336347 h 3530594"/>
              <a:gd name="connsiteX1771" fmla="*/ 7472581 w 12061041"/>
              <a:gd name="connsiteY1771" fmla="*/ 340252 h 3530594"/>
              <a:gd name="connsiteX1772" fmla="*/ 7324679 w 12061041"/>
              <a:gd name="connsiteY1772" fmla="*/ 288470 h 3530594"/>
              <a:gd name="connsiteX1773" fmla="*/ 7293837 w 12061041"/>
              <a:gd name="connsiteY1773" fmla="*/ 266911 h 3530594"/>
              <a:gd name="connsiteX1774" fmla="*/ 7334285 w 12061041"/>
              <a:gd name="connsiteY1774" fmla="*/ 272595 h 3530594"/>
              <a:gd name="connsiteX1775" fmla="*/ 7407310 w 12061041"/>
              <a:gd name="connsiteY1775" fmla="*/ 290665 h 3530594"/>
              <a:gd name="connsiteX1776" fmla="*/ 7439887 w 12061041"/>
              <a:gd name="connsiteY1776" fmla="*/ 284315 h 3530594"/>
              <a:gd name="connsiteX1777" fmla="*/ 7465607 w 12061041"/>
              <a:gd name="connsiteY1777" fmla="*/ 266673 h 3530594"/>
              <a:gd name="connsiteX1778" fmla="*/ 7173200 w 12061041"/>
              <a:gd name="connsiteY1778" fmla="*/ 257754 h 3530594"/>
              <a:gd name="connsiteX1779" fmla="*/ 7189896 w 12061041"/>
              <a:gd name="connsiteY1779" fmla="*/ 259735 h 3530594"/>
              <a:gd name="connsiteX1780" fmla="*/ 7268740 w 12061041"/>
              <a:gd name="connsiteY1780" fmla="*/ 303188 h 3530594"/>
              <a:gd name="connsiteX1781" fmla="*/ 7208059 w 12061041"/>
              <a:gd name="connsiteY1781" fmla="*/ 284007 h 3530594"/>
              <a:gd name="connsiteX1782" fmla="*/ 7173200 w 12061041"/>
              <a:gd name="connsiteY1782" fmla="*/ 257754 h 3530594"/>
              <a:gd name="connsiteX1783" fmla="*/ 4931247 w 12061041"/>
              <a:gd name="connsiteY1783" fmla="*/ 227484 h 3530594"/>
              <a:gd name="connsiteX1784" fmla="*/ 4912597 w 12061041"/>
              <a:gd name="connsiteY1784" fmla="*/ 246534 h 3530594"/>
              <a:gd name="connsiteX1785" fmla="*/ 4923935 w 12061041"/>
              <a:gd name="connsiteY1785" fmla="*/ 265585 h 3530594"/>
              <a:gd name="connsiteX1786" fmla="*/ 4942588 w 12061041"/>
              <a:gd name="connsiteY1786" fmla="*/ 246534 h 3530594"/>
              <a:gd name="connsiteX1787" fmla="*/ 4931247 w 12061041"/>
              <a:gd name="connsiteY1787" fmla="*/ 227484 h 3530594"/>
              <a:gd name="connsiteX1788" fmla="*/ 7331703 w 12061041"/>
              <a:gd name="connsiteY1788" fmla="*/ 220398 h 3530594"/>
              <a:gd name="connsiteX1789" fmla="*/ 7363687 w 12061041"/>
              <a:gd name="connsiteY1789" fmla="*/ 241538 h 3530594"/>
              <a:gd name="connsiteX1790" fmla="*/ 7320332 w 12061041"/>
              <a:gd name="connsiteY1790" fmla="*/ 241950 h 3530594"/>
              <a:gd name="connsiteX1791" fmla="*/ 7320824 w 12061041"/>
              <a:gd name="connsiteY1791" fmla="*/ 223775 h 3530594"/>
              <a:gd name="connsiteX1792" fmla="*/ 7331703 w 12061041"/>
              <a:gd name="connsiteY1792" fmla="*/ 220398 h 3530594"/>
              <a:gd name="connsiteX1793" fmla="*/ 7096987 w 12061041"/>
              <a:gd name="connsiteY1793" fmla="*/ 214779 h 3530594"/>
              <a:gd name="connsiteX1794" fmla="*/ 7104579 w 12061041"/>
              <a:gd name="connsiteY1794" fmla="*/ 256995 h 3530594"/>
              <a:gd name="connsiteX1795" fmla="*/ 7071587 w 12061041"/>
              <a:gd name="connsiteY1795" fmla="*/ 231712 h 3530594"/>
              <a:gd name="connsiteX1796" fmla="*/ 7096987 w 12061041"/>
              <a:gd name="connsiteY1796" fmla="*/ 214779 h 3530594"/>
              <a:gd name="connsiteX1797" fmla="*/ 7545748 w 12061041"/>
              <a:gd name="connsiteY1797" fmla="*/ 209400 h 3530594"/>
              <a:gd name="connsiteX1798" fmla="*/ 7558362 w 12061041"/>
              <a:gd name="connsiteY1798" fmla="*/ 213874 h 3530594"/>
              <a:gd name="connsiteX1799" fmla="*/ 7527430 w 12061041"/>
              <a:gd name="connsiteY1799" fmla="*/ 232991 h 3530594"/>
              <a:gd name="connsiteX1800" fmla="*/ 7530499 w 12061041"/>
              <a:gd name="connsiteY1800" fmla="*/ 213720 h 3530594"/>
              <a:gd name="connsiteX1801" fmla="*/ 7545748 w 12061041"/>
              <a:gd name="connsiteY1801" fmla="*/ 209400 h 3530594"/>
              <a:gd name="connsiteX1802" fmla="*/ 4296070 w 12061041"/>
              <a:gd name="connsiteY1802" fmla="*/ 208300 h 3530594"/>
              <a:gd name="connsiteX1803" fmla="*/ 4299820 w 12061041"/>
              <a:gd name="connsiteY1803" fmla="*/ 209907 h 3530594"/>
              <a:gd name="connsiteX1804" fmla="*/ 4324163 w 12061041"/>
              <a:gd name="connsiteY1804" fmla="*/ 214784 h 3530594"/>
              <a:gd name="connsiteX1805" fmla="*/ 4325692 w 12061041"/>
              <a:gd name="connsiteY1805" fmla="*/ 215005 h 3530594"/>
              <a:gd name="connsiteX1806" fmla="*/ 4326975 w 12061041"/>
              <a:gd name="connsiteY1806" fmla="*/ 215297 h 3530594"/>
              <a:gd name="connsiteX1807" fmla="*/ 4333688 w 12061041"/>
              <a:gd name="connsiteY1807" fmla="*/ 216161 h 3530594"/>
              <a:gd name="connsiteX1808" fmla="*/ 4325692 w 12061041"/>
              <a:gd name="connsiteY1808" fmla="*/ 215005 h 3530594"/>
              <a:gd name="connsiteX1809" fmla="*/ 4309347 w 12061041"/>
              <a:gd name="connsiteY1809" fmla="*/ 211285 h 3530594"/>
              <a:gd name="connsiteX1810" fmla="*/ 4296070 w 12061041"/>
              <a:gd name="connsiteY1810" fmla="*/ 208300 h 3530594"/>
              <a:gd name="connsiteX1811" fmla="*/ 4953783 w 12061041"/>
              <a:gd name="connsiteY1811" fmla="*/ 183018 h 3530594"/>
              <a:gd name="connsiteX1812" fmla="*/ 4932308 w 12061041"/>
              <a:gd name="connsiteY1812" fmla="*/ 190460 h 3530594"/>
              <a:gd name="connsiteX1813" fmla="*/ 4960970 w 12061041"/>
              <a:gd name="connsiteY1813" fmla="*/ 194643 h 3530594"/>
              <a:gd name="connsiteX1814" fmla="*/ 4953783 w 12061041"/>
              <a:gd name="connsiteY1814" fmla="*/ 183018 h 3530594"/>
              <a:gd name="connsiteX1815" fmla="*/ 7236687 w 12061041"/>
              <a:gd name="connsiteY1815" fmla="*/ 176679 h 3530594"/>
              <a:gd name="connsiteX1816" fmla="*/ 7249387 w 12061041"/>
              <a:gd name="connsiteY1816" fmla="*/ 189379 h 3530594"/>
              <a:gd name="connsiteX1817" fmla="*/ 7236687 w 12061041"/>
              <a:gd name="connsiteY1817" fmla="*/ 202079 h 3530594"/>
              <a:gd name="connsiteX1818" fmla="*/ 7223987 w 12061041"/>
              <a:gd name="connsiteY1818" fmla="*/ 189379 h 3530594"/>
              <a:gd name="connsiteX1819" fmla="*/ 7236687 w 12061041"/>
              <a:gd name="connsiteY1819" fmla="*/ 176679 h 3530594"/>
              <a:gd name="connsiteX1820" fmla="*/ 5528238 w 12061041"/>
              <a:gd name="connsiteY1820" fmla="*/ 170650 h 3530594"/>
              <a:gd name="connsiteX1821" fmla="*/ 5522194 w 12061041"/>
              <a:gd name="connsiteY1821" fmla="*/ 189384 h 3530594"/>
              <a:gd name="connsiteX1822" fmla="*/ 5550770 w 12061041"/>
              <a:gd name="connsiteY1822" fmla="*/ 194841 h 3530594"/>
              <a:gd name="connsiteX1823" fmla="*/ 5553945 w 12061041"/>
              <a:gd name="connsiteY1823" fmla="*/ 176684 h 3530594"/>
              <a:gd name="connsiteX1824" fmla="*/ 5528238 w 12061041"/>
              <a:gd name="connsiteY1824" fmla="*/ 170650 h 3530594"/>
              <a:gd name="connsiteX1825" fmla="*/ 6706706 w 12061041"/>
              <a:gd name="connsiteY1825" fmla="*/ 164837 h 3530594"/>
              <a:gd name="connsiteX1826" fmla="*/ 6715987 w 12061041"/>
              <a:gd name="connsiteY1826" fmla="*/ 183029 h 3530594"/>
              <a:gd name="connsiteX1827" fmla="*/ 6704037 w 12061041"/>
              <a:gd name="connsiteY1827" fmla="*/ 202079 h 3530594"/>
              <a:gd name="connsiteX1828" fmla="*/ 6686699 w 12061041"/>
              <a:gd name="connsiteY1828" fmla="*/ 172100 h 3530594"/>
              <a:gd name="connsiteX1829" fmla="*/ 6706706 w 12061041"/>
              <a:gd name="connsiteY1829" fmla="*/ 164837 h 3530594"/>
              <a:gd name="connsiteX1830" fmla="*/ 6757262 w 12061041"/>
              <a:gd name="connsiteY1830" fmla="*/ 158033 h 3530594"/>
              <a:gd name="connsiteX1831" fmla="*/ 6826914 w 12061041"/>
              <a:gd name="connsiteY1831" fmla="*/ 209685 h 3530594"/>
              <a:gd name="connsiteX1832" fmla="*/ 6741387 w 12061041"/>
              <a:gd name="connsiteY1832" fmla="*/ 173579 h 3530594"/>
              <a:gd name="connsiteX1833" fmla="*/ 6757262 w 12061041"/>
              <a:gd name="connsiteY1833" fmla="*/ 158033 h 3530594"/>
              <a:gd name="connsiteX1834" fmla="*/ 6236566 w 12061041"/>
              <a:gd name="connsiteY1834" fmla="*/ 154517 h 3530594"/>
              <a:gd name="connsiteX1835" fmla="*/ 6233391 w 12061041"/>
              <a:gd name="connsiteY1835" fmla="*/ 168545 h 3530594"/>
              <a:gd name="connsiteX1836" fmla="*/ 6247196 w 12061041"/>
              <a:gd name="connsiteY1836" fmla="*/ 182351 h 3530594"/>
              <a:gd name="connsiteX1837" fmla="*/ 6247196 w 12061041"/>
              <a:gd name="connsiteY1837" fmla="*/ 160012 h 3530594"/>
              <a:gd name="connsiteX1838" fmla="*/ 6236566 w 12061041"/>
              <a:gd name="connsiteY1838" fmla="*/ 154517 h 3530594"/>
              <a:gd name="connsiteX1839" fmla="*/ 6338998 w 12061041"/>
              <a:gd name="connsiteY1839" fmla="*/ 145128 h 3530594"/>
              <a:gd name="connsiteX1840" fmla="*/ 6317487 w 12061041"/>
              <a:gd name="connsiteY1840" fmla="*/ 156410 h 3530594"/>
              <a:gd name="connsiteX1841" fmla="*/ 6354038 w 12061041"/>
              <a:gd name="connsiteY1841" fmla="*/ 202085 h 3530594"/>
              <a:gd name="connsiteX1842" fmla="*/ 6374278 w 12061041"/>
              <a:gd name="connsiteY1842" fmla="*/ 164621 h 3530594"/>
              <a:gd name="connsiteX1843" fmla="*/ 6338998 w 12061041"/>
              <a:gd name="connsiteY1843" fmla="*/ 145128 h 3530594"/>
              <a:gd name="connsiteX1844" fmla="*/ 5579345 w 12061041"/>
              <a:gd name="connsiteY1844" fmla="*/ 125886 h 3530594"/>
              <a:gd name="connsiteX1845" fmla="*/ 5560294 w 12061041"/>
              <a:gd name="connsiteY1845" fmla="*/ 138585 h 3530594"/>
              <a:gd name="connsiteX1846" fmla="*/ 5579345 w 12061041"/>
              <a:gd name="connsiteY1846" fmla="*/ 151285 h 3530594"/>
              <a:gd name="connsiteX1847" fmla="*/ 5598396 w 12061041"/>
              <a:gd name="connsiteY1847" fmla="*/ 138585 h 3530594"/>
              <a:gd name="connsiteX1848" fmla="*/ 5579345 w 12061041"/>
              <a:gd name="connsiteY1848" fmla="*/ 125886 h 3530594"/>
              <a:gd name="connsiteX1849" fmla="*/ 7084287 w 12061041"/>
              <a:gd name="connsiteY1849" fmla="*/ 125880 h 3530594"/>
              <a:gd name="connsiteX1850" fmla="*/ 7096987 w 12061041"/>
              <a:gd name="connsiteY1850" fmla="*/ 144929 h 3530594"/>
              <a:gd name="connsiteX1851" fmla="*/ 7084287 w 12061041"/>
              <a:gd name="connsiteY1851" fmla="*/ 163979 h 3530594"/>
              <a:gd name="connsiteX1852" fmla="*/ 7071587 w 12061041"/>
              <a:gd name="connsiteY1852" fmla="*/ 144929 h 3530594"/>
              <a:gd name="connsiteX1853" fmla="*/ 7084287 w 12061041"/>
              <a:gd name="connsiteY1853" fmla="*/ 125880 h 3530594"/>
              <a:gd name="connsiteX1854" fmla="*/ 6715987 w 12061041"/>
              <a:gd name="connsiteY1854" fmla="*/ 125880 h 3530594"/>
              <a:gd name="connsiteX1855" fmla="*/ 6728687 w 12061041"/>
              <a:gd name="connsiteY1855" fmla="*/ 138579 h 3530594"/>
              <a:gd name="connsiteX1856" fmla="*/ 6715987 w 12061041"/>
              <a:gd name="connsiteY1856" fmla="*/ 151280 h 3530594"/>
              <a:gd name="connsiteX1857" fmla="*/ 6703287 w 12061041"/>
              <a:gd name="connsiteY1857" fmla="*/ 138579 h 3530594"/>
              <a:gd name="connsiteX1858" fmla="*/ 6715987 w 12061041"/>
              <a:gd name="connsiteY1858" fmla="*/ 125880 h 3530594"/>
              <a:gd name="connsiteX1859" fmla="*/ 6922934 w 12061041"/>
              <a:gd name="connsiteY1859" fmla="*/ 114430 h 3530594"/>
              <a:gd name="connsiteX1860" fmla="*/ 6928921 w 12061041"/>
              <a:gd name="connsiteY1860" fmla="*/ 123331 h 3530594"/>
              <a:gd name="connsiteX1861" fmla="*/ 6919496 w 12061041"/>
              <a:gd name="connsiteY1861" fmla="*/ 138580 h 3530594"/>
              <a:gd name="connsiteX1862" fmla="*/ 6914413 w 12061041"/>
              <a:gd name="connsiteY1862" fmla="*/ 123331 h 3530594"/>
              <a:gd name="connsiteX1863" fmla="*/ 6922934 w 12061041"/>
              <a:gd name="connsiteY1863" fmla="*/ 114430 h 3530594"/>
              <a:gd name="connsiteX1864" fmla="*/ 7128859 w 12061041"/>
              <a:gd name="connsiteY1864" fmla="*/ 109222 h 3530594"/>
              <a:gd name="connsiteX1865" fmla="*/ 7157708 w 12061041"/>
              <a:gd name="connsiteY1865" fmla="*/ 146729 h 3530594"/>
              <a:gd name="connsiteX1866" fmla="*/ 7150669 w 12061041"/>
              <a:gd name="connsiteY1866" fmla="*/ 196644 h 3530594"/>
              <a:gd name="connsiteX1867" fmla="*/ 7125161 w 12061041"/>
              <a:gd name="connsiteY1867" fmla="*/ 151035 h 3530594"/>
              <a:gd name="connsiteX1868" fmla="*/ 7128859 w 12061041"/>
              <a:gd name="connsiteY1868" fmla="*/ 109222 h 3530594"/>
              <a:gd name="connsiteX1869" fmla="*/ 6485349 w 12061041"/>
              <a:gd name="connsiteY1869" fmla="*/ 100923 h 3530594"/>
              <a:gd name="connsiteX1870" fmla="*/ 6503975 w 12061041"/>
              <a:gd name="connsiteY1870" fmla="*/ 108599 h 3530594"/>
              <a:gd name="connsiteX1871" fmla="*/ 6480703 w 12061041"/>
              <a:gd name="connsiteY1871" fmla="*/ 130345 h 3530594"/>
              <a:gd name="connsiteX1872" fmla="*/ 6469159 w 12061041"/>
              <a:gd name="connsiteY1872" fmla="*/ 111847 h 3530594"/>
              <a:gd name="connsiteX1873" fmla="*/ 6485349 w 12061041"/>
              <a:gd name="connsiteY1873" fmla="*/ 100923 h 3530594"/>
              <a:gd name="connsiteX1874" fmla="*/ 4734048 w 12061041"/>
              <a:gd name="connsiteY1874" fmla="*/ 100478 h 3530594"/>
              <a:gd name="connsiteX1875" fmla="*/ 4772895 w 12061041"/>
              <a:gd name="connsiteY1875" fmla="*/ 113178 h 3530594"/>
              <a:gd name="connsiteX1876" fmla="*/ 4741897 w 12061041"/>
              <a:gd name="connsiteY1876" fmla="*/ 125880 h 3530594"/>
              <a:gd name="connsiteX1877" fmla="*/ 4703049 w 12061041"/>
              <a:gd name="connsiteY1877" fmla="*/ 113178 h 3530594"/>
              <a:gd name="connsiteX1878" fmla="*/ 4734048 w 12061041"/>
              <a:gd name="connsiteY1878" fmla="*/ 100478 h 3530594"/>
              <a:gd name="connsiteX1879" fmla="*/ 6810011 w 12061041"/>
              <a:gd name="connsiteY1879" fmla="*/ 75538 h 3530594"/>
              <a:gd name="connsiteX1880" fmla="*/ 6836637 w 12061041"/>
              <a:gd name="connsiteY1880" fmla="*/ 87778 h 3530594"/>
              <a:gd name="connsiteX1881" fmla="*/ 6836980 w 12061041"/>
              <a:gd name="connsiteY1881" fmla="*/ 112623 h 3530594"/>
              <a:gd name="connsiteX1882" fmla="*/ 6792187 w 12061041"/>
              <a:gd name="connsiteY1882" fmla="*/ 92769 h 3530594"/>
              <a:gd name="connsiteX1883" fmla="*/ 6810011 w 12061041"/>
              <a:gd name="connsiteY1883" fmla="*/ 75538 h 3530594"/>
              <a:gd name="connsiteX1884" fmla="*/ 5125797 w 12061041"/>
              <a:gd name="connsiteY1884" fmla="*/ 62600 h 3530594"/>
              <a:gd name="connsiteX1885" fmla="*/ 5133787 w 12061041"/>
              <a:gd name="connsiteY1885" fmla="*/ 63755 h 3530594"/>
              <a:gd name="connsiteX1886" fmla="*/ 5127075 w 12061041"/>
              <a:gd name="connsiteY1886" fmla="*/ 62891 h 3530594"/>
              <a:gd name="connsiteX1887" fmla="*/ 5096173 w 12061041"/>
              <a:gd name="connsiteY1887" fmla="*/ 55894 h 3530594"/>
              <a:gd name="connsiteX1888" fmla="*/ 5109448 w 12061041"/>
              <a:gd name="connsiteY1888" fmla="*/ 58878 h 3530594"/>
              <a:gd name="connsiteX1889" fmla="*/ 5125797 w 12061041"/>
              <a:gd name="connsiteY1889" fmla="*/ 62600 h 3530594"/>
              <a:gd name="connsiteX1890" fmla="*/ 5124262 w 12061041"/>
              <a:gd name="connsiteY1890" fmla="*/ 62378 h 3530594"/>
              <a:gd name="connsiteX1891" fmla="*/ 5099925 w 12061041"/>
              <a:gd name="connsiteY1891" fmla="*/ 57501 h 3530594"/>
              <a:gd name="connsiteX1892" fmla="*/ 5096173 w 12061041"/>
              <a:gd name="connsiteY1892" fmla="*/ 55894 h 3530594"/>
              <a:gd name="connsiteX1893" fmla="*/ 5884142 w 12061041"/>
              <a:gd name="connsiteY1893" fmla="*/ 55699 h 3530594"/>
              <a:gd name="connsiteX1894" fmla="*/ 5868267 w 12061041"/>
              <a:gd name="connsiteY1894" fmla="*/ 56032 h 3530594"/>
              <a:gd name="connsiteX1895" fmla="*/ 5859101 w 12061041"/>
              <a:gd name="connsiteY1895" fmla="*/ 56864 h 3530594"/>
              <a:gd name="connsiteX1896" fmla="*/ 5847333 w 12061041"/>
              <a:gd name="connsiteY1896" fmla="*/ 55758 h 3530594"/>
              <a:gd name="connsiteX1897" fmla="*/ 5849218 w 12061041"/>
              <a:gd name="connsiteY1897" fmla="*/ 57762 h 3530594"/>
              <a:gd name="connsiteX1898" fmla="*/ 5859101 w 12061041"/>
              <a:gd name="connsiteY1898" fmla="*/ 56864 h 3530594"/>
              <a:gd name="connsiteX1899" fmla="*/ 5865093 w 12061041"/>
              <a:gd name="connsiteY1899" fmla="*/ 57428 h 3530594"/>
              <a:gd name="connsiteX1900" fmla="*/ 5884142 w 12061041"/>
              <a:gd name="connsiteY1900" fmla="*/ 55699 h 3530594"/>
              <a:gd name="connsiteX1901" fmla="*/ 6576338 w 12061041"/>
              <a:gd name="connsiteY1901" fmla="*/ 38999 h 3530594"/>
              <a:gd name="connsiteX1902" fmla="*/ 6673473 w 12061041"/>
              <a:gd name="connsiteY1902" fmla="*/ 63984 h 3530594"/>
              <a:gd name="connsiteX1903" fmla="*/ 6672623 w 12061041"/>
              <a:gd name="connsiteY1903" fmla="*/ 90472 h 3530594"/>
              <a:gd name="connsiteX1904" fmla="*/ 6568768 w 12061041"/>
              <a:gd name="connsiteY1904" fmla="*/ 47786 h 3530594"/>
              <a:gd name="connsiteX1905" fmla="*/ 6576338 w 12061041"/>
              <a:gd name="connsiteY1905" fmla="*/ 38999 h 3530594"/>
              <a:gd name="connsiteX1906" fmla="*/ 5151860 w 12061041"/>
              <a:gd name="connsiteY1906" fmla="*/ 24723 h 3530594"/>
              <a:gd name="connsiteX1907" fmla="*/ 5170487 w 12061041"/>
              <a:gd name="connsiteY1907" fmla="*/ 32399 h 3530594"/>
              <a:gd name="connsiteX1908" fmla="*/ 5147216 w 12061041"/>
              <a:gd name="connsiteY1908" fmla="*/ 54143 h 3530594"/>
              <a:gd name="connsiteX1909" fmla="*/ 5135667 w 12061041"/>
              <a:gd name="connsiteY1909" fmla="*/ 35647 h 3530594"/>
              <a:gd name="connsiteX1910" fmla="*/ 5151860 w 12061041"/>
              <a:gd name="connsiteY1910" fmla="*/ 24723 h 3530594"/>
              <a:gd name="connsiteX1911" fmla="*/ 6024510 w 12061041"/>
              <a:gd name="connsiteY1911" fmla="*/ 24585 h 3530594"/>
              <a:gd name="connsiteX1912" fmla="*/ 6042892 w 12061041"/>
              <a:gd name="connsiteY1912" fmla="*/ 36228 h 3530594"/>
              <a:gd name="connsiteX1913" fmla="*/ 6004585 w 12061041"/>
              <a:gd name="connsiteY1913" fmla="*/ 55900 h 3530594"/>
              <a:gd name="connsiteX1914" fmla="*/ 5998984 w 12061041"/>
              <a:gd name="connsiteY1914" fmla="*/ 36100 h 3530594"/>
              <a:gd name="connsiteX1915" fmla="*/ 6024510 w 12061041"/>
              <a:gd name="connsiteY1915" fmla="*/ 24585 h 3530594"/>
              <a:gd name="connsiteX1916" fmla="*/ 5489625 w 12061041"/>
              <a:gd name="connsiteY1916" fmla="*/ 305 h 3530594"/>
              <a:gd name="connsiteX1917" fmla="*/ 5625607 w 12061041"/>
              <a:gd name="connsiteY1917" fmla="*/ 12552 h 3530594"/>
              <a:gd name="connsiteX1918" fmla="*/ 5665798 w 12061041"/>
              <a:gd name="connsiteY1918" fmla="*/ 12759 h 3530594"/>
              <a:gd name="connsiteX1919" fmla="*/ 5903191 w 12061041"/>
              <a:gd name="connsiteY1919" fmla="*/ 44524 h 3530594"/>
              <a:gd name="connsiteX1920" fmla="*/ 5957166 w 12061041"/>
              <a:gd name="connsiteY1920" fmla="*/ 62336 h 3530594"/>
              <a:gd name="connsiteX1921" fmla="*/ 6192115 w 12061041"/>
              <a:gd name="connsiteY1921" fmla="*/ 88541 h 3530594"/>
              <a:gd name="connsiteX1922" fmla="*/ 6258788 w 12061041"/>
              <a:gd name="connsiteY1922" fmla="*/ 89508 h 3530594"/>
              <a:gd name="connsiteX1923" fmla="*/ 6277840 w 12061041"/>
              <a:gd name="connsiteY1923" fmla="*/ 75082 h 3530594"/>
              <a:gd name="connsiteX1924" fmla="*/ 6296888 w 12061041"/>
              <a:gd name="connsiteY1924" fmla="*/ 93695 h 3530594"/>
              <a:gd name="connsiteX1925" fmla="*/ 6360166 w 12061041"/>
              <a:gd name="connsiteY1925" fmla="*/ 120704 h 3530594"/>
              <a:gd name="connsiteX1926" fmla="*/ 6431740 w 12061041"/>
              <a:gd name="connsiteY1926" fmla="*/ 171515 h 3530594"/>
              <a:gd name="connsiteX1927" fmla="*/ 6478612 w 12061041"/>
              <a:gd name="connsiteY1927" fmla="*/ 195963 h 3530594"/>
              <a:gd name="connsiteX1928" fmla="*/ 7160487 w 12061041"/>
              <a:gd name="connsiteY1928" fmla="*/ 319851 h 3530594"/>
              <a:gd name="connsiteX1929" fmla="*/ 7433537 w 12061041"/>
              <a:gd name="connsiteY1929" fmla="*/ 385130 h 3530594"/>
              <a:gd name="connsiteX1930" fmla="*/ 7565832 w 12061041"/>
              <a:gd name="connsiteY1930" fmla="*/ 422989 h 3530594"/>
              <a:gd name="connsiteX1931" fmla="*/ 7686978 w 12061041"/>
              <a:gd name="connsiteY1931" fmla="*/ 448743 h 3530594"/>
              <a:gd name="connsiteX1932" fmla="*/ 7748358 w 12061041"/>
              <a:gd name="connsiteY1932" fmla="*/ 455069 h 3530594"/>
              <a:gd name="connsiteX1933" fmla="*/ 7782787 w 12061041"/>
              <a:gd name="connsiteY1933" fmla="*/ 449422 h 3530594"/>
              <a:gd name="connsiteX1934" fmla="*/ 7849506 w 12061041"/>
              <a:gd name="connsiteY1934" fmla="*/ 458379 h 3530594"/>
              <a:gd name="connsiteX1935" fmla="*/ 7908617 w 12061041"/>
              <a:gd name="connsiteY1935" fmla="*/ 482748 h 3530594"/>
              <a:gd name="connsiteX1936" fmla="*/ 7947887 w 12061041"/>
              <a:gd name="connsiteY1936" fmla="*/ 482456 h 3530594"/>
              <a:gd name="connsiteX1937" fmla="*/ 8010639 w 12061041"/>
              <a:gd name="connsiteY1937" fmla="*/ 489837 h 3530594"/>
              <a:gd name="connsiteX1938" fmla="*/ 8054342 w 12061041"/>
              <a:gd name="connsiteY1938" fmla="*/ 494186 h 3530594"/>
              <a:gd name="connsiteX1939" fmla="*/ 8023339 w 12061041"/>
              <a:gd name="connsiteY1939" fmla="*/ 469642 h 3530594"/>
              <a:gd name="connsiteX1940" fmla="*/ 8013199 w 12061041"/>
              <a:gd name="connsiteY1940" fmla="*/ 436714 h 3530594"/>
              <a:gd name="connsiteX1941" fmla="*/ 8062631 w 12061041"/>
              <a:gd name="connsiteY1941" fmla="*/ 443624 h 3530594"/>
              <a:gd name="connsiteX1942" fmla="*/ 8130670 w 12061041"/>
              <a:gd name="connsiteY1942" fmla="*/ 456948 h 3530594"/>
              <a:gd name="connsiteX1943" fmla="*/ 8330057 w 12061041"/>
              <a:gd name="connsiteY1943" fmla="*/ 503916 h 3530594"/>
              <a:gd name="connsiteX1944" fmla="*/ 8449656 w 12061041"/>
              <a:gd name="connsiteY1944" fmla="*/ 523227 h 3530594"/>
              <a:gd name="connsiteX1945" fmla="*/ 8515560 w 12061041"/>
              <a:gd name="connsiteY1945" fmla="*/ 536637 h 3530594"/>
              <a:gd name="connsiteX1946" fmla="*/ 8533235 w 12061041"/>
              <a:gd name="connsiteY1946" fmla="*/ 557683 h 3530594"/>
              <a:gd name="connsiteX1947" fmla="*/ 8551081 w 12061041"/>
              <a:gd name="connsiteY1947" fmla="*/ 544893 h 3530594"/>
              <a:gd name="connsiteX1948" fmla="*/ 8598762 w 12061041"/>
              <a:gd name="connsiteY1948" fmla="*/ 519132 h 3530594"/>
              <a:gd name="connsiteX1949" fmla="*/ 8596335 w 12061041"/>
              <a:gd name="connsiteY1949" fmla="*/ 545890 h 3530594"/>
              <a:gd name="connsiteX1950" fmla="*/ 8593014 w 12061041"/>
              <a:gd name="connsiteY1950" fmla="*/ 570382 h 3530594"/>
              <a:gd name="connsiteX1951" fmla="*/ 8659087 w 12061041"/>
              <a:gd name="connsiteY1951" fmla="*/ 630355 h 3530594"/>
              <a:gd name="connsiteX1952" fmla="*/ 8668612 w 12061041"/>
              <a:gd name="connsiteY1952" fmla="*/ 640120 h 3530594"/>
              <a:gd name="connsiteX1953" fmla="*/ 8712143 w 12061041"/>
              <a:gd name="connsiteY1953" fmla="*/ 675036 h 3530594"/>
              <a:gd name="connsiteX1954" fmla="*/ 8868767 w 12061041"/>
              <a:gd name="connsiteY1954" fmla="*/ 727251 h 3530594"/>
              <a:gd name="connsiteX1955" fmla="*/ 8991387 w 12061041"/>
              <a:gd name="connsiteY1955" fmla="*/ 738080 h 3530594"/>
              <a:gd name="connsiteX1956" fmla="*/ 8983342 w 12061041"/>
              <a:gd name="connsiteY1956" fmla="*/ 770133 h 3530594"/>
              <a:gd name="connsiteX1957" fmla="*/ 8993917 w 12061041"/>
              <a:gd name="connsiteY1957" fmla="*/ 795043 h 3530594"/>
              <a:gd name="connsiteX1958" fmla="*/ 9071837 w 12061041"/>
              <a:gd name="connsiteY1958" fmla="*/ 812590 h 3530594"/>
              <a:gd name="connsiteX1959" fmla="*/ 9052787 w 12061041"/>
              <a:gd name="connsiteY1959" fmla="*/ 830726 h 3530594"/>
              <a:gd name="connsiteX1960" fmla="*/ 9010189 w 12061041"/>
              <a:gd name="connsiteY1960" fmla="*/ 925711 h 3530594"/>
              <a:gd name="connsiteX1961" fmla="*/ 9021173 w 12061041"/>
              <a:gd name="connsiteY1961" fmla="*/ 964076 h 3530594"/>
              <a:gd name="connsiteX1962" fmla="*/ 9054510 w 12061041"/>
              <a:gd name="connsiteY1962" fmla="*/ 938754 h 3530594"/>
              <a:gd name="connsiteX1963" fmla="*/ 9075012 w 12061041"/>
              <a:gd name="connsiteY1963" fmla="*/ 919702 h 3530594"/>
              <a:gd name="connsiteX1964" fmla="*/ 9065487 w 12061041"/>
              <a:gd name="connsiteY1964" fmla="*/ 913275 h 3530594"/>
              <a:gd name="connsiteX1965" fmla="*/ 9084537 w 12061041"/>
              <a:gd name="connsiteY1965" fmla="*/ 900575 h 3530594"/>
              <a:gd name="connsiteX1966" fmla="*/ 9103587 w 12061041"/>
              <a:gd name="connsiteY1966" fmla="*/ 911159 h 3530594"/>
              <a:gd name="connsiteX1967" fmla="*/ 9113112 w 12061041"/>
              <a:gd name="connsiteY1967" fmla="*/ 915893 h 3530594"/>
              <a:gd name="connsiteX1968" fmla="*/ 9141687 w 12061041"/>
              <a:gd name="connsiteY1968" fmla="*/ 914836 h 3530594"/>
              <a:gd name="connsiteX1969" fmla="*/ 9163707 w 12061041"/>
              <a:gd name="connsiteY1969" fmla="*/ 905285 h 3530594"/>
              <a:gd name="connsiteX1970" fmla="*/ 9234484 w 12061041"/>
              <a:gd name="connsiteY1970" fmla="*/ 868170 h 3530594"/>
              <a:gd name="connsiteX1971" fmla="*/ 9247184 w 12061041"/>
              <a:gd name="connsiteY1971" fmla="*/ 847783 h 3530594"/>
              <a:gd name="connsiteX1972" fmla="*/ 9264064 w 12061041"/>
              <a:gd name="connsiteY1972" fmla="*/ 821009 h 3530594"/>
              <a:gd name="connsiteX1973" fmla="*/ 9497287 w 12061041"/>
              <a:gd name="connsiteY1973" fmla="*/ 976078 h 3530594"/>
              <a:gd name="connsiteX1974" fmla="*/ 9517794 w 12061041"/>
              <a:gd name="connsiteY1974" fmla="*/ 1016083 h 3530594"/>
              <a:gd name="connsiteX1975" fmla="*/ 9548200 w 12061041"/>
              <a:gd name="connsiteY1975" fmla="*/ 1059325 h 3530594"/>
              <a:gd name="connsiteX1976" fmla="*/ 9643012 w 12061041"/>
              <a:gd name="connsiteY1976" fmla="*/ 1129174 h 3530594"/>
              <a:gd name="connsiteX1977" fmla="*/ 9805696 w 12061041"/>
              <a:gd name="connsiteY1977" fmla="*/ 1229302 h 3530594"/>
              <a:gd name="connsiteX1978" fmla="*/ 9841340 w 12061041"/>
              <a:gd name="connsiteY1978" fmla="*/ 1243473 h 3530594"/>
              <a:gd name="connsiteX1979" fmla="*/ 9898107 w 12061041"/>
              <a:gd name="connsiteY1979" fmla="*/ 1324487 h 3530594"/>
              <a:gd name="connsiteX1980" fmla="*/ 9966168 w 12061041"/>
              <a:gd name="connsiteY1980" fmla="*/ 1397513 h 3530594"/>
              <a:gd name="connsiteX1981" fmla="*/ 10009201 w 12061041"/>
              <a:gd name="connsiteY1981" fmla="*/ 1429711 h 3530594"/>
              <a:gd name="connsiteX1982" fmla="*/ 9991995 w 12061041"/>
              <a:gd name="connsiteY1982" fmla="*/ 1478614 h 3530594"/>
              <a:gd name="connsiteX1983" fmla="*/ 9828122 w 12061041"/>
              <a:gd name="connsiteY1983" fmla="*/ 1438454 h 3530594"/>
              <a:gd name="connsiteX1984" fmla="*/ 9812076 w 12061041"/>
              <a:gd name="connsiteY1984" fmla="*/ 1467804 h 3530594"/>
              <a:gd name="connsiteX1985" fmla="*/ 9788090 w 12061041"/>
              <a:gd name="connsiteY1985" fmla="*/ 1485388 h 3530594"/>
              <a:gd name="connsiteX1986" fmla="*/ 9681328 w 12061041"/>
              <a:gd name="connsiteY1986" fmla="*/ 1472251 h 3530594"/>
              <a:gd name="connsiteX1987" fmla="*/ 9767162 w 12061041"/>
              <a:gd name="connsiteY1987" fmla="*/ 1579564 h 3530594"/>
              <a:gd name="connsiteX1988" fmla="*/ 9789387 w 12061041"/>
              <a:gd name="connsiteY1988" fmla="*/ 1605421 h 3530594"/>
              <a:gd name="connsiteX1989" fmla="*/ 9792562 w 12061041"/>
              <a:gd name="connsiteY1989" fmla="*/ 1617669 h 3530594"/>
              <a:gd name="connsiteX1990" fmla="*/ 10014984 w 12061041"/>
              <a:gd name="connsiteY1990" fmla="*/ 1580219 h 3530594"/>
              <a:gd name="connsiteX1991" fmla="*/ 10105413 w 12061041"/>
              <a:gd name="connsiteY1991" fmla="*/ 1571644 h 3530594"/>
              <a:gd name="connsiteX1992" fmla="*/ 10476553 w 12061041"/>
              <a:gd name="connsiteY1992" fmla="*/ 1599174 h 3530594"/>
              <a:gd name="connsiteX1993" fmla="*/ 10589487 w 12061041"/>
              <a:gd name="connsiteY1993" fmla="*/ 1597645 h 3530594"/>
              <a:gd name="connsiteX1994" fmla="*/ 10881684 w 12061041"/>
              <a:gd name="connsiteY1994" fmla="*/ 1745277 h 3530594"/>
              <a:gd name="connsiteX1995" fmla="*/ 10948846 w 12061041"/>
              <a:gd name="connsiteY1995" fmla="*/ 1785664 h 3530594"/>
              <a:gd name="connsiteX1996" fmla="*/ 10999830 w 12061041"/>
              <a:gd name="connsiteY1996" fmla="*/ 1823713 h 3530594"/>
              <a:gd name="connsiteX1997" fmla="*/ 11031580 w 12061041"/>
              <a:gd name="connsiteY1997" fmla="*/ 1861819 h 3530594"/>
              <a:gd name="connsiteX1998" fmla="*/ 11057623 w 12061041"/>
              <a:gd name="connsiteY1998" fmla="*/ 1888002 h 3530594"/>
              <a:gd name="connsiteX1999" fmla="*/ 11087679 w 12061041"/>
              <a:gd name="connsiteY1999" fmla="*/ 1916571 h 3530594"/>
              <a:gd name="connsiteX2000" fmla="*/ 11106507 w 12061041"/>
              <a:gd name="connsiteY2000" fmla="*/ 1941971 h 3530594"/>
              <a:gd name="connsiteX2001" fmla="*/ 11149875 w 12061041"/>
              <a:gd name="connsiteY2001" fmla="*/ 1967371 h 3530594"/>
              <a:gd name="connsiteX2002" fmla="*/ 11194699 w 12061041"/>
              <a:gd name="connsiteY2002" fmla="*/ 2020374 h 3530594"/>
              <a:gd name="connsiteX2003" fmla="*/ 11198337 w 12061041"/>
              <a:gd name="connsiteY2003" fmla="*/ 2056271 h 3530594"/>
              <a:gd name="connsiteX2004" fmla="*/ 11203881 w 12061041"/>
              <a:gd name="connsiteY2004" fmla="*/ 2105976 h 3530594"/>
              <a:gd name="connsiteX2005" fmla="*/ 11142510 w 12061041"/>
              <a:gd name="connsiteY2005" fmla="*/ 2152414 h 3530594"/>
              <a:gd name="connsiteX2006" fmla="*/ 11165150 w 12061041"/>
              <a:gd name="connsiteY2006" fmla="*/ 2254264 h 3530594"/>
              <a:gd name="connsiteX2007" fmla="*/ 11204880 w 12061041"/>
              <a:gd name="connsiteY2007" fmla="*/ 2348621 h 3530594"/>
              <a:gd name="connsiteX2008" fmla="*/ 11187482 w 12061041"/>
              <a:gd name="connsiteY2008" fmla="*/ 2420944 h 3530594"/>
              <a:gd name="connsiteX2009" fmla="*/ 11202907 w 12061041"/>
              <a:gd name="connsiteY2009" fmla="*/ 2491674 h 3530594"/>
              <a:gd name="connsiteX2010" fmla="*/ 11171875 w 12061041"/>
              <a:gd name="connsiteY2010" fmla="*/ 2534064 h 3530594"/>
              <a:gd name="connsiteX2011" fmla="*/ 11089705 w 12061041"/>
              <a:gd name="connsiteY2011" fmla="*/ 2576883 h 3530594"/>
              <a:gd name="connsiteX2012" fmla="*/ 11006775 w 12061041"/>
              <a:gd name="connsiteY2012" fmla="*/ 2645821 h 3530594"/>
              <a:gd name="connsiteX2013" fmla="*/ 10932387 w 12061041"/>
              <a:gd name="connsiteY2013" fmla="*/ 2639112 h 3530594"/>
              <a:gd name="connsiteX2014" fmla="*/ 10851036 w 12061041"/>
              <a:gd name="connsiteY2014" fmla="*/ 2656346 h 3530594"/>
              <a:gd name="connsiteX2015" fmla="*/ 10703787 w 12061041"/>
              <a:gd name="connsiteY2015" fmla="*/ 2684921 h 3530594"/>
              <a:gd name="connsiteX2016" fmla="*/ 10608537 w 12061041"/>
              <a:gd name="connsiteY2016" fmla="*/ 2684921 h 3530594"/>
              <a:gd name="connsiteX2017" fmla="*/ 10610828 w 12061041"/>
              <a:gd name="connsiteY2017" fmla="*/ 2719846 h 3530594"/>
              <a:gd name="connsiteX2018" fmla="*/ 10601898 w 12061041"/>
              <a:gd name="connsiteY2018" fmla="*/ 2754771 h 3530594"/>
              <a:gd name="connsiteX2019" fmla="*/ 10565869 w 12061041"/>
              <a:gd name="connsiteY2019" fmla="*/ 2810850 h 3530594"/>
              <a:gd name="connsiteX2020" fmla="*/ 10389684 w 12061041"/>
              <a:gd name="connsiteY2020" fmla="*/ 2902860 h 3530594"/>
              <a:gd name="connsiteX2021" fmla="*/ 10282186 w 12061041"/>
              <a:gd name="connsiteY2021" fmla="*/ 2915785 h 3530594"/>
              <a:gd name="connsiteX2022" fmla="*/ 10228553 w 12061041"/>
              <a:gd name="connsiteY2022" fmla="*/ 2922645 h 3530594"/>
              <a:gd name="connsiteX2023" fmla="*/ 10191840 w 12061041"/>
              <a:gd name="connsiteY2023" fmla="*/ 2924538 h 3530594"/>
              <a:gd name="connsiteX2024" fmla="*/ 9906105 w 12061041"/>
              <a:gd name="connsiteY2024" fmla="*/ 2970671 h 3530594"/>
              <a:gd name="connsiteX2025" fmla="*/ 9790801 w 12061041"/>
              <a:gd name="connsiteY2025" fmla="*/ 2970671 h 3530594"/>
              <a:gd name="connsiteX2026" fmla="*/ 9736119 w 12061041"/>
              <a:gd name="connsiteY2026" fmla="*/ 2919932 h 3530594"/>
              <a:gd name="connsiteX2027" fmla="*/ 9649687 w 12061041"/>
              <a:gd name="connsiteY2027" fmla="*/ 2868559 h 3530594"/>
              <a:gd name="connsiteX2028" fmla="*/ 9586368 w 12061041"/>
              <a:gd name="connsiteY2028" fmla="*/ 2858107 h 3530594"/>
              <a:gd name="connsiteX2029" fmla="*/ 9520331 w 12061041"/>
              <a:gd name="connsiteY2029" fmla="*/ 2868071 h 3530594"/>
              <a:gd name="connsiteX2030" fmla="*/ 9402435 w 12061041"/>
              <a:gd name="connsiteY2030" fmla="*/ 2846712 h 3530594"/>
              <a:gd name="connsiteX2031" fmla="*/ 9282202 w 12061041"/>
              <a:gd name="connsiteY2031" fmla="*/ 2805571 h 3530594"/>
              <a:gd name="connsiteX2032" fmla="*/ 9161609 w 12061041"/>
              <a:gd name="connsiteY2032" fmla="*/ 2761121 h 3530594"/>
              <a:gd name="connsiteX2033" fmla="*/ 9034962 w 12061041"/>
              <a:gd name="connsiteY2033" fmla="*/ 2716671 h 3530594"/>
              <a:gd name="connsiteX2034" fmla="*/ 8960157 w 12061041"/>
              <a:gd name="connsiteY2034" fmla="*/ 2688096 h 3530594"/>
              <a:gd name="connsiteX2035" fmla="*/ 8926345 w 12061041"/>
              <a:gd name="connsiteY2035" fmla="*/ 2574950 h 3530594"/>
              <a:gd name="connsiteX2036" fmla="*/ 8937922 w 12061041"/>
              <a:gd name="connsiteY2036" fmla="*/ 2482070 h 3530594"/>
              <a:gd name="connsiteX2037" fmla="*/ 8970713 w 12061041"/>
              <a:gd name="connsiteY2037" fmla="*/ 2436351 h 3530594"/>
              <a:gd name="connsiteX2038" fmla="*/ 8975944 w 12061041"/>
              <a:gd name="connsiteY2038" fmla="*/ 2372569 h 3530594"/>
              <a:gd name="connsiteX2039" fmla="*/ 8996014 w 12061041"/>
              <a:gd name="connsiteY2039" fmla="*/ 2312011 h 3530594"/>
              <a:gd name="connsiteX2040" fmla="*/ 9054051 w 12061041"/>
              <a:gd name="connsiteY2040" fmla="*/ 2214987 h 3530594"/>
              <a:gd name="connsiteX2041" fmla="*/ 9058791 w 12061041"/>
              <a:gd name="connsiteY2041" fmla="*/ 2133032 h 3530594"/>
              <a:gd name="connsiteX2042" fmla="*/ 9014851 w 12061041"/>
              <a:gd name="connsiteY2042" fmla="*/ 2129421 h 3530594"/>
              <a:gd name="connsiteX2043" fmla="*/ 8900756 w 12061041"/>
              <a:gd name="connsiteY2043" fmla="*/ 2153222 h 3530594"/>
              <a:gd name="connsiteX2044" fmla="*/ 8803162 w 12061041"/>
              <a:gd name="connsiteY2044" fmla="*/ 2175570 h 3530594"/>
              <a:gd name="connsiteX2045" fmla="*/ 8851952 w 12061041"/>
              <a:gd name="connsiteY2045" fmla="*/ 2284724 h 3530594"/>
              <a:gd name="connsiteX2046" fmla="*/ 8877008 w 12061041"/>
              <a:gd name="connsiteY2046" fmla="*/ 2314909 h 3530594"/>
              <a:gd name="connsiteX2047" fmla="*/ 8849730 w 12061041"/>
              <a:gd name="connsiteY2047" fmla="*/ 2345683 h 3530594"/>
              <a:gd name="connsiteX2048" fmla="*/ 8831342 w 12061041"/>
              <a:gd name="connsiteY2048" fmla="*/ 2365973 h 3530594"/>
              <a:gd name="connsiteX2049" fmla="*/ 8805828 w 12061041"/>
              <a:gd name="connsiteY2049" fmla="*/ 2389711 h 3530594"/>
              <a:gd name="connsiteX2050" fmla="*/ 8760687 w 12061041"/>
              <a:gd name="connsiteY2050" fmla="*/ 2329321 h 3530594"/>
              <a:gd name="connsiteX2051" fmla="*/ 8742357 w 12061041"/>
              <a:gd name="connsiteY2051" fmla="*/ 2310271 h 3530594"/>
              <a:gd name="connsiteX2052" fmla="*/ 8685617 w 12061041"/>
              <a:gd name="connsiteY2052" fmla="*/ 2298176 h 3530594"/>
              <a:gd name="connsiteX2053" fmla="*/ 8501183 w 12061041"/>
              <a:gd name="connsiteY2053" fmla="*/ 2252126 h 3530594"/>
              <a:gd name="connsiteX2054" fmla="*/ 8412918 w 12061041"/>
              <a:gd name="connsiteY2054" fmla="*/ 2234282 h 3530594"/>
              <a:gd name="connsiteX2055" fmla="*/ 8357698 w 12061041"/>
              <a:gd name="connsiteY2055" fmla="*/ 2221371 h 3530594"/>
              <a:gd name="connsiteX2056" fmla="*/ 8308080 w 12061041"/>
              <a:gd name="connsiteY2056" fmla="*/ 2202321 h 3530594"/>
              <a:gd name="connsiteX2057" fmla="*/ 8247518 w 12061041"/>
              <a:gd name="connsiteY2057" fmla="*/ 2183271 h 3530594"/>
              <a:gd name="connsiteX2058" fmla="*/ 8181095 w 12061041"/>
              <a:gd name="connsiteY2058" fmla="*/ 2170099 h 3530594"/>
              <a:gd name="connsiteX2059" fmla="*/ 8136619 w 12061041"/>
              <a:gd name="connsiteY2059" fmla="*/ 2168829 h 3530594"/>
              <a:gd name="connsiteX2060" fmla="*/ 7995432 w 12061041"/>
              <a:gd name="connsiteY2060" fmla="*/ 2157703 h 3530594"/>
              <a:gd name="connsiteX2061" fmla="*/ 7941537 w 12061041"/>
              <a:gd name="connsiteY2061" fmla="*/ 2130398 h 3530594"/>
              <a:gd name="connsiteX2062" fmla="*/ 7913519 w 12061041"/>
              <a:gd name="connsiteY2062" fmla="*/ 2110246 h 3530594"/>
              <a:gd name="connsiteX2063" fmla="*/ 7911093 w 12061041"/>
              <a:gd name="connsiteY2063" fmla="*/ 2094371 h 3530594"/>
              <a:gd name="connsiteX2064" fmla="*/ 7890737 w 12061041"/>
              <a:gd name="connsiteY2064" fmla="*/ 2107071 h 3530594"/>
              <a:gd name="connsiteX2065" fmla="*/ 7846421 w 12061041"/>
              <a:gd name="connsiteY2065" fmla="*/ 2119771 h 3530594"/>
              <a:gd name="connsiteX2066" fmla="*/ 7799546 w 12061041"/>
              <a:gd name="connsiteY2066" fmla="*/ 2086538 h 3530594"/>
              <a:gd name="connsiteX2067" fmla="*/ 7689146 w 12061041"/>
              <a:gd name="connsiteY2067" fmla="*/ 2029029 h 3530594"/>
              <a:gd name="connsiteX2068" fmla="*/ 7558468 w 12061041"/>
              <a:gd name="connsiteY2068" fmla="*/ 2033014 h 3530594"/>
              <a:gd name="connsiteX2069" fmla="*/ 7579587 w 12061041"/>
              <a:gd name="connsiteY2069" fmla="*/ 2063252 h 3530594"/>
              <a:gd name="connsiteX2070" fmla="*/ 7509737 w 12061041"/>
              <a:gd name="connsiteY2070" fmla="*/ 2081671 h 3530594"/>
              <a:gd name="connsiteX2071" fmla="*/ 7439887 w 12061041"/>
              <a:gd name="connsiteY2071" fmla="*/ 2069370 h 3530594"/>
              <a:gd name="connsiteX2072" fmla="*/ 7420837 w 12061041"/>
              <a:gd name="connsiteY2072" fmla="*/ 2064378 h 3530594"/>
              <a:gd name="connsiteX2073" fmla="*/ 7401787 w 12061041"/>
              <a:gd name="connsiteY2073" fmla="*/ 2052623 h 3530594"/>
              <a:gd name="connsiteX2074" fmla="*/ 7487106 w 12061041"/>
              <a:gd name="connsiteY2074" fmla="*/ 2009768 h 3530594"/>
              <a:gd name="connsiteX2075" fmla="*/ 7518856 w 12061041"/>
              <a:gd name="connsiteY2075" fmla="*/ 1985539 h 3530594"/>
              <a:gd name="connsiteX2076" fmla="*/ 7296256 w 12061041"/>
              <a:gd name="connsiteY2076" fmla="*/ 1951800 h 3530594"/>
              <a:gd name="connsiteX2077" fmla="*/ 7243266 w 12061041"/>
              <a:gd name="connsiteY2077" fmla="*/ 1916200 h 3530594"/>
              <a:gd name="connsiteX2078" fmla="*/ 7341253 w 12061041"/>
              <a:gd name="connsiteY2078" fmla="*/ 1909641 h 3530594"/>
              <a:gd name="connsiteX2079" fmla="*/ 7364697 w 12061041"/>
              <a:gd name="connsiteY2079" fmla="*/ 1886456 h 3530594"/>
              <a:gd name="connsiteX2080" fmla="*/ 7303580 w 12061041"/>
              <a:gd name="connsiteY2080" fmla="*/ 1845445 h 3530594"/>
              <a:gd name="connsiteX2081" fmla="*/ 7369833 w 12061041"/>
              <a:gd name="connsiteY2081" fmla="*/ 1853025 h 3530594"/>
              <a:gd name="connsiteX2082" fmla="*/ 7471072 w 12061041"/>
              <a:gd name="connsiteY2082" fmla="*/ 1839457 h 3530594"/>
              <a:gd name="connsiteX2083" fmla="*/ 7440044 w 12061041"/>
              <a:gd name="connsiteY2083" fmla="*/ 1827671 h 3530594"/>
              <a:gd name="connsiteX2084" fmla="*/ 7399393 w 12061041"/>
              <a:gd name="connsiteY2084" fmla="*/ 1810763 h 3530594"/>
              <a:gd name="connsiteX2085" fmla="*/ 7347686 w 12061041"/>
              <a:gd name="connsiteY2085" fmla="*/ 1785121 h 3530594"/>
              <a:gd name="connsiteX2086" fmla="*/ 7312887 w 12061041"/>
              <a:gd name="connsiteY2086" fmla="*/ 1752588 h 3530594"/>
              <a:gd name="connsiteX2087" fmla="*/ 7247406 w 12061041"/>
              <a:gd name="connsiteY2087" fmla="*/ 1720350 h 3530594"/>
              <a:gd name="connsiteX2088" fmla="*/ 7135087 w 12061041"/>
              <a:gd name="connsiteY2088" fmla="*/ 1661535 h 3530594"/>
              <a:gd name="connsiteX2089" fmla="*/ 7109687 w 12061041"/>
              <a:gd name="connsiteY2089" fmla="*/ 1649871 h 3530594"/>
              <a:gd name="connsiteX2090" fmla="*/ 7084287 w 12061041"/>
              <a:gd name="connsiteY2090" fmla="*/ 1667562 h 3530594"/>
              <a:gd name="connsiteX2091" fmla="*/ 7028411 w 12061041"/>
              <a:gd name="connsiteY2091" fmla="*/ 1681081 h 3530594"/>
              <a:gd name="connsiteX2092" fmla="*/ 6992832 w 12061041"/>
              <a:gd name="connsiteY2092" fmla="*/ 1662571 h 3530594"/>
              <a:gd name="connsiteX2093" fmla="*/ 6922533 w 12061041"/>
              <a:gd name="connsiteY2093" fmla="*/ 1551620 h 3530594"/>
              <a:gd name="connsiteX2094" fmla="*/ 6890700 w 12061041"/>
              <a:gd name="connsiteY2094" fmla="*/ 1497472 h 3530594"/>
              <a:gd name="connsiteX2095" fmla="*/ 6828000 w 12061041"/>
              <a:gd name="connsiteY2095" fmla="*/ 1450792 h 3530594"/>
              <a:gd name="connsiteX2096" fmla="*/ 6780190 w 12061041"/>
              <a:gd name="connsiteY2096" fmla="*/ 1404107 h 3530594"/>
              <a:gd name="connsiteX2097" fmla="*/ 6748089 w 12061041"/>
              <a:gd name="connsiteY2097" fmla="*/ 1438747 h 3530594"/>
              <a:gd name="connsiteX2098" fmla="*/ 6715987 w 12061041"/>
              <a:gd name="connsiteY2098" fmla="*/ 1516535 h 3530594"/>
              <a:gd name="connsiteX2099" fmla="*/ 6799092 w 12061041"/>
              <a:gd name="connsiteY2099" fmla="*/ 1618990 h 3530594"/>
              <a:gd name="connsiteX2100" fmla="*/ 6822889 w 12061041"/>
              <a:gd name="connsiteY2100" fmla="*/ 1702343 h 3530594"/>
              <a:gd name="connsiteX2101" fmla="*/ 6785837 w 12061041"/>
              <a:gd name="connsiteY2101" fmla="*/ 1710366 h 3530594"/>
              <a:gd name="connsiteX2102" fmla="*/ 6821393 w 12061041"/>
              <a:gd name="connsiteY2102" fmla="*/ 1718218 h 3530594"/>
              <a:gd name="connsiteX2103" fmla="*/ 6922301 w 12061041"/>
              <a:gd name="connsiteY2103" fmla="*/ 1778838 h 3530594"/>
              <a:gd name="connsiteX2104" fmla="*/ 6800954 w 12061041"/>
              <a:gd name="connsiteY2104" fmla="*/ 1749893 h 3530594"/>
              <a:gd name="connsiteX2105" fmla="*/ 6766907 w 12061041"/>
              <a:gd name="connsiteY2105" fmla="*/ 1719660 h 3530594"/>
              <a:gd name="connsiteX2106" fmla="*/ 6705243 w 12061041"/>
              <a:gd name="connsiteY2106" fmla="*/ 1674741 h 3530594"/>
              <a:gd name="connsiteX2107" fmla="*/ 6636978 w 12061041"/>
              <a:gd name="connsiteY2107" fmla="*/ 1644413 h 3530594"/>
              <a:gd name="connsiteX2108" fmla="*/ 6620240 w 12061041"/>
              <a:gd name="connsiteY2108" fmla="*/ 1637975 h 3530594"/>
              <a:gd name="connsiteX2109" fmla="*/ 6560913 w 12061041"/>
              <a:gd name="connsiteY2109" fmla="*/ 1593308 h 3530594"/>
              <a:gd name="connsiteX2110" fmla="*/ 6491978 w 12061041"/>
              <a:gd name="connsiteY2110" fmla="*/ 1566623 h 3530594"/>
              <a:gd name="connsiteX2111" fmla="*/ 6459771 w 12061041"/>
              <a:gd name="connsiteY2111" fmla="*/ 1531871 h 3530594"/>
              <a:gd name="connsiteX2112" fmla="*/ 6401550 w 12061041"/>
              <a:gd name="connsiteY2112" fmla="*/ 1594659 h 3530594"/>
              <a:gd name="connsiteX2113" fmla="*/ 6440000 w 12061041"/>
              <a:gd name="connsiteY2113" fmla="*/ 1609172 h 3530594"/>
              <a:gd name="connsiteX2114" fmla="*/ 6463550 w 12061041"/>
              <a:gd name="connsiteY2114" fmla="*/ 1641638 h 3530594"/>
              <a:gd name="connsiteX2115" fmla="*/ 6504656 w 12061041"/>
              <a:gd name="connsiteY2115" fmla="*/ 1667990 h 3530594"/>
              <a:gd name="connsiteX2116" fmla="*/ 6589607 w 12061041"/>
              <a:gd name="connsiteY2116" fmla="*/ 1732038 h 3530594"/>
              <a:gd name="connsiteX2117" fmla="*/ 6583180 w 12061041"/>
              <a:gd name="connsiteY2117" fmla="*/ 1752348 h 3530594"/>
              <a:gd name="connsiteX2118" fmla="*/ 6495510 w 12061041"/>
              <a:gd name="connsiteY2118" fmla="*/ 1756095 h 3530594"/>
              <a:gd name="connsiteX2119" fmla="*/ 6436587 w 12061041"/>
              <a:gd name="connsiteY2119" fmla="*/ 1731578 h 3530594"/>
              <a:gd name="connsiteX2120" fmla="*/ 6401662 w 12061041"/>
              <a:gd name="connsiteY2120" fmla="*/ 1704729 h 3530594"/>
              <a:gd name="connsiteX2121" fmla="*/ 6360551 w 12061041"/>
              <a:gd name="connsiteY2121" fmla="*/ 1672096 h 3530594"/>
              <a:gd name="connsiteX2122" fmla="*/ 6330786 w 12061041"/>
              <a:gd name="connsiteY2122" fmla="*/ 1649871 h 3530594"/>
              <a:gd name="connsiteX2123" fmla="*/ 6300567 w 12061041"/>
              <a:gd name="connsiteY2123" fmla="*/ 1624471 h 3530594"/>
              <a:gd name="connsiteX2124" fmla="*/ 6284085 w 12061041"/>
              <a:gd name="connsiteY2124" fmla="*/ 1599071 h 3530594"/>
              <a:gd name="connsiteX2125" fmla="*/ 6259333 w 12061041"/>
              <a:gd name="connsiteY2125" fmla="*/ 1557796 h 3530594"/>
              <a:gd name="connsiteX2126" fmla="*/ 6175099 w 12061041"/>
              <a:gd name="connsiteY2126" fmla="*/ 1396103 h 3530594"/>
              <a:gd name="connsiteX2127" fmla="*/ 6143850 w 12061041"/>
              <a:gd name="connsiteY2127" fmla="*/ 1362931 h 3530594"/>
              <a:gd name="connsiteX2128" fmla="*/ 6103719 w 12061041"/>
              <a:gd name="connsiteY2128" fmla="*/ 1318243 h 3530594"/>
              <a:gd name="connsiteX2129" fmla="*/ 6080991 w 12061041"/>
              <a:gd name="connsiteY2129" fmla="*/ 1288169 h 3530594"/>
              <a:gd name="connsiteX2130" fmla="*/ 6039717 w 12061041"/>
              <a:gd name="connsiteY2130" fmla="*/ 1246833 h 3530594"/>
              <a:gd name="connsiteX2131" fmla="*/ 6008178 w 12061041"/>
              <a:gd name="connsiteY2131" fmla="*/ 1209544 h 3530594"/>
              <a:gd name="connsiteX2132" fmla="*/ 5712693 w 12061041"/>
              <a:gd name="connsiteY2132" fmla="*/ 1178276 h 3530594"/>
              <a:gd name="connsiteX2133" fmla="*/ 5556293 w 12061041"/>
              <a:gd name="connsiteY2133" fmla="*/ 1184665 h 3530594"/>
              <a:gd name="connsiteX2134" fmla="*/ 5480093 w 12061041"/>
              <a:gd name="connsiteY2134" fmla="*/ 1173819 h 3530594"/>
              <a:gd name="connsiteX2135" fmla="*/ 5450798 w 12061041"/>
              <a:gd name="connsiteY2135" fmla="*/ 1185100 h 3530594"/>
              <a:gd name="connsiteX2136" fmla="*/ 5432548 w 12061041"/>
              <a:gd name="connsiteY2136" fmla="*/ 1230774 h 3530594"/>
              <a:gd name="connsiteX2137" fmla="*/ 5417419 w 12061041"/>
              <a:gd name="connsiteY2137" fmla="*/ 1182035 h 3530594"/>
              <a:gd name="connsiteX2138" fmla="*/ 5383134 w 12061041"/>
              <a:gd name="connsiteY2138" fmla="*/ 1174628 h 3530594"/>
              <a:gd name="connsiteX2139" fmla="*/ 5354555 w 12061041"/>
              <a:gd name="connsiteY2139" fmla="*/ 1195215 h 3530594"/>
              <a:gd name="connsiteX2140" fmla="*/ 5346339 w 12061041"/>
              <a:gd name="connsiteY2140" fmla="*/ 1230774 h 3530594"/>
              <a:gd name="connsiteX2141" fmla="*/ 5310805 w 12061041"/>
              <a:gd name="connsiteY2141" fmla="*/ 1203715 h 3530594"/>
              <a:gd name="connsiteX2142" fmla="*/ 5275961 w 12061041"/>
              <a:gd name="connsiteY2142" fmla="*/ 1199424 h 3530594"/>
              <a:gd name="connsiteX2143" fmla="*/ 5243412 w 12061041"/>
              <a:gd name="connsiteY2143" fmla="*/ 1206369 h 3530594"/>
              <a:gd name="connsiteX2144" fmla="*/ 5225363 w 12061041"/>
              <a:gd name="connsiteY2144" fmla="*/ 1212089 h 3530594"/>
              <a:gd name="connsiteX2145" fmla="*/ 5195022 w 12061041"/>
              <a:gd name="connsiteY2145" fmla="*/ 1214588 h 3530594"/>
              <a:gd name="connsiteX2146" fmla="*/ 5077697 w 12061041"/>
              <a:gd name="connsiteY2146" fmla="*/ 1200048 h 3530594"/>
              <a:gd name="connsiteX2147" fmla="*/ 4871135 w 12061041"/>
              <a:gd name="connsiteY2147" fmla="*/ 1235458 h 3530594"/>
              <a:gd name="connsiteX2148" fmla="*/ 4761035 w 12061041"/>
              <a:gd name="connsiteY2148" fmla="*/ 1261136 h 3530594"/>
              <a:gd name="connsiteX2149" fmla="*/ 4652368 w 12061041"/>
              <a:gd name="connsiteY2149" fmla="*/ 1285990 h 3530594"/>
              <a:gd name="connsiteX2150" fmla="*/ 4614655 w 12061041"/>
              <a:gd name="connsiteY2150" fmla="*/ 1306974 h 3530594"/>
              <a:gd name="connsiteX2151" fmla="*/ 4593333 w 12061041"/>
              <a:gd name="connsiteY2151" fmla="*/ 1322848 h 3530594"/>
              <a:gd name="connsiteX2152" fmla="*/ 4548805 w 12061041"/>
              <a:gd name="connsiteY2152" fmla="*/ 1346013 h 3530594"/>
              <a:gd name="connsiteX2153" fmla="*/ 4468102 w 12061041"/>
              <a:gd name="connsiteY2153" fmla="*/ 1407668 h 3530594"/>
              <a:gd name="connsiteX2154" fmla="*/ 4444181 w 12061041"/>
              <a:gd name="connsiteY2154" fmla="*/ 1421276 h 3530594"/>
              <a:gd name="connsiteX2155" fmla="*/ 4426023 w 12061041"/>
              <a:gd name="connsiteY2155" fmla="*/ 1361455 h 3530594"/>
              <a:gd name="connsiteX2156" fmla="*/ 4425044 w 12061041"/>
              <a:gd name="connsiteY2156" fmla="*/ 1342552 h 3530594"/>
              <a:gd name="connsiteX2157" fmla="*/ 4404602 w 12061041"/>
              <a:gd name="connsiteY2157" fmla="*/ 1344649 h 3530594"/>
              <a:gd name="connsiteX2158" fmla="*/ 4360696 w 12061041"/>
              <a:gd name="connsiteY2158" fmla="*/ 1379121 h 3530594"/>
              <a:gd name="connsiteX2159" fmla="*/ 4308615 w 12061041"/>
              <a:gd name="connsiteY2159" fmla="*/ 1437301 h 3530594"/>
              <a:gd name="connsiteX2160" fmla="*/ 4267428 w 12061041"/>
              <a:gd name="connsiteY2160" fmla="*/ 1468239 h 3530594"/>
              <a:gd name="connsiteX2161" fmla="*/ 4202034 w 12061041"/>
              <a:gd name="connsiteY2161" fmla="*/ 1465476 h 3530594"/>
              <a:gd name="connsiteX2162" fmla="*/ 4106196 w 12061041"/>
              <a:gd name="connsiteY2162" fmla="*/ 1457405 h 3530594"/>
              <a:gd name="connsiteX2163" fmla="*/ 4009219 w 12061041"/>
              <a:gd name="connsiteY2163" fmla="*/ 1452883 h 3530594"/>
              <a:gd name="connsiteX2164" fmla="*/ 3764656 w 12061041"/>
              <a:gd name="connsiteY2164" fmla="*/ 1575667 h 3530594"/>
              <a:gd name="connsiteX2165" fmla="*/ 3684148 w 12061041"/>
              <a:gd name="connsiteY2165" fmla="*/ 1618517 h 3530594"/>
              <a:gd name="connsiteX2166" fmla="*/ 3617808 w 12061041"/>
              <a:gd name="connsiteY2166" fmla="*/ 1636767 h 3530594"/>
              <a:gd name="connsiteX2167" fmla="*/ 3565378 w 12061041"/>
              <a:gd name="connsiteY2167" fmla="*/ 1662571 h 3530594"/>
              <a:gd name="connsiteX2168" fmla="*/ 3414038 w 12061041"/>
              <a:gd name="connsiteY2168" fmla="*/ 1753284 h 3530594"/>
              <a:gd name="connsiteX2169" fmla="*/ 3377001 w 12061041"/>
              <a:gd name="connsiteY2169" fmla="*/ 1782988 h 3530594"/>
              <a:gd name="connsiteX2170" fmla="*/ 3332949 w 12061041"/>
              <a:gd name="connsiteY2170" fmla="*/ 1809397 h 3530594"/>
              <a:gd name="connsiteX2171" fmla="*/ 3293785 w 12061041"/>
              <a:gd name="connsiteY2171" fmla="*/ 1827671 h 3530594"/>
              <a:gd name="connsiteX2172" fmla="*/ 3261638 w 12061041"/>
              <a:gd name="connsiteY2172" fmla="*/ 1839515 h 3530594"/>
              <a:gd name="connsiteX2173" fmla="*/ 3238164 w 12061041"/>
              <a:gd name="connsiteY2173" fmla="*/ 1858809 h 3530594"/>
              <a:gd name="connsiteX2174" fmla="*/ 3200726 w 12061041"/>
              <a:gd name="connsiteY2174" fmla="*/ 1896911 h 3530594"/>
              <a:gd name="connsiteX2175" fmla="*/ 3138561 w 12061041"/>
              <a:gd name="connsiteY2175" fmla="*/ 1925242 h 3530594"/>
              <a:gd name="connsiteX2176" fmla="*/ 3079608 w 12061041"/>
              <a:gd name="connsiteY2176" fmla="*/ 1965131 h 3530594"/>
              <a:gd name="connsiteX2177" fmla="*/ 3046210 w 12061041"/>
              <a:gd name="connsiteY2177" fmla="*/ 1986849 h 3530594"/>
              <a:gd name="connsiteX2178" fmla="*/ 3016790 w 12061041"/>
              <a:gd name="connsiteY2178" fmla="*/ 1992263 h 3530594"/>
              <a:gd name="connsiteX2179" fmla="*/ 3021525 w 12061041"/>
              <a:gd name="connsiteY2179" fmla="*/ 2018171 h 3530594"/>
              <a:gd name="connsiteX2180" fmla="*/ 2998111 w 12061041"/>
              <a:gd name="connsiteY2180" fmla="*/ 2062905 h 3530594"/>
              <a:gd name="connsiteX2181" fmla="*/ 2949037 w 12061041"/>
              <a:gd name="connsiteY2181" fmla="*/ 2090012 h 3530594"/>
              <a:gd name="connsiteX2182" fmla="*/ 2893335 w 12061041"/>
              <a:gd name="connsiteY2182" fmla="*/ 2071338 h 3530594"/>
              <a:gd name="connsiteX2183" fmla="*/ 2949634 w 12061041"/>
              <a:gd name="connsiteY2183" fmla="*/ 2016789 h 3530594"/>
              <a:gd name="connsiteX2184" fmla="*/ 2976865 w 12061041"/>
              <a:gd name="connsiteY2184" fmla="*/ 2022388 h 3530594"/>
              <a:gd name="connsiteX2185" fmla="*/ 2970852 w 12061041"/>
              <a:gd name="connsiteY2185" fmla="*/ 1997343 h 3530594"/>
              <a:gd name="connsiteX2186" fmla="*/ 2900041 w 12061041"/>
              <a:gd name="connsiteY2186" fmla="*/ 2005271 h 3530594"/>
              <a:gd name="connsiteX2187" fmla="*/ 2836519 w 12061041"/>
              <a:gd name="connsiteY2187" fmla="*/ 2030871 h 3530594"/>
              <a:gd name="connsiteX2188" fmla="*/ 2788269 w 12061041"/>
              <a:gd name="connsiteY2188" fmla="*/ 2107893 h 3530594"/>
              <a:gd name="connsiteX2189" fmla="*/ 2792329 w 12061041"/>
              <a:gd name="connsiteY2189" fmla="*/ 2117666 h 3530594"/>
              <a:gd name="connsiteX2190" fmla="*/ 2791722 w 12061041"/>
              <a:gd name="connsiteY2190" fmla="*/ 2117838 h 3530594"/>
              <a:gd name="connsiteX2191" fmla="*/ 2792502 w 12061041"/>
              <a:gd name="connsiteY2191" fmla="*/ 2118081 h 3530594"/>
              <a:gd name="connsiteX2192" fmla="*/ 2795309 w 12061041"/>
              <a:gd name="connsiteY2192" fmla="*/ 2124847 h 3530594"/>
              <a:gd name="connsiteX2193" fmla="*/ 2813306 w 12061041"/>
              <a:gd name="connsiteY2193" fmla="*/ 2127820 h 3530594"/>
              <a:gd name="connsiteX2194" fmla="*/ 2814924 w 12061041"/>
              <a:gd name="connsiteY2194" fmla="*/ 2125055 h 3530594"/>
              <a:gd name="connsiteX2195" fmla="*/ 2829823 w 12061041"/>
              <a:gd name="connsiteY2195" fmla="*/ 2129689 h 3530594"/>
              <a:gd name="connsiteX2196" fmla="*/ 2835534 w 12061041"/>
              <a:gd name="connsiteY2196" fmla="*/ 2129113 h 3530594"/>
              <a:gd name="connsiteX2197" fmla="*/ 2832524 w 12061041"/>
              <a:gd name="connsiteY2197" fmla="*/ 2130707 h 3530594"/>
              <a:gd name="connsiteX2198" fmla="*/ 2832500 w 12061041"/>
              <a:gd name="connsiteY2198" fmla="*/ 2170118 h 3530594"/>
              <a:gd name="connsiteX2199" fmla="*/ 2810276 w 12061041"/>
              <a:gd name="connsiteY2199" fmla="*/ 2215738 h 3530594"/>
              <a:gd name="connsiteX2200" fmla="*/ 2734589 w 12061041"/>
              <a:gd name="connsiteY2200" fmla="*/ 2297581 h 3530594"/>
              <a:gd name="connsiteX2201" fmla="*/ 2723490 w 12061041"/>
              <a:gd name="connsiteY2201" fmla="*/ 2322971 h 3530594"/>
              <a:gd name="connsiteX2202" fmla="*/ 2708375 w 12061041"/>
              <a:gd name="connsiteY2202" fmla="*/ 2277516 h 3530594"/>
              <a:gd name="connsiteX2203" fmla="*/ 2728236 w 12061041"/>
              <a:gd name="connsiteY2203" fmla="*/ 2245864 h 3530594"/>
              <a:gd name="connsiteX2204" fmla="*/ 2613934 w 12061041"/>
              <a:gd name="connsiteY2204" fmla="*/ 2234507 h 3530594"/>
              <a:gd name="connsiteX2205" fmla="*/ 2624731 w 12061041"/>
              <a:gd name="connsiteY2205" fmla="*/ 2271567 h 3530594"/>
              <a:gd name="connsiteX2206" fmla="*/ 2604398 w 12061041"/>
              <a:gd name="connsiteY2206" fmla="*/ 2306876 h 3530594"/>
              <a:gd name="connsiteX2207" fmla="*/ 2584166 w 12061041"/>
              <a:gd name="connsiteY2207" fmla="*/ 2300596 h 3530594"/>
              <a:gd name="connsiteX2208" fmla="*/ 2588521 w 12061041"/>
              <a:gd name="connsiteY2208" fmla="*/ 2290822 h 3530594"/>
              <a:gd name="connsiteX2209" fmla="*/ 2557593 w 12061041"/>
              <a:gd name="connsiteY2209" fmla="*/ 2283540 h 3530594"/>
              <a:gd name="connsiteX2210" fmla="*/ 2569544 w 12061041"/>
              <a:gd name="connsiteY2210" fmla="*/ 2302192 h 3530594"/>
              <a:gd name="connsiteX2211" fmla="*/ 2578752 w 12061041"/>
              <a:gd name="connsiteY2211" fmla="*/ 2302340 h 3530594"/>
              <a:gd name="connsiteX2212" fmla="*/ 2579824 w 12061041"/>
              <a:gd name="connsiteY2212" fmla="*/ 2304689 h 3530594"/>
              <a:gd name="connsiteX2213" fmla="*/ 2592324 w 12061041"/>
              <a:gd name="connsiteY2213" fmla="*/ 2319638 h 3530594"/>
              <a:gd name="connsiteX2214" fmla="*/ 2536643 w 12061041"/>
              <a:gd name="connsiteY2214" fmla="*/ 2355866 h 3530594"/>
              <a:gd name="connsiteX2215" fmla="*/ 2423435 w 12061041"/>
              <a:gd name="connsiteY2215" fmla="*/ 2403618 h 3530594"/>
              <a:gd name="connsiteX2216" fmla="*/ 2391021 w 12061041"/>
              <a:gd name="connsiteY2216" fmla="*/ 2440061 h 3530594"/>
              <a:gd name="connsiteX2217" fmla="*/ 2375146 w 12061041"/>
              <a:gd name="connsiteY2217" fmla="*/ 2484499 h 3530594"/>
              <a:gd name="connsiteX2218" fmla="*/ 2366283 w 12061041"/>
              <a:gd name="connsiteY2218" fmla="*/ 2500644 h 3530594"/>
              <a:gd name="connsiteX2219" fmla="*/ 2302629 w 12061041"/>
              <a:gd name="connsiteY2219" fmla="*/ 2538391 h 3530594"/>
              <a:gd name="connsiteX2220" fmla="*/ 2264343 w 12061041"/>
              <a:gd name="connsiteY2220" fmla="*/ 2606834 h 3530594"/>
              <a:gd name="connsiteX2221" fmla="*/ 2253194 w 12061041"/>
              <a:gd name="connsiteY2221" fmla="*/ 2620007 h 3530594"/>
              <a:gd name="connsiteX2222" fmla="*/ 2234687 w 12061041"/>
              <a:gd name="connsiteY2222" fmla="*/ 2640471 h 3530594"/>
              <a:gd name="connsiteX2223" fmla="*/ 2214798 w 12061041"/>
              <a:gd name="connsiteY2223" fmla="*/ 2657331 h 3530594"/>
              <a:gd name="connsiteX2224" fmla="*/ 2207970 w 12061041"/>
              <a:gd name="connsiteY2224" fmla="*/ 2709163 h 3530594"/>
              <a:gd name="connsiteX2225" fmla="*/ 2172524 w 12061041"/>
              <a:gd name="connsiteY2225" fmla="*/ 2731991 h 3530594"/>
              <a:gd name="connsiteX2226" fmla="*/ 2160022 w 12061041"/>
              <a:gd name="connsiteY2226" fmla="*/ 2711555 h 3530594"/>
              <a:gd name="connsiteX2227" fmla="*/ 2150496 w 12061041"/>
              <a:gd name="connsiteY2227" fmla="*/ 2695909 h 3530594"/>
              <a:gd name="connsiteX2228" fmla="*/ 2147205 w 12061041"/>
              <a:gd name="connsiteY2228" fmla="*/ 2646539 h 3530594"/>
              <a:gd name="connsiteX2229" fmla="*/ 2131328 w 12061041"/>
              <a:gd name="connsiteY2229" fmla="*/ 2615071 h 3530594"/>
              <a:gd name="connsiteX2230" fmla="*/ 2122661 w 12061041"/>
              <a:gd name="connsiteY2230" fmla="*/ 2596303 h 3530594"/>
              <a:gd name="connsiteX2231" fmla="*/ 2137679 w 12061041"/>
              <a:gd name="connsiteY2231" fmla="*/ 2576971 h 3530594"/>
              <a:gd name="connsiteX2232" fmla="*/ 2155873 w 12061041"/>
              <a:gd name="connsiteY2232" fmla="*/ 2551571 h 3530594"/>
              <a:gd name="connsiteX2233" fmla="*/ 2182129 w 12061041"/>
              <a:gd name="connsiteY2233" fmla="*/ 2539727 h 3530594"/>
              <a:gd name="connsiteX2234" fmla="*/ 2207307 w 12061041"/>
              <a:gd name="connsiteY2234" fmla="*/ 2519892 h 3530594"/>
              <a:gd name="connsiteX2235" fmla="*/ 2253187 w 12061041"/>
              <a:gd name="connsiteY2235" fmla="*/ 2468270 h 3530594"/>
              <a:gd name="connsiteX2236" fmla="*/ 2316940 w 12061041"/>
              <a:gd name="connsiteY2236" fmla="*/ 2377643 h 3530594"/>
              <a:gd name="connsiteX2237" fmla="*/ 2347260 w 12061041"/>
              <a:gd name="connsiteY2237" fmla="*/ 2317919 h 3530594"/>
              <a:gd name="connsiteX2238" fmla="*/ 2377766 w 12061041"/>
              <a:gd name="connsiteY2238" fmla="*/ 2279587 h 3530594"/>
              <a:gd name="connsiteX2239" fmla="*/ 2499758 w 12061041"/>
              <a:gd name="connsiteY2239" fmla="*/ 2170771 h 3530594"/>
              <a:gd name="connsiteX2240" fmla="*/ 2464485 w 12061041"/>
              <a:gd name="connsiteY2240" fmla="*/ 2174251 h 3530594"/>
              <a:gd name="connsiteX2241" fmla="*/ 2399320 w 12061041"/>
              <a:gd name="connsiteY2241" fmla="*/ 2178472 h 3530594"/>
              <a:gd name="connsiteX2242" fmla="*/ 2419990 w 12061041"/>
              <a:gd name="connsiteY2242" fmla="*/ 2118147 h 3530594"/>
              <a:gd name="connsiteX2243" fmla="*/ 2455185 w 12061041"/>
              <a:gd name="connsiteY2243" fmla="*/ 2056445 h 3530594"/>
              <a:gd name="connsiteX2244" fmla="*/ 2480585 w 12061041"/>
              <a:gd name="connsiteY2244" fmla="*/ 2033031 h 3530594"/>
              <a:gd name="connsiteX2245" fmla="*/ 2558629 w 12061041"/>
              <a:gd name="connsiteY2245" fmla="*/ 1990304 h 3530594"/>
              <a:gd name="connsiteX2246" fmla="*/ 2638003 w 12061041"/>
              <a:gd name="connsiteY2246" fmla="*/ 1960599 h 3530594"/>
              <a:gd name="connsiteX2247" fmla="*/ 2652035 w 12061041"/>
              <a:gd name="connsiteY2247" fmla="*/ 2005471 h 3530594"/>
              <a:gd name="connsiteX2248" fmla="*/ 2639336 w 12061041"/>
              <a:gd name="connsiteY2248" fmla="*/ 2018171 h 3530594"/>
              <a:gd name="connsiteX2249" fmla="*/ 2671641 w 12061041"/>
              <a:gd name="connsiteY2249" fmla="*/ 2030871 h 3530594"/>
              <a:gd name="connsiteX2250" fmla="*/ 2693866 w 12061041"/>
              <a:gd name="connsiteY2250" fmla="*/ 2005593 h 3530594"/>
              <a:gd name="connsiteX2251" fmla="*/ 2728236 w 12061041"/>
              <a:gd name="connsiteY2251" fmla="*/ 1957914 h 3530594"/>
              <a:gd name="connsiteX2252" fmla="*/ 2774906 w 12061041"/>
              <a:gd name="connsiteY2252" fmla="*/ 1917961 h 3530594"/>
              <a:gd name="connsiteX2253" fmla="*/ 2802076 w 12061041"/>
              <a:gd name="connsiteY2253" fmla="*/ 1906934 h 3530594"/>
              <a:gd name="connsiteX2254" fmla="*/ 2837955 w 12061041"/>
              <a:gd name="connsiteY2254" fmla="*/ 1894998 h 3530594"/>
              <a:gd name="connsiteX2255" fmla="*/ 2839282 w 12061041"/>
              <a:gd name="connsiteY2255" fmla="*/ 1876419 h 3530594"/>
              <a:gd name="connsiteX2256" fmla="*/ 2836856 w 12061041"/>
              <a:gd name="connsiteY2256" fmla="*/ 1864686 h 3530594"/>
              <a:gd name="connsiteX2257" fmla="*/ 2781421 w 12061041"/>
              <a:gd name="connsiteY2257" fmla="*/ 1878767 h 3530594"/>
              <a:gd name="connsiteX2258" fmla="*/ 2728236 w 12061041"/>
              <a:gd name="connsiteY2258" fmla="*/ 1928818 h 3530594"/>
              <a:gd name="connsiteX2259" fmla="*/ 2677322 w 12061041"/>
              <a:gd name="connsiteY2259" fmla="*/ 1960985 h 3530594"/>
              <a:gd name="connsiteX2260" fmla="*/ 2677435 w 12061041"/>
              <a:gd name="connsiteY2260" fmla="*/ 1884821 h 3530594"/>
              <a:gd name="connsiteX2261" fmla="*/ 2721850 w 12061041"/>
              <a:gd name="connsiteY2261" fmla="*/ 1852042 h 3530594"/>
              <a:gd name="connsiteX2262" fmla="*/ 2759376 w 12061041"/>
              <a:gd name="connsiteY2262" fmla="*/ 1827996 h 3530594"/>
              <a:gd name="connsiteX2263" fmla="*/ 2803697 w 12061041"/>
              <a:gd name="connsiteY2263" fmla="*/ 1773534 h 3530594"/>
              <a:gd name="connsiteX2264" fmla="*/ 2842390 w 12061041"/>
              <a:gd name="connsiteY2264" fmla="*/ 1742413 h 3530594"/>
              <a:gd name="connsiteX2265" fmla="*/ 2875023 w 12061041"/>
              <a:gd name="connsiteY2265" fmla="*/ 1737579 h 3530594"/>
              <a:gd name="connsiteX2266" fmla="*/ 2907535 w 12061041"/>
              <a:gd name="connsiteY2266" fmla="*/ 1726071 h 3530594"/>
              <a:gd name="connsiteX2267" fmla="*/ 2926961 w 12061041"/>
              <a:gd name="connsiteY2267" fmla="*/ 1716406 h 3530594"/>
              <a:gd name="connsiteX2268" fmla="*/ 2971775 w 12061041"/>
              <a:gd name="connsiteY2268" fmla="*/ 1665435 h 3530594"/>
              <a:gd name="connsiteX2269" fmla="*/ 3009925 w 12061041"/>
              <a:gd name="connsiteY2269" fmla="*/ 1643495 h 3530594"/>
              <a:gd name="connsiteX2270" fmla="*/ 3140001 w 12061041"/>
              <a:gd name="connsiteY2270" fmla="*/ 1553580 h 3530594"/>
              <a:gd name="connsiteX2271" fmla="*/ 3255057 w 12061041"/>
              <a:gd name="connsiteY2271" fmla="*/ 1481601 h 3530594"/>
              <a:gd name="connsiteX2272" fmla="*/ 3299739 w 12061041"/>
              <a:gd name="connsiteY2272" fmla="*/ 1472076 h 3530594"/>
              <a:gd name="connsiteX2273" fmla="*/ 3337837 w 12061041"/>
              <a:gd name="connsiteY2273" fmla="*/ 1459375 h 3530594"/>
              <a:gd name="connsiteX2274" fmla="*/ 3391202 w 12061041"/>
              <a:gd name="connsiteY2274" fmla="*/ 1462550 h 3530594"/>
              <a:gd name="connsiteX2275" fmla="*/ 3401551 w 12061041"/>
              <a:gd name="connsiteY2275" fmla="*/ 1437151 h 3530594"/>
              <a:gd name="connsiteX2276" fmla="*/ 3450641 w 12061041"/>
              <a:gd name="connsiteY2276" fmla="*/ 1395875 h 3530594"/>
              <a:gd name="connsiteX2277" fmla="*/ 3524831 w 12061041"/>
              <a:gd name="connsiteY2277" fmla="*/ 1365703 h 3530594"/>
              <a:gd name="connsiteX2278" fmla="*/ 3590576 w 12061041"/>
              <a:gd name="connsiteY2278" fmla="*/ 1326301 h 3530594"/>
              <a:gd name="connsiteX2279" fmla="*/ 3750814 w 12061041"/>
              <a:gd name="connsiteY2279" fmla="*/ 1255811 h 3530594"/>
              <a:gd name="connsiteX2280" fmla="*/ 3786267 w 12061041"/>
              <a:gd name="connsiteY2280" fmla="*/ 1236264 h 3530594"/>
              <a:gd name="connsiteX2281" fmla="*/ 3791739 w 12061041"/>
              <a:gd name="connsiteY2281" fmla="*/ 1221566 h 3530594"/>
              <a:gd name="connsiteX2282" fmla="*/ 3700461 w 12061041"/>
              <a:gd name="connsiteY2282" fmla="*/ 1247825 h 3530594"/>
              <a:gd name="connsiteX2283" fmla="*/ 3611516 w 12061041"/>
              <a:gd name="connsiteY2283" fmla="*/ 1281572 h 3530594"/>
              <a:gd name="connsiteX2284" fmla="*/ 3480375 w 12061041"/>
              <a:gd name="connsiteY2284" fmla="*/ 1324373 h 3530594"/>
              <a:gd name="connsiteX2285" fmla="*/ 3382347 w 12061041"/>
              <a:gd name="connsiteY2285" fmla="*/ 1357775 h 3530594"/>
              <a:gd name="connsiteX2286" fmla="*/ 3345060 w 12061041"/>
              <a:gd name="connsiteY2286" fmla="*/ 1374513 h 3530594"/>
              <a:gd name="connsiteX2287" fmla="*/ 3324963 w 12061041"/>
              <a:gd name="connsiteY2287" fmla="*/ 1424965 h 3530594"/>
              <a:gd name="connsiteX2288" fmla="*/ 3236682 w 12061041"/>
              <a:gd name="connsiteY2288" fmla="*/ 1466865 h 3530594"/>
              <a:gd name="connsiteX2289" fmla="*/ 3168667 w 12061041"/>
              <a:gd name="connsiteY2289" fmla="*/ 1498963 h 3530594"/>
              <a:gd name="connsiteX2290" fmla="*/ 3132650 w 12061041"/>
              <a:gd name="connsiteY2290" fmla="*/ 1516599 h 3530594"/>
              <a:gd name="connsiteX2291" fmla="*/ 3072859 w 12061041"/>
              <a:gd name="connsiteY2291" fmla="*/ 1535649 h 3530594"/>
              <a:gd name="connsiteX2292" fmla="*/ 3025340 w 12061041"/>
              <a:gd name="connsiteY2292" fmla="*/ 1560972 h 3530594"/>
              <a:gd name="connsiteX2293" fmla="*/ 2991990 w 12061041"/>
              <a:gd name="connsiteY2293" fmla="*/ 1586371 h 3530594"/>
              <a:gd name="connsiteX2294" fmla="*/ 2947430 w 12061041"/>
              <a:gd name="connsiteY2294" fmla="*/ 1611771 h 3530594"/>
              <a:gd name="connsiteX2295" fmla="*/ 2918736 w 12061041"/>
              <a:gd name="connsiteY2295" fmla="*/ 1625428 h 3530594"/>
              <a:gd name="connsiteX2296" fmla="*/ 2871147 w 12061041"/>
              <a:gd name="connsiteY2296" fmla="*/ 1628603 h 3530594"/>
              <a:gd name="connsiteX2297" fmla="*/ 2823522 w 12061041"/>
              <a:gd name="connsiteY2297" fmla="*/ 1639428 h 3530594"/>
              <a:gd name="connsiteX2298" fmla="*/ 2768091 w 12061041"/>
              <a:gd name="connsiteY2298" fmla="*/ 1726300 h 3530594"/>
              <a:gd name="connsiteX2299" fmla="*/ 2666489 w 12061041"/>
              <a:gd name="connsiteY2299" fmla="*/ 1778504 h 3530594"/>
              <a:gd name="connsiteX2300" fmla="*/ 2548008 w 12061041"/>
              <a:gd name="connsiteY2300" fmla="*/ 1794621 h 3530594"/>
              <a:gd name="connsiteX2301" fmla="*/ 2556657 w 12061041"/>
              <a:gd name="connsiteY2301" fmla="*/ 1815178 h 3530594"/>
              <a:gd name="connsiteX2302" fmla="*/ 2536240 w 12061041"/>
              <a:gd name="connsiteY2302" fmla="*/ 1820397 h 3530594"/>
              <a:gd name="connsiteX2303" fmla="*/ 2536391 w 12061041"/>
              <a:gd name="connsiteY2303" fmla="*/ 1797540 h 3530594"/>
              <a:gd name="connsiteX2304" fmla="*/ 2479881 w 12061041"/>
              <a:gd name="connsiteY2304" fmla="*/ 1762745 h 3530594"/>
              <a:gd name="connsiteX2305" fmla="*/ 2430152 w 12061041"/>
              <a:gd name="connsiteY2305" fmla="*/ 1744625 h 3530594"/>
              <a:gd name="connsiteX2306" fmla="*/ 2401209 w 12061041"/>
              <a:gd name="connsiteY2306" fmla="*/ 1732616 h 3530594"/>
              <a:gd name="connsiteX2307" fmla="*/ 2359933 w 12061041"/>
              <a:gd name="connsiteY2307" fmla="*/ 1756280 h 3530594"/>
              <a:gd name="connsiteX2308" fmla="*/ 2312307 w 12061041"/>
              <a:gd name="connsiteY2308" fmla="*/ 1783772 h 3530594"/>
              <a:gd name="connsiteX2309" fmla="*/ 2248566 w 12061041"/>
              <a:gd name="connsiteY2309" fmla="*/ 1862958 h 3530594"/>
              <a:gd name="connsiteX2310" fmla="*/ 2210466 w 12061041"/>
              <a:gd name="connsiteY2310" fmla="*/ 1876574 h 3530594"/>
              <a:gd name="connsiteX2311" fmla="*/ 2163414 w 12061041"/>
              <a:gd name="connsiteY2311" fmla="*/ 1892226 h 3530594"/>
              <a:gd name="connsiteX2312" fmla="*/ 2129206 w 12061041"/>
              <a:gd name="connsiteY2312" fmla="*/ 1952882 h 3530594"/>
              <a:gd name="connsiteX2313" fmla="*/ 2088407 w 12061041"/>
              <a:gd name="connsiteY2313" fmla="*/ 1992771 h 3530594"/>
              <a:gd name="connsiteX2314" fmla="*/ 2121638 w 12061041"/>
              <a:gd name="connsiteY2314" fmla="*/ 1992771 h 3530594"/>
              <a:gd name="connsiteX2315" fmla="*/ 2173463 w 12061041"/>
              <a:gd name="connsiteY2315" fmla="*/ 2030044 h 3530594"/>
              <a:gd name="connsiteX2316" fmla="*/ 2173354 w 12061041"/>
              <a:gd name="connsiteY2316" fmla="*/ 2074494 h 3530594"/>
              <a:gd name="connsiteX2317" fmla="*/ 2131328 w 12061041"/>
              <a:gd name="connsiteY2317" fmla="*/ 2063477 h 3530594"/>
              <a:gd name="connsiteX2318" fmla="*/ 2105009 w 12061041"/>
              <a:gd name="connsiteY2318" fmla="*/ 2036930 h 3530594"/>
              <a:gd name="connsiteX2319" fmla="*/ 2084955 w 12061041"/>
              <a:gd name="connsiteY2319" fmla="*/ 2012254 h 3530594"/>
              <a:gd name="connsiteX2320" fmla="*/ 2061609 w 12061041"/>
              <a:gd name="connsiteY2320" fmla="*/ 1982441 h 3530594"/>
              <a:gd name="connsiteX2321" fmla="*/ 1983729 w 12061041"/>
              <a:gd name="connsiteY2321" fmla="*/ 1993561 h 3530594"/>
              <a:gd name="connsiteX2322" fmla="*/ 1963543 w 12061041"/>
              <a:gd name="connsiteY2322" fmla="*/ 2018171 h 3530594"/>
              <a:gd name="connsiteX2323" fmla="*/ 1991628 w 12061041"/>
              <a:gd name="connsiteY2323" fmla="*/ 2030721 h 3530594"/>
              <a:gd name="connsiteX2324" fmla="*/ 2042429 w 12061041"/>
              <a:gd name="connsiteY2324" fmla="*/ 2051394 h 3530594"/>
              <a:gd name="connsiteX2325" fmla="*/ 2093230 w 12061041"/>
              <a:gd name="connsiteY2325" fmla="*/ 2076101 h 3530594"/>
              <a:gd name="connsiteX2326" fmla="*/ 2121804 w 12061041"/>
              <a:gd name="connsiteY2326" fmla="*/ 2090352 h 3530594"/>
              <a:gd name="connsiteX2327" fmla="*/ 2122476 w 12061041"/>
              <a:gd name="connsiteY2327" fmla="*/ 2117091 h 3530594"/>
              <a:gd name="connsiteX2328" fmla="*/ 2050251 w 12061041"/>
              <a:gd name="connsiteY2328" fmla="*/ 2167638 h 3530594"/>
              <a:gd name="connsiteX2329" fmla="*/ 2057533 w 12061041"/>
              <a:gd name="connsiteY2329" fmla="*/ 2173746 h 3530594"/>
              <a:gd name="connsiteX2330" fmla="*/ 2118630 w 12061041"/>
              <a:gd name="connsiteY2330" fmla="*/ 2169975 h 3530594"/>
              <a:gd name="connsiteX2331" fmla="*/ 2071003 w 12061041"/>
              <a:gd name="connsiteY2331" fmla="*/ 2194428 h 3530594"/>
              <a:gd name="connsiteX2332" fmla="*/ 1964974 w 12061041"/>
              <a:gd name="connsiteY2332" fmla="*/ 2250596 h 3530594"/>
              <a:gd name="connsiteX2333" fmla="*/ 1962411 w 12061041"/>
              <a:gd name="connsiteY2333" fmla="*/ 2284871 h 3530594"/>
              <a:gd name="connsiteX2334" fmla="*/ 1871078 w 12061041"/>
              <a:gd name="connsiteY2334" fmla="*/ 2233932 h 3530594"/>
              <a:gd name="connsiteX2335" fmla="*/ 1915429 w 12061041"/>
              <a:gd name="connsiteY2335" fmla="*/ 2195971 h 3530594"/>
              <a:gd name="connsiteX2336" fmla="*/ 1953529 w 12061041"/>
              <a:gd name="connsiteY2336" fmla="*/ 2154389 h 3530594"/>
              <a:gd name="connsiteX2337" fmla="*/ 1855474 w 12061041"/>
              <a:gd name="connsiteY2337" fmla="*/ 2206449 h 3530594"/>
              <a:gd name="connsiteX2338" fmla="*/ 1750330 w 12061041"/>
              <a:gd name="connsiteY2338" fmla="*/ 2246629 h 3530594"/>
              <a:gd name="connsiteX2339" fmla="*/ 1672021 w 12061041"/>
              <a:gd name="connsiteY2339" fmla="*/ 2243596 h 3530594"/>
              <a:gd name="connsiteX2340" fmla="*/ 1666048 w 12061041"/>
              <a:gd name="connsiteY2340" fmla="*/ 2283632 h 3530594"/>
              <a:gd name="connsiteX2341" fmla="*/ 1676383 w 12061041"/>
              <a:gd name="connsiteY2341" fmla="*/ 2314144 h 3530594"/>
              <a:gd name="connsiteX2342" fmla="*/ 1586355 w 12061041"/>
              <a:gd name="connsiteY2342" fmla="*/ 2306596 h 3530594"/>
              <a:gd name="connsiteX2343" fmla="*/ 1496330 w 12061041"/>
              <a:gd name="connsiteY2343" fmla="*/ 2311808 h 3530594"/>
              <a:gd name="connsiteX2344" fmla="*/ 1473925 w 12061041"/>
              <a:gd name="connsiteY2344" fmla="*/ 2320772 h 3530594"/>
              <a:gd name="connsiteX2345" fmla="*/ 1409633 w 12061041"/>
              <a:gd name="connsiteY2345" fmla="*/ 2346803 h 3530594"/>
              <a:gd name="connsiteX2346" fmla="*/ 1330930 w 12061041"/>
              <a:gd name="connsiteY2346" fmla="*/ 2369266 h 3530594"/>
              <a:gd name="connsiteX2347" fmla="*/ 1286523 w 12061041"/>
              <a:gd name="connsiteY2347" fmla="*/ 2374187 h 3530594"/>
              <a:gd name="connsiteX2348" fmla="*/ 1298731 w 12061041"/>
              <a:gd name="connsiteY2348" fmla="*/ 2386471 h 3530594"/>
              <a:gd name="connsiteX2349" fmla="*/ 1305741 w 12061041"/>
              <a:gd name="connsiteY2349" fmla="*/ 2418276 h 3530594"/>
              <a:gd name="connsiteX2350" fmla="*/ 1285870 w 12061041"/>
              <a:gd name="connsiteY2350" fmla="*/ 2407729 h 3530594"/>
              <a:gd name="connsiteX2351" fmla="*/ 1254210 w 12061041"/>
              <a:gd name="connsiteY2351" fmla="*/ 2395706 h 3530594"/>
              <a:gd name="connsiteX2352" fmla="*/ 1251350 w 12061041"/>
              <a:gd name="connsiteY2352" fmla="*/ 2345421 h 3530594"/>
              <a:gd name="connsiteX2353" fmla="*/ 1254708 w 12061041"/>
              <a:gd name="connsiteY2353" fmla="*/ 2310072 h 3530594"/>
              <a:gd name="connsiteX2354" fmla="*/ 1226006 w 12061041"/>
              <a:gd name="connsiteY2354" fmla="*/ 2317197 h 3530594"/>
              <a:gd name="connsiteX2355" fmla="*/ 1191530 w 12061041"/>
              <a:gd name="connsiteY2355" fmla="*/ 2310271 h 3530594"/>
              <a:gd name="connsiteX2356" fmla="*/ 1166879 w 12061041"/>
              <a:gd name="connsiteY2356" fmla="*/ 2284871 h 3530594"/>
              <a:gd name="connsiteX2357" fmla="*/ 1146275 w 12061041"/>
              <a:gd name="connsiteY2357" fmla="*/ 2251673 h 3530594"/>
              <a:gd name="connsiteX2358" fmla="*/ 1166130 w 12061041"/>
              <a:gd name="connsiteY2358" fmla="*/ 2227843 h 3530594"/>
              <a:gd name="connsiteX2359" fmla="*/ 1250666 w 12061041"/>
              <a:gd name="connsiteY2359" fmla="*/ 2189794 h 3530594"/>
              <a:gd name="connsiteX2360" fmla="*/ 1284361 w 12061041"/>
              <a:gd name="connsiteY2360" fmla="*/ 2171533 h 3530594"/>
              <a:gd name="connsiteX2361" fmla="*/ 1317716 w 12061041"/>
              <a:gd name="connsiteY2361" fmla="*/ 2126542 h 3530594"/>
              <a:gd name="connsiteX2362" fmla="*/ 1349602 w 12061041"/>
              <a:gd name="connsiteY2362" fmla="*/ 2093274 h 3530594"/>
              <a:gd name="connsiteX2363" fmla="*/ 1410540 w 12061041"/>
              <a:gd name="connsiteY2363" fmla="*/ 2043571 h 3530594"/>
              <a:gd name="connsiteX2364" fmla="*/ 1432830 w 12061041"/>
              <a:gd name="connsiteY2364" fmla="*/ 2024521 h 3530594"/>
              <a:gd name="connsiteX2365" fmla="*/ 1432830 w 12061041"/>
              <a:gd name="connsiteY2365" fmla="*/ 1986421 h 3530594"/>
              <a:gd name="connsiteX2366" fmla="*/ 1465162 w 12061041"/>
              <a:gd name="connsiteY2366" fmla="*/ 1967371 h 3530594"/>
              <a:gd name="connsiteX2367" fmla="*/ 1538903 w 12061041"/>
              <a:gd name="connsiteY2367" fmla="*/ 1923695 h 3530594"/>
              <a:gd name="connsiteX2368" fmla="*/ 1644541 w 12061041"/>
              <a:gd name="connsiteY2368" fmla="*/ 1869720 h 3530594"/>
              <a:gd name="connsiteX2369" fmla="*/ 1674652 w 12061041"/>
              <a:gd name="connsiteY2369" fmla="*/ 1837585 h 3530594"/>
              <a:gd name="connsiteX2370" fmla="*/ 1636029 w 12061041"/>
              <a:gd name="connsiteY2370" fmla="*/ 1822762 h 3530594"/>
              <a:gd name="connsiteX2371" fmla="*/ 1623330 w 12061041"/>
              <a:gd name="connsiteY2371" fmla="*/ 1802271 h 3530594"/>
              <a:gd name="connsiteX2372" fmla="*/ 1641375 w 12061041"/>
              <a:gd name="connsiteY2372" fmla="*/ 1762318 h 3530594"/>
              <a:gd name="connsiteX2373" fmla="*/ 1665416 w 12061041"/>
              <a:gd name="connsiteY2373" fmla="*/ 1730840 h 3530594"/>
              <a:gd name="connsiteX2374" fmla="*/ 1679121 w 12061041"/>
              <a:gd name="connsiteY2374" fmla="*/ 1713371 h 3530594"/>
              <a:gd name="connsiteX2375" fmla="*/ 1699530 w 12061041"/>
              <a:gd name="connsiteY2375" fmla="*/ 1725423 h 3530594"/>
              <a:gd name="connsiteX2376" fmla="*/ 1740805 w 12061041"/>
              <a:gd name="connsiteY2376" fmla="*/ 1712324 h 3530594"/>
              <a:gd name="connsiteX2377" fmla="*/ 1869765 w 12061041"/>
              <a:gd name="connsiteY2377" fmla="*/ 1662571 h 3530594"/>
              <a:gd name="connsiteX2378" fmla="*/ 1877330 w 12061041"/>
              <a:gd name="connsiteY2378" fmla="*/ 1681621 h 3530594"/>
              <a:gd name="connsiteX2379" fmla="*/ 1971260 w 12061041"/>
              <a:gd name="connsiteY2379" fmla="*/ 1680475 h 3530594"/>
              <a:gd name="connsiteX2380" fmla="*/ 1971651 w 12061041"/>
              <a:gd name="connsiteY2380" fmla="*/ 1648370 h 3530594"/>
              <a:gd name="connsiteX2381" fmla="*/ 1987484 w 12061041"/>
              <a:gd name="connsiteY2381" fmla="*/ 1605489 h 3530594"/>
              <a:gd name="connsiteX2382" fmla="*/ 1950779 w 12061041"/>
              <a:gd name="connsiteY2382" fmla="*/ 1618121 h 3530594"/>
              <a:gd name="connsiteX2383" fmla="*/ 1890030 w 12061041"/>
              <a:gd name="connsiteY2383" fmla="*/ 1642985 h 3530594"/>
              <a:gd name="connsiteX2384" fmla="*/ 1944004 w 12061041"/>
              <a:gd name="connsiteY2384" fmla="*/ 1564151 h 3530594"/>
              <a:gd name="connsiteX2385" fmla="*/ 1978929 w 12061041"/>
              <a:gd name="connsiteY2385" fmla="*/ 1523636 h 3530594"/>
              <a:gd name="connsiteX2386" fmla="*/ 2004822 w 12061041"/>
              <a:gd name="connsiteY2386" fmla="*/ 1487412 h 3530594"/>
              <a:gd name="connsiteX2387" fmla="*/ 2024011 w 12061041"/>
              <a:gd name="connsiteY2387" fmla="*/ 1460398 h 3530594"/>
              <a:gd name="connsiteX2388" fmla="*/ 2031934 w 12061041"/>
              <a:gd name="connsiteY2388" fmla="*/ 1425892 h 3530594"/>
              <a:gd name="connsiteX2389" fmla="*/ 2058253 w 12061041"/>
              <a:gd name="connsiteY2389" fmla="*/ 1424453 h 3530594"/>
              <a:gd name="connsiteX2390" fmla="*/ 2147495 w 12061041"/>
              <a:gd name="connsiteY2390" fmla="*/ 1421276 h 3530594"/>
              <a:gd name="connsiteX2391" fmla="*/ 2227417 w 12061041"/>
              <a:gd name="connsiteY2391" fmla="*/ 1409931 h 3530594"/>
              <a:gd name="connsiteX2392" fmla="*/ 2240868 w 12061041"/>
              <a:gd name="connsiteY2392" fmla="*/ 1400406 h 3530594"/>
              <a:gd name="connsiteX2393" fmla="*/ 2258136 w 12061041"/>
              <a:gd name="connsiteY2393" fmla="*/ 1395875 h 3530594"/>
              <a:gd name="connsiteX2394" fmla="*/ 2277186 w 12061041"/>
              <a:gd name="connsiteY2394" fmla="*/ 1399050 h 3530594"/>
              <a:gd name="connsiteX2395" fmla="*/ 2295242 w 12061041"/>
              <a:gd name="connsiteY2395" fmla="*/ 1383175 h 3530594"/>
              <a:gd name="connsiteX2396" fmla="*/ 2300551 w 12061041"/>
              <a:gd name="connsiteY2396" fmla="*/ 1359456 h 3530594"/>
              <a:gd name="connsiteX2397" fmla="*/ 2407507 w 12061041"/>
              <a:gd name="connsiteY2397" fmla="*/ 1281572 h 3530594"/>
              <a:gd name="connsiteX2398" fmla="*/ 2584184 w 12061041"/>
              <a:gd name="connsiteY2398" fmla="*/ 1203995 h 3530594"/>
              <a:gd name="connsiteX2399" fmla="*/ 2657496 w 12061041"/>
              <a:gd name="connsiteY2399" fmla="*/ 1167275 h 3530594"/>
              <a:gd name="connsiteX2400" fmla="*/ 2677435 w 12061041"/>
              <a:gd name="connsiteY2400" fmla="*/ 1157001 h 3530594"/>
              <a:gd name="connsiteX2401" fmla="*/ 2798087 w 12061041"/>
              <a:gd name="connsiteY2401" fmla="*/ 1071409 h 3530594"/>
              <a:gd name="connsiteX2402" fmla="*/ 2916192 w 12061041"/>
              <a:gd name="connsiteY2402" fmla="*/ 1039159 h 3530594"/>
              <a:gd name="connsiteX2403" fmla="*/ 2956870 w 12061041"/>
              <a:gd name="connsiteY2403" fmla="*/ 1027575 h 3530594"/>
              <a:gd name="connsiteX2404" fmla="*/ 3010214 w 12061041"/>
              <a:gd name="connsiteY2404" fmla="*/ 1005612 h 3530594"/>
              <a:gd name="connsiteX2405" fmla="*/ 3052116 w 12061041"/>
              <a:gd name="connsiteY2405" fmla="*/ 981372 h 3530594"/>
              <a:gd name="connsiteX2406" fmla="*/ 3142702 w 12061041"/>
              <a:gd name="connsiteY2406" fmla="*/ 958927 h 3530594"/>
              <a:gd name="connsiteX2407" fmla="*/ 3281057 w 12061041"/>
              <a:gd name="connsiteY2407" fmla="*/ 947046 h 3530594"/>
              <a:gd name="connsiteX2408" fmla="*/ 3341557 w 12061041"/>
              <a:gd name="connsiteY2408" fmla="*/ 955338 h 3530594"/>
              <a:gd name="connsiteX2409" fmla="*/ 3328040 w 12061041"/>
              <a:gd name="connsiteY2409" fmla="*/ 884631 h 3530594"/>
              <a:gd name="connsiteX2410" fmla="*/ 3409142 w 12061041"/>
              <a:gd name="connsiteY2410" fmla="*/ 891140 h 3530594"/>
              <a:gd name="connsiteX2411" fmla="*/ 3490241 w 12061041"/>
              <a:gd name="connsiteY2411" fmla="*/ 868721 h 3530594"/>
              <a:gd name="connsiteX2412" fmla="*/ 3533448 w 12061041"/>
              <a:gd name="connsiteY2412" fmla="*/ 833718 h 3530594"/>
              <a:gd name="connsiteX2413" fmla="*/ 3522388 w 12061041"/>
              <a:gd name="connsiteY2413" fmla="*/ 875175 h 3530594"/>
              <a:gd name="connsiteX2414" fmla="*/ 3510582 w 12061041"/>
              <a:gd name="connsiteY2414" fmla="*/ 893010 h 3530594"/>
              <a:gd name="connsiteX2415" fmla="*/ 3560788 w 12061041"/>
              <a:gd name="connsiteY2415" fmla="*/ 837075 h 3530594"/>
              <a:gd name="connsiteX2416" fmla="*/ 3595321 w 12061041"/>
              <a:gd name="connsiteY2416" fmla="*/ 807617 h 3530594"/>
              <a:gd name="connsiteX2417" fmla="*/ 3601364 w 12061041"/>
              <a:gd name="connsiteY2417" fmla="*/ 834671 h 3530594"/>
              <a:gd name="connsiteX2418" fmla="*/ 3617240 w 12061041"/>
              <a:gd name="connsiteY2418" fmla="*/ 835407 h 3530594"/>
              <a:gd name="connsiteX2419" fmla="*/ 3650616 w 12061041"/>
              <a:gd name="connsiteY2419" fmla="*/ 831998 h 3530594"/>
              <a:gd name="connsiteX2420" fmla="*/ 3772067 w 12061041"/>
              <a:gd name="connsiteY2420" fmla="*/ 754715 h 3530594"/>
              <a:gd name="connsiteX2421" fmla="*/ 3812984 w 12061041"/>
              <a:gd name="connsiteY2421" fmla="*/ 749964 h 3530594"/>
              <a:gd name="connsiteX2422" fmla="*/ 3995069 w 12061041"/>
              <a:gd name="connsiteY2422" fmla="*/ 708402 h 3530594"/>
              <a:gd name="connsiteX2423" fmla="*/ 4049046 w 12061041"/>
              <a:gd name="connsiteY2423" fmla="*/ 727461 h 3530594"/>
              <a:gd name="connsiteX2424" fmla="*/ 4093495 w 12061041"/>
              <a:gd name="connsiteY2424" fmla="*/ 735473 h 3530594"/>
              <a:gd name="connsiteX2425" fmla="*/ 4081545 w 12061041"/>
              <a:gd name="connsiteY2425" fmla="*/ 722772 h 3530594"/>
              <a:gd name="connsiteX2426" fmla="*/ 4061744 w 12061041"/>
              <a:gd name="connsiteY2426" fmla="*/ 711433 h 3530594"/>
              <a:gd name="connsiteX2427" fmla="*/ 4159720 w 12061041"/>
              <a:gd name="connsiteY2427" fmla="*/ 684675 h 3530594"/>
              <a:gd name="connsiteX2428" fmla="*/ 4239964 w 12061041"/>
              <a:gd name="connsiteY2428" fmla="*/ 710619 h 3530594"/>
              <a:gd name="connsiteX2429" fmla="*/ 4295345 w 12061041"/>
              <a:gd name="connsiteY2429" fmla="*/ 728314 h 3530594"/>
              <a:gd name="connsiteX2430" fmla="*/ 4276091 w 12061041"/>
              <a:gd name="connsiteY2430" fmla="*/ 697373 h 3530594"/>
              <a:gd name="connsiteX2431" fmla="*/ 4246528 w 12061041"/>
              <a:gd name="connsiteY2431" fmla="*/ 683567 h 3530594"/>
              <a:gd name="connsiteX2432" fmla="*/ 4278205 w 12061041"/>
              <a:gd name="connsiteY2432" fmla="*/ 675814 h 3530594"/>
              <a:gd name="connsiteX2433" fmla="*/ 4327598 w 12061041"/>
              <a:gd name="connsiteY2433" fmla="*/ 663485 h 3530594"/>
              <a:gd name="connsiteX2434" fmla="*/ 4379195 w 12061041"/>
              <a:gd name="connsiteY2434" fmla="*/ 672725 h 3530594"/>
              <a:gd name="connsiteX2435" fmla="*/ 4360144 w 12061041"/>
              <a:gd name="connsiteY2435" fmla="*/ 684675 h 3530594"/>
              <a:gd name="connsiteX2436" fmla="*/ 4341093 w 12061041"/>
              <a:gd name="connsiteY2436" fmla="*/ 697373 h 3530594"/>
              <a:gd name="connsiteX2437" fmla="*/ 4473753 w 12061041"/>
              <a:gd name="connsiteY2437" fmla="*/ 695380 h 3530594"/>
              <a:gd name="connsiteX2438" fmla="*/ 4490705 w 12061041"/>
              <a:gd name="connsiteY2438" fmla="*/ 662258 h 3530594"/>
              <a:gd name="connsiteX2439" fmla="*/ 4499966 w 12061041"/>
              <a:gd name="connsiteY2439" fmla="*/ 625878 h 3530594"/>
              <a:gd name="connsiteX2440" fmla="*/ 4542550 w 12061041"/>
              <a:gd name="connsiteY2440" fmla="*/ 614841 h 3530594"/>
              <a:gd name="connsiteX2441" fmla="*/ 4599424 w 12061041"/>
              <a:gd name="connsiteY2441" fmla="*/ 588738 h 3530594"/>
              <a:gd name="connsiteX2442" fmla="*/ 4631823 w 12061041"/>
              <a:gd name="connsiteY2442" fmla="*/ 562402 h 3530594"/>
              <a:gd name="connsiteX2443" fmla="*/ 4639549 w 12061041"/>
              <a:gd name="connsiteY2443" fmla="*/ 527069 h 3530594"/>
              <a:gd name="connsiteX2444" fmla="*/ 4623676 w 12061041"/>
              <a:gd name="connsiteY2444" fmla="*/ 486363 h 3530594"/>
              <a:gd name="connsiteX2445" fmla="*/ 4623695 w 12061041"/>
              <a:gd name="connsiteY2445" fmla="*/ 479086 h 3530594"/>
              <a:gd name="connsiteX2446" fmla="*/ 4579263 w 12061041"/>
              <a:gd name="connsiteY2446" fmla="*/ 529222 h 3530594"/>
              <a:gd name="connsiteX2447" fmla="*/ 4529483 w 12061041"/>
              <a:gd name="connsiteY2447" fmla="*/ 537706 h 3530594"/>
              <a:gd name="connsiteX2448" fmla="*/ 4347969 w 12061041"/>
              <a:gd name="connsiteY2448" fmla="*/ 541845 h 3530594"/>
              <a:gd name="connsiteX2449" fmla="*/ 4315756 w 12061041"/>
              <a:gd name="connsiteY2449" fmla="*/ 551353 h 3530594"/>
              <a:gd name="connsiteX2450" fmla="*/ 4290294 w 12061041"/>
              <a:gd name="connsiteY2450" fmla="*/ 561526 h 3530594"/>
              <a:gd name="connsiteX2451" fmla="*/ 4223615 w 12061041"/>
              <a:gd name="connsiteY2451" fmla="*/ 590634 h 3530594"/>
              <a:gd name="connsiteX2452" fmla="*/ 4151349 w 12061041"/>
              <a:gd name="connsiteY2452" fmla="*/ 604162 h 3530594"/>
              <a:gd name="connsiteX2453" fmla="*/ 3972843 w 12061041"/>
              <a:gd name="connsiteY2453" fmla="*/ 633758 h 3530594"/>
              <a:gd name="connsiteX2454" fmla="*/ 3796953 w 12061041"/>
              <a:gd name="connsiteY2454" fmla="*/ 680350 h 3530594"/>
              <a:gd name="connsiteX2455" fmla="*/ 3715036 w 12061041"/>
              <a:gd name="connsiteY2455" fmla="*/ 698650 h 3530594"/>
              <a:gd name="connsiteX2456" fmla="*/ 3665054 w 12061041"/>
              <a:gd name="connsiteY2456" fmla="*/ 702175 h 3530594"/>
              <a:gd name="connsiteX2457" fmla="*/ 3566440 w 12061041"/>
              <a:gd name="connsiteY2457" fmla="*/ 723782 h 3530594"/>
              <a:gd name="connsiteX2458" fmla="*/ 3494598 w 12061041"/>
              <a:gd name="connsiteY2458" fmla="*/ 734358 h 3530594"/>
              <a:gd name="connsiteX2459" fmla="*/ 3457906 w 12061041"/>
              <a:gd name="connsiteY2459" fmla="*/ 752543 h 3530594"/>
              <a:gd name="connsiteX2460" fmla="*/ 3433623 w 12061041"/>
              <a:gd name="connsiteY2460" fmla="*/ 760008 h 3530594"/>
              <a:gd name="connsiteX2461" fmla="*/ 3364916 w 12061041"/>
              <a:gd name="connsiteY2461" fmla="*/ 773575 h 3530594"/>
              <a:gd name="connsiteX2462" fmla="*/ 3273589 w 12061041"/>
              <a:gd name="connsiteY2462" fmla="*/ 785872 h 3530594"/>
              <a:gd name="connsiteX2463" fmla="*/ 3242587 w 12061041"/>
              <a:gd name="connsiteY2463" fmla="*/ 798166 h 3530594"/>
              <a:gd name="connsiteX2464" fmla="*/ 3271163 w 12061041"/>
              <a:gd name="connsiteY2464" fmla="*/ 804922 h 3530594"/>
              <a:gd name="connsiteX2465" fmla="*/ 3280689 w 12061041"/>
              <a:gd name="connsiteY2465" fmla="*/ 837075 h 3530594"/>
              <a:gd name="connsiteX2466" fmla="*/ 3261638 w 12061041"/>
              <a:gd name="connsiteY2466" fmla="*/ 849774 h 3530594"/>
              <a:gd name="connsiteX2467" fmla="*/ 3191786 w 12061041"/>
              <a:gd name="connsiteY2467" fmla="*/ 862474 h 3530594"/>
              <a:gd name="connsiteX2468" fmla="*/ 3121937 w 12061041"/>
              <a:gd name="connsiteY2468" fmla="*/ 873932 h 3530594"/>
              <a:gd name="connsiteX2469" fmla="*/ 3040357 w 12061041"/>
              <a:gd name="connsiteY2469" fmla="*/ 902147 h 3530594"/>
              <a:gd name="connsiteX2470" fmla="*/ 3072706 w 12061041"/>
              <a:gd name="connsiteY2470" fmla="*/ 869917 h 3530594"/>
              <a:gd name="connsiteX2471" fmla="*/ 3045023 w 12061041"/>
              <a:gd name="connsiteY2471" fmla="*/ 844777 h 3530594"/>
              <a:gd name="connsiteX2472" fmla="*/ 2979667 w 12061041"/>
              <a:gd name="connsiteY2472" fmla="*/ 877781 h 3530594"/>
              <a:gd name="connsiteX2473" fmla="*/ 2938393 w 12061041"/>
              <a:gd name="connsiteY2473" fmla="*/ 897584 h 3530594"/>
              <a:gd name="connsiteX2474" fmla="*/ 2900689 w 12061041"/>
              <a:gd name="connsiteY2474" fmla="*/ 918212 h 3530594"/>
              <a:gd name="connsiteX2475" fmla="*/ 2908097 w 12061041"/>
              <a:gd name="connsiteY2475" fmla="*/ 935501 h 3530594"/>
              <a:gd name="connsiteX2476" fmla="*/ 2966664 w 12061041"/>
              <a:gd name="connsiteY2476" fmla="*/ 940944 h 3530594"/>
              <a:gd name="connsiteX2477" fmla="*/ 2901484 w 12061041"/>
              <a:gd name="connsiteY2477" fmla="*/ 960470 h 3530594"/>
              <a:gd name="connsiteX2478" fmla="*/ 2876285 w 12061041"/>
              <a:gd name="connsiteY2478" fmla="*/ 958715 h 3530594"/>
              <a:gd name="connsiteX2479" fmla="*/ 2836874 w 12061041"/>
              <a:gd name="connsiteY2479" fmla="*/ 951947 h 3530594"/>
              <a:gd name="connsiteX2480" fmla="*/ 2789260 w 12061041"/>
              <a:gd name="connsiteY2480" fmla="*/ 956355 h 3530594"/>
              <a:gd name="connsiteX2481" fmla="*/ 2674110 w 12061041"/>
              <a:gd name="connsiteY2481" fmla="*/ 1002162 h 3530594"/>
              <a:gd name="connsiteX2482" fmla="*/ 2588533 w 12061041"/>
              <a:gd name="connsiteY2482" fmla="*/ 1040783 h 3530594"/>
              <a:gd name="connsiteX2483" fmla="*/ 2555568 w 12061041"/>
              <a:gd name="connsiteY2483" fmla="*/ 1052975 h 3530594"/>
              <a:gd name="connsiteX2484" fmla="*/ 2448835 w 12061041"/>
              <a:gd name="connsiteY2484" fmla="*/ 1112014 h 3530594"/>
              <a:gd name="connsiteX2485" fmla="*/ 2410139 w 12061041"/>
              <a:gd name="connsiteY2485" fmla="*/ 1126375 h 3530594"/>
              <a:gd name="connsiteX2486" fmla="*/ 2334452 w 12061041"/>
              <a:gd name="connsiteY2486" fmla="*/ 1152625 h 3530594"/>
              <a:gd name="connsiteX2487" fmla="*/ 2284245 w 12061041"/>
              <a:gd name="connsiteY2487" fmla="*/ 1179974 h 3530594"/>
              <a:gd name="connsiteX2488" fmla="*/ 2271032 w 12061041"/>
              <a:gd name="connsiteY2488" fmla="*/ 1191653 h 3530594"/>
              <a:gd name="connsiteX2489" fmla="*/ 2207530 w 12061041"/>
              <a:gd name="connsiteY2489" fmla="*/ 1224424 h 3530594"/>
              <a:gd name="connsiteX2490" fmla="*/ 2144029 w 12061041"/>
              <a:gd name="connsiteY2490" fmla="*/ 1261035 h 3530594"/>
              <a:gd name="connsiteX2491" fmla="*/ 2080528 w 12061041"/>
              <a:gd name="connsiteY2491" fmla="*/ 1299390 h 3530594"/>
              <a:gd name="connsiteX2492" fmla="*/ 2017028 w 12061041"/>
              <a:gd name="connsiteY2492" fmla="*/ 1336946 h 3530594"/>
              <a:gd name="connsiteX2493" fmla="*/ 1956196 w 12061041"/>
              <a:gd name="connsiteY2493" fmla="*/ 1372126 h 3530594"/>
              <a:gd name="connsiteX2494" fmla="*/ 1928185 w 12061041"/>
              <a:gd name="connsiteY2494" fmla="*/ 1380407 h 3530594"/>
              <a:gd name="connsiteX2495" fmla="*/ 1794414 w 12061041"/>
              <a:gd name="connsiteY2495" fmla="*/ 1492738 h 3530594"/>
              <a:gd name="connsiteX2496" fmla="*/ 1775730 w 12061041"/>
              <a:gd name="connsiteY2496" fmla="*/ 1504221 h 3530594"/>
              <a:gd name="connsiteX2497" fmla="*/ 1722503 w 12061041"/>
              <a:gd name="connsiteY2497" fmla="*/ 1522871 h 3530594"/>
              <a:gd name="connsiteX2498" fmla="*/ 1687579 w 12061041"/>
              <a:gd name="connsiteY2498" fmla="*/ 1534664 h 3530594"/>
              <a:gd name="connsiteX2499" fmla="*/ 1690004 w 12061041"/>
              <a:gd name="connsiteY2499" fmla="*/ 1561424 h 3530594"/>
              <a:gd name="connsiteX2500" fmla="*/ 1674130 w 12061041"/>
              <a:gd name="connsiteY2500" fmla="*/ 1598319 h 3530594"/>
              <a:gd name="connsiteX2501" fmla="*/ 1594756 w 12061041"/>
              <a:gd name="connsiteY2501" fmla="*/ 1663412 h 3530594"/>
              <a:gd name="connsiteX2502" fmla="*/ 1498880 w 12061041"/>
              <a:gd name="connsiteY2502" fmla="*/ 1738037 h 3530594"/>
              <a:gd name="connsiteX2503" fmla="*/ 1458734 w 12061041"/>
              <a:gd name="connsiteY2503" fmla="*/ 1754733 h 3530594"/>
              <a:gd name="connsiteX2504" fmla="*/ 1428602 w 12061041"/>
              <a:gd name="connsiteY2504" fmla="*/ 1756871 h 3530594"/>
              <a:gd name="connsiteX2505" fmla="*/ 1436291 w 12061041"/>
              <a:gd name="connsiteY2505" fmla="*/ 1787953 h 3530594"/>
              <a:gd name="connsiteX2506" fmla="*/ 1349730 w 12061041"/>
              <a:gd name="connsiteY2506" fmla="*/ 1861970 h 3530594"/>
              <a:gd name="connsiteX2507" fmla="*/ 1318265 w 12061041"/>
              <a:gd name="connsiteY2507" fmla="*/ 1884501 h 3530594"/>
              <a:gd name="connsiteX2508" fmla="*/ 1298094 w 12061041"/>
              <a:gd name="connsiteY2508" fmla="*/ 1907932 h 3530594"/>
              <a:gd name="connsiteX2509" fmla="*/ 1286780 w 12061041"/>
              <a:gd name="connsiteY2509" fmla="*/ 1918343 h 3530594"/>
              <a:gd name="connsiteX2510" fmla="*/ 1245650 w 12061041"/>
              <a:gd name="connsiteY2510" fmla="*/ 1945872 h 3530594"/>
              <a:gd name="connsiteX2511" fmla="*/ 1029606 w 12061041"/>
              <a:gd name="connsiteY2511" fmla="*/ 2089193 h 3530594"/>
              <a:gd name="connsiteX2512" fmla="*/ 950231 w 12061041"/>
              <a:gd name="connsiteY2512" fmla="*/ 2192000 h 3530594"/>
              <a:gd name="connsiteX2513" fmla="*/ 924831 w 12061041"/>
              <a:gd name="connsiteY2513" fmla="*/ 2227721 h 3530594"/>
              <a:gd name="connsiteX2514" fmla="*/ 899431 w 12061041"/>
              <a:gd name="connsiteY2514" fmla="*/ 2267342 h 3530594"/>
              <a:gd name="connsiteX2515" fmla="*/ 843818 w 12061041"/>
              <a:gd name="connsiteY2515" fmla="*/ 2301225 h 3530594"/>
              <a:gd name="connsiteX2516" fmla="*/ 759732 w 12061041"/>
              <a:gd name="connsiteY2516" fmla="*/ 2376147 h 3530594"/>
              <a:gd name="connsiteX2517" fmla="*/ 778782 w 12061041"/>
              <a:gd name="connsiteY2517" fmla="*/ 2386471 h 3530594"/>
              <a:gd name="connsiteX2518" fmla="*/ 797832 w 12061041"/>
              <a:gd name="connsiteY2518" fmla="*/ 2405521 h 3530594"/>
              <a:gd name="connsiteX2519" fmla="*/ 778782 w 12061041"/>
              <a:gd name="connsiteY2519" fmla="*/ 2424571 h 3530594"/>
              <a:gd name="connsiteX2520" fmla="*/ 759732 w 12061041"/>
              <a:gd name="connsiteY2520" fmla="*/ 2411871 h 3530594"/>
              <a:gd name="connsiteX2521" fmla="*/ 747032 w 12061041"/>
              <a:gd name="connsiteY2521" fmla="*/ 2399171 h 3530594"/>
              <a:gd name="connsiteX2522" fmla="*/ 734332 w 12061041"/>
              <a:gd name="connsiteY2522" fmla="*/ 2429366 h 3530594"/>
              <a:gd name="connsiteX2523" fmla="*/ 713908 w 12061041"/>
              <a:gd name="connsiteY2523" fmla="*/ 2476512 h 3530594"/>
              <a:gd name="connsiteX2524" fmla="*/ 677583 w 12061041"/>
              <a:gd name="connsiteY2524" fmla="*/ 2471717 h 3530594"/>
              <a:gd name="connsiteX2525" fmla="*/ 646457 w 12061041"/>
              <a:gd name="connsiteY2525" fmla="*/ 2449971 h 3530594"/>
              <a:gd name="connsiteX2526" fmla="*/ 639617 w 12061041"/>
              <a:gd name="connsiteY2526" fmla="*/ 2436405 h 3530594"/>
              <a:gd name="connsiteX2527" fmla="*/ 665767 w 12061041"/>
              <a:gd name="connsiteY2527" fmla="*/ 2429657 h 3530594"/>
              <a:gd name="connsiteX2528" fmla="*/ 683532 w 12061041"/>
              <a:gd name="connsiteY2528" fmla="*/ 2412104 h 3530594"/>
              <a:gd name="connsiteX2529" fmla="*/ 744650 w 12061041"/>
              <a:gd name="connsiteY2529" fmla="*/ 2294396 h 3530594"/>
              <a:gd name="connsiteX2530" fmla="*/ 775729 w 12061041"/>
              <a:gd name="connsiteY2530" fmla="*/ 2226777 h 3530594"/>
              <a:gd name="connsiteX2531" fmla="*/ 693057 w 12061041"/>
              <a:gd name="connsiteY2531" fmla="*/ 2208922 h 3530594"/>
              <a:gd name="connsiteX2532" fmla="*/ 712107 w 12061041"/>
              <a:gd name="connsiteY2532" fmla="*/ 2175918 h 3530594"/>
              <a:gd name="connsiteX2533" fmla="*/ 731156 w 12061041"/>
              <a:gd name="connsiteY2533" fmla="*/ 2168510 h 3530594"/>
              <a:gd name="connsiteX2534" fmla="*/ 753382 w 12061041"/>
              <a:gd name="connsiteY2534" fmla="*/ 2119771 h 3530594"/>
              <a:gd name="connsiteX2535" fmla="*/ 785132 w 12061041"/>
              <a:gd name="connsiteY2535" fmla="*/ 2082348 h 3530594"/>
              <a:gd name="connsiteX2536" fmla="*/ 852441 w 12061041"/>
              <a:gd name="connsiteY2536" fmla="*/ 2018171 h 3530594"/>
              <a:gd name="connsiteX2537" fmla="*/ 906271 w 12061041"/>
              <a:gd name="connsiteY2537" fmla="*/ 1989277 h 3530594"/>
              <a:gd name="connsiteX2538" fmla="*/ 965846 w 12061041"/>
              <a:gd name="connsiteY2538" fmla="*/ 1956938 h 3530594"/>
              <a:gd name="connsiteX2539" fmla="*/ 972869 w 12061041"/>
              <a:gd name="connsiteY2539" fmla="*/ 1929568 h 3530594"/>
              <a:gd name="connsiteX2540" fmla="*/ 988593 w 12061041"/>
              <a:gd name="connsiteY2540" fmla="*/ 1880813 h 3530594"/>
              <a:gd name="connsiteX2541" fmla="*/ 1001102 w 12061041"/>
              <a:gd name="connsiteY2541" fmla="*/ 1834107 h 3530594"/>
              <a:gd name="connsiteX2542" fmla="*/ 1017389 w 12061041"/>
              <a:gd name="connsiteY2542" fmla="*/ 1787142 h 3530594"/>
              <a:gd name="connsiteX2543" fmla="*/ 985156 w 12061041"/>
              <a:gd name="connsiteY2543" fmla="*/ 1773800 h 3530594"/>
              <a:gd name="connsiteX2544" fmla="*/ 905768 w 12061041"/>
              <a:gd name="connsiteY2544" fmla="*/ 1837526 h 3530594"/>
              <a:gd name="connsiteX2545" fmla="*/ 839093 w 12061041"/>
              <a:gd name="connsiteY2545" fmla="*/ 1858454 h 3530594"/>
              <a:gd name="connsiteX2546" fmla="*/ 835299 w 12061041"/>
              <a:gd name="connsiteY2546" fmla="*/ 1793161 h 3530594"/>
              <a:gd name="connsiteX2547" fmla="*/ 876574 w 12061041"/>
              <a:gd name="connsiteY2547" fmla="*/ 1739224 h 3530594"/>
              <a:gd name="connsiteX2548" fmla="*/ 908963 w 12061041"/>
              <a:gd name="connsiteY2548" fmla="*/ 1713872 h 3530594"/>
              <a:gd name="connsiteX2549" fmla="*/ 943278 w 12061041"/>
              <a:gd name="connsiteY2549" fmla="*/ 1698771 h 3530594"/>
              <a:gd name="connsiteX2550" fmla="*/ 1026875 w 12061041"/>
              <a:gd name="connsiteY2550" fmla="*/ 1654405 h 3530594"/>
              <a:gd name="connsiteX2551" fmla="*/ 1079199 w 12061041"/>
              <a:gd name="connsiteY2551" fmla="*/ 1641150 h 3530594"/>
              <a:gd name="connsiteX2552" fmla="*/ 1068675 w 12061041"/>
              <a:gd name="connsiteY2552" fmla="*/ 1629506 h 3530594"/>
              <a:gd name="connsiteX2553" fmla="*/ 1032756 w 12061041"/>
              <a:gd name="connsiteY2553" fmla="*/ 1624431 h 3530594"/>
              <a:gd name="connsiteX2554" fmla="*/ 1118449 w 12061041"/>
              <a:gd name="connsiteY2554" fmla="*/ 1571191 h 3530594"/>
              <a:gd name="connsiteX2555" fmla="*/ 1194937 w 12061041"/>
              <a:gd name="connsiteY2555" fmla="*/ 1590171 h 3530594"/>
              <a:gd name="connsiteX2556" fmla="*/ 1167397 w 12061041"/>
              <a:gd name="connsiteY2556" fmla="*/ 1627880 h 3530594"/>
              <a:gd name="connsiteX2557" fmla="*/ 1128030 w 12061041"/>
              <a:gd name="connsiteY2557" fmla="*/ 1652655 h 3530594"/>
              <a:gd name="connsiteX2558" fmla="*/ 1172480 w 12061041"/>
              <a:gd name="connsiteY2558" fmla="*/ 1649871 h 3530594"/>
              <a:gd name="connsiteX2559" fmla="*/ 1217281 w 12061041"/>
              <a:gd name="connsiteY2559" fmla="*/ 1637171 h 3530594"/>
              <a:gd name="connsiteX2560" fmla="*/ 1246923 w 12061041"/>
              <a:gd name="connsiteY2560" fmla="*/ 1618121 h 3530594"/>
              <a:gd name="connsiteX2561" fmla="*/ 1279071 w 12061041"/>
              <a:gd name="connsiteY2561" fmla="*/ 1599071 h 3530594"/>
              <a:gd name="connsiteX2562" fmla="*/ 1318530 w 12061041"/>
              <a:gd name="connsiteY2562" fmla="*/ 1586371 h 3530594"/>
              <a:gd name="connsiteX2563" fmla="*/ 1305830 w 12061041"/>
              <a:gd name="connsiteY2563" fmla="*/ 1573671 h 3530594"/>
              <a:gd name="connsiteX2564" fmla="*/ 1306386 w 12061041"/>
              <a:gd name="connsiteY2564" fmla="*/ 1528877 h 3530594"/>
              <a:gd name="connsiteX2565" fmla="*/ 1348943 w 12061041"/>
              <a:gd name="connsiteY2565" fmla="*/ 1559491 h 3530594"/>
              <a:gd name="connsiteX2566" fmla="*/ 1379490 w 12061041"/>
              <a:gd name="connsiteY2566" fmla="*/ 1611771 h 3530594"/>
              <a:gd name="connsiteX2567" fmla="*/ 1417378 w 12061041"/>
              <a:gd name="connsiteY2567" fmla="*/ 1626799 h 3530594"/>
              <a:gd name="connsiteX2568" fmla="*/ 1441297 w 12061041"/>
              <a:gd name="connsiteY2568" fmla="*/ 1632938 h 3530594"/>
              <a:gd name="connsiteX2569" fmla="*/ 1435331 w 12061041"/>
              <a:gd name="connsiteY2569" fmla="*/ 1609193 h 3530594"/>
              <a:gd name="connsiteX2570" fmla="*/ 1441322 w 12061041"/>
              <a:gd name="connsiteY2570" fmla="*/ 1571305 h 3530594"/>
              <a:gd name="connsiteX2571" fmla="*/ 1435547 w 12061041"/>
              <a:gd name="connsiteY2571" fmla="*/ 1548272 h 3530594"/>
              <a:gd name="connsiteX2572" fmla="*/ 1420200 w 12061041"/>
              <a:gd name="connsiteY2572" fmla="*/ 1497420 h 3530594"/>
              <a:gd name="connsiteX2573" fmla="*/ 1425201 w 12061041"/>
              <a:gd name="connsiteY2573" fmla="*/ 1462804 h 3530594"/>
              <a:gd name="connsiteX2574" fmla="*/ 1417646 w 12061041"/>
              <a:gd name="connsiteY2574" fmla="*/ 1445606 h 3530594"/>
              <a:gd name="connsiteX2575" fmla="*/ 1444632 w 12061041"/>
              <a:gd name="connsiteY2575" fmla="*/ 1457925 h 3530594"/>
              <a:gd name="connsiteX2576" fmla="*/ 1463742 w 12061041"/>
              <a:gd name="connsiteY2576" fmla="*/ 1460731 h 3530594"/>
              <a:gd name="connsiteX2577" fmla="*/ 1490619 w 12061041"/>
              <a:gd name="connsiteY2577" fmla="*/ 1446675 h 3530594"/>
              <a:gd name="connsiteX2578" fmla="*/ 1545220 w 12061041"/>
              <a:gd name="connsiteY2578" fmla="*/ 1408575 h 3530594"/>
              <a:gd name="connsiteX2579" fmla="*/ 1593916 w 12061041"/>
              <a:gd name="connsiteY2579" fmla="*/ 1370475 h 3530594"/>
              <a:gd name="connsiteX2580" fmla="*/ 1633467 w 12061041"/>
              <a:gd name="connsiteY2580" fmla="*/ 1341452 h 3530594"/>
              <a:gd name="connsiteX2581" fmla="*/ 1700763 w 12061041"/>
              <a:gd name="connsiteY2581" fmla="*/ 1309378 h 3530594"/>
              <a:gd name="connsiteX2582" fmla="*/ 1791833 w 12061041"/>
              <a:gd name="connsiteY2582" fmla="*/ 1247329 h 3530594"/>
              <a:gd name="connsiteX2583" fmla="*/ 1820637 w 12061041"/>
              <a:gd name="connsiteY2583" fmla="*/ 1210257 h 3530594"/>
              <a:gd name="connsiteX2584" fmla="*/ 1878403 w 12061041"/>
              <a:gd name="connsiteY2584" fmla="*/ 1203098 h 3530594"/>
              <a:gd name="connsiteX2585" fmla="*/ 1909080 w 12061041"/>
              <a:gd name="connsiteY2585" fmla="*/ 1192674 h 3530594"/>
              <a:gd name="connsiteX2586" fmla="*/ 1913384 w 12061041"/>
              <a:gd name="connsiteY2586" fmla="*/ 1167275 h 3530594"/>
              <a:gd name="connsiteX2587" fmla="*/ 1919109 w 12061041"/>
              <a:gd name="connsiteY2587" fmla="*/ 1141875 h 3530594"/>
              <a:gd name="connsiteX2588" fmla="*/ 1931443 w 12061041"/>
              <a:gd name="connsiteY2588" fmla="*/ 1116475 h 3530594"/>
              <a:gd name="connsiteX2589" fmla="*/ 1966229 w 12061041"/>
              <a:gd name="connsiteY2589" fmla="*/ 1097425 h 3530594"/>
              <a:gd name="connsiteX2590" fmla="*/ 2007365 w 12061041"/>
              <a:gd name="connsiteY2590" fmla="*/ 1078375 h 3530594"/>
              <a:gd name="connsiteX2591" fmla="*/ 2026048 w 12061041"/>
              <a:gd name="connsiteY2591" fmla="*/ 1103776 h 3530594"/>
              <a:gd name="connsiteX2592" fmla="*/ 2047021 w 12061041"/>
              <a:gd name="connsiteY2592" fmla="*/ 1110124 h 3530594"/>
              <a:gd name="connsiteX2593" fmla="*/ 2080371 w 12061041"/>
              <a:gd name="connsiteY2593" fmla="*/ 1091075 h 3530594"/>
              <a:gd name="connsiteX2594" fmla="*/ 2098525 w 12061041"/>
              <a:gd name="connsiteY2594" fmla="*/ 1059643 h 3530594"/>
              <a:gd name="connsiteX2595" fmla="*/ 2120510 w 12061041"/>
              <a:gd name="connsiteY2595" fmla="*/ 1005825 h 3530594"/>
              <a:gd name="connsiteX2596" fmla="*/ 2163079 w 12061041"/>
              <a:gd name="connsiteY2596" fmla="*/ 969264 h 3530594"/>
              <a:gd name="connsiteX2597" fmla="*/ 2211086 w 12061041"/>
              <a:gd name="connsiteY2597" fmla="*/ 942244 h 3530594"/>
              <a:gd name="connsiteX2598" fmla="*/ 2246397 w 12061041"/>
              <a:gd name="connsiteY2598" fmla="*/ 929399 h 3530594"/>
              <a:gd name="connsiteX2599" fmla="*/ 2215426 w 12061041"/>
              <a:gd name="connsiteY2599" fmla="*/ 909107 h 3530594"/>
              <a:gd name="connsiteX2600" fmla="*/ 2169666 w 12061041"/>
              <a:gd name="connsiteY2600" fmla="*/ 906640 h 3530594"/>
              <a:gd name="connsiteX2601" fmla="*/ 2123537 w 12061041"/>
              <a:gd name="connsiteY2601" fmla="*/ 893409 h 3530594"/>
              <a:gd name="connsiteX2602" fmla="*/ 2108390 w 12061041"/>
              <a:gd name="connsiteY2602" fmla="*/ 864883 h 3530594"/>
              <a:gd name="connsiteX2603" fmla="*/ 2109634 w 12061041"/>
              <a:gd name="connsiteY2603" fmla="*/ 841944 h 3530594"/>
              <a:gd name="connsiteX2604" fmla="*/ 2138439 w 12061041"/>
              <a:gd name="connsiteY2604" fmla="*/ 843531 h 3530594"/>
              <a:gd name="connsiteX2605" fmla="*/ 2163823 w 12061041"/>
              <a:gd name="connsiteY2605" fmla="*/ 840461 h 3530594"/>
              <a:gd name="connsiteX2606" fmla="*/ 2202080 w 12061041"/>
              <a:gd name="connsiteY2606" fmla="*/ 834112 h 3530594"/>
              <a:gd name="connsiteX2607" fmla="*/ 2237488 w 12061041"/>
              <a:gd name="connsiteY2607" fmla="*/ 833503 h 3530594"/>
              <a:gd name="connsiteX2608" fmla="*/ 2282726 w 12061041"/>
              <a:gd name="connsiteY2608" fmla="*/ 834218 h 3530594"/>
              <a:gd name="connsiteX2609" fmla="*/ 2360528 w 12061041"/>
              <a:gd name="connsiteY2609" fmla="*/ 812390 h 3530594"/>
              <a:gd name="connsiteX2610" fmla="*/ 2416503 w 12061041"/>
              <a:gd name="connsiteY2610" fmla="*/ 769601 h 3530594"/>
              <a:gd name="connsiteX2611" fmla="*/ 2477409 w 12061041"/>
              <a:gd name="connsiteY2611" fmla="*/ 755987 h 3530594"/>
              <a:gd name="connsiteX2612" fmla="*/ 2499633 w 12061041"/>
              <a:gd name="connsiteY2612" fmla="*/ 748175 h 3530594"/>
              <a:gd name="connsiteX2613" fmla="*/ 2474985 w 12061041"/>
              <a:gd name="connsiteY2613" fmla="*/ 735473 h 3530594"/>
              <a:gd name="connsiteX2614" fmla="*/ 2442878 w 12061041"/>
              <a:gd name="connsiteY2614" fmla="*/ 723410 h 3530594"/>
              <a:gd name="connsiteX2615" fmla="*/ 2519847 w 12061041"/>
              <a:gd name="connsiteY2615" fmla="*/ 688005 h 3530594"/>
              <a:gd name="connsiteX2616" fmla="*/ 2591283 w 12061041"/>
              <a:gd name="connsiteY2616" fmla="*/ 656822 h 3530594"/>
              <a:gd name="connsiteX2617" fmla="*/ 2658216 w 12061041"/>
              <a:gd name="connsiteY2617" fmla="*/ 616084 h 3530594"/>
              <a:gd name="connsiteX2618" fmla="*/ 2715535 w 12061041"/>
              <a:gd name="connsiteY2618" fmla="*/ 604159 h 3530594"/>
              <a:gd name="connsiteX2619" fmla="*/ 2841445 w 12061041"/>
              <a:gd name="connsiteY2619" fmla="*/ 582058 h 3530594"/>
              <a:gd name="connsiteX2620" fmla="*/ 2862921 w 12061041"/>
              <a:gd name="connsiteY2620" fmla="*/ 593623 h 3530594"/>
              <a:gd name="connsiteX2621" fmla="*/ 2911635 w 12061041"/>
              <a:gd name="connsiteY2621" fmla="*/ 608483 h 3530594"/>
              <a:gd name="connsiteX2622" fmla="*/ 2969536 w 12061041"/>
              <a:gd name="connsiteY2622" fmla="*/ 596580 h 3530594"/>
              <a:gd name="connsiteX2623" fmla="*/ 2925085 w 12061041"/>
              <a:gd name="connsiteY2623" fmla="*/ 591892 h 3530594"/>
              <a:gd name="connsiteX2624" fmla="*/ 2903112 w 12061041"/>
              <a:gd name="connsiteY2624" fmla="*/ 547907 h 3530594"/>
              <a:gd name="connsiteX2625" fmla="*/ 2922805 w 12061041"/>
              <a:gd name="connsiteY2625" fmla="*/ 489211 h 3530594"/>
              <a:gd name="connsiteX2626" fmla="*/ 2974943 w 12061041"/>
              <a:gd name="connsiteY2626" fmla="*/ 425730 h 3530594"/>
              <a:gd name="connsiteX2627" fmla="*/ 2981437 w 12061041"/>
              <a:gd name="connsiteY2627" fmla="*/ 458470 h 3530594"/>
              <a:gd name="connsiteX2628" fmla="*/ 2966103 w 12061041"/>
              <a:gd name="connsiteY2628" fmla="*/ 532284 h 3530594"/>
              <a:gd name="connsiteX2629" fmla="*/ 3002718 w 12061041"/>
              <a:gd name="connsiteY2629" fmla="*/ 508029 h 3530594"/>
              <a:gd name="connsiteX2630" fmla="*/ 3011070 w 12061041"/>
              <a:gd name="connsiteY2630" fmla="*/ 470898 h 3530594"/>
              <a:gd name="connsiteX2631" fmla="*/ 3012167 w 12061041"/>
              <a:gd name="connsiteY2631" fmla="*/ 452292 h 3530594"/>
              <a:gd name="connsiteX2632" fmla="*/ 3021693 w 12061041"/>
              <a:gd name="connsiteY2632" fmla="*/ 437874 h 3530594"/>
              <a:gd name="connsiteX2633" fmla="*/ 3007637 w 12061041"/>
              <a:gd name="connsiteY2633" fmla="*/ 413601 h 3530594"/>
              <a:gd name="connsiteX2634" fmla="*/ 3086352 w 12061041"/>
              <a:gd name="connsiteY2634" fmla="*/ 395833 h 3530594"/>
              <a:gd name="connsiteX2635" fmla="*/ 3172077 w 12061041"/>
              <a:gd name="connsiteY2635" fmla="*/ 398077 h 3530594"/>
              <a:gd name="connsiteX2636" fmla="*/ 3287037 w 12061041"/>
              <a:gd name="connsiteY2636" fmla="*/ 410782 h 3530594"/>
              <a:gd name="connsiteX2637" fmla="*/ 3444961 w 12061041"/>
              <a:gd name="connsiteY2637" fmla="*/ 471397 h 3530594"/>
              <a:gd name="connsiteX2638" fmla="*/ 3452630 w 12061041"/>
              <a:gd name="connsiteY2638" fmla="*/ 507189 h 3530594"/>
              <a:gd name="connsiteX2639" fmla="*/ 3460378 w 12061041"/>
              <a:gd name="connsiteY2639" fmla="*/ 538290 h 3530594"/>
              <a:gd name="connsiteX2640" fmla="*/ 3394991 w 12061041"/>
              <a:gd name="connsiteY2640" fmla="*/ 510971 h 3530594"/>
              <a:gd name="connsiteX2641" fmla="*/ 3369279 w 12061041"/>
              <a:gd name="connsiteY2641" fmla="*/ 491059 h 3530594"/>
              <a:gd name="connsiteX2642" fmla="*/ 3284580 w 12061041"/>
              <a:gd name="connsiteY2642" fmla="*/ 491430 h 3530594"/>
              <a:gd name="connsiteX2643" fmla="*/ 3200118 w 12061041"/>
              <a:gd name="connsiteY2643" fmla="*/ 491843 h 3530594"/>
              <a:gd name="connsiteX2644" fmla="*/ 3033767 w 12061041"/>
              <a:gd name="connsiteY2644" fmla="*/ 553384 h 3530594"/>
              <a:gd name="connsiteX2645" fmla="*/ 2988332 w 12061041"/>
              <a:gd name="connsiteY2645" fmla="*/ 558099 h 3530594"/>
              <a:gd name="connsiteX2646" fmla="*/ 3006885 w 12061041"/>
              <a:gd name="connsiteY2646" fmla="*/ 570382 h 3530594"/>
              <a:gd name="connsiteX2647" fmla="*/ 3033036 w 12061041"/>
              <a:gd name="connsiteY2647" fmla="*/ 581978 h 3530594"/>
              <a:gd name="connsiteX2648" fmla="*/ 3067963 w 12061041"/>
              <a:gd name="connsiteY2648" fmla="*/ 573926 h 3530594"/>
              <a:gd name="connsiteX2649" fmla="*/ 3218203 w 12061041"/>
              <a:gd name="connsiteY2649" fmla="*/ 544983 h 3530594"/>
              <a:gd name="connsiteX2650" fmla="*/ 3283357 w 12061041"/>
              <a:gd name="connsiteY2650" fmla="*/ 570382 h 3530594"/>
              <a:gd name="connsiteX2651" fmla="*/ 3301460 w 12061041"/>
              <a:gd name="connsiteY2651" fmla="*/ 595782 h 3530594"/>
              <a:gd name="connsiteX2652" fmla="*/ 3304953 w 12061041"/>
              <a:gd name="connsiteY2652" fmla="*/ 564032 h 3530594"/>
              <a:gd name="connsiteX2653" fmla="*/ 3318601 w 12061041"/>
              <a:gd name="connsiteY2653" fmla="*/ 532284 h 3530594"/>
              <a:gd name="connsiteX2654" fmla="*/ 3347245 w 12061041"/>
              <a:gd name="connsiteY2654" fmla="*/ 559153 h 3530594"/>
              <a:gd name="connsiteX2655" fmla="*/ 3406379 w 12061041"/>
              <a:gd name="connsiteY2655" fmla="*/ 569629 h 3530594"/>
              <a:gd name="connsiteX2656" fmla="*/ 3512908 w 12061041"/>
              <a:gd name="connsiteY2656" fmla="*/ 559268 h 3530594"/>
              <a:gd name="connsiteX2657" fmla="*/ 3556836 w 12061041"/>
              <a:gd name="connsiteY2657" fmla="*/ 539267 h 3530594"/>
              <a:gd name="connsiteX2658" fmla="*/ 3524644 w 12061041"/>
              <a:gd name="connsiteY2658" fmla="*/ 522610 h 3530594"/>
              <a:gd name="connsiteX2659" fmla="*/ 3502941 w 12061041"/>
              <a:gd name="connsiteY2659" fmla="*/ 499194 h 3530594"/>
              <a:gd name="connsiteX2660" fmla="*/ 3566440 w 12061041"/>
              <a:gd name="connsiteY2660" fmla="*/ 475137 h 3530594"/>
              <a:gd name="connsiteX2661" fmla="*/ 3629939 w 12061041"/>
              <a:gd name="connsiteY2661" fmla="*/ 465281 h 3530594"/>
              <a:gd name="connsiteX2662" fmla="*/ 3702967 w 12061041"/>
              <a:gd name="connsiteY2662" fmla="*/ 422813 h 3530594"/>
              <a:gd name="connsiteX2663" fmla="*/ 3775991 w 12061041"/>
              <a:gd name="connsiteY2663" fmla="*/ 398936 h 3530594"/>
              <a:gd name="connsiteX2664" fmla="*/ 3706239 w 12061041"/>
              <a:gd name="connsiteY2664" fmla="*/ 409459 h 3530594"/>
              <a:gd name="connsiteX2665" fmla="*/ 3620688 w 12061041"/>
              <a:gd name="connsiteY2665" fmla="*/ 433094 h 3530594"/>
              <a:gd name="connsiteX2666" fmla="*/ 3560264 w 12061041"/>
              <a:gd name="connsiteY2666" fmla="*/ 440996 h 3530594"/>
              <a:gd name="connsiteX2667" fmla="*/ 3515640 w 12061041"/>
              <a:gd name="connsiteY2667" fmla="*/ 446686 h 3530594"/>
              <a:gd name="connsiteX2668" fmla="*/ 3502941 w 12061041"/>
              <a:gd name="connsiteY2668" fmla="*/ 449737 h 3530594"/>
              <a:gd name="connsiteX2669" fmla="*/ 3499765 w 12061041"/>
              <a:gd name="connsiteY2669" fmla="*/ 385812 h 3530594"/>
              <a:gd name="connsiteX2670" fmla="*/ 3544215 w 12061041"/>
              <a:gd name="connsiteY2670" fmla="*/ 361552 h 3530594"/>
              <a:gd name="connsiteX2671" fmla="*/ 3579140 w 12061041"/>
              <a:gd name="connsiteY2671" fmla="*/ 330224 h 3530594"/>
              <a:gd name="connsiteX2672" fmla="*/ 3598188 w 12061041"/>
              <a:gd name="connsiteY2672" fmla="*/ 316385 h 3530594"/>
              <a:gd name="connsiteX2673" fmla="*/ 3617240 w 12061041"/>
              <a:gd name="connsiteY2673" fmla="*/ 329085 h 3530594"/>
              <a:gd name="connsiteX2674" fmla="*/ 3642241 w 12061041"/>
              <a:gd name="connsiteY2674" fmla="*/ 341785 h 3530594"/>
              <a:gd name="connsiteX2675" fmla="*/ 3659934 w 12061041"/>
              <a:gd name="connsiteY2675" fmla="*/ 322735 h 3530594"/>
              <a:gd name="connsiteX2676" fmla="*/ 3679381 w 12061041"/>
              <a:gd name="connsiteY2676" fmla="*/ 303685 h 3530594"/>
              <a:gd name="connsiteX2677" fmla="*/ 3677564 w 12061041"/>
              <a:gd name="connsiteY2677" fmla="*/ 330456 h 3530594"/>
              <a:gd name="connsiteX2678" fmla="*/ 3695896 w 12061041"/>
              <a:gd name="connsiteY2678" fmla="*/ 347730 h 3530594"/>
              <a:gd name="connsiteX2679" fmla="*/ 3762041 w 12061041"/>
              <a:gd name="connsiteY2679" fmla="*/ 327015 h 3530594"/>
              <a:gd name="connsiteX2680" fmla="*/ 3775256 w 12061041"/>
              <a:gd name="connsiteY2680" fmla="*/ 289792 h 3530594"/>
              <a:gd name="connsiteX2681" fmla="*/ 3811525 w 12061041"/>
              <a:gd name="connsiteY2681" fmla="*/ 265486 h 3530594"/>
              <a:gd name="connsiteX2682" fmla="*/ 3951495 w 12061041"/>
              <a:gd name="connsiteY2682" fmla="*/ 271824 h 3530594"/>
              <a:gd name="connsiteX2683" fmla="*/ 4030806 w 12061041"/>
              <a:gd name="connsiteY2683" fmla="*/ 229455 h 3530594"/>
              <a:gd name="connsiteX2684" fmla="*/ 4109744 w 12061041"/>
              <a:gd name="connsiteY2684" fmla="*/ 242520 h 3530594"/>
              <a:gd name="connsiteX2685" fmla="*/ 4118896 w 12061041"/>
              <a:gd name="connsiteY2685" fmla="*/ 247282 h 3530594"/>
              <a:gd name="connsiteX2686" fmla="*/ 4204565 w 12061041"/>
              <a:gd name="connsiteY2686" fmla="*/ 238437 h 3530594"/>
              <a:gd name="connsiteX2687" fmla="*/ 4252192 w 12061041"/>
              <a:gd name="connsiteY2687" fmla="*/ 206772 h 3530594"/>
              <a:gd name="connsiteX2688" fmla="*/ 4290691 w 12061041"/>
              <a:gd name="connsiteY2688" fmla="*/ 176685 h 3530594"/>
              <a:gd name="connsiteX2689" fmla="*/ 4336501 w 12061041"/>
              <a:gd name="connsiteY2689" fmla="*/ 195735 h 3530594"/>
              <a:gd name="connsiteX2690" fmla="*/ 4367852 w 12061041"/>
              <a:gd name="connsiteY2690" fmla="*/ 214784 h 3530594"/>
              <a:gd name="connsiteX2691" fmla="*/ 4391899 w 12061041"/>
              <a:gd name="connsiteY2691" fmla="*/ 233835 h 3530594"/>
              <a:gd name="connsiteX2692" fmla="*/ 4410950 w 12061041"/>
              <a:gd name="connsiteY2692" fmla="*/ 252885 h 3530594"/>
              <a:gd name="connsiteX2693" fmla="*/ 4420475 w 12061041"/>
              <a:gd name="connsiteY2693" fmla="*/ 231731 h 3530594"/>
              <a:gd name="connsiteX2694" fmla="*/ 4458794 w 12061041"/>
              <a:gd name="connsiteY2694" fmla="*/ 207890 h 3530594"/>
              <a:gd name="connsiteX2695" fmla="*/ 4513447 w 12061041"/>
              <a:gd name="connsiteY2695" fmla="*/ 216230 h 3530594"/>
              <a:gd name="connsiteX2696" fmla="*/ 4554369 w 12061041"/>
              <a:gd name="connsiteY2696" fmla="*/ 195625 h 3530594"/>
              <a:gd name="connsiteX2697" fmla="*/ 4746702 w 12061041"/>
              <a:gd name="connsiteY2697" fmla="*/ 161858 h 3530594"/>
              <a:gd name="connsiteX2698" fmla="*/ 4819417 w 12061041"/>
              <a:gd name="connsiteY2698" fmla="*/ 154317 h 3530594"/>
              <a:gd name="connsiteX2699" fmla="*/ 5038809 w 12061041"/>
              <a:gd name="connsiteY2699" fmla="*/ 141942 h 3530594"/>
              <a:gd name="connsiteX2700" fmla="*/ 5309138 w 12061041"/>
              <a:gd name="connsiteY2700" fmla="*/ 186287 h 3530594"/>
              <a:gd name="connsiteX2701" fmla="*/ 5273179 w 12061041"/>
              <a:gd name="connsiteY2701" fmla="*/ 192958 h 3530594"/>
              <a:gd name="connsiteX2702" fmla="*/ 5230098 w 12061041"/>
              <a:gd name="connsiteY2702" fmla="*/ 197406 h 3530594"/>
              <a:gd name="connsiteX2703" fmla="*/ 5245987 w 12061041"/>
              <a:gd name="connsiteY2703" fmla="*/ 222002 h 3530594"/>
              <a:gd name="connsiteX2704" fmla="*/ 5297928 w 12061041"/>
              <a:gd name="connsiteY2704" fmla="*/ 232853 h 3530594"/>
              <a:gd name="connsiteX2705" fmla="*/ 5331216 w 12061041"/>
              <a:gd name="connsiteY2705" fmla="*/ 245957 h 3530594"/>
              <a:gd name="connsiteX2706" fmla="*/ 5369797 w 12061041"/>
              <a:gd name="connsiteY2706" fmla="*/ 246776 h 3530594"/>
              <a:gd name="connsiteX2707" fmla="*/ 5401547 w 12061041"/>
              <a:gd name="connsiteY2707" fmla="*/ 219999 h 3530594"/>
              <a:gd name="connsiteX2708" fmla="*/ 5433298 w 12061041"/>
              <a:gd name="connsiteY2708" fmla="*/ 200708 h 3530594"/>
              <a:gd name="connsiteX2709" fmla="*/ 5452346 w 12061041"/>
              <a:gd name="connsiteY2709" fmla="*/ 189384 h 3530594"/>
              <a:gd name="connsiteX2710" fmla="*/ 5471395 w 12061041"/>
              <a:gd name="connsiteY2710" fmla="*/ 176685 h 3530594"/>
              <a:gd name="connsiteX2711" fmla="*/ 5429484 w 12061041"/>
              <a:gd name="connsiteY2711" fmla="*/ 163985 h 3530594"/>
              <a:gd name="connsiteX2712" fmla="*/ 5375368 w 12061041"/>
              <a:gd name="connsiteY2712" fmla="*/ 151775 h 3530594"/>
              <a:gd name="connsiteX2713" fmla="*/ 5276775 w 12061041"/>
              <a:gd name="connsiteY2713" fmla="*/ 132978 h 3530594"/>
              <a:gd name="connsiteX2714" fmla="*/ 5166596 w 12061041"/>
              <a:gd name="connsiteY2714" fmla="*/ 94238 h 3530594"/>
              <a:gd name="connsiteX2715" fmla="*/ 5229943 w 12061041"/>
              <a:gd name="connsiteY2715" fmla="*/ 74834 h 3530594"/>
              <a:gd name="connsiteX2716" fmla="*/ 5263284 w 12061041"/>
              <a:gd name="connsiteY2716" fmla="*/ 78460 h 3530594"/>
              <a:gd name="connsiteX2717" fmla="*/ 5256606 w 12061041"/>
              <a:gd name="connsiteY2717" fmla="*/ 57827 h 3530594"/>
              <a:gd name="connsiteX2718" fmla="*/ 5277721 w 12061041"/>
              <a:gd name="connsiteY2718" fmla="*/ 11104 h 3530594"/>
              <a:gd name="connsiteX2719" fmla="*/ 5318999 w 12061041"/>
              <a:gd name="connsiteY2719" fmla="*/ 41955 h 3530594"/>
              <a:gd name="connsiteX2720" fmla="*/ 5331696 w 12061041"/>
              <a:gd name="connsiteY2720" fmla="*/ 75082 h 3530594"/>
              <a:gd name="connsiteX2721" fmla="*/ 5343006 w 12061041"/>
              <a:gd name="connsiteY2721" fmla="*/ 33807 h 3530594"/>
              <a:gd name="connsiteX2722" fmla="*/ 5354039 w 12061041"/>
              <a:gd name="connsiteY2722" fmla="*/ 9745 h 3530594"/>
              <a:gd name="connsiteX2723" fmla="*/ 5489625 w 12061041"/>
              <a:gd name="connsiteY2723" fmla="*/ 305 h 3530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</a:cxnLst>
            <a:rect l="l" t="t" r="r" b="b"/>
            <a:pathLst>
              <a:path w="12061041" h="3530594">
                <a:moveTo>
                  <a:pt x="10057701" y="3454843"/>
                </a:moveTo>
                <a:cubicBezTo>
                  <a:pt x="10083547" y="3453932"/>
                  <a:pt x="10119587" y="3481199"/>
                  <a:pt x="10119587" y="3511328"/>
                </a:cubicBezTo>
                <a:cubicBezTo>
                  <a:pt x="10119587" y="3540987"/>
                  <a:pt x="10046752" y="3534681"/>
                  <a:pt x="10037073" y="3504185"/>
                </a:cubicBezTo>
                <a:cubicBezTo>
                  <a:pt x="10032659" y="3490277"/>
                  <a:pt x="10032611" y="3473132"/>
                  <a:pt x="10036966" y="3466085"/>
                </a:cubicBezTo>
                <a:cubicBezTo>
                  <a:pt x="10041603" y="3458582"/>
                  <a:pt x="10049086" y="3455147"/>
                  <a:pt x="10057701" y="3454843"/>
                </a:cubicBezTo>
                <a:close/>
                <a:moveTo>
                  <a:pt x="10346124" y="3415462"/>
                </a:moveTo>
                <a:cubicBezTo>
                  <a:pt x="10359238" y="3414611"/>
                  <a:pt x="10375246" y="3420918"/>
                  <a:pt x="10386816" y="3434859"/>
                </a:cubicBezTo>
                <a:cubicBezTo>
                  <a:pt x="10400295" y="3451099"/>
                  <a:pt x="10399567" y="3458134"/>
                  <a:pt x="10382659" y="3475043"/>
                </a:cubicBezTo>
                <a:cubicBezTo>
                  <a:pt x="10365750" y="3491950"/>
                  <a:pt x="10358715" y="3492678"/>
                  <a:pt x="10342474" y="3479200"/>
                </a:cubicBezTo>
                <a:cubicBezTo>
                  <a:pt x="10331646" y="3470213"/>
                  <a:pt x="10322787" y="3452131"/>
                  <a:pt x="10322787" y="3439016"/>
                </a:cubicBezTo>
                <a:cubicBezTo>
                  <a:pt x="10322787" y="3424324"/>
                  <a:pt x="10333009" y="3416314"/>
                  <a:pt x="10346124" y="3415462"/>
                </a:cubicBezTo>
                <a:close/>
                <a:moveTo>
                  <a:pt x="10092724" y="3250940"/>
                </a:moveTo>
                <a:cubicBezTo>
                  <a:pt x="10102545" y="3253175"/>
                  <a:pt x="10111445" y="3259872"/>
                  <a:pt x="10115373" y="3270106"/>
                </a:cubicBezTo>
                <a:cubicBezTo>
                  <a:pt x="10124575" y="3294088"/>
                  <a:pt x="10089767" y="3332887"/>
                  <a:pt x="10070006" y="3320674"/>
                </a:cubicBezTo>
                <a:cubicBezTo>
                  <a:pt x="10054669" y="3311196"/>
                  <a:pt x="10051219" y="3271872"/>
                  <a:pt x="10064554" y="3258538"/>
                </a:cubicBezTo>
                <a:cubicBezTo>
                  <a:pt x="10072163" y="3250930"/>
                  <a:pt x="10082903" y="3248704"/>
                  <a:pt x="10092724" y="3250940"/>
                </a:cubicBezTo>
                <a:close/>
                <a:moveTo>
                  <a:pt x="1934438" y="3161171"/>
                </a:moveTo>
                <a:cubicBezTo>
                  <a:pt x="1944915" y="3161171"/>
                  <a:pt x="1953488" y="3169744"/>
                  <a:pt x="1953488" y="3180221"/>
                </a:cubicBezTo>
                <a:cubicBezTo>
                  <a:pt x="1953488" y="3190699"/>
                  <a:pt x="1944915" y="3199271"/>
                  <a:pt x="1934438" y="3199271"/>
                </a:cubicBezTo>
                <a:cubicBezTo>
                  <a:pt x="1923961" y="3199271"/>
                  <a:pt x="1915388" y="3190699"/>
                  <a:pt x="1915388" y="3180221"/>
                </a:cubicBezTo>
                <a:cubicBezTo>
                  <a:pt x="1915388" y="3169744"/>
                  <a:pt x="1923961" y="3161171"/>
                  <a:pt x="1934438" y="3161171"/>
                </a:cubicBezTo>
                <a:close/>
                <a:moveTo>
                  <a:pt x="8084556" y="3142264"/>
                </a:moveTo>
                <a:cubicBezTo>
                  <a:pt x="8101177" y="3145615"/>
                  <a:pt x="8112987" y="3158452"/>
                  <a:pt x="8112987" y="3179365"/>
                </a:cubicBezTo>
                <a:cubicBezTo>
                  <a:pt x="8112987" y="3214641"/>
                  <a:pt x="8077940" y="3231378"/>
                  <a:pt x="8029521" y="3219226"/>
                </a:cubicBezTo>
                <a:cubicBezTo>
                  <a:pt x="7991152" y="3209596"/>
                  <a:pt x="7990558" y="3194579"/>
                  <a:pt x="8027262" y="3162085"/>
                </a:cubicBezTo>
                <a:cubicBezTo>
                  <a:pt x="8046504" y="3145051"/>
                  <a:pt x="8067936" y="3138914"/>
                  <a:pt x="8084556" y="3142264"/>
                </a:cubicBezTo>
                <a:close/>
                <a:moveTo>
                  <a:pt x="1064488" y="3135771"/>
                </a:moveTo>
                <a:cubicBezTo>
                  <a:pt x="1071473" y="3135771"/>
                  <a:pt x="1077188" y="3141486"/>
                  <a:pt x="1077188" y="3148471"/>
                </a:cubicBezTo>
                <a:cubicBezTo>
                  <a:pt x="1077188" y="3155456"/>
                  <a:pt x="1071473" y="3161171"/>
                  <a:pt x="1064488" y="3161171"/>
                </a:cubicBezTo>
                <a:cubicBezTo>
                  <a:pt x="1057503" y="3161171"/>
                  <a:pt x="1051788" y="3155456"/>
                  <a:pt x="1051788" y="3148471"/>
                </a:cubicBezTo>
                <a:cubicBezTo>
                  <a:pt x="1051788" y="3141486"/>
                  <a:pt x="1057503" y="3135771"/>
                  <a:pt x="1064488" y="3135771"/>
                </a:cubicBezTo>
                <a:close/>
                <a:moveTo>
                  <a:pt x="1000988" y="3135771"/>
                </a:moveTo>
                <a:cubicBezTo>
                  <a:pt x="1007973" y="3135771"/>
                  <a:pt x="1013688" y="3141486"/>
                  <a:pt x="1013688" y="3148471"/>
                </a:cubicBezTo>
                <a:cubicBezTo>
                  <a:pt x="1013688" y="3155456"/>
                  <a:pt x="1007973" y="3161171"/>
                  <a:pt x="1000988" y="3161171"/>
                </a:cubicBezTo>
                <a:cubicBezTo>
                  <a:pt x="994003" y="3161171"/>
                  <a:pt x="988288" y="3155456"/>
                  <a:pt x="988288" y="3148471"/>
                </a:cubicBezTo>
                <a:cubicBezTo>
                  <a:pt x="988288" y="3141486"/>
                  <a:pt x="994003" y="3135771"/>
                  <a:pt x="1000988" y="3135771"/>
                </a:cubicBezTo>
                <a:close/>
                <a:moveTo>
                  <a:pt x="12006112" y="3075470"/>
                </a:moveTo>
                <a:cubicBezTo>
                  <a:pt x="12013546" y="3073281"/>
                  <a:pt x="12024076" y="3074074"/>
                  <a:pt x="12039824" y="3077223"/>
                </a:cubicBezTo>
                <a:lnTo>
                  <a:pt x="12061041" y="3086215"/>
                </a:lnTo>
                <a:lnTo>
                  <a:pt x="12061041" y="3200312"/>
                </a:lnTo>
                <a:lnTo>
                  <a:pt x="12043475" y="3194657"/>
                </a:lnTo>
                <a:cubicBezTo>
                  <a:pt x="12024938" y="3184687"/>
                  <a:pt x="12010073" y="3168259"/>
                  <a:pt x="12009038" y="3150837"/>
                </a:cubicBezTo>
                <a:cubicBezTo>
                  <a:pt x="12008338" y="3139058"/>
                  <a:pt x="12002050" y="3125961"/>
                  <a:pt x="11995063" y="3121733"/>
                </a:cubicBezTo>
                <a:cubicBezTo>
                  <a:pt x="11988077" y="3117504"/>
                  <a:pt x="11986234" y="3103948"/>
                  <a:pt x="11990969" y="3091609"/>
                </a:cubicBezTo>
                <a:cubicBezTo>
                  <a:pt x="11994337" y="3082831"/>
                  <a:pt x="11998677" y="3077659"/>
                  <a:pt x="12006112" y="3075470"/>
                </a:cubicBezTo>
                <a:close/>
                <a:moveTo>
                  <a:pt x="1984523" y="3047154"/>
                </a:moveTo>
                <a:cubicBezTo>
                  <a:pt x="1994247" y="3047062"/>
                  <a:pt x="2005086" y="3050587"/>
                  <a:pt x="2009544" y="3057800"/>
                </a:cubicBezTo>
                <a:cubicBezTo>
                  <a:pt x="2013259" y="3063810"/>
                  <a:pt x="2013037" y="3071989"/>
                  <a:pt x="2009052" y="3075975"/>
                </a:cubicBezTo>
                <a:cubicBezTo>
                  <a:pt x="1999140" y="3085885"/>
                  <a:pt x="1966189" y="3072230"/>
                  <a:pt x="1966189" y="3058212"/>
                </a:cubicBezTo>
                <a:cubicBezTo>
                  <a:pt x="1966189" y="3050957"/>
                  <a:pt x="1974798" y="3047247"/>
                  <a:pt x="1984523" y="3047154"/>
                </a:cubicBezTo>
                <a:close/>
                <a:moveTo>
                  <a:pt x="1127032" y="3028778"/>
                </a:moveTo>
                <a:cubicBezTo>
                  <a:pt x="1133594" y="3026448"/>
                  <a:pt x="1138993" y="3027395"/>
                  <a:pt x="1143221" y="3031623"/>
                </a:cubicBezTo>
                <a:cubicBezTo>
                  <a:pt x="1170698" y="3059100"/>
                  <a:pt x="1121648" y="3123649"/>
                  <a:pt x="1088743" y="3103313"/>
                </a:cubicBezTo>
                <a:cubicBezTo>
                  <a:pt x="1070466" y="3092017"/>
                  <a:pt x="1075087" y="3074373"/>
                  <a:pt x="1103859" y="3045601"/>
                </a:cubicBezTo>
                <a:cubicBezTo>
                  <a:pt x="1112743" y="3036717"/>
                  <a:pt x="1120469" y="3031109"/>
                  <a:pt x="1127032" y="3028778"/>
                </a:cubicBezTo>
                <a:close/>
                <a:moveTo>
                  <a:pt x="9013866" y="3010249"/>
                </a:moveTo>
                <a:cubicBezTo>
                  <a:pt x="9023693" y="3009954"/>
                  <a:pt x="9030579" y="3016364"/>
                  <a:pt x="9041295" y="3029277"/>
                </a:cubicBezTo>
                <a:cubicBezTo>
                  <a:pt x="9055884" y="3046856"/>
                  <a:pt x="9054094" y="3053199"/>
                  <a:pt x="9028744" y="3073727"/>
                </a:cubicBezTo>
                <a:cubicBezTo>
                  <a:pt x="9012479" y="3086896"/>
                  <a:pt x="8991900" y="3097671"/>
                  <a:pt x="8983011" y="3097671"/>
                </a:cubicBezTo>
                <a:cubicBezTo>
                  <a:pt x="8974122" y="3097671"/>
                  <a:pt x="8963751" y="3109522"/>
                  <a:pt x="8959962" y="3124006"/>
                </a:cubicBezTo>
                <a:cubicBezTo>
                  <a:pt x="8953983" y="3146871"/>
                  <a:pt x="8947528" y="3148962"/>
                  <a:pt x="8910965" y="3139881"/>
                </a:cubicBezTo>
                <a:cubicBezTo>
                  <a:pt x="8846970" y="3123985"/>
                  <a:pt x="8860620" y="3098394"/>
                  <a:pt x="8968794" y="3031455"/>
                </a:cubicBezTo>
                <a:cubicBezTo>
                  <a:pt x="8991273" y="3017545"/>
                  <a:pt x="9004040" y="3010544"/>
                  <a:pt x="9013866" y="3010249"/>
                </a:cubicBezTo>
                <a:close/>
                <a:moveTo>
                  <a:pt x="2045493" y="2988674"/>
                </a:moveTo>
                <a:cubicBezTo>
                  <a:pt x="2049021" y="2987841"/>
                  <a:pt x="2052865" y="2988347"/>
                  <a:pt x="2056174" y="2990391"/>
                </a:cubicBezTo>
                <a:cubicBezTo>
                  <a:pt x="2062790" y="2994480"/>
                  <a:pt x="2064858" y="3003239"/>
                  <a:pt x="2060769" y="3009856"/>
                </a:cubicBezTo>
                <a:cubicBezTo>
                  <a:pt x="2056680" y="3016472"/>
                  <a:pt x="2047921" y="3018540"/>
                  <a:pt x="2041304" y="3014451"/>
                </a:cubicBezTo>
                <a:cubicBezTo>
                  <a:pt x="2034688" y="3010362"/>
                  <a:pt x="2032620" y="3001603"/>
                  <a:pt x="2036709" y="2994986"/>
                </a:cubicBezTo>
                <a:cubicBezTo>
                  <a:pt x="2038753" y="2991678"/>
                  <a:pt x="2041966" y="2989507"/>
                  <a:pt x="2045493" y="2988674"/>
                </a:cubicBezTo>
                <a:close/>
                <a:moveTo>
                  <a:pt x="51692" y="2975686"/>
                </a:moveTo>
                <a:cubicBezTo>
                  <a:pt x="53959" y="2975878"/>
                  <a:pt x="55895" y="2977333"/>
                  <a:pt x="56953" y="2980005"/>
                </a:cubicBezTo>
                <a:lnTo>
                  <a:pt x="67346" y="3005596"/>
                </a:lnTo>
                <a:cubicBezTo>
                  <a:pt x="70945" y="3014327"/>
                  <a:pt x="65317" y="3021471"/>
                  <a:pt x="54840" y="3021471"/>
                </a:cubicBezTo>
                <a:cubicBezTo>
                  <a:pt x="35393" y="3021471"/>
                  <a:pt x="28820" y="2994575"/>
                  <a:pt x="44448" y="2978947"/>
                </a:cubicBezTo>
                <a:cubicBezTo>
                  <a:pt x="46828" y="2976566"/>
                  <a:pt x="49425" y="2975495"/>
                  <a:pt x="51692" y="2975686"/>
                </a:cubicBezTo>
                <a:close/>
                <a:moveTo>
                  <a:pt x="10118038" y="2971760"/>
                </a:moveTo>
                <a:cubicBezTo>
                  <a:pt x="10126560" y="2971605"/>
                  <a:pt x="10135944" y="2976895"/>
                  <a:pt x="10150518" y="2987551"/>
                </a:cubicBezTo>
                <a:cubicBezTo>
                  <a:pt x="10169356" y="3001326"/>
                  <a:pt x="10170975" y="3009341"/>
                  <a:pt x="10159321" y="3031118"/>
                </a:cubicBezTo>
                <a:cubicBezTo>
                  <a:pt x="10137280" y="3072302"/>
                  <a:pt x="10069576" y="3116240"/>
                  <a:pt x="10053275" y="3099939"/>
                </a:cubicBezTo>
                <a:cubicBezTo>
                  <a:pt x="10037993" y="3084657"/>
                  <a:pt x="10059946" y="3019426"/>
                  <a:pt x="10090733" y="2988639"/>
                </a:cubicBezTo>
                <a:cubicBezTo>
                  <a:pt x="10101857" y="2977515"/>
                  <a:pt x="10109516" y="2971915"/>
                  <a:pt x="10118038" y="2971760"/>
                </a:cubicBezTo>
                <a:close/>
                <a:moveTo>
                  <a:pt x="8717440" y="2945847"/>
                </a:moveTo>
                <a:cubicBezTo>
                  <a:pt x="8727466" y="2945485"/>
                  <a:pt x="8736513" y="2949681"/>
                  <a:pt x="8741981" y="2958527"/>
                </a:cubicBezTo>
                <a:cubicBezTo>
                  <a:pt x="8753456" y="2977094"/>
                  <a:pt x="8724233" y="3008771"/>
                  <a:pt x="8695632" y="3008771"/>
                </a:cubicBezTo>
                <a:cubicBezTo>
                  <a:pt x="8668677" y="3008771"/>
                  <a:pt x="8664151" y="2983387"/>
                  <a:pt x="8687027" y="2960511"/>
                </a:cubicBezTo>
                <a:cubicBezTo>
                  <a:pt x="8696410" y="2951128"/>
                  <a:pt x="8707415" y="2946209"/>
                  <a:pt x="8717440" y="2945847"/>
                </a:cubicBezTo>
                <a:close/>
                <a:moveTo>
                  <a:pt x="10539756" y="2944716"/>
                </a:moveTo>
                <a:cubicBezTo>
                  <a:pt x="10554495" y="2942321"/>
                  <a:pt x="10564026" y="2949131"/>
                  <a:pt x="10555446" y="2967240"/>
                </a:cubicBezTo>
                <a:cubicBezTo>
                  <a:pt x="10542458" y="2994654"/>
                  <a:pt x="10491243" y="3029060"/>
                  <a:pt x="10480064" y="3017882"/>
                </a:cubicBezTo>
                <a:cubicBezTo>
                  <a:pt x="10475489" y="3013307"/>
                  <a:pt x="10481225" y="2995098"/>
                  <a:pt x="10492809" y="2977417"/>
                </a:cubicBezTo>
                <a:cubicBezTo>
                  <a:pt x="10505067" y="2958710"/>
                  <a:pt x="10525016" y="2947111"/>
                  <a:pt x="10539756" y="2944716"/>
                </a:cubicBezTo>
                <a:close/>
                <a:moveTo>
                  <a:pt x="2042390" y="2932571"/>
                </a:moveTo>
                <a:cubicBezTo>
                  <a:pt x="2049375" y="2932571"/>
                  <a:pt x="2055090" y="2938286"/>
                  <a:pt x="2055090" y="2945271"/>
                </a:cubicBezTo>
                <a:cubicBezTo>
                  <a:pt x="2055090" y="2952256"/>
                  <a:pt x="2049375" y="2957971"/>
                  <a:pt x="2042390" y="2957971"/>
                </a:cubicBezTo>
                <a:cubicBezTo>
                  <a:pt x="2035405" y="2957971"/>
                  <a:pt x="2029690" y="2952256"/>
                  <a:pt x="2029690" y="2945271"/>
                </a:cubicBezTo>
                <a:cubicBezTo>
                  <a:pt x="2029690" y="2938286"/>
                  <a:pt x="2035405" y="2932571"/>
                  <a:pt x="2042390" y="2932571"/>
                </a:cubicBezTo>
                <a:close/>
                <a:moveTo>
                  <a:pt x="8990132" y="2902246"/>
                </a:moveTo>
                <a:cubicBezTo>
                  <a:pt x="9004649" y="2903902"/>
                  <a:pt x="9014687" y="2911775"/>
                  <a:pt x="9014687" y="2925231"/>
                </a:cubicBezTo>
                <a:cubicBezTo>
                  <a:pt x="9014687" y="2942670"/>
                  <a:pt x="8917892" y="3034171"/>
                  <a:pt x="8899444" y="3034171"/>
                </a:cubicBezTo>
                <a:cubicBezTo>
                  <a:pt x="8894455" y="3034171"/>
                  <a:pt x="8870662" y="3047030"/>
                  <a:pt x="8846570" y="3062746"/>
                </a:cubicBezTo>
                <a:cubicBezTo>
                  <a:pt x="8748588" y="3126665"/>
                  <a:pt x="8720582" y="3138846"/>
                  <a:pt x="8705736" y="3124000"/>
                </a:cubicBezTo>
                <a:cubicBezTo>
                  <a:pt x="8673662" y="3091926"/>
                  <a:pt x="8703103" y="3053976"/>
                  <a:pt x="8782130" y="3025525"/>
                </a:cubicBezTo>
                <a:cubicBezTo>
                  <a:pt x="8824442" y="3010292"/>
                  <a:pt x="8869887" y="2984065"/>
                  <a:pt x="8883120" y="2967243"/>
                </a:cubicBezTo>
                <a:cubicBezTo>
                  <a:pt x="8896352" y="2950421"/>
                  <a:pt x="8921366" y="2927616"/>
                  <a:pt x="8938708" y="2916567"/>
                </a:cubicBezTo>
                <a:cubicBezTo>
                  <a:pt x="8956621" y="2905153"/>
                  <a:pt x="8975615" y="2900591"/>
                  <a:pt x="8990132" y="2902246"/>
                </a:cubicBezTo>
                <a:close/>
                <a:moveTo>
                  <a:pt x="9481088" y="2894729"/>
                </a:moveTo>
                <a:cubicBezTo>
                  <a:pt x="9495020" y="2893786"/>
                  <a:pt x="9512349" y="2901432"/>
                  <a:pt x="9527389" y="2918050"/>
                </a:cubicBezTo>
                <a:cubicBezTo>
                  <a:pt x="9546108" y="2938734"/>
                  <a:pt x="9546424" y="2943540"/>
                  <a:pt x="9529967" y="2957199"/>
                </a:cubicBezTo>
                <a:cubicBezTo>
                  <a:pt x="9501436" y="2980878"/>
                  <a:pt x="9452267" y="2958356"/>
                  <a:pt x="9455169" y="2922937"/>
                </a:cubicBezTo>
                <a:cubicBezTo>
                  <a:pt x="9456621" y="2905203"/>
                  <a:pt x="9467156" y="2895672"/>
                  <a:pt x="9481088" y="2894729"/>
                </a:cubicBezTo>
                <a:close/>
                <a:moveTo>
                  <a:pt x="1559790" y="2894471"/>
                </a:moveTo>
                <a:cubicBezTo>
                  <a:pt x="1566775" y="2894471"/>
                  <a:pt x="1572490" y="2900186"/>
                  <a:pt x="1572490" y="2907171"/>
                </a:cubicBezTo>
                <a:cubicBezTo>
                  <a:pt x="1572490" y="2914156"/>
                  <a:pt x="1566775" y="2919871"/>
                  <a:pt x="1559790" y="2919871"/>
                </a:cubicBezTo>
                <a:cubicBezTo>
                  <a:pt x="1552805" y="2919871"/>
                  <a:pt x="1547090" y="2914156"/>
                  <a:pt x="1547090" y="2907171"/>
                </a:cubicBezTo>
                <a:cubicBezTo>
                  <a:pt x="1547090" y="2900186"/>
                  <a:pt x="1552805" y="2894471"/>
                  <a:pt x="1559790" y="2894471"/>
                </a:cubicBezTo>
                <a:close/>
                <a:moveTo>
                  <a:pt x="1472206" y="2882466"/>
                </a:moveTo>
                <a:cubicBezTo>
                  <a:pt x="1479098" y="2882537"/>
                  <a:pt x="1483591" y="2888412"/>
                  <a:pt x="1483591" y="2900071"/>
                </a:cubicBezTo>
                <a:cubicBezTo>
                  <a:pt x="1483591" y="2922834"/>
                  <a:pt x="1462608" y="2936800"/>
                  <a:pt x="1444874" y="2925840"/>
                </a:cubicBezTo>
                <a:cubicBezTo>
                  <a:pt x="1435771" y="2920214"/>
                  <a:pt x="1436263" y="2911940"/>
                  <a:pt x="1446429" y="2899690"/>
                </a:cubicBezTo>
                <a:cubicBezTo>
                  <a:pt x="1456023" y="2888130"/>
                  <a:pt x="1465314" y="2882395"/>
                  <a:pt x="1472206" y="2882466"/>
                </a:cubicBezTo>
                <a:close/>
                <a:moveTo>
                  <a:pt x="11400432" y="2881771"/>
                </a:moveTo>
                <a:cubicBezTo>
                  <a:pt x="11433669" y="2881771"/>
                  <a:pt x="11516587" y="2953425"/>
                  <a:pt x="11516587" y="2982147"/>
                </a:cubicBezTo>
                <a:cubicBezTo>
                  <a:pt x="11516587" y="3013964"/>
                  <a:pt x="11490813" y="3034171"/>
                  <a:pt x="11450233" y="3034171"/>
                </a:cubicBezTo>
                <a:cubicBezTo>
                  <a:pt x="11411655" y="3034171"/>
                  <a:pt x="11398867" y="3014001"/>
                  <a:pt x="11382653" y="2927577"/>
                </a:cubicBezTo>
                <a:cubicBezTo>
                  <a:pt x="11375025" y="2886916"/>
                  <a:pt x="11377023" y="2881771"/>
                  <a:pt x="11400432" y="2881771"/>
                </a:cubicBezTo>
                <a:close/>
                <a:moveTo>
                  <a:pt x="10711292" y="2869386"/>
                </a:moveTo>
                <a:cubicBezTo>
                  <a:pt x="10717270" y="2868929"/>
                  <a:pt x="10724385" y="2868950"/>
                  <a:pt x="10731778" y="2869397"/>
                </a:cubicBezTo>
                <a:cubicBezTo>
                  <a:pt x="10746564" y="2870291"/>
                  <a:pt x="10762462" y="2872891"/>
                  <a:pt x="10772598" y="2876780"/>
                </a:cubicBezTo>
                <a:cubicBezTo>
                  <a:pt x="10800257" y="2887394"/>
                  <a:pt x="10798373" y="2921111"/>
                  <a:pt x="10770462" y="2915026"/>
                </a:cubicBezTo>
                <a:cubicBezTo>
                  <a:pt x="10758238" y="2912361"/>
                  <a:pt x="10739665" y="2908932"/>
                  <a:pt x="10729187" y="2907406"/>
                </a:cubicBezTo>
                <a:cubicBezTo>
                  <a:pt x="10709975" y="2904609"/>
                  <a:pt x="10686215" y="2878134"/>
                  <a:pt x="10697632" y="2872246"/>
                </a:cubicBezTo>
                <a:cubicBezTo>
                  <a:pt x="10700475" y="2870780"/>
                  <a:pt x="10705315" y="2869844"/>
                  <a:pt x="10711292" y="2869386"/>
                </a:cubicBezTo>
                <a:close/>
                <a:moveTo>
                  <a:pt x="1515341" y="2856371"/>
                </a:moveTo>
                <a:cubicBezTo>
                  <a:pt x="1525818" y="2856371"/>
                  <a:pt x="1534392" y="2862086"/>
                  <a:pt x="1534392" y="2869071"/>
                </a:cubicBezTo>
                <a:cubicBezTo>
                  <a:pt x="1534392" y="2876056"/>
                  <a:pt x="1525818" y="2881771"/>
                  <a:pt x="1515341" y="2881771"/>
                </a:cubicBezTo>
                <a:cubicBezTo>
                  <a:pt x="1504864" y="2881771"/>
                  <a:pt x="1496291" y="2876056"/>
                  <a:pt x="1496291" y="2869071"/>
                </a:cubicBezTo>
                <a:cubicBezTo>
                  <a:pt x="1496291" y="2862086"/>
                  <a:pt x="1504864" y="2856371"/>
                  <a:pt x="1515341" y="2856371"/>
                </a:cubicBezTo>
                <a:close/>
                <a:moveTo>
                  <a:pt x="7770365" y="2853286"/>
                </a:moveTo>
                <a:cubicBezTo>
                  <a:pt x="7782364" y="2854745"/>
                  <a:pt x="7793772" y="2862870"/>
                  <a:pt x="7799155" y="2876998"/>
                </a:cubicBezTo>
                <a:cubicBezTo>
                  <a:pt x="7806822" y="2897121"/>
                  <a:pt x="7803861" y="2906113"/>
                  <a:pt x="7787504" y="2912390"/>
                </a:cubicBezTo>
                <a:cubicBezTo>
                  <a:pt x="7761454" y="2922386"/>
                  <a:pt x="7724927" y="2890767"/>
                  <a:pt x="7738031" y="2869563"/>
                </a:cubicBezTo>
                <a:cubicBezTo>
                  <a:pt x="7745777" y="2857032"/>
                  <a:pt x="7758366" y="2851826"/>
                  <a:pt x="7770365" y="2853286"/>
                </a:cubicBezTo>
                <a:close/>
                <a:moveTo>
                  <a:pt x="2068743" y="2833405"/>
                </a:moveTo>
                <a:cubicBezTo>
                  <a:pt x="2076252" y="2835908"/>
                  <a:pt x="2082396" y="2843385"/>
                  <a:pt x="2082396" y="2850021"/>
                </a:cubicBezTo>
                <a:cubicBezTo>
                  <a:pt x="2082396" y="2856657"/>
                  <a:pt x="2076252" y="2864134"/>
                  <a:pt x="2068743" y="2866637"/>
                </a:cubicBezTo>
                <a:cubicBezTo>
                  <a:pt x="2061235" y="2869140"/>
                  <a:pt x="2055091" y="2861663"/>
                  <a:pt x="2055091" y="2850021"/>
                </a:cubicBezTo>
                <a:cubicBezTo>
                  <a:pt x="2055091" y="2838379"/>
                  <a:pt x="2061235" y="2830902"/>
                  <a:pt x="2068743" y="2833405"/>
                </a:cubicBezTo>
                <a:close/>
                <a:moveTo>
                  <a:pt x="825801" y="2822339"/>
                </a:moveTo>
                <a:cubicBezTo>
                  <a:pt x="835714" y="2824186"/>
                  <a:pt x="842068" y="2830451"/>
                  <a:pt x="845679" y="2841283"/>
                </a:cubicBezTo>
                <a:cubicBezTo>
                  <a:pt x="853306" y="2864162"/>
                  <a:pt x="814151" y="2873705"/>
                  <a:pt x="781917" y="2856823"/>
                </a:cubicBezTo>
                <a:lnTo>
                  <a:pt x="753342" y="2841857"/>
                </a:lnTo>
                <a:lnTo>
                  <a:pt x="784578" y="2829893"/>
                </a:lnTo>
                <a:cubicBezTo>
                  <a:pt x="802419" y="2823060"/>
                  <a:pt x="815889" y="2820491"/>
                  <a:pt x="825801" y="2822339"/>
                </a:cubicBezTo>
                <a:close/>
                <a:moveTo>
                  <a:pt x="1237226" y="2806144"/>
                </a:moveTo>
                <a:cubicBezTo>
                  <a:pt x="1247303" y="2806098"/>
                  <a:pt x="1254992" y="2811796"/>
                  <a:pt x="1254992" y="2823262"/>
                </a:cubicBezTo>
                <a:cubicBezTo>
                  <a:pt x="1254992" y="2843442"/>
                  <a:pt x="1220668" y="2860204"/>
                  <a:pt x="1202429" y="2848932"/>
                </a:cubicBezTo>
                <a:cubicBezTo>
                  <a:pt x="1194991" y="2844334"/>
                  <a:pt x="1196041" y="2834442"/>
                  <a:pt x="1205130" y="2823490"/>
                </a:cubicBezTo>
                <a:cubicBezTo>
                  <a:pt x="1214683" y="2811980"/>
                  <a:pt x="1227148" y="2806190"/>
                  <a:pt x="1237226" y="2806144"/>
                </a:cubicBezTo>
                <a:close/>
                <a:moveTo>
                  <a:pt x="1159898" y="2800945"/>
                </a:moveTo>
                <a:cubicBezTo>
                  <a:pt x="1162728" y="2802387"/>
                  <a:pt x="1165653" y="2809763"/>
                  <a:pt x="1170150" y="2823825"/>
                </a:cubicBezTo>
                <a:cubicBezTo>
                  <a:pt x="1178313" y="2849350"/>
                  <a:pt x="1176259" y="2856371"/>
                  <a:pt x="1160625" y="2856371"/>
                </a:cubicBezTo>
                <a:cubicBezTo>
                  <a:pt x="1138453" y="2856371"/>
                  <a:pt x="1136119" y="2846798"/>
                  <a:pt x="1150217" y="2813665"/>
                </a:cubicBezTo>
                <a:cubicBezTo>
                  <a:pt x="1154333" y="2803993"/>
                  <a:pt x="1157067" y="2799502"/>
                  <a:pt x="1159898" y="2800945"/>
                </a:cubicBezTo>
                <a:close/>
                <a:moveTo>
                  <a:pt x="1524494" y="2769139"/>
                </a:moveTo>
                <a:cubicBezTo>
                  <a:pt x="1537611" y="2766846"/>
                  <a:pt x="1554158" y="2770786"/>
                  <a:pt x="1578779" y="2780147"/>
                </a:cubicBezTo>
                <a:cubicBezTo>
                  <a:pt x="1615415" y="2794076"/>
                  <a:pt x="1610840" y="2818271"/>
                  <a:pt x="1571570" y="2818271"/>
                </a:cubicBezTo>
                <a:cubicBezTo>
                  <a:pt x="1557918" y="2818271"/>
                  <a:pt x="1535538" y="2825272"/>
                  <a:pt x="1521837" y="2833828"/>
                </a:cubicBezTo>
                <a:cubicBezTo>
                  <a:pt x="1485418" y="2856572"/>
                  <a:pt x="1465354" y="2831829"/>
                  <a:pt x="1490780" y="2795529"/>
                </a:cubicBezTo>
                <a:cubicBezTo>
                  <a:pt x="1501687" y="2779958"/>
                  <a:pt x="1511376" y="2771432"/>
                  <a:pt x="1524494" y="2769139"/>
                </a:cubicBezTo>
                <a:close/>
                <a:moveTo>
                  <a:pt x="969243" y="2767471"/>
                </a:moveTo>
                <a:cubicBezTo>
                  <a:pt x="978896" y="2767471"/>
                  <a:pt x="990326" y="2773186"/>
                  <a:pt x="994643" y="2780171"/>
                </a:cubicBezTo>
                <a:cubicBezTo>
                  <a:pt x="999112" y="2787402"/>
                  <a:pt x="988175" y="2792871"/>
                  <a:pt x="969243" y="2792871"/>
                </a:cubicBezTo>
                <a:cubicBezTo>
                  <a:pt x="950311" y="2792871"/>
                  <a:pt x="939374" y="2787402"/>
                  <a:pt x="943843" y="2780171"/>
                </a:cubicBezTo>
                <a:cubicBezTo>
                  <a:pt x="948160" y="2773186"/>
                  <a:pt x="959590" y="2767471"/>
                  <a:pt x="969243" y="2767471"/>
                </a:cubicBezTo>
                <a:close/>
                <a:moveTo>
                  <a:pt x="10735614" y="2764378"/>
                </a:moveTo>
                <a:cubicBezTo>
                  <a:pt x="10742079" y="2764712"/>
                  <a:pt x="10748589" y="2768930"/>
                  <a:pt x="10758185" y="2777190"/>
                </a:cubicBezTo>
                <a:cubicBezTo>
                  <a:pt x="10779798" y="2795792"/>
                  <a:pt x="10779552" y="2798047"/>
                  <a:pt x="10752796" y="2826527"/>
                </a:cubicBezTo>
                <a:cubicBezTo>
                  <a:pt x="10737376" y="2842941"/>
                  <a:pt x="10717183" y="2856371"/>
                  <a:pt x="10707923" y="2856371"/>
                </a:cubicBezTo>
                <a:cubicBezTo>
                  <a:pt x="10683199" y="2856371"/>
                  <a:pt x="10687256" y="2795013"/>
                  <a:pt x="10713312" y="2774874"/>
                </a:cubicBezTo>
                <a:cubicBezTo>
                  <a:pt x="10722730" y="2767595"/>
                  <a:pt x="10729150" y="2764044"/>
                  <a:pt x="10735614" y="2764378"/>
                </a:cubicBezTo>
                <a:close/>
                <a:moveTo>
                  <a:pt x="2110809" y="2751541"/>
                </a:moveTo>
                <a:cubicBezTo>
                  <a:pt x="2119389" y="2751760"/>
                  <a:pt x="2127791" y="2757624"/>
                  <a:pt x="2133954" y="2769081"/>
                </a:cubicBezTo>
                <a:cubicBezTo>
                  <a:pt x="2141889" y="2783831"/>
                  <a:pt x="2138858" y="2792125"/>
                  <a:pt x="2123358" y="2798073"/>
                </a:cubicBezTo>
                <a:cubicBezTo>
                  <a:pt x="2097581" y="2807964"/>
                  <a:pt x="2073858" y="2788480"/>
                  <a:pt x="2086596" y="2767874"/>
                </a:cubicBezTo>
                <a:cubicBezTo>
                  <a:pt x="2093471" y="2756749"/>
                  <a:pt x="2102229" y="2751322"/>
                  <a:pt x="2110809" y="2751541"/>
                </a:cubicBezTo>
                <a:close/>
                <a:moveTo>
                  <a:pt x="792149" y="2729371"/>
                </a:moveTo>
                <a:lnTo>
                  <a:pt x="839421" y="2729371"/>
                </a:lnTo>
                <a:cubicBezTo>
                  <a:pt x="871360" y="2729371"/>
                  <a:pt x="886693" y="2735109"/>
                  <a:pt x="886693" y="2747062"/>
                </a:cubicBezTo>
                <a:cubicBezTo>
                  <a:pt x="886693" y="2778061"/>
                  <a:pt x="845733" y="2782955"/>
                  <a:pt x="818043" y="2755266"/>
                </a:cubicBezTo>
                <a:close/>
                <a:moveTo>
                  <a:pt x="2328145" y="2716671"/>
                </a:moveTo>
                <a:cubicBezTo>
                  <a:pt x="2338622" y="2716671"/>
                  <a:pt x="2347196" y="2722386"/>
                  <a:pt x="2347196" y="2729371"/>
                </a:cubicBezTo>
                <a:cubicBezTo>
                  <a:pt x="2347196" y="2736356"/>
                  <a:pt x="2338622" y="2742071"/>
                  <a:pt x="2328145" y="2742071"/>
                </a:cubicBezTo>
                <a:cubicBezTo>
                  <a:pt x="2317668" y="2742071"/>
                  <a:pt x="2309095" y="2736356"/>
                  <a:pt x="2309095" y="2729371"/>
                </a:cubicBezTo>
                <a:cubicBezTo>
                  <a:pt x="2309095" y="2722386"/>
                  <a:pt x="2317668" y="2716671"/>
                  <a:pt x="2328145" y="2716671"/>
                </a:cubicBezTo>
                <a:close/>
                <a:moveTo>
                  <a:pt x="77975" y="2686209"/>
                </a:moveTo>
                <a:cubicBezTo>
                  <a:pt x="88465" y="2687825"/>
                  <a:pt x="94443" y="2699600"/>
                  <a:pt x="96263" y="2721588"/>
                </a:cubicBezTo>
                <a:cubicBezTo>
                  <a:pt x="98142" y="2744294"/>
                  <a:pt x="89465" y="2755761"/>
                  <a:pt x="61700" y="2767262"/>
                </a:cubicBezTo>
                <a:cubicBezTo>
                  <a:pt x="-5204" y="2794974"/>
                  <a:pt x="-21958" y="2763012"/>
                  <a:pt x="32619" y="2711782"/>
                </a:cubicBezTo>
                <a:cubicBezTo>
                  <a:pt x="52484" y="2693135"/>
                  <a:pt x="67485" y="2684593"/>
                  <a:pt x="77975" y="2686209"/>
                </a:cubicBezTo>
                <a:close/>
                <a:moveTo>
                  <a:pt x="899394" y="2665871"/>
                </a:moveTo>
                <a:cubicBezTo>
                  <a:pt x="906379" y="2665871"/>
                  <a:pt x="912094" y="2671586"/>
                  <a:pt x="912094" y="2678571"/>
                </a:cubicBezTo>
                <a:cubicBezTo>
                  <a:pt x="912094" y="2685556"/>
                  <a:pt x="906379" y="2691271"/>
                  <a:pt x="899394" y="2691271"/>
                </a:cubicBezTo>
                <a:cubicBezTo>
                  <a:pt x="892409" y="2691271"/>
                  <a:pt x="886694" y="2685556"/>
                  <a:pt x="886694" y="2678571"/>
                </a:cubicBezTo>
                <a:cubicBezTo>
                  <a:pt x="886694" y="2671586"/>
                  <a:pt x="892409" y="2665871"/>
                  <a:pt x="899394" y="2665871"/>
                </a:cubicBezTo>
                <a:close/>
                <a:moveTo>
                  <a:pt x="8362277" y="2661070"/>
                </a:moveTo>
                <a:cubicBezTo>
                  <a:pt x="8395616" y="2672232"/>
                  <a:pt x="8505226" y="2715210"/>
                  <a:pt x="8568109" y="2741777"/>
                </a:cubicBezTo>
                <a:cubicBezTo>
                  <a:pt x="8625406" y="2765984"/>
                  <a:pt x="8633775" y="2773618"/>
                  <a:pt x="8622257" y="2791165"/>
                </a:cubicBezTo>
                <a:cubicBezTo>
                  <a:pt x="8614764" y="2802581"/>
                  <a:pt x="8611413" y="2835724"/>
                  <a:pt x="8614811" y="2864816"/>
                </a:cubicBezTo>
                <a:cubicBezTo>
                  <a:pt x="8620772" y="2915874"/>
                  <a:pt x="8618724" y="2919512"/>
                  <a:pt x="8555828" y="2969591"/>
                </a:cubicBezTo>
                <a:lnTo>
                  <a:pt x="8490669" y="3021471"/>
                </a:lnTo>
                <a:lnTo>
                  <a:pt x="8330205" y="3021471"/>
                </a:lnTo>
                <a:cubicBezTo>
                  <a:pt x="8184264" y="3021471"/>
                  <a:pt x="8165161" y="3018755"/>
                  <a:pt x="8119139" y="2991460"/>
                </a:cubicBezTo>
                <a:cubicBezTo>
                  <a:pt x="8058580" y="2955543"/>
                  <a:pt x="8037706" y="2918330"/>
                  <a:pt x="8032999" y="2837892"/>
                </a:cubicBezTo>
                <a:cubicBezTo>
                  <a:pt x="8030054" y="2787581"/>
                  <a:pt x="8034338" y="2773952"/>
                  <a:pt x="8059252" y="2754354"/>
                </a:cubicBezTo>
                <a:cubicBezTo>
                  <a:pt x="8090962" y="2729411"/>
                  <a:pt x="8165577" y="2701952"/>
                  <a:pt x="8278540" y="2673653"/>
                </a:cubicBezTo>
                <a:cubicBezTo>
                  <a:pt x="8316709" y="2664091"/>
                  <a:pt x="8354390" y="2658429"/>
                  <a:pt x="8362277" y="2661070"/>
                </a:cubicBezTo>
                <a:close/>
                <a:moveTo>
                  <a:pt x="1681194" y="2653171"/>
                </a:moveTo>
                <a:cubicBezTo>
                  <a:pt x="1691259" y="2653171"/>
                  <a:pt x="1699493" y="2658886"/>
                  <a:pt x="1699493" y="2665871"/>
                </a:cubicBezTo>
                <a:cubicBezTo>
                  <a:pt x="1699493" y="2672856"/>
                  <a:pt x="1687727" y="2678571"/>
                  <a:pt x="1673344" y="2678571"/>
                </a:cubicBezTo>
                <a:cubicBezTo>
                  <a:pt x="1658961" y="2678571"/>
                  <a:pt x="1650727" y="2672856"/>
                  <a:pt x="1655043" y="2665871"/>
                </a:cubicBezTo>
                <a:cubicBezTo>
                  <a:pt x="1659360" y="2658886"/>
                  <a:pt x="1671128" y="2653171"/>
                  <a:pt x="1681194" y="2653171"/>
                </a:cubicBezTo>
                <a:close/>
                <a:moveTo>
                  <a:pt x="1598136" y="2653171"/>
                </a:moveTo>
                <a:cubicBezTo>
                  <a:pt x="1611973" y="2653171"/>
                  <a:pt x="1623294" y="2658886"/>
                  <a:pt x="1623294" y="2665871"/>
                </a:cubicBezTo>
                <a:cubicBezTo>
                  <a:pt x="1623294" y="2672856"/>
                  <a:pt x="1617242" y="2678571"/>
                  <a:pt x="1609844" y="2678571"/>
                </a:cubicBezTo>
                <a:cubicBezTo>
                  <a:pt x="1602447" y="2678571"/>
                  <a:pt x="1599527" y="2683639"/>
                  <a:pt x="1603355" y="2689832"/>
                </a:cubicBezTo>
                <a:cubicBezTo>
                  <a:pt x="1611630" y="2703222"/>
                  <a:pt x="1575263" y="2736373"/>
                  <a:pt x="1564311" y="2725422"/>
                </a:cubicBezTo>
                <a:cubicBezTo>
                  <a:pt x="1560149" y="2721260"/>
                  <a:pt x="1560396" y="2703300"/>
                  <a:pt x="1564861" y="2685512"/>
                </a:cubicBezTo>
                <a:cubicBezTo>
                  <a:pt x="1570141" y="2664473"/>
                  <a:pt x="1581770" y="2653171"/>
                  <a:pt x="1598136" y="2653171"/>
                </a:cubicBezTo>
                <a:close/>
                <a:moveTo>
                  <a:pt x="11489160" y="2640840"/>
                </a:moveTo>
                <a:cubicBezTo>
                  <a:pt x="11510197" y="2640092"/>
                  <a:pt x="11537236" y="2644122"/>
                  <a:pt x="11561242" y="2653249"/>
                </a:cubicBezTo>
                <a:cubicBezTo>
                  <a:pt x="11606387" y="2670413"/>
                  <a:pt x="11595276" y="2694578"/>
                  <a:pt x="11535770" y="2708651"/>
                </a:cubicBezTo>
                <a:cubicBezTo>
                  <a:pt x="11494873" y="2718322"/>
                  <a:pt x="11484330" y="2716444"/>
                  <a:pt x="11470071" y="2696944"/>
                </a:cubicBezTo>
                <a:cubicBezTo>
                  <a:pt x="11460730" y="2684169"/>
                  <a:pt x="11453087" y="2666236"/>
                  <a:pt x="11453087" y="2657094"/>
                </a:cubicBezTo>
                <a:cubicBezTo>
                  <a:pt x="11453087" y="2647113"/>
                  <a:pt x="11468123" y="2641588"/>
                  <a:pt x="11489160" y="2640840"/>
                </a:cubicBezTo>
                <a:close/>
                <a:moveTo>
                  <a:pt x="2389043" y="2629023"/>
                </a:moveTo>
                <a:cubicBezTo>
                  <a:pt x="2391259" y="2629023"/>
                  <a:pt x="2393053" y="2631989"/>
                  <a:pt x="2395030" y="2637922"/>
                </a:cubicBezTo>
                <a:cubicBezTo>
                  <a:pt x="2397826" y="2646309"/>
                  <a:pt x="2393585" y="2653171"/>
                  <a:pt x="2385605" y="2653171"/>
                </a:cubicBezTo>
                <a:cubicBezTo>
                  <a:pt x="2377550" y="2653171"/>
                  <a:pt x="2375289" y="2646388"/>
                  <a:pt x="2380522" y="2637922"/>
                </a:cubicBezTo>
                <a:cubicBezTo>
                  <a:pt x="2384189" y="2631989"/>
                  <a:pt x="2386827" y="2629023"/>
                  <a:pt x="2389043" y="2629023"/>
                </a:cubicBezTo>
                <a:close/>
                <a:moveTo>
                  <a:pt x="85664" y="2627771"/>
                </a:moveTo>
                <a:cubicBezTo>
                  <a:pt x="103839" y="2627771"/>
                  <a:pt x="111995" y="2635927"/>
                  <a:pt x="111995" y="2654102"/>
                </a:cubicBezTo>
                <a:cubicBezTo>
                  <a:pt x="111995" y="2686648"/>
                  <a:pt x="69960" y="2682956"/>
                  <a:pt x="63585" y="2649850"/>
                </a:cubicBezTo>
                <a:cubicBezTo>
                  <a:pt x="60650" y="2634610"/>
                  <a:pt x="67489" y="2627771"/>
                  <a:pt x="85664" y="2627771"/>
                </a:cubicBezTo>
                <a:close/>
                <a:moveTo>
                  <a:pt x="186018" y="2603134"/>
                </a:moveTo>
                <a:cubicBezTo>
                  <a:pt x="195791" y="2601368"/>
                  <a:pt x="210027" y="2605502"/>
                  <a:pt x="235820" y="2614252"/>
                </a:cubicBezTo>
                <a:cubicBezTo>
                  <a:pt x="287318" y="2631723"/>
                  <a:pt x="288439" y="2650538"/>
                  <a:pt x="239010" y="2667769"/>
                </a:cubicBezTo>
                <a:cubicBezTo>
                  <a:pt x="218063" y="2675071"/>
                  <a:pt x="203269" y="2684838"/>
                  <a:pt x="206134" y="2689473"/>
                </a:cubicBezTo>
                <a:cubicBezTo>
                  <a:pt x="208999" y="2694109"/>
                  <a:pt x="203256" y="2708961"/>
                  <a:pt x="193371" y="2722478"/>
                </a:cubicBezTo>
                <a:cubicBezTo>
                  <a:pt x="179456" y="2741508"/>
                  <a:pt x="171981" y="2743637"/>
                  <a:pt x="160255" y="2731911"/>
                </a:cubicBezTo>
                <a:cubicBezTo>
                  <a:pt x="148529" y="2720185"/>
                  <a:pt x="149256" y="2711113"/>
                  <a:pt x="163478" y="2691723"/>
                </a:cubicBezTo>
                <a:cubicBezTo>
                  <a:pt x="176324" y="2674207"/>
                  <a:pt x="177073" y="2668466"/>
                  <a:pt x="165970" y="2672625"/>
                </a:cubicBezTo>
                <a:cubicBezTo>
                  <a:pt x="146768" y="2679817"/>
                  <a:pt x="145471" y="2660141"/>
                  <a:pt x="162989" y="2627409"/>
                </a:cubicBezTo>
                <a:cubicBezTo>
                  <a:pt x="170934" y="2612564"/>
                  <a:pt x="176245" y="2604900"/>
                  <a:pt x="186018" y="2603134"/>
                </a:cubicBezTo>
                <a:close/>
                <a:moveTo>
                  <a:pt x="7122478" y="2583187"/>
                </a:moveTo>
                <a:cubicBezTo>
                  <a:pt x="7165291" y="2579773"/>
                  <a:pt x="7238497" y="2590591"/>
                  <a:pt x="7233629" y="2605196"/>
                </a:cubicBezTo>
                <a:cubicBezTo>
                  <a:pt x="7230783" y="2613734"/>
                  <a:pt x="7211733" y="2621737"/>
                  <a:pt x="7191295" y="2622980"/>
                </a:cubicBezTo>
                <a:cubicBezTo>
                  <a:pt x="7170858" y="2624222"/>
                  <a:pt x="7138421" y="2628666"/>
                  <a:pt x="7119212" y="2632855"/>
                </a:cubicBezTo>
                <a:cubicBezTo>
                  <a:pt x="7083900" y="2640555"/>
                  <a:pt x="7071882" y="2621099"/>
                  <a:pt x="7093812" y="2591732"/>
                </a:cubicBezTo>
                <a:cubicBezTo>
                  <a:pt x="7097312" y="2587045"/>
                  <a:pt x="7108207" y="2584325"/>
                  <a:pt x="7122478" y="2583187"/>
                </a:cubicBezTo>
                <a:close/>
                <a:moveTo>
                  <a:pt x="129081" y="2569260"/>
                </a:moveTo>
                <a:cubicBezTo>
                  <a:pt x="138940" y="2568956"/>
                  <a:pt x="150096" y="2578410"/>
                  <a:pt x="150096" y="2590421"/>
                </a:cubicBezTo>
                <a:cubicBezTo>
                  <a:pt x="150096" y="2596993"/>
                  <a:pt x="141524" y="2602371"/>
                  <a:pt x="131046" y="2602371"/>
                </a:cubicBezTo>
                <a:cubicBezTo>
                  <a:pt x="111406" y="2602371"/>
                  <a:pt x="105815" y="2587385"/>
                  <a:pt x="120117" y="2573083"/>
                </a:cubicBezTo>
                <a:cubicBezTo>
                  <a:pt x="122653" y="2570547"/>
                  <a:pt x="125795" y="2569361"/>
                  <a:pt x="129081" y="2569260"/>
                </a:cubicBezTo>
                <a:close/>
                <a:moveTo>
                  <a:pt x="1427632" y="2564717"/>
                </a:moveTo>
                <a:cubicBezTo>
                  <a:pt x="1418153" y="2564956"/>
                  <a:pt x="1407581" y="2570868"/>
                  <a:pt x="1403206" y="2582270"/>
                </a:cubicBezTo>
                <a:cubicBezTo>
                  <a:pt x="1399407" y="2592169"/>
                  <a:pt x="1403952" y="2603206"/>
                  <a:pt x="1413305" y="2606795"/>
                </a:cubicBezTo>
                <a:cubicBezTo>
                  <a:pt x="1433333" y="2614480"/>
                  <a:pt x="1445495" y="2604812"/>
                  <a:pt x="1445495" y="2581204"/>
                </a:cubicBezTo>
                <a:cubicBezTo>
                  <a:pt x="1445495" y="2569913"/>
                  <a:pt x="1437111" y="2564478"/>
                  <a:pt x="1427632" y="2564717"/>
                </a:cubicBezTo>
                <a:close/>
                <a:moveTo>
                  <a:pt x="768184" y="2523675"/>
                </a:moveTo>
                <a:cubicBezTo>
                  <a:pt x="770655" y="2525594"/>
                  <a:pt x="773626" y="2530434"/>
                  <a:pt x="776501" y="2537732"/>
                </a:cubicBezTo>
                <a:cubicBezTo>
                  <a:pt x="783171" y="2554661"/>
                  <a:pt x="782022" y="2564271"/>
                  <a:pt x="773327" y="2564271"/>
                </a:cubicBezTo>
                <a:cubicBezTo>
                  <a:pt x="759500" y="2564271"/>
                  <a:pt x="757146" y="2555915"/>
                  <a:pt x="762870" y="2527148"/>
                </a:cubicBezTo>
                <a:cubicBezTo>
                  <a:pt x="763743" y="2522760"/>
                  <a:pt x="765713" y="2521757"/>
                  <a:pt x="768184" y="2523675"/>
                </a:cubicBezTo>
                <a:close/>
                <a:moveTo>
                  <a:pt x="1167329" y="2508181"/>
                </a:moveTo>
                <a:cubicBezTo>
                  <a:pt x="1173855" y="2507931"/>
                  <a:pt x="1178915" y="2508100"/>
                  <a:pt x="1181971" y="2508749"/>
                </a:cubicBezTo>
                <a:cubicBezTo>
                  <a:pt x="1205357" y="2513718"/>
                  <a:pt x="1213310" y="2538871"/>
                  <a:pt x="1191496" y="2538871"/>
                </a:cubicBezTo>
                <a:cubicBezTo>
                  <a:pt x="1184511" y="2538871"/>
                  <a:pt x="1178795" y="2543348"/>
                  <a:pt x="1178795" y="2548820"/>
                </a:cubicBezTo>
                <a:cubicBezTo>
                  <a:pt x="1178795" y="2558173"/>
                  <a:pt x="1274012" y="2550772"/>
                  <a:pt x="1366010" y="2534268"/>
                </a:cubicBezTo>
                <a:cubicBezTo>
                  <a:pt x="1409975" y="2526381"/>
                  <a:pt x="1445495" y="2534579"/>
                  <a:pt x="1445495" y="2552612"/>
                </a:cubicBezTo>
                <a:cubicBezTo>
                  <a:pt x="1445495" y="2558675"/>
                  <a:pt x="1462640" y="2560207"/>
                  <a:pt x="1483595" y="2556016"/>
                </a:cubicBezTo>
                <a:cubicBezTo>
                  <a:pt x="1524854" y="2547764"/>
                  <a:pt x="1533894" y="2563736"/>
                  <a:pt x="1502645" y="2589671"/>
                </a:cubicBezTo>
                <a:cubicBezTo>
                  <a:pt x="1492168" y="2598367"/>
                  <a:pt x="1483595" y="2611295"/>
                  <a:pt x="1483595" y="2618401"/>
                </a:cubicBezTo>
                <a:cubicBezTo>
                  <a:pt x="1483595" y="2625507"/>
                  <a:pt x="1470736" y="2636055"/>
                  <a:pt x="1455020" y="2641842"/>
                </a:cubicBezTo>
                <a:cubicBezTo>
                  <a:pt x="1439304" y="2647629"/>
                  <a:pt x="1424875" y="2655402"/>
                  <a:pt x="1422956" y="2659117"/>
                </a:cubicBezTo>
                <a:cubicBezTo>
                  <a:pt x="1421037" y="2662832"/>
                  <a:pt x="1413713" y="2650738"/>
                  <a:pt x="1406680" y="2632241"/>
                </a:cubicBezTo>
                <a:cubicBezTo>
                  <a:pt x="1392086" y="2593854"/>
                  <a:pt x="1365998" y="2600321"/>
                  <a:pt x="1328820" y="2651542"/>
                </a:cubicBezTo>
                <a:cubicBezTo>
                  <a:pt x="1317037" y="2667777"/>
                  <a:pt x="1301044" y="2677133"/>
                  <a:pt x="1293280" y="2672334"/>
                </a:cubicBezTo>
                <a:cubicBezTo>
                  <a:pt x="1283014" y="2665990"/>
                  <a:pt x="1283219" y="2658721"/>
                  <a:pt x="1294034" y="2645690"/>
                </a:cubicBezTo>
                <a:cubicBezTo>
                  <a:pt x="1305723" y="2631605"/>
                  <a:pt x="1304787" y="2627771"/>
                  <a:pt x="1289660" y="2627771"/>
                </a:cubicBezTo>
                <a:cubicBezTo>
                  <a:pt x="1264630" y="2627771"/>
                  <a:pt x="1237127" y="2655142"/>
                  <a:pt x="1241805" y="2675396"/>
                </a:cubicBezTo>
                <a:cubicBezTo>
                  <a:pt x="1247707" y="2700958"/>
                  <a:pt x="1243808" y="2703712"/>
                  <a:pt x="1216175" y="2693490"/>
                </a:cubicBezTo>
                <a:lnTo>
                  <a:pt x="1190055" y="2683827"/>
                </a:lnTo>
                <a:lnTo>
                  <a:pt x="1217001" y="2649572"/>
                </a:lnTo>
                <a:cubicBezTo>
                  <a:pt x="1231820" y="2630731"/>
                  <a:pt x="1240968" y="2610499"/>
                  <a:pt x="1237330" y="2604611"/>
                </a:cubicBezTo>
                <a:cubicBezTo>
                  <a:pt x="1227750" y="2589109"/>
                  <a:pt x="1151012" y="2602940"/>
                  <a:pt x="1129997" y="2623956"/>
                </a:cubicBezTo>
                <a:cubicBezTo>
                  <a:pt x="1107684" y="2646268"/>
                  <a:pt x="1026881" y="2630246"/>
                  <a:pt x="1042579" y="2606623"/>
                </a:cubicBezTo>
                <a:cubicBezTo>
                  <a:pt x="1049064" y="2596866"/>
                  <a:pt x="1039435" y="2588975"/>
                  <a:pt x="1014315" y="2583457"/>
                </a:cubicBezTo>
                <a:cubicBezTo>
                  <a:pt x="970339" y="2573799"/>
                  <a:pt x="948473" y="2583102"/>
                  <a:pt x="957830" y="2607489"/>
                </a:cubicBezTo>
                <a:cubicBezTo>
                  <a:pt x="967605" y="2632964"/>
                  <a:pt x="932276" y="2640789"/>
                  <a:pt x="904594" y="2619279"/>
                </a:cubicBezTo>
                <a:cubicBezTo>
                  <a:pt x="885346" y="2604322"/>
                  <a:pt x="884420" y="2600588"/>
                  <a:pt x="900107" y="2601167"/>
                </a:cubicBezTo>
                <a:cubicBezTo>
                  <a:pt x="914288" y="2601691"/>
                  <a:pt x="919129" y="2591205"/>
                  <a:pt x="917248" y="2564034"/>
                </a:cubicBezTo>
                <a:cubicBezTo>
                  <a:pt x="914557" y="2525190"/>
                  <a:pt x="941285" y="2510032"/>
                  <a:pt x="954008" y="2543185"/>
                </a:cubicBezTo>
                <a:cubicBezTo>
                  <a:pt x="958235" y="2554201"/>
                  <a:pt x="968789" y="2556813"/>
                  <a:pt x="983941" y="2550594"/>
                </a:cubicBezTo>
                <a:cubicBezTo>
                  <a:pt x="996814" y="2545311"/>
                  <a:pt x="1007345" y="2539889"/>
                  <a:pt x="1007345" y="2538545"/>
                </a:cubicBezTo>
                <a:cubicBezTo>
                  <a:pt x="1007345" y="2537202"/>
                  <a:pt x="1041636" y="2528886"/>
                  <a:pt x="1083546" y="2520065"/>
                </a:cubicBezTo>
                <a:cubicBezTo>
                  <a:pt x="1114978" y="2513450"/>
                  <a:pt x="1147750" y="2508932"/>
                  <a:pt x="1167329" y="2508181"/>
                </a:cubicBezTo>
                <a:close/>
                <a:moveTo>
                  <a:pt x="2014292" y="2500992"/>
                </a:moveTo>
                <a:lnTo>
                  <a:pt x="2022287" y="2502148"/>
                </a:lnTo>
                <a:cubicBezTo>
                  <a:pt x="2022578" y="2502527"/>
                  <a:pt x="2019985" y="2502168"/>
                  <a:pt x="2015573" y="2501284"/>
                </a:cubicBezTo>
                <a:close/>
                <a:moveTo>
                  <a:pt x="1984670" y="2494287"/>
                </a:moveTo>
                <a:cubicBezTo>
                  <a:pt x="1986396" y="2494537"/>
                  <a:pt x="1990960" y="2495552"/>
                  <a:pt x="1997945" y="2497271"/>
                </a:cubicBezTo>
                <a:lnTo>
                  <a:pt x="2014292" y="2500992"/>
                </a:lnTo>
                <a:lnTo>
                  <a:pt x="2012762" y="2500771"/>
                </a:lnTo>
                <a:cubicBezTo>
                  <a:pt x="2008105" y="2500771"/>
                  <a:pt x="1997151" y="2498576"/>
                  <a:pt x="1988421" y="2495894"/>
                </a:cubicBezTo>
                <a:cubicBezTo>
                  <a:pt x="1984055" y="2494553"/>
                  <a:pt x="1982944" y="2494038"/>
                  <a:pt x="1984670" y="2494287"/>
                </a:cubicBezTo>
                <a:close/>
                <a:moveTo>
                  <a:pt x="244596" y="2475371"/>
                </a:moveTo>
                <a:cubicBezTo>
                  <a:pt x="255486" y="2475371"/>
                  <a:pt x="264396" y="2481086"/>
                  <a:pt x="264396" y="2488071"/>
                </a:cubicBezTo>
                <a:cubicBezTo>
                  <a:pt x="264396" y="2495056"/>
                  <a:pt x="259018" y="2500771"/>
                  <a:pt x="252446" y="2500771"/>
                </a:cubicBezTo>
                <a:cubicBezTo>
                  <a:pt x="245873" y="2500771"/>
                  <a:pt x="236963" y="2495056"/>
                  <a:pt x="232646" y="2488071"/>
                </a:cubicBezTo>
                <a:cubicBezTo>
                  <a:pt x="228329" y="2481086"/>
                  <a:pt x="233707" y="2475371"/>
                  <a:pt x="244596" y="2475371"/>
                </a:cubicBezTo>
                <a:close/>
                <a:moveTo>
                  <a:pt x="7637197" y="2458514"/>
                </a:moveTo>
                <a:cubicBezTo>
                  <a:pt x="7651170" y="2458992"/>
                  <a:pt x="7662137" y="2466819"/>
                  <a:pt x="7662137" y="2481721"/>
                </a:cubicBezTo>
                <a:cubicBezTo>
                  <a:pt x="7662137" y="2514279"/>
                  <a:pt x="7622592" y="2533352"/>
                  <a:pt x="7597781" y="2512761"/>
                </a:cubicBezTo>
                <a:cubicBezTo>
                  <a:pt x="7583387" y="2500814"/>
                  <a:pt x="7582595" y="2493399"/>
                  <a:pt x="7594219" y="2479394"/>
                </a:cubicBezTo>
                <a:cubicBezTo>
                  <a:pt x="7606244" y="2464904"/>
                  <a:pt x="7623224" y="2458035"/>
                  <a:pt x="7637197" y="2458514"/>
                </a:cubicBezTo>
                <a:close/>
                <a:moveTo>
                  <a:pt x="8636691" y="2458035"/>
                </a:moveTo>
                <a:cubicBezTo>
                  <a:pt x="8702927" y="2463301"/>
                  <a:pt x="8764468" y="2492127"/>
                  <a:pt x="8786271" y="2532866"/>
                </a:cubicBezTo>
                <a:cubicBezTo>
                  <a:pt x="8800759" y="2559936"/>
                  <a:pt x="8798663" y="2568386"/>
                  <a:pt x="8767246" y="2609576"/>
                </a:cubicBezTo>
                <a:cubicBezTo>
                  <a:pt x="8731741" y="2656125"/>
                  <a:pt x="8669105" y="2691271"/>
                  <a:pt x="8621652" y="2691271"/>
                </a:cubicBezTo>
                <a:cubicBezTo>
                  <a:pt x="8607599" y="2691271"/>
                  <a:pt x="8573126" y="2682078"/>
                  <a:pt x="8545044" y="2670842"/>
                </a:cubicBezTo>
                <a:cubicBezTo>
                  <a:pt x="8500997" y="2653218"/>
                  <a:pt x="8493118" y="2644063"/>
                  <a:pt x="8487656" y="2604167"/>
                </a:cubicBezTo>
                <a:cubicBezTo>
                  <a:pt x="8478032" y="2533853"/>
                  <a:pt x="8514230" y="2471083"/>
                  <a:pt x="8570187" y="2461054"/>
                </a:cubicBezTo>
                <a:cubicBezTo>
                  <a:pt x="8592011" y="2457142"/>
                  <a:pt x="8614612" y="2456280"/>
                  <a:pt x="8636691" y="2458035"/>
                </a:cubicBezTo>
                <a:close/>
                <a:moveTo>
                  <a:pt x="158342" y="2455744"/>
                </a:moveTo>
                <a:cubicBezTo>
                  <a:pt x="170337" y="2451758"/>
                  <a:pt x="183458" y="2462665"/>
                  <a:pt x="192303" y="2485948"/>
                </a:cubicBezTo>
                <a:cubicBezTo>
                  <a:pt x="201348" y="2509757"/>
                  <a:pt x="198350" y="2513471"/>
                  <a:pt x="170078" y="2513471"/>
                </a:cubicBezTo>
                <a:cubicBezTo>
                  <a:pt x="137731" y="2513471"/>
                  <a:pt x="127128" y="2491180"/>
                  <a:pt x="146922" y="2464788"/>
                </a:cubicBezTo>
                <a:cubicBezTo>
                  <a:pt x="150470" y="2460057"/>
                  <a:pt x="154344" y="2457073"/>
                  <a:pt x="158342" y="2455744"/>
                </a:cubicBezTo>
                <a:close/>
                <a:moveTo>
                  <a:pt x="1268240" y="2450274"/>
                </a:moveTo>
                <a:cubicBezTo>
                  <a:pt x="1281292" y="2450082"/>
                  <a:pt x="1293097" y="2453913"/>
                  <a:pt x="1293097" y="2461921"/>
                </a:cubicBezTo>
                <a:cubicBezTo>
                  <a:pt x="1293097" y="2468494"/>
                  <a:pt x="1287107" y="2477573"/>
                  <a:pt x="1279788" y="2482097"/>
                </a:cubicBezTo>
                <a:cubicBezTo>
                  <a:pt x="1261149" y="2493617"/>
                  <a:pt x="1226307" y="2478269"/>
                  <a:pt x="1235892" y="2462761"/>
                </a:cubicBezTo>
                <a:cubicBezTo>
                  <a:pt x="1240886" y="2454680"/>
                  <a:pt x="1255188" y="2450466"/>
                  <a:pt x="1268240" y="2450274"/>
                </a:cubicBezTo>
                <a:close/>
                <a:moveTo>
                  <a:pt x="1720115" y="2443805"/>
                </a:moveTo>
                <a:cubicBezTo>
                  <a:pt x="1730995" y="2442400"/>
                  <a:pt x="1743261" y="2446379"/>
                  <a:pt x="1756278" y="2455825"/>
                </a:cubicBezTo>
                <a:cubicBezTo>
                  <a:pt x="1770046" y="2465816"/>
                  <a:pt x="1775761" y="2473591"/>
                  <a:pt x="1768978" y="2473103"/>
                </a:cubicBezTo>
                <a:cubicBezTo>
                  <a:pt x="1762195" y="2472615"/>
                  <a:pt x="1745216" y="2475653"/>
                  <a:pt x="1731246" y="2479853"/>
                </a:cubicBezTo>
                <a:cubicBezTo>
                  <a:pt x="1698956" y="2489563"/>
                  <a:pt x="1681011" y="2482306"/>
                  <a:pt x="1692269" y="2464091"/>
                </a:cubicBezTo>
                <a:cubicBezTo>
                  <a:pt x="1699742" y="2451999"/>
                  <a:pt x="1709236" y="2445210"/>
                  <a:pt x="1720115" y="2443805"/>
                </a:cubicBezTo>
                <a:close/>
                <a:moveTo>
                  <a:pt x="2135533" y="2437271"/>
                </a:moveTo>
                <a:cubicBezTo>
                  <a:pt x="2162661" y="2437271"/>
                  <a:pt x="2170416" y="2452494"/>
                  <a:pt x="2153606" y="2472749"/>
                </a:cubicBezTo>
                <a:cubicBezTo>
                  <a:pt x="2145041" y="2483069"/>
                  <a:pt x="2135088" y="2497883"/>
                  <a:pt x="2131491" y="2505667"/>
                </a:cubicBezTo>
                <a:cubicBezTo>
                  <a:pt x="2127894" y="2513452"/>
                  <a:pt x="2114949" y="2524505"/>
                  <a:pt x="2102725" y="2530229"/>
                </a:cubicBezTo>
                <a:cubicBezTo>
                  <a:pt x="2084620" y="2538706"/>
                  <a:pt x="2080496" y="2534582"/>
                  <a:pt x="2080496" y="2508004"/>
                </a:cubicBezTo>
                <a:cubicBezTo>
                  <a:pt x="2080496" y="2487464"/>
                  <a:pt x="2087559" y="2475371"/>
                  <a:pt x="2099549" y="2475371"/>
                </a:cubicBezTo>
                <a:cubicBezTo>
                  <a:pt x="2110026" y="2475371"/>
                  <a:pt x="2118599" y="2466798"/>
                  <a:pt x="2118599" y="2456321"/>
                </a:cubicBezTo>
                <a:cubicBezTo>
                  <a:pt x="2118599" y="2445844"/>
                  <a:pt x="2126220" y="2437271"/>
                  <a:pt x="2135533" y="2437271"/>
                </a:cubicBezTo>
                <a:close/>
                <a:moveTo>
                  <a:pt x="2549649" y="2424571"/>
                </a:moveTo>
                <a:cubicBezTo>
                  <a:pt x="2556223" y="2424571"/>
                  <a:pt x="2565132" y="2430286"/>
                  <a:pt x="2569449" y="2437271"/>
                </a:cubicBezTo>
                <a:cubicBezTo>
                  <a:pt x="2573766" y="2444256"/>
                  <a:pt x="2568389" y="2449971"/>
                  <a:pt x="2557500" y="2449971"/>
                </a:cubicBezTo>
                <a:cubicBezTo>
                  <a:pt x="2546609" y="2449971"/>
                  <a:pt x="2537699" y="2444256"/>
                  <a:pt x="2537699" y="2437271"/>
                </a:cubicBezTo>
                <a:cubicBezTo>
                  <a:pt x="2537699" y="2430286"/>
                  <a:pt x="2543077" y="2424571"/>
                  <a:pt x="2549649" y="2424571"/>
                </a:cubicBezTo>
                <a:close/>
                <a:moveTo>
                  <a:pt x="206707" y="2412119"/>
                </a:moveTo>
                <a:cubicBezTo>
                  <a:pt x="216755" y="2414889"/>
                  <a:pt x="226298" y="2424456"/>
                  <a:pt x="226298" y="2438329"/>
                </a:cubicBezTo>
                <a:cubicBezTo>
                  <a:pt x="226298" y="2459494"/>
                  <a:pt x="221851" y="2462460"/>
                  <a:pt x="204073" y="2453152"/>
                </a:cubicBezTo>
                <a:cubicBezTo>
                  <a:pt x="191849" y="2446752"/>
                  <a:pt x="182858" y="2434846"/>
                  <a:pt x="184092" y="2426694"/>
                </a:cubicBezTo>
                <a:cubicBezTo>
                  <a:pt x="186108" y="2413377"/>
                  <a:pt x="196660" y="2409349"/>
                  <a:pt x="206707" y="2412119"/>
                </a:cubicBezTo>
                <a:close/>
                <a:moveTo>
                  <a:pt x="1902697" y="2411871"/>
                </a:moveTo>
                <a:cubicBezTo>
                  <a:pt x="1909682" y="2411871"/>
                  <a:pt x="1915397" y="2417586"/>
                  <a:pt x="1915397" y="2424571"/>
                </a:cubicBezTo>
                <a:cubicBezTo>
                  <a:pt x="1915397" y="2431556"/>
                  <a:pt x="1909682" y="2437271"/>
                  <a:pt x="1902697" y="2437271"/>
                </a:cubicBezTo>
                <a:cubicBezTo>
                  <a:pt x="1895712" y="2437271"/>
                  <a:pt x="1889996" y="2431556"/>
                  <a:pt x="1889996" y="2424571"/>
                </a:cubicBezTo>
                <a:cubicBezTo>
                  <a:pt x="1889996" y="2417586"/>
                  <a:pt x="1895712" y="2411871"/>
                  <a:pt x="1902697" y="2411871"/>
                </a:cubicBezTo>
                <a:close/>
                <a:moveTo>
                  <a:pt x="1498990" y="2407489"/>
                </a:moveTo>
                <a:lnTo>
                  <a:pt x="1523584" y="2407540"/>
                </a:lnTo>
                <a:lnTo>
                  <a:pt x="1509648" y="2440446"/>
                </a:lnTo>
                <a:cubicBezTo>
                  <a:pt x="1500736" y="2461490"/>
                  <a:pt x="1485049" y="2475371"/>
                  <a:pt x="1470178" y="2475371"/>
                </a:cubicBezTo>
                <a:cubicBezTo>
                  <a:pt x="1438729" y="2475371"/>
                  <a:pt x="1438741" y="2456728"/>
                  <a:pt x="1470210" y="2425258"/>
                </a:cubicBezTo>
                <a:cubicBezTo>
                  <a:pt x="1479477" y="2415992"/>
                  <a:pt x="1488362" y="2410253"/>
                  <a:pt x="1498990" y="2407489"/>
                </a:cubicBezTo>
                <a:close/>
                <a:moveTo>
                  <a:pt x="1524439" y="2405521"/>
                </a:moveTo>
                <a:lnTo>
                  <a:pt x="1524372" y="2407542"/>
                </a:lnTo>
                <a:lnTo>
                  <a:pt x="1523584" y="2407540"/>
                </a:lnTo>
                <a:close/>
                <a:moveTo>
                  <a:pt x="8327739" y="2403801"/>
                </a:moveTo>
                <a:cubicBezTo>
                  <a:pt x="8340296" y="2403446"/>
                  <a:pt x="8351028" y="2404069"/>
                  <a:pt x="8360088" y="2405696"/>
                </a:cubicBezTo>
                <a:cubicBezTo>
                  <a:pt x="8378210" y="2408951"/>
                  <a:pt x="8389648" y="2416227"/>
                  <a:pt x="8395640" y="2427744"/>
                </a:cubicBezTo>
                <a:cubicBezTo>
                  <a:pt x="8405220" y="2446158"/>
                  <a:pt x="8397665" y="2454055"/>
                  <a:pt x="8351555" y="2473820"/>
                </a:cubicBezTo>
                <a:cubicBezTo>
                  <a:pt x="8320950" y="2486939"/>
                  <a:pt x="8273068" y="2501532"/>
                  <a:pt x="8245153" y="2506248"/>
                </a:cubicBezTo>
                <a:cubicBezTo>
                  <a:pt x="8192615" y="2515124"/>
                  <a:pt x="8125687" y="2498201"/>
                  <a:pt x="8125687" y="2476040"/>
                </a:cubicBezTo>
                <a:cubicBezTo>
                  <a:pt x="8125687" y="2460687"/>
                  <a:pt x="8231605" y="2415138"/>
                  <a:pt x="8284437" y="2407770"/>
                </a:cubicBezTo>
                <a:cubicBezTo>
                  <a:pt x="8300800" y="2405489"/>
                  <a:pt x="8315182" y="2404156"/>
                  <a:pt x="8327739" y="2403801"/>
                </a:cubicBezTo>
                <a:close/>
                <a:moveTo>
                  <a:pt x="1404857" y="2399171"/>
                </a:moveTo>
                <a:cubicBezTo>
                  <a:pt x="1413239" y="2399171"/>
                  <a:pt x="1420097" y="2406029"/>
                  <a:pt x="1420097" y="2414411"/>
                </a:cubicBezTo>
                <a:cubicBezTo>
                  <a:pt x="1420097" y="2426264"/>
                  <a:pt x="1416710" y="2426264"/>
                  <a:pt x="1404857" y="2414411"/>
                </a:cubicBezTo>
                <a:cubicBezTo>
                  <a:pt x="1393004" y="2402558"/>
                  <a:pt x="1393004" y="2399171"/>
                  <a:pt x="1404857" y="2399171"/>
                </a:cubicBezTo>
                <a:close/>
                <a:moveTo>
                  <a:pt x="8628070" y="2370405"/>
                </a:moveTo>
                <a:cubicBezTo>
                  <a:pt x="8642474" y="2369704"/>
                  <a:pt x="8652737" y="2374858"/>
                  <a:pt x="8652737" y="2386165"/>
                </a:cubicBezTo>
                <a:cubicBezTo>
                  <a:pt x="8652737" y="2396474"/>
                  <a:pt x="8640220" y="2413174"/>
                  <a:pt x="8624921" y="2423275"/>
                </a:cubicBezTo>
                <a:cubicBezTo>
                  <a:pt x="8601320" y="2438857"/>
                  <a:pt x="8593929" y="2439005"/>
                  <a:pt x="8576149" y="2424249"/>
                </a:cubicBezTo>
                <a:cubicBezTo>
                  <a:pt x="8556770" y="2408166"/>
                  <a:pt x="8556951" y="2405572"/>
                  <a:pt x="8578554" y="2389776"/>
                </a:cubicBezTo>
                <a:cubicBezTo>
                  <a:pt x="8595120" y="2377663"/>
                  <a:pt x="8613665" y="2371106"/>
                  <a:pt x="8628070" y="2370405"/>
                </a:cubicBezTo>
                <a:close/>
                <a:moveTo>
                  <a:pt x="1634059" y="2361071"/>
                </a:moveTo>
                <a:cubicBezTo>
                  <a:pt x="1655255" y="2361071"/>
                  <a:pt x="1675358" y="2365537"/>
                  <a:pt x="1678732" y="2370996"/>
                </a:cubicBezTo>
                <a:cubicBezTo>
                  <a:pt x="1682106" y="2376455"/>
                  <a:pt x="1703575" y="2382347"/>
                  <a:pt x="1726441" y="2384089"/>
                </a:cubicBezTo>
                <a:cubicBezTo>
                  <a:pt x="1775834" y="2387853"/>
                  <a:pt x="1785201" y="2394746"/>
                  <a:pt x="1766432" y="2413516"/>
                </a:cubicBezTo>
                <a:cubicBezTo>
                  <a:pt x="1756336" y="2423612"/>
                  <a:pt x="1746099" y="2422782"/>
                  <a:pt x="1729179" y="2410497"/>
                </a:cubicBezTo>
                <a:cubicBezTo>
                  <a:pt x="1716347" y="2401179"/>
                  <a:pt x="1698842" y="2394876"/>
                  <a:pt x="1690280" y="2396490"/>
                </a:cubicBezTo>
                <a:cubicBezTo>
                  <a:pt x="1662108" y="2401801"/>
                  <a:pt x="1587952" y="2455669"/>
                  <a:pt x="1559839" y="2491246"/>
                </a:cubicBezTo>
                <a:cubicBezTo>
                  <a:pt x="1529768" y="2529300"/>
                  <a:pt x="1501613" y="2538334"/>
                  <a:pt x="1514043" y="2505941"/>
                </a:cubicBezTo>
                <a:cubicBezTo>
                  <a:pt x="1518313" y="2494815"/>
                  <a:pt x="1522398" y="2467669"/>
                  <a:pt x="1523123" y="2445616"/>
                </a:cubicBezTo>
                <a:lnTo>
                  <a:pt x="1524372" y="2407542"/>
                </a:lnTo>
                <a:lnTo>
                  <a:pt x="1538222" y="2407571"/>
                </a:lnTo>
                <a:cubicBezTo>
                  <a:pt x="1574702" y="2413491"/>
                  <a:pt x="1582625" y="2410382"/>
                  <a:pt x="1588521" y="2387834"/>
                </a:cubicBezTo>
                <a:cubicBezTo>
                  <a:pt x="1593698" y="2368034"/>
                  <a:pt x="1605545" y="2361071"/>
                  <a:pt x="1634059" y="2361071"/>
                </a:cubicBezTo>
                <a:close/>
                <a:moveTo>
                  <a:pt x="871458" y="2361071"/>
                </a:moveTo>
                <a:cubicBezTo>
                  <a:pt x="879840" y="2361071"/>
                  <a:pt x="886698" y="2367929"/>
                  <a:pt x="886698" y="2376311"/>
                </a:cubicBezTo>
                <a:cubicBezTo>
                  <a:pt x="886698" y="2388164"/>
                  <a:pt x="883311" y="2388164"/>
                  <a:pt x="871458" y="2376311"/>
                </a:cubicBezTo>
                <a:cubicBezTo>
                  <a:pt x="859605" y="2364458"/>
                  <a:pt x="859605" y="2361071"/>
                  <a:pt x="871458" y="2361071"/>
                </a:cubicBezTo>
                <a:close/>
                <a:moveTo>
                  <a:pt x="332331" y="2356396"/>
                </a:moveTo>
                <a:cubicBezTo>
                  <a:pt x="347587" y="2352804"/>
                  <a:pt x="365821" y="2360370"/>
                  <a:pt x="398196" y="2381582"/>
                </a:cubicBezTo>
                <a:cubicBezTo>
                  <a:pt x="441428" y="2409909"/>
                  <a:pt x="437349" y="2425498"/>
                  <a:pt x="388224" y="2419694"/>
                </a:cubicBezTo>
                <a:cubicBezTo>
                  <a:pt x="352455" y="2415468"/>
                  <a:pt x="350761" y="2416439"/>
                  <a:pt x="375524" y="2426976"/>
                </a:cubicBezTo>
                <a:cubicBezTo>
                  <a:pt x="410014" y="2441650"/>
                  <a:pt x="413161" y="2472635"/>
                  <a:pt x="380698" y="2477915"/>
                </a:cubicBezTo>
                <a:cubicBezTo>
                  <a:pt x="367828" y="2480008"/>
                  <a:pt x="350347" y="2499803"/>
                  <a:pt x="341853" y="2521904"/>
                </a:cubicBezTo>
                <a:cubicBezTo>
                  <a:pt x="327826" y="2558399"/>
                  <a:pt x="328808" y="2562848"/>
                  <a:pt x="352554" y="2570385"/>
                </a:cubicBezTo>
                <a:cubicBezTo>
                  <a:pt x="382234" y="2579805"/>
                  <a:pt x="387972" y="2602371"/>
                  <a:pt x="360688" y="2602371"/>
                </a:cubicBezTo>
                <a:cubicBezTo>
                  <a:pt x="323883" y="2602371"/>
                  <a:pt x="300160" y="2586474"/>
                  <a:pt x="310959" y="2569048"/>
                </a:cubicBezTo>
                <a:cubicBezTo>
                  <a:pt x="318023" y="2557649"/>
                  <a:pt x="316264" y="2554009"/>
                  <a:pt x="305674" y="2558116"/>
                </a:cubicBezTo>
                <a:cubicBezTo>
                  <a:pt x="296943" y="2561501"/>
                  <a:pt x="289799" y="2569986"/>
                  <a:pt x="289799" y="2576971"/>
                </a:cubicBezTo>
                <a:cubicBezTo>
                  <a:pt x="289799" y="2583956"/>
                  <a:pt x="284263" y="2589671"/>
                  <a:pt x="277498" y="2589671"/>
                </a:cubicBezTo>
                <a:cubicBezTo>
                  <a:pt x="270732" y="2589671"/>
                  <a:pt x="268679" y="2580596"/>
                  <a:pt x="272935" y="2569503"/>
                </a:cubicBezTo>
                <a:cubicBezTo>
                  <a:pt x="277192" y="2558411"/>
                  <a:pt x="278441" y="2534289"/>
                  <a:pt x="275712" y="2515898"/>
                </a:cubicBezTo>
                <a:cubicBezTo>
                  <a:pt x="271903" y="2490237"/>
                  <a:pt x="278132" y="2478726"/>
                  <a:pt x="302499" y="2466403"/>
                </a:cubicBezTo>
                <a:cubicBezTo>
                  <a:pt x="331482" y="2451745"/>
                  <a:pt x="331759" y="2450882"/>
                  <a:pt x="305674" y="2456508"/>
                </a:cubicBezTo>
                <a:cubicBezTo>
                  <a:pt x="289958" y="2459898"/>
                  <a:pt x="277099" y="2457328"/>
                  <a:pt x="277099" y="2450798"/>
                </a:cubicBezTo>
                <a:cubicBezTo>
                  <a:pt x="277099" y="2427721"/>
                  <a:pt x="301273" y="2375751"/>
                  <a:pt x="317653" y="2363614"/>
                </a:cubicBezTo>
                <a:cubicBezTo>
                  <a:pt x="322490" y="2360030"/>
                  <a:pt x="327245" y="2357593"/>
                  <a:pt x="332331" y="2356396"/>
                </a:cubicBezTo>
                <a:close/>
                <a:moveTo>
                  <a:pt x="2208454" y="2350805"/>
                </a:moveTo>
                <a:cubicBezTo>
                  <a:pt x="2215963" y="2353308"/>
                  <a:pt x="2222107" y="2360785"/>
                  <a:pt x="2222107" y="2367421"/>
                </a:cubicBezTo>
                <a:cubicBezTo>
                  <a:pt x="2222107" y="2374057"/>
                  <a:pt x="2215963" y="2381534"/>
                  <a:pt x="2208454" y="2384037"/>
                </a:cubicBezTo>
                <a:cubicBezTo>
                  <a:pt x="2200945" y="2386540"/>
                  <a:pt x="2194801" y="2379063"/>
                  <a:pt x="2194801" y="2367421"/>
                </a:cubicBezTo>
                <a:cubicBezTo>
                  <a:pt x="2194801" y="2355779"/>
                  <a:pt x="2200945" y="2348302"/>
                  <a:pt x="2208454" y="2350805"/>
                </a:cubicBezTo>
                <a:close/>
                <a:moveTo>
                  <a:pt x="1458947" y="2348371"/>
                </a:moveTo>
                <a:cubicBezTo>
                  <a:pt x="1465520" y="2348371"/>
                  <a:pt x="1470898" y="2354086"/>
                  <a:pt x="1470898" y="2361071"/>
                </a:cubicBezTo>
                <a:cubicBezTo>
                  <a:pt x="1470898" y="2368056"/>
                  <a:pt x="1461988" y="2373771"/>
                  <a:pt x="1451099" y="2373771"/>
                </a:cubicBezTo>
                <a:cubicBezTo>
                  <a:pt x="1440210" y="2373771"/>
                  <a:pt x="1434831" y="2368056"/>
                  <a:pt x="1439148" y="2361071"/>
                </a:cubicBezTo>
                <a:cubicBezTo>
                  <a:pt x="1443465" y="2354086"/>
                  <a:pt x="1452376" y="2348371"/>
                  <a:pt x="1458947" y="2348371"/>
                </a:cubicBezTo>
                <a:close/>
                <a:moveTo>
                  <a:pt x="1128748" y="2348371"/>
                </a:moveTo>
                <a:cubicBezTo>
                  <a:pt x="1135321" y="2348371"/>
                  <a:pt x="1140698" y="2354086"/>
                  <a:pt x="1140698" y="2361071"/>
                </a:cubicBezTo>
                <a:cubicBezTo>
                  <a:pt x="1140698" y="2368056"/>
                  <a:pt x="1131789" y="2373771"/>
                  <a:pt x="1120900" y="2373771"/>
                </a:cubicBezTo>
                <a:cubicBezTo>
                  <a:pt x="1110010" y="2373771"/>
                  <a:pt x="1104632" y="2368056"/>
                  <a:pt x="1108949" y="2361071"/>
                </a:cubicBezTo>
                <a:cubicBezTo>
                  <a:pt x="1113266" y="2354086"/>
                  <a:pt x="1122176" y="2348371"/>
                  <a:pt x="1128748" y="2348371"/>
                </a:cubicBezTo>
                <a:close/>
                <a:moveTo>
                  <a:pt x="2670302" y="2322971"/>
                </a:moveTo>
                <a:cubicBezTo>
                  <a:pt x="2681192" y="2322971"/>
                  <a:pt x="2690101" y="2328686"/>
                  <a:pt x="2690101" y="2335671"/>
                </a:cubicBezTo>
                <a:cubicBezTo>
                  <a:pt x="2690101" y="2342656"/>
                  <a:pt x="2684724" y="2348371"/>
                  <a:pt x="2678151" y="2348371"/>
                </a:cubicBezTo>
                <a:cubicBezTo>
                  <a:pt x="2671579" y="2348371"/>
                  <a:pt x="2662669" y="2342656"/>
                  <a:pt x="2658352" y="2335671"/>
                </a:cubicBezTo>
                <a:cubicBezTo>
                  <a:pt x="2654034" y="2328686"/>
                  <a:pt x="2659413" y="2322971"/>
                  <a:pt x="2670302" y="2322971"/>
                </a:cubicBezTo>
                <a:close/>
                <a:moveTo>
                  <a:pt x="1953498" y="2322971"/>
                </a:moveTo>
                <a:cubicBezTo>
                  <a:pt x="1971284" y="2322971"/>
                  <a:pt x="1980609" y="2345815"/>
                  <a:pt x="1966406" y="2354593"/>
                </a:cubicBezTo>
                <a:cubicBezTo>
                  <a:pt x="1949489" y="2365048"/>
                  <a:pt x="1925598" y="2349990"/>
                  <a:pt x="1934991" y="2334794"/>
                </a:cubicBezTo>
                <a:cubicBezTo>
                  <a:pt x="1939009" y="2328291"/>
                  <a:pt x="1947338" y="2322971"/>
                  <a:pt x="1953498" y="2322971"/>
                </a:cubicBezTo>
                <a:close/>
                <a:moveTo>
                  <a:pt x="886699" y="2322971"/>
                </a:moveTo>
                <a:cubicBezTo>
                  <a:pt x="893684" y="2322971"/>
                  <a:pt x="899399" y="2328686"/>
                  <a:pt x="899399" y="2335671"/>
                </a:cubicBezTo>
                <a:cubicBezTo>
                  <a:pt x="899399" y="2342656"/>
                  <a:pt x="893684" y="2348371"/>
                  <a:pt x="886699" y="2348371"/>
                </a:cubicBezTo>
                <a:cubicBezTo>
                  <a:pt x="879714" y="2348371"/>
                  <a:pt x="874000" y="2342656"/>
                  <a:pt x="874000" y="2335671"/>
                </a:cubicBezTo>
                <a:cubicBezTo>
                  <a:pt x="874000" y="2328686"/>
                  <a:pt x="879714" y="2322971"/>
                  <a:pt x="886699" y="2322971"/>
                </a:cubicBezTo>
                <a:close/>
                <a:moveTo>
                  <a:pt x="1358899" y="2303857"/>
                </a:moveTo>
                <a:cubicBezTo>
                  <a:pt x="1352108" y="2302671"/>
                  <a:pt x="1344415" y="2302708"/>
                  <a:pt x="1337460" y="2304255"/>
                </a:cubicBezTo>
                <a:cubicBezTo>
                  <a:pt x="1317587" y="2308676"/>
                  <a:pt x="1320195" y="2311285"/>
                  <a:pt x="1349631" y="2316426"/>
                </a:cubicBezTo>
                <a:cubicBezTo>
                  <a:pt x="1373522" y="2320600"/>
                  <a:pt x="1382686" y="2318561"/>
                  <a:pt x="1374925" y="2310800"/>
                </a:cubicBezTo>
                <a:cubicBezTo>
                  <a:pt x="1371578" y="2307453"/>
                  <a:pt x="1365690" y="2305043"/>
                  <a:pt x="1358899" y="2303857"/>
                </a:cubicBezTo>
                <a:close/>
                <a:moveTo>
                  <a:pt x="2261407" y="2302874"/>
                </a:moveTo>
                <a:cubicBezTo>
                  <a:pt x="2264934" y="2302041"/>
                  <a:pt x="2268780" y="2302547"/>
                  <a:pt x="2272087" y="2304591"/>
                </a:cubicBezTo>
                <a:cubicBezTo>
                  <a:pt x="2278703" y="2308680"/>
                  <a:pt x="2280771" y="2317439"/>
                  <a:pt x="2276683" y="2324056"/>
                </a:cubicBezTo>
                <a:cubicBezTo>
                  <a:pt x="2272593" y="2330672"/>
                  <a:pt x="2263834" y="2332740"/>
                  <a:pt x="2257218" y="2328651"/>
                </a:cubicBezTo>
                <a:cubicBezTo>
                  <a:pt x="2250602" y="2324562"/>
                  <a:pt x="2248533" y="2315803"/>
                  <a:pt x="2252623" y="2309186"/>
                </a:cubicBezTo>
                <a:cubicBezTo>
                  <a:pt x="2254667" y="2305878"/>
                  <a:pt x="2257879" y="2303707"/>
                  <a:pt x="2261407" y="2302874"/>
                </a:cubicBezTo>
                <a:close/>
                <a:moveTo>
                  <a:pt x="2576937" y="2298351"/>
                </a:moveTo>
                <a:lnTo>
                  <a:pt x="2584166" y="2300596"/>
                </a:lnTo>
                <a:lnTo>
                  <a:pt x="2583356" y="2302415"/>
                </a:lnTo>
                <a:lnTo>
                  <a:pt x="2578752" y="2302340"/>
                </a:lnTo>
                <a:close/>
                <a:moveTo>
                  <a:pt x="1839199" y="2284871"/>
                </a:moveTo>
                <a:cubicBezTo>
                  <a:pt x="1846184" y="2284871"/>
                  <a:pt x="1851899" y="2290586"/>
                  <a:pt x="1851899" y="2297571"/>
                </a:cubicBezTo>
                <a:cubicBezTo>
                  <a:pt x="1851899" y="2304556"/>
                  <a:pt x="1846184" y="2310271"/>
                  <a:pt x="1839199" y="2310271"/>
                </a:cubicBezTo>
                <a:cubicBezTo>
                  <a:pt x="1832214" y="2310271"/>
                  <a:pt x="1826499" y="2304556"/>
                  <a:pt x="1826499" y="2297571"/>
                </a:cubicBezTo>
                <a:cubicBezTo>
                  <a:pt x="1826499" y="2290586"/>
                  <a:pt x="1832214" y="2284871"/>
                  <a:pt x="1839199" y="2284871"/>
                </a:cubicBezTo>
                <a:close/>
                <a:moveTo>
                  <a:pt x="1750990" y="2269294"/>
                </a:moveTo>
                <a:cubicBezTo>
                  <a:pt x="1762939" y="2268974"/>
                  <a:pt x="1772150" y="2274839"/>
                  <a:pt x="1778552" y="2286889"/>
                </a:cubicBezTo>
                <a:cubicBezTo>
                  <a:pt x="1787529" y="2303786"/>
                  <a:pt x="1782129" y="2309630"/>
                  <a:pt x="1751281" y="2316405"/>
                </a:cubicBezTo>
                <a:cubicBezTo>
                  <a:pt x="1699847" y="2327702"/>
                  <a:pt x="1674997" y="2312210"/>
                  <a:pt x="1707008" y="2288803"/>
                </a:cubicBezTo>
                <a:cubicBezTo>
                  <a:pt x="1724357" y="2276117"/>
                  <a:pt x="1739042" y="2269613"/>
                  <a:pt x="1750990" y="2269294"/>
                </a:cubicBezTo>
                <a:close/>
                <a:moveTo>
                  <a:pt x="632464" y="2257272"/>
                </a:moveTo>
                <a:cubicBezTo>
                  <a:pt x="636087" y="2256150"/>
                  <a:pt x="642416" y="2284668"/>
                  <a:pt x="646528" y="2320645"/>
                </a:cubicBezTo>
                <a:cubicBezTo>
                  <a:pt x="652826" y="2375745"/>
                  <a:pt x="650511" y="2387168"/>
                  <a:pt x="631840" y="2393094"/>
                </a:cubicBezTo>
                <a:cubicBezTo>
                  <a:pt x="619649" y="2396963"/>
                  <a:pt x="600810" y="2422287"/>
                  <a:pt x="589973" y="2449370"/>
                </a:cubicBezTo>
                <a:cubicBezTo>
                  <a:pt x="566611" y="2507759"/>
                  <a:pt x="549311" y="2521155"/>
                  <a:pt x="524195" y="2500309"/>
                </a:cubicBezTo>
                <a:cubicBezTo>
                  <a:pt x="510037" y="2488560"/>
                  <a:pt x="501498" y="2488448"/>
                  <a:pt x="487782" y="2499833"/>
                </a:cubicBezTo>
                <a:cubicBezTo>
                  <a:pt x="475974" y="2509631"/>
                  <a:pt x="467142" y="2510303"/>
                  <a:pt x="461889" y="2501803"/>
                </a:cubicBezTo>
                <a:cubicBezTo>
                  <a:pt x="457503" y="2494707"/>
                  <a:pt x="465567" y="2481625"/>
                  <a:pt x="479807" y="2472731"/>
                </a:cubicBezTo>
                <a:cubicBezTo>
                  <a:pt x="494049" y="2463838"/>
                  <a:pt x="505701" y="2444483"/>
                  <a:pt x="505701" y="2429720"/>
                </a:cubicBezTo>
                <a:cubicBezTo>
                  <a:pt x="505701" y="2414958"/>
                  <a:pt x="519988" y="2387464"/>
                  <a:pt x="537451" y="2368621"/>
                </a:cubicBezTo>
                <a:cubicBezTo>
                  <a:pt x="554913" y="2349779"/>
                  <a:pt x="569200" y="2326408"/>
                  <a:pt x="569200" y="2316687"/>
                </a:cubicBezTo>
                <a:cubicBezTo>
                  <a:pt x="569200" y="2306965"/>
                  <a:pt x="581953" y="2290079"/>
                  <a:pt x="597538" y="2279162"/>
                </a:cubicBezTo>
                <a:cubicBezTo>
                  <a:pt x="613125" y="2268245"/>
                  <a:pt x="628841" y="2258395"/>
                  <a:pt x="632464" y="2257272"/>
                </a:cubicBezTo>
                <a:close/>
                <a:moveTo>
                  <a:pt x="2291996" y="2256222"/>
                </a:moveTo>
                <a:cubicBezTo>
                  <a:pt x="2297534" y="2255909"/>
                  <a:pt x="2302752" y="2260428"/>
                  <a:pt x="2302752" y="2270054"/>
                </a:cubicBezTo>
                <a:cubicBezTo>
                  <a:pt x="2302752" y="2278204"/>
                  <a:pt x="2297039" y="2285173"/>
                  <a:pt x="2290053" y="2285542"/>
                </a:cubicBezTo>
                <a:cubicBezTo>
                  <a:pt x="2283068" y="2285911"/>
                  <a:pt x="2278236" y="2279538"/>
                  <a:pt x="2279315" y="2271379"/>
                </a:cubicBezTo>
                <a:cubicBezTo>
                  <a:pt x="2280597" y="2261680"/>
                  <a:pt x="2286457" y="2256536"/>
                  <a:pt x="2291996" y="2256222"/>
                </a:cubicBezTo>
                <a:close/>
                <a:moveTo>
                  <a:pt x="2067492" y="2222805"/>
                </a:moveTo>
                <a:cubicBezTo>
                  <a:pt x="2091456" y="2224020"/>
                  <a:pt x="2113057" y="2233352"/>
                  <a:pt x="2115428" y="2249946"/>
                </a:cubicBezTo>
                <a:cubicBezTo>
                  <a:pt x="2118854" y="2273924"/>
                  <a:pt x="2150242" y="2280202"/>
                  <a:pt x="2163054" y="2259471"/>
                </a:cubicBezTo>
                <a:cubicBezTo>
                  <a:pt x="2173474" y="2242609"/>
                  <a:pt x="2194804" y="2243218"/>
                  <a:pt x="2194804" y="2260378"/>
                </a:cubicBezTo>
                <a:cubicBezTo>
                  <a:pt x="2194804" y="2296770"/>
                  <a:pt x="2136627" y="2323214"/>
                  <a:pt x="2111608" y="2298195"/>
                </a:cubicBezTo>
                <a:cubicBezTo>
                  <a:pt x="2104298" y="2290887"/>
                  <a:pt x="2080394" y="2290434"/>
                  <a:pt x="2051075" y="2297047"/>
                </a:cubicBezTo>
                <a:cubicBezTo>
                  <a:pt x="2012066" y="2305844"/>
                  <a:pt x="2001145" y="2304127"/>
                  <a:pt x="1995046" y="2288236"/>
                </a:cubicBezTo>
                <a:cubicBezTo>
                  <a:pt x="1990881" y="2277380"/>
                  <a:pt x="1995545" y="2257640"/>
                  <a:pt x="2005411" y="2244369"/>
                </a:cubicBezTo>
                <a:cubicBezTo>
                  <a:pt x="2017214" y="2228494"/>
                  <a:pt x="2043532" y="2221591"/>
                  <a:pt x="2067492" y="2222805"/>
                </a:cubicBezTo>
                <a:close/>
                <a:moveTo>
                  <a:pt x="1611366" y="2208671"/>
                </a:moveTo>
                <a:cubicBezTo>
                  <a:pt x="1604793" y="2208671"/>
                  <a:pt x="1595884" y="2214386"/>
                  <a:pt x="1591567" y="2221371"/>
                </a:cubicBezTo>
                <a:cubicBezTo>
                  <a:pt x="1587249" y="2228356"/>
                  <a:pt x="1592628" y="2234071"/>
                  <a:pt x="1603517" y="2234071"/>
                </a:cubicBezTo>
                <a:cubicBezTo>
                  <a:pt x="1614406" y="2234071"/>
                  <a:pt x="1623316" y="2228356"/>
                  <a:pt x="1623316" y="2221371"/>
                </a:cubicBezTo>
                <a:cubicBezTo>
                  <a:pt x="1623316" y="2214386"/>
                  <a:pt x="1617938" y="2208671"/>
                  <a:pt x="1611366" y="2208671"/>
                </a:cubicBezTo>
                <a:close/>
                <a:moveTo>
                  <a:pt x="2991728" y="2202725"/>
                </a:moveTo>
                <a:cubicBezTo>
                  <a:pt x="3007444" y="2205995"/>
                  <a:pt x="3020302" y="2211463"/>
                  <a:pt x="3020302" y="2214876"/>
                </a:cubicBezTo>
                <a:cubicBezTo>
                  <a:pt x="3020302" y="2231957"/>
                  <a:pt x="2973753" y="2272171"/>
                  <a:pt x="2953981" y="2272171"/>
                </a:cubicBezTo>
                <a:cubicBezTo>
                  <a:pt x="2927525" y="2272171"/>
                  <a:pt x="2925008" y="2252576"/>
                  <a:pt x="2947278" y="2220000"/>
                </a:cubicBezTo>
                <a:cubicBezTo>
                  <a:pt x="2957499" y="2205050"/>
                  <a:pt x="2973330" y="2198897"/>
                  <a:pt x="2991728" y="2202725"/>
                </a:cubicBezTo>
                <a:close/>
                <a:moveTo>
                  <a:pt x="2363650" y="2197223"/>
                </a:moveTo>
                <a:cubicBezTo>
                  <a:pt x="2365865" y="2197223"/>
                  <a:pt x="2367660" y="2200189"/>
                  <a:pt x="2369637" y="2206122"/>
                </a:cubicBezTo>
                <a:cubicBezTo>
                  <a:pt x="2372433" y="2214509"/>
                  <a:pt x="2368192" y="2221371"/>
                  <a:pt x="2360213" y="2221371"/>
                </a:cubicBezTo>
                <a:cubicBezTo>
                  <a:pt x="2352158" y="2221371"/>
                  <a:pt x="2349897" y="2214588"/>
                  <a:pt x="2355129" y="2206122"/>
                </a:cubicBezTo>
                <a:cubicBezTo>
                  <a:pt x="2358797" y="2200189"/>
                  <a:pt x="2361435" y="2197223"/>
                  <a:pt x="2363650" y="2197223"/>
                </a:cubicBezTo>
                <a:close/>
                <a:moveTo>
                  <a:pt x="2886954" y="2195971"/>
                </a:moveTo>
                <a:cubicBezTo>
                  <a:pt x="2898595" y="2195971"/>
                  <a:pt x="2906072" y="2202115"/>
                  <a:pt x="2903570" y="2209623"/>
                </a:cubicBezTo>
                <a:cubicBezTo>
                  <a:pt x="2901066" y="2217132"/>
                  <a:pt x="2893589" y="2223276"/>
                  <a:pt x="2886954" y="2223276"/>
                </a:cubicBezTo>
                <a:cubicBezTo>
                  <a:pt x="2880317" y="2223276"/>
                  <a:pt x="2872841" y="2217132"/>
                  <a:pt x="2870338" y="2209623"/>
                </a:cubicBezTo>
                <a:cubicBezTo>
                  <a:pt x="2867835" y="2202115"/>
                  <a:pt x="2875311" y="2195971"/>
                  <a:pt x="2886954" y="2195971"/>
                </a:cubicBezTo>
                <a:close/>
                <a:moveTo>
                  <a:pt x="2963153" y="2132471"/>
                </a:moveTo>
                <a:cubicBezTo>
                  <a:pt x="2973631" y="2132471"/>
                  <a:pt x="2982204" y="2138186"/>
                  <a:pt x="2982204" y="2145171"/>
                </a:cubicBezTo>
                <a:cubicBezTo>
                  <a:pt x="2982204" y="2152156"/>
                  <a:pt x="2973631" y="2157871"/>
                  <a:pt x="2963153" y="2157871"/>
                </a:cubicBezTo>
                <a:cubicBezTo>
                  <a:pt x="2952676" y="2157871"/>
                  <a:pt x="2944104" y="2152156"/>
                  <a:pt x="2944104" y="2145171"/>
                </a:cubicBezTo>
                <a:cubicBezTo>
                  <a:pt x="2944104" y="2138186"/>
                  <a:pt x="2952676" y="2132471"/>
                  <a:pt x="2963153" y="2132471"/>
                </a:cubicBezTo>
                <a:close/>
                <a:moveTo>
                  <a:pt x="3058867" y="2130803"/>
                </a:moveTo>
                <a:cubicBezTo>
                  <a:pt x="3062748" y="2131710"/>
                  <a:pt x="3064753" y="2136805"/>
                  <a:pt x="3064753" y="2146055"/>
                </a:cubicBezTo>
                <a:cubicBezTo>
                  <a:pt x="3064753" y="2155855"/>
                  <a:pt x="3057609" y="2168657"/>
                  <a:pt x="3048879" y="2174503"/>
                </a:cubicBezTo>
                <a:cubicBezTo>
                  <a:pt x="3031943" y="2185843"/>
                  <a:pt x="3025776" y="2156632"/>
                  <a:pt x="3041735" y="2140673"/>
                </a:cubicBezTo>
                <a:cubicBezTo>
                  <a:pt x="3049231" y="2133176"/>
                  <a:pt x="3054986" y="2129896"/>
                  <a:pt x="3058867" y="2130803"/>
                </a:cubicBezTo>
                <a:close/>
                <a:moveTo>
                  <a:pt x="825902" y="2120374"/>
                </a:moveTo>
                <a:cubicBezTo>
                  <a:pt x="819140" y="2122802"/>
                  <a:pt x="810300" y="2131257"/>
                  <a:pt x="795879" y="2146997"/>
                </a:cubicBezTo>
                <a:cubicBezTo>
                  <a:pt x="777500" y="2167056"/>
                  <a:pt x="763274" y="2182780"/>
                  <a:pt x="764265" y="2181939"/>
                </a:cubicBezTo>
                <a:cubicBezTo>
                  <a:pt x="765257" y="2181099"/>
                  <a:pt x="784304" y="2183197"/>
                  <a:pt x="806593" y="2186603"/>
                </a:cubicBezTo>
                <a:cubicBezTo>
                  <a:pt x="833836" y="2190766"/>
                  <a:pt x="849315" y="2187073"/>
                  <a:pt x="853820" y="2175334"/>
                </a:cubicBezTo>
                <a:cubicBezTo>
                  <a:pt x="857504" y="2165729"/>
                  <a:pt x="869272" y="2157871"/>
                  <a:pt x="879969" y="2157871"/>
                </a:cubicBezTo>
                <a:cubicBezTo>
                  <a:pt x="890666" y="2157871"/>
                  <a:pt x="899418" y="2152335"/>
                  <a:pt x="899418" y="2145570"/>
                </a:cubicBezTo>
                <a:cubicBezTo>
                  <a:pt x="899418" y="2138804"/>
                  <a:pt x="890019" y="2136875"/>
                  <a:pt x="878531" y="2141283"/>
                </a:cubicBezTo>
                <a:cubicBezTo>
                  <a:pt x="866519" y="2145893"/>
                  <a:pt x="851623" y="2141062"/>
                  <a:pt x="843470" y="2129912"/>
                </a:cubicBezTo>
                <a:cubicBezTo>
                  <a:pt x="837352" y="2121545"/>
                  <a:pt x="832665" y="2117946"/>
                  <a:pt x="825902" y="2120374"/>
                </a:cubicBezTo>
                <a:close/>
                <a:moveTo>
                  <a:pt x="2857905" y="2111430"/>
                </a:moveTo>
                <a:lnTo>
                  <a:pt x="2867922" y="2118922"/>
                </a:lnTo>
                <a:cubicBezTo>
                  <a:pt x="2867922" y="2122181"/>
                  <a:pt x="2863636" y="2125021"/>
                  <a:pt x="2856729" y="2126973"/>
                </a:cubicBezTo>
                <a:lnTo>
                  <a:pt x="2835534" y="2129113"/>
                </a:lnTo>
                <a:lnTo>
                  <a:pt x="2849506" y="2121709"/>
                </a:lnTo>
                <a:close/>
                <a:moveTo>
                  <a:pt x="2826124" y="2108116"/>
                </a:moveTo>
                <a:lnTo>
                  <a:pt x="2821730" y="2113421"/>
                </a:lnTo>
                <a:lnTo>
                  <a:pt x="2814924" y="2125055"/>
                </a:lnTo>
                <a:lnTo>
                  <a:pt x="2792502" y="2118081"/>
                </a:lnTo>
                <a:lnTo>
                  <a:pt x="2792329" y="2117666"/>
                </a:lnTo>
                <a:close/>
                <a:moveTo>
                  <a:pt x="2548951" y="2098259"/>
                </a:moveTo>
                <a:cubicBezTo>
                  <a:pt x="2548486" y="2097357"/>
                  <a:pt x="2543748" y="2098367"/>
                  <a:pt x="2534548" y="2100916"/>
                </a:cubicBezTo>
                <a:cubicBezTo>
                  <a:pt x="2522322" y="2104301"/>
                  <a:pt x="2512322" y="2112786"/>
                  <a:pt x="2512322" y="2119771"/>
                </a:cubicBezTo>
                <a:cubicBezTo>
                  <a:pt x="2512322" y="2126756"/>
                  <a:pt x="2513751" y="2129526"/>
                  <a:pt x="2515496" y="2125926"/>
                </a:cubicBezTo>
                <a:cubicBezTo>
                  <a:pt x="2517242" y="2122327"/>
                  <a:pt x="2527246" y="2113842"/>
                  <a:pt x="2537722" y="2107071"/>
                </a:cubicBezTo>
                <a:cubicBezTo>
                  <a:pt x="2545609" y="2101974"/>
                  <a:pt x="2549417" y="2099161"/>
                  <a:pt x="2548951" y="2098259"/>
                </a:cubicBezTo>
                <a:close/>
                <a:moveTo>
                  <a:pt x="1982091" y="2095641"/>
                </a:moveTo>
                <a:cubicBezTo>
                  <a:pt x="1979763" y="2095641"/>
                  <a:pt x="1978917" y="2098605"/>
                  <a:pt x="1978917" y="2104531"/>
                </a:cubicBezTo>
                <a:cubicBezTo>
                  <a:pt x="1978917" y="2112913"/>
                  <a:pt x="1985774" y="2119771"/>
                  <a:pt x="1994157" y="2119771"/>
                </a:cubicBezTo>
                <a:cubicBezTo>
                  <a:pt x="2006010" y="2119771"/>
                  <a:pt x="2006010" y="2116384"/>
                  <a:pt x="1994157" y="2104531"/>
                </a:cubicBezTo>
                <a:cubicBezTo>
                  <a:pt x="1988229" y="2098605"/>
                  <a:pt x="1984419" y="2095641"/>
                  <a:pt x="1982091" y="2095641"/>
                </a:cubicBezTo>
                <a:close/>
                <a:moveTo>
                  <a:pt x="2849419" y="2094371"/>
                </a:moveTo>
                <a:cubicBezTo>
                  <a:pt x="2860795" y="2094371"/>
                  <a:pt x="2863174" y="2101487"/>
                  <a:pt x="2859410" y="2109587"/>
                </a:cubicBezTo>
                <a:lnTo>
                  <a:pt x="2857905" y="2111430"/>
                </a:lnTo>
                <a:lnTo>
                  <a:pt x="2856729" y="2110552"/>
                </a:lnTo>
                <a:cubicBezTo>
                  <a:pt x="2849825" y="2108404"/>
                  <a:pt x="2840299" y="2107071"/>
                  <a:pt x="2829823" y="2107071"/>
                </a:cubicBezTo>
                <a:lnTo>
                  <a:pt x="2826124" y="2108116"/>
                </a:lnTo>
                <a:lnTo>
                  <a:pt x="2832879" y="2099967"/>
                </a:lnTo>
                <a:cubicBezTo>
                  <a:pt x="2837897" y="2096514"/>
                  <a:pt x="2843815" y="2094371"/>
                  <a:pt x="2849419" y="2094371"/>
                </a:cubicBezTo>
                <a:close/>
                <a:moveTo>
                  <a:pt x="2213853" y="2094371"/>
                </a:moveTo>
                <a:cubicBezTo>
                  <a:pt x="2224332" y="2094371"/>
                  <a:pt x="2232905" y="2100086"/>
                  <a:pt x="2232905" y="2107071"/>
                </a:cubicBezTo>
                <a:cubicBezTo>
                  <a:pt x="2232905" y="2114056"/>
                  <a:pt x="2224332" y="2119771"/>
                  <a:pt x="2213853" y="2119771"/>
                </a:cubicBezTo>
                <a:cubicBezTo>
                  <a:pt x="2203377" y="2119771"/>
                  <a:pt x="2194805" y="2114056"/>
                  <a:pt x="2194805" y="2107071"/>
                </a:cubicBezTo>
                <a:cubicBezTo>
                  <a:pt x="2194805" y="2100086"/>
                  <a:pt x="2203377" y="2094371"/>
                  <a:pt x="2213853" y="2094371"/>
                </a:cubicBezTo>
                <a:close/>
                <a:moveTo>
                  <a:pt x="2067602" y="2088994"/>
                </a:moveTo>
                <a:cubicBezTo>
                  <a:pt x="2067005" y="2087652"/>
                  <a:pt x="2064872" y="2087554"/>
                  <a:pt x="2061345" y="2089024"/>
                </a:cubicBezTo>
                <a:cubicBezTo>
                  <a:pt x="2054295" y="2091965"/>
                  <a:pt x="2041388" y="2105801"/>
                  <a:pt x="2032663" y="2119771"/>
                </a:cubicBezTo>
                <a:cubicBezTo>
                  <a:pt x="2019433" y="2140956"/>
                  <a:pt x="2019980" y="2145171"/>
                  <a:pt x="2035958" y="2145171"/>
                </a:cubicBezTo>
                <a:cubicBezTo>
                  <a:pt x="2046495" y="2145171"/>
                  <a:pt x="2055116" y="2137075"/>
                  <a:pt x="2055116" y="2127179"/>
                </a:cubicBezTo>
                <a:cubicBezTo>
                  <a:pt x="2055116" y="2117284"/>
                  <a:pt x="2059402" y="2103448"/>
                  <a:pt x="2064642" y="2096432"/>
                </a:cubicBezTo>
                <a:cubicBezTo>
                  <a:pt x="2067260" y="2092924"/>
                  <a:pt x="2068200" y="2090337"/>
                  <a:pt x="2067602" y="2088994"/>
                </a:cubicBezTo>
                <a:close/>
                <a:moveTo>
                  <a:pt x="2581595" y="2049787"/>
                </a:moveTo>
                <a:cubicBezTo>
                  <a:pt x="2579869" y="2049538"/>
                  <a:pt x="2580980" y="2050053"/>
                  <a:pt x="2585344" y="2051394"/>
                </a:cubicBezTo>
                <a:cubicBezTo>
                  <a:pt x="2594078" y="2054076"/>
                  <a:pt x="2605031" y="2056271"/>
                  <a:pt x="2609689" y="2056271"/>
                </a:cubicBezTo>
                <a:lnTo>
                  <a:pt x="2611222" y="2056493"/>
                </a:lnTo>
                <a:lnTo>
                  <a:pt x="2612502" y="2056784"/>
                </a:lnTo>
                <a:cubicBezTo>
                  <a:pt x="2616914" y="2057668"/>
                  <a:pt x="2619506" y="2058027"/>
                  <a:pt x="2619214" y="2057648"/>
                </a:cubicBezTo>
                <a:lnTo>
                  <a:pt x="2611222" y="2056493"/>
                </a:lnTo>
                <a:lnTo>
                  <a:pt x="2594872" y="2052771"/>
                </a:lnTo>
                <a:cubicBezTo>
                  <a:pt x="2587886" y="2051052"/>
                  <a:pt x="2583322" y="2050037"/>
                  <a:pt x="2581595" y="2049787"/>
                </a:cubicBezTo>
                <a:close/>
                <a:moveTo>
                  <a:pt x="1781831" y="2046582"/>
                </a:moveTo>
                <a:cubicBezTo>
                  <a:pt x="1779014" y="2046845"/>
                  <a:pt x="1775962" y="2054003"/>
                  <a:pt x="1769889" y="2068316"/>
                </a:cubicBezTo>
                <a:cubicBezTo>
                  <a:pt x="1763191" y="2084102"/>
                  <a:pt x="1744965" y="2101863"/>
                  <a:pt x="1729386" y="2107786"/>
                </a:cubicBezTo>
                <a:cubicBezTo>
                  <a:pt x="1713807" y="2113709"/>
                  <a:pt x="1691826" y="2128830"/>
                  <a:pt x="1680539" y="2141388"/>
                </a:cubicBezTo>
                <a:cubicBezTo>
                  <a:pt x="1661351" y="2162735"/>
                  <a:pt x="1661575" y="2163220"/>
                  <a:pt x="1683976" y="2148845"/>
                </a:cubicBezTo>
                <a:cubicBezTo>
                  <a:pt x="1709304" y="2132593"/>
                  <a:pt x="1758967" y="2112259"/>
                  <a:pt x="1805120" y="2099248"/>
                </a:cubicBezTo>
                <a:cubicBezTo>
                  <a:pt x="1820380" y="2094945"/>
                  <a:pt x="1826075" y="2091736"/>
                  <a:pt x="1817774" y="2092117"/>
                </a:cubicBezTo>
                <a:cubicBezTo>
                  <a:pt x="1809471" y="2092498"/>
                  <a:pt x="1798042" y="2080841"/>
                  <a:pt x="1792373" y="2066212"/>
                </a:cubicBezTo>
                <a:cubicBezTo>
                  <a:pt x="1787234" y="2052949"/>
                  <a:pt x="1784649" y="2046318"/>
                  <a:pt x="1781831" y="2046582"/>
                </a:cubicBezTo>
                <a:close/>
                <a:moveTo>
                  <a:pt x="1894868" y="2030871"/>
                </a:moveTo>
                <a:cubicBezTo>
                  <a:pt x="1884390" y="2030871"/>
                  <a:pt x="1879350" y="2036586"/>
                  <a:pt x="1883666" y="2043571"/>
                </a:cubicBezTo>
                <a:cubicBezTo>
                  <a:pt x="1887984" y="2050556"/>
                  <a:pt x="1900088" y="2056271"/>
                  <a:pt x="1910566" y="2056271"/>
                </a:cubicBezTo>
                <a:cubicBezTo>
                  <a:pt x="1921044" y="2056271"/>
                  <a:pt x="1926083" y="2050556"/>
                  <a:pt x="1921767" y="2043571"/>
                </a:cubicBezTo>
                <a:cubicBezTo>
                  <a:pt x="1917450" y="2036586"/>
                  <a:pt x="1905346" y="2030871"/>
                  <a:pt x="1894868" y="2030871"/>
                </a:cubicBezTo>
                <a:close/>
                <a:moveTo>
                  <a:pt x="11375467" y="2027396"/>
                </a:moveTo>
                <a:cubicBezTo>
                  <a:pt x="11386543" y="2027276"/>
                  <a:pt x="11395937" y="2032582"/>
                  <a:pt x="11395937" y="2043397"/>
                </a:cubicBezTo>
                <a:cubicBezTo>
                  <a:pt x="11395937" y="2068955"/>
                  <a:pt x="11364778" y="2087342"/>
                  <a:pt x="11348704" y="2071269"/>
                </a:cubicBezTo>
                <a:cubicBezTo>
                  <a:pt x="11341673" y="2064237"/>
                  <a:pt x="11339962" y="2051944"/>
                  <a:pt x="11344902" y="2043951"/>
                </a:cubicBezTo>
                <a:cubicBezTo>
                  <a:pt x="11351631" y="2033063"/>
                  <a:pt x="11364390" y="2027516"/>
                  <a:pt x="11375467" y="2027396"/>
                </a:cubicBezTo>
                <a:close/>
                <a:moveTo>
                  <a:pt x="645587" y="2025619"/>
                </a:moveTo>
                <a:cubicBezTo>
                  <a:pt x="652905" y="2028043"/>
                  <a:pt x="658102" y="2036281"/>
                  <a:pt x="658102" y="2049312"/>
                </a:cubicBezTo>
                <a:cubicBezTo>
                  <a:pt x="658102" y="2070648"/>
                  <a:pt x="623481" y="2084875"/>
                  <a:pt x="612965" y="2067860"/>
                </a:cubicBezTo>
                <a:cubicBezTo>
                  <a:pt x="608648" y="2060874"/>
                  <a:pt x="611970" y="2046899"/>
                  <a:pt x="620348" y="2036805"/>
                </a:cubicBezTo>
                <a:cubicBezTo>
                  <a:pt x="628831" y="2026584"/>
                  <a:pt x="638270" y="2023195"/>
                  <a:pt x="645587" y="2025619"/>
                </a:cubicBezTo>
                <a:close/>
                <a:moveTo>
                  <a:pt x="7272085" y="2005692"/>
                </a:moveTo>
                <a:lnTo>
                  <a:pt x="7280079" y="2006848"/>
                </a:lnTo>
                <a:cubicBezTo>
                  <a:pt x="7280370" y="2007227"/>
                  <a:pt x="7277777" y="2006868"/>
                  <a:pt x="7273365" y="2005984"/>
                </a:cubicBezTo>
                <a:close/>
                <a:moveTo>
                  <a:pt x="7242462" y="1998987"/>
                </a:moveTo>
                <a:cubicBezTo>
                  <a:pt x="7244188" y="1999237"/>
                  <a:pt x="7248752" y="2000252"/>
                  <a:pt x="7255737" y="2001971"/>
                </a:cubicBezTo>
                <a:lnTo>
                  <a:pt x="7272085" y="2005692"/>
                </a:lnTo>
                <a:lnTo>
                  <a:pt x="7270554" y="2005471"/>
                </a:lnTo>
                <a:cubicBezTo>
                  <a:pt x="7265897" y="2005471"/>
                  <a:pt x="7254943" y="2003276"/>
                  <a:pt x="7246212" y="2000594"/>
                </a:cubicBezTo>
                <a:cubicBezTo>
                  <a:pt x="7241847" y="1999253"/>
                  <a:pt x="7240735" y="1998738"/>
                  <a:pt x="7242462" y="1998987"/>
                </a:cubicBezTo>
                <a:close/>
                <a:moveTo>
                  <a:pt x="776788" y="1997760"/>
                </a:moveTo>
                <a:cubicBezTo>
                  <a:pt x="786647" y="1997456"/>
                  <a:pt x="797802" y="2006910"/>
                  <a:pt x="797802" y="2018921"/>
                </a:cubicBezTo>
                <a:cubicBezTo>
                  <a:pt x="797802" y="2025493"/>
                  <a:pt x="789229" y="2030871"/>
                  <a:pt x="778752" y="2030871"/>
                </a:cubicBezTo>
                <a:cubicBezTo>
                  <a:pt x="759113" y="2030871"/>
                  <a:pt x="753521" y="2015885"/>
                  <a:pt x="767823" y="2001583"/>
                </a:cubicBezTo>
                <a:cubicBezTo>
                  <a:pt x="770360" y="1999047"/>
                  <a:pt x="773502" y="1997861"/>
                  <a:pt x="776788" y="1997760"/>
                </a:cubicBezTo>
                <a:close/>
                <a:moveTo>
                  <a:pt x="9097987" y="1980071"/>
                </a:moveTo>
                <a:cubicBezTo>
                  <a:pt x="9087097" y="1980071"/>
                  <a:pt x="9076758" y="1984018"/>
                  <a:pt x="9075012" y="1988842"/>
                </a:cubicBezTo>
                <a:cubicBezTo>
                  <a:pt x="9073266" y="1993666"/>
                  <a:pt x="9060407" y="1999675"/>
                  <a:pt x="9046437" y="2002196"/>
                </a:cubicBezTo>
                <a:cubicBezTo>
                  <a:pt x="9032467" y="2004718"/>
                  <a:pt x="9011411" y="2015823"/>
                  <a:pt x="8999647" y="2026875"/>
                </a:cubicBezTo>
                <a:cubicBezTo>
                  <a:pt x="8987481" y="2038304"/>
                  <a:pt x="8966942" y="2044011"/>
                  <a:pt x="8952022" y="2040109"/>
                </a:cubicBezTo>
                <a:cubicBezTo>
                  <a:pt x="8932687" y="2035053"/>
                  <a:pt x="8925787" y="2039259"/>
                  <a:pt x="8925787" y="2056101"/>
                </a:cubicBezTo>
                <a:cubicBezTo>
                  <a:pt x="8925787" y="2086647"/>
                  <a:pt x="8953136" y="2095542"/>
                  <a:pt x="8982049" y="2074400"/>
                </a:cubicBezTo>
                <a:cubicBezTo>
                  <a:pt x="9006742" y="2056344"/>
                  <a:pt x="9039092" y="2066162"/>
                  <a:pt x="9075774" y="2102844"/>
                </a:cubicBezTo>
                <a:cubicBezTo>
                  <a:pt x="9085212" y="2112282"/>
                  <a:pt x="9097558" y="2117147"/>
                  <a:pt x="9103208" y="2113655"/>
                </a:cubicBezTo>
                <a:cubicBezTo>
                  <a:pt x="9117595" y="2104764"/>
                  <a:pt x="9126322" y="2018023"/>
                  <a:pt x="9113620" y="2010172"/>
                </a:cubicBezTo>
                <a:cubicBezTo>
                  <a:pt x="9107874" y="2006621"/>
                  <a:pt x="9106460" y="1998396"/>
                  <a:pt x="9110480" y="1991894"/>
                </a:cubicBezTo>
                <a:cubicBezTo>
                  <a:pt x="9114498" y="1985391"/>
                  <a:pt x="9108877" y="1980071"/>
                  <a:pt x="9097987" y="1980071"/>
                </a:cubicBezTo>
                <a:close/>
                <a:moveTo>
                  <a:pt x="2423405" y="1980071"/>
                </a:moveTo>
                <a:cubicBezTo>
                  <a:pt x="2430390" y="1980071"/>
                  <a:pt x="2436106" y="1985786"/>
                  <a:pt x="2436106" y="1992771"/>
                </a:cubicBezTo>
                <a:cubicBezTo>
                  <a:pt x="2436106" y="1999756"/>
                  <a:pt x="2430390" y="2005471"/>
                  <a:pt x="2423405" y="2005471"/>
                </a:cubicBezTo>
                <a:cubicBezTo>
                  <a:pt x="2416420" y="2005471"/>
                  <a:pt x="2410705" y="1999756"/>
                  <a:pt x="2410705" y="1992771"/>
                </a:cubicBezTo>
                <a:cubicBezTo>
                  <a:pt x="2410705" y="1985786"/>
                  <a:pt x="2416420" y="1980071"/>
                  <a:pt x="2423405" y="1980071"/>
                </a:cubicBezTo>
                <a:close/>
                <a:moveTo>
                  <a:pt x="2330160" y="1968181"/>
                </a:moveTo>
                <a:cubicBezTo>
                  <a:pt x="2339545" y="1970863"/>
                  <a:pt x="2347206" y="1979625"/>
                  <a:pt x="2347206" y="1992771"/>
                </a:cubicBezTo>
                <a:cubicBezTo>
                  <a:pt x="2347206" y="2006741"/>
                  <a:pt x="2339270" y="2018171"/>
                  <a:pt x="2329567" y="2018171"/>
                </a:cubicBezTo>
                <a:cubicBezTo>
                  <a:pt x="2319866" y="2018171"/>
                  <a:pt x="2309864" y="2025096"/>
                  <a:pt x="2307341" y="2033559"/>
                </a:cubicBezTo>
                <a:cubicBezTo>
                  <a:pt x="2299250" y="2060708"/>
                  <a:pt x="2270865" y="2071964"/>
                  <a:pt x="2251346" y="2055765"/>
                </a:cubicBezTo>
                <a:cubicBezTo>
                  <a:pt x="2215975" y="2026409"/>
                  <a:pt x="2231056" y="2005027"/>
                  <a:pt x="2281280" y="2013326"/>
                </a:cubicBezTo>
                <a:cubicBezTo>
                  <a:pt x="2298601" y="2016188"/>
                  <a:pt x="2307391" y="2012973"/>
                  <a:pt x="2302755" y="2005471"/>
                </a:cubicBezTo>
                <a:cubicBezTo>
                  <a:pt x="2298438" y="1998486"/>
                  <a:pt x="2298438" y="1987056"/>
                  <a:pt x="2302755" y="1980071"/>
                </a:cubicBezTo>
                <a:cubicBezTo>
                  <a:pt x="2309661" y="1968898"/>
                  <a:pt x="2320774" y="1965499"/>
                  <a:pt x="2330160" y="1968181"/>
                </a:cubicBezTo>
                <a:close/>
                <a:moveTo>
                  <a:pt x="708903" y="1967371"/>
                </a:moveTo>
                <a:cubicBezTo>
                  <a:pt x="715888" y="1967371"/>
                  <a:pt x="721603" y="1976281"/>
                  <a:pt x="721603" y="1987171"/>
                </a:cubicBezTo>
                <a:cubicBezTo>
                  <a:pt x="721603" y="1998060"/>
                  <a:pt x="715888" y="2003438"/>
                  <a:pt x="708903" y="1999121"/>
                </a:cubicBezTo>
                <a:cubicBezTo>
                  <a:pt x="701918" y="1994804"/>
                  <a:pt x="696202" y="1985894"/>
                  <a:pt x="696202" y="1979321"/>
                </a:cubicBezTo>
                <a:cubicBezTo>
                  <a:pt x="696202" y="1972749"/>
                  <a:pt x="701918" y="1967371"/>
                  <a:pt x="708903" y="1967371"/>
                </a:cubicBezTo>
                <a:close/>
                <a:moveTo>
                  <a:pt x="7094689" y="1944939"/>
                </a:moveTo>
                <a:cubicBezTo>
                  <a:pt x="7099446" y="1946799"/>
                  <a:pt x="7114262" y="1948321"/>
                  <a:pt x="7127615" y="1948321"/>
                </a:cubicBezTo>
                <a:cubicBezTo>
                  <a:pt x="7140969" y="1948321"/>
                  <a:pt x="7157285" y="1958694"/>
                  <a:pt x="7163874" y="1971372"/>
                </a:cubicBezTo>
                <a:cubicBezTo>
                  <a:pt x="7175098" y="1992967"/>
                  <a:pt x="7172361" y="1993462"/>
                  <a:pt x="7120545" y="1979212"/>
                </a:cubicBezTo>
                <a:cubicBezTo>
                  <a:pt x="7090126" y="1970846"/>
                  <a:pt x="7066094" y="1965140"/>
                  <a:pt x="7067140" y="1966531"/>
                </a:cubicBezTo>
                <a:cubicBezTo>
                  <a:pt x="7068187" y="1967923"/>
                  <a:pt x="7072868" y="1962872"/>
                  <a:pt x="7077542" y="1955309"/>
                </a:cubicBezTo>
                <a:cubicBezTo>
                  <a:pt x="7082217" y="1947745"/>
                  <a:pt x="7089933" y="1943079"/>
                  <a:pt x="7094689" y="1944939"/>
                </a:cubicBezTo>
                <a:close/>
                <a:moveTo>
                  <a:pt x="2972697" y="1938240"/>
                </a:moveTo>
                <a:cubicBezTo>
                  <a:pt x="2963966" y="1939268"/>
                  <a:pt x="2956822" y="1946063"/>
                  <a:pt x="2956822" y="1953341"/>
                </a:cubicBezTo>
                <a:cubicBezTo>
                  <a:pt x="2956822" y="1961522"/>
                  <a:pt x="2962884" y="1960808"/>
                  <a:pt x="2972697" y="1951473"/>
                </a:cubicBezTo>
                <a:cubicBezTo>
                  <a:pt x="2985398" y="1939392"/>
                  <a:pt x="2985398" y="1936745"/>
                  <a:pt x="2972697" y="1938240"/>
                </a:cubicBezTo>
                <a:close/>
                <a:moveTo>
                  <a:pt x="9146398" y="1930550"/>
                </a:moveTo>
                <a:cubicBezTo>
                  <a:pt x="9142268" y="1932075"/>
                  <a:pt x="9141687" y="1937634"/>
                  <a:pt x="9141687" y="1948321"/>
                </a:cubicBezTo>
                <a:cubicBezTo>
                  <a:pt x="9141687" y="1958904"/>
                  <a:pt x="9152976" y="1967371"/>
                  <a:pt x="9167087" y="1967371"/>
                </a:cubicBezTo>
                <a:cubicBezTo>
                  <a:pt x="9197367" y="1967371"/>
                  <a:pt x="9200775" y="1947869"/>
                  <a:pt x="9172398" y="1936980"/>
                </a:cubicBezTo>
                <a:cubicBezTo>
                  <a:pt x="9158205" y="1931534"/>
                  <a:pt x="9150528" y="1929025"/>
                  <a:pt x="9146398" y="1930550"/>
                </a:cubicBezTo>
                <a:close/>
                <a:moveTo>
                  <a:pt x="7001818" y="1922809"/>
                </a:moveTo>
                <a:cubicBezTo>
                  <a:pt x="7006577" y="1921977"/>
                  <a:pt x="7014422" y="1926165"/>
                  <a:pt x="7026770" y="1935125"/>
                </a:cubicBezTo>
                <a:cubicBezTo>
                  <a:pt x="7040537" y="1945116"/>
                  <a:pt x="7048498" y="1956593"/>
                  <a:pt x="7044462" y="1960629"/>
                </a:cubicBezTo>
                <a:cubicBezTo>
                  <a:pt x="7034457" y="1970634"/>
                  <a:pt x="6995387" y="1954697"/>
                  <a:pt x="6995387" y="1940612"/>
                </a:cubicBezTo>
                <a:cubicBezTo>
                  <a:pt x="6995387" y="1929493"/>
                  <a:pt x="6997059" y="1923641"/>
                  <a:pt x="7001818" y="1922809"/>
                </a:cubicBezTo>
                <a:close/>
                <a:moveTo>
                  <a:pt x="2389487" y="1913210"/>
                </a:moveTo>
                <a:cubicBezTo>
                  <a:pt x="2395293" y="1912889"/>
                  <a:pt x="2399271" y="1916085"/>
                  <a:pt x="2399180" y="1922921"/>
                </a:cubicBezTo>
                <a:cubicBezTo>
                  <a:pt x="2399089" y="1929906"/>
                  <a:pt x="2390213" y="1940305"/>
                  <a:pt x="2379459" y="1946029"/>
                </a:cubicBezTo>
                <a:cubicBezTo>
                  <a:pt x="2359764" y="1956514"/>
                  <a:pt x="2352174" y="1941237"/>
                  <a:pt x="2368813" y="1924599"/>
                </a:cubicBezTo>
                <a:cubicBezTo>
                  <a:pt x="2376043" y="1917369"/>
                  <a:pt x="2383681" y="1913531"/>
                  <a:pt x="2389487" y="1913210"/>
                </a:cubicBezTo>
                <a:close/>
                <a:moveTo>
                  <a:pt x="2274263" y="1901171"/>
                </a:moveTo>
                <a:cubicBezTo>
                  <a:pt x="2286269" y="1901784"/>
                  <a:pt x="2293479" y="1907912"/>
                  <a:pt x="2299646" y="1919746"/>
                </a:cubicBezTo>
                <a:cubicBezTo>
                  <a:pt x="2309474" y="1938611"/>
                  <a:pt x="2305302" y="1941971"/>
                  <a:pt x="2272063" y="1941971"/>
                </a:cubicBezTo>
                <a:cubicBezTo>
                  <a:pt x="2245724" y="1941971"/>
                  <a:pt x="2232906" y="1948207"/>
                  <a:pt x="2232906" y="1961021"/>
                </a:cubicBezTo>
                <a:cubicBezTo>
                  <a:pt x="2232906" y="1973721"/>
                  <a:pt x="2220205" y="1980071"/>
                  <a:pt x="2194806" y="1980071"/>
                </a:cubicBezTo>
                <a:cubicBezTo>
                  <a:pt x="2155746" y="1980071"/>
                  <a:pt x="2140322" y="1948942"/>
                  <a:pt x="2172582" y="1935217"/>
                </a:cubicBezTo>
                <a:cubicBezTo>
                  <a:pt x="2181311" y="1931502"/>
                  <a:pt x="2202702" y="1922714"/>
                  <a:pt x="2220114" y="1915688"/>
                </a:cubicBezTo>
                <a:cubicBezTo>
                  <a:pt x="2245458" y="1905461"/>
                  <a:pt x="2262256" y="1900558"/>
                  <a:pt x="2274263" y="1901171"/>
                </a:cubicBezTo>
                <a:close/>
                <a:moveTo>
                  <a:pt x="1115917" y="1899757"/>
                </a:moveTo>
                <a:cubicBezTo>
                  <a:pt x="1108561" y="1900987"/>
                  <a:pt x="1098996" y="1911235"/>
                  <a:pt x="1094662" y="1922530"/>
                </a:cubicBezTo>
                <a:cubicBezTo>
                  <a:pt x="1090327" y="1933825"/>
                  <a:pt x="1090812" y="1947097"/>
                  <a:pt x="1095738" y="1952024"/>
                </a:cubicBezTo>
                <a:cubicBezTo>
                  <a:pt x="1100665" y="1956950"/>
                  <a:pt x="1110230" y="1946702"/>
                  <a:pt x="1116994" y="1929251"/>
                </a:cubicBezTo>
                <a:cubicBezTo>
                  <a:pt x="1125371" y="1907637"/>
                  <a:pt x="1125028" y="1898234"/>
                  <a:pt x="1115917" y="1899757"/>
                </a:cubicBezTo>
                <a:close/>
                <a:moveTo>
                  <a:pt x="3073550" y="1897907"/>
                </a:moveTo>
                <a:cubicBezTo>
                  <a:pt x="3061452" y="1894548"/>
                  <a:pt x="3065316" y="1900796"/>
                  <a:pt x="3082388" y="1912213"/>
                </a:cubicBezTo>
                <a:cubicBezTo>
                  <a:pt x="3099064" y="1923361"/>
                  <a:pt x="3108728" y="1926045"/>
                  <a:pt x="3103865" y="1918177"/>
                </a:cubicBezTo>
                <a:cubicBezTo>
                  <a:pt x="3099002" y="1910309"/>
                  <a:pt x="3085359" y="1901187"/>
                  <a:pt x="3073550" y="1897907"/>
                </a:cubicBezTo>
                <a:close/>
                <a:moveTo>
                  <a:pt x="2439212" y="1883774"/>
                </a:moveTo>
                <a:cubicBezTo>
                  <a:pt x="2442739" y="1882941"/>
                  <a:pt x="2446584" y="1883447"/>
                  <a:pt x="2449893" y="1885491"/>
                </a:cubicBezTo>
                <a:cubicBezTo>
                  <a:pt x="2456509" y="1889580"/>
                  <a:pt x="2458577" y="1898339"/>
                  <a:pt x="2454486" y="1904956"/>
                </a:cubicBezTo>
                <a:cubicBezTo>
                  <a:pt x="2450398" y="1911572"/>
                  <a:pt x="2441640" y="1913640"/>
                  <a:pt x="2435023" y="1909551"/>
                </a:cubicBezTo>
                <a:cubicBezTo>
                  <a:pt x="2428406" y="1905462"/>
                  <a:pt x="2426338" y="1896703"/>
                  <a:pt x="2430427" y="1890086"/>
                </a:cubicBezTo>
                <a:cubicBezTo>
                  <a:pt x="2432472" y="1886778"/>
                  <a:pt x="2435685" y="1884607"/>
                  <a:pt x="2439212" y="1883774"/>
                </a:cubicBezTo>
                <a:close/>
                <a:moveTo>
                  <a:pt x="11267570" y="1871125"/>
                </a:moveTo>
                <a:cubicBezTo>
                  <a:pt x="11292576" y="1874533"/>
                  <a:pt x="11313932" y="1885315"/>
                  <a:pt x="11310977" y="1900655"/>
                </a:cubicBezTo>
                <a:cubicBezTo>
                  <a:pt x="11306142" y="1925761"/>
                  <a:pt x="11227224" y="1967624"/>
                  <a:pt x="11202567" y="1958162"/>
                </a:cubicBezTo>
                <a:cubicBezTo>
                  <a:pt x="11181883" y="1950225"/>
                  <a:pt x="11181718" y="1910809"/>
                  <a:pt x="11202262" y="1885838"/>
                </a:cubicBezTo>
                <a:cubicBezTo>
                  <a:pt x="11213908" y="1871683"/>
                  <a:pt x="11242564" y="1867717"/>
                  <a:pt x="11267570" y="1871125"/>
                </a:cubicBezTo>
                <a:close/>
                <a:moveTo>
                  <a:pt x="6762969" y="1862079"/>
                </a:moveTo>
                <a:cubicBezTo>
                  <a:pt x="6775816" y="1863960"/>
                  <a:pt x="6789936" y="1871304"/>
                  <a:pt x="6795782" y="1882715"/>
                </a:cubicBezTo>
                <a:cubicBezTo>
                  <a:pt x="6806458" y="1903554"/>
                  <a:pt x="6803991" y="1904892"/>
                  <a:pt x="6772371" y="1895415"/>
                </a:cubicBezTo>
                <a:cubicBezTo>
                  <a:pt x="6752932" y="1889588"/>
                  <a:pt x="6737371" y="1880054"/>
                  <a:pt x="6737792" y="1874227"/>
                </a:cubicBezTo>
                <a:cubicBezTo>
                  <a:pt x="6738547" y="1863783"/>
                  <a:pt x="6750122" y="1860199"/>
                  <a:pt x="6762969" y="1862079"/>
                </a:cubicBezTo>
                <a:close/>
                <a:moveTo>
                  <a:pt x="2344033" y="1853071"/>
                </a:moveTo>
                <a:cubicBezTo>
                  <a:pt x="2403476" y="1853071"/>
                  <a:pt x="2391470" y="1882835"/>
                  <a:pt x="2330454" y="1886738"/>
                </a:cubicBezTo>
                <a:cubicBezTo>
                  <a:pt x="2286370" y="1889559"/>
                  <a:pt x="2272974" y="1880738"/>
                  <a:pt x="2292174" y="1861538"/>
                </a:cubicBezTo>
                <a:cubicBezTo>
                  <a:pt x="2296831" y="1856881"/>
                  <a:pt x="2320168" y="1853071"/>
                  <a:pt x="2344033" y="1853071"/>
                </a:cubicBezTo>
                <a:close/>
                <a:moveTo>
                  <a:pt x="7091927" y="1846447"/>
                </a:moveTo>
                <a:lnTo>
                  <a:pt x="7103696" y="1847554"/>
                </a:lnTo>
                <a:lnTo>
                  <a:pt x="7093812" y="1848451"/>
                </a:lnTo>
                <a:cubicBezTo>
                  <a:pt x="7089447" y="1847180"/>
                  <a:pt x="7089050" y="1846507"/>
                  <a:pt x="7091927" y="1846447"/>
                </a:cubicBezTo>
                <a:close/>
                <a:moveTo>
                  <a:pt x="7128737" y="1846388"/>
                </a:moveTo>
                <a:cubicBezTo>
                  <a:pt x="7135722" y="1849697"/>
                  <a:pt x="7127150" y="1850475"/>
                  <a:pt x="7109687" y="1848117"/>
                </a:cubicBezTo>
                <a:lnTo>
                  <a:pt x="7103696" y="1847554"/>
                </a:lnTo>
                <a:lnTo>
                  <a:pt x="7112862" y="1846721"/>
                </a:lnTo>
                <a:cubicBezTo>
                  <a:pt x="7114608" y="1843229"/>
                  <a:pt x="7121752" y="1843079"/>
                  <a:pt x="7128737" y="1846388"/>
                </a:cubicBezTo>
                <a:close/>
                <a:moveTo>
                  <a:pt x="1107676" y="1840323"/>
                </a:moveTo>
                <a:cubicBezTo>
                  <a:pt x="1093663" y="1835337"/>
                  <a:pt x="1064358" y="1849673"/>
                  <a:pt x="1054130" y="1872121"/>
                </a:cubicBezTo>
                <a:cubicBezTo>
                  <a:pt x="1042430" y="1897799"/>
                  <a:pt x="1043081" y="1903871"/>
                  <a:pt x="1057534" y="1903871"/>
                </a:cubicBezTo>
                <a:cubicBezTo>
                  <a:pt x="1077654" y="1903871"/>
                  <a:pt x="1115319" y="1870167"/>
                  <a:pt x="1115319" y="1852164"/>
                </a:cubicBezTo>
                <a:cubicBezTo>
                  <a:pt x="1115319" y="1845793"/>
                  <a:pt x="1112347" y="1841985"/>
                  <a:pt x="1107676" y="1840323"/>
                </a:cubicBezTo>
                <a:close/>
                <a:moveTo>
                  <a:pt x="6702537" y="1814971"/>
                </a:moveTo>
                <a:cubicBezTo>
                  <a:pt x="6709110" y="1814971"/>
                  <a:pt x="6718020" y="1820686"/>
                  <a:pt x="6722337" y="1827671"/>
                </a:cubicBezTo>
                <a:cubicBezTo>
                  <a:pt x="6726654" y="1834656"/>
                  <a:pt x="6721277" y="1840371"/>
                  <a:pt x="6710387" y="1840371"/>
                </a:cubicBezTo>
                <a:cubicBezTo>
                  <a:pt x="6699497" y="1840371"/>
                  <a:pt x="6690587" y="1834656"/>
                  <a:pt x="6690587" y="1827671"/>
                </a:cubicBezTo>
                <a:cubicBezTo>
                  <a:pt x="6690587" y="1820686"/>
                  <a:pt x="6695965" y="1814971"/>
                  <a:pt x="6702537" y="1814971"/>
                </a:cubicBezTo>
                <a:close/>
                <a:moveTo>
                  <a:pt x="2896674" y="1810323"/>
                </a:moveTo>
                <a:cubicBezTo>
                  <a:pt x="2884082" y="1808309"/>
                  <a:pt x="2867884" y="1810111"/>
                  <a:pt x="2858399" y="1817376"/>
                </a:cubicBezTo>
                <a:cubicBezTo>
                  <a:pt x="2849667" y="1824062"/>
                  <a:pt x="2842524" y="1834037"/>
                  <a:pt x="2842524" y="1839541"/>
                </a:cubicBezTo>
                <a:cubicBezTo>
                  <a:pt x="2842524" y="1852494"/>
                  <a:pt x="2904247" y="1840821"/>
                  <a:pt x="2913311" y="1826155"/>
                </a:cubicBezTo>
                <a:cubicBezTo>
                  <a:pt x="2918250" y="1818163"/>
                  <a:pt x="2909265" y="1812336"/>
                  <a:pt x="2896674" y="1810323"/>
                </a:cubicBezTo>
                <a:close/>
                <a:moveTo>
                  <a:pt x="3142163" y="1802271"/>
                </a:moveTo>
                <a:cubicBezTo>
                  <a:pt x="3130312" y="1802271"/>
                  <a:pt x="3126631" y="1811181"/>
                  <a:pt x="3131224" y="1828745"/>
                </a:cubicBezTo>
                <a:cubicBezTo>
                  <a:pt x="3137394" y="1852342"/>
                  <a:pt x="3138625" y="1852687"/>
                  <a:pt x="3142542" y="1831920"/>
                </a:cubicBezTo>
                <a:cubicBezTo>
                  <a:pt x="3144958" y="1819105"/>
                  <a:pt x="3149879" y="1807192"/>
                  <a:pt x="3153479" y="1805446"/>
                </a:cubicBezTo>
                <a:cubicBezTo>
                  <a:pt x="3157078" y="1803700"/>
                  <a:pt x="3151987" y="1802271"/>
                  <a:pt x="3142163" y="1802271"/>
                </a:cubicBezTo>
                <a:close/>
                <a:moveTo>
                  <a:pt x="1082994" y="1795787"/>
                </a:moveTo>
                <a:cubicBezTo>
                  <a:pt x="1081268" y="1795538"/>
                  <a:pt x="1082379" y="1796053"/>
                  <a:pt x="1086744" y="1797394"/>
                </a:cubicBezTo>
                <a:cubicBezTo>
                  <a:pt x="1095475" y="1800076"/>
                  <a:pt x="1106429" y="1802271"/>
                  <a:pt x="1111086" y="1802271"/>
                </a:cubicBezTo>
                <a:lnTo>
                  <a:pt x="1112616" y="1802492"/>
                </a:lnTo>
                <a:lnTo>
                  <a:pt x="1113897" y="1802784"/>
                </a:lnTo>
                <a:cubicBezTo>
                  <a:pt x="1118309" y="1803668"/>
                  <a:pt x="1120903" y="1804027"/>
                  <a:pt x="1120612" y="1803648"/>
                </a:cubicBezTo>
                <a:lnTo>
                  <a:pt x="1112616" y="1802492"/>
                </a:lnTo>
                <a:lnTo>
                  <a:pt x="1096269" y="1798771"/>
                </a:lnTo>
                <a:cubicBezTo>
                  <a:pt x="1089284" y="1797052"/>
                  <a:pt x="1084721" y="1796037"/>
                  <a:pt x="1082994" y="1795787"/>
                </a:cubicBezTo>
                <a:close/>
                <a:moveTo>
                  <a:pt x="7122194" y="1777067"/>
                </a:moveTo>
                <a:cubicBezTo>
                  <a:pt x="7142774" y="1777735"/>
                  <a:pt x="7166609" y="1784807"/>
                  <a:pt x="7179627" y="1797825"/>
                </a:cubicBezTo>
                <a:cubicBezTo>
                  <a:pt x="7191152" y="1809350"/>
                  <a:pt x="7217277" y="1818305"/>
                  <a:pt x="7237684" y="1817725"/>
                </a:cubicBezTo>
                <a:cubicBezTo>
                  <a:pt x="7274661" y="1816673"/>
                  <a:pt x="7286713" y="1831501"/>
                  <a:pt x="7261530" y="1847065"/>
                </a:cubicBezTo>
                <a:cubicBezTo>
                  <a:pt x="7254239" y="1851571"/>
                  <a:pt x="7238523" y="1846833"/>
                  <a:pt x="7226605" y="1836536"/>
                </a:cubicBezTo>
                <a:cubicBezTo>
                  <a:pt x="7214688" y="1826240"/>
                  <a:pt x="7177791" y="1816639"/>
                  <a:pt x="7144612" y="1815201"/>
                </a:cubicBezTo>
                <a:cubicBezTo>
                  <a:pt x="7102485" y="1813376"/>
                  <a:pt x="7084287" y="1807200"/>
                  <a:pt x="7084287" y="1794729"/>
                </a:cubicBezTo>
                <a:cubicBezTo>
                  <a:pt x="7084287" y="1782134"/>
                  <a:pt x="7101613" y="1776399"/>
                  <a:pt x="7122194" y="1777067"/>
                </a:cubicBezTo>
                <a:close/>
                <a:moveTo>
                  <a:pt x="3252480" y="1754080"/>
                </a:moveTo>
                <a:cubicBezTo>
                  <a:pt x="3250969" y="1755239"/>
                  <a:pt x="3251524" y="1758103"/>
                  <a:pt x="3254281" y="1762565"/>
                </a:cubicBezTo>
                <a:cubicBezTo>
                  <a:pt x="3259143" y="1770433"/>
                  <a:pt x="3267074" y="1773840"/>
                  <a:pt x="3271899" y="1770135"/>
                </a:cubicBezTo>
                <a:cubicBezTo>
                  <a:pt x="3276726" y="1766430"/>
                  <a:pt x="3272745" y="1759992"/>
                  <a:pt x="3263057" y="1755829"/>
                </a:cubicBezTo>
                <a:cubicBezTo>
                  <a:pt x="3257562" y="1753468"/>
                  <a:pt x="3253988" y="1752921"/>
                  <a:pt x="3252480" y="1754080"/>
                </a:cubicBezTo>
                <a:close/>
                <a:moveTo>
                  <a:pt x="7221385" y="1752191"/>
                </a:moveTo>
                <a:cubicBezTo>
                  <a:pt x="7229985" y="1754430"/>
                  <a:pt x="7236687" y="1760957"/>
                  <a:pt x="7236687" y="1770521"/>
                </a:cubicBezTo>
                <a:cubicBezTo>
                  <a:pt x="7236687" y="1780998"/>
                  <a:pt x="7228452" y="1789571"/>
                  <a:pt x="7218387" y="1789571"/>
                </a:cubicBezTo>
                <a:cubicBezTo>
                  <a:pt x="7197169" y="1789571"/>
                  <a:pt x="7182847" y="1771445"/>
                  <a:pt x="7194699" y="1759592"/>
                </a:cubicBezTo>
                <a:cubicBezTo>
                  <a:pt x="7202289" y="1752003"/>
                  <a:pt x="7212786" y="1749953"/>
                  <a:pt x="7221385" y="1752191"/>
                </a:cubicBezTo>
                <a:close/>
                <a:moveTo>
                  <a:pt x="2940368" y="1751777"/>
                </a:moveTo>
                <a:cubicBezTo>
                  <a:pt x="2931383" y="1751088"/>
                  <a:pt x="2920888" y="1753541"/>
                  <a:pt x="2914837" y="1759592"/>
                </a:cubicBezTo>
                <a:cubicBezTo>
                  <a:pt x="2910370" y="1764059"/>
                  <a:pt x="2909600" y="1772382"/>
                  <a:pt x="2913126" y="1778088"/>
                </a:cubicBezTo>
                <a:cubicBezTo>
                  <a:pt x="2921045" y="1790900"/>
                  <a:pt x="2956824" y="1778393"/>
                  <a:pt x="2956824" y="1762812"/>
                </a:cubicBezTo>
                <a:cubicBezTo>
                  <a:pt x="2956824" y="1756297"/>
                  <a:pt x="2949353" y="1752466"/>
                  <a:pt x="2940368" y="1751777"/>
                </a:cubicBezTo>
                <a:close/>
                <a:moveTo>
                  <a:pt x="1261369" y="1751471"/>
                </a:moveTo>
                <a:cubicBezTo>
                  <a:pt x="1236922" y="1751471"/>
                  <a:pt x="1216919" y="1755811"/>
                  <a:pt x="1216919" y="1761116"/>
                </a:cubicBezTo>
                <a:cubicBezTo>
                  <a:pt x="1216919" y="1766421"/>
                  <a:pt x="1228350" y="1777899"/>
                  <a:pt x="1242320" y="1786624"/>
                </a:cubicBezTo>
                <a:cubicBezTo>
                  <a:pt x="1257375" y="1796026"/>
                  <a:pt x="1267720" y="1797271"/>
                  <a:pt x="1267720" y="1789679"/>
                </a:cubicBezTo>
                <a:cubicBezTo>
                  <a:pt x="1267720" y="1782634"/>
                  <a:pt x="1276292" y="1776871"/>
                  <a:pt x="1286769" y="1776871"/>
                </a:cubicBezTo>
                <a:cubicBezTo>
                  <a:pt x="1297246" y="1776871"/>
                  <a:pt x="1305819" y="1771156"/>
                  <a:pt x="1305819" y="1764171"/>
                </a:cubicBezTo>
                <a:cubicBezTo>
                  <a:pt x="1305819" y="1757186"/>
                  <a:pt x="1285818" y="1751471"/>
                  <a:pt x="1261369" y="1751471"/>
                </a:cubicBezTo>
                <a:close/>
                <a:moveTo>
                  <a:pt x="6645387" y="1738771"/>
                </a:moveTo>
                <a:cubicBezTo>
                  <a:pt x="6655453" y="1738771"/>
                  <a:pt x="6667220" y="1744486"/>
                  <a:pt x="6671537" y="1751471"/>
                </a:cubicBezTo>
                <a:cubicBezTo>
                  <a:pt x="6675854" y="1758456"/>
                  <a:pt x="6667619" y="1764171"/>
                  <a:pt x="6653237" y="1764171"/>
                </a:cubicBezTo>
                <a:cubicBezTo>
                  <a:pt x="6638854" y="1764171"/>
                  <a:pt x="6627087" y="1758456"/>
                  <a:pt x="6627087" y="1751471"/>
                </a:cubicBezTo>
                <a:cubicBezTo>
                  <a:pt x="6627087" y="1744486"/>
                  <a:pt x="6635322" y="1738771"/>
                  <a:pt x="6645387" y="1738771"/>
                </a:cubicBezTo>
                <a:close/>
                <a:moveTo>
                  <a:pt x="3558092" y="1731060"/>
                </a:moveTo>
                <a:cubicBezTo>
                  <a:pt x="3567951" y="1730756"/>
                  <a:pt x="3579105" y="1740210"/>
                  <a:pt x="3579105" y="1752221"/>
                </a:cubicBezTo>
                <a:cubicBezTo>
                  <a:pt x="3579105" y="1758793"/>
                  <a:pt x="3570534" y="1764171"/>
                  <a:pt x="3560055" y="1764171"/>
                </a:cubicBezTo>
                <a:cubicBezTo>
                  <a:pt x="3540416" y="1764171"/>
                  <a:pt x="3534826" y="1749185"/>
                  <a:pt x="3549126" y="1734883"/>
                </a:cubicBezTo>
                <a:cubicBezTo>
                  <a:pt x="3551664" y="1732347"/>
                  <a:pt x="3554806" y="1731161"/>
                  <a:pt x="3558092" y="1731060"/>
                </a:cubicBezTo>
                <a:close/>
                <a:moveTo>
                  <a:pt x="1126981" y="1726071"/>
                </a:moveTo>
                <a:cubicBezTo>
                  <a:pt x="1120568" y="1726071"/>
                  <a:pt x="1115320" y="1731086"/>
                  <a:pt x="1115320" y="1737216"/>
                </a:cubicBezTo>
                <a:cubicBezTo>
                  <a:pt x="1115320" y="1743346"/>
                  <a:pt x="1123830" y="1755423"/>
                  <a:pt x="1134229" y="1764055"/>
                </a:cubicBezTo>
                <a:cubicBezTo>
                  <a:pt x="1144631" y="1772687"/>
                  <a:pt x="1150002" y="1784827"/>
                  <a:pt x="1146166" y="1791034"/>
                </a:cubicBezTo>
                <a:cubicBezTo>
                  <a:pt x="1142330" y="1797240"/>
                  <a:pt x="1153223" y="1807654"/>
                  <a:pt x="1170373" y="1814174"/>
                </a:cubicBezTo>
                <a:cubicBezTo>
                  <a:pt x="1187524" y="1820694"/>
                  <a:pt x="1201703" y="1830685"/>
                  <a:pt x="1201885" y="1836375"/>
                </a:cubicBezTo>
                <a:cubicBezTo>
                  <a:pt x="1202067" y="1842065"/>
                  <a:pt x="1205523" y="1837128"/>
                  <a:pt x="1209567" y="1825403"/>
                </a:cubicBezTo>
                <a:cubicBezTo>
                  <a:pt x="1213611" y="1813678"/>
                  <a:pt x="1208347" y="1795513"/>
                  <a:pt x="1197869" y="1785035"/>
                </a:cubicBezTo>
                <a:cubicBezTo>
                  <a:pt x="1187393" y="1774558"/>
                  <a:pt x="1178819" y="1760474"/>
                  <a:pt x="1178819" y="1753737"/>
                </a:cubicBezTo>
                <a:cubicBezTo>
                  <a:pt x="1178819" y="1741645"/>
                  <a:pt x="1149639" y="1726071"/>
                  <a:pt x="1126981" y="1726071"/>
                </a:cubicBezTo>
                <a:close/>
                <a:moveTo>
                  <a:pt x="9210602" y="1706614"/>
                </a:moveTo>
                <a:cubicBezTo>
                  <a:pt x="9204498" y="1707521"/>
                  <a:pt x="9198178" y="1709693"/>
                  <a:pt x="9192487" y="1713371"/>
                </a:cubicBezTo>
                <a:cubicBezTo>
                  <a:pt x="9176625" y="1723622"/>
                  <a:pt x="9178094" y="1726777"/>
                  <a:pt x="9201262" y="1732226"/>
                </a:cubicBezTo>
                <a:cubicBezTo>
                  <a:pt x="9216566" y="1735826"/>
                  <a:pt x="9232620" y="1733056"/>
                  <a:pt x="9236937" y="1726071"/>
                </a:cubicBezTo>
                <a:cubicBezTo>
                  <a:pt x="9245295" y="1712549"/>
                  <a:pt x="9228917" y="1703891"/>
                  <a:pt x="9210602" y="1706614"/>
                </a:cubicBezTo>
                <a:close/>
                <a:moveTo>
                  <a:pt x="1068828" y="1705426"/>
                </a:moveTo>
                <a:cubicBezTo>
                  <a:pt x="1066405" y="1704870"/>
                  <a:pt x="1063627" y="1705798"/>
                  <a:pt x="1061081" y="1708344"/>
                </a:cubicBezTo>
                <a:cubicBezTo>
                  <a:pt x="1046848" y="1722578"/>
                  <a:pt x="1050104" y="1741331"/>
                  <a:pt x="1065190" y="1732007"/>
                </a:cubicBezTo>
                <a:cubicBezTo>
                  <a:pt x="1072544" y="1727462"/>
                  <a:pt x="1076711" y="1718195"/>
                  <a:pt x="1074451" y="1711413"/>
                </a:cubicBezTo>
                <a:cubicBezTo>
                  <a:pt x="1073321" y="1708023"/>
                  <a:pt x="1071252" y="1705982"/>
                  <a:pt x="1068828" y="1705426"/>
                </a:cubicBezTo>
                <a:close/>
                <a:moveTo>
                  <a:pt x="9317025" y="1700671"/>
                </a:moveTo>
                <a:cubicBezTo>
                  <a:pt x="9309510" y="1700671"/>
                  <a:pt x="9314134" y="1708357"/>
                  <a:pt x="9327299" y="1717752"/>
                </a:cubicBezTo>
                <a:cubicBezTo>
                  <a:pt x="9358336" y="1739897"/>
                  <a:pt x="9450044" y="1767501"/>
                  <a:pt x="9440323" y="1751772"/>
                </a:cubicBezTo>
                <a:cubicBezTo>
                  <a:pt x="9436238" y="1745162"/>
                  <a:pt x="9413031" y="1736028"/>
                  <a:pt x="9388751" y="1731473"/>
                </a:cubicBezTo>
                <a:cubicBezTo>
                  <a:pt x="9364472" y="1726918"/>
                  <a:pt x="9341475" y="1718124"/>
                  <a:pt x="9337647" y="1711931"/>
                </a:cubicBezTo>
                <a:cubicBezTo>
                  <a:pt x="9333819" y="1705738"/>
                  <a:pt x="9324539" y="1700671"/>
                  <a:pt x="9317025" y="1700671"/>
                </a:cubicBezTo>
                <a:close/>
                <a:moveTo>
                  <a:pt x="2145015" y="1691395"/>
                </a:moveTo>
                <a:cubicBezTo>
                  <a:pt x="2133329" y="1693768"/>
                  <a:pt x="2128643" y="1702003"/>
                  <a:pt x="2119830" y="1718359"/>
                </a:cubicBezTo>
                <a:cubicBezTo>
                  <a:pt x="2110016" y="1736571"/>
                  <a:pt x="2094298" y="1751471"/>
                  <a:pt x="2084901" y="1751471"/>
                </a:cubicBezTo>
                <a:cubicBezTo>
                  <a:pt x="2075507" y="1751471"/>
                  <a:pt x="2067819" y="1763377"/>
                  <a:pt x="2067819" y="1777929"/>
                </a:cubicBezTo>
                <a:cubicBezTo>
                  <a:pt x="2067819" y="1792481"/>
                  <a:pt x="2069248" y="1799442"/>
                  <a:pt x="2070994" y="1793397"/>
                </a:cubicBezTo>
                <a:cubicBezTo>
                  <a:pt x="2075676" y="1777194"/>
                  <a:pt x="2151736" y="1759540"/>
                  <a:pt x="2176279" y="1768958"/>
                </a:cubicBezTo>
                <a:cubicBezTo>
                  <a:pt x="2189056" y="1773861"/>
                  <a:pt x="2194438" y="1784947"/>
                  <a:pt x="2189852" y="1796903"/>
                </a:cubicBezTo>
                <a:cubicBezTo>
                  <a:pt x="2184058" y="1812000"/>
                  <a:pt x="2187288" y="1814243"/>
                  <a:pt x="2203415" y="1806321"/>
                </a:cubicBezTo>
                <a:cubicBezTo>
                  <a:pt x="2239442" y="1788619"/>
                  <a:pt x="2248682" y="1776871"/>
                  <a:pt x="2226572" y="1776871"/>
                </a:cubicBezTo>
                <a:cubicBezTo>
                  <a:pt x="2214929" y="1776871"/>
                  <a:pt x="2204935" y="1766870"/>
                  <a:pt x="2204356" y="1754646"/>
                </a:cubicBezTo>
                <a:cubicBezTo>
                  <a:pt x="2203454" y="1735536"/>
                  <a:pt x="2209831" y="1733890"/>
                  <a:pt x="2249866" y="1742903"/>
                </a:cubicBezTo>
                <a:cubicBezTo>
                  <a:pt x="2287355" y="1751344"/>
                  <a:pt x="2296422" y="1749695"/>
                  <a:pt x="2296422" y="1734437"/>
                </a:cubicBezTo>
                <a:cubicBezTo>
                  <a:pt x="2296422" y="1724015"/>
                  <a:pt x="2302138" y="1713583"/>
                  <a:pt x="2309122" y="1711254"/>
                </a:cubicBezTo>
                <a:cubicBezTo>
                  <a:pt x="2316107" y="1708926"/>
                  <a:pt x="2321824" y="1702035"/>
                  <a:pt x="2321824" y="1695941"/>
                </a:cubicBezTo>
                <a:cubicBezTo>
                  <a:pt x="2321824" y="1689847"/>
                  <a:pt x="2313936" y="1691406"/>
                  <a:pt x="2304297" y="1699406"/>
                </a:cubicBezTo>
                <a:cubicBezTo>
                  <a:pt x="2291178" y="1710294"/>
                  <a:pt x="2268024" y="1710342"/>
                  <a:pt x="2212221" y="1699599"/>
                </a:cubicBezTo>
                <a:cubicBezTo>
                  <a:pt x="2175396" y="1692510"/>
                  <a:pt x="2156704" y="1689021"/>
                  <a:pt x="2145015" y="1691395"/>
                </a:cubicBezTo>
                <a:close/>
                <a:moveTo>
                  <a:pt x="1169867" y="1689223"/>
                </a:moveTo>
                <a:cubicBezTo>
                  <a:pt x="1167651" y="1689223"/>
                  <a:pt x="1165013" y="1692189"/>
                  <a:pt x="1161346" y="1698122"/>
                </a:cubicBezTo>
                <a:cubicBezTo>
                  <a:pt x="1156113" y="1706588"/>
                  <a:pt x="1158374" y="1713371"/>
                  <a:pt x="1166429" y="1713371"/>
                </a:cubicBezTo>
                <a:cubicBezTo>
                  <a:pt x="1174408" y="1713371"/>
                  <a:pt x="1178649" y="1706509"/>
                  <a:pt x="1175854" y="1698122"/>
                </a:cubicBezTo>
                <a:cubicBezTo>
                  <a:pt x="1173877" y="1692189"/>
                  <a:pt x="1172083" y="1689223"/>
                  <a:pt x="1169867" y="1689223"/>
                </a:cubicBezTo>
                <a:close/>
                <a:moveTo>
                  <a:pt x="2018518" y="1687971"/>
                </a:moveTo>
                <a:cubicBezTo>
                  <a:pt x="2011533" y="1687971"/>
                  <a:pt x="2002285" y="1693686"/>
                  <a:pt x="1997969" y="1700671"/>
                </a:cubicBezTo>
                <a:cubicBezTo>
                  <a:pt x="1993652" y="1707656"/>
                  <a:pt x="1995835" y="1713371"/>
                  <a:pt x="2002820" y="1713371"/>
                </a:cubicBezTo>
                <a:cubicBezTo>
                  <a:pt x="2009805" y="1713371"/>
                  <a:pt x="2019052" y="1707656"/>
                  <a:pt x="2023369" y="1700671"/>
                </a:cubicBezTo>
                <a:cubicBezTo>
                  <a:pt x="2027686" y="1693686"/>
                  <a:pt x="2025502" y="1687971"/>
                  <a:pt x="2018518" y="1687971"/>
                </a:cubicBezTo>
                <a:close/>
                <a:moveTo>
                  <a:pt x="2340874" y="1675271"/>
                </a:moveTo>
                <a:cubicBezTo>
                  <a:pt x="2337381" y="1675271"/>
                  <a:pt x="2331667" y="1676343"/>
                  <a:pt x="2328174" y="1677652"/>
                </a:cubicBezTo>
                <a:cubicBezTo>
                  <a:pt x="2324681" y="1678962"/>
                  <a:pt x="2336111" y="1680034"/>
                  <a:pt x="2353574" y="1680034"/>
                </a:cubicBezTo>
                <a:cubicBezTo>
                  <a:pt x="2371037" y="1680034"/>
                  <a:pt x="2376752" y="1678962"/>
                  <a:pt x="2366273" y="1677652"/>
                </a:cubicBezTo>
                <a:cubicBezTo>
                  <a:pt x="2355797" y="1676343"/>
                  <a:pt x="2344366" y="1675271"/>
                  <a:pt x="2340874" y="1675271"/>
                </a:cubicBezTo>
                <a:close/>
                <a:moveTo>
                  <a:pt x="2457896" y="1662571"/>
                </a:moveTo>
                <a:cubicBezTo>
                  <a:pt x="2424967" y="1662571"/>
                  <a:pt x="2398025" y="1667832"/>
                  <a:pt x="2398025" y="1674262"/>
                </a:cubicBezTo>
                <a:cubicBezTo>
                  <a:pt x="2398025" y="1680692"/>
                  <a:pt x="2415802" y="1689857"/>
                  <a:pt x="2437530" y="1694629"/>
                </a:cubicBezTo>
                <a:cubicBezTo>
                  <a:pt x="2465811" y="1700841"/>
                  <a:pt x="2482818" y="1697519"/>
                  <a:pt x="2497401" y="1682938"/>
                </a:cubicBezTo>
                <a:cubicBezTo>
                  <a:pt x="2516089" y="1664249"/>
                  <a:pt x="2512837" y="1662571"/>
                  <a:pt x="2457896" y="1662571"/>
                </a:cubicBezTo>
                <a:close/>
                <a:moveTo>
                  <a:pt x="6921727" y="1649871"/>
                </a:moveTo>
                <a:cubicBezTo>
                  <a:pt x="6933581" y="1649871"/>
                  <a:pt x="6933581" y="1653258"/>
                  <a:pt x="6921727" y="1665111"/>
                </a:cubicBezTo>
                <a:cubicBezTo>
                  <a:pt x="6909874" y="1676964"/>
                  <a:pt x="6906487" y="1676964"/>
                  <a:pt x="6906487" y="1665111"/>
                </a:cubicBezTo>
                <a:cubicBezTo>
                  <a:pt x="6906487" y="1656729"/>
                  <a:pt x="6913345" y="1649871"/>
                  <a:pt x="6921727" y="1649871"/>
                </a:cubicBezTo>
                <a:close/>
                <a:moveTo>
                  <a:pt x="9600753" y="1643343"/>
                </a:moveTo>
                <a:cubicBezTo>
                  <a:pt x="9592696" y="1643433"/>
                  <a:pt x="9588167" y="1643896"/>
                  <a:pt x="9589109" y="1644711"/>
                </a:cubicBezTo>
                <a:cubicBezTo>
                  <a:pt x="9594900" y="1649718"/>
                  <a:pt x="9642247" y="1652970"/>
                  <a:pt x="9662387" y="1649744"/>
                </a:cubicBezTo>
                <a:cubicBezTo>
                  <a:pt x="9672865" y="1648065"/>
                  <a:pt x="9659893" y="1645579"/>
                  <a:pt x="9633559" y="1644219"/>
                </a:cubicBezTo>
                <a:cubicBezTo>
                  <a:pt x="9620393" y="1643539"/>
                  <a:pt x="9608809" y="1643255"/>
                  <a:pt x="9600753" y="1643343"/>
                </a:cubicBezTo>
                <a:close/>
                <a:moveTo>
                  <a:pt x="7014632" y="1612811"/>
                </a:moveTo>
                <a:cubicBezTo>
                  <a:pt x="7010241" y="1613736"/>
                  <a:pt x="7011523" y="1618646"/>
                  <a:pt x="7015201" y="1628231"/>
                </a:cubicBezTo>
                <a:cubicBezTo>
                  <a:pt x="7018955" y="1638016"/>
                  <a:pt x="7032685" y="1641879"/>
                  <a:pt x="7049055" y="1637756"/>
                </a:cubicBezTo>
                <a:lnTo>
                  <a:pt x="7076594" y="1630821"/>
                </a:lnTo>
                <a:lnTo>
                  <a:pt x="7048092" y="1621296"/>
                </a:lnTo>
                <a:cubicBezTo>
                  <a:pt x="7029084" y="1614944"/>
                  <a:pt x="7019022" y="1611885"/>
                  <a:pt x="7014632" y="1612811"/>
                </a:cubicBezTo>
                <a:close/>
                <a:moveTo>
                  <a:pt x="1791579" y="1606176"/>
                </a:moveTo>
                <a:cubicBezTo>
                  <a:pt x="1818056" y="1612841"/>
                  <a:pt x="1821482" y="1637171"/>
                  <a:pt x="1795942" y="1637171"/>
                </a:cubicBezTo>
                <a:cubicBezTo>
                  <a:pt x="1784334" y="1637171"/>
                  <a:pt x="1780407" y="1646063"/>
                  <a:pt x="1784724" y="1662571"/>
                </a:cubicBezTo>
                <a:cubicBezTo>
                  <a:pt x="1789266" y="1679943"/>
                  <a:pt x="1785114" y="1687971"/>
                  <a:pt x="1771585" y="1687971"/>
                </a:cubicBezTo>
                <a:cubicBezTo>
                  <a:pt x="1741278" y="1687971"/>
                  <a:pt x="1733173" y="1664042"/>
                  <a:pt x="1752185" y="1630695"/>
                </a:cubicBezTo>
                <a:cubicBezTo>
                  <a:pt x="1762938" y="1611834"/>
                  <a:pt x="1777660" y="1602672"/>
                  <a:pt x="1791579" y="1606176"/>
                </a:cubicBezTo>
                <a:close/>
                <a:moveTo>
                  <a:pt x="1859606" y="1586582"/>
                </a:moveTo>
                <a:cubicBezTo>
                  <a:pt x="1869034" y="1585880"/>
                  <a:pt x="1877304" y="1587403"/>
                  <a:pt x="1877304" y="1591682"/>
                </a:cubicBezTo>
                <a:cubicBezTo>
                  <a:pt x="1877304" y="1611962"/>
                  <a:pt x="1858956" y="1637171"/>
                  <a:pt x="1844195" y="1637171"/>
                </a:cubicBezTo>
                <a:cubicBezTo>
                  <a:pt x="1825949" y="1637171"/>
                  <a:pt x="1819990" y="1609819"/>
                  <a:pt x="1834971" y="1594838"/>
                </a:cubicBezTo>
                <a:cubicBezTo>
                  <a:pt x="1839596" y="1590213"/>
                  <a:pt x="1850179" y="1587284"/>
                  <a:pt x="1859606" y="1586582"/>
                </a:cubicBezTo>
                <a:close/>
                <a:moveTo>
                  <a:pt x="11110875" y="1583513"/>
                </a:moveTo>
                <a:cubicBezTo>
                  <a:pt x="11122865" y="1583199"/>
                  <a:pt x="11132075" y="1589157"/>
                  <a:pt x="11138538" y="1601386"/>
                </a:cubicBezTo>
                <a:cubicBezTo>
                  <a:pt x="11154989" y="1632515"/>
                  <a:pt x="11107757" y="1656261"/>
                  <a:pt x="11069797" y="1635946"/>
                </a:cubicBezTo>
                <a:cubicBezTo>
                  <a:pt x="11042719" y="1621454"/>
                  <a:pt x="11042647" y="1620734"/>
                  <a:pt x="11066530" y="1603270"/>
                </a:cubicBezTo>
                <a:cubicBezTo>
                  <a:pt x="11084114" y="1590412"/>
                  <a:pt x="11098885" y="1583827"/>
                  <a:pt x="11110875" y="1583513"/>
                </a:cubicBezTo>
                <a:close/>
                <a:moveTo>
                  <a:pt x="1394705" y="1560972"/>
                </a:moveTo>
                <a:cubicBezTo>
                  <a:pt x="1401689" y="1560972"/>
                  <a:pt x="1407405" y="1566686"/>
                  <a:pt x="1407405" y="1573671"/>
                </a:cubicBezTo>
                <a:cubicBezTo>
                  <a:pt x="1407405" y="1580656"/>
                  <a:pt x="1401689" y="1586371"/>
                  <a:pt x="1394705" y="1586371"/>
                </a:cubicBezTo>
                <a:cubicBezTo>
                  <a:pt x="1387720" y="1586371"/>
                  <a:pt x="1382004" y="1580656"/>
                  <a:pt x="1382004" y="1573671"/>
                </a:cubicBezTo>
                <a:cubicBezTo>
                  <a:pt x="1382004" y="1566686"/>
                  <a:pt x="1387720" y="1560972"/>
                  <a:pt x="1394705" y="1560972"/>
                </a:cubicBezTo>
                <a:close/>
                <a:moveTo>
                  <a:pt x="867655" y="1560972"/>
                </a:moveTo>
                <a:cubicBezTo>
                  <a:pt x="878133" y="1560972"/>
                  <a:pt x="886705" y="1566686"/>
                  <a:pt x="886705" y="1573671"/>
                </a:cubicBezTo>
                <a:cubicBezTo>
                  <a:pt x="886705" y="1580656"/>
                  <a:pt x="878133" y="1586371"/>
                  <a:pt x="867655" y="1586371"/>
                </a:cubicBezTo>
                <a:cubicBezTo>
                  <a:pt x="857179" y="1586371"/>
                  <a:pt x="848605" y="1580656"/>
                  <a:pt x="848605" y="1573671"/>
                </a:cubicBezTo>
                <a:cubicBezTo>
                  <a:pt x="848605" y="1566686"/>
                  <a:pt x="857179" y="1560972"/>
                  <a:pt x="867655" y="1560972"/>
                </a:cubicBezTo>
                <a:close/>
                <a:moveTo>
                  <a:pt x="9081934" y="1549523"/>
                </a:moveTo>
                <a:cubicBezTo>
                  <a:pt x="9079718" y="1549523"/>
                  <a:pt x="9077080" y="1552490"/>
                  <a:pt x="9073413" y="1558422"/>
                </a:cubicBezTo>
                <a:cubicBezTo>
                  <a:pt x="9068180" y="1566888"/>
                  <a:pt x="9070441" y="1573671"/>
                  <a:pt x="9078496" y="1573671"/>
                </a:cubicBezTo>
                <a:cubicBezTo>
                  <a:pt x="9086475" y="1573671"/>
                  <a:pt x="9090716" y="1566809"/>
                  <a:pt x="9087921" y="1558422"/>
                </a:cubicBezTo>
                <a:cubicBezTo>
                  <a:pt x="9085943" y="1552490"/>
                  <a:pt x="9084149" y="1549523"/>
                  <a:pt x="9081934" y="1549523"/>
                </a:cubicBezTo>
                <a:close/>
                <a:moveTo>
                  <a:pt x="3934705" y="1548272"/>
                </a:moveTo>
                <a:cubicBezTo>
                  <a:pt x="3941692" y="1548272"/>
                  <a:pt x="3947407" y="1553986"/>
                  <a:pt x="3947407" y="1560972"/>
                </a:cubicBezTo>
                <a:cubicBezTo>
                  <a:pt x="3947407" y="1567956"/>
                  <a:pt x="3941692" y="1573671"/>
                  <a:pt x="3934705" y="1573671"/>
                </a:cubicBezTo>
                <a:cubicBezTo>
                  <a:pt x="3927722" y="1573671"/>
                  <a:pt x="3922007" y="1567956"/>
                  <a:pt x="3922007" y="1560972"/>
                </a:cubicBezTo>
                <a:cubicBezTo>
                  <a:pt x="3922007" y="1553986"/>
                  <a:pt x="3927722" y="1548272"/>
                  <a:pt x="3934705" y="1548272"/>
                </a:cubicBezTo>
                <a:close/>
                <a:moveTo>
                  <a:pt x="813681" y="1538804"/>
                </a:moveTo>
                <a:cubicBezTo>
                  <a:pt x="815890" y="1537438"/>
                  <a:pt x="819341" y="1539327"/>
                  <a:pt x="824313" y="1544298"/>
                </a:cubicBezTo>
                <a:cubicBezTo>
                  <a:pt x="834255" y="1554241"/>
                  <a:pt x="834255" y="1560493"/>
                  <a:pt x="824313" y="1566637"/>
                </a:cubicBezTo>
                <a:cubicBezTo>
                  <a:pt x="816369" y="1571546"/>
                  <a:pt x="810506" y="1565683"/>
                  <a:pt x="810506" y="1552831"/>
                </a:cubicBezTo>
                <a:cubicBezTo>
                  <a:pt x="810506" y="1544788"/>
                  <a:pt x="811472" y="1540169"/>
                  <a:pt x="813681" y="1538804"/>
                </a:cubicBezTo>
                <a:close/>
                <a:moveTo>
                  <a:pt x="2715653" y="1493711"/>
                </a:moveTo>
                <a:cubicBezTo>
                  <a:pt x="2703380" y="1492691"/>
                  <a:pt x="2689651" y="1492727"/>
                  <a:pt x="2677426" y="1494063"/>
                </a:cubicBezTo>
                <a:cubicBezTo>
                  <a:pt x="2638011" y="1498371"/>
                  <a:pt x="2631574" y="1504387"/>
                  <a:pt x="2620600" y="1547156"/>
                </a:cubicBezTo>
                <a:cubicBezTo>
                  <a:pt x="2608693" y="1593567"/>
                  <a:pt x="2609181" y="1594754"/>
                  <a:pt x="2633518" y="1578596"/>
                </a:cubicBezTo>
                <a:cubicBezTo>
                  <a:pt x="2663024" y="1559002"/>
                  <a:pt x="2715526" y="1568820"/>
                  <a:pt x="2715526" y="1593930"/>
                </a:cubicBezTo>
                <a:cubicBezTo>
                  <a:pt x="2715526" y="1607222"/>
                  <a:pt x="2722140" y="1606204"/>
                  <a:pt x="2744104" y="1589532"/>
                </a:cubicBezTo>
                <a:cubicBezTo>
                  <a:pt x="2759818" y="1577601"/>
                  <a:pt x="2779118" y="1565660"/>
                  <a:pt x="2786994" y="1563000"/>
                </a:cubicBezTo>
                <a:cubicBezTo>
                  <a:pt x="2802646" y="1557710"/>
                  <a:pt x="2795077" y="1510172"/>
                  <a:pt x="2778582" y="1510172"/>
                </a:cubicBezTo>
                <a:cubicBezTo>
                  <a:pt x="2772986" y="1510172"/>
                  <a:pt x="2757935" y="1505454"/>
                  <a:pt x="2745140" y="1499688"/>
                </a:cubicBezTo>
                <a:cubicBezTo>
                  <a:pt x="2738745" y="1496805"/>
                  <a:pt x="2727928" y="1494730"/>
                  <a:pt x="2715653" y="1493711"/>
                </a:cubicBezTo>
                <a:close/>
                <a:moveTo>
                  <a:pt x="3356186" y="1492595"/>
                </a:moveTo>
                <a:cubicBezTo>
                  <a:pt x="3342596" y="1489913"/>
                  <a:pt x="3323528" y="1493345"/>
                  <a:pt x="3313812" y="1500221"/>
                </a:cubicBezTo>
                <a:cubicBezTo>
                  <a:pt x="3304099" y="1507096"/>
                  <a:pt x="3283674" y="1526186"/>
                  <a:pt x="3268422" y="1542640"/>
                </a:cubicBezTo>
                <a:cubicBezTo>
                  <a:pt x="3230245" y="1583833"/>
                  <a:pt x="3113917" y="1662571"/>
                  <a:pt x="3091233" y="1662571"/>
                </a:cubicBezTo>
                <a:cubicBezTo>
                  <a:pt x="3080998" y="1662571"/>
                  <a:pt x="3068883" y="1668624"/>
                  <a:pt x="3064311" y="1676021"/>
                </a:cubicBezTo>
                <a:cubicBezTo>
                  <a:pt x="3059537" y="1683749"/>
                  <a:pt x="3041661" y="1685853"/>
                  <a:pt x="3022288" y="1680965"/>
                </a:cubicBezTo>
                <a:cubicBezTo>
                  <a:pt x="2983214" y="1671106"/>
                  <a:pt x="2969527" y="1678853"/>
                  <a:pt x="2969527" y="1710831"/>
                </a:cubicBezTo>
                <a:cubicBezTo>
                  <a:pt x="2969527" y="1728490"/>
                  <a:pt x="2979639" y="1733691"/>
                  <a:pt x="3013977" y="1733691"/>
                </a:cubicBezTo>
                <a:cubicBezTo>
                  <a:pt x="3038426" y="1733691"/>
                  <a:pt x="3058426" y="1729119"/>
                  <a:pt x="3058426" y="1723531"/>
                </a:cubicBezTo>
                <a:cubicBezTo>
                  <a:pt x="3058426" y="1717943"/>
                  <a:pt x="3066300" y="1713371"/>
                  <a:pt x="3075920" y="1713371"/>
                </a:cubicBezTo>
                <a:cubicBezTo>
                  <a:pt x="3085544" y="1713371"/>
                  <a:pt x="3100658" y="1704645"/>
                  <a:pt x="3109510" y="1693981"/>
                </a:cubicBezTo>
                <a:cubicBezTo>
                  <a:pt x="3130836" y="1668281"/>
                  <a:pt x="3227184" y="1603652"/>
                  <a:pt x="3259421" y="1593421"/>
                </a:cubicBezTo>
                <a:cubicBezTo>
                  <a:pt x="3273489" y="1588956"/>
                  <a:pt x="3306575" y="1565540"/>
                  <a:pt x="3332946" y="1541388"/>
                </a:cubicBezTo>
                <a:cubicBezTo>
                  <a:pt x="3374702" y="1503141"/>
                  <a:pt x="3377702" y="1496842"/>
                  <a:pt x="3356186" y="1492595"/>
                </a:cubicBezTo>
                <a:close/>
                <a:moveTo>
                  <a:pt x="4036363" y="1485337"/>
                </a:moveTo>
                <a:cubicBezTo>
                  <a:pt x="4043519" y="1485394"/>
                  <a:pt x="4050688" y="1489916"/>
                  <a:pt x="4056234" y="1498892"/>
                </a:cubicBezTo>
                <a:cubicBezTo>
                  <a:pt x="4067183" y="1516605"/>
                  <a:pt x="4034125" y="1538469"/>
                  <a:pt x="4019104" y="1523450"/>
                </a:cubicBezTo>
                <a:cubicBezTo>
                  <a:pt x="4013019" y="1517364"/>
                  <a:pt x="4011881" y="1506172"/>
                  <a:pt x="4016573" y="1498579"/>
                </a:cubicBezTo>
                <a:cubicBezTo>
                  <a:pt x="4022068" y="1489690"/>
                  <a:pt x="4029208" y="1485282"/>
                  <a:pt x="4036363" y="1485337"/>
                </a:cubicBezTo>
                <a:close/>
                <a:moveTo>
                  <a:pt x="9014431" y="1480519"/>
                </a:moveTo>
                <a:cubicBezTo>
                  <a:pt x="8988509" y="1482326"/>
                  <a:pt x="8986678" y="1485375"/>
                  <a:pt x="9001091" y="1502742"/>
                </a:cubicBezTo>
                <a:cubicBezTo>
                  <a:pt x="9010280" y="1513813"/>
                  <a:pt x="9029004" y="1522871"/>
                  <a:pt x="9042700" y="1522871"/>
                </a:cubicBezTo>
                <a:cubicBezTo>
                  <a:pt x="9062356" y="1522871"/>
                  <a:pt x="9065167" y="1518189"/>
                  <a:pt x="9056041" y="1500647"/>
                </a:cubicBezTo>
                <a:cubicBezTo>
                  <a:pt x="9049358" y="1487802"/>
                  <a:pt x="9031797" y="1479309"/>
                  <a:pt x="9014431" y="1480519"/>
                </a:cubicBezTo>
                <a:close/>
                <a:moveTo>
                  <a:pt x="1273753" y="1472073"/>
                </a:moveTo>
                <a:cubicBezTo>
                  <a:pt x="1306849" y="1472073"/>
                  <a:pt x="1309187" y="1499983"/>
                  <a:pt x="1278479" y="1528459"/>
                </a:cubicBezTo>
                <a:cubicBezTo>
                  <a:pt x="1235428" y="1568377"/>
                  <a:pt x="1128098" y="1569648"/>
                  <a:pt x="1124625" y="1530280"/>
                </a:cubicBezTo>
                <a:cubicBezTo>
                  <a:pt x="1122471" y="1505859"/>
                  <a:pt x="1126353" y="1504624"/>
                  <a:pt x="1175026" y="1514235"/>
                </a:cubicBezTo>
                <a:cubicBezTo>
                  <a:pt x="1221256" y="1523362"/>
                  <a:pt x="1229496" y="1521405"/>
                  <a:pt x="1241831" y="1498360"/>
                </a:cubicBezTo>
                <a:cubicBezTo>
                  <a:pt x="1249569" y="1483903"/>
                  <a:pt x="1263933" y="1472073"/>
                  <a:pt x="1273753" y="1472073"/>
                </a:cubicBezTo>
                <a:close/>
                <a:moveTo>
                  <a:pt x="860557" y="1472073"/>
                </a:moveTo>
                <a:cubicBezTo>
                  <a:pt x="867129" y="1472073"/>
                  <a:pt x="876039" y="1477787"/>
                  <a:pt x="880356" y="1484773"/>
                </a:cubicBezTo>
                <a:cubicBezTo>
                  <a:pt x="884673" y="1491757"/>
                  <a:pt x="879295" y="1497472"/>
                  <a:pt x="868405" y="1497472"/>
                </a:cubicBezTo>
                <a:cubicBezTo>
                  <a:pt x="857516" y="1497472"/>
                  <a:pt x="848607" y="1491757"/>
                  <a:pt x="848607" y="1484773"/>
                </a:cubicBezTo>
                <a:cubicBezTo>
                  <a:pt x="848607" y="1477787"/>
                  <a:pt x="853984" y="1472073"/>
                  <a:pt x="860557" y="1472073"/>
                </a:cubicBezTo>
                <a:close/>
                <a:moveTo>
                  <a:pt x="2499628" y="1461533"/>
                </a:moveTo>
                <a:cubicBezTo>
                  <a:pt x="2482166" y="1461328"/>
                  <a:pt x="2456447" y="1466071"/>
                  <a:pt x="2442476" y="1472075"/>
                </a:cubicBezTo>
                <a:cubicBezTo>
                  <a:pt x="2417077" y="1482990"/>
                  <a:pt x="2417077" y="1482990"/>
                  <a:pt x="2442476" y="1482615"/>
                </a:cubicBezTo>
                <a:cubicBezTo>
                  <a:pt x="2456447" y="1482411"/>
                  <a:pt x="2482166" y="1477666"/>
                  <a:pt x="2499628" y="1472075"/>
                </a:cubicBezTo>
                <a:lnTo>
                  <a:pt x="2531377" y="1461907"/>
                </a:lnTo>
                <a:close/>
                <a:moveTo>
                  <a:pt x="1001006" y="1446673"/>
                </a:moveTo>
                <a:cubicBezTo>
                  <a:pt x="1007991" y="1446673"/>
                  <a:pt x="1013706" y="1452388"/>
                  <a:pt x="1013706" y="1459373"/>
                </a:cubicBezTo>
                <a:cubicBezTo>
                  <a:pt x="1013706" y="1466358"/>
                  <a:pt x="1007991" y="1472073"/>
                  <a:pt x="1001006" y="1472073"/>
                </a:cubicBezTo>
                <a:cubicBezTo>
                  <a:pt x="994021" y="1472073"/>
                  <a:pt x="988306" y="1466358"/>
                  <a:pt x="988306" y="1459373"/>
                </a:cubicBezTo>
                <a:cubicBezTo>
                  <a:pt x="988306" y="1452388"/>
                  <a:pt x="994021" y="1446673"/>
                  <a:pt x="1001006" y="1446673"/>
                </a:cubicBezTo>
                <a:close/>
                <a:moveTo>
                  <a:pt x="953944" y="1425964"/>
                </a:moveTo>
                <a:cubicBezTo>
                  <a:pt x="957597" y="1425595"/>
                  <a:pt x="961540" y="1427527"/>
                  <a:pt x="965774" y="1431761"/>
                </a:cubicBezTo>
                <a:cubicBezTo>
                  <a:pt x="972758" y="1438745"/>
                  <a:pt x="974325" y="1451171"/>
                  <a:pt x="969257" y="1459373"/>
                </a:cubicBezTo>
                <a:cubicBezTo>
                  <a:pt x="963112" y="1469315"/>
                  <a:pt x="955807" y="1470053"/>
                  <a:pt x="947339" y="1461586"/>
                </a:cubicBezTo>
                <a:cubicBezTo>
                  <a:pt x="940355" y="1454601"/>
                  <a:pt x="938787" y="1442174"/>
                  <a:pt x="943856" y="1433973"/>
                </a:cubicBezTo>
                <a:cubicBezTo>
                  <a:pt x="946929" y="1429002"/>
                  <a:pt x="950291" y="1426333"/>
                  <a:pt x="953944" y="1425964"/>
                </a:cubicBezTo>
                <a:close/>
                <a:moveTo>
                  <a:pt x="1293245" y="1421796"/>
                </a:moveTo>
                <a:cubicBezTo>
                  <a:pt x="1300309" y="1421934"/>
                  <a:pt x="1307405" y="1426288"/>
                  <a:pt x="1312678" y="1434818"/>
                </a:cubicBezTo>
                <a:cubicBezTo>
                  <a:pt x="1324367" y="1453729"/>
                  <a:pt x="1310815" y="1464013"/>
                  <a:pt x="1286499" y="1454682"/>
                </a:cubicBezTo>
                <a:cubicBezTo>
                  <a:pt x="1275277" y="1450375"/>
                  <a:pt x="1269653" y="1441097"/>
                  <a:pt x="1274001" y="1434063"/>
                </a:cubicBezTo>
                <a:cubicBezTo>
                  <a:pt x="1279148" y="1425735"/>
                  <a:pt x="1286180" y="1421659"/>
                  <a:pt x="1293245" y="1421796"/>
                </a:cubicBezTo>
                <a:close/>
                <a:moveTo>
                  <a:pt x="2354326" y="1408574"/>
                </a:moveTo>
                <a:cubicBezTo>
                  <a:pt x="2343436" y="1408574"/>
                  <a:pt x="2334525" y="1414290"/>
                  <a:pt x="2334525" y="1421276"/>
                </a:cubicBezTo>
                <a:cubicBezTo>
                  <a:pt x="2334525" y="1428260"/>
                  <a:pt x="2339903" y="1433974"/>
                  <a:pt x="2346476" y="1433974"/>
                </a:cubicBezTo>
                <a:cubicBezTo>
                  <a:pt x="2353049" y="1433974"/>
                  <a:pt x="2361959" y="1428260"/>
                  <a:pt x="2366275" y="1421276"/>
                </a:cubicBezTo>
                <a:cubicBezTo>
                  <a:pt x="2370593" y="1414290"/>
                  <a:pt x="2365214" y="1408574"/>
                  <a:pt x="2354326" y="1408574"/>
                </a:cubicBezTo>
                <a:close/>
                <a:moveTo>
                  <a:pt x="12061041" y="1405734"/>
                </a:moveTo>
                <a:lnTo>
                  <a:pt x="12061041" y="1444502"/>
                </a:lnTo>
                <a:lnTo>
                  <a:pt x="12030937" y="1443632"/>
                </a:lnTo>
                <a:lnTo>
                  <a:pt x="11992837" y="1440323"/>
                </a:lnTo>
                <a:lnTo>
                  <a:pt x="12030937" y="1418606"/>
                </a:lnTo>
                <a:cubicBezTo>
                  <a:pt x="12040670" y="1413059"/>
                  <a:pt x="12049385" y="1408973"/>
                  <a:pt x="12057225" y="1406357"/>
                </a:cubicBezTo>
                <a:close/>
                <a:moveTo>
                  <a:pt x="2128769" y="1383173"/>
                </a:moveTo>
                <a:cubicBezTo>
                  <a:pt x="2137153" y="1383173"/>
                  <a:pt x="2144010" y="1390031"/>
                  <a:pt x="2144010" y="1398413"/>
                </a:cubicBezTo>
                <a:cubicBezTo>
                  <a:pt x="2144010" y="1410266"/>
                  <a:pt x="2140624" y="1410266"/>
                  <a:pt x="2128769" y="1398413"/>
                </a:cubicBezTo>
                <a:cubicBezTo>
                  <a:pt x="2116919" y="1386560"/>
                  <a:pt x="2116919" y="1383173"/>
                  <a:pt x="2128769" y="1383173"/>
                </a:cubicBezTo>
                <a:close/>
                <a:moveTo>
                  <a:pt x="1001007" y="1383173"/>
                </a:moveTo>
                <a:cubicBezTo>
                  <a:pt x="1007992" y="1383173"/>
                  <a:pt x="1013707" y="1391746"/>
                  <a:pt x="1013707" y="1402224"/>
                </a:cubicBezTo>
                <a:cubicBezTo>
                  <a:pt x="1013707" y="1412700"/>
                  <a:pt x="1007992" y="1421274"/>
                  <a:pt x="1001007" y="1421274"/>
                </a:cubicBezTo>
                <a:cubicBezTo>
                  <a:pt x="994022" y="1421274"/>
                  <a:pt x="988307" y="1412700"/>
                  <a:pt x="988307" y="1402224"/>
                </a:cubicBezTo>
                <a:cubicBezTo>
                  <a:pt x="988307" y="1391746"/>
                  <a:pt x="994022" y="1383173"/>
                  <a:pt x="1001007" y="1383173"/>
                </a:cubicBezTo>
                <a:close/>
                <a:moveTo>
                  <a:pt x="3052077" y="1358352"/>
                </a:moveTo>
                <a:lnTo>
                  <a:pt x="3017153" y="1364413"/>
                </a:lnTo>
                <a:cubicBezTo>
                  <a:pt x="2997943" y="1367748"/>
                  <a:pt x="2982227" y="1375554"/>
                  <a:pt x="2982227" y="1381762"/>
                </a:cubicBezTo>
                <a:cubicBezTo>
                  <a:pt x="2982227" y="1387968"/>
                  <a:pt x="2962853" y="1396682"/>
                  <a:pt x="2939177" y="1401124"/>
                </a:cubicBezTo>
                <a:cubicBezTo>
                  <a:pt x="2911154" y="1406381"/>
                  <a:pt x="2893836" y="1417957"/>
                  <a:pt x="2889566" y="1434289"/>
                </a:cubicBezTo>
                <a:cubicBezTo>
                  <a:pt x="2882985" y="1459454"/>
                  <a:pt x="2855226" y="1469959"/>
                  <a:pt x="2855226" y="1447288"/>
                </a:cubicBezTo>
                <a:cubicBezTo>
                  <a:pt x="2855226" y="1440638"/>
                  <a:pt x="2836711" y="1442986"/>
                  <a:pt x="2814084" y="1452501"/>
                </a:cubicBezTo>
                <a:cubicBezTo>
                  <a:pt x="2777868" y="1467728"/>
                  <a:pt x="2776729" y="1469555"/>
                  <a:pt x="2804558" y="1467763"/>
                </a:cubicBezTo>
                <a:cubicBezTo>
                  <a:pt x="2840787" y="1465428"/>
                  <a:pt x="2848137" y="1494793"/>
                  <a:pt x="2817454" y="1519292"/>
                </a:cubicBezTo>
                <a:cubicBezTo>
                  <a:pt x="2802675" y="1531093"/>
                  <a:pt x="2801885" y="1536366"/>
                  <a:pt x="2814123" y="1541518"/>
                </a:cubicBezTo>
                <a:cubicBezTo>
                  <a:pt x="2822951" y="1545233"/>
                  <a:pt x="2837238" y="1540116"/>
                  <a:pt x="2845875" y="1530148"/>
                </a:cubicBezTo>
                <a:cubicBezTo>
                  <a:pt x="2854511" y="1520180"/>
                  <a:pt x="2875391" y="1511422"/>
                  <a:pt x="2892275" y="1510683"/>
                </a:cubicBezTo>
                <a:cubicBezTo>
                  <a:pt x="2915309" y="1509675"/>
                  <a:pt x="2919348" y="1505712"/>
                  <a:pt x="2908452" y="1494818"/>
                </a:cubicBezTo>
                <a:cubicBezTo>
                  <a:pt x="2889953" y="1476320"/>
                  <a:pt x="2912040" y="1446674"/>
                  <a:pt x="2944323" y="1446674"/>
                </a:cubicBezTo>
                <a:cubicBezTo>
                  <a:pt x="2956691" y="1446674"/>
                  <a:pt x="2969721" y="1439086"/>
                  <a:pt x="2973280" y="1429812"/>
                </a:cubicBezTo>
                <a:cubicBezTo>
                  <a:pt x="2976840" y="1420536"/>
                  <a:pt x="2996027" y="1400662"/>
                  <a:pt x="3015915" y="1385649"/>
                </a:cubicBezTo>
                <a:close/>
                <a:moveTo>
                  <a:pt x="2169410" y="1345073"/>
                </a:moveTo>
                <a:cubicBezTo>
                  <a:pt x="2176396" y="1345073"/>
                  <a:pt x="2182109" y="1350788"/>
                  <a:pt x="2182109" y="1357773"/>
                </a:cubicBezTo>
                <a:cubicBezTo>
                  <a:pt x="2182109" y="1364758"/>
                  <a:pt x="2176396" y="1370473"/>
                  <a:pt x="2169410" y="1370473"/>
                </a:cubicBezTo>
                <a:cubicBezTo>
                  <a:pt x="2162424" y="1370473"/>
                  <a:pt x="2156709" y="1364758"/>
                  <a:pt x="2156709" y="1357773"/>
                </a:cubicBezTo>
                <a:cubicBezTo>
                  <a:pt x="2156709" y="1350788"/>
                  <a:pt x="2162424" y="1345073"/>
                  <a:pt x="2169410" y="1345073"/>
                </a:cubicBezTo>
                <a:close/>
                <a:moveTo>
                  <a:pt x="1534407" y="1345073"/>
                </a:moveTo>
                <a:cubicBezTo>
                  <a:pt x="1541392" y="1345073"/>
                  <a:pt x="1547106" y="1350788"/>
                  <a:pt x="1547106" y="1357773"/>
                </a:cubicBezTo>
                <a:cubicBezTo>
                  <a:pt x="1547106" y="1364758"/>
                  <a:pt x="1541392" y="1370473"/>
                  <a:pt x="1534407" y="1370473"/>
                </a:cubicBezTo>
                <a:cubicBezTo>
                  <a:pt x="1527421" y="1370473"/>
                  <a:pt x="1521707" y="1364758"/>
                  <a:pt x="1521707" y="1357773"/>
                </a:cubicBezTo>
                <a:cubicBezTo>
                  <a:pt x="1521707" y="1350788"/>
                  <a:pt x="1527421" y="1345073"/>
                  <a:pt x="1534407" y="1345073"/>
                </a:cubicBezTo>
                <a:close/>
                <a:moveTo>
                  <a:pt x="3791969" y="1306972"/>
                </a:moveTo>
                <a:cubicBezTo>
                  <a:pt x="3780509" y="1306972"/>
                  <a:pt x="3767598" y="1312688"/>
                  <a:pt x="3763281" y="1319674"/>
                </a:cubicBezTo>
                <a:lnTo>
                  <a:pt x="3758782" y="1322837"/>
                </a:lnTo>
                <a:lnTo>
                  <a:pt x="3732691" y="1330837"/>
                </a:lnTo>
                <a:lnTo>
                  <a:pt x="3724565" y="1333809"/>
                </a:lnTo>
                <a:lnTo>
                  <a:pt x="3693890" y="1340757"/>
                </a:lnTo>
                <a:cubicBezTo>
                  <a:pt x="3646773" y="1356105"/>
                  <a:pt x="3579129" y="1388084"/>
                  <a:pt x="3579129" y="1398361"/>
                </a:cubicBezTo>
                <a:cubicBezTo>
                  <a:pt x="3579129" y="1404097"/>
                  <a:pt x="3586273" y="1400662"/>
                  <a:pt x="3595006" y="1390725"/>
                </a:cubicBezTo>
                <a:cubicBezTo>
                  <a:pt x="3601552" y="1383276"/>
                  <a:pt x="3632205" y="1368729"/>
                  <a:pt x="3670816" y="1353468"/>
                </a:cubicBezTo>
                <a:lnTo>
                  <a:pt x="3724565" y="1333809"/>
                </a:lnTo>
                <a:lnTo>
                  <a:pt x="3730904" y="1332373"/>
                </a:lnTo>
                <a:cubicBezTo>
                  <a:pt x="3737646" y="1332373"/>
                  <a:pt x="3744663" y="1330945"/>
                  <a:pt x="3750533" y="1328643"/>
                </a:cubicBezTo>
                <a:lnTo>
                  <a:pt x="3758782" y="1322837"/>
                </a:lnTo>
                <a:lnTo>
                  <a:pt x="3794396" y="1311919"/>
                </a:lnTo>
                <a:cubicBezTo>
                  <a:pt x="3807799" y="1308318"/>
                  <a:pt x="3807139" y="1306972"/>
                  <a:pt x="3791969" y="1306972"/>
                </a:cubicBezTo>
                <a:close/>
                <a:moveTo>
                  <a:pt x="1122588" y="1294272"/>
                </a:moveTo>
                <a:cubicBezTo>
                  <a:pt x="1141591" y="1294272"/>
                  <a:pt x="1139650" y="1301937"/>
                  <a:pt x="1112132" y="1335553"/>
                </a:cubicBezTo>
                <a:cubicBezTo>
                  <a:pt x="1106893" y="1341953"/>
                  <a:pt x="1102608" y="1335282"/>
                  <a:pt x="1102608" y="1320730"/>
                </a:cubicBezTo>
                <a:cubicBezTo>
                  <a:pt x="1102608" y="1305130"/>
                  <a:pt x="1110807" y="1294272"/>
                  <a:pt x="1122588" y="1294272"/>
                </a:cubicBezTo>
                <a:close/>
                <a:moveTo>
                  <a:pt x="3036382" y="1287421"/>
                </a:moveTo>
                <a:cubicBezTo>
                  <a:pt x="3030593" y="1287039"/>
                  <a:pt x="3027374" y="1287047"/>
                  <a:pt x="3026577" y="1287537"/>
                </a:cubicBezTo>
                <a:cubicBezTo>
                  <a:pt x="3024982" y="1288519"/>
                  <a:pt x="3033074" y="1291427"/>
                  <a:pt x="3049680" y="1296987"/>
                </a:cubicBezTo>
                <a:cubicBezTo>
                  <a:pt x="3069316" y="1303563"/>
                  <a:pt x="3088362" y="1316713"/>
                  <a:pt x="3092007" y="1326211"/>
                </a:cubicBezTo>
                <a:cubicBezTo>
                  <a:pt x="3097579" y="1340732"/>
                  <a:pt x="3101997" y="1340703"/>
                  <a:pt x="3119805" y="1326029"/>
                </a:cubicBezTo>
                <a:cubicBezTo>
                  <a:pt x="3131450" y="1316434"/>
                  <a:pt x="3133833" y="1311078"/>
                  <a:pt x="3125102" y="1314128"/>
                </a:cubicBezTo>
                <a:cubicBezTo>
                  <a:pt x="3116371" y="1317178"/>
                  <a:pt x="3109228" y="1313958"/>
                  <a:pt x="3109228" y="1306972"/>
                </a:cubicBezTo>
                <a:cubicBezTo>
                  <a:pt x="3109228" y="1299988"/>
                  <a:pt x="3087797" y="1292193"/>
                  <a:pt x="3061602" y="1289652"/>
                </a:cubicBezTo>
                <a:cubicBezTo>
                  <a:pt x="3050528" y="1288578"/>
                  <a:pt x="3042170" y="1287804"/>
                  <a:pt x="3036382" y="1287421"/>
                </a:cubicBezTo>
                <a:close/>
                <a:moveTo>
                  <a:pt x="4757597" y="1282292"/>
                </a:moveTo>
                <a:cubicBezTo>
                  <a:pt x="4766193" y="1284531"/>
                  <a:pt x="4772895" y="1291058"/>
                  <a:pt x="4772895" y="1300622"/>
                </a:cubicBezTo>
                <a:cubicBezTo>
                  <a:pt x="4772895" y="1311099"/>
                  <a:pt x="4764661" y="1319672"/>
                  <a:pt x="4754598" y="1319672"/>
                </a:cubicBezTo>
                <a:cubicBezTo>
                  <a:pt x="4733380" y="1319672"/>
                  <a:pt x="4719060" y="1301546"/>
                  <a:pt x="4730910" y="1289693"/>
                </a:cubicBezTo>
                <a:cubicBezTo>
                  <a:pt x="4738500" y="1282104"/>
                  <a:pt x="4748994" y="1280054"/>
                  <a:pt x="4757597" y="1282292"/>
                </a:cubicBezTo>
                <a:close/>
                <a:moveTo>
                  <a:pt x="2253019" y="1281572"/>
                </a:moveTo>
                <a:cubicBezTo>
                  <a:pt x="2264078" y="1281572"/>
                  <a:pt x="2270866" y="1288359"/>
                  <a:pt x="2268100" y="1296653"/>
                </a:cubicBezTo>
                <a:cubicBezTo>
                  <a:pt x="2260251" y="1320202"/>
                  <a:pt x="2232911" y="1324109"/>
                  <a:pt x="2232911" y="1301680"/>
                </a:cubicBezTo>
                <a:cubicBezTo>
                  <a:pt x="2232911" y="1290621"/>
                  <a:pt x="2241960" y="1281572"/>
                  <a:pt x="2253019" y="1281572"/>
                </a:cubicBezTo>
                <a:close/>
                <a:moveTo>
                  <a:pt x="1552415" y="1276400"/>
                </a:moveTo>
                <a:cubicBezTo>
                  <a:pt x="1568683" y="1277215"/>
                  <a:pt x="1577800" y="1294059"/>
                  <a:pt x="1562347" y="1309512"/>
                </a:cubicBezTo>
                <a:cubicBezTo>
                  <a:pt x="1550494" y="1321366"/>
                  <a:pt x="1543603" y="1321248"/>
                  <a:pt x="1531338" y="1308983"/>
                </a:cubicBezTo>
                <a:cubicBezTo>
                  <a:pt x="1518780" y="1296425"/>
                  <a:pt x="1519405" y="1290844"/>
                  <a:pt x="1534407" y="1281572"/>
                </a:cubicBezTo>
                <a:cubicBezTo>
                  <a:pt x="1540774" y="1277637"/>
                  <a:pt x="1546992" y="1276127"/>
                  <a:pt x="1552415" y="1276400"/>
                </a:cubicBezTo>
                <a:close/>
                <a:moveTo>
                  <a:pt x="1661865" y="1244556"/>
                </a:moveTo>
                <a:cubicBezTo>
                  <a:pt x="1687285" y="1239883"/>
                  <a:pt x="1724907" y="1254663"/>
                  <a:pt x="1724907" y="1276581"/>
                </a:cubicBezTo>
                <a:cubicBezTo>
                  <a:pt x="1724907" y="1287692"/>
                  <a:pt x="1711015" y="1294272"/>
                  <a:pt x="1687557" y="1294272"/>
                </a:cubicBezTo>
                <a:cubicBezTo>
                  <a:pt x="1648514" y="1294272"/>
                  <a:pt x="1628984" y="1277810"/>
                  <a:pt x="1642357" y="1256172"/>
                </a:cubicBezTo>
                <a:cubicBezTo>
                  <a:pt x="1646274" y="1249835"/>
                  <a:pt x="1653392" y="1246115"/>
                  <a:pt x="1661865" y="1244556"/>
                </a:cubicBezTo>
                <a:close/>
                <a:moveTo>
                  <a:pt x="3255279" y="1236790"/>
                </a:moveTo>
                <a:cubicBezTo>
                  <a:pt x="3248293" y="1233480"/>
                  <a:pt x="3241148" y="1233630"/>
                  <a:pt x="3239404" y="1237123"/>
                </a:cubicBezTo>
                <a:lnTo>
                  <a:pt x="3230237" y="1237956"/>
                </a:lnTo>
                <a:lnTo>
                  <a:pt x="3218468" y="1236849"/>
                </a:lnTo>
                <a:cubicBezTo>
                  <a:pt x="3215590" y="1236909"/>
                  <a:pt x="3215987" y="1237582"/>
                  <a:pt x="3220353" y="1238853"/>
                </a:cubicBezTo>
                <a:lnTo>
                  <a:pt x="3230237" y="1237956"/>
                </a:lnTo>
                <a:lnTo>
                  <a:pt x="3236227" y="1238519"/>
                </a:lnTo>
                <a:cubicBezTo>
                  <a:pt x="3253691" y="1240877"/>
                  <a:pt x="3262264" y="1240099"/>
                  <a:pt x="3255279" y="1236790"/>
                </a:cubicBezTo>
                <a:close/>
                <a:moveTo>
                  <a:pt x="1213733" y="1212206"/>
                </a:moveTo>
                <a:cubicBezTo>
                  <a:pt x="1234564" y="1219905"/>
                  <a:pt x="1233758" y="1228436"/>
                  <a:pt x="1209953" y="1252241"/>
                </a:cubicBezTo>
                <a:cubicBezTo>
                  <a:pt x="1185251" y="1276943"/>
                  <a:pt x="1172820" y="1266006"/>
                  <a:pt x="1187052" y="1232091"/>
                </a:cubicBezTo>
                <a:cubicBezTo>
                  <a:pt x="1192995" y="1217928"/>
                  <a:pt x="1205002" y="1208979"/>
                  <a:pt x="1213733" y="1212206"/>
                </a:cubicBezTo>
                <a:close/>
                <a:moveTo>
                  <a:pt x="10119880" y="1193559"/>
                </a:moveTo>
                <a:cubicBezTo>
                  <a:pt x="10127412" y="1194494"/>
                  <a:pt x="10135854" y="1200719"/>
                  <a:pt x="10145432" y="1212261"/>
                </a:cubicBezTo>
                <a:cubicBezTo>
                  <a:pt x="10157804" y="1227166"/>
                  <a:pt x="10158153" y="1235384"/>
                  <a:pt x="10146897" y="1246641"/>
                </a:cubicBezTo>
                <a:cubicBezTo>
                  <a:pt x="10128726" y="1264812"/>
                  <a:pt x="10086162" y="1228631"/>
                  <a:pt x="10099783" y="1206592"/>
                </a:cubicBezTo>
                <a:cubicBezTo>
                  <a:pt x="10105725" y="1196977"/>
                  <a:pt x="10112348" y="1192624"/>
                  <a:pt x="10119880" y="1193559"/>
                </a:cubicBezTo>
                <a:close/>
                <a:moveTo>
                  <a:pt x="1591557" y="1192673"/>
                </a:moveTo>
                <a:cubicBezTo>
                  <a:pt x="1602034" y="1192673"/>
                  <a:pt x="1610607" y="1198388"/>
                  <a:pt x="1610607" y="1205373"/>
                </a:cubicBezTo>
                <a:cubicBezTo>
                  <a:pt x="1610607" y="1212357"/>
                  <a:pt x="1602034" y="1218073"/>
                  <a:pt x="1591557" y="1218073"/>
                </a:cubicBezTo>
                <a:cubicBezTo>
                  <a:pt x="1581080" y="1218073"/>
                  <a:pt x="1572508" y="1212357"/>
                  <a:pt x="1572508" y="1205373"/>
                </a:cubicBezTo>
                <a:cubicBezTo>
                  <a:pt x="1572508" y="1198388"/>
                  <a:pt x="1581080" y="1192673"/>
                  <a:pt x="1591557" y="1192673"/>
                </a:cubicBezTo>
                <a:close/>
                <a:moveTo>
                  <a:pt x="1259568" y="1192673"/>
                </a:moveTo>
                <a:cubicBezTo>
                  <a:pt x="1272420" y="1192673"/>
                  <a:pt x="1278283" y="1198536"/>
                  <a:pt x="1273374" y="1206480"/>
                </a:cubicBezTo>
                <a:cubicBezTo>
                  <a:pt x="1267230" y="1216422"/>
                  <a:pt x="1260977" y="1216422"/>
                  <a:pt x="1251035" y="1206480"/>
                </a:cubicBezTo>
                <a:cubicBezTo>
                  <a:pt x="1241092" y="1196537"/>
                  <a:pt x="1243481" y="1192673"/>
                  <a:pt x="1259568" y="1192673"/>
                </a:cubicBezTo>
                <a:close/>
                <a:moveTo>
                  <a:pt x="3883931" y="1182450"/>
                </a:moveTo>
                <a:cubicBezTo>
                  <a:pt x="3866469" y="1182189"/>
                  <a:pt x="3847895" y="1187719"/>
                  <a:pt x="3842657" y="1194735"/>
                </a:cubicBezTo>
                <a:cubicBezTo>
                  <a:pt x="3837417" y="1201751"/>
                  <a:pt x="3833133" y="1214316"/>
                  <a:pt x="3833133" y="1222659"/>
                </a:cubicBezTo>
                <a:cubicBezTo>
                  <a:pt x="3833133" y="1246275"/>
                  <a:pt x="3878936" y="1279809"/>
                  <a:pt x="3896427" y="1268999"/>
                </a:cubicBezTo>
                <a:cubicBezTo>
                  <a:pt x="3907553" y="1262124"/>
                  <a:pt x="3908001" y="1256848"/>
                  <a:pt x="3897987" y="1250661"/>
                </a:cubicBezTo>
                <a:cubicBezTo>
                  <a:pt x="3879209" y="1239056"/>
                  <a:pt x="3880157" y="1210126"/>
                  <a:pt x="3899807" y="1195077"/>
                </a:cubicBezTo>
                <a:cubicBezTo>
                  <a:pt x="3911237" y="1186325"/>
                  <a:pt x="3906793" y="1182789"/>
                  <a:pt x="3883931" y="1182450"/>
                </a:cubicBezTo>
                <a:close/>
                <a:moveTo>
                  <a:pt x="9344222" y="1167676"/>
                </a:moveTo>
                <a:cubicBezTo>
                  <a:pt x="9331805" y="1166930"/>
                  <a:pt x="9320813" y="1171868"/>
                  <a:pt x="9322111" y="1183149"/>
                </a:cubicBezTo>
                <a:cubicBezTo>
                  <a:pt x="9323116" y="1191880"/>
                  <a:pt x="9334859" y="1214489"/>
                  <a:pt x="9348207" y="1233390"/>
                </a:cubicBezTo>
                <a:cubicBezTo>
                  <a:pt x="9378507" y="1276294"/>
                  <a:pt x="9366809" y="1298316"/>
                  <a:pt x="9319265" y="1287874"/>
                </a:cubicBezTo>
                <a:cubicBezTo>
                  <a:pt x="9291969" y="1281878"/>
                  <a:pt x="9280841" y="1285506"/>
                  <a:pt x="9272849" y="1303006"/>
                </a:cubicBezTo>
                <a:cubicBezTo>
                  <a:pt x="9265664" y="1318739"/>
                  <a:pt x="9250280" y="1325265"/>
                  <a:pt x="9224237" y="1323629"/>
                </a:cubicBezTo>
                <a:cubicBezTo>
                  <a:pt x="9173497" y="1320440"/>
                  <a:pt x="9052787" y="1344792"/>
                  <a:pt x="9052787" y="1358217"/>
                </a:cubicBezTo>
                <a:cubicBezTo>
                  <a:pt x="9052787" y="1364073"/>
                  <a:pt x="9068503" y="1367799"/>
                  <a:pt x="9087712" y="1366495"/>
                </a:cubicBezTo>
                <a:cubicBezTo>
                  <a:pt x="9111423" y="1364886"/>
                  <a:pt x="9123799" y="1370834"/>
                  <a:pt x="9126255" y="1385019"/>
                </a:cubicBezTo>
                <a:cubicBezTo>
                  <a:pt x="9130514" y="1409610"/>
                  <a:pt x="9203116" y="1426538"/>
                  <a:pt x="9255232" y="1415091"/>
                </a:cubicBezTo>
                <a:cubicBezTo>
                  <a:pt x="9280322" y="1409580"/>
                  <a:pt x="9292529" y="1397489"/>
                  <a:pt x="9297688" y="1373041"/>
                </a:cubicBezTo>
                <a:cubicBezTo>
                  <a:pt x="9312253" y="1304021"/>
                  <a:pt x="9316990" y="1298811"/>
                  <a:pt x="9332584" y="1334670"/>
                </a:cubicBezTo>
                <a:cubicBezTo>
                  <a:pt x="9340727" y="1353396"/>
                  <a:pt x="9355400" y="1371790"/>
                  <a:pt x="9365189" y="1375547"/>
                </a:cubicBezTo>
                <a:cubicBezTo>
                  <a:pt x="9395826" y="1387304"/>
                  <a:pt x="9386641" y="1445554"/>
                  <a:pt x="9351635" y="1461504"/>
                </a:cubicBezTo>
                <a:cubicBezTo>
                  <a:pt x="9334392" y="1469361"/>
                  <a:pt x="9323160" y="1480443"/>
                  <a:pt x="9326675" y="1486128"/>
                </a:cubicBezTo>
                <a:cubicBezTo>
                  <a:pt x="9330190" y="1491816"/>
                  <a:pt x="9342417" y="1483839"/>
                  <a:pt x="9353845" y="1468398"/>
                </a:cubicBezTo>
                <a:cubicBezTo>
                  <a:pt x="9365273" y="1452958"/>
                  <a:pt x="9390685" y="1429606"/>
                  <a:pt x="9410317" y="1416503"/>
                </a:cubicBezTo>
                <a:cubicBezTo>
                  <a:pt x="9429948" y="1403400"/>
                  <a:pt x="9443208" y="1388144"/>
                  <a:pt x="9439782" y="1382601"/>
                </a:cubicBezTo>
                <a:cubicBezTo>
                  <a:pt x="9436357" y="1377058"/>
                  <a:pt x="9441811" y="1364265"/>
                  <a:pt x="9451904" y="1354172"/>
                </a:cubicBezTo>
                <a:cubicBezTo>
                  <a:pt x="9464352" y="1341724"/>
                  <a:pt x="9466096" y="1331662"/>
                  <a:pt x="9457328" y="1322894"/>
                </a:cubicBezTo>
                <a:cubicBezTo>
                  <a:pt x="9443962" y="1309527"/>
                  <a:pt x="9468204" y="1256173"/>
                  <a:pt x="9487642" y="1256173"/>
                </a:cubicBezTo>
                <a:cubicBezTo>
                  <a:pt x="9492947" y="1256173"/>
                  <a:pt x="9485857" y="1244743"/>
                  <a:pt x="9471887" y="1230774"/>
                </a:cubicBezTo>
                <a:cubicBezTo>
                  <a:pt x="9457917" y="1216803"/>
                  <a:pt x="9432020" y="1205373"/>
                  <a:pt x="9414339" y="1205373"/>
                </a:cubicBezTo>
                <a:cubicBezTo>
                  <a:pt x="9396657" y="1205373"/>
                  <a:pt x="9378900" y="1196801"/>
                  <a:pt x="9374880" y="1186325"/>
                </a:cubicBezTo>
                <a:cubicBezTo>
                  <a:pt x="9370480" y="1174856"/>
                  <a:pt x="9356638" y="1168423"/>
                  <a:pt x="9344222" y="1167676"/>
                </a:cubicBezTo>
                <a:close/>
                <a:moveTo>
                  <a:pt x="1778247" y="1154573"/>
                </a:moveTo>
                <a:cubicBezTo>
                  <a:pt x="1790100" y="1154573"/>
                  <a:pt x="1790100" y="1157959"/>
                  <a:pt x="1778247" y="1169813"/>
                </a:cubicBezTo>
                <a:cubicBezTo>
                  <a:pt x="1766394" y="1181665"/>
                  <a:pt x="1763007" y="1181665"/>
                  <a:pt x="1763007" y="1169813"/>
                </a:cubicBezTo>
                <a:cubicBezTo>
                  <a:pt x="1763007" y="1161430"/>
                  <a:pt x="1769866" y="1154573"/>
                  <a:pt x="1778247" y="1154573"/>
                </a:cubicBezTo>
                <a:close/>
                <a:moveTo>
                  <a:pt x="1528807" y="1154573"/>
                </a:moveTo>
                <a:cubicBezTo>
                  <a:pt x="1539696" y="1154573"/>
                  <a:pt x="1545075" y="1160288"/>
                  <a:pt x="1540758" y="1167273"/>
                </a:cubicBezTo>
                <a:cubicBezTo>
                  <a:pt x="1536441" y="1174257"/>
                  <a:pt x="1527531" y="1179974"/>
                  <a:pt x="1520959" y="1179974"/>
                </a:cubicBezTo>
                <a:cubicBezTo>
                  <a:pt x="1514386" y="1179974"/>
                  <a:pt x="1509008" y="1174257"/>
                  <a:pt x="1509008" y="1167273"/>
                </a:cubicBezTo>
                <a:cubicBezTo>
                  <a:pt x="1509008" y="1160288"/>
                  <a:pt x="1517918" y="1154573"/>
                  <a:pt x="1528807" y="1154573"/>
                </a:cubicBezTo>
                <a:close/>
                <a:moveTo>
                  <a:pt x="3985534" y="1130261"/>
                </a:moveTo>
                <a:cubicBezTo>
                  <a:pt x="3968599" y="1129641"/>
                  <a:pt x="3968599" y="1130931"/>
                  <a:pt x="3985534" y="1141874"/>
                </a:cubicBezTo>
                <a:cubicBezTo>
                  <a:pt x="3996012" y="1148645"/>
                  <a:pt x="4016013" y="1153871"/>
                  <a:pt x="4029983" y="1153487"/>
                </a:cubicBezTo>
                <a:cubicBezTo>
                  <a:pt x="4055384" y="1152789"/>
                  <a:pt x="4055384" y="1152789"/>
                  <a:pt x="4029983" y="1141874"/>
                </a:cubicBezTo>
                <a:cubicBezTo>
                  <a:pt x="4016013" y="1135872"/>
                  <a:pt x="3996012" y="1130645"/>
                  <a:pt x="3985534" y="1130261"/>
                </a:cubicBezTo>
                <a:close/>
                <a:moveTo>
                  <a:pt x="1329530" y="1122994"/>
                </a:moveTo>
                <a:cubicBezTo>
                  <a:pt x="1346631" y="1119906"/>
                  <a:pt x="1369308" y="1131280"/>
                  <a:pt x="1369308" y="1148223"/>
                </a:cubicBezTo>
                <a:cubicBezTo>
                  <a:pt x="1369308" y="1160076"/>
                  <a:pt x="1357314" y="1167273"/>
                  <a:pt x="1337559" y="1167273"/>
                </a:cubicBezTo>
                <a:cubicBezTo>
                  <a:pt x="1305544" y="1167273"/>
                  <a:pt x="1297800" y="1154716"/>
                  <a:pt x="1315333" y="1131234"/>
                </a:cubicBezTo>
                <a:cubicBezTo>
                  <a:pt x="1318748" y="1126661"/>
                  <a:pt x="1323829" y="1124024"/>
                  <a:pt x="1329530" y="1122994"/>
                </a:cubicBezTo>
                <a:close/>
                <a:moveTo>
                  <a:pt x="2505966" y="1116473"/>
                </a:moveTo>
                <a:cubicBezTo>
                  <a:pt x="2516442" y="1116473"/>
                  <a:pt x="2525014" y="1122187"/>
                  <a:pt x="2525014" y="1129173"/>
                </a:cubicBezTo>
                <a:cubicBezTo>
                  <a:pt x="2525014" y="1136158"/>
                  <a:pt x="2516442" y="1141873"/>
                  <a:pt x="2505966" y="1141873"/>
                </a:cubicBezTo>
                <a:cubicBezTo>
                  <a:pt x="2495488" y="1141873"/>
                  <a:pt x="2486915" y="1136158"/>
                  <a:pt x="2486915" y="1129173"/>
                </a:cubicBezTo>
                <a:cubicBezTo>
                  <a:pt x="2486915" y="1122187"/>
                  <a:pt x="2495488" y="1116473"/>
                  <a:pt x="2505966" y="1116473"/>
                </a:cubicBezTo>
                <a:close/>
                <a:moveTo>
                  <a:pt x="1477258" y="1116473"/>
                </a:moveTo>
                <a:cubicBezTo>
                  <a:pt x="1487736" y="1116473"/>
                  <a:pt x="1496309" y="1122187"/>
                  <a:pt x="1496309" y="1129173"/>
                </a:cubicBezTo>
                <a:cubicBezTo>
                  <a:pt x="1496309" y="1136158"/>
                  <a:pt x="1487736" y="1141873"/>
                  <a:pt x="1477258" y="1141873"/>
                </a:cubicBezTo>
                <a:cubicBezTo>
                  <a:pt x="1466782" y="1141873"/>
                  <a:pt x="1458209" y="1136158"/>
                  <a:pt x="1458209" y="1129173"/>
                </a:cubicBezTo>
                <a:cubicBezTo>
                  <a:pt x="1458209" y="1122187"/>
                  <a:pt x="1466782" y="1116473"/>
                  <a:pt x="1477258" y="1116473"/>
                </a:cubicBezTo>
                <a:close/>
                <a:moveTo>
                  <a:pt x="1555329" y="1113225"/>
                </a:moveTo>
                <a:cubicBezTo>
                  <a:pt x="1563781" y="1112093"/>
                  <a:pt x="1574417" y="1112181"/>
                  <a:pt x="1585200" y="1113763"/>
                </a:cubicBezTo>
                <a:cubicBezTo>
                  <a:pt x="1625366" y="1119658"/>
                  <a:pt x="1621461" y="1132969"/>
                  <a:pt x="1577864" y="1138771"/>
                </a:cubicBezTo>
                <a:cubicBezTo>
                  <a:pt x="1545997" y="1143011"/>
                  <a:pt x="1529288" y="1135033"/>
                  <a:pt x="1538573" y="1120010"/>
                </a:cubicBezTo>
                <a:cubicBezTo>
                  <a:pt x="1540612" y="1116709"/>
                  <a:pt x="1546878" y="1114357"/>
                  <a:pt x="1555329" y="1113225"/>
                </a:cubicBezTo>
                <a:close/>
                <a:moveTo>
                  <a:pt x="2598261" y="1079298"/>
                </a:moveTo>
                <a:cubicBezTo>
                  <a:pt x="2608137" y="1081272"/>
                  <a:pt x="2618350" y="1087466"/>
                  <a:pt x="2626615" y="1097423"/>
                </a:cubicBezTo>
                <a:cubicBezTo>
                  <a:pt x="2639968" y="1113514"/>
                  <a:pt x="2637367" y="1116473"/>
                  <a:pt x="2609868" y="1116473"/>
                </a:cubicBezTo>
                <a:cubicBezTo>
                  <a:pt x="2576680" y="1116473"/>
                  <a:pt x="2557279" y="1101143"/>
                  <a:pt x="2571926" y="1086494"/>
                </a:cubicBezTo>
                <a:cubicBezTo>
                  <a:pt x="2578851" y="1079571"/>
                  <a:pt x="2588388" y="1077325"/>
                  <a:pt x="2598261" y="1079298"/>
                </a:cubicBezTo>
                <a:close/>
                <a:moveTo>
                  <a:pt x="1826370" y="1053496"/>
                </a:moveTo>
                <a:cubicBezTo>
                  <a:pt x="1833434" y="1053358"/>
                  <a:pt x="1840466" y="1057433"/>
                  <a:pt x="1845614" y="1065764"/>
                </a:cubicBezTo>
                <a:cubicBezTo>
                  <a:pt x="1849962" y="1072797"/>
                  <a:pt x="1844338" y="1082077"/>
                  <a:pt x="1833115" y="1086382"/>
                </a:cubicBezTo>
                <a:cubicBezTo>
                  <a:pt x="1808800" y="1095713"/>
                  <a:pt x="1795249" y="1085430"/>
                  <a:pt x="1806937" y="1066517"/>
                </a:cubicBezTo>
                <a:cubicBezTo>
                  <a:pt x="1812210" y="1057987"/>
                  <a:pt x="1819305" y="1053633"/>
                  <a:pt x="1826370" y="1053496"/>
                </a:cubicBezTo>
                <a:close/>
                <a:moveTo>
                  <a:pt x="4572433" y="1041047"/>
                </a:moveTo>
                <a:cubicBezTo>
                  <a:pt x="4563490" y="1040302"/>
                  <a:pt x="4555805" y="1044629"/>
                  <a:pt x="4549968" y="1054080"/>
                </a:cubicBezTo>
                <a:cubicBezTo>
                  <a:pt x="4536817" y="1075356"/>
                  <a:pt x="4564018" y="1094589"/>
                  <a:pt x="4593861" y="1085118"/>
                </a:cubicBezTo>
                <a:cubicBezTo>
                  <a:pt x="4617041" y="1077760"/>
                  <a:pt x="4618172" y="1074232"/>
                  <a:pt x="4602395" y="1058456"/>
                </a:cubicBezTo>
                <a:cubicBezTo>
                  <a:pt x="4591551" y="1047613"/>
                  <a:pt x="4581368" y="1041793"/>
                  <a:pt x="4572433" y="1041047"/>
                </a:cubicBezTo>
                <a:close/>
                <a:moveTo>
                  <a:pt x="2705989" y="1040273"/>
                </a:moveTo>
                <a:cubicBezTo>
                  <a:pt x="2730972" y="1040273"/>
                  <a:pt x="2723435" y="1051351"/>
                  <a:pt x="2685943" y="1069731"/>
                </a:cubicBezTo>
                <a:cubicBezTo>
                  <a:pt x="2665112" y="1079946"/>
                  <a:pt x="2656362" y="1065559"/>
                  <a:pt x="2673180" y="1048740"/>
                </a:cubicBezTo>
                <a:cubicBezTo>
                  <a:pt x="2677837" y="1044084"/>
                  <a:pt x="2692601" y="1040273"/>
                  <a:pt x="2705989" y="1040273"/>
                </a:cubicBezTo>
                <a:close/>
                <a:moveTo>
                  <a:pt x="1501910" y="1040273"/>
                </a:moveTo>
                <a:cubicBezTo>
                  <a:pt x="1512799" y="1040273"/>
                  <a:pt x="1521709" y="1045989"/>
                  <a:pt x="1521709" y="1052974"/>
                </a:cubicBezTo>
                <a:cubicBezTo>
                  <a:pt x="1521709" y="1059958"/>
                  <a:pt x="1516331" y="1065673"/>
                  <a:pt x="1509758" y="1065673"/>
                </a:cubicBezTo>
                <a:cubicBezTo>
                  <a:pt x="1503186" y="1065673"/>
                  <a:pt x="1494276" y="1059958"/>
                  <a:pt x="1489959" y="1052974"/>
                </a:cubicBezTo>
                <a:cubicBezTo>
                  <a:pt x="1485642" y="1045989"/>
                  <a:pt x="1491020" y="1040273"/>
                  <a:pt x="1501910" y="1040273"/>
                </a:cubicBezTo>
                <a:close/>
                <a:moveTo>
                  <a:pt x="1591559" y="1027573"/>
                </a:moveTo>
                <a:cubicBezTo>
                  <a:pt x="1602036" y="1027573"/>
                  <a:pt x="1610609" y="1033288"/>
                  <a:pt x="1610609" y="1040273"/>
                </a:cubicBezTo>
                <a:cubicBezTo>
                  <a:pt x="1610609" y="1047257"/>
                  <a:pt x="1602036" y="1052974"/>
                  <a:pt x="1591559" y="1052974"/>
                </a:cubicBezTo>
                <a:cubicBezTo>
                  <a:pt x="1581082" y="1052974"/>
                  <a:pt x="1572509" y="1047257"/>
                  <a:pt x="1572509" y="1040273"/>
                </a:cubicBezTo>
                <a:cubicBezTo>
                  <a:pt x="1572509" y="1033288"/>
                  <a:pt x="1581082" y="1027573"/>
                  <a:pt x="1591559" y="1027573"/>
                </a:cubicBezTo>
                <a:close/>
                <a:moveTo>
                  <a:pt x="7580258" y="1023469"/>
                </a:moveTo>
                <a:cubicBezTo>
                  <a:pt x="7599611" y="1020219"/>
                  <a:pt x="7601423" y="1044410"/>
                  <a:pt x="7582762" y="1056905"/>
                </a:cubicBezTo>
                <a:cubicBezTo>
                  <a:pt x="7572185" y="1063989"/>
                  <a:pt x="7566887" y="1060556"/>
                  <a:pt x="7566887" y="1046623"/>
                </a:cubicBezTo>
                <a:cubicBezTo>
                  <a:pt x="7566887" y="1035122"/>
                  <a:pt x="7572904" y="1024702"/>
                  <a:pt x="7580258" y="1023469"/>
                </a:cubicBezTo>
                <a:close/>
                <a:moveTo>
                  <a:pt x="1640569" y="1014874"/>
                </a:moveTo>
                <a:cubicBezTo>
                  <a:pt x="1653422" y="1014874"/>
                  <a:pt x="1659285" y="1020736"/>
                  <a:pt x="1654375" y="1028680"/>
                </a:cubicBezTo>
                <a:cubicBezTo>
                  <a:pt x="1648231" y="1038622"/>
                  <a:pt x="1641978" y="1038622"/>
                  <a:pt x="1632036" y="1028680"/>
                </a:cubicBezTo>
                <a:cubicBezTo>
                  <a:pt x="1622093" y="1018737"/>
                  <a:pt x="1624483" y="1014874"/>
                  <a:pt x="1640569" y="1014874"/>
                </a:cubicBezTo>
                <a:close/>
                <a:moveTo>
                  <a:pt x="2185299" y="1003445"/>
                </a:moveTo>
                <a:cubicBezTo>
                  <a:pt x="2182971" y="1003445"/>
                  <a:pt x="2182123" y="1006407"/>
                  <a:pt x="2182123" y="1012335"/>
                </a:cubicBezTo>
                <a:cubicBezTo>
                  <a:pt x="2182123" y="1020716"/>
                  <a:pt x="2188982" y="1027573"/>
                  <a:pt x="2197363" y="1027573"/>
                </a:cubicBezTo>
                <a:cubicBezTo>
                  <a:pt x="2209218" y="1027573"/>
                  <a:pt x="2209218" y="1024187"/>
                  <a:pt x="2197363" y="1012335"/>
                </a:cubicBezTo>
                <a:cubicBezTo>
                  <a:pt x="2191438" y="1006407"/>
                  <a:pt x="2187628" y="1003445"/>
                  <a:pt x="2185299" y="1003445"/>
                </a:cubicBezTo>
                <a:close/>
                <a:moveTo>
                  <a:pt x="4805394" y="1002174"/>
                </a:moveTo>
                <a:cubicBezTo>
                  <a:pt x="4794505" y="1002174"/>
                  <a:pt x="4785594" y="1007890"/>
                  <a:pt x="4785594" y="1014876"/>
                </a:cubicBezTo>
                <a:cubicBezTo>
                  <a:pt x="4785594" y="1021860"/>
                  <a:pt x="4790977" y="1027573"/>
                  <a:pt x="4797545" y="1027573"/>
                </a:cubicBezTo>
                <a:cubicBezTo>
                  <a:pt x="4804119" y="1027573"/>
                  <a:pt x="4813029" y="1021860"/>
                  <a:pt x="4817344" y="1014876"/>
                </a:cubicBezTo>
                <a:cubicBezTo>
                  <a:pt x="4821663" y="1007890"/>
                  <a:pt x="4816284" y="1002174"/>
                  <a:pt x="4805394" y="1002174"/>
                </a:cubicBezTo>
                <a:close/>
                <a:moveTo>
                  <a:pt x="2784614" y="989473"/>
                </a:moveTo>
                <a:cubicBezTo>
                  <a:pt x="2811484" y="989473"/>
                  <a:pt x="2820202" y="1010972"/>
                  <a:pt x="2796952" y="1019893"/>
                </a:cubicBezTo>
                <a:cubicBezTo>
                  <a:pt x="2768648" y="1030754"/>
                  <a:pt x="2766314" y="1029889"/>
                  <a:pt x="2766314" y="1008524"/>
                </a:cubicBezTo>
                <a:cubicBezTo>
                  <a:pt x="2766314" y="998046"/>
                  <a:pt x="2774550" y="989473"/>
                  <a:pt x="2784614" y="989473"/>
                </a:cubicBezTo>
                <a:close/>
                <a:moveTo>
                  <a:pt x="2060641" y="984672"/>
                </a:moveTo>
                <a:cubicBezTo>
                  <a:pt x="2072821" y="985178"/>
                  <a:pt x="2080510" y="990908"/>
                  <a:pt x="2080510" y="1001725"/>
                </a:cubicBezTo>
                <a:cubicBezTo>
                  <a:pt x="2080510" y="1018261"/>
                  <a:pt x="2037474" y="1040274"/>
                  <a:pt x="2005144" y="1040274"/>
                </a:cubicBezTo>
                <a:cubicBezTo>
                  <a:pt x="1968615" y="1040274"/>
                  <a:pt x="1972418" y="1022190"/>
                  <a:pt x="2013834" y="998957"/>
                </a:cubicBezTo>
                <a:cubicBezTo>
                  <a:pt x="2031794" y="988884"/>
                  <a:pt x="2048462" y="984167"/>
                  <a:pt x="2060641" y="984672"/>
                </a:cubicBezTo>
                <a:close/>
                <a:moveTo>
                  <a:pt x="3750007" y="982991"/>
                </a:moveTo>
                <a:cubicBezTo>
                  <a:pt x="3748280" y="982741"/>
                  <a:pt x="3749392" y="983257"/>
                  <a:pt x="3753757" y="984598"/>
                </a:cubicBezTo>
                <a:cubicBezTo>
                  <a:pt x="3762487" y="987280"/>
                  <a:pt x="3773442" y="989474"/>
                  <a:pt x="3778100" y="989474"/>
                </a:cubicBezTo>
                <a:lnTo>
                  <a:pt x="3779624" y="989694"/>
                </a:lnTo>
                <a:lnTo>
                  <a:pt x="3780910" y="989987"/>
                </a:lnTo>
                <a:cubicBezTo>
                  <a:pt x="3785322" y="990871"/>
                  <a:pt x="3787916" y="991230"/>
                  <a:pt x="3787626" y="990850"/>
                </a:cubicBezTo>
                <a:lnTo>
                  <a:pt x="3779624" y="989694"/>
                </a:lnTo>
                <a:lnTo>
                  <a:pt x="3763284" y="985975"/>
                </a:lnTo>
                <a:cubicBezTo>
                  <a:pt x="3756298" y="984255"/>
                  <a:pt x="3751733" y="983240"/>
                  <a:pt x="3750007" y="982991"/>
                </a:cubicBezTo>
                <a:close/>
                <a:moveTo>
                  <a:pt x="4118311" y="970291"/>
                </a:moveTo>
                <a:cubicBezTo>
                  <a:pt x="4116584" y="970041"/>
                  <a:pt x="4117695" y="970556"/>
                  <a:pt x="4122060" y="971897"/>
                </a:cubicBezTo>
                <a:cubicBezTo>
                  <a:pt x="4130791" y="974579"/>
                  <a:pt x="4141746" y="976775"/>
                  <a:pt x="4146403" y="976775"/>
                </a:cubicBezTo>
                <a:lnTo>
                  <a:pt x="4147930" y="976996"/>
                </a:lnTo>
                <a:lnTo>
                  <a:pt x="4149214" y="977288"/>
                </a:lnTo>
                <a:cubicBezTo>
                  <a:pt x="4153627" y="978172"/>
                  <a:pt x="4156220" y="978531"/>
                  <a:pt x="4155928" y="978151"/>
                </a:cubicBezTo>
                <a:lnTo>
                  <a:pt x="4147930" y="976996"/>
                </a:lnTo>
                <a:lnTo>
                  <a:pt x="4131586" y="973276"/>
                </a:lnTo>
                <a:cubicBezTo>
                  <a:pt x="4124602" y="971556"/>
                  <a:pt x="4120038" y="970541"/>
                  <a:pt x="4118311" y="970291"/>
                </a:cubicBezTo>
                <a:close/>
                <a:moveTo>
                  <a:pt x="2124217" y="964074"/>
                </a:moveTo>
                <a:cubicBezTo>
                  <a:pt x="2135104" y="964074"/>
                  <a:pt x="2144012" y="969788"/>
                  <a:pt x="2144012" y="976773"/>
                </a:cubicBezTo>
                <a:cubicBezTo>
                  <a:pt x="2144012" y="983758"/>
                  <a:pt x="2138637" y="989473"/>
                  <a:pt x="2132065" y="989473"/>
                </a:cubicBezTo>
                <a:cubicBezTo>
                  <a:pt x="2125493" y="989473"/>
                  <a:pt x="2116580" y="983758"/>
                  <a:pt x="2112264" y="976773"/>
                </a:cubicBezTo>
                <a:cubicBezTo>
                  <a:pt x="2107948" y="969788"/>
                  <a:pt x="2113325" y="964074"/>
                  <a:pt x="2124217" y="964074"/>
                </a:cubicBezTo>
                <a:close/>
                <a:moveTo>
                  <a:pt x="1662972" y="951867"/>
                </a:moveTo>
                <a:cubicBezTo>
                  <a:pt x="1671241" y="952350"/>
                  <a:pt x="1681786" y="957313"/>
                  <a:pt x="1690892" y="966537"/>
                </a:cubicBezTo>
                <a:cubicBezTo>
                  <a:pt x="1702397" y="978195"/>
                  <a:pt x="1701948" y="981132"/>
                  <a:pt x="1688946" y="979238"/>
                </a:cubicBezTo>
                <a:cubicBezTo>
                  <a:pt x="1679644" y="977883"/>
                  <a:pt x="1666785" y="976773"/>
                  <a:pt x="1660371" y="976773"/>
                </a:cubicBezTo>
                <a:cubicBezTo>
                  <a:pt x="1653958" y="976773"/>
                  <a:pt x="1648710" y="971059"/>
                  <a:pt x="1648710" y="964074"/>
                </a:cubicBezTo>
                <a:cubicBezTo>
                  <a:pt x="1648710" y="955381"/>
                  <a:pt x="1654703" y="951384"/>
                  <a:pt x="1662972" y="951867"/>
                </a:cubicBezTo>
                <a:close/>
                <a:moveTo>
                  <a:pt x="1910679" y="919906"/>
                </a:moveTo>
                <a:cubicBezTo>
                  <a:pt x="1935561" y="930449"/>
                  <a:pt x="1955570" y="961301"/>
                  <a:pt x="1942690" y="969262"/>
                </a:cubicBezTo>
                <a:cubicBezTo>
                  <a:pt x="1936060" y="973360"/>
                  <a:pt x="1931824" y="993870"/>
                  <a:pt x="1933276" y="1014843"/>
                </a:cubicBezTo>
                <a:cubicBezTo>
                  <a:pt x="1936344" y="1059161"/>
                  <a:pt x="1904467" y="1068789"/>
                  <a:pt x="1893502" y="1026856"/>
                </a:cubicBezTo>
                <a:cubicBezTo>
                  <a:pt x="1889234" y="1010537"/>
                  <a:pt x="1879761" y="1003389"/>
                  <a:pt x="1868252" y="1007805"/>
                </a:cubicBezTo>
                <a:cubicBezTo>
                  <a:pt x="1858122" y="1011693"/>
                  <a:pt x="1838813" y="1014874"/>
                  <a:pt x="1825347" y="1014874"/>
                </a:cubicBezTo>
                <a:cubicBezTo>
                  <a:pt x="1811880" y="1014874"/>
                  <a:pt x="1791075" y="1026304"/>
                  <a:pt x="1779113" y="1040274"/>
                </a:cubicBezTo>
                <a:cubicBezTo>
                  <a:pt x="1767152" y="1054242"/>
                  <a:pt x="1747205" y="1065673"/>
                  <a:pt x="1734787" y="1065673"/>
                </a:cubicBezTo>
                <a:cubicBezTo>
                  <a:pt x="1722370" y="1065673"/>
                  <a:pt x="1712210" y="1074246"/>
                  <a:pt x="1712210" y="1084723"/>
                </a:cubicBezTo>
                <a:cubicBezTo>
                  <a:pt x="1712210" y="1109277"/>
                  <a:pt x="1666369" y="1109615"/>
                  <a:pt x="1656973" y="1085130"/>
                </a:cubicBezTo>
                <a:cubicBezTo>
                  <a:pt x="1648378" y="1062730"/>
                  <a:pt x="1668216" y="1047994"/>
                  <a:pt x="1693768" y="1057799"/>
                </a:cubicBezTo>
                <a:cubicBezTo>
                  <a:pt x="1703911" y="1061691"/>
                  <a:pt x="1712210" y="1059448"/>
                  <a:pt x="1712210" y="1052817"/>
                </a:cubicBezTo>
                <a:cubicBezTo>
                  <a:pt x="1712210" y="1046184"/>
                  <a:pt x="1726458" y="1037181"/>
                  <a:pt x="1743872" y="1032810"/>
                </a:cubicBezTo>
                <a:cubicBezTo>
                  <a:pt x="1761286" y="1028440"/>
                  <a:pt x="1772379" y="1019759"/>
                  <a:pt x="1768523" y="1013519"/>
                </a:cubicBezTo>
                <a:cubicBezTo>
                  <a:pt x="1764666" y="1007280"/>
                  <a:pt x="1773278" y="1002174"/>
                  <a:pt x="1787660" y="1002174"/>
                </a:cubicBezTo>
                <a:cubicBezTo>
                  <a:pt x="1802043" y="1002174"/>
                  <a:pt x="1813810" y="996457"/>
                  <a:pt x="1813810" y="989473"/>
                </a:cubicBezTo>
                <a:cubicBezTo>
                  <a:pt x="1813810" y="982488"/>
                  <a:pt x="1818096" y="973789"/>
                  <a:pt x="1823335" y="970142"/>
                </a:cubicBezTo>
                <a:cubicBezTo>
                  <a:pt x="1828574" y="966494"/>
                  <a:pt x="1847148" y="952333"/>
                  <a:pt x="1864610" y="938674"/>
                </a:cubicBezTo>
                <a:cubicBezTo>
                  <a:pt x="1882073" y="925015"/>
                  <a:pt x="1902804" y="916569"/>
                  <a:pt x="1910679" y="919906"/>
                </a:cubicBezTo>
                <a:close/>
                <a:moveTo>
                  <a:pt x="2071890" y="904711"/>
                </a:moveTo>
                <a:cubicBezTo>
                  <a:pt x="2075463" y="904711"/>
                  <a:pt x="2079512" y="907195"/>
                  <a:pt x="2084483" y="912166"/>
                </a:cubicBezTo>
                <a:cubicBezTo>
                  <a:pt x="2094431" y="922109"/>
                  <a:pt x="2092041" y="925974"/>
                  <a:pt x="2075950" y="925974"/>
                </a:cubicBezTo>
                <a:cubicBezTo>
                  <a:pt x="2063098" y="925974"/>
                  <a:pt x="2057235" y="920110"/>
                  <a:pt x="2062144" y="912166"/>
                </a:cubicBezTo>
                <a:cubicBezTo>
                  <a:pt x="2065216" y="907195"/>
                  <a:pt x="2068316" y="904711"/>
                  <a:pt x="2071890" y="904711"/>
                </a:cubicBezTo>
                <a:close/>
                <a:moveTo>
                  <a:pt x="3010979" y="901415"/>
                </a:moveTo>
                <a:cubicBezTo>
                  <a:pt x="3016560" y="903409"/>
                  <a:pt x="3020313" y="909707"/>
                  <a:pt x="3020313" y="919624"/>
                </a:cubicBezTo>
                <a:cubicBezTo>
                  <a:pt x="3020313" y="930101"/>
                  <a:pt x="3011741" y="938674"/>
                  <a:pt x="3001265" y="938674"/>
                </a:cubicBezTo>
                <a:cubicBezTo>
                  <a:pt x="2981432" y="938674"/>
                  <a:pt x="2976069" y="923653"/>
                  <a:pt x="2990681" y="909040"/>
                </a:cubicBezTo>
                <a:cubicBezTo>
                  <a:pt x="2997988" y="901735"/>
                  <a:pt x="3005398" y="899422"/>
                  <a:pt x="3010979" y="901415"/>
                </a:cubicBezTo>
                <a:close/>
                <a:moveTo>
                  <a:pt x="3291276" y="895194"/>
                </a:moveTo>
                <a:cubicBezTo>
                  <a:pt x="3296325" y="895222"/>
                  <a:pt x="3300937" y="896716"/>
                  <a:pt x="3303887" y="899669"/>
                </a:cubicBezTo>
                <a:cubicBezTo>
                  <a:pt x="3317872" y="913652"/>
                  <a:pt x="3291262" y="930098"/>
                  <a:pt x="3272957" y="918785"/>
                </a:cubicBezTo>
                <a:cubicBezTo>
                  <a:pt x="3263152" y="912726"/>
                  <a:pt x="3264080" y="906898"/>
                  <a:pt x="3276026" y="899515"/>
                </a:cubicBezTo>
                <a:cubicBezTo>
                  <a:pt x="3280736" y="896604"/>
                  <a:pt x="3286224" y="895167"/>
                  <a:pt x="3291276" y="895194"/>
                </a:cubicBezTo>
                <a:close/>
                <a:moveTo>
                  <a:pt x="3252676" y="812926"/>
                </a:moveTo>
                <a:cubicBezTo>
                  <a:pt x="3250460" y="812926"/>
                  <a:pt x="3247822" y="815893"/>
                  <a:pt x="3244156" y="821826"/>
                </a:cubicBezTo>
                <a:cubicBezTo>
                  <a:pt x="3238923" y="830291"/>
                  <a:pt x="3241182" y="837075"/>
                  <a:pt x="3249240" y="837075"/>
                </a:cubicBezTo>
                <a:cubicBezTo>
                  <a:pt x="3257217" y="837075"/>
                  <a:pt x="3261459" y="830212"/>
                  <a:pt x="3258664" y="821826"/>
                </a:cubicBezTo>
                <a:cubicBezTo>
                  <a:pt x="3256686" y="815893"/>
                  <a:pt x="3254890" y="812926"/>
                  <a:pt x="3252676" y="812926"/>
                </a:cubicBezTo>
                <a:close/>
                <a:moveTo>
                  <a:pt x="6781438" y="802237"/>
                </a:moveTo>
                <a:cubicBezTo>
                  <a:pt x="6789255" y="803354"/>
                  <a:pt x="6798052" y="810218"/>
                  <a:pt x="6801976" y="821993"/>
                </a:cubicBezTo>
                <a:cubicBezTo>
                  <a:pt x="6804741" y="830287"/>
                  <a:pt x="6797955" y="837074"/>
                  <a:pt x="6786895" y="837074"/>
                </a:cubicBezTo>
                <a:cubicBezTo>
                  <a:pt x="6775836" y="837074"/>
                  <a:pt x="6766787" y="828026"/>
                  <a:pt x="6766787" y="816966"/>
                </a:cubicBezTo>
                <a:cubicBezTo>
                  <a:pt x="6766787" y="805752"/>
                  <a:pt x="6773622" y="801122"/>
                  <a:pt x="6781438" y="802237"/>
                </a:cubicBezTo>
                <a:close/>
                <a:moveTo>
                  <a:pt x="2799821" y="780832"/>
                </a:moveTo>
                <a:cubicBezTo>
                  <a:pt x="2794461" y="782654"/>
                  <a:pt x="2789648" y="786382"/>
                  <a:pt x="2785749" y="792128"/>
                </a:cubicBezTo>
                <a:cubicBezTo>
                  <a:pt x="2778965" y="802119"/>
                  <a:pt x="2773250" y="809937"/>
                  <a:pt x="2773048" y="809501"/>
                </a:cubicBezTo>
                <a:cubicBezTo>
                  <a:pt x="2772845" y="809064"/>
                  <a:pt x="2794496" y="815630"/>
                  <a:pt x="2821159" y="824088"/>
                </a:cubicBezTo>
                <a:cubicBezTo>
                  <a:pt x="2868695" y="839168"/>
                  <a:pt x="2869317" y="838948"/>
                  <a:pt x="2853029" y="812872"/>
                </a:cubicBezTo>
                <a:cubicBezTo>
                  <a:pt x="2836905" y="787051"/>
                  <a:pt x="2815899" y="775363"/>
                  <a:pt x="2799821" y="780832"/>
                </a:cubicBezTo>
                <a:close/>
                <a:moveTo>
                  <a:pt x="6718527" y="773573"/>
                </a:moveTo>
                <a:cubicBezTo>
                  <a:pt x="6730381" y="773573"/>
                  <a:pt x="6730381" y="776961"/>
                  <a:pt x="6718527" y="788814"/>
                </a:cubicBezTo>
                <a:cubicBezTo>
                  <a:pt x="6706674" y="800667"/>
                  <a:pt x="6703287" y="800667"/>
                  <a:pt x="6703287" y="788814"/>
                </a:cubicBezTo>
                <a:cubicBezTo>
                  <a:pt x="6703287" y="780431"/>
                  <a:pt x="6710145" y="773573"/>
                  <a:pt x="6718527" y="773573"/>
                </a:cubicBezTo>
                <a:close/>
                <a:moveTo>
                  <a:pt x="3980092" y="760874"/>
                </a:moveTo>
                <a:cubicBezTo>
                  <a:pt x="3962132" y="760874"/>
                  <a:pt x="3947434" y="766589"/>
                  <a:pt x="3947434" y="773574"/>
                </a:cubicBezTo>
                <a:cubicBezTo>
                  <a:pt x="3947434" y="780560"/>
                  <a:pt x="3933484" y="786275"/>
                  <a:pt x="3916434" y="786275"/>
                </a:cubicBezTo>
                <a:cubicBezTo>
                  <a:pt x="3899383" y="786275"/>
                  <a:pt x="3881816" y="792125"/>
                  <a:pt x="3877398" y="799273"/>
                </a:cubicBezTo>
                <a:cubicBezTo>
                  <a:pt x="3865552" y="818444"/>
                  <a:pt x="3975014" y="798608"/>
                  <a:pt x="3995804" y="777819"/>
                </a:cubicBezTo>
                <a:cubicBezTo>
                  <a:pt x="4009930" y="763693"/>
                  <a:pt x="4007318" y="760874"/>
                  <a:pt x="3980092" y="760874"/>
                </a:cubicBezTo>
                <a:close/>
                <a:moveTo>
                  <a:pt x="2911539" y="754768"/>
                </a:moveTo>
                <a:cubicBezTo>
                  <a:pt x="2903285" y="755566"/>
                  <a:pt x="2894755" y="757532"/>
                  <a:pt x="2886981" y="760874"/>
                </a:cubicBezTo>
                <a:cubicBezTo>
                  <a:pt x="2864541" y="770516"/>
                  <a:pt x="2866306" y="772633"/>
                  <a:pt x="2902105" y="779032"/>
                </a:cubicBezTo>
                <a:cubicBezTo>
                  <a:pt x="2924394" y="783015"/>
                  <a:pt x="2946163" y="780560"/>
                  <a:pt x="2950480" y="773574"/>
                </a:cubicBezTo>
                <a:cubicBezTo>
                  <a:pt x="2958560" y="760500"/>
                  <a:pt x="2936297" y="752375"/>
                  <a:pt x="2911539" y="754768"/>
                </a:cubicBezTo>
                <a:close/>
                <a:moveTo>
                  <a:pt x="2708591" y="752939"/>
                </a:moveTo>
                <a:cubicBezTo>
                  <a:pt x="2701821" y="753257"/>
                  <a:pt x="2692602" y="754097"/>
                  <a:pt x="2680603" y="755329"/>
                </a:cubicBezTo>
                <a:cubicBezTo>
                  <a:pt x="2650919" y="758379"/>
                  <a:pt x="2626629" y="767256"/>
                  <a:pt x="2626629" y="775055"/>
                </a:cubicBezTo>
                <a:cubicBezTo>
                  <a:pt x="2626629" y="782985"/>
                  <a:pt x="2615430" y="786308"/>
                  <a:pt x="2601226" y="782594"/>
                </a:cubicBezTo>
                <a:cubicBezTo>
                  <a:pt x="2585523" y="778487"/>
                  <a:pt x="2575827" y="782205"/>
                  <a:pt x="2575827" y="792333"/>
                </a:cubicBezTo>
                <a:cubicBezTo>
                  <a:pt x="2575827" y="802257"/>
                  <a:pt x="2559561" y="808885"/>
                  <a:pt x="2534554" y="809149"/>
                </a:cubicBezTo>
                <a:cubicBezTo>
                  <a:pt x="2511853" y="809389"/>
                  <a:pt x="2494231" y="807196"/>
                  <a:pt x="2495396" y="804279"/>
                </a:cubicBezTo>
                <a:cubicBezTo>
                  <a:pt x="2501080" y="790032"/>
                  <a:pt x="2462645" y="801377"/>
                  <a:pt x="2448828" y="818025"/>
                </a:cubicBezTo>
                <a:cubicBezTo>
                  <a:pt x="2440133" y="828502"/>
                  <a:pt x="2419430" y="837075"/>
                  <a:pt x="2402823" y="837075"/>
                </a:cubicBezTo>
                <a:cubicBezTo>
                  <a:pt x="2386216" y="837075"/>
                  <a:pt x="2372629" y="842788"/>
                  <a:pt x="2372629" y="849774"/>
                </a:cubicBezTo>
                <a:cubicBezTo>
                  <a:pt x="2372629" y="856759"/>
                  <a:pt x="2352626" y="862474"/>
                  <a:pt x="2328177" y="862474"/>
                </a:cubicBezTo>
                <a:cubicBezTo>
                  <a:pt x="2289516" y="862474"/>
                  <a:pt x="2283725" y="866512"/>
                  <a:pt x="2283725" y="893476"/>
                </a:cubicBezTo>
                <a:cubicBezTo>
                  <a:pt x="2283725" y="931380"/>
                  <a:pt x="2308424" y="949473"/>
                  <a:pt x="2323469" y="922588"/>
                </a:cubicBezTo>
                <a:cubicBezTo>
                  <a:pt x="2329658" y="911528"/>
                  <a:pt x="2344683" y="905609"/>
                  <a:pt x="2357834" y="909048"/>
                </a:cubicBezTo>
                <a:cubicBezTo>
                  <a:pt x="2370686" y="912410"/>
                  <a:pt x="2402793" y="903032"/>
                  <a:pt x="2429183" y="888211"/>
                </a:cubicBezTo>
                <a:cubicBezTo>
                  <a:pt x="2488012" y="855167"/>
                  <a:pt x="2599110" y="832208"/>
                  <a:pt x="2619260" y="848928"/>
                </a:cubicBezTo>
                <a:cubicBezTo>
                  <a:pt x="2627145" y="855472"/>
                  <a:pt x="2658837" y="857440"/>
                  <a:pt x="2689687" y="853302"/>
                </a:cubicBezTo>
                <a:cubicBezTo>
                  <a:pt x="2736658" y="847003"/>
                  <a:pt x="2741257" y="844104"/>
                  <a:pt x="2717955" y="835486"/>
                </a:cubicBezTo>
                <a:cubicBezTo>
                  <a:pt x="2684461" y="823098"/>
                  <a:pt x="2681901" y="792059"/>
                  <a:pt x="2712354" y="767621"/>
                </a:cubicBezTo>
                <a:cubicBezTo>
                  <a:pt x="2722233" y="759691"/>
                  <a:pt x="2726296" y="755386"/>
                  <a:pt x="2721887" y="753678"/>
                </a:cubicBezTo>
                <a:cubicBezTo>
                  <a:pt x="2719683" y="752825"/>
                  <a:pt x="2715361" y="752622"/>
                  <a:pt x="2708591" y="752939"/>
                </a:cubicBezTo>
                <a:close/>
                <a:moveTo>
                  <a:pt x="2341547" y="748904"/>
                </a:moveTo>
                <a:cubicBezTo>
                  <a:pt x="2352522" y="748431"/>
                  <a:pt x="2361394" y="752990"/>
                  <a:pt x="2367344" y="762617"/>
                </a:cubicBezTo>
                <a:cubicBezTo>
                  <a:pt x="2372680" y="771253"/>
                  <a:pt x="2361497" y="783902"/>
                  <a:pt x="2339516" y="794083"/>
                </a:cubicBezTo>
                <a:cubicBezTo>
                  <a:pt x="2319303" y="803448"/>
                  <a:pt x="2301158" y="814093"/>
                  <a:pt x="2299191" y="817742"/>
                </a:cubicBezTo>
                <a:cubicBezTo>
                  <a:pt x="2297225" y="821389"/>
                  <a:pt x="2292011" y="814974"/>
                  <a:pt x="2287603" y="803486"/>
                </a:cubicBezTo>
                <a:cubicBezTo>
                  <a:pt x="2282696" y="790699"/>
                  <a:pt x="2288717" y="775925"/>
                  <a:pt x="2303129" y="765387"/>
                </a:cubicBezTo>
                <a:cubicBezTo>
                  <a:pt x="2317491" y="754883"/>
                  <a:pt x="2330571" y="749378"/>
                  <a:pt x="2341547" y="748904"/>
                </a:cubicBezTo>
                <a:close/>
                <a:moveTo>
                  <a:pt x="5617446" y="748175"/>
                </a:moveTo>
                <a:cubicBezTo>
                  <a:pt x="5613952" y="748175"/>
                  <a:pt x="5608237" y="749246"/>
                  <a:pt x="5604745" y="750554"/>
                </a:cubicBezTo>
                <a:cubicBezTo>
                  <a:pt x="5601252" y="751864"/>
                  <a:pt x="5612682" y="752936"/>
                  <a:pt x="5630145" y="752936"/>
                </a:cubicBezTo>
                <a:cubicBezTo>
                  <a:pt x="5647609" y="752936"/>
                  <a:pt x="5653323" y="751864"/>
                  <a:pt x="5642844" y="750554"/>
                </a:cubicBezTo>
                <a:cubicBezTo>
                  <a:pt x="5632368" y="749246"/>
                  <a:pt x="5620935" y="748175"/>
                  <a:pt x="5617446" y="748175"/>
                </a:cubicBezTo>
                <a:close/>
                <a:moveTo>
                  <a:pt x="9135337" y="722772"/>
                </a:moveTo>
                <a:cubicBezTo>
                  <a:pt x="9145815" y="722772"/>
                  <a:pt x="9154387" y="731344"/>
                  <a:pt x="9154387" y="741823"/>
                </a:cubicBezTo>
                <a:cubicBezTo>
                  <a:pt x="9154387" y="752300"/>
                  <a:pt x="9145815" y="760873"/>
                  <a:pt x="9135337" y="760873"/>
                </a:cubicBezTo>
                <a:cubicBezTo>
                  <a:pt x="9124859" y="760873"/>
                  <a:pt x="9116287" y="752300"/>
                  <a:pt x="9116287" y="741823"/>
                </a:cubicBezTo>
                <a:cubicBezTo>
                  <a:pt x="9116287" y="731344"/>
                  <a:pt x="9124859" y="722772"/>
                  <a:pt x="9135337" y="722772"/>
                </a:cubicBezTo>
                <a:close/>
                <a:moveTo>
                  <a:pt x="2860523" y="720949"/>
                </a:moveTo>
                <a:lnTo>
                  <a:pt x="2851901" y="722294"/>
                </a:lnTo>
                <a:lnTo>
                  <a:pt x="2825598" y="722772"/>
                </a:lnTo>
                <a:cubicBezTo>
                  <a:pt x="2799984" y="722772"/>
                  <a:pt x="2779029" y="728345"/>
                  <a:pt x="2779029" y="735155"/>
                </a:cubicBezTo>
                <a:cubicBezTo>
                  <a:pt x="2779029" y="742757"/>
                  <a:pt x="2792515" y="742052"/>
                  <a:pt x="2813954" y="733331"/>
                </a:cubicBezTo>
                <a:cubicBezTo>
                  <a:pt x="2823559" y="729425"/>
                  <a:pt x="2833601" y="726078"/>
                  <a:pt x="2842040" y="723834"/>
                </a:cubicBezTo>
                <a:lnTo>
                  <a:pt x="2851901" y="722294"/>
                </a:lnTo>
                <a:lnTo>
                  <a:pt x="2855064" y="722236"/>
                </a:lnTo>
                <a:cubicBezTo>
                  <a:pt x="2861395" y="721906"/>
                  <a:pt x="2863722" y="721450"/>
                  <a:pt x="2860523" y="720949"/>
                </a:cubicBezTo>
                <a:close/>
                <a:moveTo>
                  <a:pt x="9045784" y="719289"/>
                </a:moveTo>
                <a:cubicBezTo>
                  <a:pt x="9062749" y="717731"/>
                  <a:pt x="9081988" y="729471"/>
                  <a:pt x="9095880" y="751496"/>
                </a:cubicBezTo>
                <a:cubicBezTo>
                  <a:pt x="9115932" y="783283"/>
                  <a:pt x="9094965" y="793088"/>
                  <a:pt x="9050402" y="772762"/>
                </a:cubicBezTo>
                <a:cubicBezTo>
                  <a:pt x="9007526" y="753207"/>
                  <a:pt x="9003793" y="744597"/>
                  <a:pt x="9029859" y="725391"/>
                </a:cubicBezTo>
                <a:cubicBezTo>
                  <a:pt x="9034726" y="721806"/>
                  <a:pt x="9040129" y="719808"/>
                  <a:pt x="9045784" y="719289"/>
                </a:cubicBezTo>
                <a:close/>
                <a:moveTo>
                  <a:pt x="4184162" y="704984"/>
                </a:moveTo>
                <a:cubicBezTo>
                  <a:pt x="4172505" y="705810"/>
                  <a:pt x="4158258" y="707572"/>
                  <a:pt x="4144289" y="710073"/>
                </a:cubicBezTo>
                <a:lnTo>
                  <a:pt x="4093487" y="719168"/>
                </a:lnTo>
                <a:lnTo>
                  <a:pt x="4141112" y="727321"/>
                </a:lnTo>
                <a:cubicBezTo>
                  <a:pt x="4167306" y="731805"/>
                  <a:pt x="4188692" y="741009"/>
                  <a:pt x="4188692" y="747775"/>
                </a:cubicBezTo>
                <a:cubicBezTo>
                  <a:pt x="4188692" y="754540"/>
                  <a:pt x="4196313" y="757153"/>
                  <a:pt x="4205627" y="753580"/>
                </a:cubicBezTo>
                <a:cubicBezTo>
                  <a:pt x="4225946" y="745781"/>
                  <a:pt x="4228184" y="711931"/>
                  <a:pt x="4208799" y="705525"/>
                </a:cubicBezTo>
                <a:cubicBezTo>
                  <a:pt x="4205015" y="704274"/>
                  <a:pt x="4195863" y="704161"/>
                  <a:pt x="4184162" y="704984"/>
                </a:cubicBezTo>
                <a:close/>
                <a:moveTo>
                  <a:pt x="2641611" y="690959"/>
                </a:moveTo>
                <a:cubicBezTo>
                  <a:pt x="2634821" y="689774"/>
                  <a:pt x="2627131" y="689810"/>
                  <a:pt x="2620175" y="691356"/>
                </a:cubicBezTo>
                <a:cubicBezTo>
                  <a:pt x="2600300" y="695778"/>
                  <a:pt x="2602910" y="698387"/>
                  <a:pt x="2632345" y="703529"/>
                </a:cubicBezTo>
                <a:cubicBezTo>
                  <a:pt x="2656234" y="707703"/>
                  <a:pt x="2665399" y="705662"/>
                  <a:pt x="2657638" y="697902"/>
                </a:cubicBezTo>
                <a:cubicBezTo>
                  <a:pt x="2654292" y="694555"/>
                  <a:pt x="2648403" y="692145"/>
                  <a:pt x="2641611" y="690959"/>
                </a:cubicBezTo>
                <a:close/>
                <a:moveTo>
                  <a:pt x="2230248" y="685380"/>
                </a:moveTo>
                <a:cubicBezTo>
                  <a:pt x="2238898" y="687543"/>
                  <a:pt x="2245613" y="694055"/>
                  <a:pt x="2245613" y="703723"/>
                </a:cubicBezTo>
                <a:cubicBezTo>
                  <a:pt x="2245613" y="714305"/>
                  <a:pt x="2234327" y="722772"/>
                  <a:pt x="2220214" y="722772"/>
                </a:cubicBezTo>
                <a:cubicBezTo>
                  <a:pt x="2194913" y="722772"/>
                  <a:pt x="2187180" y="709241"/>
                  <a:pt x="2203280" y="693140"/>
                </a:cubicBezTo>
                <a:cubicBezTo>
                  <a:pt x="2211014" y="685406"/>
                  <a:pt x="2221596" y="683219"/>
                  <a:pt x="2230248" y="685380"/>
                </a:cubicBezTo>
                <a:close/>
                <a:moveTo>
                  <a:pt x="3159576" y="679216"/>
                </a:moveTo>
                <a:cubicBezTo>
                  <a:pt x="3149347" y="676215"/>
                  <a:pt x="3132786" y="680943"/>
                  <a:pt x="3122774" y="689725"/>
                </a:cubicBezTo>
                <a:cubicBezTo>
                  <a:pt x="3108243" y="702467"/>
                  <a:pt x="3107850" y="707720"/>
                  <a:pt x="3120817" y="715735"/>
                </a:cubicBezTo>
                <a:cubicBezTo>
                  <a:pt x="3130439" y="721682"/>
                  <a:pt x="3145453" y="717395"/>
                  <a:pt x="3157620" y="705225"/>
                </a:cubicBezTo>
                <a:cubicBezTo>
                  <a:pt x="3175181" y="687667"/>
                  <a:pt x="3175466" y="683879"/>
                  <a:pt x="3159576" y="679216"/>
                </a:cubicBezTo>
                <a:close/>
                <a:moveTo>
                  <a:pt x="7065987" y="659274"/>
                </a:moveTo>
                <a:cubicBezTo>
                  <a:pt x="7076877" y="659274"/>
                  <a:pt x="7082254" y="664988"/>
                  <a:pt x="7077937" y="671973"/>
                </a:cubicBezTo>
                <a:cubicBezTo>
                  <a:pt x="7073620" y="678958"/>
                  <a:pt x="7064710" y="684673"/>
                  <a:pt x="7058137" y="684673"/>
                </a:cubicBezTo>
                <a:cubicBezTo>
                  <a:pt x="7051565" y="684673"/>
                  <a:pt x="7046187" y="678958"/>
                  <a:pt x="7046187" y="671973"/>
                </a:cubicBezTo>
                <a:cubicBezTo>
                  <a:pt x="7046187" y="664988"/>
                  <a:pt x="7055097" y="659274"/>
                  <a:pt x="7065987" y="659274"/>
                </a:cubicBezTo>
                <a:close/>
                <a:moveTo>
                  <a:pt x="4511975" y="652790"/>
                </a:moveTo>
                <a:cubicBezTo>
                  <a:pt x="4510249" y="652540"/>
                  <a:pt x="4511360" y="653056"/>
                  <a:pt x="4515723" y="654397"/>
                </a:cubicBezTo>
                <a:cubicBezTo>
                  <a:pt x="4524456" y="657080"/>
                  <a:pt x="4535411" y="659274"/>
                  <a:pt x="4540064" y="659274"/>
                </a:cubicBezTo>
                <a:lnTo>
                  <a:pt x="4541598" y="659496"/>
                </a:lnTo>
                <a:lnTo>
                  <a:pt x="4542877" y="659787"/>
                </a:lnTo>
                <a:cubicBezTo>
                  <a:pt x="4547289" y="660671"/>
                  <a:pt x="4549882" y="661030"/>
                  <a:pt x="4549592" y="660651"/>
                </a:cubicBezTo>
                <a:lnTo>
                  <a:pt x="4541598" y="659496"/>
                </a:lnTo>
                <a:lnTo>
                  <a:pt x="4525249" y="655775"/>
                </a:lnTo>
                <a:cubicBezTo>
                  <a:pt x="4518264" y="654056"/>
                  <a:pt x="4513701" y="653040"/>
                  <a:pt x="4511975" y="652790"/>
                </a:cubicBezTo>
                <a:close/>
                <a:moveTo>
                  <a:pt x="3039381" y="646574"/>
                </a:moveTo>
                <a:cubicBezTo>
                  <a:pt x="3028905" y="646574"/>
                  <a:pt x="3020330" y="652290"/>
                  <a:pt x="3020330" y="659274"/>
                </a:cubicBezTo>
                <a:cubicBezTo>
                  <a:pt x="3020330" y="666259"/>
                  <a:pt x="3006043" y="671973"/>
                  <a:pt x="2988580" y="671973"/>
                </a:cubicBezTo>
                <a:cubicBezTo>
                  <a:pt x="2971119" y="671973"/>
                  <a:pt x="2956831" y="677689"/>
                  <a:pt x="2956831" y="684674"/>
                </a:cubicBezTo>
                <a:cubicBezTo>
                  <a:pt x="2956831" y="702071"/>
                  <a:pt x="2963166" y="700754"/>
                  <a:pt x="2997279" y="676273"/>
                </a:cubicBezTo>
                <a:cubicBezTo>
                  <a:pt x="3013451" y="664668"/>
                  <a:pt x="3033827" y="658954"/>
                  <a:pt x="3042555" y="663573"/>
                </a:cubicBezTo>
                <a:cubicBezTo>
                  <a:pt x="3051286" y="668194"/>
                  <a:pt x="3058431" y="666259"/>
                  <a:pt x="3058431" y="659274"/>
                </a:cubicBezTo>
                <a:cubicBezTo>
                  <a:pt x="3058431" y="652290"/>
                  <a:pt x="3049857" y="646574"/>
                  <a:pt x="3039381" y="646574"/>
                </a:cubicBezTo>
                <a:close/>
                <a:moveTo>
                  <a:pt x="2794112" y="630972"/>
                </a:moveTo>
                <a:cubicBezTo>
                  <a:pt x="2777831" y="636399"/>
                  <a:pt x="2772826" y="670514"/>
                  <a:pt x="2788557" y="668849"/>
                </a:cubicBezTo>
                <a:cubicBezTo>
                  <a:pt x="2793794" y="668294"/>
                  <a:pt x="2810411" y="668242"/>
                  <a:pt x="2825481" y="668734"/>
                </a:cubicBezTo>
                <a:cubicBezTo>
                  <a:pt x="2851397" y="669577"/>
                  <a:pt x="2851697" y="668441"/>
                  <a:pt x="2831038" y="647781"/>
                </a:cubicBezTo>
                <a:cubicBezTo>
                  <a:pt x="2819023" y="635775"/>
                  <a:pt x="2802407" y="628207"/>
                  <a:pt x="2794112" y="630972"/>
                </a:cubicBezTo>
                <a:close/>
                <a:moveTo>
                  <a:pt x="3183071" y="616361"/>
                </a:moveTo>
                <a:cubicBezTo>
                  <a:pt x="3167041" y="615197"/>
                  <a:pt x="3138993" y="616554"/>
                  <a:pt x="3109233" y="621182"/>
                </a:cubicBezTo>
                <a:cubicBezTo>
                  <a:pt x="3077798" y="626069"/>
                  <a:pt x="3063511" y="631814"/>
                  <a:pt x="3077480" y="633950"/>
                </a:cubicBezTo>
                <a:cubicBezTo>
                  <a:pt x="3106183" y="638337"/>
                  <a:pt x="3157278" y="634871"/>
                  <a:pt x="3184798" y="626670"/>
                </a:cubicBezTo>
                <a:cubicBezTo>
                  <a:pt x="3203112" y="621211"/>
                  <a:pt x="3199101" y="617525"/>
                  <a:pt x="3183071" y="616361"/>
                </a:cubicBezTo>
                <a:close/>
                <a:moveTo>
                  <a:pt x="6957897" y="610771"/>
                </a:moveTo>
                <a:cubicBezTo>
                  <a:pt x="6965500" y="610578"/>
                  <a:pt x="6973203" y="615852"/>
                  <a:pt x="6987683" y="626424"/>
                </a:cubicBezTo>
                <a:cubicBezTo>
                  <a:pt x="7003439" y="637927"/>
                  <a:pt x="7009317" y="653197"/>
                  <a:pt x="7004733" y="670726"/>
                </a:cubicBezTo>
                <a:cubicBezTo>
                  <a:pt x="6995496" y="706049"/>
                  <a:pt x="7037116" y="716913"/>
                  <a:pt x="7108275" y="697752"/>
                </a:cubicBezTo>
                <a:cubicBezTo>
                  <a:pt x="7137314" y="689933"/>
                  <a:pt x="7166656" y="686986"/>
                  <a:pt x="7173480" y="691204"/>
                </a:cubicBezTo>
                <a:cubicBezTo>
                  <a:pt x="7192008" y="702655"/>
                  <a:pt x="7188450" y="722772"/>
                  <a:pt x="7167895" y="722772"/>
                </a:cubicBezTo>
                <a:cubicBezTo>
                  <a:pt x="7162948" y="722772"/>
                  <a:pt x="7157881" y="724479"/>
                  <a:pt x="7153703" y="727230"/>
                </a:cubicBezTo>
                <a:lnTo>
                  <a:pt x="7150759" y="730791"/>
                </a:lnTo>
                <a:lnTo>
                  <a:pt x="7141748" y="729122"/>
                </a:lnTo>
                <a:lnTo>
                  <a:pt x="7140596" y="740259"/>
                </a:lnTo>
                <a:lnTo>
                  <a:pt x="7127094" y="747605"/>
                </a:lnTo>
                <a:cubicBezTo>
                  <a:pt x="7116913" y="748945"/>
                  <a:pt x="7102418" y="748409"/>
                  <a:pt x="7083462" y="746018"/>
                </a:cubicBezTo>
                <a:cubicBezTo>
                  <a:pt x="6895978" y="722373"/>
                  <a:pt x="6785801" y="686888"/>
                  <a:pt x="6837854" y="666913"/>
                </a:cubicBezTo>
                <a:cubicBezTo>
                  <a:pt x="6849630" y="662395"/>
                  <a:pt x="6869890" y="662070"/>
                  <a:pt x="6882876" y="666192"/>
                </a:cubicBezTo>
                <a:cubicBezTo>
                  <a:pt x="6896119" y="670395"/>
                  <a:pt x="6906487" y="667553"/>
                  <a:pt x="6906487" y="659720"/>
                </a:cubicBezTo>
                <a:cubicBezTo>
                  <a:pt x="6906487" y="652040"/>
                  <a:pt x="6916488" y="637734"/>
                  <a:pt x="6928712" y="627925"/>
                </a:cubicBezTo>
                <a:cubicBezTo>
                  <a:pt x="6942792" y="616626"/>
                  <a:pt x="6950294" y="610964"/>
                  <a:pt x="6957897" y="610771"/>
                </a:cubicBezTo>
                <a:close/>
                <a:moveTo>
                  <a:pt x="4917641" y="574180"/>
                </a:moveTo>
                <a:cubicBezTo>
                  <a:pt x="4909978" y="571625"/>
                  <a:pt x="4892848" y="576376"/>
                  <a:pt x="4879575" y="584737"/>
                </a:cubicBezTo>
                <a:cubicBezTo>
                  <a:pt x="4859119" y="597624"/>
                  <a:pt x="4861242" y="598332"/>
                  <a:pt x="4893508" y="589382"/>
                </a:cubicBezTo>
                <a:cubicBezTo>
                  <a:pt x="4914447" y="583575"/>
                  <a:pt x="4925311" y="576735"/>
                  <a:pt x="4917641" y="574180"/>
                </a:cubicBezTo>
                <a:close/>
                <a:moveTo>
                  <a:pt x="4690573" y="571961"/>
                </a:moveTo>
                <a:cubicBezTo>
                  <a:pt x="4668997" y="572380"/>
                  <a:pt x="4648953" y="576839"/>
                  <a:pt x="4642835" y="585103"/>
                </a:cubicBezTo>
                <a:cubicBezTo>
                  <a:pt x="4631273" y="600733"/>
                  <a:pt x="4662436" y="633882"/>
                  <a:pt x="4688693" y="633882"/>
                </a:cubicBezTo>
                <a:cubicBezTo>
                  <a:pt x="4699257" y="633882"/>
                  <a:pt x="4711432" y="628167"/>
                  <a:pt x="4715746" y="621182"/>
                </a:cubicBezTo>
                <a:cubicBezTo>
                  <a:pt x="4720065" y="614196"/>
                  <a:pt x="4733260" y="605536"/>
                  <a:pt x="4745073" y="601937"/>
                </a:cubicBezTo>
                <a:cubicBezTo>
                  <a:pt x="4763759" y="596241"/>
                  <a:pt x="4764074" y="593794"/>
                  <a:pt x="4747497" y="583080"/>
                </a:cubicBezTo>
                <a:cubicBezTo>
                  <a:pt x="4735261" y="575171"/>
                  <a:pt x="4712149" y="571545"/>
                  <a:pt x="4690573" y="571961"/>
                </a:cubicBezTo>
                <a:close/>
                <a:moveTo>
                  <a:pt x="6550887" y="570378"/>
                </a:moveTo>
                <a:cubicBezTo>
                  <a:pt x="6557872" y="570378"/>
                  <a:pt x="6563587" y="576093"/>
                  <a:pt x="6563587" y="583078"/>
                </a:cubicBezTo>
                <a:cubicBezTo>
                  <a:pt x="6563587" y="590063"/>
                  <a:pt x="6557872" y="595778"/>
                  <a:pt x="6550887" y="595778"/>
                </a:cubicBezTo>
                <a:cubicBezTo>
                  <a:pt x="6543902" y="595778"/>
                  <a:pt x="6538187" y="590063"/>
                  <a:pt x="6538187" y="583078"/>
                </a:cubicBezTo>
                <a:cubicBezTo>
                  <a:pt x="6538187" y="576093"/>
                  <a:pt x="6543902" y="570378"/>
                  <a:pt x="6550887" y="570378"/>
                </a:cubicBezTo>
                <a:close/>
                <a:moveTo>
                  <a:pt x="2503695" y="561814"/>
                </a:moveTo>
                <a:cubicBezTo>
                  <a:pt x="2507270" y="561814"/>
                  <a:pt x="2511318" y="564299"/>
                  <a:pt x="2516289" y="569270"/>
                </a:cubicBezTo>
                <a:cubicBezTo>
                  <a:pt x="2526233" y="579213"/>
                  <a:pt x="2523845" y="583077"/>
                  <a:pt x="2507757" y="583077"/>
                </a:cubicBezTo>
                <a:cubicBezTo>
                  <a:pt x="2494905" y="583077"/>
                  <a:pt x="2489043" y="577215"/>
                  <a:pt x="2493951" y="569270"/>
                </a:cubicBezTo>
                <a:cubicBezTo>
                  <a:pt x="2497023" y="564299"/>
                  <a:pt x="2500123" y="561814"/>
                  <a:pt x="2503695" y="561814"/>
                </a:cubicBezTo>
                <a:close/>
                <a:moveTo>
                  <a:pt x="7342633" y="559012"/>
                </a:moveTo>
                <a:cubicBezTo>
                  <a:pt x="7354843" y="560338"/>
                  <a:pt x="7373637" y="566686"/>
                  <a:pt x="7404962" y="578702"/>
                </a:cubicBezTo>
                <a:cubicBezTo>
                  <a:pt x="7431156" y="588751"/>
                  <a:pt x="7452587" y="605277"/>
                  <a:pt x="7452587" y="615426"/>
                </a:cubicBezTo>
                <a:cubicBezTo>
                  <a:pt x="7452587" y="638630"/>
                  <a:pt x="7434877" y="638882"/>
                  <a:pt x="7398440" y="616196"/>
                </a:cubicBezTo>
                <a:cubicBezTo>
                  <a:pt x="7382818" y="606470"/>
                  <a:pt x="7356856" y="595014"/>
                  <a:pt x="7340746" y="590741"/>
                </a:cubicBezTo>
                <a:cubicBezTo>
                  <a:pt x="7324421" y="586410"/>
                  <a:pt x="7315151" y="576988"/>
                  <a:pt x="7319805" y="569459"/>
                </a:cubicBezTo>
                <a:cubicBezTo>
                  <a:pt x="7324796" y="561384"/>
                  <a:pt x="7330422" y="557687"/>
                  <a:pt x="7342633" y="559012"/>
                </a:cubicBezTo>
                <a:close/>
                <a:moveTo>
                  <a:pt x="7273995" y="527892"/>
                </a:moveTo>
                <a:cubicBezTo>
                  <a:pt x="7282152" y="526813"/>
                  <a:pt x="7288525" y="531644"/>
                  <a:pt x="7288157" y="538629"/>
                </a:cubicBezTo>
                <a:cubicBezTo>
                  <a:pt x="7287788" y="545615"/>
                  <a:pt x="7280818" y="551329"/>
                  <a:pt x="7272669" y="551329"/>
                </a:cubicBezTo>
                <a:cubicBezTo>
                  <a:pt x="7264520" y="551329"/>
                  <a:pt x="7258147" y="546497"/>
                  <a:pt x="7258506" y="540591"/>
                </a:cubicBezTo>
                <a:cubicBezTo>
                  <a:pt x="7258866" y="534686"/>
                  <a:pt x="7265836" y="528971"/>
                  <a:pt x="7273995" y="527892"/>
                </a:cubicBezTo>
                <a:close/>
                <a:moveTo>
                  <a:pt x="4547540" y="489838"/>
                </a:moveTo>
                <a:cubicBezTo>
                  <a:pt x="4542116" y="486483"/>
                  <a:pt x="4526639" y="491802"/>
                  <a:pt x="4513159" y="501660"/>
                </a:cubicBezTo>
                <a:cubicBezTo>
                  <a:pt x="4489236" y="519151"/>
                  <a:pt x="4489301" y="519583"/>
                  <a:pt x="4515723" y="519583"/>
                </a:cubicBezTo>
                <a:cubicBezTo>
                  <a:pt x="4544020" y="519583"/>
                  <a:pt x="4564578" y="500366"/>
                  <a:pt x="4547540" y="489838"/>
                </a:cubicBezTo>
                <a:close/>
                <a:moveTo>
                  <a:pt x="6955732" y="481485"/>
                </a:moveTo>
                <a:cubicBezTo>
                  <a:pt x="6933300" y="481485"/>
                  <a:pt x="6931410" y="484658"/>
                  <a:pt x="6944471" y="500394"/>
                </a:cubicBezTo>
                <a:cubicBezTo>
                  <a:pt x="6960333" y="519507"/>
                  <a:pt x="6982687" y="515436"/>
                  <a:pt x="6982687" y="493435"/>
                </a:cubicBezTo>
                <a:cubicBezTo>
                  <a:pt x="6982687" y="486863"/>
                  <a:pt x="6970558" y="481485"/>
                  <a:pt x="6955732" y="481485"/>
                </a:cubicBezTo>
                <a:close/>
                <a:moveTo>
                  <a:pt x="2815608" y="476771"/>
                </a:moveTo>
                <a:cubicBezTo>
                  <a:pt x="2849449" y="481213"/>
                  <a:pt x="2880617" y="494653"/>
                  <a:pt x="2880617" y="513351"/>
                </a:cubicBezTo>
                <a:cubicBezTo>
                  <a:pt x="2880617" y="537232"/>
                  <a:pt x="2847078" y="546007"/>
                  <a:pt x="2790426" y="536949"/>
                </a:cubicBezTo>
                <a:cubicBezTo>
                  <a:pt x="2738172" y="528594"/>
                  <a:pt x="2721285" y="515665"/>
                  <a:pt x="2734567" y="494179"/>
                </a:cubicBezTo>
                <a:cubicBezTo>
                  <a:pt x="2745258" y="476884"/>
                  <a:pt x="2781768" y="472329"/>
                  <a:pt x="2815608" y="476771"/>
                </a:cubicBezTo>
                <a:close/>
                <a:moveTo>
                  <a:pt x="5111804" y="464968"/>
                </a:moveTo>
                <a:cubicBezTo>
                  <a:pt x="5108656" y="464870"/>
                  <a:pt x="5103474" y="465035"/>
                  <a:pt x="5096304" y="465434"/>
                </a:cubicBezTo>
                <a:cubicBezTo>
                  <a:pt x="4915953" y="475466"/>
                  <a:pt x="4795896" y="497326"/>
                  <a:pt x="4840930" y="511934"/>
                </a:cubicBezTo>
                <a:cubicBezTo>
                  <a:pt x="4855388" y="516624"/>
                  <a:pt x="4861685" y="526953"/>
                  <a:pt x="4857205" y="538633"/>
                </a:cubicBezTo>
                <a:cubicBezTo>
                  <a:pt x="4852750" y="550236"/>
                  <a:pt x="4857182" y="557681"/>
                  <a:pt x="4868543" y="557681"/>
                </a:cubicBezTo>
                <a:cubicBezTo>
                  <a:pt x="4878805" y="557681"/>
                  <a:pt x="4887193" y="549948"/>
                  <a:pt x="4887193" y="540496"/>
                </a:cubicBezTo>
                <a:cubicBezTo>
                  <a:pt x="4887193" y="527508"/>
                  <a:pt x="4902836" y="524814"/>
                  <a:pt x="4951252" y="529466"/>
                </a:cubicBezTo>
                <a:cubicBezTo>
                  <a:pt x="5007114" y="534834"/>
                  <a:pt x="5016448" y="532339"/>
                  <a:pt x="5024272" y="509968"/>
                </a:cubicBezTo>
                <a:cubicBezTo>
                  <a:pt x="5030210" y="493000"/>
                  <a:pt x="5050443" y="480755"/>
                  <a:pt x="5084044" y="473802"/>
                </a:cubicBezTo>
                <a:cubicBezTo>
                  <a:pt x="5112398" y="467936"/>
                  <a:pt x="5121250" y="465264"/>
                  <a:pt x="5111804" y="464968"/>
                </a:cubicBezTo>
                <a:close/>
                <a:moveTo>
                  <a:pt x="3711911" y="462302"/>
                </a:moveTo>
                <a:cubicBezTo>
                  <a:pt x="3710184" y="462053"/>
                  <a:pt x="3711295" y="462568"/>
                  <a:pt x="3715659" y="463909"/>
                </a:cubicBezTo>
                <a:cubicBezTo>
                  <a:pt x="3724391" y="466590"/>
                  <a:pt x="3735346" y="468785"/>
                  <a:pt x="3740003" y="468785"/>
                </a:cubicBezTo>
                <a:lnTo>
                  <a:pt x="3741522" y="469005"/>
                </a:lnTo>
                <a:lnTo>
                  <a:pt x="3742814" y="469299"/>
                </a:lnTo>
                <a:cubicBezTo>
                  <a:pt x="3747226" y="470183"/>
                  <a:pt x="3749819" y="470542"/>
                  <a:pt x="3749528" y="470163"/>
                </a:cubicBezTo>
                <a:lnTo>
                  <a:pt x="3741522" y="469005"/>
                </a:lnTo>
                <a:lnTo>
                  <a:pt x="3725187" y="465287"/>
                </a:lnTo>
                <a:cubicBezTo>
                  <a:pt x="3718201" y="463567"/>
                  <a:pt x="3713637" y="462552"/>
                  <a:pt x="3711911" y="462302"/>
                </a:cubicBezTo>
                <a:close/>
                <a:moveTo>
                  <a:pt x="4177999" y="458855"/>
                </a:moveTo>
                <a:cubicBezTo>
                  <a:pt x="4171218" y="456595"/>
                  <a:pt x="4161950" y="460762"/>
                  <a:pt x="4157407" y="468116"/>
                </a:cubicBezTo>
                <a:cubicBezTo>
                  <a:pt x="4148080" y="483201"/>
                  <a:pt x="4166836" y="486458"/>
                  <a:pt x="4181069" y="472226"/>
                </a:cubicBezTo>
                <a:cubicBezTo>
                  <a:pt x="4186113" y="467132"/>
                  <a:pt x="4184729" y="461116"/>
                  <a:pt x="4177999" y="458855"/>
                </a:cubicBezTo>
                <a:close/>
                <a:moveTo>
                  <a:pt x="4722730" y="451388"/>
                </a:moveTo>
                <a:cubicBezTo>
                  <a:pt x="4712496" y="452079"/>
                  <a:pt x="4702133" y="454012"/>
                  <a:pt x="4694114" y="457025"/>
                </a:cubicBezTo>
                <a:cubicBezTo>
                  <a:pt x="4668538" y="466630"/>
                  <a:pt x="4668075" y="467918"/>
                  <a:pt x="4690347" y="467489"/>
                </a:cubicBezTo>
                <a:cubicBezTo>
                  <a:pt x="4704318" y="467221"/>
                  <a:pt x="4729729" y="465505"/>
                  <a:pt x="4746815" y="463677"/>
                </a:cubicBezTo>
                <a:cubicBezTo>
                  <a:pt x="4776265" y="460526"/>
                  <a:pt x="4776464" y="459982"/>
                  <a:pt x="4750582" y="453213"/>
                </a:cubicBezTo>
                <a:cubicBezTo>
                  <a:pt x="4743075" y="451249"/>
                  <a:pt x="4732966" y="450696"/>
                  <a:pt x="4722730" y="451388"/>
                </a:cubicBezTo>
                <a:close/>
                <a:moveTo>
                  <a:pt x="5122148" y="444379"/>
                </a:moveTo>
                <a:lnTo>
                  <a:pt x="5169772" y="468670"/>
                </a:lnTo>
                <a:cubicBezTo>
                  <a:pt x="5195969" y="482028"/>
                  <a:pt x="5217396" y="498205"/>
                  <a:pt x="5217396" y="504619"/>
                </a:cubicBezTo>
                <a:cubicBezTo>
                  <a:pt x="5217396" y="511033"/>
                  <a:pt x="5190976" y="519258"/>
                  <a:pt x="5158676" y="522898"/>
                </a:cubicBezTo>
                <a:cubicBezTo>
                  <a:pt x="5068677" y="533041"/>
                  <a:pt x="5055197" y="549813"/>
                  <a:pt x="5128669" y="560232"/>
                </a:cubicBezTo>
                <a:cubicBezTo>
                  <a:pt x="5175321" y="566848"/>
                  <a:pt x="5196050" y="564516"/>
                  <a:pt x="5209418" y="551147"/>
                </a:cubicBezTo>
                <a:cubicBezTo>
                  <a:pt x="5222414" y="538152"/>
                  <a:pt x="5244925" y="535236"/>
                  <a:pt x="5290536" y="540637"/>
                </a:cubicBezTo>
                <a:cubicBezTo>
                  <a:pt x="5331163" y="545449"/>
                  <a:pt x="5356804" y="543030"/>
                  <a:pt x="5362480" y="533849"/>
                </a:cubicBezTo>
                <a:cubicBezTo>
                  <a:pt x="5368142" y="524689"/>
                  <a:pt x="5359455" y="519583"/>
                  <a:pt x="5338220" y="519583"/>
                </a:cubicBezTo>
                <a:cubicBezTo>
                  <a:pt x="5319871" y="519583"/>
                  <a:pt x="5291005" y="505447"/>
                  <a:pt x="5273390" y="487835"/>
                </a:cubicBezTo>
                <a:cubicBezTo>
                  <a:pt x="5251340" y="465783"/>
                  <a:pt x="5223392" y="454298"/>
                  <a:pt x="5181897" y="450232"/>
                </a:cubicBezTo>
                <a:close/>
                <a:moveTo>
                  <a:pt x="5277702" y="436392"/>
                </a:moveTo>
                <a:cubicBezTo>
                  <a:pt x="5274824" y="436737"/>
                  <a:pt x="5275658" y="437948"/>
                  <a:pt x="5280896" y="439942"/>
                </a:cubicBezTo>
                <a:cubicBezTo>
                  <a:pt x="5291374" y="443930"/>
                  <a:pt x="5304146" y="453481"/>
                  <a:pt x="5309278" y="461165"/>
                </a:cubicBezTo>
                <a:cubicBezTo>
                  <a:pt x="5315856" y="471014"/>
                  <a:pt x="5320539" y="470452"/>
                  <a:pt x="5325153" y="459261"/>
                </a:cubicBezTo>
                <a:cubicBezTo>
                  <a:pt x="5329216" y="449404"/>
                  <a:pt x="5318454" y="441357"/>
                  <a:pt x="5296772" y="438038"/>
                </a:cubicBezTo>
                <a:cubicBezTo>
                  <a:pt x="5287167" y="436568"/>
                  <a:pt x="5280579" y="436047"/>
                  <a:pt x="5277702" y="436392"/>
                </a:cubicBezTo>
                <a:close/>
                <a:moveTo>
                  <a:pt x="5509489" y="412995"/>
                </a:moveTo>
                <a:cubicBezTo>
                  <a:pt x="5466658" y="411650"/>
                  <a:pt x="5414320" y="415116"/>
                  <a:pt x="5382497" y="424335"/>
                </a:cubicBezTo>
                <a:cubicBezTo>
                  <a:pt x="5351063" y="433441"/>
                  <a:pt x="5328205" y="442132"/>
                  <a:pt x="5331696" y="443650"/>
                </a:cubicBezTo>
                <a:cubicBezTo>
                  <a:pt x="5335190" y="445167"/>
                  <a:pt x="5392337" y="453593"/>
                  <a:pt x="5458696" y="462376"/>
                </a:cubicBezTo>
                <a:cubicBezTo>
                  <a:pt x="5525053" y="471158"/>
                  <a:pt x="5593633" y="481972"/>
                  <a:pt x="5611095" y="486405"/>
                </a:cubicBezTo>
                <a:cubicBezTo>
                  <a:pt x="5628557" y="490839"/>
                  <a:pt x="5634272" y="490762"/>
                  <a:pt x="5623793" y="486235"/>
                </a:cubicBezTo>
                <a:cubicBezTo>
                  <a:pt x="5594041" y="473378"/>
                  <a:pt x="5570915" y="444327"/>
                  <a:pt x="5579447" y="430521"/>
                </a:cubicBezTo>
                <a:cubicBezTo>
                  <a:pt x="5585641" y="420497"/>
                  <a:pt x="5552316" y="414340"/>
                  <a:pt x="5509489" y="412995"/>
                </a:cubicBezTo>
                <a:close/>
                <a:moveTo>
                  <a:pt x="4974119" y="412938"/>
                </a:moveTo>
                <a:cubicBezTo>
                  <a:pt x="4955073" y="411330"/>
                  <a:pt x="4927336" y="414619"/>
                  <a:pt x="4902931" y="423819"/>
                </a:cubicBezTo>
                <a:cubicBezTo>
                  <a:pt x="4838038" y="448283"/>
                  <a:pt x="4840698" y="455224"/>
                  <a:pt x="4912908" y="449848"/>
                </a:cubicBezTo>
                <a:cubicBezTo>
                  <a:pt x="4949634" y="447113"/>
                  <a:pt x="4985734" y="438825"/>
                  <a:pt x="4993132" y="431430"/>
                </a:cubicBezTo>
                <a:cubicBezTo>
                  <a:pt x="5003517" y="421047"/>
                  <a:pt x="4993163" y="414545"/>
                  <a:pt x="4974119" y="412938"/>
                </a:cubicBezTo>
                <a:close/>
                <a:moveTo>
                  <a:pt x="6483539" y="410860"/>
                </a:moveTo>
                <a:cubicBezTo>
                  <a:pt x="6440468" y="409867"/>
                  <a:pt x="6446298" y="412954"/>
                  <a:pt x="6481468" y="423350"/>
                </a:cubicBezTo>
                <a:cubicBezTo>
                  <a:pt x="6571546" y="449979"/>
                  <a:pt x="6588396" y="472506"/>
                  <a:pt x="6529325" y="487331"/>
                </a:cubicBezTo>
                <a:cubicBezTo>
                  <a:pt x="6510480" y="492060"/>
                  <a:pt x="6500478" y="498503"/>
                  <a:pt x="6507100" y="501648"/>
                </a:cubicBezTo>
                <a:cubicBezTo>
                  <a:pt x="6513720" y="504794"/>
                  <a:pt x="6510210" y="514402"/>
                  <a:pt x="6499300" y="522999"/>
                </a:cubicBezTo>
                <a:cubicBezTo>
                  <a:pt x="6488389" y="531598"/>
                  <a:pt x="6478710" y="551120"/>
                  <a:pt x="6477790" y="566381"/>
                </a:cubicBezTo>
                <a:cubicBezTo>
                  <a:pt x="6476316" y="590823"/>
                  <a:pt x="6484530" y="595183"/>
                  <a:pt x="6546664" y="602947"/>
                </a:cubicBezTo>
                <a:cubicBezTo>
                  <a:pt x="6609497" y="610798"/>
                  <a:pt x="6617704" y="609151"/>
                  <a:pt x="6621717" y="587896"/>
                </a:cubicBezTo>
                <a:cubicBezTo>
                  <a:pt x="6625752" y="566524"/>
                  <a:pt x="6634081" y="564943"/>
                  <a:pt x="6701459" y="572764"/>
                </a:cubicBezTo>
                <a:cubicBezTo>
                  <a:pt x="6771729" y="580922"/>
                  <a:pt x="6776270" y="579874"/>
                  <a:pt x="6770260" y="556890"/>
                </a:cubicBezTo>
                <a:cubicBezTo>
                  <a:pt x="6763752" y="532003"/>
                  <a:pt x="6715987" y="521524"/>
                  <a:pt x="6715987" y="544982"/>
                </a:cubicBezTo>
                <a:cubicBezTo>
                  <a:pt x="6715987" y="551967"/>
                  <a:pt x="6706803" y="557681"/>
                  <a:pt x="6695578" y="557681"/>
                </a:cubicBezTo>
                <a:cubicBezTo>
                  <a:pt x="6682655" y="557681"/>
                  <a:pt x="6677851" y="550695"/>
                  <a:pt x="6682480" y="538633"/>
                </a:cubicBezTo>
                <a:cubicBezTo>
                  <a:pt x="6687351" y="525939"/>
                  <a:pt x="6681967" y="519584"/>
                  <a:pt x="6666344" y="519584"/>
                </a:cubicBezTo>
                <a:cubicBezTo>
                  <a:pt x="6653448" y="519584"/>
                  <a:pt x="6635264" y="510387"/>
                  <a:pt x="6625935" y="499147"/>
                </a:cubicBezTo>
                <a:cubicBezTo>
                  <a:pt x="6610461" y="480502"/>
                  <a:pt x="6619810" y="479521"/>
                  <a:pt x="6732516" y="487971"/>
                </a:cubicBezTo>
                <a:cubicBezTo>
                  <a:pt x="6845031" y="496407"/>
                  <a:pt x="6855331" y="495335"/>
                  <a:pt x="6847898" y="475964"/>
                </a:cubicBezTo>
                <a:cubicBezTo>
                  <a:pt x="6843409" y="464266"/>
                  <a:pt x="6824751" y="452999"/>
                  <a:pt x="6806437" y="450927"/>
                </a:cubicBezTo>
                <a:cubicBezTo>
                  <a:pt x="6788121" y="448856"/>
                  <a:pt x="6764565" y="444262"/>
                  <a:pt x="6754087" y="440717"/>
                </a:cubicBezTo>
                <a:cubicBezTo>
                  <a:pt x="6708887" y="425425"/>
                  <a:pt x="6649838" y="417675"/>
                  <a:pt x="6543636" y="413095"/>
                </a:cubicBezTo>
                <a:cubicBezTo>
                  <a:pt x="6517687" y="411976"/>
                  <a:pt x="6497896" y="411191"/>
                  <a:pt x="6483539" y="410860"/>
                </a:cubicBezTo>
                <a:close/>
                <a:moveTo>
                  <a:pt x="5128085" y="387560"/>
                </a:moveTo>
                <a:cubicBezTo>
                  <a:pt x="5113391" y="385300"/>
                  <a:pt x="5095665" y="386831"/>
                  <a:pt x="5077697" y="392585"/>
                </a:cubicBezTo>
                <a:cubicBezTo>
                  <a:pt x="5050041" y="401442"/>
                  <a:pt x="5053821" y="403735"/>
                  <a:pt x="5107024" y="410369"/>
                </a:cubicBezTo>
                <a:cubicBezTo>
                  <a:pt x="5146331" y="415271"/>
                  <a:pt x="5165299" y="413460"/>
                  <a:pt x="5160247" y="405285"/>
                </a:cubicBezTo>
                <a:cubicBezTo>
                  <a:pt x="5154428" y="395872"/>
                  <a:pt x="5142773" y="389820"/>
                  <a:pt x="5128085" y="387560"/>
                </a:cubicBezTo>
                <a:close/>
                <a:moveTo>
                  <a:pt x="3829705" y="373754"/>
                </a:moveTo>
                <a:cubicBezTo>
                  <a:pt x="3822970" y="375287"/>
                  <a:pt x="3816030" y="378778"/>
                  <a:pt x="3809711" y="384541"/>
                </a:cubicBezTo>
                <a:cubicBezTo>
                  <a:pt x="3795660" y="397353"/>
                  <a:pt x="3798248" y="402670"/>
                  <a:pt x="3824326" y="414553"/>
                </a:cubicBezTo>
                <a:cubicBezTo>
                  <a:pt x="3851724" y="427035"/>
                  <a:pt x="3856889" y="425665"/>
                  <a:pt x="3862440" y="404439"/>
                </a:cubicBezTo>
                <a:cubicBezTo>
                  <a:pt x="3868257" y="382193"/>
                  <a:pt x="3849909" y="369158"/>
                  <a:pt x="3829705" y="373754"/>
                </a:cubicBezTo>
                <a:close/>
                <a:moveTo>
                  <a:pt x="7888646" y="371555"/>
                </a:moveTo>
                <a:cubicBezTo>
                  <a:pt x="7892232" y="371666"/>
                  <a:pt x="7896289" y="374000"/>
                  <a:pt x="7900849" y="378561"/>
                </a:cubicBezTo>
                <a:cubicBezTo>
                  <a:pt x="7917149" y="394861"/>
                  <a:pt x="7904551" y="411392"/>
                  <a:pt x="7885025" y="399323"/>
                </a:cubicBezTo>
                <a:cubicBezTo>
                  <a:pt x="7877461" y="394649"/>
                  <a:pt x="7874868" y="385006"/>
                  <a:pt x="7879263" y="377895"/>
                </a:cubicBezTo>
                <a:cubicBezTo>
                  <a:pt x="7881944" y="373558"/>
                  <a:pt x="7885060" y="371444"/>
                  <a:pt x="7888646" y="371555"/>
                </a:cubicBezTo>
                <a:close/>
                <a:moveTo>
                  <a:pt x="4027507" y="367672"/>
                </a:moveTo>
                <a:cubicBezTo>
                  <a:pt x="4017690" y="368008"/>
                  <a:pt x="4010941" y="372574"/>
                  <a:pt x="4010941" y="381244"/>
                </a:cubicBezTo>
                <a:cubicBezTo>
                  <a:pt x="4010941" y="388976"/>
                  <a:pt x="4020043" y="391810"/>
                  <a:pt x="4031167" y="387541"/>
                </a:cubicBezTo>
                <a:cubicBezTo>
                  <a:pt x="4044660" y="382364"/>
                  <a:pt x="4053606" y="388253"/>
                  <a:pt x="4058047" y="405233"/>
                </a:cubicBezTo>
                <a:cubicBezTo>
                  <a:pt x="4063244" y="425105"/>
                  <a:pt x="4075351" y="430685"/>
                  <a:pt x="4113275" y="430685"/>
                </a:cubicBezTo>
                <a:cubicBezTo>
                  <a:pt x="4178684" y="430685"/>
                  <a:pt x="4190301" y="407074"/>
                  <a:pt x="4129166" y="398531"/>
                </a:cubicBezTo>
                <a:cubicBezTo>
                  <a:pt x="4102559" y="394816"/>
                  <a:pt x="4072556" y="386244"/>
                  <a:pt x="4062489" y="379480"/>
                </a:cubicBezTo>
                <a:cubicBezTo>
                  <a:pt x="4050211" y="371231"/>
                  <a:pt x="4037323" y="367337"/>
                  <a:pt x="4027507" y="367672"/>
                </a:cubicBezTo>
                <a:close/>
                <a:moveTo>
                  <a:pt x="3332136" y="367485"/>
                </a:moveTo>
                <a:cubicBezTo>
                  <a:pt x="3341923" y="367514"/>
                  <a:pt x="3350517" y="371403"/>
                  <a:pt x="3350517" y="379129"/>
                </a:cubicBezTo>
                <a:cubicBezTo>
                  <a:pt x="3350517" y="396279"/>
                  <a:pt x="3327365" y="408169"/>
                  <a:pt x="3312209" y="398801"/>
                </a:cubicBezTo>
                <a:cubicBezTo>
                  <a:pt x="3305111" y="394414"/>
                  <a:pt x="3302590" y="385504"/>
                  <a:pt x="3306608" y="379001"/>
                </a:cubicBezTo>
                <a:cubicBezTo>
                  <a:pt x="3311376" y="371289"/>
                  <a:pt x="3322352" y="367457"/>
                  <a:pt x="3332136" y="367485"/>
                </a:cubicBezTo>
                <a:close/>
                <a:moveTo>
                  <a:pt x="3959032" y="367185"/>
                </a:moveTo>
                <a:cubicBezTo>
                  <a:pt x="3936882" y="367185"/>
                  <a:pt x="3934480" y="370619"/>
                  <a:pt x="3946502" y="385104"/>
                </a:cubicBezTo>
                <a:cubicBezTo>
                  <a:pt x="3958011" y="398971"/>
                  <a:pt x="3957645" y="402882"/>
                  <a:pt x="3944882" y="402398"/>
                </a:cubicBezTo>
                <a:cubicBezTo>
                  <a:pt x="3915423" y="401282"/>
                  <a:pt x="3871240" y="430654"/>
                  <a:pt x="3871240" y="451355"/>
                </a:cubicBezTo>
                <a:cubicBezTo>
                  <a:pt x="3871240" y="468627"/>
                  <a:pt x="3865284" y="469453"/>
                  <a:pt x="3829964" y="457077"/>
                </a:cubicBezTo>
                <a:cubicBezTo>
                  <a:pt x="3807264" y="449123"/>
                  <a:pt x="3797262" y="448416"/>
                  <a:pt x="3807740" y="455506"/>
                </a:cubicBezTo>
                <a:cubicBezTo>
                  <a:pt x="3818218" y="462596"/>
                  <a:pt x="3844333" y="471342"/>
                  <a:pt x="3865774" y="474942"/>
                </a:cubicBezTo>
                <a:cubicBezTo>
                  <a:pt x="3905987" y="481692"/>
                  <a:pt x="3938386" y="456966"/>
                  <a:pt x="3972260" y="393670"/>
                </a:cubicBezTo>
                <a:cubicBezTo>
                  <a:pt x="3984592" y="370626"/>
                  <a:pt x="3982874" y="367185"/>
                  <a:pt x="3959032" y="367185"/>
                </a:cubicBezTo>
                <a:close/>
                <a:moveTo>
                  <a:pt x="6233391" y="354479"/>
                </a:moveTo>
                <a:cubicBezTo>
                  <a:pt x="6247500" y="354479"/>
                  <a:pt x="6258788" y="362947"/>
                  <a:pt x="6258788" y="373530"/>
                </a:cubicBezTo>
                <a:cubicBezTo>
                  <a:pt x="6258788" y="384114"/>
                  <a:pt x="6247500" y="392581"/>
                  <a:pt x="6233391" y="392581"/>
                </a:cubicBezTo>
                <a:cubicBezTo>
                  <a:pt x="6219278" y="392581"/>
                  <a:pt x="6207991" y="384114"/>
                  <a:pt x="6207991" y="373530"/>
                </a:cubicBezTo>
                <a:cubicBezTo>
                  <a:pt x="6207991" y="362947"/>
                  <a:pt x="6219278" y="354479"/>
                  <a:pt x="6233391" y="354479"/>
                </a:cubicBezTo>
                <a:close/>
                <a:moveTo>
                  <a:pt x="6679988" y="354422"/>
                </a:moveTo>
                <a:cubicBezTo>
                  <a:pt x="6638322" y="354384"/>
                  <a:pt x="6614387" y="358426"/>
                  <a:pt x="6614387" y="366554"/>
                </a:cubicBezTo>
                <a:lnTo>
                  <a:pt x="6613494" y="374022"/>
                </a:lnTo>
                <a:lnTo>
                  <a:pt x="6611212" y="374372"/>
                </a:lnTo>
                <a:cubicBezTo>
                  <a:pt x="6612085" y="375887"/>
                  <a:pt x="6612879" y="375766"/>
                  <a:pt x="6613455" y="374349"/>
                </a:cubicBezTo>
                <a:lnTo>
                  <a:pt x="6613494" y="374022"/>
                </a:lnTo>
                <a:lnTo>
                  <a:pt x="6627040" y="371947"/>
                </a:lnTo>
                <a:cubicBezTo>
                  <a:pt x="6707017" y="376922"/>
                  <a:pt x="7062455" y="451061"/>
                  <a:pt x="7150084" y="483918"/>
                </a:cubicBezTo>
                <a:cubicBezTo>
                  <a:pt x="7268154" y="528188"/>
                  <a:pt x="7319541" y="630668"/>
                  <a:pt x="7217708" y="618781"/>
                </a:cubicBezTo>
                <a:cubicBezTo>
                  <a:pt x="7193442" y="615947"/>
                  <a:pt x="7171794" y="619010"/>
                  <a:pt x="7169602" y="625587"/>
                </a:cubicBezTo>
                <a:cubicBezTo>
                  <a:pt x="7167410" y="632164"/>
                  <a:pt x="7140174" y="627178"/>
                  <a:pt x="7109076" y="614505"/>
                </a:cubicBezTo>
                <a:cubicBezTo>
                  <a:pt x="7070086" y="598616"/>
                  <a:pt x="7029929" y="592919"/>
                  <a:pt x="6979700" y="596150"/>
                </a:cubicBezTo>
                <a:cubicBezTo>
                  <a:pt x="6919356" y="600032"/>
                  <a:pt x="6900188" y="595901"/>
                  <a:pt x="6867943" y="572061"/>
                </a:cubicBezTo>
                <a:cubicBezTo>
                  <a:pt x="6846536" y="556237"/>
                  <a:pt x="6819305" y="543218"/>
                  <a:pt x="6807429" y="543133"/>
                </a:cubicBezTo>
                <a:cubicBezTo>
                  <a:pt x="6787855" y="542992"/>
                  <a:pt x="6787914" y="543664"/>
                  <a:pt x="6808062" y="550329"/>
                </a:cubicBezTo>
                <a:cubicBezTo>
                  <a:pt x="6831921" y="558223"/>
                  <a:pt x="6839173" y="595781"/>
                  <a:pt x="6816837" y="595781"/>
                </a:cubicBezTo>
                <a:cubicBezTo>
                  <a:pt x="6809440" y="595781"/>
                  <a:pt x="6806424" y="600693"/>
                  <a:pt x="6810135" y="606698"/>
                </a:cubicBezTo>
                <a:cubicBezTo>
                  <a:pt x="6824346" y="629694"/>
                  <a:pt x="6773111" y="671777"/>
                  <a:pt x="6728687" y="673604"/>
                </a:cubicBezTo>
                <a:cubicBezTo>
                  <a:pt x="6693559" y="675051"/>
                  <a:pt x="6690896" y="676657"/>
                  <a:pt x="6715987" y="681270"/>
                </a:cubicBezTo>
                <a:cubicBezTo>
                  <a:pt x="6751110" y="687727"/>
                  <a:pt x="6792187" y="718738"/>
                  <a:pt x="6792187" y="738797"/>
                </a:cubicBezTo>
                <a:cubicBezTo>
                  <a:pt x="6792187" y="755814"/>
                  <a:pt x="6668505" y="741338"/>
                  <a:pt x="6644636" y="721526"/>
                </a:cubicBezTo>
                <a:cubicBezTo>
                  <a:pt x="6631109" y="710301"/>
                  <a:pt x="6630272" y="702488"/>
                  <a:pt x="6641185" y="689338"/>
                </a:cubicBezTo>
                <a:cubicBezTo>
                  <a:pt x="6652289" y="675960"/>
                  <a:pt x="6651207" y="671975"/>
                  <a:pt x="6636473" y="671975"/>
                </a:cubicBezTo>
                <a:cubicBezTo>
                  <a:pt x="6604074" y="671975"/>
                  <a:pt x="6600101" y="721465"/>
                  <a:pt x="6631401" y="735156"/>
                </a:cubicBezTo>
                <a:cubicBezTo>
                  <a:pt x="6646490" y="741757"/>
                  <a:pt x="6656316" y="750242"/>
                  <a:pt x="6653235" y="754016"/>
                </a:cubicBezTo>
                <a:cubicBezTo>
                  <a:pt x="6650153" y="757787"/>
                  <a:pt x="6655868" y="766481"/>
                  <a:pt x="6665935" y="773334"/>
                </a:cubicBezTo>
                <a:cubicBezTo>
                  <a:pt x="6681792" y="784128"/>
                  <a:pt x="6681693" y="787495"/>
                  <a:pt x="6665187" y="798539"/>
                </a:cubicBezTo>
                <a:cubicBezTo>
                  <a:pt x="6649284" y="809180"/>
                  <a:pt x="6650333" y="811332"/>
                  <a:pt x="6671537" y="811560"/>
                </a:cubicBezTo>
                <a:cubicBezTo>
                  <a:pt x="6685507" y="811711"/>
                  <a:pt x="6714082" y="821011"/>
                  <a:pt x="6735037" y="832228"/>
                </a:cubicBezTo>
                <a:cubicBezTo>
                  <a:pt x="6755992" y="843444"/>
                  <a:pt x="6792739" y="855192"/>
                  <a:pt x="6816697" y="858334"/>
                </a:cubicBezTo>
                <a:cubicBezTo>
                  <a:pt x="6840655" y="861473"/>
                  <a:pt x="6880027" y="872304"/>
                  <a:pt x="6904188" y="882400"/>
                </a:cubicBezTo>
                <a:cubicBezTo>
                  <a:pt x="6936321" y="895826"/>
                  <a:pt x="6952607" y="897029"/>
                  <a:pt x="6964832" y="886883"/>
                </a:cubicBezTo>
                <a:cubicBezTo>
                  <a:pt x="6989833" y="866133"/>
                  <a:pt x="7071587" y="931921"/>
                  <a:pt x="7071587" y="972788"/>
                </a:cubicBezTo>
                <a:cubicBezTo>
                  <a:pt x="7071587" y="998106"/>
                  <a:pt x="7076308" y="1002388"/>
                  <a:pt x="7096987" y="995823"/>
                </a:cubicBezTo>
                <a:cubicBezTo>
                  <a:pt x="7114678" y="990210"/>
                  <a:pt x="7120764" y="992840"/>
                  <a:pt x="7117039" y="1004496"/>
                </a:cubicBezTo>
                <a:cubicBezTo>
                  <a:pt x="7114098" y="1013696"/>
                  <a:pt x="7117316" y="1017288"/>
                  <a:pt x="7124190" y="1012474"/>
                </a:cubicBezTo>
                <a:cubicBezTo>
                  <a:pt x="7138865" y="1002198"/>
                  <a:pt x="7093021" y="931889"/>
                  <a:pt x="7047088" y="894227"/>
                </a:cubicBezTo>
                <a:cubicBezTo>
                  <a:pt x="7005638" y="860234"/>
                  <a:pt x="6907013" y="801723"/>
                  <a:pt x="6871562" y="790086"/>
                </a:cubicBezTo>
                <a:cubicBezTo>
                  <a:pt x="6855846" y="784927"/>
                  <a:pt x="6842987" y="776243"/>
                  <a:pt x="6842987" y="770790"/>
                </a:cubicBezTo>
                <a:cubicBezTo>
                  <a:pt x="6842987" y="755579"/>
                  <a:pt x="6874150" y="759018"/>
                  <a:pt x="6891247" y="776114"/>
                </a:cubicBezTo>
                <a:cubicBezTo>
                  <a:pt x="6899629" y="784497"/>
                  <a:pt x="6906487" y="787238"/>
                  <a:pt x="6906487" y="782206"/>
                </a:cubicBezTo>
                <a:cubicBezTo>
                  <a:pt x="6906487" y="777174"/>
                  <a:pt x="6929119" y="784605"/>
                  <a:pt x="6956781" y="798718"/>
                </a:cubicBezTo>
                <a:cubicBezTo>
                  <a:pt x="6984443" y="812829"/>
                  <a:pt x="7017847" y="824376"/>
                  <a:pt x="7031013" y="824376"/>
                </a:cubicBezTo>
                <a:cubicBezTo>
                  <a:pt x="7044179" y="824376"/>
                  <a:pt x="7065163" y="835658"/>
                  <a:pt x="7077643" y="849451"/>
                </a:cubicBezTo>
                <a:cubicBezTo>
                  <a:pt x="7090125" y="863241"/>
                  <a:pt x="7112225" y="878301"/>
                  <a:pt x="7126755" y="882912"/>
                </a:cubicBezTo>
                <a:cubicBezTo>
                  <a:pt x="7141284" y="887524"/>
                  <a:pt x="7163540" y="904476"/>
                  <a:pt x="7176211" y="920584"/>
                </a:cubicBezTo>
                <a:cubicBezTo>
                  <a:pt x="7188882" y="936694"/>
                  <a:pt x="7210530" y="953453"/>
                  <a:pt x="7224318" y="957830"/>
                </a:cubicBezTo>
                <a:cubicBezTo>
                  <a:pt x="7238106" y="962206"/>
                  <a:pt x="7249387" y="973974"/>
                  <a:pt x="7249387" y="983982"/>
                </a:cubicBezTo>
                <a:cubicBezTo>
                  <a:pt x="7249387" y="993987"/>
                  <a:pt x="7257259" y="1002174"/>
                  <a:pt x="7266882" y="1002174"/>
                </a:cubicBezTo>
                <a:cubicBezTo>
                  <a:pt x="7276504" y="1002174"/>
                  <a:pt x="7291210" y="1010409"/>
                  <a:pt x="7299561" y="1020471"/>
                </a:cubicBezTo>
                <a:cubicBezTo>
                  <a:pt x="7307913" y="1030535"/>
                  <a:pt x="7327186" y="1037678"/>
                  <a:pt x="7342391" y="1036345"/>
                </a:cubicBezTo>
                <a:cubicBezTo>
                  <a:pt x="7360958" y="1034720"/>
                  <a:pt x="7376239" y="1045393"/>
                  <a:pt x="7388923" y="1068850"/>
                </a:cubicBezTo>
                <a:cubicBezTo>
                  <a:pt x="7401028" y="1091235"/>
                  <a:pt x="7418220" y="1103776"/>
                  <a:pt x="7436801" y="1103776"/>
                </a:cubicBezTo>
                <a:cubicBezTo>
                  <a:pt x="7452746" y="1103776"/>
                  <a:pt x="7487910" y="1117738"/>
                  <a:pt x="7514944" y="1134803"/>
                </a:cubicBezTo>
                <a:cubicBezTo>
                  <a:pt x="7541978" y="1151869"/>
                  <a:pt x="7567137" y="1162791"/>
                  <a:pt x="7570853" y="1159076"/>
                </a:cubicBezTo>
                <a:cubicBezTo>
                  <a:pt x="7574569" y="1155360"/>
                  <a:pt x="7602203" y="1146793"/>
                  <a:pt x="7632261" y="1140041"/>
                </a:cubicBezTo>
                <a:cubicBezTo>
                  <a:pt x="7662319" y="1133285"/>
                  <a:pt x="7690299" y="1122280"/>
                  <a:pt x="7694439" y="1115582"/>
                </a:cubicBezTo>
                <a:cubicBezTo>
                  <a:pt x="7698579" y="1108884"/>
                  <a:pt x="7733009" y="1094170"/>
                  <a:pt x="7770951" y="1082885"/>
                </a:cubicBezTo>
                <a:cubicBezTo>
                  <a:pt x="7879976" y="1050456"/>
                  <a:pt x="7883048" y="1046739"/>
                  <a:pt x="7798662" y="1049354"/>
                </a:cubicBezTo>
                <a:cubicBezTo>
                  <a:pt x="7736591" y="1051277"/>
                  <a:pt x="7719287" y="1056094"/>
                  <a:pt x="7719287" y="1071445"/>
                </a:cubicBezTo>
                <a:cubicBezTo>
                  <a:pt x="7719287" y="1089591"/>
                  <a:pt x="7691216" y="1090333"/>
                  <a:pt x="7650985" y="1073250"/>
                </a:cubicBezTo>
                <a:cubicBezTo>
                  <a:pt x="7635587" y="1066711"/>
                  <a:pt x="7652720" y="1041837"/>
                  <a:pt x="7678762" y="1032921"/>
                </a:cubicBezTo>
                <a:cubicBezTo>
                  <a:pt x="7696788" y="1026750"/>
                  <a:pt x="7697177" y="1024550"/>
                  <a:pt x="7681187" y="1019216"/>
                </a:cubicBezTo>
                <a:cubicBezTo>
                  <a:pt x="7670709" y="1015723"/>
                  <a:pt x="7657207" y="1013249"/>
                  <a:pt x="7651182" y="1013718"/>
                </a:cubicBezTo>
                <a:cubicBezTo>
                  <a:pt x="7645156" y="1014189"/>
                  <a:pt x="7647284" y="1006073"/>
                  <a:pt x="7655912" y="995674"/>
                </a:cubicBezTo>
                <a:cubicBezTo>
                  <a:pt x="7668961" y="979951"/>
                  <a:pt x="7667067" y="976775"/>
                  <a:pt x="7644642" y="976775"/>
                </a:cubicBezTo>
                <a:cubicBezTo>
                  <a:pt x="7628285" y="976775"/>
                  <a:pt x="7617687" y="984847"/>
                  <a:pt x="7617687" y="997304"/>
                </a:cubicBezTo>
                <a:cubicBezTo>
                  <a:pt x="7617687" y="1015251"/>
                  <a:pt x="7612487" y="1015842"/>
                  <a:pt x="7576412" y="1002001"/>
                </a:cubicBezTo>
                <a:cubicBezTo>
                  <a:pt x="7553711" y="993291"/>
                  <a:pt x="7508473" y="985483"/>
                  <a:pt x="7475883" y="984646"/>
                </a:cubicBezTo>
                <a:cubicBezTo>
                  <a:pt x="7443294" y="983810"/>
                  <a:pt x="7415245" y="981747"/>
                  <a:pt x="7413552" y="980060"/>
                </a:cubicBezTo>
                <a:cubicBezTo>
                  <a:pt x="7411859" y="978375"/>
                  <a:pt x="7403119" y="983101"/>
                  <a:pt x="7394129" y="990560"/>
                </a:cubicBezTo>
                <a:cubicBezTo>
                  <a:pt x="7376415" y="1005264"/>
                  <a:pt x="7299444" y="989013"/>
                  <a:pt x="7315819" y="974028"/>
                </a:cubicBezTo>
                <a:cubicBezTo>
                  <a:pt x="7329754" y="961277"/>
                  <a:pt x="7262740" y="913275"/>
                  <a:pt x="7231001" y="913275"/>
                </a:cubicBezTo>
                <a:cubicBezTo>
                  <a:pt x="7215787" y="913275"/>
                  <a:pt x="7186962" y="896181"/>
                  <a:pt x="7166946" y="875289"/>
                </a:cubicBezTo>
                <a:cubicBezTo>
                  <a:pt x="7135779" y="842757"/>
                  <a:pt x="7131356" y="829534"/>
                  <a:pt x="7136150" y="783213"/>
                </a:cubicBezTo>
                <a:lnTo>
                  <a:pt x="7140596" y="740259"/>
                </a:lnTo>
                <a:lnTo>
                  <a:pt x="7144845" y="737946"/>
                </a:lnTo>
                <a:lnTo>
                  <a:pt x="7150759" y="730791"/>
                </a:lnTo>
                <a:lnTo>
                  <a:pt x="7197406" y="739427"/>
                </a:lnTo>
                <a:cubicBezTo>
                  <a:pt x="7251776" y="749494"/>
                  <a:pt x="7325587" y="732516"/>
                  <a:pt x="7325587" y="709946"/>
                </a:cubicBezTo>
                <a:cubicBezTo>
                  <a:pt x="7325587" y="696868"/>
                  <a:pt x="7397555" y="670773"/>
                  <a:pt x="7452587" y="663895"/>
                </a:cubicBezTo>
                <a:cubicBezTo>
                  <a:pt x="7477034" y="660840"/>
                  <a:pt x="7501800" y="655693"/>
                  <a:pt x="7507620" y="652457"/>
                </a:cubicBezTo>
                <a:cubicBezTo>
                  <a:pt x="7513441" y="649220"/>
                  <a:pt x="7543445" y="646574"/>
                  <a:pt x="7574295" y="646574"/>
                </a:cubicBezTo>
                <a:cubicBezTo>
                  <a:pt x="7638706" y="646574"/>
                  <a:pt x="7638955" y="636242"/>
                  <a:pt x="7576009" y="575191"/>
                </a:cubicBezTo>
                <a:cubicBezTo>
                  <a:pt x="7547689" y="547726"/>
                  <a:pt x="7517586" y="533023"/>
                  <a:pt x="7477987" y="527316"/>
                </a:cubicBezTo>
                <a:cubicBezTo>
                  <a:pt x="7446555" y="522787"/>
                  <a:pt x="7392262" y="510652"/>
                  <a:pt x="7357337" y="500351"/>
                </a:cubicBezTo>
                <a:cubicBezTo>
                  <a:pt x="7242065" y="466350"/>
                  <a:pt x="7082049" y="430685"/>
                  <a:pt x="7044766" y="430685"/>
                </a:cubicBezTo>
                <a:cubicBezTo>
                  <a:pt x="7024593" y="430685"/>
                  <a:pt x="6996415" y="419012"/>
                  <a:pt x="6982148" y="404746"/>
                </a:cubicBezTo>
                <a:cubicBezTo>
                  <a:pt x="6963004" y="385601"/>
                  <a:pt x="6928902" y="375652"/>
                  <a:pt x="6851973" y="366768"/>
                </a:cubicBezTo>
                <a:cubicBezTo>
                  <a:pt x="6781050" y="358577"/>
                  <a:pt x="6721653" y="354459"/>
                  <a:pt x="6679988" y="354422"/>
                </a:cubicBezTo>
                <a:close/>
                <a:moveTo>
                  <a:pt x="5516800" y="348692"/>
                </a:moveTo>
                <a:cubicBezTo>
                  <a:pt x="5493306" y="346788"/>
                  <a:pt x="5466318" y="349268"/>
                  <a:pt x="5452346" y="357472"/>
                </a:cubicBezTo>
                <a:cubicBezTo>
                  <a:pt x="5430386" y="370369"/>
                  <a:pt x="5435972" y="372766"/>
                  <a:pt x="5493621" y="375177"/>
                </a:cubicBezTo>
                <a:cubicBezTo>
                  <a:pt x="5530291" y="376711"/>
                  <a:pt x="5560294" y="372682"/>
                  <a:pt x="5560294" y="366225"/>
                </a:cubicBezTo>
                <a:cubicBezTo>
                  <a:pt x="5560294" y="356888"/>
                  <a:pt x="5540293" y="350597"/>
                  <a:pt x="5516800" y="348692"/>
                </a:cubicBezTo>
                <a:close/>
                <a:moveTo>
                  <a:pt x="6546593" y="335210"/>
                </a:moveTo>
                <a:cubicBezTo>
                  <a:pt x="6529286" y="332321"/>
                  <a:pt x="6512787" y="340053"/>
                  <a:pt x="6512787" y="354484"/>
                </a:cubicBezTo>
                <a:cubicBezTo>
                  <a:pt x="6512787" y="361469"/>
                  <a:pt x="6528503" y="364240"/>
                  <a:pt x="6547712" y="360641"/>
                </a:cubicBezTo>
                <a:cubicBezTo>
                  <a:pt x="6575762" y="355382"/>
                  <a:pt x="6578888" y="351672"/>
                  <a:pt x="6563587" y="341784"/>
                </a:cubicBezTo>
                <a:cubicBezTo>
                  <a:pt x="6558220" y="338316"/>
                  <a:pt x="6552362" y="336172"/>
                  <a:pt x="6546593" y="335210"/>
                </a:cubicBezTo>
                <a:close/>
                <a:moveTo>
                  <a:pt x="6230203" y="332458"/>
                </a:moveTo>
                <a:cubicBezTo>
                  <a:pt x="6169525" y="331447"/>
                  <a:pt x="6160425" y="334999"/>
                  <a:pt x="6174522" y="345308"/>
                </a:cubicBezTo>
                <a:cubicBezTo>
                  <a:pt x="6187165" y="354553"/>
                  <a:pt x="6192502" y="367175"/>
                  <a:pt x="6186661" y="374019"/>
                </a:cubicBezTo>
                <a:cubicBezTo>
                  <a:pt x="6180457" y="381292"/>
                  <a:pt x="6193468" y="390482"/>
                  <a:pt x="6218816" y="396729"/>
                </a:cubicBezTo>
                <a:cubicBezTo>
                  <a:pt x="6254029" y="405409"/>
                  <a:pt x="6264414" y="402906"/>
                  <a:pt x="6278881" y="382250"/>
                </a:cubicBezTo>
                <a:cubicBezTo>
                  <a:pt x="6293858" y="360872"/>
                  <a:pt x="6310046" y="357547"/>
                  <a:pt x="6391344" y="359155"/>
                </a:cubicBezTo>
                <a:cubicBezTo>
                  <a:pt x="6548740" y="362267"/>
                  <a:pt x="6478215" y="341472"/>
                  <a:pt x="6309127" y="334912"/>
                </a:cubicBezTo>
                <a:cubicBezTo>
                  <a:pt x="6276387" y="333641"/>
                  <a:pt x="6250429" y="332796"/>
                  <a:pt x="6230203" y="332458"/>
                </a:cubicBezTo>
                <a:close/>
                <a:moveTo>
                  <a:pt x="5933281" y="321251"/>
                </a:moveTo>
                <a:cubicBezTo>
                  <a:pt x="5926124" y="319474"/>
                  <a:pt x="5920730" y="319674"/>
                  <a:pt x="5919066" y="322907"/>
                </a:cubicBezTo>
                <a:cubicBezTo>
                  <a:pt x="5910441" y="339688"/>
                  <a:pt x="5917879" y="354484"/>
                  <a:pt x="5934941" y="354484"/>
                </a:cubicBezTo>
                <a:cubicBezTo>
                  <a:pt x="5945420" y="354484"/>
                  <a:pt x="5953990" y="363057"/>
                  <a:pt x="5953990" y="373535"/>
                </a:cubicBezTo>
                <a:cubicBezTo>
                  <a:pt x="5953990" y="386235"/>
                  <a:pt x="5941291" y="392585"/>
                  <a:pt x="5915891" y="392585"/>
                </a:cubicBezTo>
                <a:cubicBezTo>
                  <a:pt x="5883721" y="392585"/>
                  <a:pt x="5877791" y="387646"/>
                  <a:pt x="5877791" y="360835"/>
                </a:cubicBezTo>
                <a:cubicBezTo>
                  <a:pt x="5877791" y="322675"/>
                  <a:pt x="5855240" y="311550"/>
                  <a:pt x="5820643" y="332645"/>
                </a:cubicBezTo>
                <a:cubicBezTo>
                  <a:pt x="5795942" y="347708"/>
                  <a:pt x="5796087" y="348310"/>
                  <a:pt x="5825951" y="354538"/>
                </a:cubicBezTo>
                <a:cubicBezTo>
                  <a:pt x="5842841" y="358060"/>
                  <a:pt x="5859166" y="368452"/>
                  <a:pt x="5862225" y="377630"/>
                </a:cubicBezTo>
                <a:cubicBezTo>
                  <a:pt x="5866134" y="389356"/>
                  <a:pt x="5860780" y="391577"/>
                  <a:pt x="5844215" y="385098"/>
                </a:cubicBezTo>
                <a:cubicBezTo>
                  <a:pt x="5830337" y="379670"/>
                  <a:pt x="5813890" y="382571"/>
                  <a:pt x="5804219" y="392151"/>
                </a:cubicBezTo>
                <a:cubicBezTo>
                  <a:pt x="5787188" y="409028"/>
                  <a:pt x="5769845" y="400992"/>
                  <a:pt x="5769845" y="376224"/>
                </a:cubicBezTo>
                <a:cubicBezTo>
                  <a:pt x="5769845" y="357927"/>
                  <a:pt x="5700446" y="330060"/>
                  <a:pt x="5671419" y="336700"/>
                </a:cubicBezTo>
                <a:cubicBezTo>
                  <a:pt x="5642937" y="343215"/>
                  <a:pt x="5642243" y="366162"/>
                  <a:pt x="5670620" y="363126"/>
                </a:cubicBezTo>
                <a:cubicBezTo>
                  <a:pt x="5689199" y="361139"/>
                  <a:pt x="5689920" y="364633"/>
                  <a:pt x="5676025" y="389446"/>
                </a:cubicBezTo>
                <a:cubicBezTo>
                  <a:pt x="5667216" y="405184"/>
                  <a:pt x="5664715" y="417547"/>
                  <a:pt x="5670476" y="416924"/>
                </a:cubicBezTo>
                <a:cubicBezTo>
                  <a:pt x="5676234" y="416298"/>
                  <a:pt x="5702372" y="421855"/>
                  <a:pt x="5728568" y="429270"/>
                </a:cubicBezTo>
                <a:cubicBezTo>
                  <a:pt x="5761841" y="438688"/>
                  <a:pt x="5776195" y="438722"/>
                  <a:pt x="5776195" y="429380"/>
                </a:cubicBezTo>
                <a:cubicBezTo>
                  <a:pt x="5776195" y="421222"/>
                  <a:pt x="5824475" y="414355"/>
                  <a:pt x="5900017" y="411770"/>
                </a:cubicBezTo>
                <a:cubicBezTo>
                  <a:pt x="6107787" y="404658"/>
                  <a:pt x="6103634" y="405113"/>
                  <a:pt x="6074639" y="392631"/>
                </a:cubicBezTo>
                <a:cubicBezTo>
                  <a:pt x="6060671" y="386617"/>
                  <a:pt x="6036383" y="381180"/>
                  <a:pt x="6020666" y="380549"/>
                </a:cubicBezTo>
                <a:cubicBezTo>
                  <a:pt x="6004950" y="379918"/>
                  <a:pt x="5992090" y="371604"/>
                  <a:pt x="5992090" y="362073"/>
                </a:cubicBezTo>
                <a:cubicBezTo>
                  <a:pt x="5992090" y="349699"/>
                  <a:pt x="5954754" y="326581"/>
                  <a:pt x="5933281" y="321251"/>
                </a:cubicBezTo>
                <a:close/>
                <a:moveTo>
                  <a:pt x="4424321" y="290130"/>
                </a:moveTo>
                <a:cubicBezTo>
                  <a:pt x="4418447" y="289202"/>
                  <a:pt x="4412777" y="290504"/>
                  <a:pt x="4407772" y="294108"/>
                </a:cubicBezTo>
                <a:cubicBezTo>
                  <a:pt x="4388837" y="307755"/>
                  <a:pt x="4386568" y="341785"/>
                  <a:pt x="4404602" y="341785"/>
                </a:cubicBezTo>
                <a:cubicBezTo>
                  <a:pt x="4411586" y="341785"/>
                  <a:pt x="4417298" y="336069"/>
                  <a:pt x="4417298" y="329084"/>
                </a:cubicBezTo>
                <a:cubicBezTo>
                  <a:pt x="4417298" y="322100"/>
                  <a:pt x="4427018" y="316385"/>
                  <a:pt x="4438889" y="316385"/>
                </a:cubicBezTo>
                <a:cubicBezTo>
                  <a:pt x="4457614" y="316385"/>
                  <a:pt x="4458041" y="314148"/>
                  <a:pt x="4442067" y="299527"/>
                </a:cubicBezTo>
                <a:cubicBezTo>
                  <a:pt x="4436263" y="294215"/>
                  <a:pt x="4430188" y="291058"/>
                  <a:pt x="4424321" y="290130"/>
                </a:cubicBezTo>
                <a:close/>
                <a:moveTo>
                  <a:pt x="7465607" y="266673"/>
                </a:moveTo>
                <a:cubicBezTo>
                  <a:pt x="7480504" y="269162"/>
                  <a:pt x="7499476" y="279646"/>
                  <a:pt x="7515775" y="296998"/>
                </a:cubicBezTo>
                <a:cubicBezTo>
                  <a:pt x="7541223" y="324084"/>
                  <a:pt x="7542487" y="329492"/>
                  <a:pt x="7524948" y="336223"/>
                </a:cubicBezTo>
                <a:cubicBezTo>
                  <a:pt x="7513758" y="340517"/>
                  <a:pt x="7499010" y="340573"/>
                  <a:pt x="7492173" y="336347"/>
                </a:cubicBezTo>
                <a:cubicBezTo>
                  <a:pt x="7485336" y="332122"/>
                  <a:pt x="7476520" y="333879"/>
                  <a:pt x="7472581" y="340252"/>
                </a:cubicBezTo>
                <a:cubicBezTo>
                  <a:pt x="7464374" y="353531"/>
                  <a:pt x="7370976" y="320832"/>
                  <a:pt x="7324679" y="288470"/>
                </a:cubicBezTo>
                <a:lnTo>
                  <a:pt x="7293837" y="266911"/>
                </a:lnTo>
                <a:lnTo>
                  <a:pt x="7334285" y="272595"/>
                </a:lnTo>
                <a:cubicBezTo>
                  <a:pt x="7356532" y="275721"/>
                  <a:pt x="7389393" y="283853"/>
                  <a:pt x="7407310" y="290665"/>
                </a:cubicBezTo>
                <a:cubicBezTo>
                  <a:pt x="7433155" y="300491"/>
                  <a:pt x="7439887" y="299179"/>
                  <a:pt x="7439887" y="284315"/>
                </a:cubicBezTo>
                <a:cubicBezTo>
                  <a:pt x="7439887" y="269688"/>
                  <a:pt x="7450709" y="264184"/>
                  <a:pt x="7465607" y="266673"/>
                </a:cubicBezTo>
                <a:close/>
                <a:moveTo>
                  <a:pt x="7173200" y="257754"/>
                </a:moveTo>
                <a:cubicBezTo>
                  <a:pt x="7176572" y="257742"/>
                  <a:pt x="7182192" y="258476"/>
                  <a:pt x="7189896" y="259735"/>
                </a:cubicBezTo>
                <a:cubicBezTo>
                  <a:pt x="7237128" y="267454"/>
                  <a:pt x="7277181" y="289527"/>
                  <a:pt x="7268740" y="303188"/>
                </a:cubicBezTo>
                <a:cubicBezTo>
                  <a:pt x="7265023" y="309202"/>
                  <a:pt x="7237716" y="300570"/>
                  <a:pt x="7208059" y="284007"/>
                </a:cubicBezTo>
                <a:cubicBezTo>
                  <a:pt x="7173209" y="264544"/>
                  <a:pt x="7163084" y="257790"/>
                  <a:pt x="7173200" y="257754"/>
                </a:cubicBezTo>
                <a:close/>
                <a:moveTo>
                  <a:pt x="4931247" y="227484"/>
                </a:moveTo>
                <a:cubicBezTo>
                  <a:pt x="4920990" y="227484"/>
                  <a:pt x="4912597" y="236056"/>
                  <a:pt x="4912597" y="246534"/>
                </a:cubicBezTo>
                <a:cubicBezTo>
                  <a:pt x="4912597" y="257013"/>
                  <a:pt x="4917701" y="265585"/>
                  <a:pt x="4923935" y="265585"/>
                </a:cubicBezTo>
                <a:cubicBezTo>
                  <a:pt x="4930176" y="265585"/>
                  <a:pt x="4938570" y="257013"/>
                  <a:pt x="4942588" y="246534"/>
                </a:cubicBezTo>
                <a:cubicBezTo>
                  <a:pt x="4947040" y="234930"/>
                  <a:pt x="4942609" y="227484"/>
                  <a:pt x="4931247" y="227484"/>
                </a:cubicBezTo>
                <a:close/>
                <a:moveTo>
                  <a:pt x="7331703" y="220398"/>
                </a:moveTo>
                <a:cubicBezTo>
                  <a:pt x="7345152" y="220715"/>
                  <a:pt x="7363687" y="231024"/>
                  <a:pt x="7363687" y="241538"/>
                </a:cubicBezTo>
                <a:cubicBezTo>
                  <a:pt x="7363687" y="256049"/>
                  <a:pt x="7329248" y="256377"/>
                  <a:pt x="7320332" y="241950"/>
                </a:cubicBezTo>
                <a:cubicBezTo>
                  <a:pt x="7316617" y="235940"/>
                  <a:pt x="7316839" y="227761"/>
                  <a:pt x="7320824" y="223775"/>
                </a:cubicBezTo>
                <a:cubicBezTo>
                  <a:pt x="7323302" y="221297"/>
                  <a:pt x="7327220" y="220292"/>
                  <a:pt x="7331703" y="220398"/>
                </a:cubicBezTo>
                <a:close/>
                <a:moveTo>
                  <a:pt x="7096987" y="214779"/>
                </a:moveTo>
                <a:cubicBezTo>
                  <a:pt x="7125865" y="214779"/>
                  <a:pt x="7131593" y="246629"/>
                  <a:pt x="7104579" y="256995"/>
                </a:cubicBezTo>
                <a:cubicBezTo>
                  <a:pt x="7083809" y="264965"/>
                  <a:pt x="7071587" y="255599"/>
                  <a:pt x="7071587" y="231712"/>
                </a:cubicBezTo>
                <a:cubicBezTo>
                  <a:pt x="7071587" y="222399"/>
                  <a:pt x="7083017" y="214779"/>
                  <a:pt x="7096987" y="214779"/>
                </a:cubicBezTo>
                <a:close/>
                <a:moveTo>
                  <a:pt x="7545748" y="209400"/>
                </a:moveTo>
                <a:cubicBezTo>
                  <a:pt x="7550798" y="209427"/>
                  <a:pt x="7555409" y="210922"/>
                  <a:pt x="7558362" y="213874"/>
                </a:cubicBezTo>
                <a:cubicBezTo>
                  <a:pt x="7572345" y="227858"/>
                  <a:pt x="7545735" y="244304"/>
                  <a:pt x="7527430" y="232991"/>
                </a:cubicBezTo>
                <a:cubicBezTo>
                  <a:pt x="7517625" y="226931"/>
                  <a:pt x="7518553" y="221104"/>
                  <a:pt x="7530499" y="213720"/>
                </a:cubicBezTo>
                <a:cubicBezTo>
                  <a:pt x="7535209" y="210809"/>
                  <a:pt x="7540698" y="209372"/>
                  <a:pt x="7545748" y="209400"/>
                </a:cubicBezTo>
                <a:close/>
                <a:moveTo>
                  <a:pt x="4296070" y="208300"/>
                </a:moveTo>
                <a:cubicBezTo>
                  <a:pt x="4294343" y="208050"/>
                  <a:pt x="4295454" y="208566"/>
                  <a:pt x="4299820" y="209907"/>
                </a:cubicBezTo>
                <a:cubicBezTo>
                  <a:pt x="4308553" y="212589"/>
                  <a:pt x="4319501" y="214784"/>
                  <a:pt x="4324163" y="214784"/>
                </a:cubicBezTo>
                <a:lnTo>
                  <a:pt x="4325692" y="215005"/>
                </a:lnTo>
                <a:lnTo>
                  <a:pt x="4326975" y="215297"/>
                </a:lnTo>
                <a:cubicBezTo>
                  <a:pt x="4331387" y="216181"/>
                  <a:pt x="4333980" y="216540"/>
                  <a:pt x="4333688" y="216161"/>
                </a:cubicBezTo>
                <a:lnTo>
                  <a:pt x="4325692" y="215005"/>
                </a:lnTo>
                <a:lnTo>
                  <a:pt x="4309347" y="211285"/>
                </a:lnTo>
                <a:cubicBezTo>
                  <a:pt x="4302362" y="209565"/>
                  <a:pt x="4297797" y="208550"/>
                  <a:pt x="4296070" y="208300"/>
                </a:cubicBezTo>
                <a:close/>
                <a:moveTo>
                  <a:pt x="4953783" y="183018"/>
                </a:moveTo>
                <a:cubicBezTo>
                  <a:pt x="4938023" y="180719"/>
                  <a:pt x="4928358" y="184067"/>
                  <a:pt x="4932308" y="190460"/>
                </a:cubicBezTo>
                <a:cubicBezTo>
                  <a:pt x="4936263" y="196853"/>
                  <a:pt x="4949159" y="198735"/>
                  <a:pt x="4960970" y="194643"/>
                </a:cubicBezTo>
                <a:cubicBezTo>
                  <a:pt x="4978319" y="188631"/>
                  <a:pt x="4976943" y="186398"/>
                  <a:pt x="4953783" y="183018"/>
                </a:cubicBezTo>
                <a:close/>
                <a:moveTo>
                  <a:pt x="7236687" y="176679"/>
                </a:moveTo>
                <a:cubicBezTo>
                  <a:pt x="7243672" y="176679"/>
                  <a:pt x="7249387" y="182394"/>
                  <a:pt x="7249387" y="189379"/>
                </a:cubicBezTo>
                <a:cubicBezTo>
                  <a:pt x="7249387" y="196364"/>
                  <a:pt x="7243672" y="202079"/>
                  <a:pt x="7236687" y="202079"/>
                </a:cubicBezTo>
                <a:cubicBezTo>
                  <a:pt x="7229702" y="202079"/>
                  <a:pt x="7223987" y="196364"/>
                  <a:pt x="7223987" y="189379"/>
                </a:cubicBezTo>
                <a:cubicBezTo>
                  <a:pt x="7223987" y="182394"/>
                  <a:pt x="7229702" y="176679"/>
                  <a:pt x="7236687" y="176679"/>
                </a:cubicBezTo>
                <a:close/>
                <a:moveTo>
                  <a:pt x="5528238" y="170650"/>
                </a:moveTo>
                <a:cubicBezTo>
                  <a:pt x="5523576" y="172514"/>
                  <a:pt x="5522194" y="178506"/>
                  <a:pt x="5522194" y="189384"/>
                </a:cubicBezTo>
                <a:cubicBezTo>
                  <a:pt x="5522194" y="196369"/>
                  <a:pt x="5535054" y="198825"/>
                  <a:pt x="5550770" y="194841"/>
                </a:cubicBezTo>
                <a:cubicBezTo>
                  <a:pt x="5578464" y="187824"/>
                  <a:pt x="5578562" y="187262"/>
                  <a:pt x="5553945" y="176684"/>
                </a:cubicBezTo>
                <a:cubicBezTo>
                  <a:pt x="5540832" y="171050"/>
                  <a:pt x="5532897" y="168786"/>
                  <a:pt x="5528238" y="170650"/>
                </a:cubicBezTo>
                <a:close/>
                <a:moveTo>
                  <a:pt x="6706706" y="164837"/>
                </a:moveTo>
                <a:cubicBezTo>
                  <a:pt x="6712241" y="166902"/>
                  <a:pt x="6715987" y="173210"/>
                  <a:pt x="6715987" y="183029"/>
                </a:cubicBezTo>
                <a:cubicBezTo>
                  <a:pt x="6715987" y="193507"/>
                  <a:pt x="6710609" y="202079"/>
                  <a:pt x="6704037" y="202079"/>
                </a:cubicBezTo>
                <a:cubicBezTo>
                  <a:pt x="6688022" y="202079"/>
                  <a:pt x="6676552" y="182247"/>
                  <a:pt x="6686699" y="172100"/>
                </a:cubicBezTo>
                <a:cubicBezTo>
                  <a:pt x="6693850" y="164949"/>
                  <a:pt x="6701172" y="162772"/>
                  <a:pt x="6706706" y="164837"/>
                </a:cubicBezTo>
                <a:close/>
                <a:moveTo>
                  <a:pt x="6757262" y="158033"/>
                </a:moveTo>
                <a:cubicBezTo>
                  <a:pt x="6775628" y="151154"/>
                  <a:pt x="6838684" y="197915"/>
                  <a:pt x="6826914" y="209685"/>
                </a:cubicBezTo>
                <a:cubicBezTo>
                  <a:pt x="6817385" y="219214"/>
                  <a:pt x="6741387" y="187131"/>
                  <a:pt x="6741387" y="173579"/>
                </a:cubicBezTo>
                <a:cubicBezTo>
                  <a:pt x="6741387" y="168299"/>
                  <a:pt x="6748531" y="161303"/>
                  <a:pt x="6757262" y="158033"/>
                </a:cubicBezTo>
                <a:close/>
                <a:moveTo>
                  <a:pt x="6236566" y="154517"/>
                </a:moveTo>
                <a:cubicBezTo>
                  <a:pt x="6234355" y="155882"/>
                  <a:pt x="6233391" y="160501"/>
                  <a:pt x="6233391" y="168545"/>
                </a:cubicBezTo>
                <a:cubicBezTo>
                  <a:pt x="6233391" y="181397"/>
                  <a:pt x="6239254" y="187260"/>
                  <a:pt x="6247196" y="182351"/>
                </a:cubicBezTo>
                <a:cubicBezTo>
                  <a:pt x="6257137" y="176207"/>
                  <a:pt x="6257137" y="169953"/>
                  <a:pt x="6247196" y="160012"/>
                </a:cubicBezTo>
                <a:cubicBezTo>
                  <a:pt x="6242224" y="155040"/>
                  <a:pt x="6238773" y="153152"/>
                  <a:pt x="6236566" y="154517"/>
                </a:cubicBezTo>
                <a:close/>
                <a:moveTo>
                  <a:pt x="6338998" y="145128"/>
                </a:moveTo>
                <a:cubicBezTo>
                  <a:pt x="6333299" y="141744"/>
                  <a:pt x="6323621" y="146820"/>
                  <a:pt x="6317487" y="156410"/>
                </a:cubicBezTo>
                <a:cubicBezTo>
                  <a:pt x="6301714" y="181071"/>
                  <a:pt x="6318530" y="202085"/>
                  <a:pt x="6354038" y="202085"/>
                </a:cubicBezTo>
                <a:cubicBezTo>
                  <a:pt x="6394178" y="202085"/>
                  <a:pt x="6405415" y="181285"/>
                  <a:pt x="6374278" y="164621"/>
                </a:cubicBezTo>
                <a:cubicBezTo>
                  <a:pt x="6360571" y="157287"/>
                  <a:pt x="6344695" y="148515"/>
                  <a:pt x="6338998" y="145128"/>
                </a:cubicBezTo>
                <a:close/>
                <a:moveTo>
                  <a:pt x="5579345" y="125886"/>
                </a:moveTo>
                <a:cubicBezTo>
                  <a:pt x="5568869" y="125886"/>
                  <a:pt x="5560294" y="131600"/>
                  <a:pt x="5560294" y="138585"/>
                </a:cubicBezTo>
                <a:cubicBezTo>
                  <a:pt x="5560294" y="145570"/>
                  <a:pt x="5568869" y="151285"/>
                  <a:pt x="5579345" y="151285"/>
                </a:cubicBezTo>
                <a:cubicBezTo>
                  <a:pt x="5589823" y="151285"/>
                  <a:pt x="5598396" y="145570"/>
                  <a:pt x="5598396" y="138585"/>
                </a:cubicBezTo>
                <a:cubicBezTo>
                  <a:pt x="5598396" y="131600"/>
                  <a:pt x="5589823" y="125886"/>
                  <a:pt x="5579345" y="125886"/>
                </a:cubicBezTo>
                <a:close/>
                <a:moveTo>
                  <a:pt x="7084287" y="125880"/>
                </a:moveTo>
                <a:cubicBezTo>
                  <a:pt x="7091272" y="125880"/>
                  <a:pt x="7096987" y="134452"/>
                  <a:pt x="7096987" y="144929"/>
                </a:cubicBezTo>
                <a:cubicBezTo>
                  <a:pt x="7096987" y="155407"/>
                  <a:pt x="7091272" y="163979"/>
                  <a:pt x="7084287" y="163979"/>
                </a:cubicBezTo>
                <a:cubicBezTo>
                  <a:pt x="7077302" y="163979"/>
                  <a:pt x="7071587" y="155407"/>
                  <a:pt x="7071587" y="144929"/>
                </a:cubicBezTo>
                <a:cubicBezTo>
                  <a:pt x="7071587" y="134452"/>
                  <a:pt x="7077302" y="125880"/>
                  <a:pt x="7084287" y="125880"/>
                </a:cubicBezTo>
                <a:close/>
                <a:moveTo>
                  <a:pt x="6715987" y="125880"/>
                </a:moveTo>
                <a:cubicBezTo>
                  <a:pt x="6722972" y="125880"/>
                  <a:pt x="6728687" y="131594"/>
                  <a:pt x="6728687" y="138579"/>
                </a:cubicBezTo>
                <a:cubicBezTo>
                  <a:pt x="6728687" y="145564"/>
                  <a:pt x="6722972" y="151280"/>
                  <a:pt x="6715987" y="151280"/>
                </a:cubicBezTo>
                <a:cubicBezTo>
                  <a:pt x="6709002" y="151280"/>
                  <a:pt x="6703287" y="145564"/>
                  <a:pt x="6703287" y="138579"/>
                </a:cubicBezTo>
                <a:cubicBezTo>
                  <a:pt x="6703287" y="131594"/>
                  <a:pt x="6709002" y="125880"/>
                  <a:pt x="6715987" y="125880"/>
                </a:cubicBezTo>
                <a:close/>
                <a:moveTo>
                  <a:pt x="6922934" y="114430"/>
                </a:moveTo>
                <a:cubicBezTo>
                  <a:pt x="6925150" y="114430"/>
                  <a:pt x="6926943" y="117396"/>
                  <a:pt x="6928921" y="123331"/>
                </a:cubicBezTo>
                <a:cubicBezTo>
                  <a:pt x="6931716" y="131717"/>
                  <a:pt x="6927475" y="138580"/>
                  <a:pt x="6919496" y="138580"/>
                </a:cubicBezTo>
                <a:cubicBezTo>
                  <a:pt x="6911441" y="138580"/>
                  <a:pt x="6909180" y="131797"/>
                  <a:pt x="6914413" y="123331"/>
                </a:cubicBezTo>
                <a:cubicBezTo>
                  <a:pt x="6918080" y="117396"/>
                  <a:pt x="6920718" y="114430"/>
                  <a:pt x="6922934" y="114430"/>
                </a:cubicBezTo>
                <a:close/>
                <a:moveTo>
                  <a:pt x="7128859" y="109222"/>
                </a:moveTo>
                <a:cubicBezTo>
                  <a:pt x="7133194" y="108649"/>
                  <a:pt x="7141721" y="121297"/>
                  <a:pt x="7157708" y="146729"/>
                </a:cubicBezTo>
                <a:cubicBezTo>
                  <a:pt x="7189428" y="197193"/>
                  <a:pt x="7187842" y="208442"/>
                  <a:pt x="7150669" y="196644"/>
                </a:cubicBezTo>
                <a:cubicBezTo>
                  <a:pt x="7134144" y="191399"/>
                  <a:pt x="7125889" y="176638"/>
                  <a:pt x="7125161" y="151035"/>
                </a:cubicBezTo>
                <a:cubicBezTo>
                  <a:pt x="7124381" y="123590"/>
                  <a:pt x="7124524" y="109796"/>
                  <a:pt x="7128859" y="109222"/>
                </a:cubicBezTo>
                <a:close/>
                <a:moveTo>
                  <a:pt x="6485349" y="100923"/>
                </a:moveTo>
                <a:cubicBezTo>
                  <a:pt x="6491589" y="100340"/>
                  <a:pt x="6498235" y="102858"/>
                  <a:pt x="6503975" y="108599"/>
                </a:cubicBezTo>
                <a:cubicBezTo>
                  <a:pt x="6517498" y="122125"/>
                  <a:pt x="6500549" y="137960"/>
                  <a:pt x="6480703" y="130345"/>
                </a:cubicBezTo>
                <a:cubicBezTo>
                  <a:pt x="6470490" y="126425"/>
                  <a:pt x="6465295" y="118100"/>
                  <a:pt x="6469159" y="111847"/>
                </a:cubicBezTo>
                <a:cubicBezTo>
                  <a:pt x="6473275" y="105187"/>
                  <a:pt x="6479109" y="101505"/>
                  <a:pt x="6485349" y="100923"/>
                </a:cubicBezTo>
                <a:close/>
                <a:moveTo>
                  <a:pt x="4734048" y="100478"/>
                </a:moveTo>
                <a:cubicBezTo>
                  <a:pt x="4755414" y="100478"/>
                  <a:pt x="4772895" y="106193"/>
                  <a:pt x="4772895" y="113178"/>
                </a:cubicBezTo>
                <a:cubicBezTo>
                  <a:pt x="4772895" y="120165"/>
                  <a:pt x="4758949" y="125880"/>
                  <a:pt x="4741897" y="125880"/>
                </a:cubicBezTo>
                <a:cubicBezTo>
                  <a:pt x="4724847" y="125880"/>
                  <a:pt x="4707367" y="120165"/>
                  <a:pt x="4703049" y="113178"/>
                </a:cubicBezTo>
                <a:cubicBezTo>
                  <a:pt x="4698469" y="105769"/>
                  <a:pt x="4711384" y="100478"/>
                  <a:pt x="4734048" y="100478"/>
                </a:cubicBezTo>
                <a:close/>
                <a:moveTo>
                  <a:pt x="6810011" y="75538"/>
                </a:moveTo>
                <a:cubicBezTo>
                  <a:pt x="6819657" y="74455"/>
                  <a:pt x="6830769" y="78284"/>
                  <a:pt x="6836637" y="87778"/>
                </a:cubicBezTo>
                <a:cubicBezTo>
                  <a:pt x="6840954" y="94763"/>
                  <a:pt x="6841108" y="105943"/>
                  <a:pt x="6836980" y="112623"/>
                </a:cubicBezTo>
                <a:cubicBezTo>
                  <a:pt x="6826533" y="129528"/>
                  <a:pt x="6792187" y="114303"/>
                  <a:pt x="6792187" y="92769"/>
                </a:cubicBezTo>
                <a:cubicBezTo>
                  <a:pt x="6792187" y="82616"/>
                  <a:pt x="6800366" y="76621"/>
                  <a:pt x="6810011" y="75538"/>
                </a:cubicBezTo>
                <a:close/>
                <a:moveTo>
                  <a:pt x="5125797" y="62600"/>
                </a:moveTo>
                <a:lnTo>
                  <a:pt x="5133787" y="63755"/>
                </a:lnTo>
                <a:cubicBezTo>
                  <a:pt x="5134078" y="64134"/>
                  <a:pt x="5131486" y="63775"/>
                  <a:pt x="5127075" y="62891"/>
                </a:cubicBezTo>
                <a:close/>
                <a:moveTo>
                  <a:pt x="5096173" y="55894"/>
                </a:moveTo>
                <a:cubicBezTo>
                  <a:pt x="5097899" y="56144"/>
                  <a:pt x="5102463" y="57159"/>
                  <a:pt x="5109448" y="58878"/>
                </a:cubicBezTo>
                <a:lnTo>
                  <a:pt x="5125797" y="62600"/>
                </a:lnTo>
                <a:lnTo>
                  <a:pt x="5124262" y="62378"/>
                </a:lnTo>
                <a:cubicBezTo>
                  <a:pt x="5119608" y="62378"/>
                  <a:pt x="5108654" y="60183"/>
                  <a:pt x="5099925" y="57501"/>
                </a:cubicBezTo>
                <a:cubicBezTo>
                  <a:pt x="5095559" y="56160"/>
                  <a:pt x="5094447" y="55645"/>
                  <a:pt x="5096173" y="55894"/>
                </a:cubicBezTo>
                <a:close/>
                <a:moveTo>
                  <a:pt x="5884142" y="55699"/>
                </a:moveTo>
                <a:cubicBezTo>
                  <a:pt x="5877157" y="52390"/>
                  <a:pt x="5870013" y="52540"/>
                  <a:pt x="5868267" y="56032"/>
                </a:cubicBezTo>
                <a:lnTo>
                  <a:pt x="5859101" y="56864"/>
                </a:lnTo>
                <a:lnTo>
                  <a:pt x="5847333" y="55758"/>
                </a:lnTo>
                <a:cubicBezTo>
                  <a:pt x="5844456" y="55818"/>
                  <a:pt x="5844852" y="56491"/>
                  <a:pt x="5849218" y="57762"/>
                </a:cubicBezTo>
                <a:lnTo>
                  <a:pt x="5859101" y="56864"/>
                </a:lnTo>
                <a:lnTo>
                  <a:pt x="5865093" y="57428"/>
                </a:lnTo>
                <a:cubicBezTo>
                  <a:pt x="5882555" y="59786"/>
                  <a:pt x="5891125" y="59008"/>
                  <a:pt x="5884142" y="55699"/>
                </a:cubicBezTo>
                <a:close/>
                <a:moveTo>
                  <a:pt x="6576338" y="38999"/>
                </a:moveTo>
                <a:cubicBezTo>
                  <a:pt x="6597940" y="35703"/>
                  <a:pt x="6653810" y="47666"/>
                  <a:pt x="6673473" y="63984"/>
                </a:cubicBezTo>
                <a:cubicBezTo>
                  <a:pt x="6689920" y="77635"/>
                  <a:pt x="6689817" y="80849"/>
                  <a:pt x="6672623" y="90472"/>
                </a:cubicBezTo>
                <a:cubicBezTo>
                  <a:pt x="6651922" y="102056"/>
                  <a:pt x="6585414" y="74721"/>
                  <a:pt x="6568768" y="47786"/>
                </a:cubicBezTo>
                <a:cubicBezTo>
                  <a:pt x="6565744" y="42893"/>
                  <a:pt x="6569137" y="40098"/>
                  <a:pt x="6576338" y="38999"/>
                </a:cubicBezTo>
                <a:close/>
                <a:moveTo>
                  <a:pt x="5151860" y="24723"/>
                </a:moveTo>
                <a:cubicBezTo>
                  <a:pt x="5158096" y="24141"/>
                  <a:pt x="5164746" y="26659"/>
                  <a:pt x="5170487" y="32399"/>
                </a:cubicBezTo>
                <a:cubicBezTo>
                  <a:pt x="5184009" y="45923"/>
                  <a:pt x="5167059" y="61758"/>
                  <a:pt x="5147216" y="54143"/>
                </a:cubicBezTo>
                <a:cubicBezTo>
                  <a:pt x="5136998" y="50223"/>
                  <a:pt x="5131805" y="41900"/>
                  <a:pt x="5135667" y="35647"/>
                </a:cubicBezTo>
                <a:cubicBezTo>
                  <a:pt x="5139787" y="28987"/>
                  <a:pt x="5145621" y="25305"/>
                  <a:pt x="5151860" y="24723"/>
                </a:cubicBezTo>
                <a:close/>
                <a:moveTo>
                  <a:pt x="6024510" y="24585"/>
                </a:moveTo>
                <a:cubicBezTo>
                  <a:pt x="6034297" y="24613"/>
                  <a:pt x="6042892" y="28502"/>
                  <a:pt x="6042892" y="36228"/>
                </a:cubicBezTo>
                <a:cubicBezTo>
                  <a:pt x="6042892" y="53378"/>
                  <a:pt x="6019740" y="65267"/>
                  <a:pt x="6004585" y="55900"/>
                </a:cubicBezTo>
                <a:cubicBezTo>
                  <a:pt x="5997483" y="51513"/>
                  <a:pt x="5994967" y="42603"/>
                  <a:pt x="5998984" y="36100"/>
                </a:cubicBezTo>
                <a:cubicBezTo>
                  <a:pt x="6003750" y="28388"/>
                  <a:pt x="6014727" y="24556"/>
                  <a:pt x="6024510" y="24585"/>
                </a:cubicBezTo>
                <a:close/>
                <a:moveTo>
                  <a:pt x="5489625" y="305"/>
                </a:moveTo>
                <a:cubicBezTo>
                  <a:pt x="5550700" y="937"/>
                  <a:pt x="5611839" y="5182"/>
                  <a:pt x="5625607" y="12552"/>
                </a:cubicBezTo>
                <a:cubicBezTo>
                  <a:pt x="5644639" y="22737"/>
                  <a:pt x="5655762" y="22794"/>
                  <a:pt x="5665798" y="12759"/>
                </a:cubicBezTo>
                <a:cubicBezTo>
                  <a:pt x="5695739" y="-17182"/>
                  <a:pt x="5903191" y="10577"/>
                  <a:pt x="5903191" y="44524"/>
                </a:cubicBezTo>
                <a:cubicBezTo>
                  <a:pt x="5903191" y="53229"/>
                  <a:pt x="5925792" y="60686"/>
                  <a:pt x="5957166" y="62336"/>
                </a:cubicBezTo>
                <a:cubicBezTo>
                  <a:pt x="6084532" y="69033"/>
                  <a:pt x="6129207" y="74016"/>
                  <a:pt x="6192115" y="88541"/>
                </a:cubicBezTo>
                <a:cubicBezTo>
                  <a:pt x="6241316" y="99900"/>
                  <a:pt x="6258788" y="100154"/>
                  <a:pt x="6258788" y="89508"/>
                </a:cubicBezTo>
                <a:cubicBezTo>
                  <a:pt x="6258788" y="81574"/>
                  <a:pt x="6267361" y="75082"/>
                  <a:pt x="6277840" y="75082"/>
                </a:cubicBezTo>
                <a:cubicBezTo>
                  <a:pt x="6288318" y="75082"/>
                  <a:pt x="6296888" y="83458"/>
                  <a:pt x="6296888" y="93695"/>
                </a:cubicBezTo>
                <a:cubicBezTo>
                  <a:pt x="6296888" y="106431"/>
                  <a:pt x="6316865" y="114957"/>
                  <a:pt x="6360166" y="120704"/>
                </a:cubicBezTo>
                <a:cubicBezTo>
                  <a:pt x="6428497" y="129769"/>
                  <a:pt x="6467807" y="157675"/>
                  <a:pt x="6431740" y="171515"/>
                </a:cubicBezTo>
                <a:cubicBezTo>
                  <a:pt x="6393977" y="186007"/>
                  <a:pt x="6424909" y="202140"/>
                  <a:pt x="6478612" y="195963"/>
                </a:cubicBezTo>
                <a:cubicBezTo>
                  <a:pt x="6567204" y="185773"/>
                  <a:pt x="7042069" y="272050"/>
                  <a:pt x="7160487" y="319851"/>
                </a:cubicBezTo>
                <a:cubicBezTo>
                  <a:pt x="7187690" y="330832"/>
                  <a:pt x="7388236" y="378777"/>
                  <a:pt x="7433537" y="385130"/>
                </a:cubicBezTo>
                <a:cubicBezTo>
                  <a:pt x="7454492" y="388069"/>
                  <a:pt x="7514025" y="405105"/>
                  <a:pt x="7565832" y="422989"/>
                </a:cubicBezTo>
                <a:cubicBezTo>
                  <a:pt x="7617639" y="440874"/>
                  <a:pt x="7672155" y="452463"/>
                  <a:pt x="7686978" y="448743"/>
                </a:cubicBezTo>
                <a:cubicBezTo>
                  <a:pt x="7701800" y="445022"/>
                  <a:pt x="7729421" y="447869"/>
                  <a:pt x="7748358" y="455069"/>
                </a:cubicBezTo>
                <a:cubicBezTo>
                  <a:pt x="7776153" y="465636"/>
                  <a:pt x="7782787" y="464549"/>
                  <a:pt x="7782787" y="449422"/>
                </a:cubicBezTo>
                <a:cubicBezTo>
                  <a:pt x="7782787" y="423199"/>
                  <a:pt x="7804126" y="426065"/>
                  <a:pt x="7849506" y="458379"/>
                </a:cubicBezTo>
                <a:cubicBezTo>
                  <a:pt x="7870896" y="473610"/>
                  <a:pt x="7897496" y="484575"/>
                  <a:pt x="7908617" y="482748"/>
                </a:cubicBezTo>
                <a:cubicBezTo>
                  <a:pt x="7919738" y="480920"/>
                  <a:pt x="7937409" y="480790"/>
                  <a:pt x="7947887" y="482456"/>
                </a:cubicBezTo>
                <a:cubicBezTo>
                  <a:pt x="7958365" y="484123"/>
                  <a:pt x="7986603" y="487445"/>
                  <a:pt x="8010639" y="489837"/>
                </a:cubicBezTo>
                <a:lnTo>
                  <a:pt x="8054342" y="494186"/>
                </a:lnTo>
                <a:lnTo>
                  <a:pt x="8023339" y="469642"/>
                </a:lnTo>
                <a:cubicBezTo>
                  <a:pt x="7996648" y="448510"/>
                  <a:pt x="7995238" y="443930"/>
                  <a:pt x="8013199" y="436714"/>
                </a:cubicBezTo>
                <a:cubicBezTo>
                  <a:pt x="8024672" y="432105"/>
                  <a:pt x="8046917" y="435214"/>
                  <a:pt x="8062631" y="443624"/>
                </a:cubicBezTo>
                <a:cubicBezTo>
                  <a:pt x="8078345" y="452035"/>
                  <a:pt x="8108962" y="458030"/>
                  <a:pt x="8130670" y="456948"/>
                </a:cubicBezTo>
                <a:cubicBezTo>
                  <a:pt x="8192674" y="453858"/>
                  <a:pt x="8280230" y="474482"/>
                  <a:pt x="8330057" y="503916"/>
                </a:cubicBezTo>
                <a:cubicBezTo>
                  <a:pt x="8367974" y="526312"/>
                  <a:pt x="8388169" y="529573"/>
                  <a:pt x="8449656" y="523227"/>
                </a:cubicBezTo>
                <a:cubicBezTo>
                  <a:pt x="8515073" y="516476"/>
                  <a:pt x="8522702" y="518028"/>
                  <a:pt x="8515560" y="536637"/>
                </a:cubicBezTo>
                <a:cubicBezTo>
                  <a:pt x="8509678" y="551967"/>
                  <a:pt x="8514478" y="557683"/>
                  <a:pt x="8533235" y="557683"/>
                </a:cubicBezTo>
                <a:cubicBezTo>
                  <a:pt x="8547398" y="557683"/>
                  <a:pt x="8555429" y="551927"/>
                  <a:pt x="8551081" y="544893"/>
                </a:cubicBezTo>
                <a:cubicBezTo>
                  <a:pt x="8542682" y="531305"/>
                  <a:pt x="8572223" y="515344"/>
                  <a:pt x="8598762" y="519132"/>
                </a:cubicBezTo>
                <a:cubicBezTo>
                  <a:pt x="8610812" y="520852"/>
                  <a:pt x="8610227" y="527300"/>
                  <a:pt x="8596335" y="545890"/>
                </a:cubicBezTo>
                <a:cubicBezTo>
                  <a:pt x="8583677" y="562829"/>
                  <a:pt x="8582653" y="570382"/>
                  <a:pt x="8593014" y="570382"/>
                </a:cubicBezTo>
                <a:cubicBezTo>
                  <a:pt x="8614290" y="570382"/>
                  <a:pt x="8659087" y="611043"/>
                  <a:pt x="8659087" y="630355"/>
                </a:cubicBezTo>
                <a:cubicBezTo>
                  <a:pt x="8659087" y="639282"/>
                  <a:pt x="8663374" y="643667"/>
                  <a:pt x="8668612" y="640120"/>
                </a:cubicBezTo>
                <a:cubicBezTo>
                  <a:pt x="8673850" y="636563"/>
                  <a:pt x="8693439" y="652271"/>
                  <a:pt x="8712143" y="675036"/>
                </a:cubicBezTo>
                <a:cubicBezTo>
                  <a:pt x="8744709" y="714672"/>
                  <a:pt x="8751338" y="716881"/>
                  <a:pt x="8868767" y="727251"/>
                </a:cubicBezTo>
                <a:lnTo>
                  <a:pt x="8991387" y="738080"/>
                </a:lnTo>
                <a:lnTo>
                  <a:pt x="8983342" y="770133"/>
                </a:lnTo>
                <a:cubicBezTo>
                  <a:pt x="8977096" y="795018"/>
                  <a:pt x="8979461" y="800589"/>
                  <a:pt x="8993917" y="795043"/>
                </a:cubicBezTo>
                <a:cubicBezTo>
                  <a:pt x="9025363" y="782975"/>
                  <a:pt x="9071837" y="793440"/>
                  <a:pt x="9071837" y="812590"/>
                </a:cubicBezTo>
                <a:cubicBezTo>
                  <a:pt x="9071837" y="822565"/>
                  <a:pt x="9063265" y="830726"/>
                  <a:pt x="9052787" y="830726"/>
                </a:cubicBezTo>
                <a:cubicBezTo>
                  <a:pt x="9024382" y="830726"/>
                  <a:pt x="9001428" y="881907"/>
                  <a:pt x="9010189" y="925711"/>
                </a:cubicBezTo>
                <a:cubicBezTo>
                  <a:pt x="9014409" y="946811"/>
                  <a:pt x="9019352" y="964076"/>
                  <a:pt x="9021173" y="964076"/>
                </a:cubicBezTo>
                <a:cubicBezTo>
                  <a:pt x="9022993" y="964076"/>
                  <a:pt x="9037996" y="952680"/>
                  <a:pt x="9054510" y="938754"/>
                </a:cubicBezTo>
                <a:cubicBezTo>
                  <a:pt x="9071025" y="924826"/>
                  <a:pt x="9080250" y="916254"/>
                  <a:pt x="9075012" y="919702"/>
                </a:cubicBezTo>
                <a:cubicBezTo>
                  <a:pt x="9069774" y="923153"/>
                  <a:pt x="9065487" y="920261"/>
                  <a:pt x="9065487" y="913275"/>
                </a:cubicBezTo>
                <a:cubicBezTo>
                  <a:pt x="9065487" y="906290"/>
                  <a:pt x="9074059" y="900575"/>
                  <a:pt x="9084537" y="900575"/>
                </a:cubicBezTo>
                <a:cubicBezTo>
                  <a:pt x="9095015" y="900575"/>
                  <a:pt x="9103587" y="905337"/>
                  <a:pt x="9103587" y="911159"/>
                </a:cubicBezTo>
                <a:cubicBezTo>
                  <a:pt x="9103587" y="916978"/>
                  <a:pt x="9107874" y="919110"/>
                  <a:pt x="9113112" y="915893"/>
                </a:cubicBezTo>
                <a:cubicBezTo>
                  <a:pt x="9118350" y="912677"/>
                  <a:pt x="9131209" y="912199"/>
                  <a:pt x="9141687" y="914836"/>
                </a:cubicBezTo>
                <a:cubicBezTo>
                  <a:pt x="9152165" y="917468"/>
                  <a:pt x="9162074" y="913173"/>
                  <a:pt x="9163707" y="905285"/>
                </a:cubicBezTo>
                <a:cubicBezTo>
                  <a:pt x="9168730" y="881044"/>
                  <a:pt x="9210277" y="859255"/>
                  <a:pt x="9234484" y="868170"/>
                </a:cubicBezTo>
                <a:cubicBezTo>
                  <a:pt x="9253905" y="875321"/>
                  <a:pt x="9255857" y="872187"/>
                  <a:pt x="9247184" y="847783"/>
                </a:cubicBezTo>
                <a:cubicBezTo>
                  <a:pt x="9238497" y="823337"/>
                  <a:pt x="9241068" y="819260"/>
                  <a:pt x="9264064" y="821009"/>
                </a:cubicBezTo>
                <a:cubicBezTo>
                  <a:pt x="9307226" y="824290"/>
                  <a:pt x="9497287" y="950661"/>
                  <a:pt x="9497287" y="976078"/>
                </a:cubicBezTo>
                <a:cubicBezTo>
                  <a:pt x="9497287" y="988266"/>
                  <a:pt x="9506515" y="1006270"/>
                  <a:pt x="9517794" y="1016083"/>
                </a:cubicBezTo>
                <a:cubicBezTo>
                  <a:pt x="9529073" y="1025895"/>
                  <a:pt x="9542756" y="1045355"/>
                  <a:pt x="9548200" y="1059325"/>
                </a:cubicBezTo>
                <a:cubicBezTo>
                  <a:pt x="9553643" y="1073295"/>
                  <a:pt x="9596310" y="1104726"/>
                  <a:pt x="9643012" y="1129174"/>
                </a:cubicBezTo>
                <a:cubicBezTo>
                  <a:pt x="9735303" y="1177486"/>
                  <a:pt x="9783610" y="1207217"/>
                  <a:pt x="9805696" y="1229302"/>
                </a:cubicBezTo>
                <a:cubicBezTo>
                  <a:pt x="9813490" y="1237096"/>
                  <a:pt x="9829530" y="1243473"/>
                  <a:pt x="9841340" y="1243473"/>
                </a:cubicBezTo>
                <a:cubicBezTo>
                  <a:pt x="9855572" y="1243473"/>
                  <a:pt x="9874716" y="1270793"/>
                  <a:pt x="9898107" y="1324487"/>
                </a:cubicBezTo>
                <a:cubicBezTo>
                  <a:pt x="9930808" y="1399550"/>
                  <a:pt x="9935807" y="1404914"/>
                  <a:pt x="9966168" y="1397513"/>
                </a:cubicBezTo>
                <a:cubicBezTo>
                  <a:pt x="9994939" y="1390500"/>
                  <a:pt x="10000190" y="1394428"/>
                  <a:pt x="10009201" y="1429711"/>
                </a:cubicBezTo>
                <a:cubicBezTo>
                  <a:pt x="10018071" y="1464442"/>
                  <a:pt x="10015736" y="1471079"/>
                  <a:pt x="9991995" y="1478614"/>
                </a:cubicBezTo>
                <a:cubicBezTo>
                  <a:pt x="9969595" y="1485720"/>
                  <a:pt x="9851522" y="1456788"/>
                  <a:pt x="9828122" y="1438454"/>
                </a:cubicBezTo>
                <a:cubicBezTo>
                  <a:pt x="9812389" y="1426129"/>
                  <a:pt x="9806254" y="1437350"/>
                  <a:pt x="9812076" y="1467804"/>
                </a:cubicBezTo>
                <a:cubicBezTo>
                  <a:pt x="9818239" y="1500037"/>
                  <a:pt x="9817109" y="1500865"/>
                  <a:pt x="9788090" y="1485388"/>
                </a:cubicBezTo>
                <a:cubicBezTo>
                  <a:pt x="9751177" y="1465703"/>
                  <a:pt x="9690027" y="1458177"/>
                  <a:pt x="9681328" y="1472251"/>
                </a:cubicBezTo>
                <a:cubicBezTo>
                  <a:pt x="9663712" y="1500752"/>
                  <a:pt x="9713636" y="1563172"/>
                  <a:pt x="9767162" y="1579564"/>
                </a:cubicBezTo>
                <a:cubicBezTo>
                  <a:pt x="9779386" y="1583308"/>
                  <a:pt x="9789387" y="1594944"/>
                  <a:pt x="9789387" y="1605421"/>
                </a:cubicBezTo>
                <a:cubicBezTo>
                  <a:pt x="9789387" y="1615898"/>
                  <a:pt x="9790816" y="1621410"/>
                  <a:pt x="9792562" y="1617669"/>
                </a:cubicBezTo>
                <a:cubicBezTo>
                  <a:pt x="9800529" y="1600599"/>
                  <a:pt x="9954583" y="1574661"/>
                  <a:pt x="10014984" y="1580219"/>
                </a:cubicBezTo>
                <a:cubicBezTo>
                  <a:pt x="10054506" y="1583856"/>
                  <a:pt x="10091472" y="1580351"/>
                  <a:pt x="10105413" y="1571644"/>
                </a:cubicBezTo>
                <a:cubicBezTo>
                  <a:pt x="10130481" y="1555989"/>
                  <a:pt x="10362136" y="1573174"/>
                  <a:pt x="10476553" y="1599174"/>
                </a:cubicBezTo>
                <a:cubicBezTo>
                  <a:pt x="10515294" y="1607978"/>
                  <a:pt x="10549798" y="1607511"/>
                  <a:pt x="10589487" y="1597645"/>
                </a:cubicBezTo>
                <a:cubicBezTo>
                  <a:pt x="10689113" y="1572880"/>
                  <a:pt x="10814194" y="1636077"/>
                  <a:pt x="10881684" y="1745277"/>
                </a:cubicBezTo>
                <a:cubicBezTo>
                  <a:pt x="10903642" y="1780807"/>
                  <a:pt x="10915090" y="1787691"/>
                  <a:pt x="10948846" y="1785664"/>
                </a:cubicBezTo>
                <a:cubicBezTo>
                  <a:pt x="10984764" y="1783508"/>
                  <a:pt x="10990744" y="1787970"/>
                  <a:pt x="10999830" y="1823713"/>
                </a:cubicBezTo>
                <a:cubicBezTo>
                  <a:pt x="11006740" y="1850897"/>
                  <a:pt x="11017176" y="1863421"/>
                  <a:pt x="11031580" y="1861819"/>
                </a:cubicBezTo>
                <a:cubicBezTo>
                  <a:pt x="11044983" y="1860329"/>
                  <a:pt x="11054759" y="1870157"/>
                  <a:pt x="11057623" y="1888002"/>
                </a:cubicBezTo>
                <a:cubicBezTo>
                  <a:pt x="11060609" y="1906606"/>
                  <a:pt x="11071093" y="1916571"/>
                  <a:pt x="11087679" y="1916571"/>
                </a:cubicBezTo>
                <a:cubicBezTo>
                  <a:pt x="11106897" y="1916571"/>
                  <a:pt x="11111519" y="1922806"/>
                  <a:pt x="11106507" y="1941971"/>
                </a:cubicBezTo>
                <a:cubicBezTo>
                  <a:pt x="11100695" y="1964195"/>
                  <a:pt x="11106117" y="1967371"/>
                  <a:pt x="11149875" y="1967371"/>
                </a:cubicBezTo>
                <a:cubicBezTo>
                  <a:pt x="11205277" y="1967371"/>
                  <a:pt x="11232304" y="1999329"/>
                  <a:pt x="11194699" y="2020374"/>
                </a:cubicBezTo>
                <a:cubicBezTo>
                  <a:pt x="11166157" y="2036347"/>
                  <a:pt x="11168177" y="2056271"/>
                  <a:pt x="11198337" y="2056271"/>
                </a:cubicBezTo>
                <a:cubicBezTo>
                  <a:pt x="11240846" y="2056271"/>
                  <a:pt x="11243979" y="2084364"/>
                  <a:pt x="11203881" y="2105976"/>
                </a:cubicBezTo>
                <a:cubicBezTo>
                  <a:pt x="11183325" y="2117056"/>
                  <a:pt x="11155707" y="2137953"/>
                  <a:pt x="11142510" y="2152414"/>
                </a:cubicBezTo>
                <a:cubicBezTo>
                  <a:pt x="11118837" y="2178353"/>
                  <a:pt x="11119141" y="2179724"/>
                  <a:pt x="11165150" y="2254264"/>
                </a:cubicBezTo>
                <a:cubicBezTo>
                  <a:pt x="11190801" y="2295821"/>
                  <a:pt x="11208679" y="2338282"/>
                  <a:pt x="11204880" y="2348621"/>
                </a:cubicBezTo>
                <a:cubicBezTo>
                  <a:pt x="11201081" y="2358961"/>
                  <a:pt x="11193252" y="2391506"/>
                  <a:pt x="11187482" y="2420944"/>
                </a:cubicBezTo>
                <a:cubicBezTo>
                  <a:pt x="11178376" y="2467402"/>
                  <a:pt x="11180411" y="2476738"/>
                  <a:pt x="11202907" y="2491674"/>
                </a:cubicBezTo>
                <a:cubicBezTo>
                  <a:pt x="11239436" y="2515928"/>
                  <a:pt x="11219228" y="2543534"/>
                  <a:pt x="11171875" y="2534064"/>
                </a:cubicBezTo>
                <a:cubicBezTo>
                  <a:pt x="11140628" y="2527814"/>
                  <a:pt x="11128173" y="2534305"/>
                  <a:pt x="11089705" y="2576883"/>
                </a:cubicBezTo>
                <a:cubicBezTo>
                  <a:pt x="11064769" y="2604485"/>
                  <a:pt x="11027450" y="2635507"/>
                  <a:pt x="11006775" y="2645821"/>
                </a:cubicBezTo>
                <a:cubicBezTo>
                  <a:pt x="10969571" y="2664381"/>
                  <a:pt x="10932387" y="2661027"/>
                  <a:pt x="10932387" y="2639112"/>
                </a:cubicBezTo>
                <a:cubicBezTo>
                  <a:pt x="10932387" y="2620503"/>
                  <a:pt x="10906144" y="2626062"/>
                  <a:pt x="10851036" y="2656346"/>
                </a:cubicBezTo>
                <a:cubicBezTo>
                  <a:pt x="10810144" y="2678817"/>
                  <a:pt x="10778691" y="2684921"/>
                  <a:pt x="10703787" y="2684921"/>
                </a:cubicBezTo>
                <a:lnTo>
                  <a:pt x="10608537" y="2684921"/>
                </a:lnTo>
                <a:lnTo>
                  <a:pt x="10610828" y="2719846"/>
                </a:lnTo>
                <a:cubicBezTo>
                  <a:pt x="10612089" y="2739055"/>
                  <a:pt x="10608070" y="2754771"/>
                  <a:pt x="10601898" y="2754771"/>
                </a:cubicBezTo>
                <a:cubicBezTo>
                  <a:pt x="10595725" y="2754771"/>
                  <a:pt x="10579512" y="2780006"/>
                  <a:pt x="10565869" y="2810850"/>
                </a:cubicBezTo>
                <a:cubicBezTo>
                  <a:pt x="10529309" y="2893501"/>
                  <a:pt x="10492927" y="2912501"/>
                  <a:pt x="10389684" y="2902860"/>
                </a:cubicBezTo>
                <a:cubicBezTo>
                  <a:pt x="10321420" y="2896485"/>
                  <a:pt x="10300767" y="2898968"/>
                  <a:pt x="10282186" y="2915785"/>
                </a:cubicBezTo>
                <a:cubicBezTo>
                  <a:pt x="10263805" y="2932418"/>
                  <a:pt x="10253029" y="2933797"/>
                  <a:pt x="10228553" y="2922645"/>
                </a:cubicBezTo>
                <a:cubicBezTo>
                  <a:pt x="10205265" y="2912034"/>
                  <a:pt x="10196464" y="2912488"/>
                  <a:pt x="10191840" y="2924538"/>
                </a:cubicBezTo>
                <a:cubicBezTo>
                  <a:pt x="10183028" y="2947501"/>
                  <a:pt x="10039519" y="2970671"/>
                  <a:pt x="9906105" y="2970671"/>
                </a:cubicBezTo>
                <a:lnTo>
                  <a:pt x="9790801" y="2970671"/>
                </a:lnTo>
                <a:lnTo>
                  <a:pt x="9736119" y="2919932"/>
                </a:lnTo>
                <a:cubicBezTo>
                  <a:pt x="9703683" y="2889835"/>
                  <a:pt x="9668520" y="2868935"/>
                  <a:pt x="9649687" y="2868559"/>
                </a:cubicBezTo>
                <a:cubicBezTo>
                  <a:pt x="9632225" y="2868210"/>
                  <a:pt x="9603731" y="2863507"/>
                  <a:pt x="9586368" y="2858107"/>
                </a:cubicBezTo>
                <a:cubicBezTo>
                  <a:pt x="9565372" y="2851578"/>
                  <a:pt x="9543254" y="2854915"/>
                  <a:pt x="9520331" y="2868071"/>
                </a:cubicBezTo>
                <a:cubicBezTo>
                  <a:pt x="9487619" y="2886845"/>
                  <a:pt x="9481616" y="2885757"/>
                  <a:pt x="9402435" y="2846712"/>
                </a:cubicBezTo>
                <a:cubicBezTo>
                  <a:pt x="9356549" y="2824084"/>
                  <a:pt x="9302444" y="2805571"/>
                  <a:pt x="9282202" y="2805571"/>
                </a:cubicBezTo>
                <a:cubicBezTo>
                  <a:pt x="9261959" y="2805571"/>
                  <a:pt x="9207692" y="2785569"/>
                  <a:pt x="9161609" y="2761121"/>
                </a:cubicBezTo>
                <a:cubicBezTo>
                  <a:pt x="9113603" y="2735653"/>
                  <a:pt x="9059519" y="2716671"/>
                  <a:pt x="9034962" y="2716671"/>
                </a:cubicBezTo>
                <a:cubicBezTo>
                  <a:pt x="9008445" y="2716671"/>
                  <a:pt x="8979919" y="2705774"/>
                  <a:pt x="8960157" y="2688096"/>
                </a:cubicBezTo>
                <a:cubicBezTo>
                  <a:pt x="8932574" y="2663422"/>
                  <a:pt x="8927958" y="2647975"/>
                  <a:pt x="8926345" y="2574950"/>
                </a:cubicBezTo>
                <a:cubicBezTo>
                  <a:pt x="8925287" y="2527081"/>
                  <a:pt x="8930312" y="2486774"/>
                  <a:pt x="8937922" y="2482070"/>
                </a:cubicBezTo>
                <a:cubicBezTo>
                  <a:pt x="8945317" y="2477500"/>
                  <a:pt x="8960073" y="2456926"/>
                  <a:pt x="8970713" y="2436351"/>
                </a:cubicBezTo>
                <a:cubicBezTo>
                  <a:pt x="8985618" y="2407526"/>
                  <a:pt x="8986819" y="2392890"/>
                  <a:pt x="8975944" y="2372569"/>
                </a:cubicBezTo>
                <a:cubicBezTo>
                  <a:pt x="8964086" y="2350413"/>
                  <a:pt x="8967295" y="2340730"/>
                  <a:pt x="8996014" y="2312011"/>
                </a:cubicBezTo>
                <a:cubicBezTo>
                  <a:pt x="9014815" y="2293210"/>
                  <a:pt x="9040932" y="2249549"/>
                  <a:pt x="9054051" y="2214987"/>
                </a:cubicBezTo>
                <a:cubicBezTo>
                  <a:pt x="9075290" y="2159034"/>
                  <a:pt x="9075810" y="2150051"/>
                  <a:pt x="9058791" y="2133032"/>
                </a:cubicBezTo>
                <a:cubicBezTo>
                  <a:pt x="9043288" y="2117529"/>
                  <a:pt x="9034987" y="2116847"/>
                  <a:pt x="9014851" y="2129421"/>
                </a:cubicBezTo>
                <a:cubicBezTo>
                  <a:pt x="9001197" y="2137948"/>
                  <a:pt x="8949855" y="2148659"/>
                  <a:pt x="8900756" y="2153222"/>
                </a:cubicBezTo>
                <a:cubicBezTo>
                  <a:pt x="8851658" y="2157785"/>
                  <a:pt x="8807741" y="2167842"/>
                  <a:pt x="8803162" y="2175570"/>
                </a:cubicBezTo>
                <a:cubicBezTo>
                  <a:pt x="8780540" y="2213752"/>
                  <a:pt x="8818789" y="2299323"/>
                  <a:pt x="8851952" y="2284724"/>
                </a:cubicBezTo>
                <a:cubicBezTo>
                  <a:pt x="8859702" y="2281312"/>
                  <a:pt x="8870976" y="2294895"/>
                  <a:pt x="8877008" y="2314909"/>
                </a:cubicBezTo>
                <a:cubicBezTo>
                  <a:pt x="8887577" y="2349978"/>
                  <a:pt x="8886589" y="2351093"/>
                  <a:pt x="8849730" y="2345683"/>
                </a:cubicBezTo>
                <a:cubicBezTo>
                  <a:pt x="8809486" y="2339776"/>
                  <a:pt x="8797510" y="2352990"/>
                  <a:pt x="8831342" y="2365973"/>
                </a:cubicBezTo>
                <a:cubicBezTo>
                  <a:pt x="8861847" y="2377679"/>
                  <a:pt x="8841571" y="2396544"/>
                  <a:pt x="8805828" y="2389711"/>
                </a:cubicBezTo>
                <a:cubicBezTo>
                  <a:pt x="8760974" y="2381137"/>
                  <a:pt x="8740460" y="2353693"/>
                  <a:pt x="8760687" y="2329321"/>
                </a:cubicBezTo>
                <a:cubicBezTo>
                  <a:pt x="8774074" y="2313191"/>
                  <a:pt x="8771264" y="2310271"/>
                  <a:pt x="8742357" y="2310271"/>
                </a:cubicBezTo>
                <a:cubicBezTo>
                  <a:pt x="8723580" y="2310271"/>
                  <a:pt x="8698047" y="2304828"/>
                  <a:pt x="8685617" y="2298176"/>
                </a:cubicBezTo>
                <a:cubicBezTo>
                  <a:pt x="8638618" y="2273023"/>
                  <a:pt x="8574015" y="2256892"/>
                  <a:pt x="8501183" y="2252126"/>
                </a:cubicBezTo>
                <a:cubicBezTo>
                  <a:pt x="8459739" y="2249413"/>
                  <a:pt x="8420019" y="2241384"/>
                  <a:pt x="8412918" y="2234282"/>
                </a:cubicBezTo>
                <a:cubicBezTo>
                  <a:pt x="8405817" y="2227181"/>
                  <a:pt x="8380968" y="2221371"/>
                  <a:pt x="8357698" y="2221371"/>
                </a:cubicBezTo>
                <a:cubicBezTo>
                  <a:pt x="8331806" y="2221371"/>
                  <a:pt x="8312553" y="2213979"/>
                  <a:pt x="8308080" y="2202321"/>
                </a:cubicBezTo>
                <a:cubicBezTo>
                  <a:pt x="8303190" y="2189579"/>
                  <a:pt x="8283137" y="2183271"/>
                  <a:pt x="8247518" y="2183271"/>
                </a:cubicBezTo>
                <a:cubicBezTo>
                  <a:pt x="8218230" y="2183271"/>
                  <a:pt x="8188340" y="2177344"/>
                  <a:pt x="8181095" y="2170099"/>
                </a:cubicBezTo>
                <a:cubicBezTo>
                  <a:pt x="8172497" y="2161501"/>
                  <a:pt x="8157053" y="2161060"/>
                  <a:pt x="8136619" y="2168829"/>
                </a:cubicBezTo>
                <a:cubicBezTo>
                  <a:pt x="8083907" y="2188870"/>
                  <a:pt x="8012976" y="2183280"/>
                  <a:pt x="7995432" y="2157703"/>
                </a:cubicBezTo>
                <a:cubicBezTo>
                  <a:pt x="7986745" y="2145037"/>
                  <a:pt x="7962492" y="2132750"/>
                  <a:pt x="7941537" y="2130398"/>
                </a:cubicBezTo>
                <a:cubicBezTo>
                  <a:pt x="7914718" y="2127387"/>
                  <a:pt x="7906422" y="2121421"/>
                  <a:pt x="7913519" y="2110246"/>
                </a:cubicBezTo>
                <a:cubicBezTo>
                  <a:pt x="7919093" y="2101468"/>
                  <a:pt x="7918009" y="2094371"/>
                  <a:pt x="7911093" y="2094371"/>
                </a:cubicBezTo>
                <a:cubicBezTo>
                  <a:pt x="7904214" y="2094371"/>
                  <a:pt x="7895054" y="2100086"/>
                  <a:pt x="7890737" y="2107071"/>
                </a:cubicBezTo>
                <a:cubicBezTo>
                  <a:pt x="7886420" y="2114056"/>
                  <a:pt x="7866478" y="2119771"/>
                  <a:pt x="7846421" y="2119771"/>
                </a:cubicBezTo>
                <a:cubicBezTo>
                  <a:pt x="7818207" y="2119771"/>
                  <a:pt x="7807598" y="2112250"/>
                  <a:pt x="7799546" y="2086538"/>
                </a:cubicBezTo>
                <a:cubicBezTo>
                  <a:pt x="7790487" y="2057615"/>
                  <a:pt x="7776170" y="2050157"/>
                  <a:pt x="7689146" y="2029029"/>
                </a:cubicBezTo>
                <a:cubicBezTo>
                  <a:pt x="7589720" y="2004890"/>
                  <a:pt x="7512425" y="2007247"/>
                  <a:pt x="7558468" y="2033014"/>
                </a:cubicBezTo>
                <a:cubicBezTo>
                  <a:pt x="7570084" y="2039515"/>
                  <a:pt x="7579587" y="2053122"/>
                  <a:pt x="7579587" y="2063252"/>
                </a:cubicBezTo>
                <a:cubicBezTo>
                  <a:pt x="7579587" y="2077111"/>
                  <a:pt x="7562296" y="2081671"/>
                  <a:pt x="7509737" y="2081671"/>
                </a:cubicBezTo>
                <a:cubicBezTo>
                  <a:pt x="7471319" y="2081671"/>
                  <a:pt x="7439887" y="2076135"/>
                  <a:pt x="7439887" y="2069370"/>
                </a:cubicBezTo>
                <a:cubicBezTo>
                  <a:pt x="7439887" y="2062604"/>
                  <a:pt x="7431315" y="2060358"/>
                  <a:pt x="7420837" y="2064378"/>
                </a:cubicBezTo>
                <a:cubicBezTo>
                  <a:pt x="7409118" y="2068876"/>
                  <a:pt x="7401787" y="2064352"/>
                  <a:pt x="7401787" y="2052623"/>
                </a:cubicBezTo>
                <a:cubicBezTo>
                  <a:pt x="7401787" y="2033679"/>
                  <a:pt x="7408757" y="2030178"/>
                  <a:pt x="7487106" y="2009768"/>
                </a:cubicBezTo>
                <a:cubicBezTo>
                  <a:pt x="7511897" y="2003310"/>
                  <a:pt x="7524388" y="1993778"/>
                  <a:pt x="7518856" y="1985539"/>
                </a:cubicBezTo>
                <a:cubicBezTo>
                  <a:pt x="7507201" y="1968181"/>
                  <a:pt x="7343214" y="1943326"/>
                  <a:pt x="7296256" y="1951800"/>
                </a:cubicBezTo>
                <a:cubicBezTo>
                  <a:pt x="7256814" y="1958919"/>
                  <a:pt x="7228585" y="1939954"/>
                  <a:pt x="7243266" y="1916200"/>
                </a:cubicBezTo>
                <a:cubicBezTo>
                  <a:pt x="7250037" y="1905245"/>
                  <a:pt x="7277788" y="1903388"/>
                  <a:pt x="7341253" y="1909641"/>
                </a:cubicBezTo>
                <a:cubicBezTo>
                  <a:pt x="7435656" y="1918944"/>
                  <a:pt x="7454057" y="1900745"/>
                  <a:pt x="7364697" y="1886456"/>
                </a:cubicBezTo>
                <a:cubicBezTo>
                  <a:pt x="7318214" y="1879023"/>
                  <a:pt x="7289362" y="1859662"/>
                  <a:pt x="7303580" y="1845445"/>
                </a:cubicBezTo>
                <a:cubicBezTo>
                  <a:pt x="7306846" y="1842180"/>
                  <a:pt x="7336659" y="1845591"/>
                  <a:pt x="7369833" y="1853025"/>
                </a:cubicBezTo>
                <a:cubicBezTo>
                  <a:pt x="7432200" y="1867002"/>
                  <a:pt x="7483820" y="1860084"/>
                  <a:pt x="7471072" y="1839457"/>
                </a:cubicBezTo>
                <a:cubicBezTo>
                  <a:pt x="7467066" y="1832975"/>
                  <a:pt x="7453103" y="1827671"/>
                  <a:pt x="7440044" y="1827671"/>
                </a:cubicBezTo>
                <a:cubicBezTo>
                  <a:pt x="7426985" y="1827671"/>
                  <a:pt x="7408693" y="1820062"/>
                  <a:pt x="7399393" y="1810763"/>
                </a:cubicBezTo>
                <a:cubicBezTo>
                  <a:pt x="7390094" y="1801464"/>
                  <a:pt x="7366826" y="1789925"/>
                  <a:pt x="7347686" y="1785121"/>
                </a:cubicBezTo>
                <a:cubicBezTo>
                  <a:pt x="7325241" y="1779488"/>
                  <a:pt x="7312887" y="1767938"/>
                  <a:pt x="7312887" y="1752588"/>
                </a:cubicBezTo>
                <a:cubicBezTo>
                  <a:pt x="7312887" y="1724919"/>
                  <a:pt x="7281577" y="1709504"/>
                  <a:pt x="7247406" y="1720350"/>
                </a:cubicBezTo>
                <a:cubicBezTo>
                  <a:pt x="7222583" y="1728228"/>
                  <a:pt x="7135087" y="1682412"/>
                  <a:pt x="7135087" y="1661535"/>
                </a:cubicBezTo>
                <a:cubicBezTo>
                  <a:pt x="7135087" y="1655120"/>
                  <a:pt x="7123657" y="1649871"/>
                  <a:pt x="7109687" y="1649871"/>
                </a:cubicBezTo>
                <a:cubicBezTo>
                  <a:pt x="7095717" y="1649871"/>
                  <a:pt x="7084287" y="1657832"/>
                  <a:pt x="7084287" y="1667562"/>
                </a:cubicBezTo>
                <a:cubicBezTo>
                  <a:pt x="7084287" y="1693875"/>
                  <a:pt x="7049598" y="1702268"/>
                  <a:pt x="7028411" y="1681081"/>
                </a:cubicBezTo>
                <a:cubicBezTo>
                  <a:pt x="7018231" y="1670901"/>
                  <a:pt x="7002220" y="1662571"/>
                  <a:pt x="6992832" y="1662571"/>
                </a:cubicBezTo>
                <a:cubicBezTo>
                  <a:pt x="6973543" y="1662571"/>
                  <a:pt x="6907534" y="1558389"/>
                  <a:pt x="6922533" y="1551620"/>
                </a:cubicBezTo>
                <a:cubicBezTo>
                  <a:pt x="6936526" y="1545303"/>
                  <a:pt x="6908406" y="1497472"/>
                  <a:pt x="6890700" y="1497472"/>
                </a:cubicBezTo>
                <a:cubicBezTo>
                  <a:pt x="6882509" y="1497472"/>
                  <a:pt x="6854294" y="1476467"/>
                  <a:pt x="6828000" y="1450792"/>
                </a:cubicBezTo>
                <a:lnTo>
                  <a:pt x="6780190" y="1404107"/>
                </a:lnTo>
                <a:lnTo>
                  <a:pt x="6748089" y="1438747"/>
                </a:lnTo>
                <a:cubicBezTo>
                  <a:pt x="6726848" y="1461666"/>
                  <a:pt x="6715987" y="1487980"/>
                  <a:pt x="6715987" y="1516535"/>
                </a:cubicBezTo>
                <a:cubicBezTo>
                  <a:pt x="6715987" y="1555168"/>
                  <a:pt x="6724692" y="1565900"/>
                  <a:pt x="6799092" y="1618990"/>
                </a:cubicBezTo>
                <a:cubicBezTo>
                  <a:pt x="6884375" y="1679847"/>
                  <a:pt x="6886845" y="1688496"/>
                  <a:pt x="6822889" y="1702343"/>
                </a:cubicBezTo>
                <a:lnTo>
                  <a:pt x="6785837" y="1710366"/>
                </a:lnTo>
                <a:lnTo>
                  <a:pt x="6821393" y="1718218"/>
                </a:lnTo>
                <a:cubicBezTo>
                  <a:pt x="6880382" y="1731246"/>
                  <a:pt x="6936300" y="1764838"/>
                  <a:pt x="6922301" y="1778838"/>
                </a:cubicBezTo>
                <a:cubicBezTo>
                  <a:pt x="6903503" y="1797635"/>
                  <a:pt x="6818038" y="1777249"/>
                  <a:pt x="6800954" y="1749893"/>
                </a:cubicBezTo>
                <a:cubicBezTo>
                  <a:pt x="6792771" y="1736791"/>
                  <a:pt x="6777451" y="1723186"/>
                  <a:pt x="6766907" y="1719660"/>
                </a:cubicBezTo>
                <a:cubicBezTo>
                  <a:pt x="6756364" y="1716134"/>
                  <a:pt x="6728615" y="1695921"/>
                  <a:pt x="6705243" y="1674741"/>
                </a:cubicBezTo>
                <a:cubicBezTo>
                  <a:pt x="6675057" y="1647386"/>
                  <a:pt x="6655285" y="1638602"/>
                  <a:pt x="6636978" y="1644413"/>
                </a:cubicBezTo>
                <a:cubicBezTo>
                  <a:pt x="6619315" y="1650018"/>
                  <a:pt x="6614049" y="1647993"/>
                  <a:pt x="6620240" y="1637975"/>
                </a:cubicBezTo>
                <a:cubicBezTo>
                  <a:pt x="6636596" y="1611511"/>
                  <a:pt x="6600786" y="1584551"/>
                  <a:pt x="6560913" y="1593308"/>
                </a:cubicBezTo>
                <a:cubicBezTo>
                  <a:pt x="6531298" y="1599813"/>
                  <a:pt x="6517947" y="1594644"/>
                  <a:pt x="6491978" y="1566623"/>
                </a:cubicBezTo>
                <a:lnTo>
                  <a:pt x="6459771" y="1531871"/>
                </a:lnTo>
                <a:lnTo>
                  <a:pt x="6401550" y="1594659"/>
                </a:lnTo>
                <a:lnTo>
                  <a:pt x="6440000" y="1609172"/>
                </a:lnTo>
                <a:cubicBezTo>
                  <a:pt x="6471151" y="1620930"/>
                  <a:pt x="6475621" y="1627093"/>
                  <a:pt x="6463550" y="1641638"/>
                </a:cubicBezTo>
                <a:cubicBezTo>
                  <a:pt x="6451210" y="1656507"/>
                  <a:pt x="6458272" y="1661034"/>
                  <a:pt x="6504656" y="1667990"/>
                </a:cubicBezTo>
                <a:cubicBezTo>
                  <a:pt x="6562542" y="1676671"/>
                  <a:pt x="6615090" y="1716288"/>
                  <a:pt x="6589607" y="1732038"/>
                </a:cubicBezTo>
                <a:cubicBezTo>
                  <a:pt x="6582053" y="1736706"/>
                  <a:pt x="6579160" y="1745846"/>
                  <a:pt x="6583180" y="1752348"/>
                </a:cubicBezTo>
                <a:cubicBezTo>
                  <a:pt x="6591793" y="1766286"/>
                  <a:pt x="6575076" y="1767000"/>
                  <a:pt x="6495510" y="1756095"/>
                </a:cubicBezTo>
                <a:cubicBezTo>
                  <a:pt x="6459917" y="1751216"/>
                  <a:pt x="6436587" y="1741509"/>
                  <a:pt x="6436587" y="1731578"/>
                </a:cubicBezTo>
                <a:cubicBezTo>
                  <a:pt x="6436587" y="1722536"/>
                  <a:pt x="6420871" y="1710454"/>
                  <a:pt x="6401662" y="1704729"/>
                </a:cubicBezTo>
                <a:cubicBezTo>
                  <a:pt x="6382453" y="1699005"/>
                  <a:pt x="6363953" y="1684320"/>
                  <a:pt x="6360551" y="1672096"/>
                </a:cubicBezTo>
                <a:cubicBezTo>
                  <a:pt x="6357149" y="1659872"/>
                  <a:pt x="6343755" y="1649871"/>
                  <a:pt x="6330786" y="1649871"/>
                </a:cubicBezTo>
                <a:cubicBezTo>
                  <a:pt x="6317819" y="1649871"/>
                  <a:pt x="6304222" y="1638441"/>
                  <a:pt x="6300567" y="1624471"/>
                </a:cubicBezTo>
                <a:cubicBezTo>
                  <a:pt x="6296914" y="1610501"/>
                  <a:pt x="6289497" y="1599071"/>
                  <a:pt x="6284085" y="1599071"/>
                </a:cubicBezTo>
                <a:cubicBezTo>
                  <a:pt x="6278670" y="1599071"/>
                  <a:pt x="6267533" y="1580497"/>
                  <a:pt x="6259333" y="1557796"/>
                </a:cubicBezTo>
                <a:cubicBezTo>
                  <a:pt x="6229505" y="1475228"/>
                  <a:pt x="6188616" y="1396737"/>
                  <a:pt x="6175099" y="1396103"/>
                </a:cubicBezTo>
                <a:cubicBezTo>
                  <a:pt x="6167486" y="1395746"/>
                  <a:pt x="6153423" y="1380820"/>
                  <a:pt x="6143850" y="1362931"/>
                </a:cubicBezTo>
                <a:cubicBezTo>
                  <a:pt x="6134282" y="1345043"/>
                  <a:pt x="6116217" y="1324934"/>
                  <a:pt x="6103719" y="1318243"/>
                </a:cubicBezTo>
                <a:cubicBezTo>
                  <a:pt x="6091216" y="1311553"/>
                  <a:pt x="6080991" y="1298020"/>
                  <a:pt x="6080991" y="1288169"/>
                </a:cubicBezTo>
                <a:cubicBezTo>
                  <a:pt x="6080991" y="1278318"/>
                  <a:pt x="6062416" y="1259718"/>
                  <a:pt x="6039717" y="1246833"/>
                </a:cubicBezTo>
                <a:cubicBezTo>
                  <a:pt x="6014735" y="1232656"/>
                  <a:pt x="6002285" y="1217935"/>
                  <a:pt x="6008178" y="1209544"/>
                </a:cubicBezTo>
                <a:cubicBezTo>
                  <a:pt x="6026221" y="1183851"/>
                  <a:pt x="5858809" y="1166136"/>
                  <a:pt x="5712693" y="1178276"/>
                </a:cubicBezTo>
                <a:cubicBezTo>
                  <a:pt x="5639352" y="1184370"/>
                  <a:pt x="5568971" y="1187245"/>
                  <a:pt x="5556293" y="1184665"/>
                </a:cubicBezTo>
                <a:cubicBezTo>
                  <a:pt x="5543616" y="1182085"/>
                  <a:pt x="5509325" y="1177204"/>
                  <a:pt x="5480093" y="1173819"/>
                </a:cubicBezTo>
                <a:cubicBezTo>
                  <a:pt x="5432643" y="1168324"/>
                  <a:pt x="5429503" y="1169533"/>
                  <a:pt x="5450798" y="1185100"/>
                </a:cubicBezTo>
                <a:cubicBezTo>
                  <a:pt x="5478481" y="1205333"/>
                  <a:pt x="5468315" y="1230774"/>
                  <a:pt x="5432548" y="1230774"/>
                </a:cubicBezTo>
                <a:cubicBezTo>
                  <a:pt x="5407671" y="1230774"/>
                  <a:pt x="5399851" y="1205570"/>
                  <a:pt x="5417419" y="1182035"/>
                </a:cubicBezTo>
                <a:cubicBezTo>
                  <a:pt x="5423501" y="1173894"/>
                  <a:pt x="5411097" y="1171214"/>
                  <a:pt x="5383134" y="1174628"/>
                </a:cubicBezTo>
                <a:cubicBezTo>
                  <a:pt x="5349058" y="1178786"/>
                  <a:pt x="5342706" y="1183362"/>
                  <a:pt x="5354555" y="1195215"/>
                </a:cubicBezTo>
                <a:cubicBezTo>
                  <a:pt x="5376487" y="1217145"/>
                  <a:pt x="5373340" y="1230774"/>
                  <a:pt x="5346339" y="1230774"/>
                </a:cubicBezTo>
                <a:cubicBezTo>
                  <a:pt x="5333437" y="1230774"/>
                  <a:pt x="5317444" y="1218597"/>
                  <a:pt x="5310805" y="1203715"/>
                </a:cubicBezTo>
                <a:cubicBezTo>
                  <a:pt x="5299196" y="1177698"/>
                  <a:pt x="5297855" y="1177533"/>
                  <a:pt x="5275961" y="1199424"/>
                </a:cubicBezTo>
                <a:cubicBezTo>
                  <a:pt x="5258662" y="1216724"/>
                  <a:pt x="5250844" y="1218392"/>
                  <a:pt x="5243412" y="1206369"/>
                </a:cubicBezTo>
                <a:cubicBezTo>
                  <a:pt x="5236134" y="1194593"/>
                  <a:pt x="5231516" y="1196057"/>
                  <a:pt x="5225363" y="1212089"/>
                </a:cubicBezTo>
                <a:cubicBezTo>
                  <a:pt x="5217972" y="1231352"/>
                  <a:pt x="5214761" y="1231618"/>
                  <a:pt x="5195022" y="1214588"/>
                </a:cubicBezTo>
                <a:cubicBezTo>
                  <a:pt x="5178469" y="1200307"/>
                  <a:pt x="5149123" y="1196670"/>
                  <a:pt x="5077697" y="1200048"/>
                </a:cubicBezTo>
                <a:cubicBezTo>
                  <a:pt x="4924582" y="1207285"/>
                  <a:pt x="4894845" y="1212384"/>
                  <a:pt x="4871135" y="1235458"/>
                </a:cubicBezTo>
                <a:cubicBezTo>
                  <a:pt x="4855366" y="1250802"/>
                  <a:pt x="4822734" y="1258412"/>
                  <a:pt x="4761035" y="1261136"/>
                </a:cubicBezTo>
                <a:cubicBezTo>
                  <a:pt x="4700486" y="1263810"/>
                  <a:pt x="4666857" y="1271501"/>
                  <a:pt x="4652368" y="1285990"/>
                </a:cubicBezTo>
                <a:cubicBezTo>
                  <a:pt x="4640830" y="1297531"/>
                  <a:pt x="4623856" y="1306974"/>
                  <a:pt x="4614655" y="1306974"/>
                </a:cubicBezTo>
                <a:cubicBezTo>
                  <a:pt x="4605450" y="1306974"/>
                  <a:pt x="4595858" y="1314117"/>
                  <a:pt x="4593333" y="1322848"/>
                </a:cubicBezTo>
                <a:cubicBezTo>
                  <a:pt x="4590815" y="1331580"/>
                  <a:pt x="4570774" y="1342005"/>
                  <a:pt x="4548805" y="1346013"/>
                </a:cubicBezTo>
                <a:cubicBezTo>
                  <a:pt x="4507628" y="1353526"/>
                  <a:pt x="4468102" y="1383723"/>
                  <a:pt x="4468102" y="1407668"/>
                </a:cubicBezTo>
                <a:cubicBezTo>
                  <a:pt x="4468102" y="1415153"/>
                  <a:pt x="4457335" y="1421276"/>
                  <a:pt x="4444181" y="1421276"/>
                </a:cubicBezTo>
                <a:cubicBezTo>
                  <a:pt x="4413770" y="1421276"/>
                  <a:pt x="4398783" y="1371910"/>
                  <a:pt x="4426023" y="1361455"/>
                </a:cubicBezTo>
                <a:cubicBezTo>
                  <a:pt x="4443232" y="1354853"/>
                  <a:pt x="4443117" y="1352668"/>
                  <a:pt x="4425044" y="1342552"/>
                </a:cubicBezTo>
                <a:cubicBezTo>
                  <a:pt x="4411882" y="1335188"/>
                  <a:pt x="4404602" y="1335936"/>
                  <a:pt x="4404602" y="1344649"/>
                </a:cubicBezTo>
                <a:cubicBezTo>
                  <a:pt x="4404602" y="1352095"/>
                  <a:pt x="4384843" y="1367605"/>
                  <a:pt x="4360696" y="1379121"/>
                </a:cubicBezTo>
                <a:cubicBezTo>
                  <a:pt x="4330162" y="1393683"/>
                  <a:pt x="4314303" y="1411394"/>
                  <a:pt x="4308615" y="1437301"/>
                </a:cubicBezTo>
                <a:cubicBezTo>
                  <a:pt x="4301607" y="1469206"/>
                  <a:pt x="4295703" y="1473644"/>
                  <a:pt x="4267428" y="1468239"/>
                </a:cubicBezTo>
                <a:cubicBezTo>
                  <a:pt x="4249279" y="1464768"/>
                  <a:pt x="4219856" y="1463526"/>
                  <a:pt x="4202034" y="1465476"/>
                </a:cubicBezTo>
                <a:cubicBezTo>
                  <a:pt x="4184220" y="1467426"/>
                  <a:pt x="4141121" y="1463794"/>
                  <a:pt x="4106196" y="1457405"/>
                </a:cubicBezTo>
                <a:cubicBezTo>
                  <a:pt x="4071270" y="1451017"/>
                  <a:pt x="4027632" y="1448982"/>
                  <a:pt x="4009219" y="1452883"/>
                </a:cubicBezTo>
                <a:cubicBezTo>
                  <a:pt x="3928348" y="1470020"/>
                  <a:pt x="3811787" y="1528537"/>
                  <a:pt x="3764656" y="1575667"/>
                </a:cubicBezTo>
                <a:cubicBezTo>
                  <a:pt x="3725185" y="1615139"/>
                  <a:pt x="3707721" y="1624434"/>
                  <a:pt x="3684148" y="1618517"/>
                </a:cubicBezTo>
                <a:cubicBezTo>
                  <a:pt x="3664535" y="1613595"/>
                  <a:pt x="3641422" y="1619953"/>
                  <a:pt x="3617808" y="1636767"/>
                </a:cubicBezTo>
                <a:cubicBezTo>
                  <a:pt x="3597876" y="1650959"/>
                  <a:pt x="3574284" y="1662571"/>
                  <a:pt x="3565378" y="1662571"/>
                </a:cubicBezTo>
                <a:cubicBezTo>
                  <a:pt x="3476198" y="1662571"/>
                  <a:pt x="3414038" y="1699829"/>
                  <a:pt x="3414038" y="1753284"/>
                </a:cubicBezTo>
                <a:cubicBezTo>
                  <a:pt x="3414038" y="1766786"/>
                  <a:pt x="3400184" y="1777896"/>
                  <a:pt x="3377001" y="1782988"/>
                </a:cubicBezTo>
                <a:cubicBezTo>
                  <a:pt x="3356630" y="1787462"/>
                  <a:pt x="3336805" y="1799346"/>
                  <a:pt x="3332949" y="1809397"/>
                </a:cubicBezTo>
                <a:cubicBezTo>
                  <a:pt x="3329093" y="1819448"/>
                  <a:pt x="3311468" y="1827671"/>
                  <a:pt x="3293785" y="1827671"/>
                </a:cubicBezTo>
                <a:cubicBezTo>
                  <a:pt x="3276104" y="1827671"/>
                  <a:pt x="3261638" y="1833001"/>
                  <a:pt x="3261638" y="1839515"/>
                </a:cubicBezTo>
                <a:cubicBezTo>
                  <a:pt x="3261638" y="1846030"/>
                  <a:pt x="3251075" y="1854712"/>
                  <a:pt x="3238164" y="1858809"/>
                </a:cubicBezTo>
                <a:cubicBezTo>
                  <a:pt x="3225254" y="1862907"/>
                  <a:pt x="3208407" y="1880053"/>
                  <a:pt x="3200726" y="1896911"/>
                </a:cubicBezTo>
                <a:cubicBezTo>
                  <a:pt x="3189191" y="1922225"/>
                  <a:pt x="3178366" y="1927159"/>
                  <a:pt x="3138561" y="1925242"/>
                </a:cubicBezTo>
                <a:cubicBezTo>
                  <a:pt x="3093882" y="1923091"/>
                  <a:pt x="3089577" y="1926003"/>
                  <a:pt x="3079608" y="1965131"/>
                </a:cubicBezTo>
                <a:cubicBezTo>
                  <a:pt x="3069535" y="2004666"/>
                  <a:pt x="3067417" y="2006043"/>
                  <a:pt x="3046210" y="1986849"/>
                </a:cubicBezTo>
                <a:cubicBezTo>
                  <a:pt x="3025221" y="1967855"/>
                  <a:pt x="3023069" y="1968252"/>
                  <a:pt x="3016790" y="1992263"/>
                </a:cubicBezTo>
                <a:cubicBezTo>
                  <a:pt x="3013064" y="2006513"/>
                  <a:pt x="3015193" y="2018171"/>
                  <a:pt x="3021525" y="2018171"/>
                </a:cubicBezTo>
                <a:cubicBezTo>
                  <a:pt x="3050281" y="2018171"/>
                  <a:pt x="3029713" y="2057471"/>
                  <a:pt x="2998111" y="2062905"/>
                </a:cubicBezTo>
                <a:cubicBezTo>
                  <a:pt x="2978902" y="2066208"/>
                  <a:pt x="2956820" y="2078406"/>
                  <a:pt x="2949037" y="2090012"/>
                </a:cubicBezTo>
                <a:cubicBezTo>
                  <a:pt x="2931229" y="2116570"/>
                  <a:pt x="2893335" y="2103866"/>
                  <a:pt x="2893335" y="2071338"/>
                </a:cubicBezTo>
                <a:cubicBezTo>
                  <a:pt x="2893335" y="2041873"/>
                  <a:pt x="2938242" y="1998360"/>
                  <a:pt x="2949634" y="2016789"/>
                </a:cubicBezTo>
                <a:cubicBezTo>
                  <a:pt x="2954042" y="2023924"/>
                  <a:pt x="2966296" y="2026444"/>
                  <a:pt x="2976865" y="2022388"/>
                </a:cubicBezTo>
                <a:cubicBezTo>
                  <a:pt x="2992873" y="2016246"/>
                  <a:pt x="2991869" y="2012063"/>
                  <a:pt x="2970852" y="1997343"/>
                </a:cubicBezTo>
                <a:cubicBezTo>
                  <a:pt x="2948802" y="1981897"/>
                  <a:pt x="2939879" y="1982896"/>
                  <a:pt x="2900041" y="2005271"/>
                </a:cubicBezTo>
                <a:cubicBezTo>
                  <a:pt x="2874975" y="2019351"/>
                  <a:pt x="2846389" y="2030871"/>
                  <a:pt x="2836519" y="2030871"/>
                </a:cubicBezTo>
                <a:cubicBezTo>
                  <a:pt x="2810818" y="2030871"/>
                  <a:pt x="2780703" y="2078948"/>
                  <a:pt x="2788269" y="2107893"/>
                </a:cubicBezTo>
                <a:lnTo>
                  <a:pt x="2792329" y="2117666"/>
                </a:lnTo>
                <a:lnTo>
                  <a:pt x="2791722" y="2117838"/>
                </a:lnTo>
                <a:lnTo>
                  <a:pt x="2792502" y="2118081"/>
                </a:lnTo>
                <a:lnTo>
                  <a:pt x="2795309" y="2124847"/>
                </a:lnTo>
                <a:cubicBezTo>
                  <a:pt x="2800721" y="2132759"/>
                  <a:pt x="2807283" y="2133843"/>
                  <a:pt x="2813306" y="2127820"/>
                </a:cubicBezTo>
                <a:lnTo>
                  <a:pt x="2814924" y="2125055"/>
                </a:lnTo>
                <a:lnTo>
                  <a:pt x="2829823" y="2129689"/>
                </a:lnTo>
                <a:lnTo>
                  <a:pt x="2835534" y="2129113"/>
                </a:lnTo>
                <a:lnTo>
                  <a:pt x="2832524" y="2130707"/>
                </a:lnTo>
                <a:cubicBezTo>
                  <a:pt x="2813416" y="2136402"/>
                  <a:pt x="2813415" y="2139557"/>
                  <a:pt x="2832500" y="2170118"/>
                </a:cubicBezTo>
                <a:cubicBezTo>
                  <a:pt x="2845912" y="2191595"/>
                  <a:pt x="2843089" y="2197390"/>
                  <a:pt x="2810276" y="2215738"/>
                </a:cubicBezTo>
                <a:cubicBezTo>
                  <a:pt x="2741326" y="2254289"/>
                  <a:pt x="2726082" y="2270777"/>
                  <a:pt x="2734589" y="2297581"/>
                </a:cubicBezTo>
                <a:cubicBezTo>
                  <a:pt x="2740213" y="2315308"/>
                  <a:pt x="2736866" y="2322971"/>
                  <a:pt x="2723490" y="2322971"/>
                </a:cubicBezTo>
                <a:cubicBezTo>
                  <a:pt x="2694057" y="2322971"/>
                  <a:pt x="2686286" y="2299606"/>
                  <a:pt x="2708375" y="2277516"/>
                </a:cubicBezTo>
                <a:cubicBezTo>
                  <a:pt x="2719298" y="2266594"/>
                  <a:pt x="2728236" y="2252350"/>
                  <a:pt x="2728236" y="2245864"/>
                </a:cubicBezTo>
                <a:cubicBezTo>
                  <a:pt x="2728236" y="2228672"/>
                  <a:pt x="2636305" y="2219538"/>
                  <a:pt x="2613934" y="2234507"/>
                </a:cubicBezTo>
                <a:cubicBezTo>
                  <a:pt x="2597683" y="2245380"/>
                  <a:pt x="2599270" y="2250827"/>
                  <a:pt x="2624731" y="2271567"/>
                </a:cubicBezTo>
                <a:cubicBezTo>
                  <a:pt x="2663613" y="2303241"/>
                  <a:pt x="2650982" y="2325171"/>
                  <a:pt x="2604398" y="2306876"/>
                </a:cubicBezTo>
                <a:lnTo>
                  <a:pt x="2584166" y="2300596"/>
                </a:lnTo>
                <a:lnTo>
                  <a:pt x="2588521" y="2290822"/>
                </a:lnTo>
                <a:cubicBezTo>
                  <a:pt x="2588521" y="2270282"/>
                  <a:pt x="2568677" y="2265609"/>
                  <a:pt x="2557593" y="2283540"/>
                </a:cubicBezTo>
                <a:cubicBezTo>
                  <a:pt x="2553729" y="2289793"/>
                  <a:pt x="2559107" y="2298186"/>
                  <a:pt x="2569544" y="2302192"/>
                </a:cubicBezTo>
                <a:lnTo>
                  <a:pt x="2578752" y="2302340"/>
                </a:lnTo>
                <a:lnTo>
                  <a:pt x="2579824" y="2304689"/>
                </a:lnTo>
                <a:cubicBezTo>
                  <a:pt x="2582448" y="2308173"/>
                  <a:pt x="2586678" y="2313091"/>
                  <a:pt x="2592324" y="2319638"/>
                </a:cubicBezTo>
                <a:cubicBezTo>
                  <a:pt x="2620871" y="2352720"/>
                  <a:pt x="2607960" y="2361119"/>
                  <a:pt x="2536643" y="2355866"/>
                </a:cubicBezTo>
                <a:cubicBezTo>
                  <a:pt x="2482582" y="2351883"/>
                  <a:pt x="2423435" y="2376833"/>
                  <a:pt x="2423435" y="2403618"/>
                </a:cubicBezTo>
                <a:cubicBezTo>
                  <a:pt x="2423435" y="2409639"/>
                  <a:pt x="2408848" y="2426039"/>
                  <a:pt x="2391021" y="2440061"/>
                </a:cubicBezTo>
                <a:cubicBezTo>
                  <a:pt x="2363785" y="2461484"/>
                  <a:pt x="2361250" y="2468583"/>
                  <a:pt x="2375146" y="2484499"/>
                </a:cubicBezTo>
                <a:cubicBezTo>
                  <a:pt x="2389145" y="2500533"/>
                  <a:pt x="2387782" y="2503012"/>
                  <a:pt x="2366283" y="2500644"/>
                </a:cubicBezTo>
                <a:cubicBezTo>
                  <a:pt x="2320490" y="2495600"/>
                  <a:pt x="2294029" y="2511292"/>
                  <a:pt x="2302629" y="2538391"/>
                </a:cubicBezTo>
                <a:cubicBezTo>
                  <a:pt x="2313261" y="2571887"/>
                  <a:pt x="2288521" y="2616112"/>
                  <a:pt x="2264343" y="2606834"/>
                </a:cubicBezTo>
                <a:cubicBezTo>
                  <a:pt x="2250808" y="2601641"/>
                  <a:pt x="2247601" y="2605430"/>
                  <a:pt x="2253194" y="2620007"/>
                </a:cubicBezTo>
                <a:cubicBezTo>
                  <a:pt x="2258863" y="2634775"/>
                  <a:pt x="2253711" y="2640471"/>
                  <a:pt x="2234687" y="2640471"/>
                </a:cubicBezTo>
                <a:cubicBezTo>
                  <a:pt x="2217996" y="2640471"/>
                  <a:pt x="2210700" y="2646655"/>
                  <a:pt x="2214798" y="2657331"/>
                </a:cubicBezTo>
                <a:cubicBezTo>
                  <a:pt x="2218354" y="2666604"/>
                  <a:pt x="2215283" y="2689928"/>
                  <a:pt x="2207970" y="2709163"/>
                </a:cubicBezTo>
                <a:cubicBezTo>
                  <a:pt x="2197249" y="2737359"/>
                  <a:pt x="2190381" y="2741782"/>
                  <a:pt x="2172524" y="2731991"/>
                </a:cubicBezTo>
                <a:cubicBezTo>
                  <a:pt x="2160345" y="2725311"/>
                  <a:pt x="2154718" y="2716115"/>
                  <a:pt x="2160022" y="2711555"/>
                </a:cubicBezTo>
                <a:cubicBezTo>
                  <a:pt x="2165326" y="2706995"/>
                  <a:pt x="2161037" y="2699954"/>
                  <a:pt x="2150496" y="2695909"/>
                </a:cubicBezTo>
                <a:cubicBezTo>
                  <a:pt x="2127296" y="2687005"/>
                  <a:pt x="2125209" y="2655728"/>
                  <a:pt x="2147205" y="2646539"/>
                </a:cubicBezTo>
                <a:cubicBezTo>
                  <a:pt x="2157851" y="2642091"/>
                  <a:pt x="2152621" y="2631726"/>
                  <a:pt x="2131328" y="2615071"/>
                </a:cubicBezTo>
                <a:cubicBezTo>
                  <a:pt x="2108376" y="2597117"/>
                  <a:pt x="2105973" y="2591917"/>
                  <a:pt x="2122661" y="2596303"/>
                </a:cubicBezTo>
                <a:cubicBezTo>
                  <a:pt x="2140939" y="2601109"/>
                  <a:pt x="2144064" y="2597090"/>
                  <a:pt x="2137679" y="2576971"/>
                </a:cubicBezTo>
                <a:cubicBezTo>
                  <a:pt x="2131393" y="2557162"/>
                  <a:pt x="2135396" y="2551571"/>
                  <a:pt x="2155873" y="2551571"/>
                </a:cubicBezTo>
                <a:cubicBezTo>
                  <a:pt x="2170312" y="2551571"/>
                  <a:pt x="2182129" y="2546241"/>
                  <a:pt x="2182129" y="2539727"/>
                </a:cubicBezTo>
                <a:cubicBezTo>
                  <a:pt x="2182129" y="2533212"/>
                  <a:pt x="2193459" y="2524287"/>
                  <a:pt x="2207307" y="2519892"/>
                </a:cubicBezTo>
                <a:cubicBezTo>
                  <a:pt x="2221153" y="2515497"/>
                  <a:pt x="2241801" y="2492267"/>
                  <a:pt x="2253187" y="2468270"/>
                </a:cubicBezTo>
                <a:cubicBezTo>
                  <a:pt x="2264575" y="2444273"/>
                  <a:pt x="2293264" y="2403491"/>
                  <a:pt x="2316940" y="2377643"/>
                </a:cubicBezTo>
                <a:cubicBezTo>
                  <a:pt x="2345700" y="2346244"/>
                  <a:pt x="2355765" y="2326423"/>
                  <a:pt x="2347260" y="2317919"/>
                </a:cubicBezTo>
                <a:cubicBezTo>
                  <a:pt x="2325893" y="2296553"/>
                  <a:pt x="2332661" y="2288049"/>
                  <a:pt x="2377766" y="2279587"/>
                </a:cubicBezTo>
                <a:cubicBezTo>
                  <a:pt x="2433803" y="2269075"/>
                  <a:pt x="2515483" y="2196216"/>
                  <a:pt x="2499758" y="2170771"/>
                </a:cubicBezTo>
                <a:cubicBezTo>
                  <a:pt x="2490146" y="2155218"/>
                  <a:pt x="2484949" y="2155731"/>
                  <a:pt x="2464485" y="2174251"/>
                </a:cubicBezTo>
                <a:cubicBezTo>
                  <a:pt x="2435433" y="2200542"/>
                  <a:pt x="2418546" y="2201636"/>
                  <a:pt x="2399320" y="2178472"/>
                </a:cubicBezTo>
                <a:cubicBezTo>
                  <a:pt x="2388002" y="2164834"/>
                  <a:pt x="2392564" y="2151522"/>
                  <a:pt x="2419990" y="2118147"/>
                </a:cubicBezTo>
                <a:cubicBezTo>
                  <a:pt x="2439347" y="2094593"/>
                  <a:pt x="2455185" y="2066827"/>
                  <a:pt x="2455185" y="2056445"/>
                </a:cubicBezTo>
                <a:cubicBezTo>
                  <a:pt x="2455185" y="2046063"/>
                  <a:pt x="2466615" y="2035527"/>
                  <a:pt x="2480585" y="2033031"/>
                </a:cubicBezTo>
                <a:cubicBezTo>
                  <a:pt x="2494554" y="2030535"/>
                  <a:pt x="2529674" y="2011308"/>
                  <a:pt x="2558629" y="1990304"/>
                </a:cubicBezTo>
                <a:cubicBezTo>
                  <a:pt x="2595686" y="1963419"/>
                  <a:pt x="2619187" y="1954626"/>
                  <a:pt x="2638003" y="1960599"/>
                </a:cubicBezTo>
                <a:cubicBezTo>
                  <a:pt x="2664696" y="1969070"/>
                  <a:pt x="2676077" y="2005471"/>
                  <a:pt x="2652035" y="2005471"/>
                </a:cubicBezTo>
                <a:cubicBezTo>
                  <a:pt x="2645048" y="2005471"/>
                  <a:pt x="2639336" y="2011186"/>
                  <a:pt x="2639336" y="2018171"/>
                </a:cubicBezTo>
                <a:cubicBezTo>
                  <a:pt x="2639336" y="2025156"/>
                  <a:pt x="2653872" y="2030871"/>
                  <a:pt x="2671641" y="2030871"/>
                </a:cubicBezTo>
                <a:cubicBezTo>
                  <a:pt x="2698808" y="2030871"/>
                  <a:pt x="2702345" y="2026848"/>
                  <a:pt x="2693866" y="2005593"/>
                </a:cubicBezTo>
                <a:cubicBezTo>
                  <a:pt x="2685614" y="1984902"/>
                  <a:pt x="2691850" y="1976251"/>
                  <a:pt x="2728236" y="1957914"/>
                </a:cubicBezTo>
                <a:cubicBezTo>
                  <a:pt x="2752683" y="1945593"/>
                  <a:pt x="2773685" y="1927615"/>
                  <a:pt x="2774906" y="1917961"/>
                </a:cubicBezTo>
                <a:cubicBezTo>
                  <a:pt x="2776280" y="1907106"/>
                  <a:pt x="2786647" y="1902899"/>
                  <a:pt x="2802076" y="1906934"/>
                </a:cubicBezTo>
                <a:cubicBezTo>
                  <a:pt x="2816352" y="1910667"/>
                  <a:pt x="2831701" y="1905560"/>
                  <a:pt x="2837955" y="1894998"/>
                </a:cubicBezTo>
                <a:cubicBezTo>
                  <a:pt x="2843967" y="1884844"/>
                  <a:pt x="2844563" y="1876484"/>
                  <a:pt x="2839282" y="1876419"/>
                </a:cubicBezTo>
                <a:cubicBezTo>
                  <a:pt x="2833999" y="1876355"/>
                  <a:pt x="2832909" y="1871075"/>
                  <a:pt x="2836856" y="1864686"/>
                </a:cubicBezTo>
                <a:cubicBezTo>
                  <a:pt x="2846950" y="1848357"/>
                  <a:pt x="2841500" y="1849741"/>
                  <a:pt x="2781421" y="1878767"/>
                </a:cubicBezTo>
                <a:cubicBezTo>
                  <a:pt x="2746397" y="1895689"/>
                  <a:pt x="2728236" y="1912780"/>
                  <a:pt x="2728236" y="1928818"/>
                </a:cubicBezTo>
                <a:cubicBezTo>
                  <a:pt x="2728236" y="1959599"/>
                  <a:pt x="2709751" y="1971278"/>
                  <a:pt x="2677322" y="1960985"/>
                </a:cubicBezTo>
                <a:cubicBezTo>
                  <a:pt x="2635224" y="1947624"/>
                  <a:pt x="2635276" y="1912981"/>
                  <a:pt x="2677435" y="1884821"/>
                </a:cubicBezTo>
                <a:cubicBezTo>
                  <a:pt x="2698351" y="1870851"/>
                  <a:pt x="2718338" y="1856100"/>
                  <a:pt x="2721850" y="1852042"/>
                </a:cubicBezTo>
                <a:cubicBezTo>
                  <a:pt x="2725361" y="1847984"/>
                  <a:pt x="2742248" y="1837163"/>
                  <a:pt x="2759376" y="1827996"/>
                </a:cubicBezTo>
                <a:cubicBezTo>
                  <a:pt x="2776507" y="1818829"/>
                  <a:pt x="2796450" y="1794321"/>
                  <a:pt x="2803697" y="1773534"/>
                </a:cubicBezTo>
                <a:cubicBezTo>
                  <a:pt x="2813861" y="1744369"/>
                  <a:pt x="2822697" y="1737263"/>
                  <a:pt x="2842390" y="1742413"/>
                </a:cubicBezTo>
                <a:cubicBezTo>
                  <a:pt x="2856428" y="1746083"/>
                  <a:pt x="2871112" y="1743908"/>
                  <a:pt x="2875023" y="1737579"/>
                </a:cubicBezTo>
                <a:cubicBezTo>
                  <a:pt x="2878935" y="1731250"/>
                  <a:pt x="2893565" y="1726071"/>
                  <a:pt x="2907535" y="1726071"/>
                </a:cubicBezTo>
                <a:cubicBezTo>
                  <a:pt x="2921505" y="1726071"/>
                  <a:pt x="2930249" y="1721722"/>
                  <a:pt x="2926961" y="1716406"/>
                </a:cubicBezTo>
                <a:cubicBezTo>
                  <a:pt x="2917315" y="1700796"/>
                  <a:pt x="2953702" y="1659410"/>
                  <a:pt x="2971775" y="1665435"/>
                </a:cubicBezTo>
                <a:cubicBezTo>
                  <a:pt x="2980882" y="1668469"/>
                  <a:pt x="2998047" y="1658596"/>
                  <a:pt x="3009925" y="1643495"/>
                </a:cubicBezTo>
                <a:cubicBezTo>
                  <a:pt x="3021803" y="1628393"/>
                  <a:pt x="3080339" y="1587932"/>
                  <a:pt x="3140001" y="1553580"/>
                </a:cubicBezTo>
                <a:cubicBezTo>
                  <a:pt x="3199662" y="1519228"/>
                  <a:pt x="3251438" y="1486836"/>
                  <a:pt x="3255057" y="1481601"/>
                </a:cubicBezTo>
                <a:cubicBezTo>
                  <a:pt x="3258677" y="1476360"/>
                  <a:pt x="3278781" y="1472076"/>
                  <a:pt x="3299739" y="1472076"/>
                </a:cubicBezTo>
                <a:cubicBezTo>
                  <a:pt x="3320693" y="1472076"/>
                  <a:pt x="3337837" y="1466361"/>
                  <a:pt x="3337837" y="1459375"/>
                </a:cubicBezTo>
                <a:cubicBezTo>
                  <a:pt x="3337837" y="1441285"/>
                  <a:pt x="3377242" y="1443631"/>
                  <a:pt x="3391202" y="1462550"/>
                </a:cubicBezTo>
                <a:cubicBezTo>
                  <a:pt x="3399141" y="1473311"/>
                  <a:pt x="3402474" y="1465131"/>
                  <a:pt x="3401551" y="1437151"/>
                </a:cubicBezTo>
                <a:cubicBezTo>
                  <a:pt x="3400232" y="1397281"/>
                  <a:pt x="3401906" y="1395875"/>
                  <a:pt x="3450641" y="1395875"/>
                </a:cubicBezTo>
                <a:cubicBezTo>
                  <a:pt x="3488630" y="1395875"/>
                  <a:pt x="3506962" y="1388419"/>
                  <a:pt x="3524831" y="1365703"/>
                </a:cubicBezTo>
                <a:cubicBezTo>
                  <a:pt x="3537884" y="1349107"/>
                  <a:pt x="3567470" y="1331377"/>
                  <a:pt x="3590576" y="1326301"/>
                </a:cubicBezTo>
                <a:cubicBezTo>
                  <a:pt x="3643972" y="1314573"/>
                  <a:pt x="3740832" y="1271964"/>
                  <a:pt x="3750814" y="1255811"/>
                </a:cubicBezTo>
                <a:cubicBezTo>
                  <a:pt x="3755009" y="1249025"/>
                  <a:pt x="3770961" y="1240229"/>
                  <a:pt x="3786267" y="1236264"/>
                </a:cubicBezTo>
                <a:cubicBezTo>
                  <a:pt x="3810507" y="1229984"/>
                  <a:pt x="3811214" y="1228090"/>
                  <a:pt x="3791739" y="1221566"/>
                </a:cubicBezTo>
                <a:cubicBezTo>
                  <a:pt x="3779442" y="1217447"/>
                  <a:pt x="3738375" y="1229261"/>
                  <a:pt x="3700461" y="1247825"/>
                </a:cubicBezTo>
                <a:cubicBezTo>
                  <a:pt x="3662554" y="1266387"/>
                  <a:pt x="3622529" y="1281572"/>
                  <a:pt x="3611516" y="1281572"/>
                </a:cubicBezTo>
                <a:cubicBezTo>
                  <a:pt x="3566027" y="1281572"/>
                  <a:pt x="3531816" y="1292737"/>
                  <a:pt x="3480375" y="1324373"/>
                </a:cubicBezTo>
                <a:cubicBezTo>
                  <a:pt x="3449350" y="1343452"/>
                  <a:pt x="3407316" y="1357775"/>
                  <a:pt x="3382347" y="1357775"/>
                </a:cubicBezTo>
                <a:cubicBezTo>
                  <a:pt x="3351393" y="1357775"/>
                  <a:pt x="3340510" y="1362660"/>
                  <a:pt x="3345060" y="1374513"/>
                </a:cubicBezTo>
                <a:cubicBezTo>
                  <a:pt x="3348592" y="1383718"/>
                  <a:pt x="3339549" y="1406420"/>
                  <a:pt x="3324963" y="1424965"/>
                </a:cubicBezTo>
                <a:cubicBezTo>
                  <a:pt x="3305280" y="1449984"/>
                  <a:pt x="3282530" y="1460783"/>
                  <a:pt x="3236682" y="1466865"/>
                </a:cubicBezTo>
                <a:cubicBezTo>
                  <a:pt x="3191060" y="1472917"/>
                  <a:pt x="3173286" y="1481306"/>
                  <a:pt x="3168667" y="1498963"/>
                </a:cubicBezTo>
                <a:cubicBezTo>
                  <a:pt x="3164112" y="1516375"/>
                  <a:pt x="3154329" y="1521167"/>
                  <a:pt x="3132650" y="1516599"/>
                </a:cubicBezTo>
                <a:cubicBezTo>
                  <a:pt x="3114055" y="1512682"/>
                  <a:pt x="3091618" y="1519830"/>
                  <a:pt x="3072859" y="1535649"/>
                </a:cubicBezTo>
                <a:cubicBezTo>
                  <a:pt x="3056345" y="1549576"/>
                  <a:pt x="3034961" y="1560972"/>
                  <a:pt x="3025340" y="1560972"/>
                </a:cubicBezTo>
                <a:cubicBezTo>
                  <a:pt x="3015723" y="1560972"/>
                  <a:pt x="3000712" y="1572401"/>
                  <a:pt x="2991990" y="1586371"/>
                </a:cubicBezTo>
                <a:cubicBezTo>
                  <a:pt x="2983265" y="1600341"/>
                  <a:pt x="2963213" y="1611771"/>
                  <a:pt x="2947430" y="1611771"/>
                </a:cubicBezTo>
                <a:cubicBezTo>
                  <a:pt x="2931649" y="1611771"/>
                  <a:pt x="2918736" y="1617917"/>
                  <a:pt x="2918736" y="1625428"/>
                </a:cubicBezTo>
                <a:cubicBezTo>
                  <a:pt x="2918736" y="1634606"/>
                  <a:pt x="2903129" y="1635647"/>
                  <a:pt x="2871147" y="1628603"/>
                </a:cubicBezTo>
                <a:cubicBezTo>
                  <a:pt x="2830913" y="1619741"/>
                  <a:pt x="2823553" y="1621414"/>
                  <a:pt x="2823522" y="1639428"/>
                </a:cubicBezTo>
                <a:cubicBezTo>
                  <a:pt x="2823503" y="1651147"/>
                  <a:pt x="2798558" y="1690239"/>
                  <a:pt x="2768091" y="1726300"/>
                </a:cubicBezTo>
                <a:cubicBezTo>
                  <a:pt x="2713365" y="1791070"/>
                  <a:pt x="2712136" y="1791703"/>
                  <a:pt x="2666489" y="1778504"/>
                </a:cubicBezTo>
                <a:cubicBezTo>
                  <a:pt x="2619713" y="1764978"/>
                  <a:pt x="2514650" y="1779270"/>
                  <a:pt x="2548008" y="1794621"/>
                </a:cubicBezTo>
                <a:cubicBezTo>
                  <a:pt x="2557152" y="1798829"/>
                  <a:pt x="2561043" y="1808079"/>
                  <a:pt x="2556657" y="1815178"/>
                </a:cubicBezTo>
                <a:cubicBezTo>
                  <a:pt x="2552268" y="1822277"/>
                  <a:pt x="2543081" y="1824626"/>
                  <a:pt x="2536240" y="1820397"/>
                </a:cubicBezTo>
                <a:cubicBezTo>
                  <a:pt x="2528141" y="1815393"/>
                  <a:pt x="2528195" y="1807415"/>
                  <a:pt x="2536391" y="1797540"/>
                </a:cubicBezTo>
                <a:cubicBezTo>
                  <a:pt x="2561990" y="1766695"/>
                  <a:pt x="2532138" y="1748315"/>
                  <a:pt x="2479881" y="1762745"/>
                </a:cubicBezTo>
                <a:cubicBezTo>
                  <a:pt x="2426182" y="1777571"/>
                  <a:pt x="2411433" y="1772196"/>
                  <a:pt x="2430152" y="1744625"/>
                </a:cubicBezTo>
                <a:cubicBezTo>
                  <a:pt x="2440250" y="1729752"/>
                  <a:pt x="2435004" y="1727575"/>
                  <a:pt x="2401209" y="1732616"/>
                </a:cubicBezTo>
                <a:cubicBezTo>
                  <a:pt x="2377576" y="1736140"/>
                  <a:pt x="2359933" y="1746256"/>
                  <a:pt x="2359933" y="1756280"/>
                </a:cubicBezTo>
                <a:cubicBezTo>
                  <a:pt x="2359933" y="1766272"/>
                  <a:pt x="2339485" y="1778075"/>
                  <a:pt x="2312307" y="1783772"/>
                </a:cubicBezTo>
                <a:cubicBezTo>
                  <a:pt x="2255693" y="1795638"/>
                  <a:pt x="2224677" y="1834172"/>
                  <a:pt x="2248566" y="1862958"/>
                </a:cubicBezTo>
                <a:cubicBezTo>
                  <a:pt x="2261938" y="1879071"/>
                  <a:pt x="2256610" y="1880975"/>
                  <a:pt x="2210466" y="1876574"/>
                </a:cubicBezTo>
                <a:cubicBezTo>
                  <a:pt x="2165302" y="1872268"/>
                  <a:pt x="2157865" y="1874742"/>
                  <a:pt x="2163414" y="1892226"/>
                </a:cubicBezTo>
                <a:cubicBezTo>
                  <a:pt x="2167432" y="1904892"/>
                  <a:pt x="2154090" y="1928555"/>
                  <a:pt x="2129206" y="1952882"/>
                </a:cubicBezTo>
                <a:lnTo>
                  <a:pt x="2088407" y="1992771"/>
                </a:lnTo>
                <a:lnTo>
                  <a:pt x="2121638" y="1992771"/>
                </a:lnTo>
                <a:cubicBezTo>
                  <a:pt x="2145709" y="1992771"/>
                  <a:pt x="2159996" y="2003047"/>
                  <a:pt x="2173463" y="2030044"/>
                </a:cubicBezTo>
                <a:cubicBezTo>
                  <a:pt x="2189809" y="2062811"/>
                  <a:pt x="2189797" y="2068185"/>
                  <a:pt x="2173354" y="2074494"/>
                </a:cubicBezTo>
                <a:cubicBezTo>
                  <a:pt x="2143271" y="2086039"/>
                  <a:pt x="2131328" y="2082908"/>
                  <a:pt x="2131328" y="2063477"/>
                </a:cubicBezTo>
                <a:cubicBezTo>
                  <a:pt x="2131328" y="2053470"/>
                  <a:pt x="2119488" y="2041524"/>
                  <a:pt x="2105009" y="2036930"/>
                </a:cubicBezTo>
                <a:cubicBezTo>
                  <a:pt x="2090536" y="2032335"/>
                  <a:pt x="2081510" y="2021231"/>
                  <a:pt x="2084955" y="2012254"/>
                </a:cubicBezTo>
                <a:cubicBezTo>
                  <a:pt x="2088402" y="2003277"/>
                  <a:pt x="2077894" y="1989861"/>
                  <a:pt x="2061609" y="1982441"/>
                </a:cubicBezTo>
                <a:cubicBezTo>
                  <a:pt x="2038300" y="1971821"/>
                  <a:pt x="2021730" y="1974186"/>
                  <a:pt x="1983729" y="1993561"/>
                </a:cubicBezTo>
                <a:cubicBezTo>
                  <a:pt x="1945856" y="2012870"/>
                  <a:pt x="1941508" y="2018171"/>
                  <a:pt x="1963543" y="2018171"/>
                </a:cubicBezTo>
                <a:cubicBezTo>
                  <a:pt x="1978990" y="2018171"/>
                  <a:pt x="1991628" y="2023819"/>
                  <a:pt x="1991628" y="2030721"/>
                </a:cubicBezTo>
                <a:cubicBezTo>
                  <a:pt x="1991628" y="2037623"/>
                  <a:pt x="2014489" y="2046926"/>
                  <a:pt x="2042429" y="2051394"/>
                </a:cubicBezTo>
                <a:cubicBezTo>
                  <a:pt x="2071611" y="2056061"/>
                  <a:pt x="2093230" y="2066574"/>
                  <a:pt x="2093230" y="2076101"/>
                </a:cubicBezTo>
                <a:cubicBezTo>
                  <a:pt x="2093230" y="2085522"/>
                  <a:pt x="2105572" y="2091677"/>
                  <a:pt x="2121804" y="2090352"/>
                </a:cubicBezTo>
                <a:cubicBezTo>
                  <a:pt x="2155404" y="2087611"/>
                  <a:pt x="2156009" y="2111716"/>
                  <a:pt x="2122476" y="2117091"/>
                </a:cubicBezTo>
                <a:cubicBezTo>
                  <a:pt x="2085513" y="2123014"/>
                  <a:pt x="2055488" y="2144026"/>
                  <a:pt x="2050251" y="2167638"/>
                </a:cubicBezTo>
                <a:cubicBezTo>
                  <a:pt x="2046662" y="2183822"/>
                  <a:pt x="2048582" y="2185433"/>
                  <a:pt x="2057533" y="2173746"/>
                </a:cubicBezTo>
                <a:cubicBezTo>
                  <a:pt x="2071753" y="2155178"/>
                  <a:pt x="2118630" y="2152285"/>
                  <a:pt x="2118630" y="2169975"/>
                </a:cubicBezTo>
                <a:cubicBezTo>
                  <a:pt x="2118630" y="2176632"/>
                  <a:pt x="2097199" y="2187636"/>
                  <a:pt x="2071003" y="2194428"/>
                </a:cubicBezTo>
                <a:cubicBezTo>
                  <a:pt x="1984621" y="2216826"/>
                  <a:pt x="1949702" y="2235324"/>
                  <a:pt x="1964974" y="2250596"/>
                </a:cubicBezTo>
                <a:cubicBezTo>
                  <a:pt x="1983751" y="2269373"/>
                  <a:pt x="1982591" y="2284871"/>
                  <a:pt x="1962411" y="2284871"/>
                </a:cubicBezTo>
                <a:cubicBezTo>
                  <a:pt x="1940021" y="2284871"/>
                  <a:pt x="1863253" y="2242055"/>
                  <a:pt x="1871078" y="2233932"/>
                </a:cubicBezTo>
                <a:cubicBezTo>
                  <a:pt x="1874517" y="2230363"/>
                  <a:pt x="1894474" y="2213280"/>
                  <a:pt x="1915429" y="2195971"/>
                </a:cubicBezTo>
                <a:cubicBezTo>
                  <a:pt x="1936384" y="2178662"/>
                  <a:pt x="1953529" y="2159950"/>
                  <a:pt x="1953529" y="2154389"/>
                </a:cubicBezTo>
                <a:cubicBezTo>
                  <a:pt x="1953529" y="2141645"/>
                  <a:pt x="1917262" y="2160901"/>
                  <a:pt x="1855474" y="2206449"/>
                </a:cubicBezTo>
                <a:cubicBezTo>
                  <a:pt x="1801603" y="2246162"/>
                  <a:pt x="1750330" y="2265755"/>
                  <a:pt x="1750330" y="2246629"/>
                </a:cubicBezTo>
                <a:cubicBezTo>
                  <a:pt x="1750330" y="2231906"/>
                  <a:pt x="1695660" y="2229789"/>
                  <a:pt x="1672021" y="2243596"/>
                </a:cubicBezTo>
                <a:cubicBezTo>
                  <a:pt x="1660937" y="2250070"/>
                  <a:pt x="1659024" y="2262893"/>
                  <a:pt x="1666048" y="2283632"/>
                </a:cubicBezTo>
                <a:lnTo>
                  <a:pt x="1676383" y="2314144"/>
                </a:lnTo>
                <a:lnTo>
                  <a:pt x="1586355" y="2306596"/>
                </a:lnTo>
                <a:cubicBezTo>
                  <a:pt x="1529518" y="2301831"/>
                  <a:pt x="1496330" y="2303753"/>
                  <a:pt x="1496330" y="2311808"/>
                </a:cubicBezTo>
                <a:cubicBezTo>
                  <a:pt x="1496330" y="2318826"/>
                  <a:pt x="1486248" y="2322860"/>
                  <a:pt x="1473925" y="2320772"/>
                </a:cubicBezTo>
                <a:cubicBezTo>
                  <a:pt x="1461602" y="2318684"/>
                  <a:pt x="1432670" y="2330398"/>
                  <a:pt x="1409633" y="2346803"/>
                </a:cubicBezTo>
                <a:cubicBezTo>
                  <a:pt x="1379292" y="2368407"/>
                  <a:pt x="1357598" y="2374599"/>
                  <a:pt x="1330930" y="2369266"/>
                </a:cubicBezTo>
                <a:cubicBezTo>
                  <a:pt x="1310682" y="2365216"/>
                  <a:pt x="1290698" y="2367431"/>
                  <a:pt x="1286523" y="2374187"/>
                </a:cubicBezTo>
                <a:cubicBezTo>
                  <a:pt x="1282347" y="2380943"/>
                  <a:pt x="1287841" y="2386471"/>
                  <a:pt x="1298731" y="2386471"/>
                </a:cubicBezTo>
                <a:cubicBezTo>
                  <a:pt x="1320956" y="2386471"/>
                  <a:pt x="1325301" y="2406187"/>
                  <a:pt x="1305741" y="2418276"/>
                </a:cubicBezTo>
                <a:cubicBezTo>
                  <a:pt x="1298706" y="2422624"/>
                  <a:pt x="1289764" y="2417878"/>
                  <a:pt x="1285870" y="2407729"/>
                </a:cubicBezTo>
                <a:cubicBezTo>
                  <a:pt x="1281677" y="2396802"/>
                  <a:pt x="1268766" y="2391899"/>
                  <a:pt x="1254210" y="2395706"/>
                </a:cubicBezTo>
                <a:cubicBezTo>
                  <a:pt x="1223386" y="2403766"/>
                  <a:pt x="1221917" y="2377944"/>
                  <a:pt x="1251350" y="2345421"/>
                </a:cubicBezTo>
                <a:cubicBezTo>
                  <a:pt x="1269952" y="2324866"/>
                  <a:pt x="1270434" y="2319791"/>
                  <a:pt x="1254708" y="2310072"/>
                </a:cubicBezTo>
                <a:cubicBezTo>
                  <a:pt x="1242424" y="2302480"/>
                  <a:pt x="1232922" y="2304839"/>
                  <a:pt x="1226006" y="2317197"/>
                </a:cubicBezTo>
                <a:cubicBezTo>
                  <a:pt x="1211098" y="2343838"/>
                  <a:pt x="1191530" y="2339907"/>
                  <a:pt x="1191530" y="2310271"/>
                </a:cubicBezTo>
                <a:cubicBezTo>
                  <a:pt x="1191530" y="2293595"/>
                  <a:pt x="1183064" y="2284871"/>
                  <a:pt x="1166879" y="2284871"/>
                </a:cubicBezTo>
                <a:cubicBezTo>
                  <a:pt x="1135000" y="2284871"/>
                  <a:pt x="1120527" y="2261553"/>
                  <a:pt x="1146275" y="2251673"/>
                </a:cubicBezTo>
                <a:cubicBezTo>
                  <a:pt x="1157195" y="2247482"/>
                  <a:pt x="1166130" y="2236759"/>
                  <a:pt x="1166130" y="2227843"/>
                </a:cubicBezTo>
                <a:cubicBezTo>
                  <a:pt x="1166130" y="2201713"/>
                  <a:pt x="1207416" y="2183130"/>
                  <a:pt x="1250666" y="2189794"/>
                </a:cubicBezTo>
                <a:cubicBezTo>
                  <a:pt x="1285358" y="2195140"/>
                  <a:pt x="1289892" y="2192682"/>
                  <a:pt x="1284361" y="2171533"/>
                </a:cubicBezTo>
                <a:cubicBezTo>
                  <a:pt x="1279685" y="2153651"/>
                  <a:pt x="1288632" y="2141582"/>
                  <a:pt x="1317716" y="2126542"/>
                </a:cubicBezTo>
                <a:cubicBezTo>
                  <a:pt x="1339574" y="2115238"/>
                  <a:pt x="1353925" y="2100267"/>
                  <a:pt x="1349602" y="2093274"/>
                </a:cubicBezTo>
                <a:cubicBezTo>
                  <a:pt x="1336203" y="2071594"/>
                  <a:pt x="1370562" y="2043571"/>
                  <a:pt x="1410540" y="2043571"/>
                </a:cubicBezTo>
                <a:cubicBezTo>
                  <a:pt x="1442966" y="2043571"/>
                  <a:pt x="1446285" y="2040734"/>
                  <a:pt x="1432830" y="2024521"/>
                </a:cubicBezTo>
                <a:cubicBezTo>
                  <a:pt x="1420217" y="2009323"/>
                  <a:pt x="1420217" y="2001619"/>
                  <a:pt x="1432830" y="1986421"/>
                </a:cubicBezTo>
                <a:cubicBezTo>
                  <a:pt x="1441525" y="1975944"/>
                  <a:pt x="1456075" y="1967371"/>
                  <a:pt x="1465162" y="1967371"/>
                </a:cubicBezTo>
                <a:cubicBezTo>
                  <a:pt x="1474249" y="1967371"/>
                  <a:pt x="1507435" y="1947717"/>
                  <a:pt x="1538903" y="1923695"/>
                </a:cubicBezTo>
                <a:cubicBezTo>
                  <a:pt x="1570373" y="1899674"/>
                  <a:pt x="1617911" y="1875385"/>
                  <a:pt x="1644541" y="1869720"/>
                </a:cubicBezTo>
                <a:cubicBezTo>
                  <a:pt x="1704956" y="1856870"/>
                  <a:pt x="1730739" y="1829353"/>
                  <a:pt x="1674652" y="1837585"/>
                </a:cubicBezTo>
                <a:cubicBezTo>
                  <a:pt x="1645238" y="1841902"/>
                  <a:pt x="1636029" y="1838368"/>
                  <a:pt x="1636029" y="1822762"/>
                </a:cubicBezTo>
                <a:cubicBezTo>
                  <a:pt x="1636029" y="1811492"/>
                  <a:pt x="1630315" y="1802271"/>
                  <a:pt x="1623330" y="1802271"/>
                </a:cubicBezTo>
                <a:cubicBezTo>
                  <a:pt x="1599059" y="1802271"/>
                  <a:pt x="1610813" y="1776243"/>
                  <a:pt x="1641375" y="1762318"/>
                </a:cubicBezTo>
                <a:cubicBezTo>
                  <a:pt x="1659465" y="1754076"/>
                  <a:pt x="1669362" y="1741119"/>
                  <a:pt x="1665416" y="1730840"/>
                </a:cubicBezTo>
                <a:cubicBezTo>
                  <a:pt x="1661441" y="1720481"/>
                  <a:pt x="1667018" y="1713371"/>
                  <a:pt x="1679121" y="1713371"/>
                </a:cubicBezTo>
                <a:cubicBezTo>
                  <a:pt x="1690346" y="1713371"/>
                  <a:pt x="1699530" y="1718794"/>
                  <a:pt x="1699530" y="1725423"/>
                </a:cubicBezTo>
                <a:cubicBezTo>
                  <a:pt x="1699530" y="1732051"/>
                  <a:pt x="1718104" y="1726157"/>
                  <a:pt x="1740805" y="1712324"/>
                </a:cubicBezTo>
                <a:cubicBezTo>
                  <a:pt x="1777271" y="1690104"/>
                  <a:pt x="1848635" y="1662571"/>
                  <a:pt x="1869765" y="1662571"/>
                </a:cubicBezTo>
                <a:cubicBezTo>
                  <a:pt x="1873926" y="1662571"/>
                  <a:pt x="1877330" y="1671144"/>
                  <a:pt x="1877330" y="1681621"/>
                </a:cubicBezTo>
                <a:cubicBezTo>
                  <a:pt x="1877330" y="1708684"/>
                  <a:pt x="1960828" y="1707665"/>
                  <a:pt x="1971260" y="1680475"/>
                </a:cubicBezTo>
                <a:cubicBezTo>
                  <a:pt x="1975523" y="1669367"/>
                  <a:pt x="1975699" y="1654920"/>
                  <a:pt x="1971651" y="1648370"/>
                </a:cubicBezTo>
                <a:cubicBezTo>
                  <a:pt x="1967603" y="1641820"/>
                  <a:pt x="1974729" y="1622524"/>
                  <a:pt x="1987484" y="1605489"/>
                </a:cubicBezTo>
                <a:cubicBezTo>
                  <a:pt x="2015277" y="1568377"/>
                  <a:pt x="1998022" y="1574314"/>
                  <a:pt x="1950779" y="1618121"/>
                </a:cubicBezTo>
                <a:cubicBezTo>
                  <a:pt x="1919130" y="1647467"/>
                  <a:pt x="1890030" y="1659378"/>
                  <a:pt x="1890030" y="1642985"/>
                </a:cubicBezTo>
                <a:cubicBezTo>
                  <a:pt x="1890030" y="1617062"/>
                  <a:pt x="1914370" y="1581510"/>
                  <a:pt x="1944004" y="1564151"/>
                </a:cubicBezTo>
                <a:cubicBezTo>
                  <a:pt x="1963213" y="1552898"/>
                  <a:pt x="1978929" y="1534667"/>
                  <a:pt x="1978929" y="1523636"/>
                </a:cubicBezTo>
                <a:cubicBezTo>
                  <a:pt x="1978929" y="1512607"/>
                  <a:pt x="1990581" y="1496305"/>
                  <a:pt x="2004822" y="1487412"/>
                </a:cubicBezTo>
                <a:cubicBezTo>
                  <a:pt x="2019063" y="1478521"/>
                  <a:pt x="2027697" y="1466365"/>
                  <a:pt x="2024011" y="1460398"/>
                </a:cubicBezTo>
                <a:cubicBezTo>
                  <a:pt x="2020325" y="1454434"/>
                  <a:pt x="2023890" y="1438903"/>
                  <a:pt x="2031934" y="1425892"/>
                </a:cubicBezTo>
                <a:cubicBezTo>
                  <a:pt x="2045723" y="1403579"/>
                  <a:pt x="2047228" y="1403498"/>
                  <a:pt x="2058253" y="1424453"/>
                </a:cubicBezTo>
                <a:cubicBezTo>
                  <a:pt x="2073690" y="1453795"/>
                  <a:pt x="2107692" y="1452585"/>
                  <a:pt x="2147495" y="1421276"/>
                </a:cubicBezTo>
                <a:cubicBezTo>
                  <a:pt x="2183421" y="1393015"/>
                  <a:pt x="2214258" y="1388639"/>
                  <a:pt x="2227417" y="1409931"/>
                </a:cubicBezTo>
                <a:cubicBezTo>
                  <a:pt x="2232783" y="1418613"/>
                  <a:pt x="2237926" y="1414972"/>
                  <a:pt x="2240868" y="1400406"/>
                </a:cubicBezTo>
                <a:cubicBezTo>
                  <a:pt x="2244937" y="1380251"/>
                  <a:pt x="2247446" y="1379593"/>
                  <a:pt x="2258136" y="1395875"/>
                </a:cubicBezTo>
                <a:cubicBezTo>
                  <a:pt x="2267530" y="1410183"/>
                  <a:pt x="2272271" y="1410974"/>
                  <a:pt x="2277186" y="1399050"/>
                </a:cubicBezTo>
                <a:cubicBezTo>
                  <a:pt x="2280786" y="1390319"/>
                  <a:pt x="2288912" y="1383175"/>
                  <a:pt x="2295242" y="1383175"/>
                </a:cubicBezTo>
                <a:cubicBezTo>
                  <a:pt x="2301572" y="1383175"/>
                  <a:pt x="2303963" y="1372501"/>
                  <a:pt x="2300551" y="1359456"/>
                </a:cubicBezTo>
                <a:cubicBezTo>
                  <a:pt x="2293533" y="1332620"/>
                  <a:pt x="2363638" y="1281572"/>
                  <a:pt x="2407507" y="1281572"/>
                </a:cubicBezTo>
                <a:cubicBezTo>
                  <a:pt x="2443246" y="1281572"/>
                  <a:pt x="2521147" y="1247367"/>
                  <a:pt x="2584184" y="1203995"/>
                </a:cubicBezTo>
                <a:cubicBezTo>
                  <a:pt x="2613542" y="1183799"/>
                  <a:pt x="2646529" y="1167275"/>
                  <a:pt x="2657496" y="1167275"/>
                </a:cubicBezTo>
                <a:cubicBezTo>
                  <a:pt x="2668464" y="1167275"/>
                  <a:pt x="2677435" y="1162651"/>
                  <a:pt x="2677435" y="1157001"/>
                </a:cubicBezTo>
                <a:cubicBezTo>
                  <a:pt x="2677435" y="1106748"/>
                  <a:pt x="2698776" y="1091610"/>
                  <a:pt x="2798087" y="1071409"/>
                </a:cubicBezTo>
                <a:cubicBezTo>
                  <a:pt x="2853966" y="1060041"/>
                  <a:pt x="2907113" y="1045530"/>
                  <a:pt x="2916192" y="1039159"/>
                </a:cubicBezTo>
                <a:cubicBezTo>
                  <a:pt x="2925270" y="1032788"/>
                  <a:pt x="2943574" y="1027575"/>
                  <a:pt x="2956870" y="1027575"/>
                </a:cubicBezTo>
                <a:cubicBezTo>
                  <a:pt x="2970165" y="1027575"/>
                  <a:pt x="2994170" y="1017691"/>
                  <a:pt x="3010214" y="1005612"/>
                </a:cubicBezTo>
                <a:cubicBezTo>
                  <a:pt x="3026260" y="993525"/>
                  <a:pt x="3045115" y="982620"/>
                  <a:pt x="3052116" y="981372"/>
                </a:cubicBezTo>
                <a:cubicBezTo>
                  <a:pt x="3059119" y="980123"/>
                  <a:pt x="3099883" y="970022"/>
                  <a:pt x="3142702" y="958927"/>
                </a:cubicBezTo>
                <a:cubicBezTo>
                  <a:pt x="3193440" y="945779"/>
                  <a:pt x="3241627" y="941640"/>
                  <a:pt x="3281057" y="947046"/>
                </a:cubicBezTo>
                <a:lnTo>
                  <a:pt x="3341557" y="955338"/>
                </a:lnTo>
                <a:lnTo>
                  <a:pt x="3328040" y="884631"/>
                </a:lnTo>
                <a:lnTo>
                  <a:pt x="3409142" y="891140"/>
                </a:lnTo>
                <a:cubicBezTo>
                  <a:pt x="3486976" y="897388"/>
                  <a:pt x="3490241" y="896486"/>
                  <a:pt x="3490241" y="868721"/>
                </a:cubicBezTo>
                <a:cubicBezTo>
                  <a:pt x="3490241" y="840727"/>
                  <a:pt x="3517982" y="818252"/>
                  <a:pt x="3533448" y="833718"/>
                </a:cubicBezTo>
                <a:cubicBezTo>
                  <a:pt x="3548045" y="848312"/>
                  <a:pt x="3540879" y="875175"/>
                  <a:pt x="3522388" y="875175"/>
                </a:cubicBezTo>
                <a:cubicBezTo>
                  <a:pt x="3511594" y="875175"/>
                  <a:pt x="3506621" y="882686"/>
                  <a:pt x="3510582" y="893010"/>
                </a:cubicBezTo>
                <a:cubicBezTo>
                  <a:pt x="3521178" y="920616"/>
                  <a:pt x="3560891" y="876371"/>
                  <a:pt x="3560788" y="837075"/>
                </a:cubicBezTo>
                <a:cubicBezTo>
                  <a:pt x="3560718" y="810395"/>
                  <a:pt x="3566232" y="805692"/>
                  <a:pt x="3595321" y="807617"/>
                </a:cubicBezTo>
                <a:cubicBezTo>
                  <a:pt x="3636761" y="810361"/>
                  <a:pt x="3642365" y="835447"/>
                  <a:pt x="3601364" y="834671"/>
                </a:cubicBezTo>
                <a:cubicBezTo>
                  <a:pt x="3585649" y="834371"/>
                  <a:pt x="3592793" y="834704"/>
                  <a:pt x="3617240" y="835407"/>
                </a:cubicBezTo>
                <a:cubicBezTo>
                  <a:pt x="3641689" y="836111"/>
                  <a:pt x="3656707" y="834577"/>
                  <a:pt x="3650616" y="831998"/>
                </a:cubicBezTo>
                <a:cubicBezTo>
                  <a:pt x="3609441" y="814573"/>
                  <a:pt x="3718635" y="745085"/>
                  <a:pt x="3772067" y="754715"/>
                </a:cubicBezTo>
                <a:cubicBezTo>
                  <a:pt x="3790862" y="758103"/>
                  <a:pt x="3809278" y="755964"/>
                  <a:pt x="3812984" y="749964"/>
                </a:cubicBezTo>
                <a:cubicBezTo>
                  <a:pt x="3822283" y="734920"/>
                  <a:pt x="3929685" y="710406"/>
                  <a:pt x="3995069" y="708402"/>
                </a:cubicBezTo>
                <a:cubicBezTo>
                  <a:pt x="4037182" y="707113"/>
                  <a:pt x="4049046" y="711302"/>
                  <a:pt x="4049046" y="727461"/>
                </a:cubicBezTo>
                <a:cubicBezTo>
                  <a:pt x="4049046" y="750102"/>
                  <a:pt x="4080905" y="755844"/>
                  <a:pt x="4093495" y="735473"/>
                </a:cubicBezTo>
                <a:cubicBezTo>
                  <a:pt x="4097811" y="728488"/>
                  <a:pt x="4092434" y="722772"/>
                  <a:pt x="4081545" y="722772"/>
                </a:cubicBezTo>
                <a:cubicBezTo>
                  <a:pt x="4070655" y="722772"/>
                  <a:pt x="4061744" y="717668"/>
                  <a:pt x="4061744" y="711433"/>
                </a:cubicBezTo>
                <a:cubicBezTo>
                  <a:pt x="4061744" y="694045"/>
                  <a:pt x="4096056" y="684675"/>
                  <a:pt x="4159720" y="684675"/>
                </a:cubicBezTo>
                <a:cubicBezTo>
                  <a:pt x="4202056" y="684675"/>
                  <a:pt x="4223461" y="691588"/>
                  <a:pt x="4239964" y="710619"/>
                </a:cubicBezTo>
                <a:cubicBezTo>
                  <a:pt x="4256567" y="729757"/>
                  <a:pt x="4271096" y="734400"/>
                  <a:pt x="4295345" y="728314"/>
                </a:cubicBezTo>
                <a:cubicBezTo>
                  <a:pt x="4337892" y="717635"/>
                  <a:pt x="4325282" y="697373"/>
                  <a:pt x="4276091" y="697373"/>
                </a:cubicBezTo>
                <a:cubicBezTo>
                  <a:pt x="4251891" y="697373"/>
                  <a:pt x="4241105" y="692338"/>
                  <a:pt x="4246528" y="683567"/>
                </a:cubicBezTo>
                <a:cubicBezTo>
                  <a:pt x="4251222" y="675974"/>
                  <a:pt x="4265472" y="672485"/>
                  <a:pt x="4278205" y="675814"/>
                </a:cubicBezTo>
                <a:cubicBezTo>
                  <a:pt x="4290932" y="679143"/>
                  <a:pt x="4313160" y="673594"/>
                  <a:pt x="4327598" y="663485"/>
                </a:cubicBezTo>
                <a:cubicBezTo>
                  <a:pt x="4353648" y="645236"/>
                  <a:pt x="4379195" y="649809"/>
                  <a:pt x="4379195" y="672725"/>
                </a:cubicBezTo>
                <a:cubicBezTo>
                  <a:pt x="4379195" y="679296"/>
                  <a:pt x="4370625" y="684675"/>
                  <a:pt x="4360144" y="684675"/>
                </a:cubicBezTo>
                <a:cubicBezTo>
                  <a:pt x="4349670" y="684675"/>
                  <a:pt x="4341093" y="690388"/>
                  <a:pt x="4341093" y="697373"/>
                </a:cubicBezTo>
                <a:cubicBezTo>
                  <a:pt x="4341093" y="714802"/>
                  <a:pt x="4434197" y="713403"/>
                  <a:pt x="4473753" y="695380"/>
                </a:cubicBezTo>
                <a:cubicBezTo>
                  <a:pt x="4500060" y="683395"/>
                  <a:pt x="4503183" y="677291"/>
                  <a:pt x="4490705" y="662258"/>
                </a:cubicBezTo>
                <a:cubicBezTo>
                  <a:pt x="4478445" y="647476"/>
                  <a:pt x="4480279" y="640279"/>
                  <a:pt x="4499966" y="625878"/>
                </a:cubicBezTo>
                <a:cubicBezTo>
                  <a:pt x="4513469" y="616003"/>
                  <a:pt x="4532631" y="611036"/>
                  <a:pt x="4542550" y="614841"/>
                </a:cubicBezTo>
                <a:cubicBezTo>
                  <a:pt x="4571290" y="625869"/>
                  <a:pt x="4607324" y="609331"/>
                  <a:pt x="4599424" y="588738"/>
                </a:cubicBezTo>
                <a:cubicBezTo>
                  <a:pt x="4594483" y="575848"/>
                  <a:pt x="4604236" y="567920"/>
                  <a:pt x="4631823" y="562402"/>
                </a:cubicBezTo>
                <a:cubicBezTo>
                  <a:pt x="4679465" y="552874"/>
                  <a:pt x="4682736" y="537908"/>
                  <a:pt x="4639549" y="527069"/>
                </a:cubicBezTo>
                <a:cubicBezTo>
                  <a:pt x="4605466" y="518514"/>
                  <a:pt x="4597881" y="499074"/>
                  <a:pt x="4623676" y="486363"/>
                </a:cubicBezTo>
                <a:cubicBezTo>
                  <a:pt x="4636338" y="480121"/>
                  <a:pt x="4636342" y="478651"/>
                  <a:pt x="4623695" y="479086"/>
                </a:cubicBezTo>
                <a:cubicBezTo>
                  <a:pt x="4600634" y="479880"/>
                  <a:pt x="4573152" y="510888"/>
                  <a:pt x="4579263" y="529222"/>
                </a:cubicBezTo>
                <a:cubicBezTo>
                  <a:pt x="4583138" y="540860"/>
                  <a:pt x="4570123" y="543079"/>
                  <a:pt x="4529483" y="537706"/>
                </a:cubicBezTo>
                <a:cubicBezTo>
                  <a:pt x="4413786" y="522409"/>
                  <a:pt x="4354915" y="523751"/>
                  <a:pt x="4347969" y="541845"/>
                </a:cubicBezTo>
                <a:cubicBezTo>
                  <a:pt x="4343719" y="552931"/>
                  <a:pt x="4331808" y="556446"/>
                  <a:pt x="4315756" y="551353"/>
                </a:cubicBezTo>
                <a:cubicBezTo>
                  <a:pt x="4298336" y="545823"/>
                  <a:pt x="4290294" y="549036"/>
                  <a:pt x="4290294" y="561526"/>
                </a:cubicBezTo>
                <a:cubicBezTo>
                  <a:pt x="4290294" y="573702"/>
                  <a:pt x="4268098" y="583394"/>
                  <a:pt x="4223615" y="590634"/>
                </a:cubicBezTo>
                <a:cubicBezTo>
                  <a:pt x="4186944" y="596603"/>
                  <a:pt x="4154455" y="602690"/>
                  <a:pt x="4151349" y="604162"/>
                </a:cubicBezTo>
                <a:cubicBezTo>
                  <a:pt x="4140009" y="609534"/>
                  <a:pt x="4078345" y="619757"/>
                  <a:pt x="3972843" y="633758"/>
                </a:cubicBezTo>
                <a:cubicBezTo>
                  <a:pt x="3909900" y="642111"/>
                  <a:pt x="3836567" y="661533"/>
                  <a:pt x="3796953" y="680350"/>
                </a:cubicBezTo>
                <a:cubicBezTo>
                  <a:pt x="3747524" y="703831"/>
                  <a:pt x="3725206" y="708817"/>
                  <a:pt x="3715036" y="698650"/>
                </a:cubicBezTo>
                <a:cubicBezTo>
                  <a:pt x="3696669" y="680282"/>
                  <a:pt x="3686208" y="681020"/>
                  <a:pt x="3665054" y="702175"/>
                </a:cubicBezTo>
                <a:cubicBezTo>
                  <a:pt x="3641762" y="725463"/>
                  <a:pt x="3566440" y="741968"/>
                  <a:pt x="3566440" y="723782"/>
                </a:cubicBezTo>
                <a:cubicBezTo>
                  <a:pt x="3566440" y="701064"/>
                  <a:pt x="3516857" y="708363"/>
                  <a:pt x="3494598" y="734358"/>
                </a:cubicBezTo>
                <a:cubicBezTo>
                  <a:pt x="3483161" y="747714"/>
                  <a:pt x="3466649" y="755898"/>
                  <a:pt x="3457906" y="752543"/>
                </a:cubicBezTo>
                <a:cubicBezTo>
                  <a:pt x="3449163" y="749188"/>
                  <a:pt x="3438235" y="752547"/>
                  <a:pt x="3433623" y="760008"/>
                </a:cubicBezTo>
                <a:cubicBezTo>
                  <a:pt x="3429015" y="767469"/>
                  <a:pt x="3398095" y="773575"/>
                  <a:pt x="3364916" y="773575"/>
                </a:cubicBezTo>
                <a:cubicBezTo>
                  <a:pt x="3331739" y="773575"/>
                  <a:pt x="3290642" y="779109"/>
                  <a:pt x="3273589" y="785872"/>
                </a:cubicBezTo>
                <a:lnTo>
                  <a:pt x="3242587" y="798166"/>
                </a:lnTo>
                <a:lnTo>
                  <a:pt x="3271163" y="804922"/>
                </a:lnTo>
                <a:cubicBezTo>
                  <a:pt x="3303070" y="812463"/>
                  <a:pt x="3310361" y="837075"/>
                  <a:pt x="3280689" y="837075"/>
                </a:cubicBezTo>
                <a:cubicBezTo>
                  <a:pt x="3270209" y="837075"/>
                  <a:pt x="3261638" y="842788"/>
                  <a:pt x="3261638" y="849774"/>
                </a:cubicBezTo>
                <a:cubicBezTo>
                  <a:pt x="3261638" y="856759"/>
                  <a:pt x="3230203" y="862474"/>
                  <a:pt x="3191786" y="862474"/>
                </a:cubicBezTo>
                <a:cubicBezTo>
                  <a:pt x="3153369" y="862474"/>
                  <a:pt x="3121937" y="867631"/>
                  <a:pt x="3121937" y="873932"/>
                </a:cubicBezTo>
                <a:cubicBezTo>
                  <a:pt x="3121937" y="889012"/>
                  <a:pt x="3048036" y="914570"/>
                  <a:pt x="3040357" y="902147"/>
                </a:cubicBezTo>
                <a:cubicBezTo>
                  <a:pt x="3037090" y="896861"/>
                  <a:pt x="3051647" y="882359"/>
                  <a:pt x="3072706" y="869917"/>
                </a:cubicBezTo>
                <a:cubicBezTo>
                  <a:pt x="3121251" y="841241"/>
                  <a:pt x="3115500" y="836017"/>
                  <a:pt x="3045023" y="844777"/>
                </a:cubicBezTo>
                <a:cubicBezTo>
                  <a:pt x="3003243" y="849971"/>
                  <a:pt x="2986269" y="858541"/>
                  <a:pt x="2979667" y="877781"/>
                </a:cubicBezTo>
                <a:cubicBezTo>
                  <a:pt x="2972925" y="897434"/>
                  <a:pt x="2962862" y="902260"/>
                  <a:pt x="2938393" y="897584"/>
                </a:cubicBezTo>
                <a:cubicBezTo>
                  <a:pt x="2912992" y="892727"/>
                  <a:pt x="2904886" y="897163"/>
                  <a:pt x="2900689" y="918212"/>
                </a:cubicBezTo>
                <a:cubicBezTo>
                  <a:pt x="2897399" y="934702"/>
                  <a:pt x="2900252" y="941358"/>
                  <a:pt x="2908097" y="935501"/>
                </a:cubicBezTo>
                <a:cubicBezTo>
                  <a:pt x="2928347" y="920379"/>
                  <a:pt x="2972159" y="924452"/>
                  <a:pt x="2966664" y="940944"/>
                </a:cubicBezTo>
                <a:cubicBezTo>
                  <a:pt x="2960741" y="958709"/>
                  <a:pt x="2907000" y="974809"/>
                  <a:pt x="2901484" y="960470"/>
                </a:cubicBezTo>
                <a:cubicBezTo>
                  <a:pt x="2899377" y="954994"/>
                  <a:pt x="2888038" y="954206"/>
                  <a:pt x="2876285" y="958715"/>
                </a:cubicBezTo>
                <a:cubicBezTo>
                  <a:pt x="2864530" y="963227"/>
                  <a:pt x="2846795" y="960181"/>
                  <a:pt x="2836874" y="951947"/>
                </a:cubicBezTo>
                <a:cubicBezTo>
                  <a:pt x="2822851" y="940308"/>
                  <a:pt x="2812253" y="941289"/>
                  <a:pt x="2789260" y="956355"/>
                </a:cubicBezTo>
                <a:cubicBezTo>
                  <a:pt x="2772992" y="967013"/>
                  <a:pt x="2721177" y="987627"/>
                  <a:pt x="2674110" y="1002162"/>
                </a:cubicBezTo>
                <a:cubicBezTo>
                  <a:pt x="2627043" y="1016702"/>
                  <a:pt x="2588533" y="1034081"/>
                  <a:pt x="2588533" y="1040783"/>
                </a:cubicBezTo>
                <a:cubicBezTo>
                  <a:pt x="2588533" y="1047489"/>
                  <a:pt x="2573697" y="1052975"/>
                  <a:pt x="2555568" y="1052975"/>
                </a:cubicBezTo>
                <a:cubicBezTo>
                  <a:pt x="2516201" y="1052975"/>
                  <a:pt x="2448835" y="1090239"/>
                  <a:pt x="2448835" y="1112014"/>
                </a:cubicBezTo>
                <a:cubicBezTo>
                  <a:pt x="2448835" y="1121020"/>
                  <a:pt x="2432681" y="1127017"/>
                  <a:pt x="2410139" y="1126375"/>
                </a:cubicBezTo>
                <a:cubicBezTo>
                  <a:pt x="2388858" y="1125771"/>
                  <a:pt x="2354800" y="1137583"/>
                  <a:pt x="2334452" y="1152625"/>
                </a:cubicBezTo>
                <a:cubicBezTo>
                  <a:pt x="2314106" y="1167668"/>
                  <a:pt x="2291513" y="1179974"/>
                  <a:pt x="2284245" y="1179974"/>
                </a:cubicBezTo>
                <a:cubicBezTo>
                  <a:pt x="2276976" y="1179974"/>
                  <a:pt x="2271032" y="1185230"/>
                  <a:pt x="2271032" y="1191653"/>
                </a:cubicBezTo>
                <a:cubicBezTo>
                  <a:pt x="2271032" y="1198077"/>
                  <a:pt x="2242454" y="1212823"/>
                  <a:pt x="2207530" y="1224424"/>
                </a:cubicBezTo>
                <a:cubicBezTo>
                  <a:pt x="2172604" y="1236024"/>
                  <a:pt x="2144029" y="1252498"/>
                  <a:pt x="2144029" y="1261035"/>
                </a:cubicBezTo>
                <a:cubicBezTo>
                  <a:pt x="2144029" y="1269571"/>
                  <a:pt x="2115456" y="1286831"/>
                  <a:pt x="2080528" y="1299390"/>
                </a:cubicBezTo>
                <a:cubicBezTo>
                  <a:pt x="2045604" y="1311948"/>
                  <a:pt x="2017028" y="1328849"/>
                  <a:pt x="2017028" y="1336946"/>
                </a:cubicBezTo>
                <a:cubicBezTo>
                  <a:pt x="2017028" y="1358792"/>
                  <a:pt x="1962301" y="1390442"/>
                  <a:pt x="1956196" y="1372126"/>
                </a:cubicBezTo>
                <a:cubicBezTo>
                  <a:pt x="1951292" y="1357415"/>
                  <a:pt x="1930118" y="1363676"/>
                  <a:pt x="1928185" y="1380407"/>
                </a:cubicBezTo>
                <a:cubicBezTo>
                  <a:pt x="1925511" y="1403549"/>
                  <a:pt x="1811493" y="1499293"/>
                  <a:pt x="1794414" y="1492738"/>
                </a:cubicBezTo>
                <a:cubicBezTo>
                  <a:pt x="1783196" y="1488434"/>
                  <a:pt x="1775730" y="1493022"/>
                  <a:pt x="1775730" y="1504221"/>
                </a:cubicBezTo>
                <a:cubicBezTo>
                  <a:pt x="1775730" y="1517656"/>
                  <a:pt x="1760844" y="1522871"/>
                  <a:pt x="1722503" y="1522871"/>
                </a:cubicBezTo>
                <a:cubicBezTo>
                  <a:pt x="1685074" y="1522871"/>
                  <a:pt x="1674709" y="1526372"/>
                  <a:pt x="1687579" y="1534664"/>
                </a:cubicBezTo>
                <a:cubicBezTo>
                  <a:pt x="1702173" y="1544069"/>
                  <a:pt x="1702664" y="1549489"/>
                  <a:pt x="1690004" y="1561424"/>
                </a:cubicBezTo>
                <a:cubicBezTo>
                  <a:pt x="1681273" y="1569654"/>
                  <a:pt x="1674130" y="1586257"/>
                  <a:pt x="1674130" y="1598319"/>
                </a:cubicBezTo>
                <a:cubicBezTo>
                  <a:pt x="1674130" y="1612149"/>
                  <a:pt x="1644812" y="1636191"/>
                  <a:pt x="1594756" y="1663412"/>
                </a:cubicBezTo>
                <a:cubicBezTo>
                  <a:pt x="1551099" y="1687152"/>
                  <a:pt x="1507956" y="1720733"/>
                  <a:pt x="1498880" y="1738037"/>
                </a:cubicBezTo>
                <a:cubicBezTo>
                  <a:pt x="1484920" y="1764655"/>
                  <a:pt x="1478738" y="1767226"/>
                  <a:pt x="1458734" y="1754733"/>
                </a:cubicBezTo>
                <a:cubicBezTo>
                  <a:pt x="1440244" y="1743186"/>
                  <a:pt x="1433674" y="1743653"/>
                  <a:pt x="1428602" y="1756871"/>
                </a:cubicBezTo>
                <a:cubicBezTo>
                  <a:pt x="1425034" y="1766169"/>
                  <a:pt x="1428495" y="1780156"/>
                  <a:pt x="1436291" y="1787953"/>
                </a:cubicBezTo>
                <a:cubicBezTo>
                  <a:pt x="1456865" y="1808526"/>
                  <a:pt x="1404818" y="1853031"/>
                  <a:pt x="1349730" y="1861970"/>
                </a:cubicBezTo>
                <a:cubicBezTo>
                  <a:pt x="1317020" y="1867278"/>
                  <a:pt x="1308835" y="1873139"/>
                  <a:pt x="1318265" y="1884501"/>
                </a:cubicBezTo>
                <a:cubicBezTo>
                  <a:pt x="1334034" y="1903502"/>
                  <a:pt x="1322243" y="1917198"/>
                  <a:pt x="1298094" y="1907932"/>
                </a:cubicBezTo>
                <a:cubicBezTo>
                  <a:pt x="1286626" y="1903531"/>
                  <a:pt x="1282540" y="1907291"/>
                  <a:pt x="1286780" y="1918343"/>
                </a:cubicBezTo>
                <a:cubicBezTo>
                  <a:pt x="1291317" y="1930164"/>
                  <a:pt x="1278291" y="1938882"/>
                  <a:pt x="1245650" y="1945872"/>
                </a:cubicBezTo>
                <a:cubicBezTo>
                  <a:pt x="1160719" y="1964058"/>
                  <a:pt x="1110551" y="1997340"/>
                  <a:pt x="1029606" y="2089193"/>
                </a:cubicBezTo>
                <a:cubicBezTo>
                  <a:pt x="985950" y="2138733"/>
                  <a:pt x="950231" y="2184996"/>
                  <a:pt x="950231" y="2192000"/>
                </a:cubicBezTo>
                <a:cubicBezTo>
                  <a:pt x="950231" y="2199004"/>
                  <a:pt x="938801" y="2215078"/>
                  <a:pt x="924831" y="2227721"/>
                </a:cubicBezTo>
                <a:cubicBezTo>
                  <a:pt x="910861" y="2240364"/>
                  <a:pt x="899431" y="2258193"/>
                  <a:pt x="899431" y="2267342"/>
                </a:cubicBezTo>
                <a:cubicBezTo>
                  <a:pt x="899431" y="2286686"/>
                  <a:pt x="855838" y="2313245"/>
                  <a:pt x="843818" y="2301225"/>
                </a:cubicBezTo>
                <a:cubicBezTo>
                  <a:pt x="834935" y="2292341"/>
                  <a:pt x="759732" y="2359348"/>
                  <a:pt x="759732" y="2376147"/>
                </a:cubicBezTo>
                <a:cubicBezTo>
                  <a:pt x="759732" y="2381825"/>
                  <a:pt x="768304" y="2386471"/>
                  <a:pt x="778782" y="2386471"/>
                </a:cubicBezTo>
                <a:cubicBezTo>
                  <a:pt x="789259" y="2386471"/>
                  <a:pt x="797832" y="2395044"/>
                  <a:pt x="797832" y="2405521"/>
                </a:cubicBezTo>
                <a:cubicBezTo>
                  <a:pt x="797832" y="2415998"/>
                  <a:pt x="789259" y="2424571"/>
                  <a:pt x="778782" y="2424571"/>
                </a:cubicBezTo>
                <a:cubicBezTo>
                  <a:pt x="768304" y="2424571"/>
                  <a:pt x="759732" y="2418856"/>
                  <a:pt x="759732" y="2411871"/>
                </a:cubicBezTo>
                <a:cubicBezTo>
                  <a:pt x="759732" y="2404886"/>
                  <a:pt x="754017" y="2399171"/>
                  <a:pt x="747032" y="2399171"/>
                </a:cubicBezTo>
                <a:cubicBezTo>
                  <a:pt x="740047" y="2399171"/>
                  <a:pt x="734332" y="2412759"/>
                  <a:pt x="734332" y="2429366"/>
                </a:cubicBezTo>
                <a:cubicBezTo>
                  <a:pt x="734332" y="2445973"/>
                  <a:pt x="725141" y="2467189"/>
                  <a:pt x="713908" y="2476512"/>
                </a:cubicBezTo>
                <a:cubicBezTo>
                  <a:pt x="696639" y="2490843"/>
                  <a:pt x="691027" y="2490103"/>
                  <a:pt x="677583" y="2471717"/>
                </a:cubicBezTo>
                <a:cubicBezTo>
                  <a:pt x="668837" y="2459756"/>
                  <a:pt x="654831" y="2449971"/>
                  <a:pt x="646457" y="2449971"/>
                </a:cubicBezTo>
                <a:cubicBezTo>
                  <a:pt x="638084" y="2449971"/>
                  <a:pt x="635006" y="2443866"/>
                  <a:pt x="639617" y="2436405"/>
                </a:cubicBezTo>
                <a:cubicBezTo>
                  <a:pt x="644228" y="2428944"/>
                  <a:pt x="655996" y="2425907"/>
                  <a:pt x="665767" y="2429657"/>
                </a:cubicBezTo>
                <a:cubicBezTo>
                  <a:pt x="677184" y="2434038"/>
                  <a:pt x="683532" y="2427765"/>
                  <a:pt x="683532" y="2412104"/>
                </a:cubicBezTo>
                <a:cubicBezTo>
                  <a:pt x="683532" y="2385540"/>
                  <a:pt x="684916" y="2382874"/>
                  <a:pt x="744650" y="2294396"/>
                </a:cubicBezTo>
                <a:cubicBezTo>
                  <a:pt x="767049" y="2261217"/>
                  <a:pt x="781034" y="2230789"/>
                  <a:pt x="775729" y="2226777"/>
                </a:cubicBezTo>
                <a:cubicBezTo>
                  <a:pt x="766256" y="2219615"/>
                  <a:pt x="711775" y="2207848"/>
                  <a:pt x="693057" y="2208922"/>
                </a:cubicBezTo>
                <a:cubicBezTo>
                  <a:pt x="670260" y="2210229"/>
                  <a:pt x="686220" y="2182579"/>
                  <a:pt x="712107" y="2175918"/>
                </a:cubicBezTo>
                <a:cubicBezTo>
                  <a:pt x="727823" y="2171874"/>
                  <a:pt x="736396" y="2168541"/>
                  <a:pt x="731156" y="2168510"/>
                </a:cubicBezTo>
                <a:cubicBezTo>
                  <a:pt x="709075" y="2168381"/>
                  <a:pt x="724094" y="2135445"/>
                  <a:pt x="753382" y="2119771"/>
                </a:cubicBezTo>
                <a:cubicBezTo>
                  <a:pt x="770845" y="2110425"/>
                  <a:pt x="785132" y="2093585"/>
                  <a:pt x="785132" y="2082348"/>
                </a:cubicBezTo>
                <a:cubicBezTo>
                  <a:pt x="785132" y="2059108"/>
                  <a:pt x="828068" y="2018171"/>
                  <a:pt x="852441" y="2018171"/>
                </a:cubicBezTo>
                <a:cubicBezTo>
                  <a:pt x="861362" y="2018171"/>
                  <a:pt x="885585" y="2005169"/>
                  <a:pt x="906271" y="1989277"/>
                </a:cubicBezTo>
                <a:cubicBezTo>
                  <a:pt x="926956" y="1973386"/>
                  <a:pt x="953765" y="1958833"/>
                  <a:pt x="965846" y="1956938"/>
                </a:cubicBezTo>
                <a:cubicBezTo>
                  <a:pt x="984047" y="1954084"/>
                  <a:pt x="985250" y="1949394"/>
                  <a:pt x="972869" y="1929568"/>
                </a:cubicBezTo>
                <a:cubicBezTo>
                  <a:pt x="960332" y="1909492"/>
                  <a:pt x="962861" y="1901649"/>
                  <a:pt x="988593" y="1880813"/>
                </a:cubicBezTo>
                <a:cubicBezTo>
                  <a:pt x="1015772" y="1858805"/>
                  <a:pt x="1017194" y="1853496"/>
                  <a:pt x="1001102" y="1834107"/>
                </a:cubicBezTo>
                <a:cubicBezTo>
                  <a:pt x="984938" y="1814630"/>
                  <a:pt x="986722" y="1809480"/>
                  <a:pt x="1017389" y="1787142"/>
                </a:cubicBezTo>
                <a:cubicBezTo>
                  <a:pt x="1074841" y="1745290"/>
                  <a:pt x="1056003" y="1737492"/>
                  <a:pt x="985156" y="1773800"/>
                </a:cubicBezTo>
                <a:cubicBezTo>
                  <a:pt x="948485" y="1792593"/>
                  <a:pt x="912760" y="1821270"/>
                  <a:pt x="905768" y="1837526"/>
                </a:cubicBezTo>
                <a:cubicBezTo>
                  <a:pt x="894349" y="1864074"/>
                  <a:pt x="887563" y="1866204"/>
                  <a:pt x="839093" y="1858454"/>
                </a:cubicBezTo>
                <a:cubicBezTo>
                  <a:pt x="770582" y="1847498"/>
                  <a:pt x="769091" y="1821845"/>
                  <a:pt x="835299" y="1793161"/>
                </a:cubicBezTo>
                <a:cubicBezTo>
                  <a:pt x="879833" y="1773868"/>
                  <a:pt x="884468" y="1767810"/>
                  <a:pt x="876574" y="1739224"/>
                </a:cubicBezTo>
                <a:cubicBezTo>
                  <a:pt x="868144" y="1708698"/>
                  <a:pt x="869830" y="1707378"/>
                  <a:pt x="908963" y="1713872"/>
                </a:cubicBezTo>
                <a:cubicBezTo>
                  <a:pt x="943888" y="1719668"/>
                  <a:pt x="949172" y="1717343"/>
                  <a:pt x="943278" y="1698771"/>
                </a:cubicBezTo>
                <a:cubicBezTo>
                  <a:pt x="934062" y="1669735"/>
                  <a:pt x="980445" y="1645119"/>
                  <a:pt x="1026875" y="1654405"/>
                </a:cubicBezTo>
                <a:cubicBezTo>
                  <a:pt x="1050720" y="1659174"/>
                  <a:pt x="1067839" y="1654838"/>
                  <a:pt x="1079199" y="1641150"/>
                </a:cubicBezTo>
                <a:cubicBezTo>
                  <a:pt x="1093992" y="1623323"/>
                  <a:pt x="1092692" y="1621883"/>
                  <a:pt x="1068675" y="1629506"/>
                </a:cubicBezTo>
                <a:cubicBezTo>
                  <a:pt x="1053199" y="1634417"/>
                  <a:pt x="1037562" y="1632208"/>
                  <a:pt x="1032756" y="1624431"/>
                </a:cubicBezTo>
                <a:cubicBezTo>
                  <a:pt x="1016593" y="1598278"/>
                  <a:pt x="1053980" y="1575050"/>
                  <a:pt x="1118449" y="1571191"/>
                </a:cubicBezTo>
                <a:cubicBezTo>
                  <a:pt x="1170354" y="1568085"/>
                  <a:pt x="1185444" y="1571830"/>
                  <a:pt x="1194937" y="1590171"/>
                </a:cubicBezTo>
                <a:cubicBezTo>
                  <a:pt x="1204629" y="1608898"/>
                  <a:pt x="1199661" y="1615703"/>
                  <a:pt x="1167397" y="1627880"/>
                </a:cubicBezTo>
                <a:cubicBezTo>
                  <a:pt x="1145745" y="1636053"/>
                  <a:pt x="1128030" y="1647202"/>
                  <a:pt x="1128030" y="1652655"/>
                </a:cubicBezTo>
                <a:cubicBezTo>
                  <a:pt x="1128030" y="1667039"/>
                  <a:pt x="1163233" y="1664834"/>
                  <a:pt x="1172480" y="1649871"/>
                </a:cubicBezTo>
                <a:cubicBezTo>
                  <a:pt x="1176798" y="1642886"/>
                  <a:pt x="1196957" y="1637171"/>
                  <a:pt x="1217281" y="1637171"/>
                </a:cubicBezTo>
                <a:cubicBezTo>
                  <a:pt x="1244909" y="1637171"/>
                  <a:pt x="1252388" y="1632365"/>
                  <a:pt x="1246923" y="1618121"/>
                </a:cubicBezTo>
                <a:cubicBezTo>
                  <a:pt x="1241392" y="1603707"/>
                  <a:pt x="1249214" y="1599071"/>
                  <a:pt x="1279071" y="1599071"/>
                </a:cubicBezTo>
                <a:cubicBezTo>
                  <a:pt x="1300774" y="1599071"/>
                  <a:pt x="1318530" y="1593356"/>
                  <a:pt x="1318530" y="1586371"/>
                </a:cubicBezTo>
                <a:cubicBezTo>
                  <a:pt x="1318530" y="1579386"/>
                  <a:pt x="1312815" y="1573671"/>
                  <a:pt x="1305830" y="1573671"/>
                </a:cubicBezTo>
                <a:cubicBezTo>
                  <a:pt x="1289048" y="1573671"/>
                  <a:pt x="1289474" y="1539330"/>
                  <a:pt x="1306386" y="1528877"/>
                </a:cubicBezTo>
                <a:cubicBezTo>
                  <a:pt x="1321677" y="1519427"/>
                  <a:pt x="1361005" y="1547717"/>
                  <a:pt x="1348943" y="1559491"/>
                </a:cubicBezTo>
                <a:cubicBezTo>
                  <a:pt x="1334199" y="1573882"/>
                  <a:pt x="1356337" y="1611771"/>
                  <a:pt x="1379490" y="1611771"/>
                </a:cubicBezTo>
                <a:cubicBezTo>
                  <a:pt x="1392063" y="1611771"/>
                  <a:pt x="1409112" y="1618534"/>
                  <a:pt x="1417378" y="1626799"/>
                </a:cubicBezTo>
                <a:cubicBezTo>
                  <a:pt x="1425644" y="1635065"/>
                  <a:pt x="1436406" y="1637827"/>
                  <a:pt x="1441297" y="1632938"/>
                </a:cubicBezTo>
                <a:cubicBezTo>
                  <a:pt x="1446185" y="1628048"/>
                  <a:pt x="1443501" y="1617363"/>
                  <a:pt x="1435331" y="1609193"/>
                </a:cubicBezTo>
                <a:cubicBezTo>
                  <a:pt x="1423992" y="1597853"/>
                  <a:pt x="1425410" y="1588888"/>
                  <a:pt x="1441322" y="1571305"/>
                </a:cubicBezTo>
                <a:cubicBezTo>
                  <a:pt x="1460823" y="1549756"/>
                  <a:pt x="1460451" y="1548272"/>
                  <a:pt x="1435547" y="1548272"/>
                </a:cubicBezTo>
                <a:cubicBezTo>
                  <a:pt x="1395265" y="1548272"/>
                  <a:pt x="1387388" y="1522170"/>
                  <a:pt x="1420200" y="1497420"/>
                </a:cubicBezTo>
                <a:cubicBezTo>
                  <a:pt x="1448154" y="1476337"/>
                  <a:pt x="1448355" y="1474948"/>
                  <a:pt x="1425201" y="1462804"/>
                </a:cubicBezTo>
                <a:cubicBezTo>
                  <a:pt x="1408875" y="1454242"/>
                  <a:pt x="1406433" y="1448683"/>
                  <a:pt x="1417646" y="1445606"/>
                </a:cubicBezTo>
                <a:cubicBezTo>
                  <a:pt x="1426757" y="1443105"/>
                  <a:pt x="1438900" y="1448650"/>
                  <a:pt x="1444632" y="1457925"/>
                </a:cubicBezTo>
                <a:cubicBezTo>
                  <a:pt x="1451928" y="1469728"/>
                  <a:pt x="1457661" y="1470571"/>
                  <a:pt x="1463742" y="1460731"/>
                </a:cubicBezTo>
                <a:cubicBezTo>
                  <a:pt x="1468520" y="1453000"/>
                  <a:pt x="1480615" y="1446675"/>
                  <a:pt x="1490619" y="1446675"/>
                </a:cubicBezTo>
                <a:cubicBezTo>
                  <a:pt x="1500625" y="1446675"/>
                  <a:pt x="1525194" y="1429531"/>
                  <a:pt x="1545220" y="1408575"/>
                </a:cubicBezTo>
                <a:cubicBezTo>
                  <a:pt x="1565245" y="1387620"/>
                  <a:pt x="1587159" y="1370475"/>
                  <a:pt x="1593916" y="1370475"/>
                </a:cubicBezTo>
                <a:cubicBezTo>
                  <a:pt x="1600675" y="1370475"/>
                  <a:pt x="1618472" y="1357415"/>
                  <a:pt x="1633467" y="1341452"/>
                </a:cubicBezTo>
                <a:cubicBezTo>
                  <a:pt x="1648554" y="1325394"/>
                  <a:pt x="1678611" y="1311067"/>
                  <a:pt x="1700763" y="1309378"/>
                </a:cubicBezTo>
                <a:cubicBezTo>
                  <a:pt x="1746199" y="1305916"/>
                  <a:pt x="1799300" y="1269734"/>
                  <a:pt x="1791833" y="1247329"/>
                </a:cubicBezTo>
                <a:cubicBezTo>
                  <a:pt x="1789094" y="1239113"/>
                  <a:pt x="1802056" y="1222431"/>
                  <a:pt x="1820637" y="1210257"/>
                </a:cubicBezTo>
                <a:cubicBezTo>
                  <a:pt x="1847772" y="1192478"/>
                  <a:pt x="1859141" y="1191068"/>
                  <a:pt x="1878403" y="1203098"/>
                </a:cubicBezTo>
                <a:cubicBezTo>
                  <a:pt x="1911982" y="1224067"/>
                  <a:pt x="1918357" y="1221901"/>
                  <a:pt x="1909080" y="1192674"/>
                </a:cubicBezTo>
                <a:cubicBezTo>
                  <a:pt x="1904645" y="1178704"/>
                  <a:pt x="1906582" y="1167275"/>
                  <a:pt x="1913384" y="1167275"/>
                </a:cubicBezTo>
                <a:cubicBezTo>
                  <a:pt x="1920187" y="1167275"/>
                  <a:pt x="1922762" y="1155843"/>
                  <a:pt x="1919109" y="1141875"/>
                </a:cubicBezTo>
                <a:cubicBezTo>
                  <a:pt x="1914655" y="1124843"/>
                  <a:pt x="1918719" y="1116475"/>
                  <a:pt x="1931443" y="1116475"/>
                </a:cubicBezTo>
                <a:cubicBezTo>
                  <a:pt x="1941880" y="1116475"/>
                  <a:pt x="1957532" y="1107902"/>
                  <a:pt x="1966229" y="1097425"/>
                </a:cubicBezTo>
                <a:cubicBezTo>
                  <a:pt x="1974925" y="1086947"/>
                  <a:pt x="1993436" y="1078375"/>
                  <a:pt x="2007365" y="1078375"/>
                </a:cubicBezTo>
                <a:cubicBezTo>
                  <a:pt x="2026438" y="1078375"/>
                  <a:pt x="2031052" y="1084646"/>
                  <a:pt x="2026048" y="1103776"/>
                </a:cubicBezTo>
                <a:cubicBezTo>
                  <a:pt x="2018366" y="1133153"/>
                  <a:pt x="2036121" y="1138529"/>
                  <a:pt x="2047021" y="1110124"/>
                </a:cubicBezTo>
                <a:cubicBezTo>
                  <a:pt x="2051040" y="1099648"/>
                  <a:pt x="2066049" y="1091075"/>
                  <a:pt x="2080371" y="1091075"/>
                </a:cubicBezTo>
                <a:cubicBezTo>
                  <a:pt x="2101738" y="1091075"/>
                  <a:pt x="2104999" y="1085431"/>
                  <a:pt x="2098525" y="1059643"/>
                </a:cubicBezTo>
                <a:cubicBezTo>
                  <a:pt x="2092545" y="1035817"/>
                  <a:pt x="2097864" y="1022794"/>
                  <a:pt x="2120510" y="1005825"/>
                </a:cubicBezTo>
                <a:cubicBezTo>
                  <a:pt x="2136938" y="993509"/>
                  <a:pt x="2156093" y="977058"/>
                  <a:pt x="2163079" y="969264"/>
                </a:cubicBezTo>
                <a:cubicBezTo>
                  <a:pt x="2170065" y="961469"/>
                  <a:pt x="2191668" y="949311"/>
                  <a:pt x="2211086" y="942244"/>
                </a:cubicBezTo>
                <a:lnTo>
                  <a:pt x="2246397" y="929399"/>
                </a:lnTo>
                <a:lnTo>
                  <a:pt x="2215426" y="909107"/>
                </a:lnTo>
                <a:cubicBezTo>
                  <a:pt x="2188974" y="891776"/>
                  <a:pt x="2182301" y="891416"/>
                  <a:pt x="2169666" y="906640"/>
                </a:cubicBezTo>
                <a:cubicBezTo>
                  <a:pt x="2152011" y="927911"/>
                  <a:pt x="2114434" y="917131"/>
                  <a:pt x="2123537" y="893409"/>
                </a:cubicBezTo>
                <a:cubicBezTo>
                  <a:pt x="2127038" y="884283"/>
                  <a:pt x="2120224" y="871448"/>
                  <a:pt x="2108390" y="864883"/>
                </a:cubicBezTo>
                <a:cubicBezTo>
                  <a:pt x="2088373" y="853778"/>
                  <a:pt x="2088461" y="852184"/>
                  <a:pt x="2109634" y="841944"/>
                </a:cubicBezTo>
                <a:cubicBezTo>
                  <a:pt x="2123392" y="835288"/>
                  <a:pt x="2134779" y="835916"/>
                  <a:pt x="2138439" y="843531"/>
                </a:cubicBezTo>
                <a:cubicBezTo>
                  <a:pt x="2142200" y="851353"/>
                  <a:pt x="2151818" y="850190"/>
                  <a:pt x="2163823" y="840461"/>
                </a:cubicBezTo>
                <a:cubicBezTo>
                  <a:pt x="2174456" y="831848"/>
                  <a:pt x="2191670" y="828990"/>
                  <a:pt x="2202080" y="834112"/>
                </a:cubicBezTo>
                <a:cubicBezTo>
                  <a:pt x="2212487" y="839233"/>
                  <a:pt x="2228421" y="838959"/>
                  <a:pt x="2237488" y="833503"/>
                </a:cubicBezTo>
                <a:cubicBezTo>
                  <a:pt x="2246554" y="828046"/>
                  <a:pt x="2266910" y="828368"/>
                  <a:pt x="2282726" y="834218"/>
                </a:cubicBezTo>
                <a:cubicBezTo>
                  <a:pt x="2304398" y="842235"/>
                  <a:pt x="2323562" y="836858"/>
                  <a:pt x="2360528" y="812390"/>
                </a:cubicBezTo>
                <a:cubicBezTo>
                  <a:pt x="2387503" y="794534"/>
                  <a:pt x="2412692" y="775279"/>
                  <a:pt x="2416503" y="769601"/>
                </a:cubicBezTo>
                <a:cubicBezTo>
                  <a:pt x="2425902" y="755599"/>
                  <a:pt x="2450573" y="750085"/>
                  <a:pt x="2477409" y="755987"/>
                </a:cubicBezTo>
                <a:cubicBezTo>
                  <a:pt x="2489633" y="758676"/>
                  <a:pt x="2499633" y="755159"/>
                  <a:pt x="2499633" y="748175"/>
                </a:cubicBezTo>
                <a:cubicBezTo>
                  <a:pt x="2499633" y="741188"/>
                  <a:pt x="2488540" y="735473"/>
                  <a:pt x="2474985" y="735473"/>
                </a:cubicBezTo>
                <a:cubicBezTo>
                  <a:pt x="2461427" y="735473"/>
                  <a:pt x="2446978" y="730045"/>
                  <a:pt x="2442878" y="723410"/>
                </a:cubicBezTo>
                <a:cubicBezTo>
                  <a:pt x="2431939" y="705712"/>
                  <a:pt x="2484944" y="681333"/>
                  <a:pt x="2519847" y="688005"/>
                </a:cubicBezTo>
                <a:cubicBezTo>
                  <a:pt x="2540562" y="691964"/>
                  <a:pt x="2562785" y="682263"/>
                  <a:pt x="2591283" y="656822"/>
                </a:cubicBezTo>
                <a:cubicBezTo>
                  <a:pt x="2614031" y="636518"/>
                  <a:pt x="2644155" y="618183"/>
                  <a:pt x="2658216" y="616084"/>
                </a:cubicBezTo>
                <a:cubicBezTo>
                  <a:pt x="2672279" y="613987"/>
                  <a:pt x="2698074" y="608619"/>
                  <a:pt x="2715535" y="604159"/>
                </a:cubicBezTo>
                <a:cubicBezTo>
                  <a:pt x="2752476" y="594720"/>
                  <a:pt x="2798102" y="586711"/>
                  <a:pt x="2841445" y="582058"/>
                </a:cubicBezTo>
                <a:cubicBezTo>
                  <a:pt x="2862156" y="579834"/>
                  <a:pt x="2869123" y="583585"/>
                  <a:pt x="2862921" y="593623"/>
                </a:cubicBezTo>
                <a:cubicBezTo>
                  <a:pt x="2856422" y="604138"/>
                  <a:pt x="2870663" y="608483"/>
                  <a:pt x="2911635" y="608483"/>
                </a:cubicBezTo>
                <a:cubicBezTo>
                  <a:pt x="2943481" y="608483"/>
                  <a:pt x="2969536" y="603126"/>
                  <a:pt x="2969536" y="596580"/>
                </a:cubicBezTo>
                <a:cubicBezTo>
                  <a:pt x="2969536" y="590035"/>
                  <a:pt x="2949534" y="587924"/>
                  <a:pt x="2925085" y="591892"/>
                </a:cubicBezTo>
                <a:cubicBezTo>
                  <a:pt x="2875134" y="599998"/>
                  <a:pt x="2867098" y="583917"/>
                  <a:pt x="2903112" y="547907"/>
                </a:cubicBezTo>
                <a:cubicBezTo>
                  <a:pt x="2916066" y="534955"/>
                  <a:pt x="2924409" y="510085"/>
                  <a:pt x="2922805" y="489211"/>
                </a:cubicBezTo>
                <a:cubicBezTo>
                  <a:pt x="2919565" y="447072"/>
                  <a:pt x="2946165" y="414688"/>
                  <a:pt x="2974943" y="425730"/>
                </a:cubicBezTo>
                <a:cubicBezTo>
                  <a:pt x="2997864" y="434527"/>
                  <a:pt x="3001302" y="451849"/>
                  <a:pt x="2981437" y="458470"/>
                </a:cubicBezTo>
                <a:cubicBezTo>
                  <a:pt x="2968544" y="462767"/>
                  <a:pt x="2954104" y="532284"/>
                  <a:pt x="2966103" y="532284"/>
                </a:cubicBezTo>
                <a:cubicBezTo>
                  <a:pt x="2969280" y="532284"/>
                  <a:pt x="2985756" y="521369"/>
                  <a:pt x="3002718" y="508029"/>
                </a:cubicBezTo>
                <a:cubicBezTo>
                  <a:pt x="3031229" y="485601"/>
                  <a:pt x="3031859" y="482806"/>
                  <a:pt x="3011070" y="470898"/>
                </a:cubicBezTo>
                <a:cubicBezTo>
                  <a:pt x="2989766" y="458697"/>
                  <a:pt x="2989822" y="457720"/>
                  <a:pt x="3012167" y="452292"/>
                </a:cubicBezTo>
                <a:cubicBezTo>
                  <a:pt x="3026859" y="448722"/>
                  <a:pt x="3030448" y="443286"/>
                  <a:pt x="3021693" y="437874"/>
                </a:cubicBezTo>
                <a:cubicBezTo>
                  <a:pt x="3013961" y="433096"/>
                  <a:pt x="3007637" y="422173"/>
                  <a:pt x="3007637" y="413601"/>
                </a:cubicBezTo>
                <a:cubicBezTo>
                  <a:pt x="3007637" y="403197"/>
                  <a:pt x="3033808" y="397289"/>
                  <a:pt x="3086352" y="395833"/>
                </a:cubicBezTo>
                <a:cubicBezTo>
                  <a:pt x="3129645" y="394633"/>
                  <a:pt x="3168221" y="395643"/>
                  <a:pt x="3172077" y="398077"/>
                </a:cubicBezTo>
                <a:cubicBezTo>
                  <a:pt x="3175933" y="400511"/>
                  <a:pt x="3227665" y="406229"/>
                  <a:pt x="3287037" y="410782"/>
                </a:cubicBezTo>
                <a:cubicBezTo>
                  <a:pt x="3419121" y="420912"/>
                  <a:pt x="3456440" y="435235"/>
                  <a:pt x="3444961" y="471397"/>
                </a:cubicBezTo>
                <a:cubicBezTo>
                  <a:pt x="3440115" y="486674"/>
                  <a:pt x="3443268" y="501402"/>
                  <a:pt x="3452630" y="507189"/>
                </a:cubicBezTo>
                <a:cubicBezTo>
                  <a:pt x="3461382" y="512597"/>
                  <a:pt x="3464867" y="526592"/>
                  <a:pt x="3460378" y="538290"/>
                </a:cubicBezTo>
                <a:cubicBezTo>
                  <a:pt x="3448495" y="569252"/>
                  <a:pt x="3394991" y="546897"/>
                  <a:pt x="3394991" y="510971"/>
                </a:cubicBezTo>
                <a:cubicBezTo>
                  <a:pt x="3394991" y="476802"/>
                  <a:pt x="3394889" y="476726"/>
                  <a:pt x="3369279" y="491059"/>
                </a:cubicBezTo>
                <a:cubicBezTo>
                  <a:pt x="3356239" y="498355"/>
                  <a:pt x="3323472" y="498499"/>
                  <a:pt x="3284580" y="491430"/>
                </a:cubicBezTo>
                <a:cubicBezTo>
                  <a:pt x="3245588" y="484343"/>
                  <a:pt x="3213043" y="484502"/>
                  <a:pt x="3200118" y="491843"/>
                </a:cubicBezTo>
                <a:cubicBezTo>
                  <a:pt x="3098567" y="549504"/>
                  <a:pt x="3069022" y="560434"/>
                  <a:pt x="3033767" y="553384"/>
                </a:cubicBezTo>
                <a:cubicBezTo>
                  <a:pt x="3012950" y="549221"/>
                  <a:pt x="2992506" y="551343"/>
                  <a:pt x="2988332" y="558099"/>
                </a:cubicBezTo>
                <a:cubicBezTo>
                  <a:pt x="2984153" y="564854"/>
                  <a:pt x="2992504" y="570382"/>
                  <a:pt x="3006885" y="570382"/>
                </a:cubicBezTo>
                <a:cubicBezTo>
                  <a:pt x="3021270" y="570382"/>
                  <a:pt x="3033036" y="575601"/>
                  <a:pt x="3033036" y="581978"/>
                </a:cubicBezTo>
                <a:cubicBezTo>
                  <a:pt x="3033036" y="588356"/>
                  <a:pt x="3048753" y="584732"/>
                  <a:pt x="3067963" y="573926"/>
                </a:cubicBezTo>
                <a:cubicBezTo>
                  <a:pt x="3109152" y="550753"/>
                  <a:pt x="3139102" y="544983"/>
                  <a:pt x="3218203" y="544983"/>
                </a:cubicBezTo>
                <a:cubicBezTo>
                  <a:pt x="3266034" y="544983"/>
                  <a:pt x="3277927" y="549620"/>
                  <a:pt x="3283357" y="570382"/>
                </a:cubicBezTo>
                <a:cubicBezTo>
                  <a:pt x="3287010" y="584351"/>
                  <a:pt x="3295159" y="595782"/>
                  <a:pt x="3301460" y="595782"/>
                </a:cubicBezTo>
                <a:cubicBezTo>
                  <a:pt x="3307766" y="595782"/>
                  <a:pt x="3309337" y="581495"/>
                  <a:pt x="3304953" y="564032"/>
                </a:cubicBezTo>
                <a:cubicBezTo>
                  <a:pt x="3298792" y="539481"/>
                  <a:pt x="3301884" y="532284"/>
                  <a:pt x="3318601" y="532284"/>
                </a:cubicBezTo>
                <a:cubicBezTo>
                  <a:pt x="3330490" y="532284"/>
                  <a:pt x="3343378" y="544375"/>
                  <a:pt x="3347245" y="559153"/>
                </a:cubicBezTo>
                <a:cubicBezTo>
                  <a:pt x="3353879" y="584528"/>
                  <a:pt x="3357169" y="585111"/>
                  <a:pt x="3406379" y="569629"/>
                </a:cubicBezTo>
                <a:cubicBezTo>
                  <a:pt x="3435041" y="560612"/>
                  <a:pt x="3482977" y="555950"/>
                  <a:pt x="3512908" y="559268"/>
                </a:cubicBezTo>
                <a:cubicBezTo>
                  <a:pt x="3563700" y="564899"/>
                  <a:pt x="3566625" y="563567"/>
                  <a:pt x="3556836" y="539267"/>
                </a:cubicBezTo>
                <a:cubicBezTo>
                  <a:pt x="3549393" y="520788"/>
                  <a:pt x="3540051" y="515954"/>
                  <a:pt x="3524644" y="522610"/>
                </a:cubicBezTo>
                <a:cubicBezTo>
                  <a:pt x="3507356" y="530077"/>
                  <a:pt x="3502941" y="525314"/>
                  <a:pt x="3502941" y="499194"/>
                </a:cubicBezTo>
                <a:cubicBezTo>
                  <a:pt x="3502941" y="467147"/>
                  <a:pt x="3504382" y="466602"/>
                  <a:pt x="3566440" y="475137"/>
                </a:cubicBezTo>
                <a:cubicBezTo>
                  <a:pt x="3617696" y="482186"/>
                  <a:pt x="3629939" y="480286"/>
                  <a:pt x="3629939" y="465281"/>
                </a:cubicBezTo>
                <a:cubicBezTo>
                  <a:pt x="3629939" y="453886"/>
                  <a:pt x="3658201" y="437450"/>
                  <a:pt x="3702967" y="422813"/>
                </a:cubicBezTo>
                <a:lnTo>
                  <a:pt x="3775991" y="398936"/>
                </a:lnTo>
                <a:lnTo>
                  <a:pt x="3706239" y="409459"/>
                </a:lnTo>
                <a:cubicBezTo>
                  <a:pt x="3667874" y="415247"/>
                  <a:pt x="3629378" y="425883"/>
                  <a:pt x="3620688" y="433094"/>
                </a:cubicBezTo>
                <a:cubicBezTo>
                  <a:pt x="3612000" y="440306"/>
                  <a:pt x="3584809" y="443862"/>
                  <a:pt x="3560264" y="440996"/>
                </a:cubicBezTo>
                <a:cubicBezTo>
                  <a:pt x="3535721" y="438131"/>
                  <a:pt x="3515640" y="440691"/>
                  <a:pt x="3515640" y="446686"/>
                </a:cubicBezTo>
                <a:cubicBezTo>
                  <a:pt x="3515640" y="452681"/>
                  <a:pt x="3509924" y="454054"/>
                  <a:pt x="3502941" y="449737"/>
                </a:cubicBezTo>
                <a:cubicBezTo>
                  <a:pt x="3488112" y="440571"/>
                  <a:pt x="3485881" y="395684"/>
                  <a:pt x="3499765" y="385812"/>
                </a:cubicBezTo>
                <a:cubicBezTo>
                  <a:pt x="3505005" y="382088"/>
                  <a:pt x="3525007" y="371170"/>
                  <a:pt x="3544215" y="361552"/>
                </a:cubicBezTo>
                <a:cubicBezTo>
                  <a:pt x="3563424" y="351932"/>
                  <a:pt x="3579140" y="337835"/>
                  <a:pt x="3579140" y="330224"/>
                </a:cubicBezTo>
                <a:cubicBezTo>
                  <a:pt x="3579140" y="322613"/>
                  <a:pt x="3587712" y="316385"/>
                  <a:pt x="3598188" y="316385"/>
                </a:cubicBezTo>
                <a:cubicBezTo>
                  <a:pt x="3608668" y="316385"/>
                  <a:pt x="3617240" y="322100"/>
                  <a:pt x="3617240" y="329085"/>
                </a:cubicBezTo>
                <a:cubicBezTo>
                  <a:pt x="3617240" y="336070"/>
                  <a:pt x="3628491" y="341785"/>
                  <a:pt x="3642241" y="341785"/>
                </a:cubicBezTo>
                <a:cubicBezTo>
                  <a:pt x="3659247" y="341785"/>
                  <a:pt x="3664905" y="335692"/>
                  <a:pt x="3659934" y="322735"/>
                </a:cubicBezTo>
                <a:cubicBezTo>
                  <a:pt x="3654860" y="309516"/>
                  <a:pt x="3660813" y="303685"/>
                  <a:pt x="3679381" y="303685"/>
                </a:cubicBezTo>
                <a:cubicBezTo>
                  <a:pt x="3714442" y="303685"/>
                  <a:pt x="3713523" y="317217"/>
                  <a:pt x="3677564" y="330456"/>
                </a:cubicBezTo>
                <a:cubicBezTo>
                  <a:pt x="3652013" y="339863"/>
                  <a:pt x="3653953" y="341692"/>
                  <a:pt x="3695896" y="347730"/>
                </a:cubicBezTo>
                <a:cubicBezTo>
                  <a:pt x="3734116" y="353233"/>
                  <a:pt x="3746363" y="349399"/>
                  <a:pt x="3762041" y="327015"/>
                </a:cubicBezTo>
                <a:cubicBezTo>
                  <a:pt x="3772625" y="311907"/>
                  <a:pt x="3778571" y="295157"/>
                  <a:pt x="3775256" y="289792"/>
                </a:cubicBezTo>
                <a:cubicBezTo>
                  <a:pt x="3767868" y="277839"/>
                  <a:pt x="3790684" y="262549"/>
                  <a:pt x="3811525" y="265486"/>
                </a:cubicBezTo>
                <a:cubicBezTo>
                  <a:pt x="3952975" y="285419"/>
                  <a:pt x="3971216" y="286244"/>
                  <a:pt x="3951495" y="271824"/>
                </a:cubicBezTo>
                <a:cubicBezTo>
                  <a:pt x="3924364" y="251987"/>
                  <a:pt x="3939835" y="243721"/>
                  <a:pt x="4030806" y="229455"/>
                </a:cubicBezTo>
                <a:cubicBezTo>
                  <a:pt x="4114272" y="216367"/>
                  <a:pt x="4156037" y="223279"/>
                  <a:pt x="4109744" y="242520"/>
                </a:cubicBezTo>
                <a:cubicBezTo>
                  <a:pt x="4084899" y="252846"/>
                  <a:pt x="4086196" y="253521"/>
                  <a:pt x="4118896" y="247282"/>
                </a:cubicBezTo>
                <a:cubicBezTo>
                  <a:pt x="4139851" y="243284"/>
                  <a:pt x="4178429" y="239303"/>
                  <a:pt x="4204565" y="238437"/>
                </a:cubicBezTo>
                <a:cubicBezTo>
                  <a:pt x="4245753" y="237074"/>
                  <a:pt x="4252192" y="232795"/>
                  <a:pt x="4252192" y="206772"/>
                </a:cubicBezTo>
                <a:cubicBezTo>
                  <a:pt x="4252192" y="181739"/>
                  <a:pt x="4258657" y="176685"/>
                  <a:pt x="4290691" y="176685"/>
                </a:cubicBezTo>
                <a:cubicBezTo>
                  <a:pt x="4313201" y="176685"/>
                  <a:pt x="4332227" y="184599"/>
                  <a:pt x="4336501" y="195735"/>
                </a:cubicBezTo>
                <a:cubicBezTo>
                  <a:pt x="4340525" y="206212"/>
                  <a:pt x="4354636" y="214784"/>
                  <a:pt x="4367852" y="214784"/>
                </a:cubicBezTo>
                <a:cubicBezTo>
                  <a:pt x="4381075" y="214784"/>
                  <a:pt x="4391899" y="223357"/>
                  <a:pt x="4391899" y="233835"/>
                </a:cubicBezTo>
                <a:cubicBezTo>
                  <a:pt x="4391899" y="244313"/>
                  <a:pt x="4400468" y="252885"/>
                  <a:pt x="4410950" y="252885"/>
                </a:cubicBezTo>
                <a:cubicBezTo>
                  <a:pt x="4424073" y="252885"/>
                  <a:pt x="4427033" y="246300"/>
                  <a:pt x="4420475" y="231731"/>
                </a:cubicBezTo>
                <a:cubicBezTo>
                  <a:pt x="4412605" y="214253"/>
                  <a:pt x="4419263" y="210108"/>
                  <a:pt x="4458794" y="207890"/>
                </a:cubicBezTo>
                <a:cubicBezTo>
                  <a:pt x="4485104" y="206413"/>
                  <a:pt x="4509694" y="210166"/>
                  <a:pt x="4513447" y="216230"/>
                </a:cubicBezTo>
                <a:cubicBezTo>
                  <a:pt x="4517191" y="222293"/>
                  <a:pt x="4535611" y="213020"/>
                  <a:pt x="4554369" y="195625"/>
                </a:cubicBezTo>
                <a:cubicBezTo>
                  <a:pt x="4598584" y="154627"/>
                  <a:pt x="4660449" y="143765"/>
                  <a:pt x="4746702" y="161858"/>
                </a:cubicBezTo>
                <a:cubicBezTo>
                  <a:pt x="4809320" y="174992"/>
                  <a:pt x="4816354" y="174263"/>
                  <a:pt x="4819417" y="154317"/>
                </a:cubicBezTo>
                <a:cubicBezTo>
                  <a:pt x="4822556" y="133897"/>
                  <a:pt x="4839071" y="132966"/>
                  <a:pt x="5038809" y="141942"/>
                </a:cubicBezTo>
                <a:cubicBezTo>
                  <a:pt x="5245434" y="151228"/>
                  <a:pt x="5334873" y="165900"/>
                  <a:pt x="5309138" y="186287"/>
                </a:cubicBezTo>
                <a:cubicBezTo>
                  <a:pt x="5302578" y="191483"/>
                  <a:pt x="5286398" y="194486"/>
                  <a:pt x="5273179" y="192958"/>
                </a:cubicBezTo>
                <a:cubicBezTo>
                  <a:pt x="5259965" y="191432"/>
                  <a:pt x="5240577" y="193432"/>
                  <a:pt x="5230098" y="197406"/>
                </a:cubicBezTo>
                <a:cubicBezTo>
                  <a:pt x="5215889" y="202791"/>
                  <a:pt x="5219931" y="209047"/>
                  <a:pt x="5245987" y="222002"/>
                </a:cubicBezTo>
                <a:cubicBezTo>
                  <a:pt x="5265204" y="231558"/>
                  <a:pt x="5288577" y="236440"/>
                  <a:pt x="5297928" y="232853"/>
                </a:cubicBezTo>
                <a:cubicBezTo>
                  <a:pt x="5307277" y="229264"/>
                  <a:pt x="5322257" y="235162"/>
                  <a:pt x="5331216" y="245957"/>
                </a:cubicBezTo>
                <a:cubicBezTo>
                  <a:pt x="5351827" y="270791"/>
                  <a:pt x="5369797" y="271173"/>
                  <a:pt x="5369797" y="246776"/>
                </a:cubicBezTo>
                <a:cubicBezTo>
                  <a:pt x="5369797" y="236433"/>
                  <a:pt x="5384084" y="224382"/>
                  <a:pt x="5401547" y="219999"/>
                </a:cubicBezTo>
                <a:cubicBezTo>
                  <a:pt x="5419008" y="215616"/>
                  <a:pt x="5433298" y="206936"/>
                  <a:pt x="5433298" y="200708"/>
                </a:cubicBezTo>
                <a:cubicBezTo>
                  <a:pt x="5433298" y="194480"/>
                  <a:pt x="5441867" y="189384"/>
                  <a:pt x="5452346" y="189384"/>
                </a:cubicBezTo>
                <a:cubicBezTo>
                  <a:pt x="5462824" y="189384"/>
                  <a:pt x="5471395" y="183670"/>
                  <a:pt x="5471395" y="176685"/>
                </a:cubicBezTo>
                <a:cubicBezTo>
                  <a:pt x="5471395" y="169699"/>
                  <a:pt x="5452536" y="163985"/>
                  <a:pt x="5429484" y="163985"/>
                </a:cubicBezTo>
                <a:cubicBezTo>
                  <a:pt x="5406435" y="163985"/>
                  <a:pt x="5382080" y="158490"/>
                  <a:pt x="5375368" y="151775"/>
                </a:cubicBezTo>
                <a:cubicBezTo>
                  <a:pt x="5368650" y="145059"/>
                  <a:pt x="5324285" y="136600"/>
                  <a:pt x="5276775" y="132978"/>
                </a:cubicBezTo>
                <a:cubicBezTo>
                  <a:pt x="5182083" y="125758"/>
                  <a:pt x="5166596" y="120312"/>
                  <a:pt x="5166596" y="94238"/>
                </a:cubicBezTo>
                <a:cubicBezTo>
                  <a:pt x="5166596" y="70921"/>
                  <a:pt x="5217828" y="55229"/>
                  <a:pt x="5229943" y="74834"/>
                </a:cubicBezTo>
                <a:cubicBezTo>
                  <a:pt x="5236225" y="84997"/>
                  <a:pt x="5247229" y="86194"/>
                  <a:pt x="5263284" y="78460"/>
                </a:cubicBezTo>
                <a:cubicBezTo>
                  <a:pt x="5285539" y="67739"/>
                  <a:pt x="5285062" y="66269"/>
                  <a:pt x="5256606" y="57827"/>
                </a:cubicBezTo>
                <a:cubicBezTo>
                  <a:pt x="5213488" y="45038"/>
                  <a:pt x="5227575" y="13868"/>
                  <a:pt x="5277721" y="11104"/>
                </a:cubicBezTo>
                <a:cubicBezTo>
                  <a:pt x="5314320" y="9086"/>
                  <a:pt x="5318999" y="12581"/>
                  <a:pt x="5318999" y="41955"/>
                </a:cubicBezTo>
                <a:cubicBezTo>
                  <a:pt x="5318999" y="60175"/>
                  <a:pt x="5324711" y="75082"/>
                  <a:pt x="5331696" y="75082"/>
                </a:cubicBezTo>
                <a:cubicBezTo>
                  <a:pt x="5345598" y="75082"/>
                  <a:pt x="5350124" y="58555"/>
                  <a:pt x="5343006" y="33807"/>
                </a:cubicBezTo>
                <a:cubicBezTo>
                  <a:pt x="5340492" y="25076"/>
                  <a:pt x="5345455" y="14248"/>
                  <a:pt x="5354039" y="9745"/>
                </a:cubicBezTo>
                <a:cubicBezTo>
                  <a:pt x="5367548" y="2657"/>
                  <a:pt x="5428554" y="-326"/>
                  <a:pt x="5489625" y="305"/>
                </a:cubicBezTo>
                <a:close/>
              </a:path>
            </a:pathLst>
          </a:custGeom>
          <a:blipFill dpi="0" rotWithShape="1">
            <a:blip r:embed="rId3"/>
            <a:srcRect/>
            <a:tile tx="-190500" ty="-32004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6" name="组合 1105">
            <a:extLst>
              <a:ext uri="{FF2B5EF4-FFF2-40B4-BE49-F238E27FC236}">
                <a16:creationId xmlns:a16="http://schemas.microsoft.com/office/drawing/2014/main" xmlns="" id="{FE642ADB-62A9-47A1-9277-4B9971E0F2CE}"/>
              </a:ext>
            </a:extLst>
          </p:cNvPr>
          <p:cNvGrpSpPr/>
          <p:nvPr/>
        </p:nvGrpSpPr>
        <p:grpSpPr>
          <a:xfrm>
            <a:off x="1870250" y="4340425"/>
            <a:ext cx="7029909" cy="1388297"/>
            <a:chOff x="789526" y="4534331"/>
            <a:chExt cx="7029909" cy="1388297"/>
          </a:xfrm>
        </p:grpSpPr>
        <p:sp>
          <p:nvSpPr>
            <p:cNvPr id="1107" name="文本框 1106">
              <a:extLst>
                <a:ext uri="{FF2B5EF4-FFF2-40B4-BE49-F238E27FC236}">
                  <a16:creationId xmlns:a16="http://schemas.microsoft.com/office/drawing/2014/main" xmlns="" id="{3BACE151-521D-49B9-8A30-57CD222FF884}"/>
                </a:ext>
              </a:extLst>
            </p:cNvPr>
            <p:cNvSpPr txBox="1"/>
            <p:nvPr/>
          </p:nvSpPr>
          <p:spPr>
            <a:xfrm>
              <a:off x="789526" y="5261934"/>
              <a:ext cx="7029909" cy="660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Lorem ipsum dolor sit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amet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consectetuer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adipiscing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elit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Maecenas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porttitor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congue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massa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Fusce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posuere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magna sed pulvinar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ultricies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purus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lectus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malesuada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libero, sit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amet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commodo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magna eros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quis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urna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</p:txBody>
        </p:sp>
        <p:sp>
          <p:nvSpPr>
            <p:cNvPr id="1108" name="文本框 1107">
              <a:extLst>
                <a:ext uri="{FF2B5EF4-FFF2-40B4-BE49-F238E27FC236}">
                  <a16:creationId xmlns:a16="http://schemas.microsoft.com/office/drawing/2014/main" xmlns="" id="{A13414CA-5F0C-495F-A559-2B3A51D1867B}"/>
                </a:ext>
              </a:extLst>
            </p:cNvPr>
            <p:cNvSpPr txBox="1"/>
            <p:nvPr/>
          </p:nvSpPr>
          <p:spPr>
            <a:xfrm>
              <a:off x="789527" y="4534331"/>
              <a:ext cx="3494229" cy="574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Fusce</a:t>
              </a:r>
              <a:r>
                <a:rPr lang="en-US" altLang="zh-CN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 </a:t>
              </a:r>
              <a:r>
                <a:rPr lang="en-US" altLang="zh-CN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posuere</a:t>
              </a:r>
              <a:r>
                <a:rPr lang="en-US" altLang="zh-CN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 </a:t>
              </a:r>
              <a:r>
                <a:rPr lang="en-US" altLang="zh-CN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magnam</a:t>
              </a:r>
              <a:r>
                <a:rPr lang="en-US" altLang="zh-CN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5123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任意多边形: 形状 429">
            <a:extLst>
              <a:ext uri="{FF2B5EF4-FFF2-40B4-BE49-F238E27FC236}">
                <a16:creationId xmlns:a16="http://schemas.microsoft.com/office/drawing/2014/main" xmlns="" id="{56A60A78-2ABD-4ED6-BC14-EB4738D0506F}"/>
              </a:ext>
            </a:extLst>
          </p:cNvPr>
          <p:cNvSpPr>
            <a:spLocks noChangeAspect="1"/>
          </p:cNvSpPr>
          <p:nvPr/>
        </p:nvSpPr>
        <p:spPr>
          <a:xfrm>
            <a:off x="0" y="4201403"/>
            <a:ext cx="11730279" cy="2656597"/>
          </a:xfrm>
          <a:custGeom>
            <a:avLst/>
            <a:gdLst>
              <a:gd name="connsiteX0" fmla="*/ 11178135 w 11730279"/>
              <a:gd name="connsiteY0" fmla="*/ 2630217 h 2656597"/>
              <a:gd name="connsiteX1" fmla="*/ 11197185 w 11730279"/>
              <a:gd name="connsiteY1" fmla="*/ 2642917 h 2656597"/>
              <a:gd name="connsiteX2" fmla="*/ 11178135 w 11730279"/>
              <a:gd name="connsiteY2" fmla="*/ 2655617 h 2656597"/>
              <a:gd name="connsiteX3" fmla="*/ 11159085 w 11730279"/>
              <a:gd name="connsiteY3" fmla="*/ 2642917 h 2656597"/>
              <a:gd name="connsiteX4" fmla="*/ 11178135 w 11730279"/>
              <a:gd name="connsiteY4" fmla="*/ 2630217 h 2656597"/>
              <a:gd name="connsiteX5" fmla="*/ 10547371 w 11730279"/>
              <a:gd name="connsiteY5" fmla="*/ 2615241 h 2656597"/>
              <a:gd name="connsiteX6" fmla="*/ 10568535 w 11730279"/>
              <a:gd name="connsiteY6" fmla="*/ 2622408 h 2656597"/>
              <a:gd name="connsiteX7" fmla="*/ 10559010 w 11730279"/>
              <a:gd name="connsiteY7" fmla="*/ 2646897 h 2656597"/>
              <a:gd name="connsiteX8" fmla="*/ 10533610 w 11730279"/>
              <a:gd name="connsiteY8" fmla="*/ 2620291 h 2656597"/>
              <a:gd name="connsiteX9" fmla="*/ 10547371 w 11730279"/>
              <a:gd name="connsiteY9" fmla="*/ 2615241 h 2656597"/>
              <a:gd name="connsiteX10" fmla="*/ 9291212 w 11730279"/>
              <a:gd name="connsiteY10" fmla="*/ 2610365 h 2656597"/>
              <a:gd name="connsiteX11" fmla="*/ 9275560 w 11730279"/>
              <a:gd name="connsiteY11" fmla="*/ 2611552 h 2656597"/>
              <a:gd name="connsiteX12" fmla="*/ 9260532 w 11730279"/>
              <a:gd name="connsiteY12" fmla="*/ 2630373 h 2656597"/>
              <a:gd name="connsiteX13" fmla="*/ 9283506 w 11730279"/>
              <a:gd name="connsiteY13" fmla="*/ 2624409 h 2656597"/>
              <a:gd name="connsiteX14" fmla="*/ 9291212 w 11730279"/>
              <a:gd name="connsiteY14" fmla="*/ 2610365 h 2656597"/>
              <a:gd name="connsiteX15" fmla="*/ 7441772 w 11730279"/>
              <a:gd name="connsiteY15" fmla="*/ 2579767 h 2656597"/>
              <a:gd name="connsiteX16" fmla="*/ 7406236 w 11730279"/>
              <a:gd name="connsiteY16" fmla="*/ 2592117 h 2656597"/>
              <a:gd name="connsiteX17" fmla="*/ 7451191 w 11730279"/>
              <a:gd name="connsiteY17" fmla="*/ 2612758 h 2656597"/>
              <a:gd name="connsiteX18" fmla="*/ 7480531 w 11730279"/>
              <a:gd name="connsiteY18" fmla="*/ 2588095 h 2656597"/>
              <a:gd name="connsiteX19" fmla="*/ 7441772 w 11730279"/>
              <a:gd name="connsiteY19" fmla="*/ 2579767 h 2656597"/>
              <a:gd name="connsiteX20" fmla="*/ 7533235 w 11730279"/>
              <a:gd name="connsiteY20" fmla="*/ 2572734 h 2656597"/>
              <a:gd name="connsiteX21" fmla="*/ 7517360 w 11730279"/>
              <a:gd name="connsiteY21" fmla="*/ 2573067 h 2656597"/>
              <a:gd name="connsiteX22" fmla="*/ 7508194 w 11730279"/>
              <a:gd name="connsiteY22" fmla="*/ 2573900 h 2656597"/>
              <a:gd name="connsiteX23" fmla="*/ 7496425 w 11730279"/>
              <a:gd name="connsiteY23" fmla="*/ 2572793 h 2656597"/>
              <a:gd name="connsiteX24" fmla="*/ 7498310 w 11730279"/>
              <a:gd name="connsiteY24" fmla="*/ 2574797 h 2656597"/>
              <a:gd name="connsiteX25" fmla="*/ 7508194 w 11730279"/>
              <a:gd name="connsiteY25" fmla="*/ 2573900 h 2656597"/>
              <a:gd name="connsiteX26" fmla="*/ 7514185 w 11730279"/>
              <a:gd name="connsiteY26" fmla="*/ 2574463 h 2656597"/>
              <a:gd name="connsiteX27" fmla="*/ 7533235 w 11730279"/>
              <a:gd name="connsiteY27" fmla="*/ 2572734 h 2656597"/>
              <a:gd name="connsiteX28" fmla="*/ 6669635 w 11730279"/>
              <a:gd name="connsiteY28" fmla="*/ 2572734 h 2656597"/>
              <a:gd name="connsiteX29" fmla="*/ 6653760 w 11730279"/>
              <a:gd name="connsiteY29" fmla="*/ 2573067 h 2656597"/>
              <a:gd name="connsiteX30" fmla="*/ 6644594 w 11730279"/>
              <a:gd name="connsiteY30" fmla="*/ 2573900 h 2656597"/>
              <a:gd name="connsiteX31" fmla="*/ 6632825 w 11730279"/>
              <a:gd name="connsiteY31" fmla="*/ 2572793 h 2656597"/>
              <a:gd name="connsiteX32" fmla="*/ 6634710 w 11730279"/>
              <a:gd name="connsiteY32" fmla="*/ 2574797 h 2656597"/>
              <a:gd name="connsiteX33" fmla="*/ 6644594 w 11730279"/>
              <a:gd name="connsiteY33" fmla="*/ 2573900 h 2656597"/>
              <a:gd name="connsiteX34" fmla="*/ 6650585 w 11730279"/>
              <a:gd name="connsiteY34" fmla="*/ 2574463 h 2656597"/>
              <a:gd name="connsiteX35" fmla="*/ 6669635 w 11730279"/>
              <a:gd name="connsiteY35" fmla="*/ 2572734 h 2656597"/>
              <a:gd name="connsiteX36" fmla="*/ 11718636 w 11730279"/>
              <a:gd name="connsiteY36" fmla="*/ 2566717 h 2656597"/>
              <a:gd name="connsiteX37" fmla="*/ 11718763 w 11730279"/>
              <a:gd name="connsiteY37" fmla="*/ 2610625 h 2656597"/>
              <a:gd name="connsiteX38" fmla="*/ 11698836 w 11730279"/>
              <a:gd name="connsiteY38" fmla="*/ 2579417 h 2656597"/>
              <a:gd name="connsiteX39" fmla="*/ 11718636 w 11730279"/>
              <a:gd name="connsiteY39" fmla="*/ 2566717 h 2656597"/>
              <a:gd name="connsiteX40" fmla="*/ 11442113 w 11730279"/>
              <a:gd name="connsiteY40" fmla="*/ 2566717 h 2656597"/>
              <a:gd name="connsiteX41" fmla="*/ 11438485 w 11730279"/>
              <a:gd name="connsiteY41" fmla="*/ 2592117 h 2656597"/>
              <a:gd name="connsiteX42" fmla="*/ 11467513 w 11730279"/>
              <a:gd name="connsiteY42" fmla="*/ 2617517 h 2656597"/>
              <a:gd name="connsiteX43" fmla="*/ 11471142 w 11730279"/>
              <a:gd name="connsiteY43" fmla="*/ 2592117 h 2656597"/>
              <a:gd name="connsiteX44" fmla="*/ 11442113 w 11730279"/>
              <a:gd name="connsiteY44" fmla="*/ 2566717 h 2656597"/>
              <a:gd name="connsiteX45" fmla="*/ 9478586 w 11730279"/>
              <a:gd name="connsiteY45" fmla="*/ 2554870 h 2656597"/>
              <a:gd name="connsiteX46" fmla="*/ 9509277 w 11730279"/>
              <a:gd name="connsiteY46" fmla="*/ 2567353 h 2656597"/>
              <a:gd name="connsiteX47" fmla="*/ 9495386 w 11730279"/>
              <a:gd name="connsiteY47" fmla="*/ 2604816 h 2656597"/>
              <a:gd name="connsiteX48" fmla="*/ 9463636 w 11730279"/>
              <a:gd name="connsiteY48" fmla="*/ 2566716 h 2656597"/>
              <a:gd name="connsiteX49" fmla="*/ 9478586 w 11730279"/>
              <a:gd name="connsiteY49" fmla="*/ 2554870 h 2656597"/>
              <a:gd name="connsiteX50" fmla="*/ 9762042 w 11730279"/>
              <a:gd name="connsiteY50" fmla="*/ 2554188 h 2656597"/>
              <a:gd name="connsiteX51" fmla="*/ 9801559 w 11730279"/>
              <a:gd name="connsiteY51" fmla="*/ 2581984 h 2656597"/>
              <a:gd name="connsiteX52" fmla="*/ 9802006 w 11730279"/>
              <a:gd name="connsiteY52" fmla="*/ 2614792 h 2656597"/>
              <a:gd name="connsiteX53" fmla="*/ 9787485 w 11730279"/>
              <a:gd name="connsiteY53" fmla="*/ 2637624 h 2656597"/>
              <a:gd name="connsiteX54" fmla="*/ 9685885 w 11730279"/>
              <a:gd name="connsiteY54" fmla="*/ 2655616 h 2656597"/>
              <a:gd name="connsiteX55" fmla="*/ 9584285 w 11730279"/>
              <a:gd name="connsiteY55" fmla="*/ 2637422 h 2656597"/>
              <a:gd name="connsiteX56" fmla="*/ 9660485 w 11730279"/>
              <a:gd name="connsiteY56" fmla="*/ 2611166 h 2656597"/>
              <a:gd name="connsiteX57" fmla="*/ 9736685 w 11730279"/>
              <a:gd name="connsiteY57" fmla="*/ 2578560 h 2656597"/>
              <a:gd name="connsiteX58" fmla="*/ 9762042 w 11730279"/>
              <a:gd name="connsiteY58" fmla="*/ 2554188 h 2656597"/>
              <a:gd name="connsiteX59" fmla="*/ 10358830 w 11730279"/>
              <a:gd name="connsiteY59" fmla="*/ 2554017 h 2656597"/>
              <a:gd name="connsiteX60" fmla="*/ 10453330 w 11730279"/>
              <a:gd name="connsiteY60" fmla="*/ 2596792 h 2656597"/>
              <a:gd name="connsiteX61" fmla="*/ 10498685 w 11730279"/>
              <a:gd name="connsiteY61" fmla="*/ 2648370 h 2656597"/>
              <a:gd name="connsiteX62" fmla="*/ 10337565 w 11730279"/>
              <a:gd name="connsiteY62" fmla="*/ 2615958 h 2656597"/>
              <a:gd name="connsiteX63" fmla="*/ 10301835 w 11730279"/>
              <a:gd name="connsiteY63" fmla="*/ 2566717 h 2656597"/>
              <a:gd name="connsiteX64" fmla="*/ 10358830 w 11730279"/>
              <a:gd name="connsiteY64" fmla="*/ 2554017 h 2656597"/>
              <a:gd name="connsiteX65" fmla="*/ 10917274 w 11730279"/>
              <a:gd name="connsiteY65" fmla="*/ 2552699 h 2656597"/>
              <a:gd name="connsiteX66" fmla="*/ 10930507 w 11730279"/>
              <a:gd name="connsiteY66" fmla="*/ 2580388 h 2656597"/>
              <a:gd name="connsiteX67" fmla="*/ 10968607 w 11730279"/>
              <a:gd name="connsiteY67" fmla="*/ 2611170 h 2656597"/>
              <a:gd name="connsiteX68" fmla="*/ 10930632 w 11730279"/>
              <a:gd name="connsiteY68" fmla="*/ 2646725 h 2656597"/>
              <a:gd name="connsiteX69" fmla="*/ 10893277 w 11730279"/>
              <a:gd name="connsiteY69" fmla="*/ 2613241 h 2656597"/>
              <a:gd name="connsiteX70" fmla="*/ 10903728 w 11730279"/>
              <a:gd name="connsiteY70" fmla="*/ 2589547 h 2656597"/>
              <a:gd name="connsiteX71" fmla="*/ 10897652 w 11730279"/>
              <a:gd name="connsiteY71" fmla="*/ 2568471 h 2656597"/>
              <a:gd name="connsiteX72" fmla="*/ 10917274 w 11730279"/>
              <a:gd name="connsiteY72" fmla="*/ 2552699 h 2656597"/>
              <a:gd name="connsiteX73" fmla="*/ 10716702 w 11730279"/>
              <a:gd name="connsiteY73" fmla="*/ 2541317 h 2656597"/>
              <a:gd name="connsiteX74" fmla="*/ 10778085 w 11730279"/>
              <a:gd name="connsiteY74" fmla="*/ 2566270 h 2656597"/>
              <a:gd name="connsiteX75" fmla="*/ 10685776 w 11730279"/>
              <a:gd name="connsiteY75" fmla="*/ 2624153 h 2656597"/>
              <a:gd name="connsiteX76" fmla="*/ 10638385 w 11730279"/>
              <a:gd name="connsiteY76" fmla="*/ 2595647 h 2656597"/>
              <a:gd name="connsiteX77" fmla="*/ 10646852 w 11730279"/>
              <a:gd name="connsiteY77" fmla="*/ 2549784 h 2656597"/>
              <a:gd name="connsiteX78" fmla="*/ 10716702 w 11730279"/>
              <a:gd name="connsiteY78" fmla="*/ 2541317 h 2656597"/>
              <a:gd name="connsiteX79" fmla="*/ 9371131 w 11730279"/>
              <a:gd name="connsiteY79" fmla="*/ 2530720 h 2656597"/>
              <a:gd name="connsiteX80" fmla="*/ 9416218 w 11730279"/>
              <a:gd name="connsiteY80" fmla="*/ 2543950 h 2656597"/>
              <a:gd name="connsiteX81" fmla="*/ 9383511 w 11730279"/>
              <a:gd name="connsiteY81" fmla="*/ 2572872 h 2656597"/>
              <a:gd name="connsiteX82" fmla="*/ 9335787 w 11730279"/>
              <a:gd name="connsiteY82" fmla="*/ 2542690 h 2656597"/>
              <a:gd name="connsiteX83" fmla="*/ 9371131 w 11730279"/>
              <a:gd name="connsiteY83" fmla="*/ 2530720 h 2656597"/>
              <a:gd name="connsiteX84" fmla="*/ 9553921 w 11730279"/>
              <a:gd name="connsiteY84" fmla="*/ 2529381 h 2656597"/>
              <a:gd name="connsiteX85" fmla="*/ 9584286 w 11730279"/>
              <a:gd name="connsiteY85" fmla="*/ 2547667 h 2656597"/>
              <a:gd name="connsiteX86" fmla="*/ 9583466 w 11730279"/>
              <a:gd name="connsiteY86" fmla="*/ 2586755 h 2656597"/>
              <a:gd name="connsiteX87" fmla="*/ 9544804 w 11730279"/>
              <a:gd name="connsiteY87" fmla="*/ 2577585 h 2656597"/>
              <a:gd name="connsiteX88" fmla="*/ 9528879 w 11730279"/>
              <a:gd name="connsiteY88" fmla="*/ 2538497 h 2656597"/>
              <a:gd name="connsiteX89" fmla="*/ 9553921 w 11730279"/>
              <a:gd name="connsiteY89" fmla="*/ 2529381 h 2656597"/>
              <a:gd name="connsiteX90" fmla="*/ 8382108 w 11730279"/>
              <a:gd name="connsiteY90" fmla="*/ 2523395 h 2656597"/>
              <a:gd name="connsiteX91" fmla="*/ 8365335 w 11730279"/>
              <a:gd name="connsiteY91" fmla="*/ 2528463 h 2656597"/>
              <a:gd name="connsiteX92" fmla="*/ 8369164 w 11730279"/>
              <a:gd name="connsiteY92" fmla="*/ 2548553 h 2656597"/>
              <a:gd name="connsiteX93" fmla="*/ 8395882 w 11730279"/>
              <a:gd name="connsiteY93" fmla="*/ 2528934 h 2656597"/>
              <a:gd name="connsiteX94" fmla="*/ 8382108 w 11730279"/>
              <a:gd name="connsiteY94" fmla="*/ 2523395 h 2656597"/>
              <a:gd name="connsiteX95" fmla="*/ 10187535 w 11730279"/>
              <a:gd name="connsiteY95" fmla="*/ 2515917 h 2656597"/>
              <a:gd name="connsiteX96" fmla="*/ 10168485 w 11730279"/>
              <a:gd name="connsiteY96" fmla="*/ 2528617 h 2656597"/>
              <a:gd name="connsiteX97" fmla="*/ 10187535 w 11730279"/>
              <a:gd name="connsiteY97" fmla="*/ 2541317 h 2656597"/>
              <a:gd name="connsiteX98" fmla="*/ 10206585 w 11730279"/>
              <a:gd name="connsiteY98" fmla="*/ 2528617 h 2656597"/>
              <a:gd name="connsiteX99" fmla="*/ 10187535 w 11730279"/>
              <a:gd name="connsiteY99" fmla="*/ 2515917 h 2656597"/>
              <a:gd name="connsiteX100" fmla="*/ 9933535 w 11730279"/>
              <a:gd name="connsiteY100" fmla="*/ 2477817 h 2656597"/>
              <a:gd name="connsiteX101" fmla="*/ 9952585 w 11730279"/>
              <a:gd name="connsiteY101" fmla="*/ 2496867 h 2656597"/>
              <a:gd name="connsiteX102" fmla="*/ 9933535 w 11730279"/>
              <a:gd name="connsiteY102" fmla="*/ 2515917 h 2656597"/>
              <a:gd name="connsiteX103" fmla="*/ 9914485 w 11730279"/>
              <a:gd name="connsiteY103" fmla="*/ 2496867 h 2656597"/>
              <a:gd name="connsiteX104" fmla="*/ 9933535 w 11730279"/>
              <a:gd name="connsiteY104" fmla="*/ 2477817 h 2656597"/>
              <a:gd name="connsiteX105" fmla="*/ 9211954 w 11730279"/>
              <a:gd name="connsiteY105" fmla="*/ 2444152 h 2656597"/>
              <a:gd name="connsiteX106" fmla="*/ 9196935 w 11730279"/>
              <a:gd name="connsiteY106" fmla="*/ 2465116 h 2656597"/>
              <a:gd name="connsiteX107" fmla="*/ 9194616 w 11730279"/>
              <a:gd name="connsiteY107" fmla="*/ 2498780 h 2656597"/>
              <a:gd name="connsiteX108" fmla="*/ 9209635 w 11730279"/>
              <a:gd name="connsiteY108" fmla="*/ 2477816 h 2656597"/>
              <a:gd name="connsiteX109" fmla="*/ 9211954 w 11730279"/>
              <a:gd name="connsiteY109" fmla="*/ 2444152 h 2656597"/>
              <a:gd name="connsiteX110" fmla="*/ 6789541 w 11730279"/>
              <a:gd name="connsiteY110" fmla="*/ 2417635 h 2656597"/>
              <a:gd name="connsiteX111" fmla="*/ 6845532 w 11730279"/>
              <a:gd name="connsiteY111" fmla="*/ 2427919 h 2656597"/>
              <a:gd name="connsiteX112" fmla="*/ 6790894 w 11730279"/>
              <a:gd name="connsiteY112" fmla="*/ 2465117 h 2656597"/>
              <a:gd name="connsiteX113" fmla="*/ 6734811 w 11730279"/>
              <a:gd name="connsiteY113" fmla="*/ 2423225 h 2656597"/>
              <a:gd name="connsiteX114" fmla="*/ 6789541 w 11730279"/>
              <a:gd name="connsiteY114" fmla="*/ 2417635 h 2656597"/>
              <a:gd name="connsiteX115" fmla="*/ 10150523 w 11730279"/>
              <a:gd name="connsiteY115" fmla="*/ 2415170 h 2656597"/>
              <a:gd name="connsiteX116" fmla="*/ 10126398 w 11730279"/>
              <a:gd name="connsiteY116" fmla="*/ 2428977 h 2656597"/>
              <a:gd name="connsiteX117" fmla="*/ 10079585 w 11730279"/>
              <a:gd name="connsiteY117" fmla="*/ 2453818 h 2656597"/>
              <a:gd name="connsiteX118" fmla="*/ 10035135 w 11730279"/>
              <a:gd name="connsiteY118" fmla="*/ 2461772 h 2656597"/>
              <a:gd name="connsiteX119" fmla="*/ 10093033 w 11730279"/>
              <a:gd name="connsiteY119" fmla="*/ 2469794 h 2656597"/>
              <a:gd name="connsiteX120" fmla="*/ 10187515 w 11730279"/>
              <a:gd name="connsiteY120" fmla="*/ 2429632 h 2656597"/>
              <a:gd name="connsiteX121" fmla="*/ 10150523 w 11730279"/>
              <a:gd name="connsiteY121" fmla="*/ 2415170 h 2656597"/>
              <a:gd name="connsiteX122" fmla="*/ 6470997 w 11730279"/>
              <a:gd name="connsiteY122" fmla="*/ 2376217 h 2656597"/>
              <a:gd name="connsiteX123" fmla="*/ 6465488 w 11730279"/>
              <a:gd name="connsiteY123" fmla="*/ 2387384 h 2656597"/>
              <a:gd name="connsiteX124" fmla="*/ 6523585 w 11730279"/>
              <a:gd name="connsiteY124" fmla="*/ 2401787 h 2656597"/>
              <a:gd name="connsiteX125" fmla="*/ 6470997 w 11730279"/>
              <a:gd name="connsiteY125" fmla="*/ 2376217 h 2656597"/>
              <a:gd name="connsiteX126" fmla="*/ 11380760 w 11730279"/>
              <a:gd name="connsiteY126" fmla="*/ 2369732 h 2656597"/>
              <a:gd name="connsiteX127" fmla="*/ 11384510 w 11730279"/>
              <a:gd name="connsiteY127" fmla="*/ 2371339 h 2656597"/>
              <a:gd name="connsiteX128" fmla="*/ 11408852 w 11730279"/>
              <a:gd name="connsiteY128" fmla="*/ 2376216 h 2656597"/>
              <a:gd name="connsiteX129" fmla="*/ 11410381 w 11730279"/>
              <a:gd name="connsiteY129" fmla="*/ 2376437 h 2656597"/>
              <a:gd name="connsiteX130" fmla="*/ 11411663 w 11730279"/>
              <a:gd name="connsiteY130" fmla="*/ 2376729 h 2656597"/>
              <a:gd name="connsiteX131" fmla="*/ 11418377 w 11730279"/>
              <a:gd name="connsiteY131" fmla="*/ 2377593 h 2656597"/>
              <a:gd name="connsiteX132" fmla="*/ 11410381 w 11730279"/>
              <a:gd name="connsiteY132" fmla="*/ 2376437 h 2656597"/>
              <a:gd name="connsiteX133" fmla="*/ 11394035 w 11730279"/>
              <a:gd name="connsiteY133" fmla="*/ 2372716 h 2656597"/>
              <a:gd name="connsiteX134" fmla="*/ 11380760 w 11730279"/>
              <a:gd name="connsiteY134" fmla="*/ 2369732 h 2656597"/>
              <a:gd name="connsiteX135" fmla="*/ 6418296 w 11730279"/>
              <a:gd name="connsiteY135" fmla="*/ 2369330 h 2656597"/>
              <a:gd name="connsiteX136" fmla="*/ 6413210 w 11730279"/>
              <a:gd name="connsiteY136" fmla="*/ 2370061 h 2656597"/>
              <a:gd name="connsiteX137" fmla="*/ 6390235 w 11730279"/>
              <a:gd name="connsiteY137" fmla="*/ 2388916 h 2656597"/>
              <a:gd name="connsiteX138" fmla="*/ 6386310 w 11730279"/>
              <a:gd name="connsiteY138" fmla="*/ 2395071 h 2656597"/>
              <a:gd name="connsiteX139" fmla="*/ 6409285 w 11730279"/>
              <a:gd name="connsiteY139" fmla="*/ 2376216 h 2656597"/>
              <a:gd name="connsiteX140" fmla="*/ 6418296 w 11730279"/>
              <a:gd name="connsiteY140" fmla="*/ 2369330 h 2656597"/>
              <a:gd name="connsiteX141" fmla="*/ 6742137 w 11730279"/>
              <a:gd name="connsiteY141" fmla="*/ 2347323 h 2656597"/>
              <a:gd name="connsiteX142" fmla="*/ 6768066 w 11730279"/>
              <a:gd name="connsiteY142" fmla="*/ 2366692 h 2656597"/>
              <a:gd name="connsiteX143" fmla="*/ 6753243 w 11730279"/>
              <a:gd name="connsiteY143" fmla="*/ 2388917 h 2656597"/>
              <a:gd name="connsiteX144" fmla="*/ 6726785 w 11730279"/>
              <a:gd name="connsiteY144" fmla="*/ 2368936 h 2656597"/>
              <a:gd name="connsiteX145" fmla="*/ 6742137 w 11730279"/>
              <a:gd name="connsiteY145" fmla="*/ 2347323 h 2656597"/>
              <a:gd name="connsiteX146" fmla="*/ 6662454 w 11730279"/>
              <a:gd name="connsiteY146" fmla="*/ 2334771 h 2656597"/>
              <a:gd name="connsiteX147" fmla="*/ 6691402 w 11730279"/>
              <a:gd name="connsiteY147" fmla="*/ 2352427 h 2656597"/>
              <a:gd name="connsiteX148" fmla="*/ 6681262 w 11730279"/>
              <a:gd name="connsiteY148" fmla="*/ 2381221 h 2656597"/>
              <a:gd name="connsiteX149" fmla="*/ 6632873 w 11730279"/>
              <a:gd name="connsiteY149" fmla="*/ 2348652 h 2656597"/>
              <a:gd name="connsiteX150" fmla="*/ 6662454 w 11730279"/>
              <a:gd name="connsiteY150" fmla="*/ 2334771 h 2656597"/>
              <a:gd name="connsiteX151" fmla="*/ 9685747 w 11730279"/>
              <a:gd name="connsiteY151" fmla="*/ 2325938 h 2656597"/>
              <a:gd name="connsiteX152" fmla="*/ 9704992 w 11730279"/>
              <a:gd name="connsiteY152" fmla="*/ 2338206 h 2656597"/>
              <a:gd name="connsiteX153" fmla="*/ 9692493 w 11730279"/>
              <a:gd name="connsiteY153" fmla="*/ 2358825 h 2656597"/>
              <a:gd name="connsiteX154" fmla="*/ 9666314 w 11730279"/>
              <a:gd name="connsiteY154" fmla="*/ 2338961 h 2656597"/>
              <a:gd name="connsiteX155" fmla="*/ 9685747 w 11730279"/>
              <a:gd name="connsiteY155" fmla="*/ 2325938 h 2656597"/>
              <a:gd name="connsiteX156" fmla="*/ 8822191 w 11730279"/>
              <a:gd name="connsiteY156" fmla="*/ 2285856 h 2656597"/>
              <a:gd name="connsiteX157" fmla="*/ 8839091 w 11730279"/>
              <a:gd name="connsiteY157" fmla="*/ 2310594 h 2656597"/>
              <a:gd name="connsiteX158" fmla="*/ 8830316 w 11730279"/>
              <a:gd name="connsiteY158" fmla="*/ 2338117 h 2656597"/>
              <a:gd name="connsiteX159" fmla="*/ 8803650 w 11730279"/>
              <a:gd name="connsiteY159" fmla="*/ 2299347 h 2656597"/>
              <a:gd name="connsiteX160" fmla="*/ 8822191 w 11730279"/>
              <a:gd name="connsiteY160" fmla="*/ 2285856 h 2656597"/>
              <a:gd name="connsiteX161" fmla="*/ 10130385 w 11730279"/>
              <a:gd name="connsiteY161" fmla="*/ 2261917 h 2656597"/>
              <a:gd name="connsiteX162" fmla="*/ 10168485 w 11730279"/>
              <a:gd name="connsiteY162" fmla="*/ 2280967 h 2656597"/>
              <a:gd name="connsiteX163" fmla="*/ 10130385 w 11730279"/>
              <a:gd name="connsiteY163" fmla="*/ 2300017 h 2656597"/>
              <a:gd name="connsiteX164" fmla="*/ 10092285 w 11730279"/>
              <a:gd name="connsiteY164" fmla="*/ 2280967 h 2656597"/>
              <a:gd name="connsiteX165" fmla="*/ 10130385 w 11730279"/>
              <a:gd name="connsiteY165" fmla="*/ 2261917 h 2656597"/>
              <a:gd name="connsiteX166" fmla="*/ 7694881 w 11730279"/>
              <a:gd name="connsiteY166" fmla="*/ 2237612 h 2656597"/>
              <a:gd name="connsiteX167" fmla="*/ 7650001 w 11730279"/>
              <a:gd name="connsiteY167" fmla="*/ 2237929 h 2656597"/>
              <a:gd name="connsiteX168" fmla="*/ 7559254 w 11730279"/>
              <a:gd name="connsiteY168" fmla="*/ 2241183 h 2656597"/>
              <a:gd name="connsiteX169" fmla="*/ 7343794 w 11730279"/>
              <a:gd name="connsiteY169" fmla="*/ 2256436 h 2656597"/>
              <a:gd name="connsiteX170" fmla="*/ 7154302 w 11730279"/>
              <a:gd name="connsiteY170" fmla="*/ 2265900 h 2656597"/>
              <a:gd name="connsiteX171" fmla="*/ 7028410 w 11730279"/>
              <a:gd name="connsiteY171" fmla="*/ 2304036 h 2656597"/>
              <a:gd name="connsiteX172" fmla="*/ 7069685 w 11730279"/>
              <a:gd name="connsiteY172" fmla="*/ 2323817 h 2656597"/>
              <a:gd name="connsiteX173" fmla="*/ 7205764 w 11730279"/>
              <a:gd name="connsiteY173" fmla="*/ 2375409 h 2656597"/>
              <a:gd name="connsiteX174" fmla="*/ 7105838 w 11730279"/>
              <a:gd name="connsiteY174" fmla="*/ 2452417 h 2656597"/>
              <a:gd name="connsiteX175" fmla="*/ 6981746 w 11730279"/>
              <a:gd name="connsiteY175" fmla="*/ 2452417 h 2656597"/>
              <a:gd name="connsiteX176" fmla="*/ 6951222 w 11730279"/>
              <a:gd name="connsiteY176" fmla="*/ 2392092 h 2656597"/>
              <a:gd name="connsiteX177" fmla="*/ 6938041 w 11730279"/>
              <a:gd name="connsiteY177" fmla="*/ 2326052 h 2656597"/>
              <a:gd name="connsiteX178" fmla="*/ 6955385 w 11730279"/>
              <a:gd name="connsiteY178" fmla="*/ 2303077 h 2656597"/>
              <a:gd name="connsiteX179" fmla="*/ 6943831 w 11730279"/>
              <a:gd name="connsiteY179" fmla="*/ 2292959 h 2656597"/>
              <a:gd name="connsiteX180" fmla="*/ 6891885 w 11730279"/>
              <a:gd name="connsiteY180" fmla="*/ 2268267 h 2656597"/>
              <a:gd name="connsiteX181" fmla="*/ 6844836 w 11730279"/>
              <a:gd name="connsiteY181" fmla="*/ 2261645 h 2656597"/>
              <a:gd name="connsiteX182" fmla="*/ 6658159 w 11730279"/>
              <a:gd name="connsiteY182" fmla="*/ 2319262 h 2656597"/>
              <a:gd name="connsiteX183" fmla="*/ 6558510 w 11730279"/>
              <a:gd name="connsiteY183" fmla="*/ 2344272 h 2656597"/>
              <a:gd name="connsiteX184" fmla="*/ 6586639 w 11730279"/>
              <a:gd name="connsiteY184" fmla="*/ 2402452 h 2656597"/>
              <a:gd name="connsiteX185" fmla="*/ 6610483 w 11730279"/>
              <a:gd name="connsiteY185" fmla="*/ 2427017 h 2656597"/>
              <a:gd name="connsiteX186" fmla="*/ 6670858 w 11730279"/>
              <a:gd name="connsiteY186" fmla="*/ 2475838 h 2656597"/>
              <a:gd name="connsiteX187" fmla="*/ 6701514 w 11730279"/>
              <a:gd name="connsiteY187" fmla="*/ 2493245 h 2656597"/>
              <a:gd name="connsiteX188" fmla="*/ 6739485 w 11730279"/>
              <a:gd name="connsiteY188" fmla="*/ 2488084 h 2656597"/>
              <a:gd name="connsiteX189" fmla="*/ 6874091 w 11730279"/>
              <a:gd name="connsiteY189" fmla="*/ 2492549 h 2656597"/>
              <a:gd name="connsiteX190" fmla="*/ 6977917 w 11730279"/>
              <a:gd name="connsiteY190" fmla="*/ 2487529 h 2656597"/>
              <a:gd name="connsiteX191" fmla="*/ 7058014 w 11730279"/>
              <a:gd name="connsiteY191" fmla="*/ 2512929 h 2656597"/>
              <a:gd name="connsiteX192" fmla="*/ 7133185 w 11730279"/>
              <a:gd name="connsiteY192" fmla="*/ 2534967 h 2656597"/>
              <a:gd name="connsiteX193" fmla="*/ 7234414 w 11730279"/>
              <a:gd name="connsiteY193" fmla="*/ 2529296 h 2656597"/>
              <a:gd name="connsiteX194" fmla="*/ 7348714 w 11730279"/>
              <a:gd name="connsiteY194" fmla="*/ 2540201 h 2656597"/>
              <a:gd name="connsiteX195" fmla="*/ 7495135 w 11730279"/>
              <a:gd name="connsiteY195" fmla="*/ 2524050 h 2656597"/>
              <a:gd name="connsiteX196" fmla="*/ 7561214 w 11730279"/>
              <a:gd name="connsiteY196" fmla="*/ 2506222 h 2656597"/>
              <a:gd name="connsiteX197" fmla="*/ 7629158 w 11730279"/>
              <a:gd name="connsiteY197" fmla="*/ 2488281 h 2656597"/>
              <a:gd name="connsiteX198" fmla="*/ 7678057 w 11730279"/>
              <a:gd name="connsiteY198" fmla="*/ 2479214 h 2656597"/>
              <a:gd name="connsiteX199" fmla="*/ 7725838 w 11730279"/>
              <a:gd name="connsiteY199" fmla="*/ 2442892 h 2656597"/>
              <a:gd name="connsiteX200" fmla="*/ 7755485 w 11730279"/>
              <a:gd name="connsiteY200" fmla="*/ 2427017 h 2656597"/>
              <a:gd name="connsiteX201" fmla="*/ 7723735 w 11730279"/>
              <a:gd name="connsiteY201" fmla="*/ 2427017 h 2656597"/>
              <a:gd name="connsiteX202" fmla="*/ 7691985 w 11730279"/>
              <a:gd name="connsiteY202" fmla="*/ 2441051 h 2656597"/>
              <a:gd name="connsiteX203" fmla="*/ 7631660 w 11730279"/>
              <a:gd name="connsiteY203" fmla="*/ 2440719 h 2656597"/>
              <a:gd name="connsiteX204" fmla="*/ 7542760 w 11730279"/>
              <a:gd name="connsiteY204" fmla="*/ 2428272 h 2656597"/>
              <a:gd name="connsiteX205" fmla="*/ 7488785 w 11730279"/>
              <a:gd name="connsiteY205" fmla="*/ 2409326 h 2656597"/>
              <a:gd name="connsiteX206" fmla="*/ 7557334 w 11730279"/>
              <a:gd name="connsiteY206" fmla="*/ 2362504 h 2656597"/>
              <a:gd name="connsiteX207" fmla="*/ 7605625 w 11730279"/>
              <a:gd name="connsiteY207" fmla="*/ 2322877 h 2656597"/>
              <a:gd name="connsiteX208" fmla="*/ 7612610 w 11730279"/>
              <a:gd name="connsiteY208" fmla="*/ 2259332 h 2656597"/>
              <a:gd name="connsiteX209" fmla="*/ 7680956 w 11730279"/>
              <a:gd name="connsiteY209" fmla="*/ 2252164 h 2656597"/>
              <a:gd name="connsiteX210" fmla="*/ 7736760 w 11730279"/>
              <a:gd name="connsiteY210" fmla="*/ 2248692 h 2656597"/>
              <a:gd name="connsiteX211" fmla="*/ 7694881 w 11730279"/>
              <a:gd name="connsiteY211" fmla="*/ 2237612 h 2656597"/>
              <a:gd name="connsiteX212" fmla="*/ 9961268 w 11730279"/>
              <a:gd name="connsiteY212" fmla="*/ 2232580 h 2656597"/>
              <a:gd name="connsiteX213" fmla="*/ 10079586 w 11730279"/>
              <a:gd name="connsiteY213" fmla="*/ 2282128 h 2656597"/>
              <a:gd name="connsiteX214" fmla="*/ 10009290 w 11730279"/>
              <a:gd name="connsiteY214" fmla="*/ 2338117 h 2656597"/>
              <a:gd name="connsiteX215" fmla="*/ 9965286 w 11730279"/>
              <a:gd name="connsiteY215" fmla="*/ 2350817 h 2656597"/>
              <a:gd name="connsiteX216" fmla="*/ 10046778 w 11730279"/>
              <a:gd name="connsiteY216" fmla="*/ 2363517 h 2656597"/>
              <a:gd name="connsiteX217" fmla="*/ 10133523 w 11730279"/>
              <a:gd name="connsiteY217" fmla="*/ 2379279 h 2656597"/>
              <a:gd name="connsiteX218" fmla="*/ 10160889 w 11730279"/>
              <a:gd name="connsiteY218" fmla="*/ 2372929 h 2656597"/>
              <a:gd name="connsiteX219" fmla="*/ 10282786 w 11730279"/>
              <a:gd name="connsiteY219" fmla="*/ 2369867 h 2656597"/>
              <a:gd name="connsiteX220" fmla="*/ 10252591 w 11730279"/>
              <a:gd name="connsiteY220" fmla="*/ 2388917 h 2656597"/>
              <a:gd name="connsiteX221" fmla="*/ 10206586 w 11730279"/>
              <a:gd name="connsiteY221" fmla="*/ 2407967 h 2656597"/>
              <a:gd name="connsiteX222" fmla="*/ 10210138 w 11730279"/>
              <a:gd name="connsiteY222" fmla="*/ 2427017 h 2656597"/>
              <a:gd name="connsiteX223" fmla="*/ 10248386 w 11730279"/>
              <a:gd name="connsiteY223" fmla="*/ 2531872 h 2656597"/>
              <a:gd name="connsiteX224" fmla="*/ 10160921 w 11730279"/>
              <a:gd name="connsiteY224" fmla="*/ 2565709 h 2656597"/>
              <a:gd name="connsiteX225" fmla="*/ 10143086 w 11730279"/>
              <a:gd name="connsiteY225" fmla="*/ 2565162 h 2656597"/>
              <a:gd name="connsiteX226" fmla="*/ 10101811 w 11730279"/>
              <a:gd name="connsiteY226" fmla="*/ 2573564 h 2656597"/>
              <a:gd name="connsiteX227" fmla="*/ 10060536 w 11730279"/>
              <a:gd name="connsiteY227" fmla="*/ 2567711 h 2656597"/>
              <a:gd name="connsiteX228" fmla="*/ 10109350 w 11730279"/>
              <a:gd name="connsiteY228" fmla="*/ 2592501 h 2656597"/>
              <a:gd name="connsiteX229" fmla="*/ 10191408 w 11730279"/>
              <a:gd name="connsiteY229" fmla="*/ 2607879 h 2656597"/>
              <a:gd name="connsiteX230" fmla="*/ 10235694 w 11730279"/>
              <a:gd name="connsiteY230" fmla="*/ 2627532 h 2656597"/>
              <a:gd name="connsiteX231" fmla="*/ 10246737 w 11730279"/>
              <a:gd name="connsiteY231" fmla="*/ 2656597 h 2656597"/>
              <a:gd name="connsiteX232" fmla="*/ 9997513 w 11730279"/>
              <a:gd name="connsiteY232" fmla="*/ 2636567 h 2656597"/>
              <a:gd name="connsiteX233" fmla="*/ 10071676 w 11730279"/>
              <a:gd name="connsiteY233" fmla="*/ 2592117 h 2656597"/>
              <a:gd name="connsiteX234" fmla="*/ 10032008 w 11730279"/>
              <a:gd name="connsiteY234" fmla="*/ 2592117 h 2656597"/>
              <a:gd name="connsiteX235" fmla="*/ 9924143 w 11730279"/>
              <a:gd name="connsiteY235" fmla="*/ 2544414 h 2656597"/>
              <a:gd name="connsiteX236" fmla="*/ 9959134 w 11730279"/>
              <a:gd name="connsiteY236" fmla="*/ 2522267 h 2656597"/>
              <a:gd name="connsiteX237" fmla="*/ 10010847 w 11730279"/>
              <a:gd name="connsiteY237" fmla="*/ 2493692 h 2656597"/>
              <a:gd name="connsiteX238" fmla="*/ 9976480 w 11730279"/>
              <a:gd name="connsiteY238" fmla="*/ 2465117 h 2656597"/>
              <a:gd name="connsiteX239" fmla="*/ 9880979 w 11730279"/>
              <a:gd name="connsiteY239" fmla="*/ 2446151 h 2656597"/>
              <a:gd name="connsiteX240" fmla="*/ 9825188 w 11730279"/>
              <a:gd name="connsiteY240" fmla="*/ 2433613 h 2656597"/>
              <a:gd name="connsiteX241" fmla="*/ 9778913 w 11730279"/>
              <a:gd name="connsiteY241" fmla="*/ 2420227 h 2656597"/>
              <a:gd name="connsiteX242" fmla="*/ 9723986 w 11730279"/>
              <a:gd name="connsiteY242" fmla="*/ 2330293 h 2656597"/>
              <a:gd name="connsiteX243" fmla="*/ 9709037 w 11730279"/>
              <a:gd name="connsiteY243" fmla="*/ 2309851 h 2656597"/>
              <a:gd name="connsiteX244" fmla="*/ 9742427 w 11730279"/>
              <a:gd name="connsiteY244" fmla="*/ 2274617 h 2656597"/>
              <a:gd name="connsiteX245" fmla="*/ 9778837 w 11730279"/>
              <a:gd name="connsiteY245" fmla="*/ 2256979 h 2656597"/>
              <a:gd name="connsiteX246" fmla="*/ 9873953 w 11730279"/>
              <a:gd name="connsiteY246" fmla="*/ 2273667 h 2656597"/>
              <a:gd name="connsiteX247" fmla="*/ 9827277 w 11730279"/>
              <a:gd name="connsiteY247" fmla="*/ 2284075 h 2656597"/>
              <a:gd name="connsiteX248" fmla="*/ 9793836 w 11730279"/>
              <a:gd name="connsiteY248" fmla="*/ 2312717 h 2656597"/>
              <a:gd name="connsiteX249" fmla="*/ 9812886 w 11730279"/>
              <a:gd name="connsiteY249" fmla="*/ 2345049 h 2656597"/>
              <a:gd name="connsiteX250" fmla="*/ 9845676 w 11730279"/>
              <a:gd name="connsiteY250" fmla="*/ 2333969 h 2656597"/>
              <a:gd name="connsiteX251" fmla="*/ 9899651 w 11730279"/>
              <a:gd name="connsiteY251" fmla="*/ 2293667 h 2656597"/>
              <a:gd name="connsiteX252" fmla="*/ 9920836 w 11730279"/>
              <a:gd name="connsiteY252" fmla="*/ 2255567 h 2656597"/>
              <a:gd name="connsiteX253" fmla="*/ 9961268 w 11730279"/>
              <a:gd name="connsiteY253" fmla="*/ 2232580 h 2656597"/>
              <a:gd name="connsiteX254" fmla="*/ 7812577 w 11730279"/>
              <a:gd name="connsiteY254" fmla="*/ 2230363 h 2656597"/>
              <a:gd name="connsiteX255" fmla="*/ 7770141 w 11730279"/>
              <a:gd name="connsiteY255" fmla="*/ 2274146 h 2656597"/>
              <a:gd name="connsiteX256" fmla="*/ 7740915 w 11730279"/>
              <a:gd name="connsiteY256" fmla="*/ 2333833 h 2656597"/>
              <a:gd name="connsiteX257" fmla="*/ 7788843 w 11730279"/>
              <a:gd name="connsiteY257" fmla="*/ 2354218 h 2656597"/>
              <a:gd name="connsiteX258" fmla="*/ 7837118 w 11730279"/>
              <a:gd name="connsiteY258" fmla="*/ 2347912 h 2656597"/>
              <a:gd name="connsiteX259" fmla="*/ 8037756 w 11730279"/>
              <a:gd name="connsiteY259" fmla="*/ 2349493 h 2656597"/>
              <a:gd name="connsiteX260" fmla="*/ 8104506 w 11730279"/>
              <a:gd name="connsiteY260" fmla="*/ 2343513 h 2656597"/>
              <a:gd name="connsiteX261" fmla="*/ 8245654 w 11730279"/>
              <a:gd name="connsiteY261" fmla="*/ 2343063 h 2656597"/>
              <a:gd name="connsiteX262" fmla="*/ 8276815 w 11730279"/>
              <a:gd name="connsiteY262" fmla="*/ 2354331 h 2656597"/>
              <a:gd name="connsiteX263" fmla="*/ 8322174 w 11730279"/>
              <a:gd name="connsiteY263" fmla="*/ 2355999 h 2656597"/>
              <a:gd name="connsiteX264" fmla="*/ 8320395 w 11730279"/>
              <a:gd name="connsiteY264" fmla="*/ 2389181 h 2656597"/>
              <a:gd name="connsiteX265" fmla="*/ 8271042 w 11730279"/>
              <a:gd name="connsiteY265" fmla="*/ 2408065 h 2656597"/>
              <a:gd name="connsiteX266" fmla="*/ 8236596 w 11730279"/>
              <a:gd name="connsiteY266" fmla="*/ 2438775 h 2656597"/>
              <a:gd name="connsiteX267" fmla="*/ 8250861 w 11730279"/>
              <a:gd name="connsiteY267" fmla="*/ 2481516 h 2656597"/>
              <a:gd name="connsiteX268" fmla="*/ 8267201 w 11730279"/>
              <a:gd name="connsiteY268" fmla="*/ 2465255 h 2656597"/>
              <a:gd name="connsiteX269" fmla="*/ 8287861 w 11730279"/>
              <a:gd name="connsiteY269" fmla="*/ 2436304 h 2656597"/>
              <a:gd name="connsiteX270" fmla="*/ 8365085 w 11730279"/>
              <a:gd name="connsiteY270" fmla="*/ 2460247 h 2656597"/>
              <a:gd name="connsiteX271" fmla="*/ 8422235 w 11730279"/>
              <a:gd name="connsiteY271" fmla="*/ 2452416 h 2656597"/>
              <a:gd name="connsiteX272" fmla="*/ 8481560 w 11730279"/>
              <a:gd name="connsiteY272" fmla="*/ 2448034 h 2656597"/>
              <a:gd name="connsiteX273" fmla="*/ 8504785 w 11730279"/>
              <a:gd name="connsiteY273" fmla="*/ 2440495 h 2656597"/>
              <a:gd name="connsiteX274" fmla="*/ 8530390 w 11730279"/>
              <a:gd name="connsiteY274" fmla="*/ 2405242 h 2656597"/>
              <a:gd name="connsiteX275" fmla="*/ 8546265 w 11730279"/>
              <a:gd name="connsiteY275" fmla="*/ 2371506 h 2656597"/>
              <a:gd name="connsiteX276" fmla="*/ 8563963 w 11730279"/>
              <a:gd name="connsiteY276" fmla="*/ 2344466 h 2656597"/>
              <a:gd name="connsiteX277" fmla="*/ 8603105 w 11730279"/>
              <a:gd name="connsiteY277" fmla="*/ 2323832 h 2656597"/>
              <a:gd name="connsiteX278" fmla="*/ 8580985 w 11730279"/>
              <a:gd name="connsiteY278" fmla="*/ 2292257 h 2656597"/>
              <a:gd name="connsiteX279" fmla="*/ 8514310 w 11730279"/>
              <a:gd name="connsiteY279" fmla="*/ 2275130 h 2656597"/>
              <a:gd name="connsiteX280" fmla="*/ 8396835 w 11730279"/>
              <a:gd name="connsiteY280" fmla="*/ 2288205 h 2656597"/>
              <a:gd name="connsiteX281" fmla="*/ 8333335 w 11730279"/>
              <a:gd name="connsiteY281" fmla="*/ 2282666 h 2656597"/>
              <a:gd name="connsiteX282" fmla="*/ 8242996 w 11730279"/>
              <a:gd name="connsiteY282" fmla="*/ 2280591 h 2656597"/>
              <a:gd name="connsiteX283" fmla="*/ 8165833 w 11730279"/>
              <a:gd name="connsiteY283" fmla="*/ 2275641 h 2656597"/>
              <a:gd name="connsiteX284" fmla="*/ 8098438 w 11730279"/>
              <a:gd name="connsiteY284" fmla="*/ 2242873 h 2656597"/>
              <a:gd name="connsiteX285" fmla="*/ 7984369 w 11730279"/>
              <a:gd name="connsiteY285" fmla="*/ 2269585 h 2656597"/>
              <a:gd name="connsiteX286" fmla="*/ 7921763 w 11730279"/>
              <a:gd name="connsiteY286" fmla="*/ 2289223 h 2656597"/>
              <a:gd name="connsiteX287" fmla="*/ 7890237 w 11730279"/>
              <a:gd name="connsiteY287" fmla="*/ 2282185 h 2656597"/>
              <a:gd name="connsiteX288" fmla="*/ 7861196 w 11730279"/>
              <a:gd name="connsiteY288" fmla="*/ 2263566 h 2656597"/>
              <a:gd name="connsiteX289" fmla="*/ 7827029 w 11730279"/>
              <a:gd name="connsiteY289" fmla="*/ 2230760 h 2656597"/>
              <a:gd name="connsiteX290" fmla="*/ 7812577 w 11730279"/>
              <a:gd name="connsiteY290" fmla="*/ 2230363 h 2656597"/>
              <a:gd name="connsiteX291" fmla="*/ 9630390 w 11730279"/>
              <a:gd name="connsiteY291" fmla="*/ 2224397 h 2656597"/>
              <a:gd name="connsiteX292" fmla="*/ 9647785 w 11730279"/>
              <a:gd name="connsiteY292" fmla="*/ 2247100 h 2656597"/>
              <a:gd name="connsiteX293" fmla="*/ 9639428 w 11730279"/>
              <a:gd name="connsiteY293" fmla="*/ 2278740 h 2656597"/>
              <a:gd name="connsiteX294" fmla="*/ 9605449 w 11730279"/>
              <a:gd name="connsiteY294" fmla="*/ 2241938 h 2656597"/>
              <a:gd name="connsiteX295" fmla="*/ 9630390 w 11730279"/>
              <a:gd name="connsiteY295" fmla="*/ 2224397 h 2656597"/>
              <a:gd name="connsiteX296" fmla="*/ 7405660 w 11730279"/>
              <a:gd name="connsiteY296" fmla="*/ 2191933 h 2656597"/>
              <a:gd name="connsiteX297" fmla="*/ 7409410 w 11730279"/>
              <a:gd name="connsiteY297" fmla="*/ 2193539 h 2656597"/>
              <a:gd name="connsiteX298" fmla="*/ 7433752 w 11730279"/>
              <a:gd name="connsiteY298" fmla="*/ 2198416 h 2656597"/>
              <a:gd name="connsiteX299" fmla="*/ 7435283 w 11730279"/>
              <a:gd name="connsiteY299" fmla="*/ 2198638 h 2656597"/>
              <a:gd name="connsiteX300" fmla="*/ 7436563 w 11730279"/>
              <a:gd name="connsiteY300" fmla="*/ 2198929 h 2656597"/>
              <a:gd name="connsiteX301" fmla="*/ 7443277 w 11730279"/>
              <a:gd name="connsiteY301" fmla="*/ 2199793 h 2656597"/>
              <a:gd name="connsiteX302" fmla="*/ 7435283 w 11730279"/>
              <a:gd name="connsiteY302" fmla="*/ 2198638 h 2656597"/>
              <a:gd name="connsiteX303" fmla="*/ 7418935 w 11730279"/>
              <a:gd name="connsiteY303" fmla="*/ 2194916 h 2656597"/>
              <a:gd name="connsiteX304" fmla="*/ 7405660 w 11730279"/>
              <a:gd name="connsiteY304" fmla="*/ 2191933 h 2656597"/>
              <a:gd name="connsiteX305" fmla="*/ 7342427 w 11730279"/>
              <a:gd name="connsiteY305" fmla="*/ 2179683 h 2656597"/>
              <a:gd name="connsiteX306" fmla="*/ 7336385 w 11730279"/>
              <a:gd name="connsiteY306" fmla="*/ 2198417 h 2656597"/>
              <a:gd name="connsiteX307" fmla="*/ 7364960 w 11730279"/>
              <a:gd name="connsiteY307" fmla="*/ 2203874 h 2656597"/>
              <a:gd name="connsiteX308" fmla="*/ 7368135 w 11730279"/>
              <a:gd name="connsiteY308" fmla="*/ 2185717 h 2656597"/>
              <a:gd name="connsiteX309" fmla="*/ 7342427 w 11730279"/>
              <a:gd name="connsiteY309" fmla="*/ 2179683 h 2656597"/>
              <a:gd name="connsiteX310" fmla="*/ 11190260 w 11730279"/>
              <a:gd name="connsiteY310" fmla="*/ 2179232 h 2656597"/>
              <a:gd name="connsiteX311" fmla="*/ 11194010 w 11730279"/>
              <a:gd name="connsiteY311" fmla="*/ 2180839 h 2656597"/>
              <a:gd name="connsiteX312" fmla="*/ 11218352 w 11730279"/>
              <a:gd name="connsiteY312" fmla="*/ 2185716 h 2656597"/>
              <a:gd name="connsiteX313" fmla="*/ 11219882 w 11730279"/>
              <a:gd name="connsiteY313" fmla="*/ 2185937 h 2656597"/>
              <a:gd name="connsiteX314" fmla="*/ 11221163 w 11730279"/>
              <a:gd name="connsiteY314" fmla="*/ 2186229 h 2656597"/>
              <a:gd name="connsiteX315" fmla="*/ 11227877 w 11730279"/>
              <a:gd name="connsiteY315" fmla="*/ 2187093 h 2656597"/>
              <a:gd name="connsiteX316" fmla="*/ 11219882 w 11730279"/>
              <a:gd name="connsiteY316" fmla="*/ 2185937 h 2656597"/>
              <a:gd name="connsiteX317" fmla="*/ 11203535 w 11730279"/>
              <a:gd name="connsiteY317" fmla="*/ 2182216 h 2656597"/>
              <a:gd name="connsiteX318" fmla="*/ 11190260 w 11730279"/>
              <a:gd name="connsiteY318" fmla="*/ 2179232 h 2656597"/>
              <a:gd name="connsiteX319" fmla="*/ 149702 w 11730279"/>
              <a:gd name="connsiteY319" fmla="*/ 2173017 h 2656597"/>
              <a:gd name="connsiteX320" fmla="*/ 129153 w 11730279"/>
              <a:gd name="connsiteY320" fmla="*/ 2185717 h 2656597"/>
              <a:gd name="connsiteX321" fmla="*/ 134004 w 11730279"/>
              <a:gd name="connsiteY321" fmla="*/ 2198417 h 2656597"/>
              <a:gd name="connsiteX322" fmla="*/ 154553 w 11730279"/>
              <a:gd name="connsiteY322" fmla="*/ 2185717 h 2656597"/>
              <a:gd name="connsiteX323" fmla="*/ 149702 w 11730279"/>
              <a:gd name="connsiteY323" fmla="*/ 2173017 h 2656597"/>
              <a:gd name="connsiteX324" fmla="*/ 9097614 w 11730279"/>
              <a:gd name="connsiteY324" fmla="*/ 2147933 h 2656597"/>
              <a:gd name="connsiteX325" fmla="*/ 9119148 w 11730279"/>
              <a:gd name="connsiteY325" fmla="*/ 2157747 h 2656597"/>
              <a:gd name="connsiteX326" fmla="*/ 9074932 w 11730279"/>
              <a:gd name="connsiteY326" fmla="*/ 2189866 h 2656597"/>
              <a:gd name="connsiteX327" fmla="*/ 9044535 w 11730279"/>
              <a:gd name="connsiteY327" fmla="*/ 2204609 h 2656597"/>
              <a:gd name="connsiteX328" fmla="*/ 9110571 w 11730279"/>
              <a:gd name="connsiteY328" fmla="*/ 2244740 h 2656597"/>
              <a:gd name="connsiteX329" fmla="*/ 9152485 w 11730279"/>
              <a:gd name="connsiteY329" fmla="*/ 2306366 h 2656597"/>
              <a:gd name="connsiteX330" fmla="*/ 9101685 w 11730279"/>
              <a:gd name="connsiteY330" fmla="*/ 2345582 h 2656597"/>
              <a:gd name="connsiteX331" fmla="*/ 9081154 w 11730279"/>
              <a:gd name="connsiteY331" fmla="*/ 2376216 h 2656597"/>
              <a:gd name="connsiteX332" fmla="*/ 9066693 w 11730279"/>
              <a:gd name="connsiteY332" fmla="*/ 2344466 h 2656597"/>
              <a:gd name="connsiteX333" fmla="*/ 9061824 w 11730279"/>
              <a:gd name="connsiteY333" fmla="*/ 2312716 h 2656597"/>
              <a:gd name="connsiteX334" fmla="*/ 9050885 w 11730279"/>
              <a:gd name="connsiteY334" fmla="*/ 2326272 h 2656597"/>
              <a:gd name="connsiteX335" fmla="*/ 9025394 w 11730279"/>
              <a:gd name="connsiteY335" fmla="*/ 2331737 h 2656597"/>
              <a:gd name="connsiteX336" fmla="*/ 8958719 w 11730279"/>
              <a:gd name="connsiteY336" fmla="*/ 2334161 h 2656597"/>
              <a:gd name="connsiteX337" fmla="*/ 8873085 w 11730279"/>
              <a:gd name="connsiteY337" fmla="*/ 2311833 h 2656597"/>
              <a:gd name="connsiteX338" fmla="*/ 8895310 w 11730279"/>
              <a:gd name="connsiteY338" fmla="*/ 2267862 h 2656597"/>
              <a:gd name="connsiteX339" fmla="*/ 8964734 w 11730279"/>
              <a:gd name="connsiteY339" fmla="*/ 2221485 h 2656597"/>
              <a:gd name="connsiteX340" fmla="*/ 8919002 w 11730279"/>
              <a:gd name="connsiteY340" fmla="*/ 2223031 h 2656597"/>
              <a:gd name="connsiteX341" fmla="*/ 8860385 w 11730279"/>
              <a:gd name="connsiteY341" fmla="*/ 2197666 h 2656597"/>
              <a:gd name="connsiteX342" fmla="*/ 8985912 w 11730279"/>
              <a:gd name="connsiteY342" fmla="*/ 2159061 h 2656597"/>
              <a:gd name="connsiteX343" fmla="*/ 9073754 w 11730279"/>
              <a:gd name="connsiteY343" fmla="*/ 2154381 h 2656597"/>
              <a:gd name="connsiteX344" fmla="*/ 9097614 w 11730279"/>
              <a:gd name="connsiteY344" fmla="*/ 2147933 h 2656597"/>
              <a:gd name="connsiteX345" fmla="*/ 4195804 w 11730279"/>
              <a:gd name="connsiteY345" fmla="*/ 2140730 h 2656597"/>
              <a:gd name="connsiteX346" fmla="*/ 4190727 w 11730279"/>
              <a:gd name="connsiteY346" fmla="*/ 2141461 h 2656597"/>
              <a:gd name="connsiteX347" fmla="*/ 4167752 w 11730279"/>
              <a:gd name="connsiteY347" fmla="*/ 2160316 h 2656597"/>
              <a:gd name="connsiteX348" fmla="*/ 4163827 w 11730279"/>
              <a:gd name="connsiteY348" fmla="*/ 2166471 h 2656597"/>
              <a:gd name="connsiteX349" fmla="*/ 4186803 w 11730279"/>
              <a:gd name="connsiteY349" fmla="*/ 2147616 h 2656597"/>
              <a:gd name="connsiteX350" fmla="*/ 4195804 w 11730279"/>
              <a:gd name="connsiteY350" fmla="*/ 2140730 h 2656597"/>
              <a:gd name="connsiteX351" fmla="*/ 4366028 w 11730279"/>
              <a:gd name="connsiteY351" fmla="*/ 2116542 h 2656597"/>
              <a:gd name="connsiteX352" fmla="*/ 4329167 w 11730279"/>
              <a:gd name="connsiteY352" fmla="*/ 2120714 h 2656597"/>
              <a:gd name="connsiteX353" fmla="*/ 4291064 w 11730279"/>
              <a:gd name="connsiteY353" fmla="*/ 2140928 h 2656597"/>
              <a:gd name="connsiteX354" fmla="*/ 4395675 w 11730279"/>
              <a:gd name="connsiteY354" fmla="*/ 2139983 h 2656597"/>
              <a:gd name="connsiteX355" fmla="*/ 4395992 w 11730279"/>
              <a:gd name="connsiteY355" fmla="*/ 2117539 h 2656597"/>
              <a:gd name="connsiteX356" fmla="*/ 4366028 w 11730279"/>
              <a:gd name="connsiteY356" fmla="*/ 2116542 h 2656597"/>
              <a:gd name="connsiteX357" fmla="*/ 6149884 w 11730279"/>
              <a:gd name="connsiteY357" fmla="*/ 2115684 h 2656597"/>
              <a:gd name="connsiteX358" fmla="*/ 6098135 w 11730279"/>
              <a:gd name="connsiteY358" fmla="*/ 2134916 h 2656597"/>
              <a:gd name="connsiteX359" fmla="*/ 6138660 w 11730279"/>
              <a:gd name="connsiteY359" fmla="*/ 2141071 h 2656597"/>
              <a:gd name="connsiteX360" fmla="*/ 6167985 w 11730279"/>
              <a:gd name="connsiteY360" fmla="*/ 2122216 h 2656597"/>
              <a:gd name="connsiteX361" fmla="*/ 6149884 w 11730279"/>
              <a:gd name="connsiteY361" fmla="*/ 2115684 h 2656597"/>
              <a:gd name="connsiteX362" fmla="*/ 5974945 w 11730279"/>
              <a:gd name="connsiteY362" fmla="*/ 2109517 h 2656597"/>
              <a:gd name="connsiteX363" fmla="*/ 5974945 w 11730279"/>
              <a:gd name="connsiteY363" fmla="*/ 2124757 h 2656597"/>
              <a:gd name="connsiteX364" fmla="*/ 5990186 w 11730279"/>
              <a:gd name="connsiteY364" fmla="*/ 2124757 h 2656597"/>
              <a:gd name="connsiteX365" fmla="*/ 5974945 w 11730279"/>
              <a:gd name="connsiteY365" fmla="*/ 2109517 h 2656597"/>
              <a:gd name="connsiteX366" fmla="*/ 3579074 w 11730279"/>
              <a:gd name="connsiteY366" fmla="*/ 2057647 h 2656597"/>
              <a:gd name="connsiteX367" fmla="*/ 3526405 w 11730279"/>
              <a:gd name="connsiteY367" fmla="*/ 2077766 h 2656597"/>
              <a:gd name="connsiteX368" fmla="*/ 3558157 w 11730279"/>
              <a:gd name="connsiteY368" fmla="*/ 2096816 h 2656597"/>
              <a:gd name="connsiteX369" fmla="*/ 3589908 w 11730279"/>
              <a:gd name="connsiteY369" fmla="*/ 2115866 h 2656597"/>
              <a:gd name="connsiteX370" fmla="*/ 3643882 w 11730279"/>
              <a:gd name="connsiteY370" fmla="*/ 2128194 h 2656597"/>
              <a:gd name="connsiteX371" fmla="*/ 3697851 w 11730279"/>
              <a:gd name="connsiteY371" fmla="*/ 2121471 h 2656597"/>
              <a:gd name="connsiteX372" fmla="*/ 3662731 w 11730279"/>
              <a:gd name="connsiteY372" fmla="*/ 2090094 h 2656597"/>
              <a:gd name="connsiteX373" fmla="*/ 3579074 w 11730279"/>
              <a:gd name="connsiteY373" fmla="*/ 2057647 h 2656597"/>
              <a:gd name="connsiteX374" fmla="*/ 4943447 w 11730279"/>
              <a:gd name="connsiteY374" fmla="*/ 2053490 h 2656597"/>
              <a:gd name="connsiteX375" fmla="*/ 4842890 w 11730279"/>
              <a:gd name="connsiteY375" fmla="*/ 2063676 h 2656597"/>
              <a:gd name="connsiteX376" fmla="*/ 4759277 w 11730279"/>
              <a:gd name="connsiteY376" fmla="*/ 2093642 h 2656597"/>
              <a:gd name="connsiteX377" fmla="*/ 4796952 w 11730279"/>
              <a:gd name="connsiteY377" fmla="*/ 2109517 h 2656597"/>
              <a:gd name="connsiteX378" fmla="*/ 4834938 w 11730279"/>
              <a:gd name="connsiteY378" fmla="*/ 2129105 h 2656597"/>
              <a:gd name="connsiteX379" fmla="*/ 4863227 w 11730279"/>
              <a:gd name="connsiteY379" fmla="*/ 2136661 h 2656597"/>
              <a:gd name="connsiteX380" fmla="*/ 4918933 w 11730279"/>
              <a:gd name="connsiteY380" fmla="*/ 2142877 h 2656597"/>
              <a:gd name="connsiteX381" fmla="*/ 4972291 w 11730279"/>
              <a:gd name="connsiteY381" fmla="*/ 2155142 h 2656597"/>
              <a:gd name="connsiteX382" fmla="*/ 4956926 w 11730279"/>
              <a:gd name="connsiteY382" fmla="*/ 2054151 h 2656597"/>
              <a:gd name="connsiteX383" fmla="*/ 4943447 w 11730279"/>
              <a:gd name="connsiteY383" fmla="*/ 2053490 h 2656597"/>
              <a:gd name="connsiteX384" fmla="*/ 4030599 w 11730279"/>
              <a:gd name="connsiteY384" fmla="*/ 2043349 h 2656597"/>
              <a:gd name="connsiteX385" fmla="*/ 4011637 w 11730279"/>
              <a:gd name="connsiteY385" fmla="*/ 2059224 h 2656597"/>
              <a:gd name="connsiteX386" fmla="*/ 4021595 w 11730279"/>
              <a:gd name="connsiteY386" fmla="*/ 2084117 h 2656597"/>
              <a:gd name="connsiteX387" fmla="*/ 4040558 w 11730279"/>
              <a:gd name="connsiteY387" fmla="*/ 2068242 h 2656597"/>
              <a:gd name="connsiteX388" fmla="*/ 4030599 w 11730279"/>
              <a:gd name="connsiteY388" fmla="*/ 2043349 h 2656597"/>
              <a:gd name="connsiteX389" fmla="*/ 10061646 w 11730279"/>
              <a:gd name="connsiteY389" fmla="*/ 2039450 h 2656597"/>
              <a:gd name="connsiteX390" fmla="*/ 10054185 w 11730279"/>
              <a:gd name="connsiteY390" fmla="*/ 2042748 h 2656597"/>
              <a:gd name="connsiteX391" fmla="*/ 10079585 w 11730279"/>
              <a:gd name="connsiteY391" fmla="*/ 2074820 h 2656597"/>
              <a:gd name="connsiteX392" fmla="*/ 10104985 w 11730279"/>
              <a:gd name="connsiteY392" fmla="*/ 2078089 h 2656597"/>
              <a:gd name="connsiteX393" fmla="*/ 10079585 w 11730279"/>
              <a:gd name="connsiteY393" fmla="*/ 2046017 h 2656597"/>
              <a:gd name="connsiteX394" fmla="*/ 10061646 w 11730279"/>
              <a:gd name="connsiteY394" fmla="*/ 2039450 h 2656597"/>
              <a:gd name="connsiteX395" fmla="*/ 471399 w 11730279"/>
              <a:gd name="connsiteY395" fmla="*/ 2037315 h 2656597"/>
              <a:gd name="connsiteX396" fmla="*/ 389504 w 11730279"/>
              <a:gd name="connsiteY396" fmla="*/ 2054993 h 2656597"/>
              <a:gd name="connsiteX397" fmla="*/ 275204 w 11730279"/>
              <a:gd name="connsiteY397" fmla="*/ 2124766 h 2656597"/>
              <a:gd name="connsiteX398" fmla="*/ 421254 w 11730279"/>
              <a:gd name="connsiteY398" fmla="*/ 2070950 h 2656597"/>
              <a:gd name="connsiteX399" fmla="*/ 471399 w 11730279"/>
              <a:gd name="connsiteY399" fmla="*/ 2037315 h 2656597"/>
              <a:gd name="connsiteX400" fmla="*/ 5538590 w 11730279"/>
              <a:gd name="connsiteY400" fmla="*/ 2020617 h 2656597"/>
              <a:gd name="connsiteX401" fmla="*/ 5526640 w 11730279"/>
              <a:gd name="connsiteY401" fmla="*/ 2033317 h 2656597"/>
              <a:gd name="connsiteX402" fmla="*/ 5546439 w 11730279"/>
              <a:gd name="connsiteY402" fmla="*/ 2046017 h 2656597"/>
              <a:gd name="connsiteX403" fmla="*/ 5558389 w 11730279"/>
              <a:gd name="connsiteY403" fmla="*/ 2033317 h 2656597"/>
              <a:gd name="connsiteX404" fmla="*/ 5538590 w 11730279"/>
              <a:gd name="connsiteY404" fmla="*/ 2020617 h 2656597"/>
              <a:gd name="connsiteX405" fmla="*/ 5164689 w 11730279"/>
              <a:gd name="connsiteY405" fmla="*/ 2013741 h 2656597"/>
              <a:gd name="connsiteX406" fmla="*/ 5155164 w 11730279"/>
              <a:gd name="connsiteY406" fmla="*/ 2014653 h 2656597"/>
              <a:gd name="connsiteX407" fmla="*/ 5139289 w 11730279"/>
              <a:gd name="connsiteY407" fmla="*/ 2033948 h 2656597"/>
              <a:gd name="connsiteX408" fmla="*/ 5155164 w 11730279"/>
              <a:gd name="connsiteY408" fmla="*/ 2027984 h 2656597"/>
              <a:gd name="connsiteX409" fmla="*/ 5164689 w 11730279"/>
              <a:gd name="connsiteY409" fmla="*/ 2013741 h 2656597"/>
              <a:gd name="connsiteX410" fmla="*/ 10920644 w 11730279"/>
              <a:gd name="connsiteY410" fmla="*/ 2009837 h 2656597"/>
              <a:gd name="connsiteX411" fmla="*/ 10910338 w 11730279"/>
              <a:gd name="connsiteY411" fmla="*/ 2025246 h 2656597"/>
              <a:gd name="connsiteX412" fmla="*/ 10874947 w 11730279"/>
              <a:gd name="connsiteY412" fmla="*/ 2038738 h 2656597"/>
              <a:gd name="connsiteX413" fmla="*/ 10841585 w 11730279"/>
              <a:gd name="connsiteY413" fmla="*/ 2033395 h 2656597"/>
              <a:gd name="connsiteX414" fmla="*/ 10765385 w 11730279"/>
              <a:gd name="connsiteY414" fmla="*/ 2041968 h 2656597"/>
              <a:gd name="connsiteX415" fmla="*/ 10587585 w 11730279"/>
              <a:gd name="connsiteY415" fmla="*/ 2085396 h 2656597"/>
              <a:gd name="connsiteX416" fmla="*/ 10611430 w 11730279"/>
              <a:gd name="connsiteY416" fmla="*/ 2096817 h 2656597"/>
              <a:gd name="connsiteX417" fmla="*/ 10651085 w 11730279"/>
              <a:gd name="connsiteY417" fmla="*/ 2115867 h 2656597"/>
              <a:gd name="connsiteX418" fmla="*/ 10703440 w 11730279"/>
              <a:gd name="connsiteY418" fmla="*/ 2134917 h 2656597"/>
              <a:gd name="connsiteX419" fmla="*/ 10727285 w 11730279"/>
              <a:gd name="connsiteY419" fmla="*/ 2103167 h 2656597"/>
              <a:gd name="connsiteX420" fmla="*/ 10744780 w 11730279"/>
              <a:gd name="connsiteY420" fmla="*/ 2071417 h 2656597"/>
              <a:gd name="connsiteX421" fmla="*/ 10790563 w 11730279"/>
              <a:gd name="connsiteY421" fmla="*/ 2090200 h 2656597"/>
              <a:gd name="connsiteX422" fmla="*/ 10829383 w 11730279"/>
              <a:gd name="connsiteY422" fmla="*/ 2096550 h 2656597"/>
              <a:gd name="connsiteX423" fmla="*/ 10877491 w 11730279"/>
              <a:gd name="connsiteY423" fmla="*/ 2084117 h 2656597"/>
              <a:gd name="connsiteX424" fmla="*/ 10909678 w 11730279"/>
              <a:gd name="connsiteY424" fmla="*/ 2065067 h 2656597"/>
              <a:gd name="connsiteX425" fmla="*/ 10939158 w 11730279"/>
              <a:gd name="connsiteY425" fmla="*/ 2046017 h 2656597"/>
              <a:gd name="connsiteX426" fmla="*/ 10940023 w 11730279"/>
              <a:gd name="connsiteY426" fmla="*/ 2024712 h 2656597"/>
              <a:gd name="connsiteX427" fmla="*/ 10920644 w 11730279"/>
              <a:gd name="connsiteY427" fmla="*/ 2009837 h 2656597"/>
              <a:gd name="connsiteX428" fmla="*/ 10387918 w 11730279"/>
              <a:gd name="connsiteY428" fmla="*/ 2000818 h 2656597"/>
              <a:gd name="connsiteX429" fmla="*/ 10380512 w 11730279"/>
              <a:gd name="connsiteY429" fmla="*/ 2012394 h 2656597"/>
              <a:gd name="connsiteX430" fmla="*/ 10385202 w 11730279"/>
              <a:gd name="connsiteY430" fmla="*/ 2026463 h 2656597"/>
              <a:gd name="connsiteX431" fmla="*/ 10393737 w 11730279"/>
              <a:gd name="connsiteY431" fmla="*/ 2004220 h 2656597"/>
              <a:gd name="connsiteX432" fmla="*/ 10387918 w 11730279"/>
              <a:gd name="connsiteY432" fmla="*/ 2000818 h 2656597"/>
              <a:gd name="connsiteX433" fmla="*/ 3948275 w 11730279"/>
              <a:gd name="connsiteY433" fmla="*/ 1999379 h 2656597"/>
              <a:gd name="connsiteX434" fmla="*/ 3928273 w 11730279"/>
              <a:gd name="connsiteY434" fmla="*/ 2012886 h 2656597"/>
              <a:gd name="connsiteX435" fmla="*/ 3932868 w 11730279"/>
              <a:gd name="connsiteY435" fmla="*/ 2039707 h 2656597"/>
              <a:gd name="connsiteX436" fmla="*/ 3952867 w 11730279"/>
              <a:gd name="connsiteY436" fmla="*/ 2025419 h 2656597"/>
              <a:gd name="connsiteX437" fmla="*/ 3948275 w 11730279"/>
              <a:gd name="connsiteY437" fmla="*/ 1999379 h 2656597"/>
              <a:gd name="connsiteX438" fmla="*/ 10542535 w 11730279"/>
              <a:gd name="connsiteY438" fmla="*/ 1990934 h 2656597"/>
              <a:gd name="connsiteX439" fmla="*/ 10517910 w 11730279"/>
              <a:gd name="connsiteY439" fmla="*/ 1991934 h 2656597"/>
              <a:gd name="connsiteX440" fmla="*/ 10525433 w 11730279"/>
              <a:gd name="connsiteY440" fmla="*/ 2035318 h 2656597"/>
              <a:gd name="connsiteX441" fmla="*/ 10564418 w 11730279"/>
              <a:gd name="connsiteY441" fmla="*/ 2043785 h 2656597"/>
              <a:gd name="connsiteX442" fmla="*/ 10579119 w 11730279"/>
              <a:gd name="connsiteY442" fmla="*/ 2010034 h 2656597"/>
              <a:gd name="connsiteX443" fmla="*/ 10542535 w 11730279"/>
              <a:gd name="connsiteY443" fmla="*/ 1990934 h 2656597"/>
              <a:gd name="connsiteX444" fmla="*/ 4249575 w 11730279"/>
              <a:gd name="connsiteY444" fmla="*/ 1983009 h 2656597"/>
              <a:gd name="connsiteX445" fmla="*/ 4237593 w 11730279"/>
              <a:gd name="connsiteY445" fmla="*/ 1993858 h 2656597"/>
              <a:gd name="connsiteX446" fmla="*/ 4256001 w 11730279"/>
              <a:gd name="connsiteY446" fmla="*/ 2012262 h 2656597"/>
              <a:gd name="connsiteX447" fmla="*/ 4267335 w 11730279"/>
              <a:gd name="connsiteY447" fmla="*/ 2000920 h 2656597"/>
              <a:gd name="connsiteX448" fmla="*/ 4249575 w 11730279"/>
              <a:gd name="connsiteY448" fmla="*/ 1983009 h 2656597"/>
              <a:gd name="connsiteX449" fmla="*/ 9261992 w 11730279"/>
              <a:gd name="connsiteY449" fmla="*/ 1956883 h 2656597"/>
              <a:gd name="connsiteX450" fmla="*/ 9254085 w 11730279"/>
              <a:gd name="connsiteY450" fmla="*/ 1965242 h 2656597"/>
              <a:gd name="connsiteX451" fmla="*/ 9316378 w 11730279"/>
              <a:gd name="connsiteY451" fmla="*/ 2001163 h 2656597"/>
              <a:gd name="connsiteX452" fmla="*/ 9323935 w 11730279"/>
              <a:gd name="connsiteY452" fmla="*/ 1982517 h 2656597"/>
              <a:gd name="connsiteX453" fmla="*/ 9261992 w 11730279"/>
              <a:gd name="connsiteY453" fmla="*/ 1956883 h 2656597"/>
              <a:gd name="connsiteX454" fmla="*/ 5817697 w 11730279"/>
              <a:gd name="connsiteY454" fmla="*/ 1956638 h 2656597"/>
              <a:gd name="connsiteX455" fmla="*/ 5808710 w 11730279"/>
              <a:gd name="connsiteY455" fmla="*/ 1971754 h 2656597"/>
              <a:gd name="connsiteX456" fmla="*/ 5753018 w 11730279"/>
              <a:gd name="connsiteY456" fmla="*/ 1995217 h 2656597"/>
              <a:gd name="connsiteX457" fmla="*/ 5677321 w 11730279"/>
              <a:gd name="connsiteY457" fmla="*/ 2027621 h 2656597"/>
              <a:gd name="connsiteX458" fmla="*/ 5677979 w 11730279"/>
              <a:gd name="connsiteY458" fmla="*/ 2071417 h 2656597"/>
              <a:gd name="connsiteX459" fmla="*/ 5713179 w 11730279"/>
              <a:gd name="connsiteY459" fmla="*/ 2084939 h 2656597"/>
              <a:gd name="connsiteX460" fmla="*/ 5782994 w 11730279"/>
              <a:gd name="connsiteY460" fmla="*/ 2089798 h 2656597"/>
              <a:gd name="connsiteX461" fmla="*/ 5843195 w 11730279"/>
              <a:gd name="connsiteY461" fmla="*/ 2019837 h 2656597"/>
              <a:gd name="connsiteX462" fmla="*/ 5822283 w 11730279"/>
              <a:gd name="connsiteY462" fmla="*/ 1976857 h 2656597"/>
              <a:gd name="connsiteX463" fmla="*/ 5817697 w 11730279"/>
              <a:gd name="connsiteY463" fmla="*/ 1956638 h 2656597"/>
              <a:gd name="connsiteX464" fmla="*/ 10305413 w 11730279"/>
              <a:gd name="connsiteY464" fmla="*/ 1949851 h 2656597"/>
              <a:gd name="connsiteX465" fmla="*/ 10276088 w 11730279"/>
              <a:gd name="connsiteY465" fmla="*/ 1957676 h 2656597"/>
              <a:gd name="connsiteX466" fmla="*/ 10235468 w 11730279"/>
              <a:gd name="connsiteY466" fmla="*/ 1969817 h 2656597"/>
              <a:gd name="connsiteX467" fmla="*/ 10210230 w 11730279"/>
              <a:gd name="connsiteY467" fmla="*/ 1977697 h 2656597"/>
              <a:gd name="connsiteX468" fmla="*/ 10272672 w 11730279"/>
              <a:gd name="connsiteY468" fmla="*/ 1969872 h 2656597"/>
              <a:gd name="connsiteX469" fmla="*/ 10305413 w 11730279"/>
              <a:gd name="connsiteY469" fmla="*/ 1949851 h 2656597"/>
              <a:gd name="connsiteX470" fmla="*/ 5340870 w 11730279"/>
              <a:gd name="connsiteY470" fmla="*/ 1938262 h 2656597"/>
              <a:gd name="connsiteX471" fmla="*/ 5299859 w 11730279"/>
              <a:gd name="connsiteY471" fmla="*/ 1949374 h 2656597"/>
              <a:gd name="connsiteX472" fmla="*/ 5303033 w 11730279"/>
              <a:gd name="connsiteY472" fmla="*/ 1975329 h 2656597"/>
              <a:gd name="connsiteX473" fmla="*/ 5252409 w 11730279"/>
              <a:gd name="connsiteY473" fmla="*/ 2014430 h 2656597"/>
              <a:gd name="connsiteX474" fmla="*/ 5253105 w 11730279"/>
              <a:gd name="connsiteY474" fmla="*/ 2050881 h 2656597"/>
              <a:gd name="connsiteX475" fmla="*/ 5303621 w 11730279"/>
              <a:gd name="connsiteY475" fmla="*/ 2070176 h 2656597"/>
              <a:gd name="connsiteX476" fmla="*/ 5347706 w 11730279"/>
              <a:gd name="connsiteY476" fmla="*/ 2003195 h 2656597"/>
              <a:gd name="connsiteX477" fmla="*/ 5355324 w 11730279"/>
              <a:gd name="connsiteY477" fmla="*/ 1963305 h 2656597"/>
              <a:gd name="connsiteX478" fmla="*/ 5340870 w 11730279"/>
              <a:gd name="connsiteY478" fmla="*/ 1938262 h 2656597"/>
              <a:gd name="connsiteX479" fmla="*/ 10191346 w 11730279"/>
              <a:gd name="connsiteY479" fmla="*/ 1931717 h 2656597"/>
              <a:gd name="connsiteX480" fmla="*/ 10191346 w 11730279"/>
              <a:gd name="connsiteY480" fmla="*/ 1946957 h 2656597"/>
              <a:gd name="connsiteX481" fmla="*/ 10206586 w 11730279"/>
              <a:gd name="connsiteY481" fmla="*/ 1946957 h 2656597"/>
              <a:gd name="connsiteX482" fmla="*/ 10191346 w 11730279"/>
              <a:gd name="connsiteY482" fmla="*/ 1931717 h 2656597"/>
              <a:gd name="connsiteX483" fmla="*/ 4632387 w 11730279"/>
              <a:gd name="connsiteY483" fmla="*/ 1927038 h 2656597"/>
              <a:gd name="connsiteX484" fmla="*/ 4583669 w 11730279"/>
              <a:gd name="connsiteY484" fmla="*/ 1934702 h 2656597"/>
              <a:gd name="connsiteX485" fmla="*/ 4586842 w 11730279"/>
              <a:gd name="connsiteY485" fmla="*/ 1964131 h 2656597"/>
              <a:gd name="connsiteX486" fmla="*/ 4643988 w 11730279"/>
              <a:gd name="connsiteY486" fmla="*/ 1974330 h 2656597"/>
              <a:gd name="connsiteX487" fmla="*/ 4621767 w 11730279"/>
              <a:gd name="connsiteY487" fmla="*/ 1992420 h 2656597"/>
              <a:gd name="connsiteX488" fmla="*/ 4614459 w 11730279"/>
              <a:gd name="connsiteY488" fmla="*/ 2007338 h 2656597"/>
              <a:gd name="connsiteX489" fmla="*/ 4682085 w 11730279"/>
              <a:gd name="connsiteY489" fmla="*/ 1968961 h 2656597"/>
              <a:gd name="connsiteX490" fmla="*/ 4632387 w 11730279"/>
              <a:gd name="connsiteY490" fmla="*/ 1927038 h 2656597"/>
              <a:gd name="connsiteX491" fmla="*/ 6254345 w 11730279"/>
              <a:gd name="connsiteY491" fmla="*/ 1919017 h 2656597"/>
              <a:gd name="connsiteX492" fmla="*/ 6254345 w 11730279"/>
              <a:gd name="connsiteY492" fmla="*/ 1934257 h 2656597"/>
              <a:gd name="connsiteX493" fmla="*/ 6269585 w 11730279"/>
              <a:gd name="connsiteY493" fmla="*/ 1934257 h 2656597"/>
              <a:gd name="connsiteX494" fmla="*/ 6254345 w 11730279"/>
              <a:gd name="connsiteY494" fmla="*/ 1919017 h 2656597"/>
              <a:gd name="connsiteX495" fmla="*/ 6159996 w 11730279"/>
              <a:gd name="connsiteY495" fmla="*/ 1907596 h 2656597"/>
              <a:gd name="connsiteX496" fmla="*/ 6155285 w 11730279"/>
              <a:gd name="connsiteY496" fmla="*/ 1925367 h 2656597"/>
              <a:gd name="connsiteX497" fmla="*/ 6180685 w 11730279"/>
              <a:gd name="connsiteY497" fmla="*/ 1944417 h 2656597"/>
              <a:gd name="connsiteX498" fmla="*/ 6185996 w 11730279"/>
              <a:gd name="connsiteY498" fmla="*/ 1914026 h 2656597"/>
              <a:gd name="connsiteX499" fmla="*/ 6159996 w 11730279"/>
              <a:gd name="connsiteY499" fmla="*/ 1907596 h 2656597"/>
              <a:gd name="connsiteX500" fmla="*/ 6001349 w 11730279"/>
              <a:gd name="connsiteY500" fmla="*/ 1906951 h 2656597"/>
              <a:gd name="connsiteX501" fmla="*/ 5984239 w 11730279"/>
              <a:gd name="connsiteY501" fmla="*/ 1914483 h 2656597"/>
              <a:gd name="connsiteX502" fmla="*/ 6003337 w 11730279"/>
              <a:gd name="connsiteY502" fmla="*/ 1956434 h 2656597"/>
              <a:gd name="connsiteX503" fmla="*/ 6043572 w 11730279"/>
              <a:gd name="connsiteY503" fmla="*/ 1972309 h 2656597"/>
              <a:gd name="connsiteX504" fmla="*/ 6087975 w 11730279"/>
              <a:gd name="connsiteY504" fmla="*/ 1957117 h 2656597"/>
              <a:gd name="connsiteX505" fmla="*/ 6069560 w 11730279"/>
              <a:gd name="connsiteY505" fmla="*/ 1922342 h 2656597"/>
              <a:gd name="connsiteX506" fmla="*/ 6001349 w 11730279"/>
              <a:gd name="connsiteY506" fmla="*/ 1906951 h 2656597"/>
              <a:gd name="connsiteX507" fmla="*/ 9872171 w 11730279"/>
              <a:gd name="connsiteY507" fmla="*/ 1900370 h 2656597"/>
              <a:gd name="connsiteX508" fmla="*/ 9841460 w 11730279"/>
              <a:gd name="connsiteY508" fmla="*/ 1917645 h 2656597"/>
              <a:gd name="connsiteX509" fmla="*/ 9825585 w 11730279"/>
              <a:gd name="connsiteY509" fmla="*/ 1955659 h 2656597"/>
              <a:gd name="connsiteX510" fmla="*/ 9787485 w 11730279"/>
              <a:gd name="connsiteY510" fmla="*/ 1978071 h 2656597"/>
              <a:gd name="connsiteX511" fmla="*/ 9749385 w 11730279"/>
              <a:gd name="connsiteY511" fmla="*/ 1996292 h 2656597"/>
              <a:gd name="connsiteX512" fmla="*/ 9839290 w 11730279"/>
              <a:gd name="connsiteY512" fmla="*/ 1977733 h 2656597"/>
              <a:gd name="connsiteX513" fmla="*/ 9888094 w 11730279"/>
              <a:gd name="connsiteY513" fmla="*/ 1981986 h 2656597"/>
              <a:gd name="connsiteX514" fmla="*/ 9975989 w 11730279"/>
              <a:gd name="connsiteY514" fmla="*/ 1991490 h 2656597"/>
              <a:gd name="connsiteX515" fmla="*/ 10076410 w 11730279"/>
              <a:gd name="connsiteY515" fmla="*/ 1982685 h 2656597"/>
              <a:gd name="connsiteX516" fmla="*/ 10099081 w 11730279"/>
              <a:gd name="connsiteY516" fmla="*/ 1957116 h 2656597"/>
              <a:gd name="connsiteX517" fmla="*/ 10066885 w 11730279"/>
              <a:gd name="connsiteY517" fmla="*/ 1931716 h 2656597"/>
              <a:gd name="connsiteX518" fmla="*/ 9982221 w 11730279"/>
              <a:gd name="connsiteY518" fmla="*/ 1924437 h 2656597"/>
              <a:gd name="connsiteX519" fmla="*/ 9940442 w 11730279"/>
              <a:gd name="connsiteY519" fmla="*/ 1963810 h 2656597"/>
              <a:gd name="connsiteX520" fmla="*/ 9927185 w 11730279"/>
              <a:gd name="connsiteY520" fmla="*/ 1938675 h 2656597"/>
              <a:gd name="connsiteX521" fmla="*/ 9907096 w 11730279"/>
              <a:gd name="connsiteY521" fmla="*/ 1914025 h 2656597"/>
              <a:gd name="connsiteX522" fmla="*/ 9872171 w 11730279"/>
              <a:gd name="connsiteY522" fmla="*/ 1900370 h 2656597"/>
              <a:gd name="connsiteX523" fmla="*/ 5314549 w 11730279"/>
              <a:gd name="connsiteY523" fmla="*/ 1893617 h 2656597"/>
              <a:gd name="connsiteX524" fmla="*/ 5314549 w 11730279"/>
              <a:gd name="connsiteY524" fmla="*/ 1908857 h 2656597"/>
              <a:gd name="connsiteX525" fmla="*/ 5329791 w 11730279"/>
              <a:gd name="connsiteY525" fmla="*/ 1915207 h 2656597"/>
              <a:gd name="connsiteX526" fmla="*/ 5329791 w 11730279"/>
              <a:gd name="connsiteY526" fmla="*/ 1899967 h 2656597"/>
              <a:gd name="connsiteX527" fmla="*/ 5314549 w 11730279"/>
              <a:gd name="connsiteY527" fmla="*/ 1893617 h 2656597"/>
              <a:gd name="connsiteX528" fmla="*/ 5215488 w 11730279"/>
              <a:gd name="connsiteY528" fmla="*/ 1893617 h 2656597"/>
              <a:gd name="connsiteX529" fmla="*/ 5183738 w 11730279"/>
              <a:gd name="connsiteY529" fmla="*/ 1906317 h 2656597"/>
              <a:gd name="connsiteX530" fmla="*/ 5215488 w 11730279"/>
              <a:gd name="connsiteY530" fmla="*/ 1919017 h 2656597"/>
              <a:gd name="connsiteX531" fmla="*/ 5247244 w 11730279"/>
              <a:gd name="connsiteY531" fmla="*/ 1906317 h 2656597"/>
              <a:gd name="connsiteX532" fmla="*/ 5215488 w 11730279"/>
              <a:gd name="connsiteY532" fmla="*/ 1893617 h 2656597"/>
              <a:gd name="connsiteX533" fmla="*/ 9682193 w 11730279"/>
              <a:gd name="connsiteY533" fmla="*/ 1875624 h 2656597"/>
              <a:gd name="connsiteX534" fmla="*/ 9682846 w 11730279"/>
              <a:gd name="connsiteY534" fmla="*/ 1900330 h 2656597"/>
              <a:gd name="connsiteX535" fmla="*/ 9633391 w 11730279"/>
              <a:gd name="connsiteY535" fmla="*/ 1925656 h 2656597"/>
              <a:gd name="connsiteX536" fmla="*/ 9577935 w 11730279"/>
              <a:gd name="connsiteY536" fmla="*/ 1919595 h 2656597"/>
              <a:gd name="connsiteX537" fmla="*/ 9627396 w 11730279"/>
              <a:gd name="connsiteY537" fmla="*/ 1947182 h 2656597"/>
              <a:gd name="connsiteX538" fmla="*/ 9682853 w 11730279"/>
              <a:gd name="connsiteY538" fmla="*/ 1997693 h 2656597"/>
              <a:gd name="connsiteX539" fmla="*/ 9712549 w 11730279"/>
              <a:gd name="connsiteY539" fmla="*/ 2020617 h 2656597"/>
              <a:gd name="connsiteX540" fmla="*/ 9711542 w 11730279"/>
              <a:gd name="connsiteY540" fmla="*/ 1976624 h 2656597"/>
              <a:gd name="connsiteX541" fmla="*/ 9730943 w 11730279"/>
              <a:gd name="connsiteY541" fmla="*/ 1923843 h 2656597"/>
              <a:gd name="connsiteX542" fmla="*/ 9713116 w 11730279"/>
              <a:gd name="connsiteY542" fmla="*/ 1890369 h 2656597"/>
              <a:gd name="connsiteX543" fmla="*/ 9682193 w 11730279"/>
              <a:gd name="connsiteY543" fmla="*/ 1875624 h 2656597"/>
              <a:gd name="connsiteX544" fmla="*/ 5322864 w 11730279"/>
              <a:gd name="connsiteY544" fmla="*/ 1874433 h 2656597"/>
              <a:gd name="connsiteX545" fmla="*/ 5326615 w 11730279"/>
              <a:gd name="connsiteY545" fmla="*/ 1876039 h 2656597"/>
              <a:gd name="connsiteX546" fmla="*/ 5350956 w 11730279"/>
              <a:gd name="connsiteY546" fmla="*/ 1880916 h 2656597"/>
              <a:gd name="connsiteX547" fmla="*/ 5352489 w 11730279"/>
              <a:gd name="connsiteY547" fmla="*/ 1881138 h 2656597"/>
              <a:gd name="connsiteX548" fmla="*/ 5353768 w 11730279"/>
              <a:gd name="connsiteY548" fmla="*/ 1881429 h 2656597"/>
              <a:gd name="connsiteX549" fmla="*/ 5360482 w 11730279"/>
              <a:gd name="connsiteY549" fmla="*/ 1882293 h 2656597"/>
              <a:gd name="connsiteX550" fmla="*/ 5352489 w 11730279"/>
              <a:gd name="connsiteY550" fmla="*/ 1881138 h 2656597"/>
              <a:gd name="connsiteX551" fmla="*/ 5336141 w 11730279"/>
              <a:gd name="connsiteY551" fmla="*/ 1877416 h 2656597"/>
              <a:gd name="connsiteX552" fmla="*/ 5322864 w 11730279"/>
              <a:gd name="connsiteY552" fmla="*/ 1874433 h 2656597"/>
              <a:gd name="connsiteX553" fmla="*/ 9374735 w 11730279"/>
              <a:gd name="connsiteY553" fmla="*/ 1868217 h 2656597"/>
              <a:gd name="connsiteX554" fmla="*/ 9355685 w 11730279"/>
              <a:gd name="connsiteY554" fmla="*/ 1879558 h 2656597"/>
              <a:gd name="connsiteX555" fmla="*/ 9374735 w 11730279"/>
              <a:gd name="connsiteY555" fmla="*/ 1898210 h 2656597"/>
              <a:gd name="connsiteX556" fmla="*/ 9393785 w 11730279"/>
              <a:gd name="connsiteY556" fmla="*/ 1886868 h 2656597"/>
              <a:gd name="connsiteX557" fmla="*/ 9374735 w 11730279"/>
              <a:gd name="connsiteY557" fmla="*/ 1868217 h 2656597"/>
              <a:gd name="connsiteX558" fmla="*/ 4669386 w 11730279"/>
              <a:gd name="connsiteY558" fmla="*/ 1855517 h 2656597"/>
              <a:gd name="connsiteX559" fmla="*/ 4656688 w 11730279"/>
              <a:gd name="connsiteY559" fmla="*/ 1873817 h 2656597"/>
              <a:gd name="connsiteX560" fmla="*/ 4669386 w 11730279"/>
              <a:gd name="connsiteY560" fmla="*/ 1899967 h 2656597"/>
              <a:gd name="connsiteX561" fmla="*/ 4682085 w 11730279"/>
              <a:gd name="connsiteY561" fmla="*/ 1881667 h 2656597"/>
              <a:gd name="connsiteX562" fmla="*/ 4669386 w 11730279"/>
              <a:gd name="connsiteY562" fmla="*/ 1855517 h 2656597"/>
              <a:gd name="connsiteX563" fmla="*/ 6766622 w 11730279"/>
              <a:gd name="connsiteY563" fmla="*/ 1834962 h 2656597"/>
              <a:gd name="connsiteX564" fmla="*/ 6756747 w 11730279"/>
              <a:gd name="connsiteY564" fmla="*/ 1849247 h 2656597"/>
              <a:gd name="connsiteX565" fmla="*/ 6725034 w 11730279"/>
              <a:gd name="connsiteY565" fmla="*/ 1864079 h 2656597"/>
              <a:gd name="connsiteX566" fmla="*/ 6701385 w 11730279"/>
              <a:gd name="connsiteY566" fmla="*/ 1869406 h 2656597"/>
              <a:gd name="connsiteX567" fmla="*/ 6782570 w 11730279"/>
              <a:gd name="connsiteY567" fmla="*/ 1873334 h 2656597"/>
              <a:gd name="connsiteX568" fmla="*/ 6783572 w 11730279"/>
              <a:gd name="connsiteY568" fmla="*/ 1846990 h 2656597"/>
              <a:gd name="connsiteX569" fmla="*/ 6766622 w 11730279"/>
              <a:gd name="connsiteY569" fmla="*/ 1834962 h 2656597"/>
              <a:gd name="connsiteX570" fmla="*/ 6485025 w 11730279"/>
              <a:gd name="connsiteY570" fmla="*/ 1804505 h 2656597"/>
              <a:gd name="connsiteX571" fmla="*/ 6441578 w 11730279"/>
              <a:gd name="connsiteY571" fmla="*/ 1816540 h 2656597"/>
              <a:gd name="connsiteX572" fmla="*/ 6447178 w 11730279"/>
              <a:gd name="connsiteY572" fmla="*/ 1836339 h 2656597"/>
              <a:gd name="connsiteX573" fmla="*/ 6418810 w 11730279"/>
              <a:gd name="connsiteY573" fmla="*/ 1877742 h 2656597"/>
              <a:gd name="connsiteX574" fmla="*/ 6443567 w 11730279"/>
              <a:gd name="connsiteY574" fmla="*/ 1897147 h 2656597"/>
              <a:gd name="connsiteX575" fmla="*/ 6517447 w 11730279"/>
              <a:gd name="connsiteY575" fmla="*/ 1932387 h 2656597"/>
              <a:gd name="connsiteX576" fmla="*/ 6568035 w 11730279"/>
              <a:gd name="connsiteY576" fmla="*/ 1944417 h 2656597"/>
              <a:gd name="connsiteX577" fmla="*/ 6562435 w 11730279"/>
              <a:gd name="connsiteY577" fmla="*/ 1931717 h 2656597"/>
              <a:gd name="connsiteX578" fmla="*/ 6576258 w 11730279"/>
              <a:gd name="connsiteY578" fmla="*/ 1896807 h 2656597"/>
              <a:gd name="connsiteX579" fmla="*/ 6554033 w 11730279"/>
              <a:gd name="connsiteY579" fmla="*/ 1862583 h 2656597"/>
              <a:gd name="connsiteX580" fmla="*/ 6512649 w 11730279"/>
              <a:gd name="connsiteY580" fmla="*/ 1820104 h 2656597"/>
              <a:gd name="connsiteX581" fmla="*/ 6485025 w 11730279"/>
              <a:gd name="connsiteY581" fmla="*/ 1804505 h 2656597"/>
              <a:gd name="connsiteX582" fmla="*/ 10797120 w 11730279"/>
              <a:gd name="connsiteY582" fmla="*/ 1796468 h 2656597"/>
              <a:gd name="connsiteX583" fmla="*/ 10742228 w 11730279"/>
              <a:gd name="connsiteY583" fmla="*/ 1807325 h 2656597"/>
              <a:gd name="connsiteX584" fmla="*/ 10731949 w 11730279"/>
              <a:gd name="connsiteY584" fmla="*/ 1836648 h 2656597"/>
              <a:gd name="connsiteX585" fmla="*/ 10640794 w 11730279"/>
              <a:gd name="connsiteY585" fmla="*/ 1869116 h 2656597"/>
              <a:gd name="connsiteX586" fmla="*/ 10579514 w 11730279"/>
              <a:gd name="connsiteY586" fmla="*/ 1883703 h 2656597"/>
              <a:gd name="connsiteX587" fmla="*/ 10531062 w 11730279"/>
              <a:gd name="connsiteY587" fmla="*/ 1891460 h 2656597"/>
              <a:gd name="connsiteX588" fmla="*/ 10467611 w 11730279"/>
              <a:gd name="connsiteY588" fmla="*/ 1910177 h 2656597"/>
              <a:gd name="connsiteX589" fmla="*/ 10459679 w 11730279"/>
              <a:gd name="connsiteY589" fmla="*/ 1931716 h 2656597"/>
              <a:gd name="connsiteX590" fmla="*/ 10473286 w 11730279"/>
              <a:gd name="connsiteY590" fmla="*/ 1950766 h 2656597"/>
              <a:gd name="connsiteX591" fmla="*/ 10451061 w 11730279"/>
              <a:gd name="connsiteY591" fmla="*/ 1963661 h 2656597"/>
              <a:gd name="connsiteX592" fmla="*/ 10447886 w 11730279"/>
              <a:gd name="connsiteY592" fmla="*/ 1969816 h 2656597"/>
              <a:gd name="connsiteX593" fmla="*/ 10490579 w 11730279"/>
              <a:gd name="connsiteY593" fmla="*/ 1976166 h 2656597"/>
              <a:gd name="connsiteX594" fmla="*/ 10513202 w 11730279"/>
              <a:gd name="connsiteY594" fmla="*/ 1948765 h 2656597"/>
              <a:gd name="connsiteX595" fmla="*/ 10597111 w 11730279"/>
              <a:gd name="connsiteY595" fmla="*/ 1957064 h 2656597"/>
              <a:gd name="connsiteX596" fmla="*/ 10625686 w 11730279"/>
              <a:gd name="connsiteY596" fmla="*/ 1952125 h 2656597"/>
              <a:gd name="connsiteX597" fmla="*/ 10688247 w 11730279"/>
              <a:gd name="connsiteY597" fmla="*/ 1949635 h 2656597"/>
              <a:gd name="connsiteX598" fmla="*/ 10689595 w 11730279"/>
              <a:gd name="connsiteY598" fmla="*/ 1975913 h 2656597"/>
              <a:gd name="connsiteX599" fmla="*/ 10747086 w 11730279"/>
              <a:gd name="connsiteY599" fmla="*/ 2007916 h 2656597"/>
              <a:gd name="connsiteX600" fmla="*/ 10803486 w 11730279"/>
              <a:gd name="connsiteY600" fmla="*/ 1989671 h 2656597"/>
              <a:gd name="connsiteX601" fmla="*/ 10838411 w 11730279"/>
              <a:gd name="connsiteY601" fmla="*/ 1960508 h 2656597"/>
              <a:gd name="connsiteX602" fmla="*/ 10844761 w 11730279"/>
              <a:gd name="connsiteY602" fmla="*/ 1940968 h 2656597"/>
              <a:gd name="connsiteX603" fmla="*/ 10841586 w 11730279"/>
              <a:gd name="connsiteY603" fmla="*/ 1861866 h 2656597"/>
              <a:gd name="connsiteX604" fmla="*/ 10844566 w 11730279"/>
              <a:gd name="connsiteY604" fmla="*/ 1810458 h 2656597"/>
              <a:gd name="connsiteX605" fmla="*/ 10797120 w 11730279"/>
              <a:gd name="connsiteY605" fmla="*/ 1796468 h 2656597"/>
              <a:gd name="connsiteX606" fmla="*/ 5386384 w 11730279"/>
              <a:gd name="connsiteY606" fmla="*/ 1785667 h 2656597"/>
              <a:gd name="connsiteX607" fmla="*/ 5376692 w 11730279"/>
              <a:gd name="connsiteY607" fmla="*/ 1820592 h 2656597"/>
              <a:gd name="connsiteX608" fmla="*/ 5387378 w 11730279"/>
              <a:gd name="connsiteY608" fmla="*/ 1855517 h 2656597"/>
              <a:gd name="connsiteX609" fmla="*/ 5397071 w 11730279"/>
              <a:gd name="connsiteY609" fmla="*/ 1820592 h 2656597"/>
              <a:gd name="connsiteX610" fmla="*/ 10009735 w 11730279"/>
              <a:gd name="connsiteY610" fmla="*/ 1779317 h 2656597"/>
              <a:gd name="connsiteX611" fmla="*/ 9997035 w 11730279"/>
              <a:gd name="connsiteY611" fmla="*/ 1781698 h 2656597"/>
              <a:gd name="connsiteX612" fmla="*/ 10022435 w 11730279"/>
              <a:gd name="connsiteY612" fmla="*/ 1784080 h 2656597"/>
              <a:gd name="connsiteX613" fmla="*/ 10035135 w 11730279"/>
              <a:gd name="connsiteY613" fmla="*/ 1781698 h 2656597"/>
              <a:gd name="connsiteX614" fmla="*/ 10009735 w 11730279"/>
              <a:gd name="connsiteY614" fmla="*/ 1779317 h 2656597"/>
              <a:gd name="connsiteX615" fmla="*/ 6571846 w 11730279"/>
              <a:gd name="connsiteY615" fmla="*/ 1779317 h 2656597"/>
              <a:gd name="connsiteX616" fmla="*/ 6571846 w 11730279"/>
              <a:gd name="connsiteY616" fmla="*/ 1794557 h 2656597"/>
              <a:gd name="connsiteX617" fmla="*/ 6587086 w 11730279"/>
              <a:gd name="connsiteY617" fmla="*/ 1794557 h 2656597"/>
              <a:gd name="connsiteX618" fmla="*/ 6571846 w 11730279"/>
              <a:gd name="connsiteY618" fmla="*/ 1779317 h 2656597"/>
              <a:gd name="connsiteX619" fmla="*/ 5547063 w 11730279"/>
              <a:gd name="connsiteY619" fmla="*/ 1779317 h 2656597"/>
              <a:gd name="connsiteX620" fmla="*/ 5516352 w 11730279"/>
              <a:gd name="connsiteY620" fmla="*/ 1802053 h 2656597"/>
              <a:gd name="connsiteX621" fmla="*/ 5512895 w 11730279"/>
              <a:gd name="connsiteY621" fmla="*/ 1857783 h 2656597"/>
              <a:gd name="connsiteX622" fmla="*/ 5523670 w 11730279"/>
              <a:gd name="connsiteY622" fmla="*/ 1923947 h 2656597"/>
              <a:gd name="connsiteX623" fmla="*/ 5538259 w 11730279"/>
              <a:gd name="connsiteY623" fmla="*/ 1957117 h 2656597"/>
              <a:gd name="connsiteX624" fmla="*/ 5558614 w 11730279"/>
              <a:gd name="connsiteY624" fmla="*/ 1906455 h 2656597"/>
              <a:gd name="connsiteX625" fmla="*/ 5551164 w 11730279"/>
              <a:gd name="connsiteY625" fmla="*/ 1882337 h 2656597"/>
              <a:gd name="connsiteX626" fmla="*/ 5596490 w 11730279"/>
              <a:gd name="connsiteY626" fmla="*/ 1886950 h 2656597"/>
              <a:gd name="connsiteX627" fmla="*/ 5633534 w 11730279"/>
              <a:gd name="connsiteY627" fmla="*/ 1898273 h 2656597"/>
              <a:gd name="connsiteX628" fmla="*/ 5693506 w 11730279"/>
              <a:gd name="connsiteY628" fmla="*/ 1917640 h 2656597"/>
              <a:gd name="connsiteX629" fmla="*/ 5736014 w 11730279"/>
              <a:gd name="connsiteY629" fmla="*/ 1889932 h 2656597"/>
              <a:gd name="connsiteX630" fmla="*/ 5710788 w 11730279"/>
              <a:gd name="connsiteY630" fmla="*/ 1818589 h 2656597"/>
              <a:gd name="connsiteX631" fmla="*/ 5697231 w 11730279"/>
              <a:gd name="connsiteY631" fmla="*/ 1779317 h 2656597"/>
              <a:gd name="connsiteX632" fmla="*/ 5691169 w 11730279"/>
              <a:gd name="connsiteY632" fmla="*/ 1802924 h 2656597"/>
              <a:gd name="connsiteX633" fmla="*/ 5641101 w 11730279"/>
              <a:gd name="connsiteY633" fmla="*/ 1850986 h 2656597"/>
              <a:gd name="connsiteX634" fmla="*/ 5621891 w 11730279"/>
              <a:gd name="connsiteY634" fmla="*/ 1826204 h 2656597"/>
              <a:gd name="connsiteX635" fmla="*/ 5547063 w 11730279"/>
              <a:gd name="connsiteY635" fmla="*/ 1779317 h 2656597"/>
              <a:gd name="connsiteX636" fmla="*/ 9282998 w 11730279"/>
              <a:gd name="connsiteY636" fmla="*/ 1770892 h 2656597"/>
              <a:gd name="connsiteX637" fmla="*/ 9292185 w 11730279"/>
              <a:gd name="connsiteY637" fmla="*/ 1779317 h 2656597"/>
              <a:gd name="connsiteX638" fmla="*/ 9336635 w 11730279"/>
              <a:gd name="connsiteY638" fmla="*/ 1792017 h 2656597"/>
              <a:gd name="connsiteX639" fmla="*/ 9300960 w 11730279"/>
              <a:gd name="connsiteY639" fmla="*/ 1773162 h 2656597"/>
              <a:gd name="connsiteX640" fmla="*/ 9282998 w 11730279"/>
              <a:gd name="connsiteY640" fmla="*/ 1770892 h 2656597"/>
              <a:gd name="connsiteX641" fmla="*/ 6131636 w 11730279"/>
              <a:gd name="connsiteY641" fmla="*/ 1747768 h 2656597"/>
              <a:gd name="connsiteX642" fmla="*/ 6081552 w 11730279"/>
              <a:gd name="connsiteY642" fmla="*/ 1779718 h 2656597"/>
              <a:gd name="connsiteX643" fmla="*/ 5971652 w 11730279"/>
              <a:gd name="connsiteY643" fmla="*/ 1805553 h 2656597"/>
              <a:gd name="connsiteX644" fmla="*/ 5920102 w 11730279"/>
              <a:gd name="connsiteY644" fmla="*/ 1800865 h 2656597"/>
              <a:gd name="connsiteX645" fmla="*/ 5875885 w 11730279"/>
              <a:gd name="connsiteY645" fmla="*/ 1791966 h 2656597"/>
              <a:gd name="connsiteX646" fmla="*/ 5846045 w 11730279"/>
              <a:gd name="connsiteY646" fmla="*/ 1799829 h 2656597"/>
              <a:gd name="connsiteX647" fmla="*/ 5822763 w 11730279"/>
              <a:gd name="connsiteY647" fmla="*/ 1852342 h 2656597"/>
              <a:gd name="connsiteX648" fmla="*/ 5850485 w 11730279"/>
              <a:gd name="connsiteY648" fmla="*/ 1869073 h 2656597"/>
              <a:gd name="connsiteX649" fmla="*/ 5947630 w 11730279"/>
              <a:gd name="connsiteY649" fmla="*/ 1854420 h 2656597"/>
              <a:gd name="connsiteX650" fmla="*/ 6011328 w 11730279"/>
              <a:gd name="connsiteY650" fmla="*/ 1853780 h 2656597"/>
              <a:gd name="connsiteX651" fmla="*/ 6077063 w 11730279"/>
              <a:gd name="connsiteY651" fmla="*/ 1844801 h 2656597"/>
              <a:gd name="connsiteX652" fmla="*/ 6155285 w 11730279"/>
              <a:gd name="connsiteY652" fmla="*/ 1786203 h 2656597"/>
              <a:gd name="connsiteX653" fmla="*/ 6131636 w 11730279"/>
              <a:gd name="connsiteY653" fmla="*/ 1747768 h 2656597"/>
              <a:gd name="connsiteX654" fmla="*/ 5919972 w 11730279"/>
              <a:gd name="connsiteY654" fmla="*/ 1728851 h 2656597"/>
              <a:gd name="connsiteX655" fmla="*/ 5901285 w 11730279"/>
              <a:gd name="connsiteY655" fmla="*/ 1739858 h 2656597"/>
              <a:gd name="connsiteX656" fmla="*/ 5948824 w 11730279"/>
              <a:gd name="connsiteY656" fmla="*/ 1761411 h 2656597"/>
              <a:gd name="connsiteX657" fmla="*/ 5946257 w 11730279"/>
              <a:gd name="connsiteY657" fmla="*/ 1742062 h 2656597"/>
              <a:gd name="connsiteX658" fmla="*/ 5919972 w 11730279"/>
              <a:gd name="connsiteY658" fmla="*/ 1728851 h 2656597"/>
              <a:gd name="connsiteX659" fmla="*/ 8866735 w 11730279"/>
              <a:gd name="connsiteY659" fmla="*/ 1728517 h 2656597"/>
              <a:gd name="connsiteX660" fmla="*/ 8898485 w 11730279"/>
              <a:gd name="connsiteY660" fmla="*/ 1747567 h 2656597"/>
              <a:gd name="connsiteX661" fmla="*/ 8886824 w 11730279"/>
              <a:gd name="connsiteY661" fmla="*/ 1766617 h 2656597"/>
              <a:gd name="connsiteX662" fmla="*/ 8855074 w 11730279"/>
              <a:gd name="connsiteY662" fmla="*/ 1774326 h 2656597"/>
              <a:gd name="connsiteX663" fmla="*/ 8834985 w 11730279"/>
              <a:gd name="connsiteY663" fmla="*/ 1755276 h 2656597"/>
              <a:gd name="connsiteX664" fmla="*/ 8866735 w 11730279"/>
              <a:gd name="connsiteY664" fmla="*/ 1728517 h 2656597"/>
              <a:gd name="connsiteX665" fmla="*/ 5487966 w 11730279"/>
              <a:gd name="connsiteY665" fmla="*/ 1722033 h 2656597"/>
              <a:gd name="connsiteX666" fmla="*/ 5491716 w 11730279"/>
              <a:gd name="connsiteY666" fmla="*/ 1723639 h 2656597"/>
              <a:gd name="connsiteX667" fmla="*/ 5516058 w 11730279"/>
              <a:gd name="connsiteY667" fmla="*/ 1728516 h 2656597"/>
              <a:gd name="connsiteX668" fmla="*/ 5517590 w 11730279"/>
              <a:gd name="connsiteY668" fmla="*/ 1728738 h 2656597"/>
              <a:gd name="connsiteX669" fmla="*/ 5518869 w 11730279"/>
              <a:gd name="connsiteY669" fmla="*/ 1729029 h 2656597"/>
              <a:gd name="connsiteX670" fmla="*/ 5525583 w 11730279"/>
              <a:gd name="connsiteY670" fmla="*/ 1729893 h 2656597"/>
              <a:gd name="connsiteX671" fmla="*/ 5517590 w 11730279"/>
              <a:gd name="connsiteY671" fmla="*/ 1728738 h 2656597"/>
              <a:gd name="connsiteX672" fmla="*/ 5501241 w 11730279"/>
              <a:gd name="connsiteY672" fmla="*/ 1725016 h 2656597"/>
              <a:gd name="connsiteX673" fmla="*/ 5487966 w 11730279"/>
              <a:gd name="connsiteY673" fmla="*/ 1722033 h 2656597"/>
              <a:gd name="connsiteX674" fmla="*/ 7501485 w 11730279"/>
              <a:gd name="connsiteY674" fmla="*/ 1715817 h 2656597"/>
              <a:gd name="connsiteX675" fmla="*/ 7526885 w 11730279"/>
              <a:gd name="connsiteY675" fmla="*/ 1734867 h 2656597"/>
              <a:gd name="connsiteX676" fmla="*/ 7501485 w 11730279"/>
              <a:gd name="connsiteY676" fmla="*/ 1753917 h 2656597"/>
              <a:gd name="connsiteX677" fmla="*/ 7476085 w 11730279"/>
              <a:gd name="connsiteY677" fmla="*/ 1734867 h 2656597"/>
              <a:gd name="connsiteX678" fmla="*/ 7501485 w 11730279"/>
              <a:gd name="connsiteY678" fmla="*/ 1715817 h 2656597"/>
              <a:gd name="connsiteX679" fmla="*/ 709550 w 11730279"/>
              <a:gd name="connsiteY679" fmla="*/ 1715817 h 2656597"/>
              <a:gd name="connsiteX680" fmla="*/ 694310 w 11730279"/>
              <a:gd name="connsiteY680" fmla="*/ 1731057 h 2656597"/>
              <a:gd name="connsiteX681" fmla="*/ 709550 w 11730279"/>
              <a:gd name="connsiteY681" fmla="*/ 1731057 h 2656597"/>
              <a:gd name="connsiteX682" fmla="*/ 709550 w 11730279"/>
              <a:gd name="connsiteY682" fmla="*/ 1715817 h 2656597"/>
              <a:gd name="connsiteX683" fmla="*/ 10177802 w 11730279"/>
              <a:gd name="connsiteY683" fmla="*/ 1709931 h 2656597"/>
              <a:gd name="connsiteX684" fmla="*/ 10223287 w 11730279"/>
              <a:gd name="connsiteY684" fmla="*/ 1738042 h 2656597"/>
              <a:gd name="connsiteX685" fmla="*/ 10188466 w 11730279"/>
              <a:gd name="connsiteY685" fmla="*/ 1766617 h 2656597"/>
              <a:gd name="connsiteX686" fmla="*/ 10143085 w 11730279"/>
              <a:gd name="connsiteY686" fmla="*/ 1740412 h 2656597"/>
              <a:gd name="connsiteX687" fmla="*/ 10177802 w 11730279"/>
              <a:gd name="connsiteY687" fmla="*/ 1709931 h 2656597"/>
              <a:gd name="connsiteX688" fmla="*/ 9176456 w 11730279"/>
              <a:gd name="connsiteY688" fmla="*/ 1701739 h 2656597"/>
              <a:gd name="connsiteX689" fmla="*/ 9194603 w 11730279"/>
              <a:gd name="connsiteY689" fmla="*/ 1739020 h 2656597"/>
              <a:gd name="connsiteX690" fmla="*/ 9192983 w 11730279"/>
              <a:gd name="connsiteY690" fmla="*/ 1779316 h 2656597"/>
              <a:gd name="connsiteX691" fmla="*/ 9157421 w 11730279"/>
              <a:gd name="connsiteY691" fmla="*/ 1721272 h 2656597"/>
              <a:gd name="connsiteX692" fmla="*/ 9176456 w 11730279"/>
              <a:gd name="connsiteY692" fmla="*/ 1701739 h 2656597"/>
              <a:gd name="connsiteX693" fmla="*/ 5744411 w 11730279"/>
              <a:gd name="connsiteY693" fmla="*/ 1692425 h 2656597"/>
              <a:gd name="connsiteX694" fmla="*/ 5733647 w 11730279"/>
              <a:gd name="connsiteY694" fmla="*/ 1700577 h 2656597"/>
              <a:gd name="connsiteX695" fmla="*/ 5733647 w 11730279"/>
              <a:gd name="connsiteY695" fmla="*/ 1715817 h 2656597"/>
              <a:gd name="connsiteX696" fmla="*/ 5748888 w 11730279"/>
              <a:gd name="connsiteY696" fmla="*/ 1709467 h 2656597"/>
              <a:gd name="connsiteX697" fmla="*/ 5748888 w 11730279"/>
              <a:gd name="connsiteY697" fmla="*/ 1694227 h 2656597"/>
              <a:gd name="connsiteX698" fmla="*/ 5744411 w 11730279"/>
              <a:gd name="connsiteY698" fmla="*/ 1692425 h 2656597"/>
              <a:gd name="connsiteX699" fmla="*/ 789613 w 11730279"/>
              <a:gd name="connsiteY699" fmla="*/ 1680207 h 2656597"/>
              <a:gd name="connsiteX700" fmla="*/ 783210 w 11730279"/>
              <a:gd name="connsiteY700" fmla="*/ 1715817 h 2656597"/>
              <a:gd name="connsiteX701" fmla="*/ 821310 w 11730279"/>
              <a:gd name="connsiteY701" fmla="*/ 1753917 h 2656597"/>
              <a:gd name="connsiteX702" fmla="*/ 827006 w 11730279"/>
              <a:gd name="connsiteY702" fmla="*/ 1707748 h 2656597"/>
              <a:gd name="connsiteX703" fmla="*/ 789613 w 11730279"/>
              <a:gd name="connsiteY703" fmla="*/ 1680207 h 2656597"/>
              <a:gd name="connsiteX704" fmla="*/ 7986235 w 11730279"/>
              <a:gd name="connsiteY704" fmla="*/ 1665341 h 2656597"/>
              <a:gd name="connsiteX705" fmla="*/ 8014945 w 11730279"/>
              <a:gd name="connsiteY705" fmla="*/ 1676278 h 2656597"/>
              <a:gd name="connsiteX706" fmla="*/ 7966644 w 11730279"/>
              <a:gd name="connsiteY706" fmla="*/ 1708327 h 2656597"/>
              <a:gd name="connsiteX707" fmla="*/ 7954451 w 11730279"/>
              <a:gd name="connsiteY707" fmla="*/ 1673484 h 2656597"/>
              <a:gd name="connsiteX708" fmla="*/ 7986235 w 11730279"/>
              <a:gd name="connsiteY708" fmla="*/ 1665341 h 2656597"/>
              <a:gd name="connsiteX709" fmla="*/ 5837037 w 11730279"/>
              <a:gd name="connsiteY709" fmla="*/ 1665017 h 2656597"/>
              <a:gd name="connsiteX710" fmla="*/ 5825086 w 11730279"/>
              <a:gd name="connsiteY710" fmla="*/ 1677717 h 2656597"/>
              <a:gd name="connsiteX711" fmla="*/ 5844885 w 11730279"/>
              <a:gd name="connsiteY711" fmla="*/ 1690417 h 2656597"/>
              <a:gd name="connsiteX712" fmla="*/ 5856835 w 11730279"/>
              <a:gd name="connsiteY712" fmla="*/ 1677717 h 2656597"/>
              <a:gd name="connsiteX713" fmla="*/ 5837037 w 11730279"/>
              <a:gd name="connsiteY713" fmla="*/ 1665017 h 2656597"/>
              <a:gd name="connsiteX714" fmla="*/ 681610 w 11730279"/>
              <a:gd name="connsiteY714" fmla="*/ 1665017 h 2656597"/>
              <a:gd name="connsiteX715" fmla="*/ 668910 w 11730279"/>
              <a:gd name="connsiteY715" fmla="*/ 1677717 h 2656597"/>
              <a:gd name="connsiteX716" fmla="*/ 681610 w 11730279"/>
              <a:gd name="connsiteY716" fmla="*/ 1690417 h 2656597"/>
              <a:gd name="connsiteX717" fmla="*/ 694310 w 11730279"/>
              <a:gd name="connsiteY717" fmla="*/ 1677717 h 2656597"/>
              <a:gd name="connsiteX718" fmla="*/ 681610 w 11730279"/>
              <a:gd name="connsiteY718" fmla="*/ 1665017 h 2656597"/>
              <a:gd name="connsiteX719" fmla="*/ 5195689 w 11730279"/>
              <a:gd name="connsiteY719" fmla="*/ 1652317 h 2656597"/>
              <a:gd name="connsiteX720" fmla="*/ 5183740 w 11730279"/>
              <a:gd name="connsiteY720" fmla="*/ 1665017 h 2656597"/>
              <a:gd name="connsiteX721" fmla="*/ 5203537 w 11730279"/>
              <a:gd name="connsiteY721" fmla="*/ 1677717 h 2656597"/>
              <a:gd name="connsiteX722" fmla="*/ 5215490 w 11730279"/>
              <a:gd name="connsiteY722" fmla="*/ 1665017 h 2656597"/>
              <a:gd name="connsiteX723" fmla="*/ 5195689 w 11730279"/>
              <a:gd name="connsiteY723" fmla="*/ 1652317 h 2656597"/>
              <a:gd name="connsiteX724" fmla="*/ 6135322 w 11730279"/>
              <a:gd name="connsiteY724" fmla="*/ 1648560 h 2656597"/>
              <a:gd name="connsiteX725" fmla="*/ 6124051 w 11730279"/>
              <a:gd name="connsiteY725" fmla="*/ 1651482 h 2656597"/>
              <a:gd name="connsiteX726" fmla="*/ 6163535 w 11730279"/>
              <a:gd name="connsiteY726" fmla="*/ 1699100 h 2656597"/>
              <a:gd name="connsiteX727" fmla="*/ 6151557 w 11730279"/>
              <a:gd name="connsiteY727" fmla="*/ 1664906 h 2656597"/>
              <a:gd name="connsiteX728" fmla="*/ 6135322 w 11730279"/>
              <a:gd name="connsiteY728" fmla="*/ 1648560 h 2656597"/>
              <a:gd name="connsiteX729" fmla="*/ 5306125 w 11730279"/>
              <a:gd name="connsiteY729" fmla="*/ 1631585 h 2656597"/>
              <a:gd name="connsiteX730" fmla="*/ 5285975 w 11730279"/>
              <a:gd name="connsiteY730" fmla="*/ 1634126 h 2656597"/>
              <a:gd name="connsiteX731" fmla="*/ 5263339 w 11730279"/>
              <a:gd name="connsiteY731" fmla="*/ 1654443 h 2656597"/>
              <a:gd name="connsiteX732" fmla="*/ 5300802 w 11730279"/>
              <a:gd name="connsiteY732" fmla="*/ 1648952 h 2656597"/>
              <a:gd name="connsiteX733" fmla="*/ 5314556 w 11730279"/>
              <a:gd name="connsiteY733" fmla="*/ 1632451 h 2656597"/>
              <a:gd name="connsiteX734" fmla="*/ 5306125 w 11730279"/>
              <a:gd name="connsiteY734" fmla="*/ 1631585 h 2656597"/>
              <a:gd name="connsiteX735" fmla="*/ 3730458 w 11730279"/>
              <a:gd name="connsiteY735" fmla="*/ 1623626 h 2656597"/>
              <a:gd name="connsiteX736" fmla="*/ 3699369 w 11730279"/>
              <a:gd name="connsiteY736" fmla="*/ 1653342 h 2656597"/>
              <a:gd name="connsiteX737" fmla="*/ 3696988 w 11730279"/>
              <a:gd name="connsiteY737" fmla="*/ 1722619 h 2656597"/>
              <a:gd name="connsiteX738" fmla="*/ 3745835 w 11730279"/>
              <a:gd name="connsiteY738" fmla="*/ 1745159 h 2656597"/>
              <a:gd name="connsiteX739" fmla="*/ 3787951 w 11730279"/>
              <a:gd name="connsiteY739" fmla="*/ 1699589 h 2656597"/>
              <a:gd name="connsiteX740" fmla="*/ 3776055 w 11730279"/>
              <a:gd name="connsiteY740" fmla="*/ 1645614 h 2656597"/>
              <a:gd name="connsiteX741" fmla="*/ 3730458 w 11730279"/>
              <a:gd name="connsiteY741" fmla="*/ 1623626 h 2656597"/>
              <a:gd name="connsiteX742" fmla="*/ 444492 w 11730279"/>
              <a:gd name="connsiteY742" fmla="*/ 1610856 h 2656597"/>
              <a:gd name="connsiteX743" fmla="*/ 423818 w 11730279"/>
              <a:gd name="connsiteY743" fmla="*/ 1622245 h 2656597"/>
              <a:gd name="connsiteX744" fmla="*/ 434465 w 11730279"/>
              <a:gd name="connsiteY744" fmla="*/ 1643675 h 2656597"/>
              <a:gd name="connsiteX745" fmla="*/ 454186 w 11730279"/>
              <a:gd name="connsiteY745" fmla="*/ 1620567 h 2656597"/>
              <a:gd name="connsiteX746" fmla="*/ 444492 w 11730279"/>
              <a:gd name="connsiteY746" fmla="*/ 1610856 h 2656597"/>
              <a:gd name="connsiteX747" fmla="*/ 9578703 w 11730279"/>
              <a:gd name="connsiteY747" fmla="*/ 1608085 h 2656597"/>
              <a:gd name="connsiteX748" fmla="*/ 9609686 w 11730279"/>
              <a:gd name="connsiteY748" fmla="*/ 1647522 h 2656597"/>
              <a:gd name="connsiteX749" fmla="*/ 9584286 w 11730279"/>
              <a:gd name="connsiteY749" fmla="*/ 1665017 h 2656597"/>
              <a:gd name="connsiteX750" fmla="*/ 9567243 w 11730279"/>
              <a:gd name="connsiteY750" fmla="*/ 1610094 h 2656597"/>
              <a:gd name="connsiteX751" fmla="*/ 9578703 w 11730279"/>
              <a:gd name="connsiteY751" fmla="*/ 1608085 h 2656597"/>
              <a:gd name="connsiteX752" fmla="*/ 5715848 w 11730279"/>
              <a:gd name="connsiteY752" fmla="*/ 1596079 h 2656597"/>
              <a:gd name="connsiteX753" fmla="*/ 5659989 w 11730279"/>
              <a:gd name="connsiteY753" fmla="*/ 1598243 h 2656597"/>
              <a:gd name="connsiteX754" fmla="*/ 5584426 w 11730279"/>
              <a:gd name="connsiteY754" fmla="*/ 1621293 h 2656597"/>
              <a:gd name="connsiteX755" fmla="*/ 5476477 w 11730279"/>
              <a:gd name="connsiteY755" fmla="*/ 1633652 h 2656597"/>
              <a:gd name="connsiteX756" fmla="*/ 5405477 w 11730279"/>
              <a:gd name="connsiteY756" fmla="*/ 1648471 h 2656597"/>
              <a:gd name="connsiteX757" fmla="*/ 5565435 w 11730279"/>
              <a:gd name="connsiteY757" fmla="*/ 1663891 h 2656597"/>
              <a:gd name="connsiteX758" fmla="*/ 5629997 w 11730279"/>
              <a:gd name="connsiteY758" fmla="*/ 1671366 h 2656597"/>
              <a:gd name="connsiteX759" fmla="*/ 5700358 w 11730279"/>
              <a:gd name="connsiteY759" fmla="*/ 1658666 h 2656597"/>
              <a:gd name="connsiteX760" fmla="*/ 5749809 w 11730279"/>
              <a:gd name="connsiteY760" fmla="*/ 1626916 h 2656597"/>
              <a:gd name="connsiteX761" fmla="*/ 5752062 w 11730279"/>
              <a:gd name="connsiteY761" fmla="*/ 1597515 h 2656597"/>
              <a:gd name="connsiteX762" fmla="*/ 5715848 w 11730279"/>
              <a:gd name="connsiteY762" fmla="*/ 1596079 h 2656597"/>
              <a:gd name="connsiteX763" fmla="*/ 915646 w 11730279"/>
              <a:gd name="connsiteY763" fmla="*/ 1593961 h 2656597"/>
              <a:gd name="connsiteX764" fmla="*/ 904422 w 11730279"/>
              <a:gd name="connsiteY764" fmla="*/ 1612451 h 2656597"/>
              <a:gd name="connsiteX765" fmla="*/ 950278 w 11730279"/>
              <a:gd name="connsiteY765" fmla="*/ 1671799 h 2656597"/>
              <a:gd name="connsiteX766" fmla="*/ 1029580 w 11730279"/>
              <a:gd name="connsiteY766" fmla="*/ 1753679 h 2656597"/>
              <a:gd name="connsiteX767" fmla="*/ 935785 w 11730279"/>
              <a:gd name="connsiteY767" fmla="*/ 1766379 h 2656597"/>
              <a:gd name="connsiteX768" fmla="*/ 847854 w 11730279"/>
              <a:gd name="connsiteY768" fmla="*/ 1760267 h 2656597"/>
              <a:gd name="connsiteX769" fmla="*/ 861359 w 11730279"/>
              <a:gd name="connsiteY769" fmla="*/ 1795192 h 2656597"/>
              <a:gd name="connsiteX770" fmla="*/ 848088 w 11730279"/>
              <a:gd name="connsiteY770" fmla="*/ 1830117 h 2656597"/>
              <a:gd name="connsiteX771" fmla="*/ 832116 w 11730279"/>
              <a:gd name="connsiteY771" fmla="*/ 1886096 h 2656597"/>
              <a:gd name="connsiteX772" fmla="*/ 906591 w 11730279"/>
              <a:gd name="connsiteY772" fmla="*/ 1807892 h 2656597"/>
              <a:gd name="connsiteX773" fmla="*/ 999111 w 11730279"/>
              <a:gd name="connsiteY773" fmla="*/ 1804717 h 2656597"/>
              <a:gd name="connsiteX774" fmla="*/ 1063359 w 11730279"/>
              <a:gd name="connsiteY774" fmla="*/ 1792421 h 2656597"/>
              <a:gd name="connsiteX775" fmla="*/ 1072136 w 11730279"/>
              <a:gd name="connsiteY775" fmla="*/ 1773371 h 2656597"/>
              <a:gd name="connsiteX776" fmla="*/ 1062611 w 11730279"/>
              <a:gd name="connsiteY776" fmla="*/ 1760267 h 2656597"/>
              <a:gd name="connsiteX777" fmla="*/ 1081661 w 11730279"/>
              <a:gd name="connsiteY777" fmla="*/ 1741217 h 2656597"/>
              <a:gd name="connsiteX778" fmla="*/ 1100711 w 11730279"/>
              <a:gd name="connsiteY778" fmla="*/ 1760267 h 2656597"/>
              <a:gd name="connsiteX779" fmla="*/ 1132461 w 11730279"/>
              <a:gd name="connsiteY779" fmla="*/ 1766617 h 2656597"/>
              <a:gd name="connsiteX780" fmla="*/ 1164960 w 11730279"/>
              <a:gd name="connsiteY780" fmla="*/ 1753917 h 2656597"/>
              <a:gd name="connsiteX781" fmla="*/ 1189611 w 11730279"/>
              <a:gd name="connsiteY781" fmla="*/ 1741459 h 2656597"/>
              <a:gd name="connsiteX782" fmla="*/ 1070373 w 11730279"/>
              <a:gd name="connsiteY782" fmla="*/ 1704440 h 2656597"/>
              <a:gd name="connsiteX783" fmla="*/ 1004360 w 11730279"/>
              <a:gd name="connsiteY783" fmla="*/ 1659911 h 2656597"/>
              <a:gd name="connsiteX784" fmla="*/ 979951 w 11730279"/>
              <a:gd name="connsiteY784" fmla="*/ 1639795 h 2656597"/>
              <a:gd name="connsiteX785" fmla="*/ 941288 w 11730279"/>
              <a:gd name="connsiteY785" fmla="*/ 1621024 h 2656597"/>
              <a:gd name="connsiteX786" fmla="*/ 915646 w 11730279"/>
              <a:gd name="connsiteY786" fmla="*/ 1593961 h 2656597"/>
              <a:gd name="connsiteX787" fmla="*/ 6841085 w 11730279"/>
              <a:gd name="connsiteY787" fmla="*/ 1588817 h 2656597"/>
              <a:gd name="connsiteX788" fmla="*/ 6828385 w 11730279"/>
              <a:gd name="connsiteY788" fmla="*/ 1601517 h 2656597"/>
              <a:gd name="connsiteX789" fmla="*/ 6841085 w 11730279"/>
              <a:gd name="connsiteY789" fmla="*/ 1614217 h 2656597"/>
              <a:gd name="connsiteX790" fmla="*/ 6853785 w 11730279"/>
              <a:gd name="connsiteY790" fmla="*/ 1601517 h 2656597"/>
              <a:gd name="connsiteX791" fmla="*/ 6841085 w 11730279"/>
              <a:gd name="connsiteY791" fmla="*/ 1588817 h 2656597"/>
              <a:gd name="connsiteX792" fmla="*/ 4231118 w 11730279"/>
              <a:gd name="connsiteY792" fmla="*/ 1534184 h 2656597"/>
              <a:gd name="connsiteX793" fmla="*/ 4224893 w 11730279"/>
              <a:gd name="connsiteY793" fmla="*/ 1542814 h 2656597"/>
              <a:gd name="connsiteX794" fmla="*/ 4234421 w 11730279"/>
              <a:gd name="connsiteY794" fmla="*/ 1560293 h 2656597"/>
              <a:gd name="connsiteX795" fmla="*/ 4233872 w 11730279"/>
              <a:gd name="connsiteY795" fmla="*/ 1585537 h 2656597"/>
              <a:gd name="connsiteX796" fmla="*/ 4263620 w 11730279"/>
              <a:gd name="connsiteY796" fmla="*/ 1690752 h 2656597"/>
              <a:gd name="connsiteX797" fmla="*/ 4331381 w 11730279"/>
              <a:gd name="connsiteY797" fmla="*/ 1684823 h 2656597"/>
              <a:gd name="connsiteX798" fmla="*/ 4487058 w 11730279"/>
              <a:gd name="connsiteY798" fmla="*/ 1604972 h 2656597"/>
              <a:gd name="connsiteX799" fmla="*/ 4500077 w 11730279"/>
              <a:gd name="connsiteY799" fmla="*/ 1571809 h 2656597"/>
              <a:gd name="connsiteX800" fmla="*/ 4463728 w 11730279"/>
              <a:gd name="connsiteY800" fmla="*/ 1558632 h 2656597"/>
              <a:gd name="connsiteX801" fmla="*/ 4311132 w 11730279"/>
              <a:gd name="connsiteY801" fmla="*/ 1584528 h 2656597"/>
              <a:gd name="connsiteX802" fmla="*/ 4253218 w 11730279"/>
              <a:gd name="connsiteY802" fmla="*/ 1550714 h 2656597"/>
              <a:gd name="connsiteX803" fmla="*/ 4231118 w 11730279"/>
              <a:gd name="connsiteY803" fmla="*/ 1534184 h 2656597"/>
              <a:gd name="connsiteX804" fmla="*/ 5174853 w 11730279"/>
              <a:gd name="connsiteY804" fmla="*/ 1525317 h 2656597"/>
              <a:gd name="connsiteX805" fmla="*/ 5174853 w 11730279"/>
              <a:gd name="connsiteY805" fmla="*/ 1540557 h 2656597"/>
              <a:gd name="connsiteX806" fmla="*/ 5190088 w 11730279"/>
              <a:gd name="connsiteY806" fmla="*/ 1540557 h 2656597"/>
              <a:gd name="connsiteX807" fmla="*/ 5174853 w 11730279"/>
              <a:gd name="connsiteY807" fmla="*/ 1525317 h 2656597"/>
              <a:gd name="connsiteX808" fmla="*/ 732412 w 11730279"/>
              <a:gd name="connsiteY808" fmla="*/ 1499917 h 2656597"/>
              <a:gd name="connsiteX809" fmla="*/ 719712 w 11730279"/>
              <a:gd name="connsiteY809" fmla="*/ 1518967 h 2656597"/>
              <a:gd name="connsiteX810" fmla="*/ 732412 w 11730279"/>
              <a:gd name="connsiteY810" fmla="*/ 1538017 h 2656597"/>
              <a:gd name="connsiteX811" fmla="*/ 745112 w 11730279"/>
              <a:gd name="connsiteY811" fmla="*/ 1525317 h 2656597"/>
              <a:gd name="connsiteX812" fmla="*/ 745112 w 11730279"/>
              <a:gd name="connsiteY812" fmla="*/ 1506267 h 2656597"/>
              <a:gd name="connsiteX813" fmla="*/ 732412 w 11730279"/>
              <a:gd name="connsiteY813" fmla="*/ 1499917 h 2656597"/>
              <a:gd name="connsiteX814" fmla="*/ 992761 w 11730279"/>
              <a:gd name="connsiteY814" fmla="*/ 1493233 h 2656597"/>
              <a:gd name="connsiteX815" fmla="*/ 976887 w 11730279"/>
              <a:gd name="connsiteY815" fmla="*/ 1493566 h 2656597"/>
              <a:gd name="connsiteX816" fmla="*/ 967721 w 11730279"/>
              <a:gd name="connsiteY816" fmla="*/ 1494399 h 2656597"/>
              <a:gd name="connsiteX817" fmla="*/ 955952 w 11730279"/>
              <a:gd name="connsiteY817" fmla="*/ 1493292 h 2656597"/>
              <a:gd name="connsiteX818" fmla="*/ 957837 w 11730279"/>
              <a:gd name="connsiteY818" fmla="*/ 1495296 h 2656597"/>
              <a:gd name="connsiteX819" fmla="*/ 967721 w 11730279"/>
              <a:gd name="connsiteY819" fmla="*/ 1494399 h 2656597"/>
              <a:gd name="connsiteX820" fmla="*/ 973712 w 11730279"/>
              <a:gd name="connsiteY820" fmla="*/ 1494962 h 2656597"/>
              <a:gd name="connsiteX821" fmla="*/ 992761 w 11730279"/>
              <a:gd name="connsiteY821" fmla="*/ 1493233 h 2656597"/>
              <a:gd name="connsiteX822" fmla="*/ 3241794 w 11730279"/>
              <a:gd name="connsiteY822" fmla="*/ 1481205 h 2656597"/>
              <a:gd name="connsiteX823" fmla="*/ 3234310 w 11730279"/>
              <a:gd name="connsiteY823" fmla="*/ 1483694 h 2656597"/>
              <a:gd name="connsiteX824" fmla="*/ 3279143 w 11730279"/>
              <a:gd name="connsiteY824" fmla="*/ 1522816 h 2656597"/>
              <a:gd name="connsiteX825" fmla="*/ 3259787 w 11730279"/>
              <a:gd name="connsiteY825" fmla="*/ 1493637 h 2656597"/>
              <a:gd name="connsiteX826" fmla="*/ 3241794 w 11730279"/>
              <a:gd name="connsiteY826" fmla="*/ 1481205 h 2656597"/>
              <a:gd name="connsiteX827" fmla="*/ 4506588 w 11730279"/>
              <a:gd name="connsiteY827" fmla="*/ 1477937 h 2656597"/>
              <a:gd name="connsiteX828" fmla="*/ 4496795 w 11730279"/>
              <a:gd name="connsiteY828" fmla="*/ 1491991 h 2656597"/>
              <a:gd name="connsiteX829" fmla="*/ 4517264 w 11730279"/>
              <a:gd name="connsiteY829" fmla="*/ 1512455 h 2656597"/>
              <a:gd name="connsiteX830" fmla="*/ 4520486 w 11730279"/>
              <a:gd name="connsiteY830" fmla="*/ 1485622 h 2656597"/>
              <a:gd name="connsiteX831" fmla="*/ 4506588 w 11730279"/>
              <a:gd name="connsiteY831" fmla="*/ 1477937 h 2656597"/>
              <a:gd name="connsiteX832" fmla="*/ 3628296 w 11730279"/>
              <a:gd name="connsiteY832" fmla="*/ 1470092 h 2656597"/>
              <a:gd name="connsiteX833" fmla="*/ 3594689 w 11730279"/>
              <a:gd name="connsiteY833" fmla="*/ 1493033 h 2656597"/>
              <a:gd name="connsiteX834" fmla="*/ 3623322 w 11730279"/>
              <a:gd name="connsiteY834" fmla="*/ 1542597 h 2656597"/>
              <a:gd name="connsiteX835" fmla="*/ 3656649 w 11730279"/>
              <a:gd name="connsiteY835" fmla="*/ 1572010 h 2656597"/>
              <a:gd name="connsiteX836" fmla="*/ 3672466 w 11730279"/>
              <a:gd name="connsiteY836" fmla="*/ 1586260 h 2656597"/>
              <a:gd name="connsiteX837" fmla="*/ 3675698 w 11730279"/>
              <a:gd name="connsiteY837" fmla="*/ 1567208 h 2656597"/>
              <a:gd name="connsiteX838" fmla="*/ 3650703 w 11730279"/>
              <a:gd name="connsiteY838" fmla="*/ 1508685 h 2656597"/>
              <a:gd name="connsiteX839" fmla="*/ 3628296 w 11730279"/>
              <a:gd name="connsiteY839" fmla="*/ 1470092 h 2656597"/>
              <a:gd name="connsiteX840" fmla="*/ 5082142 w 11730279"/>
              <a:gd name="connsiteY840" fmla="*/ 1463925 h 2656597"/>
              <a:gd name="connsiteX841" fmla="*/ 5085828 w 11730279"/>
              <a:gd name="connsiteY841" fmla="*/ 1507321 h 2656597"/>
              <a:gd name="connsiteX842" fmla="*/ 5107305 w 11730279"/>
              <a:gd name="connsiteY842" fmla="*/ 1550717 h 2656597"/>
              <a:gd name="connsiteX843" fmla="*/ 5111366 w 11730279"/>
              <a:gd name="connsiteY843" fmla="*/ 1494785 h 2656597"/>
              <a:gd name="connsiteX844" fmla="*/ 6098048 w 11730279"/>
              <a:gd name="connsiteY844" fmla="*/ 1449732 h 2656597"/>
              <a:gd name="connsiteX845" fmla="*/ 6115530 w 11730279"/>
              <a:gd name="connsiteY845" fmla="*/ 1471341 h 2656597"/>
              <a:gd name="connsiteX846" fmla="*/ 6123362 w 11730279"/>
              <a:gd name="connsiteY846" fmla="*/ 1509441 h 2656597"/>
              <a:gd name="connsiteX847" fmla="*/ 6080421 w 11730279"/>
              <a:gd name="connsiteY847" fmla="*/ 1507876 h 2656597"/>
              <a:gd name="connsiteX848" fmla="*/ 6073874 w 11730279"/>
              <a:gd name="connsiteY848" fmla="*/ 1469776 h 2656597"/>
              <a:gd name="connsiteX849" fmla="*/ 6098048 w 11730279"/>
              <a:gd name="connsiteY849" fmla="*/ 1449732 h 2656597"/>
              <a:gd name="connsiteX850" fmla="*/ 1409523 w 11730279"/>
              <a:gd name="connsiteY850" fmla="*/ 1438781 h 2656597"/>
              <a:gd name="connsiteX851" fmla="*/ 1435707 w 11730279"/>
              <a:gd name="connsiteY851" fmla="*/ 1510799 h 2656597"/>
              <a:gd name="connsiteX852" fmla="*/ 1404297 w 11730279"/>
              <a:gd name="connsiteY852" fmla="*/ 1550717 h 2656597"/>
              <a:gd name="connsiteX853" fmla="*/ 1375907 w 11730279"/>
              <a:gd name="connsiteY853" fmla="*/ 1496742 h 2656597"/>
              <a:gd name="connsiteX854" fmla="*/ 1382619 w 11730279"/>
              <a:gd name="connsiteY854" fmla="*/ 1439592 h 2656597"/>
              <a:gd name="connsiteX855" fmla="*/ 1409523 w 11730279"/>
              <a:gd name="connsiteY855" fmla="*/ 1438781 h 2656597"/>
              <a:gd name="connsiteX856" fmla="*/ 5775521 w 11730279"/>
              <a:gd name="connsiteY856" fmla="*/ 1430137 h 2656597"/>
              <a:gd name="connsiteX857" fmla="*/ 5825579 w 11730279"/>
              <a:gd name="connsiteY857" fmla="*/ 1449914 h 2656597"/>
              <a:gd name="connsiteX858" fmla="*/ 5829848 w 11730279"/>
              <a:gd name="connsiteY858" fmla="*/ 1477086 h 2656597"/>
              <a:gd name="connsiteX859" fmla="*/ 5843386 w 11730279"/>
              <a:gd name="connsiteY859" fmla="*/ 1487217 h 2656597"/>
              <a:gd name="connsiteX860" fmla="*/ 5863185 w 11730279"/>
              <a:gd name="connsiteY860" fmla="*/ 1506267 h 2656597"/>
              <a:gd name="connsiteX861" fmla="*/ 5822543 w 11730279"/>
              <a:gd name="connsiteY861" fmla="*/ 1501779 h 2656597"/>
              <a:gd name="connsiteX862" fmla="*/ 5767936 w 11730279"/>
              <a:gd name="connsiteY862" fmla="*/ 1465802 h 2656597"/>
              <a:gd name="connsiteX863" fmla="*/ 5732353 w 11730279"/>
              <a:gd name="connsiteY863" fmla="*/ 1439965 h 2656597"/>
              <a:gd name="connsiteX864" fmla="*/ 5775521 w 11730279"/>
              <a:gd name="connsiteY864" fmla="*/ 1430137 h 2656597"/>
              <a:gd name="connsiteX865" fmla="*/ 4811250 w 11730279"/>
              <a:gd name="connsiteY865" fmla="*/ 1410881 h 2656597"/>
              <a:gd name="connsiteX866" fmla="*/ 4793099 w 11730279"/>
              <a:gd name="connsiteY866" fmla="*/ 1431730 h 2656597"/>
              <a:gd name="connsiteX867" fmla="*/ 4745589 w 11730279"/>
              <a:gd name="connsiteY867" fmla="*/ 1457548 h 2656597"/>
              <a:gd name="connsiteX868" fmla="*/ 4682085 w 11730279"/>
              <a:gd name="connsiteY868" fmla="*/ 1492509 h 2656597"/>
              <a:gd name="connsiteX869" fmla="*/ 4659863 w 11730279"/>
              <a:gd name="connsiteY869" fmla="*/ 1510101 h 2656597"/>
              <a:gd name="connsiteX870" fmla="*/ 4666722 w 11730279"/>
              <a:gd name="connsiteY870" fmla="*/ 1533587 h 2656597"/>
              <a:gd name="connsiteX871" fmla="*/ 4675315 w 11730279"/>
              <a:gd name="connsiteY871" fmla="*/ 1598544 h 2656597"/>
              <a:gd name="connsiteX872" fmla="*/ 4583672 w 11730279"/>
              <a:gd name="connsiteY872" fmla="*/ 1638347 h 2656597"/>
              <a:gd name="connsiteX873" fmla="*/ 4565283 w 11730279"/>
              <a:gd name="connsiteY873" fmla="*/ 1669500 h 2656597"/>
              <a:gd name="connsiteX874" fmla="*/ 4590681 w 11730279"/>
              <a:gd name="connsiteY874" fmla="*/ 1690077 h 2656597"/>
              <a:gd name="connsiteX875" fmla="*/ 4723363 w 11730279"/>
              <a:gd name="connsiteY875" fmla="*/ 1688787 h 2656597"/>
              <a:gd name="connsiteX876" fmla="*/ 4770990 w 11730279"/>
              <a:gd name="connsiteY876" fmla="*/ 1685076 h 2656597"/>
              <a:gd name="connsiteX877" fmla="*/ 4752689 w 11730279"/>
              <a:gd name="connsiteY877" fmla="*/ 1665017 h 2656597"/>
              <a:gd name="connsiteX878" fmla="*/ 4740714 w 11730279"/>
              <a:gd name="connsiteY878" fmla="*/ 1602373 h 2656597"/>
              <a:gd name="connsiteX879" fmla="*/ 4790252 w 11730279"/>
              <a:gd name="connsiteY879" fmla="*/ 1589044 h 2656597"/>
              <a:gd name="connsiteX880" fmla="*/ 4857815 w 11730279"/>
              <a:gd name="connsiteY880" fmla="*/ 1633949 h 2656597"/>
              <a:gd name="connsiteX881" fmla="*/ 4935616 w 11730279"/>
              <a:gd name="connsiteY881" fmla="*/ 1664243 h 2656597"/>
              <a:gd name="connsiteX882" fmla="*/ 5040307 w 11730279"/>
              <a:gd name="connsiteY882" fmla="*/ 1643197 h 2656597"/>
              <a:gd name="connsiteX883" fmla="*/ 5021747 w 11730279"/>
              <a:gd name="connsiteY883" fmla="*/ 1639100 h 2656597"/>
              <a:gd name="connsiteX884" fmla="*/ 4942377 w 11730279"/>
              <a:gd name="connsiteY884" fmla="*/ 1626854 h 2656597"/>
              <a:gd name="connsiteX885" fmla="*/ 4910692 w 11730279"/>
              <a:gd name="connsiteY885" fmla="*/ 1582221 h 2656597"/>
              <a:gd name="connsiteX886" fmla="*/ 4847510 w 11730279"/>
              <a:gd name="connsiteY886" fmla="*/ 1537821 h 2656597"/>
              <a:gd name="connsiteX887" fmla="*/ 4819225 w 11730279"/>
              <a:gd name="connsiteY887" fmla="*/ 1542780 h 2656597"/>
              <a:gd name="connsiteX888" fmla="*/ 4826662 w 11730279"/>
              <a:gd name="connsiteY888" fmla="*/ 1499917 h 2656597"/>
              <a:gd name="connsiteX889" fmla="*/ 4850874 w 11730279"/>
              <a:gd name="connsiteY889" fmla="*/ 1474517 h 2656597"/>
              <a:gd name="connsiteX890" fmla="*/ 4884102 w 11730279"/>
              <a:gd name="connsiteY890" fmla="*/ 1449117 h 2656597"/>
              <a:gd name="connsiteX891" fmla="*/ 4875763 w 11730279"/>
              <a:gd name="connsiteY891" fmla="*/ 1417194 h 2656597"/>
              <a:gd name="connsiteX892" fmla="*/ 4811250 w 11730279"/>
              <a:gd name="connsiteY892" fmla="*/ 1410881 h 2656597"/>
              <a:gd name="connsiteX893" fmla="*/ 5558391 w 11730279"/>
              <a:gd name="connsiteY893" fmla="*/ 1400297 h 2656597"/>
              <a:gd name="connsiteX894" fmla="*/ 5577440 w 11730279"/>
              <a:gd name="connsiteY894" fmla="*/ 1417406 h 2656597"/>
              <a:gd name="connsiteX895" fmla="*/ 5602840 w 11730279"/>
              <a:gd name="connsiteY895" fmla="*/ 1421263 h 2656597"/>
              <a:gd name="connsiteX896" fmla="*/ 5577440 w 11730279"/>
              <a:gd name="connsiteY896" fmla="*/ 1401158 h 2656597"/>
              <a:gd name="connsiteX897" fmla="*/ 5558391 w 11730279"/>
              <a:gd name="connsiteY897" fmla="*/ 1400297 h 2656597"/>
              <a:gd name="connsiteX898" fmla="*/ 2180913 w 11730279"/>
              <a:gd name="connsiteY898" fmla="*/ 1382638 h 2656597"/>
              <a:gd name="connsiteX899" fmla="*/ 2209577 w 11730279"/>
              <a:gd name="connsiteY899" fmla="*/ 1407842 h 2656597"/>
              <a:gd name="connsiteX900" fmla="*/ 2188232 w 11730279"/>
              <a:gd name="connsiteY900" fmla="*/ 1436417 h 2656597"/>
              <a:gd name="connsiteX901" fmla="*/ 2148901 w 11730279"/>
              <a:gd name="connsiteY901" fmla="*/ 1397591 h 2656597"/>
              <a:gd name="connsiteX902" fmla="*/ 2180913 w 11730279"/>
              <a:gd name="connsiteY902" fmla="*/ 1382638 h 2656597"/>
              <a:gd name="connsiteX903" fmla="*/ 3137274 w 11730279"/>
              <a:gd name="connsiteY903" fmla="*/ 1372917 h 2656597"/>
              <a:gd name="connsiteX904" fmla="*/ 3128741 w 11730279"/>
              <a:gd name="connsiteY904" fmla="*/ 1386724 h 2656597"/>
              <a:gd name="connsiteX905" fmla="*/ 3151079 w 11730279"/>
              <a:gd name="connsiteY905" fmla="*/ 1386724 h 2656597"/>
              <a:gd name="connsiteX906" fmla="*/ 3137274 w 11730279"/>
              <a:gd name="connsiteY906" fmla="*/ 1372917 h 2656597"/>
              <a:gd name="connsiteX907" fmla="*/ 2744299 w 11730279"/>
              <a:gd name="connsiteY907" fmla="*/ 1334817 h 2656597"/>
              <a:gd name="connsiteX908" fmla="*/ 2764406 w 11730279"/>
              <a:gd name="connsiteY908" fmla="*/ 1354925 h 2656597"/>
              <a:gd name="connsiteX909" fmla="*/ 2729214 w 11730279"/>
              <a:gd name="connsiteY909" fmla="*/ 1349898 h 2656597"/>
              <a:gd name="connsiteX910" fmla="*/ 2744299 w 11730279"/>
              <a:gd name="connsiteY910" fmla="*/ 1334817 h 2656597"/>
              <a:gd name="connsiteX911" fmla="*/ 1943575 w 11730279"/>
              <a:gd name="connsiteY911" fmla="*/ 1326709 h 2656597"/>
              <a:gd name="connsiteX912" fmla="*/ 1938911 w 11730279"/>
              <a:gd name="connsiteY912" fmla="*/ 1334186 h 2656597"/>
              <a:gd name="connsiteX913" fmla="*/ 1954787 w 11730279"/>
              <a:gd name="connsiteY913" fmla="*/ 1340781 h 2656597"/>
              <a:gd name="connsiteX914" fmla="*/ 1954787 w 11730279"/>
              <a:gd name="connsiteY914" fmla="*/ 1327450 h 2656597"/>
              <a:gd name="connsiteX915" fmla="*/ 1943575 w 11730279"/>
              <a:gd name="connsiteY915" fmla="*/ 1326709 h 2656597"/>
              <a:gd name="connsiteX916" fmla="*/ 2275465 w 11730279"/>
              <a:gd name="connsiteY916" fmla="*/ 1323727 h 2656597"/>
              <a:gd name="connsiteX917" fmla="*/ 2310390 w 11730279"/>
              <a:gd name="connsiteY917" fmla="*/ 1341563 h 2656597"/>
              <a:gd name="connsiteX918" fmla="*/ 2345320 w 11730279"/>
              <a:gd name="connsiteY918" fmla="*/ 1347108 h 2656597"/>
              <a:gd name="connsiteX919" fmla="*/ 2310390 w 11730279"/>
              <a:gd name="connsiteY919" fmla="*/ 1329272 h 2656597"/>
              <a:gd name="connsiteX920" fmla="*/ 3315687 w 11730279"/>
              <a:gd name="connsiteY920" fmla="*/ 1304242 h 2656597"/>
              <a:gd name="connsiteX921" fmla="*/ 3370557 w 11730279"/>
              <a:gd name="connsiteY921" fmla="*/ 1326063 h 2656597"/>
              <a:gd name="connsiteX922" fmla="*/ 3310489 w 11730279"/>
              <a:gd name="connsiteY922" fmla="*/ 1321911 h 2656597"/>
              <a:gd name="connsiteX923" fmla="*/ 3315687 w 11730279"/>
              <a:gd name="connsiteY923" fmla="*/ 1304242 h 2656597"/>
              <a:gd name="connsiteX924" fmla="*/ 3443404 w 11730279"/>
              <a:gd name="connsiteY924" fmla="*/ 1298036 h 2656597"/>
              <a:gd name="connsiteX925" fmla="*/ 3468201 w 11730279"/>
              <a:gd name="connsiteY925" fmla="*/ 1304426 h 2656597"/>
              <a:gd name="connsiteX926" fmla="*/ 3457290 w 11730279"/>
              <a:gd name="connsiteY926" fmla="*/ 1360217 h 2656597"/>
              <a:gd name="connsiteX927" fmla="*/ 3425252 w 11730279"/>
              <a:gd name="connsiteY927" fmla="*/ 1315211 h 2656597"/>
              <a:gd name="connsiteX928" fmla="*/ 3443404 w 11730279"/>
              <a:gd name="connsiteY928" fmla="*/ 1298036 h 2656597"/>
              <a:gd name="connsiteX929" fmla="*/ 5965342 w 11730279"/>
              <a:gd name="connsiteY929" fmla="*/ 1296717 h 2656597"/>
              <a:gd name="connsiteX930" fmla="*/ 5981217 w 11730279"/>
              <a:gd name="connsiteY930" fmla="*/ 1312592 h 2656597"/>
              <a:gd name="connsiteX931" fmla="*/ 6006061 w 11730279"/>
              <a:gd name="connsiteY931" fmla="*/ 1330844 h 2656597"/>
              <a:gd name="connsiteX932" fmla="*/ 6040986 w 11730279"/>
              <a:gd name="connsiteY932" fmla="*/ 1359817 h 2656597"/>
              <a:gd name="connsiteX933" fmla="*/ 5993063 w 11730279"/>
              <a:gd name="connsiteY933" fmla="*/ 1387902 h 2656597"/>
              <a:gd name="connsiteX934" fmla="*/ 5869536 w 11730279"/>
              <a:gd name="connsiteY934" fmla="*/ 1379598 h 2656597"/>
              <a:gd name="connsiteX935" fmla="*/ 5809970 w 11730279"/>
              <a:gd name="connsiteY935" fmla="*/ 1339501 h 2656597"/>
              <a:gd name="connsiteX936" fmla="*/ 5879060 w 11730279"/>
              <a:gd name="connsiteY936" fmla="*/ 1323281 h 2656597"/>
              <a:gd name="connsiteX937" fmla="*/ 5939385 w 11730279"/>
              <a:gd name="connsiteY937" fmla="*/ 1317209 h 2656597"/>
              <a:gd name="connsiteX938" fmla="*/ 5965342 w 11730279"/>
              <a:gd name="connsiteY938" fmla="*/ 1296717 h 2656597"/>
              <a:gd name="connsiteX939" fmla="*/ 5170467 w 11730279"/>
              <a:gd name="connsiteY939" fmla="*/ 1277533 h 2656597"/>
              <a:gd name="connsiteX940" fmla="*/ 5174217 w 11730279"/>
              <a:gd name="connsiteY940" fmla="*/ 1279139 h 2656597"/>
              <a:gd name="connsiteX941" fmla="*/ 5198554 w 11730279"/>
              <a:gd name="connsiteY941" fmla="*/ 1284016 h 2656597"/>
              <a:gd name="connsiteX942" fmla="*/ 5200088 w 11730279"/>
              <a:gd name="connsiteY942" fmla="*/ 1284238 h 2656597"/>
              <a:gd name="connsiteX943" fmla="*/ 5201367 w 11730279"/>
              <a:gd name="connsiteY943" fmla="*/ 1284529 h 2656597"/>
              <a:gd name="connsiteX944" fmla="*/ 5208079 w 11730279"/>
              <a:gd name="connsiteY944" fmla="*/ 1285393 h 2656597"/>
              <a:gd name="connsiteX945" fmla="*/ 5200088 w 11730279"/>
              <a:gd name="connsiteY945" fmla="*/ 1284238 h 2656597"/>
              <a:gd name="connsiteX946" fmla="*/ 5183740 w 11730279"/>
              <a:gd name="connsiteY946" fmla="*/ 1280517 h 2656597"/>
              <a:gd name="connsiteX947" fmla="*/ 5170467 w 11730279"/>
              <a:gd name="connsiteY947" fmla="*/ 1277533 h 2656597"/>
              <a:gd name="connsiteX948" fmla="*/ 5408638 w 11730279"/>
              <a:gd name="connsiteY948" fmla="*/ 1242423 h 2656597"/>
              <a:gd name="connsiteX949" fmla="*/ 5434568 w 11730279"/>
              <a:gd name="connsiteY949" fmla="*/ 1261792 h 2656597"/>
              <a:gd name="connsiteX950" fmla="*/ 5419745 w 11730279"/>
              <a:gd name="connsiteY950" fmla="*/ 1284017 h 2656597"/>
              <a:gd name="connsiteX951" fmla="*/ 5393287 w 11730279"/>
              <a:gd name="connsiteY951" fmla="*/ 1264036 h 2656597"/>
              <a:gd name="connsiteX952" fmla="*/ 5408638 w 11730279"/>
              <a:gd name="connsiteY952" fmla="*/ 1242423 h 2656597"/>
              <a:gd name="connsiteX953" fmla="*/ 3333420 w 11730279"/>
              <a:gd name="connsiteY953" fmla="*/ 1209388 h 2656597"/>
              <a:gd name="connsiteX954" fmla="*/ 3384794 w 11730279"/>
              <a:gd name="connsiteY954" fmla="*/ 1221759 h 2656597"/>
              <a:gd name="connsiteX955" fmla="*/ 3396214 w 11730279"/>
              <a:gd name="connsiteY955" fmla="*/ 1263019 h 2656597"/>
              <a:gd name="connsiteX956" fmla="*/ 3323189 w 11730279"/>
              <a:gd name="connsiteY956" fmla="*/ 1233626 h 2656597"/>
              <a:gd name="connsiteX957" fmla="*/ 3333420 w 11730279"/>
              <a:gd name="connsiteY957" fmla="*/ 1209388 h 2656597"/>
              <a:gd name="connsiteX958" fmla="*/ 4989840 w 11730279"/>
              <a:gd name="connsiteY958" fmla="*/ 1196308 h 2656597"/>
              <a:gd name="connsiteX959" fmla="*/ 4961088 w 11730279"/>
              <a:gd name="connsiteY959" fmla="*/ 1227933 h 2656597"/>
              <a:gd name="connsiteX960" fmla="*/ 5019386 w 11730279"/>
              <a:gd name="connsiteY960" fmla="*/ 1284017 h 2656597"/>
              <a:gd name="connsiteX961" fmla="*/ 5075793 w 11730279"/>
              <a:gd name="connsiteY961" fmla="*/ 1258617 h 2656597"/>
              <a:gd name="connsiteX962" fmla="*/ 5049994 w 11730279"/>
              <a:gd name="connsiteY962" fmla="*/ 1233217 h 2656597"/>
              <a:gd name="connsiteX963" fmla="*/ 5016882 w 11730279"/>
              <a:gd name="connsiteY963" fmla="*/ 1214167 h 2656597"/>
              <a:gd name="connsiteX964" fmla="*/ 4989840 w 11730279"/>
              <a:gd name="connsiteY964" fmla="*/ 1196308 h 2656597"/>
              <a:gd name="connsiteX965" fmla="*/ 4181192 w 11730279"/>
              <a:gd name="connsiteY965" fmla="*/ 1172331 h 2656597"/>
              <a:gd name="connsiteX966" fmla="*/ 4222498 w 11730279"/>
              <a:gd name="connsiteY966" fmla="*/ 1198438 h 2656597"/>
              <a:gd name="connsiteX967" fmla="*/ 4201168 w 11730279"/>
              <a:gd name="connsiteY967" fmla="*/ 1220517 h 2656597"/>
              <a:gd name="connsiteX968" fmla="*/ 4168174 w 11730279"/>
              <a:gd name="connsiteY968" fmla="*/ 1181714 h 2656597"/>
              <a:gd name="connsiteX969" fmla="*/ 4181192 w 11730279"/>
              <a:gd name="connsiteY969" fmla="*/ 1172331 h 2656597"/>
              <a:gd name="connsiteX970" fmla="*/ 5840960 w 11730279"/>
              <a:gd name="connsiteY970" fmla="*/ 1153371 h 2656597"/>
              <a:gd name="connsiteX971" fmla="*/ 5852453 w 11730279"/>
              <a:gd name="connsiteY971" fmla="*/ 1176527 h 2656597"/>
              <a:gd name="connsiteX972" fmla="*/ 5850124 w 11730279"/>
              <a:gd name="connsiteY972" fmla="*/ 1212264 h 2656597"/>
              <a:gd name="connsiteX973" fmla="*/ 5838631 w 11730279"/>
              <a:gd name="connsiteY973" fmla="*/ 1214689 h 2656597"/>
              <a:gd name="connsiteX974" fmla="*/ 5825085 w 11730279"/>
              <a:gd name="connsiteY974" fmla="*/ 1180736 h 2656597"/>
              <a:gd name="connsiteX975" fmla="*/ 5840960 w 11730279"/>
              <a:gd name="connsiteY975" fmla="*/ 1153371 h 2656597"/>
              <a:gd name="connsiteX976" fmla="*/ 2200214 w 11730279"/>
              <a:gd name="connsiteY976" fmla="*/ 1142787 h 2656597"/>
              <a:gd name="connsiteX977" fmla="*/ 2225904 w 11730279"/>
              <a:gd name="connsiteY977" fmla="*/ 1234251 h 2656597"/>
              <a:gd name="connsiteX978" fmla="*/ 2243718 w 11730279"/>
              <a:gd name="connsiteY978" fmla="*/ 1223524 h 2656597"/>
              <a:gd name="connsiteX979" fmla="*/ 2200214 w 11730279"/>
              <a:gd name="connsiteY979" fmla="*/ 1142787 h 2656597"/>
              <a:gd name="connsiteX980" fmla="*/ 3495359 w 11730279"/>
              <a:gd name="connsiteY980" fmla="*/ 1113145 h 2656597"/>
              <a:gd name="connsiteX981" fmla="*/ 3543511 w 11730279"/>
              <a:gd name="connsiteY981" fmla="*/ 1149502 h 2656597"/>
              <a:gd name="connsiteX982" fmla="*/ 3546581 w 11730279"/>
              <a:gd name="connsiteY982" fmla="*/ 1194171 h 2656597"/>
              <a:gd name="connsiteX983" fmla="*/ 3483757 w 11730279"/>
              <a:gd name="connsiteY983" fmla="*/ 1123876 h 2656597"/>
              <a:gd name="connsiteX984" fmla="*/ 3495359 w 11730279"/>
              <a:gd name="connsiteY984" fmla="*/ 1113145 h 2656597"/>
              <a:gd name="connsiteX985" fmla="*/ 4153694 w 11730279"/>
              <a:gd name="connsiteY985" fmla="*/ 1110456 h 2656597"/>
              <a:gd name="connsiteX986" fmla="*/ 4171181 w 11730279"/>
              <a:gd name="connsiteY986" fmla="*/ 1129236 h 2656597"/>
              <a:gd name="connsiteX987" fmla="*/ 4149749 w 11730279"/>
              <a:gd name="connsiteY987" fmla="*/ 1144317 h 2656597"/>
              <a:gd name="connsiteX988" fmla="*/ 4132022 w 11730279"/>
              <a:gd name="connsiteY988" fmla="*/ 1114419 h 2656597"/>
              <a:gd name="connsiteX989" fmla="*/ 4153694 w 11730279"/>
              <a:gd name="connsiteY989" fmla="*/ 1110456 h 2656597"/>
              <a:gd name="connsiteX990" fmla="*/ 4434440 w 11730279"/>
              <a:gd name="connsiteY990" fmla="*/ 1106217 h 2656597"/>
              <a:gd name="connsiteX991" fmla="*/ 4453490 w 11730279"/>
              <a:gd name="connsiteY991" fmla="*/ 1125267 h 2656597"/>
              <a:gd name="connsiteX992" fmla="*/ 4434440 w 11730279"/>
              <a:gd name="connsiteY992" fmla="*/ 1144317 h 2656597"/>
              <a:gd name="connsiteX993" fmla="*/ 4415390 w 11730279"/>
              <a:gd name="connsiteY993" fmla="*/ 1125267 h 2656597"/>
              <a:gd name="connsiteX994" fmla="*/ 4434440 w 11730279"/>
              <a:gd name="connsiteY994" fmla="*/ 1106217 h 2656597"/>
              <a:gd name="connsiteX995" fmla="*/ 3984233 w 11730279"/>
              <a:gd name="connsiteY995" fmla="*/ 1105318 h 2656597"/>
              <a:gd name="connsiteX996" fmla="*/ 3994585 w 11730279"/>
              <a:gd name="connsiteY996" fmla="*/ 1126319 h 2656597"/>
              <a:gd name="connsiteX997" fmla="*/ 4018437 w 11730279"/>
              <a:gd name="connsiteY997" fmla="*/ 1165122 h 2656597"/>
              <a:gd name="connsiteX998" fmla="*/ 4028920 w 11730279"/>
              <a:gd name="connsiteY998" fmla="*/ 1193697 h 2656597"/>
              <a:gd name="connsiteX999" fmla="*/ 3970892 w 11730279"/>
              <a:gd name="connsiteY999" fmla="*/ 1190322 h 2656597"/>
              <a:gd name="connsiteX1000" fmla="*/ 3950694 w 11730279"/>
              <a:gd name="connsiteY1000" fmla="*/ 1156065 h 2656597"/>
              <a:gd name="connsiteX1001" fmla="*/ 3953356 w 11730279"/>
              <a:gd name="connsiteY1001" fmla="*/ 1122589 h 2656597"/>
              <a:gd name="connsiteX1002" fmla="*/ 3984233 w 11730279"/>
              <a:gd name="connsiteY1002" fmla="*/ 1105318 h 2656597"/>
              <a:gd name="connsiteX1003" fmla="*/ 2612044 w 11730279"/>
              <a:gd name="connsiteY1003" fmla="*/ 1102227 h 2656597"/>
              <a:gd name="connsiteX1004" fmla="*/ 2599463 w 11730279"/>
              <a:gd name="connsiteY1004" fmla="*/ 1137967 h 2656597"/>
              <a:gd name="connsiteX1005" fmla="*/ 2623118 w 11730279"/>
              <a:gd name="connsiteY1005" fmla="*/ 1209418 h 2656597"/>
              <a:gd name="connsiteX1006" fmla="*/ 2611428 w 11730279"/>
              <a:gd name="connsiteY1006" fmla="*/ 1249752 h 2656597"/>
              <a:gd name="connsiteX1007" fmla="*/ 2597962 w 11730279"/>
              <a:gd name="connsiteY1007" fmla="*/ 1281478 h 2656597"/>
              <a:gd name="connsiteX1008" fmla="*/ 2588387 w 11730279"/>
              <a:gd name="connsiteY1008" fmla="*/ 1326868 h 2656597"/>
              <a:gd name="connsiteX1009" fmla="*/ 2542756 w 11730279"/>
              <a:gd name="connsiteY1009" fmla="*/ 1347517 h 2656597"/>
              <a:gd name="connsiteX1010" fmla="*/ 2527563 w 11730279"/>
              <a:gd name="connsiteY1010" fmla="*/ 1385617 h 2656597"/>
              <a:gd name="connsiteX1011" fmla="*/ 2512068 w 11730279"/>
              <a:gd name="connsiteY1011" fmla="*/ 1423717 h 2656597"/>
              <a:gd name="connsiteX1012" fmla="*/ 2465024 w 11730279"/>
              <a:gd name="connsiteY1012" fmla="*/ 1397276 h 2656597"/>
              <a:gd name="connsiteX1013" fmla="*/ 2463983 w 11730279"/>
              <a:gd name="connsiteY1013" fmla="*/ 1358026 h 2656597"/>
              <a:gd name="connsiteX1014" fmla="*/ 2465266 w 11730279"/>
              <a:gd name="connsiteY1014" fmla="*/ 1321345 h 2656597"/>
              <a:gd name="connsiteX1015" fmla="*/ 2464339 w 11730279"/>
              <a:gd name="connsiteY1015" fmla="*/ 1253901 h 2656597"/>
              <a:gd name="connsiteX1016" fmla="*/ 2459616 w 11730279"/>
              <a:gd name="connsiteY1016" fmla="*/ 1169717 h 2656597"/>
              <a:gd name="connsiteX1017" fmla="*/ 2426182 w 11730279"/>
              <a:gd name="connsiteY1017" fmla="*/ 1300557 h 2656597"/>
              <a:gd name="connsiteX1018" fmla="*/ 2433302 w 11730279"/>
              <a:gd name="connsiteY1018" fmla="*/ 1399648 h 2656597"/>
              <a:gd name="connsiteX1019" fmla="*/ 2357565 w 11730279"/>
              <a:gd name="connsiteY1019" fmla="*/ 1392645 h 2656597"/>
              <a:gd name="connsiteX1020" fmla="*/ 2281817 w 11730279"/>
              <a:gd name="connsiteY1020" fmla="*/ 1398330 h 2656597"/>
              <a:gd name="connsiteX1021" fmla="*/ 2213669 w 11730279"/>
              <a:gd name="connsiteY1021" fmla="*/ 1384695 h 2656597"/>
              <a:gd name="connsiteX1022" fmla="*/ 2180217 w 11730279"/>
              <a:gd name="connsiteY1022" fmla="*/ 1332414 h 2656597"/>
              <a:gd name="connsiteX1023" fmla="*/ 2153787 w 11730279"/>
              <a:gd name="connsiteY1023" fmla="*/ 1313367 h 2656597"/>
              <a:gd name="connsiteX1024" fmla="*/ 2096911 w 11730279"/>
              <a:gd name="connsiteY1024" fmla="*/ 1260873 h 2656597"/>
              <a:gd name="connsiteX1025" fmla="*/ 2072546 w 11730279"/>
              <a:gd name="connsiteY1025" fmla="*/ 1185592 h 2656597"/>
              <a:gd name="connsiteX1026" fmla="*/ 2015113 w 11730279"/>
              <a:gd name="connsiteY1026" fmla="*/ 1182417 h 2656597"/>
              <a:gd name="connsiteX1027" fmla="*/ 2009110 w 11730279"/>
              <a:gd name="connsiteY1027" fmla="*/ 1213885 h 2656597"/>
              <a:gd name="connsiteX1028" fmla="*/ 2104017 w 11730279"/>
              <a:gd name="connsiteY1028" fmla="*/ 1329773 h 2656597"/>
              <a:gd name="connsiteX1029" fmla="*/ 2062742 w 11730279"/>
              <a:gd name="connsiteY1029" fmla="*/ 1354727 h 2656597"/>
              <a:gd name="connsiteX1030" fmla="*/ 2021463 w 11730279"/>
              <a:gd name="connsiteY1030" fmla="*/ 1349236 h 2656597"/>
              <a:gd name="connsiteX1031" fmla="*/ 2056392 w 11730279"/>
              <a:gd name="connsiteY1031" fmla="*/ 1369367 h 2656597"/>
              <a:gd name="connsiteX1032" fmla="*/ 2078502 w 11730279"/>
              <a:gd name="connsiteY1032" fmla="*/ 1417437 h 2656597"/>
              <a:gd name="connsiteX1033" fmla="*/ 2020146 w 11730279"/>
              <a:gd name="connsiteY1033" fmla="*/ 1390820 h 2656597"/>
              <a:gd name="connsiteX1034" fmla="*/ 2008364 w 11730279"/>
              <a:gd name="connsiteY1034" fmla="*/ 1372917 h 2656597"/>
              <a:gd name="connsiteX1035" fmla="*/ 1989713 w 11730279"/>
              <a:gd name="connsiteY1035" fmla="*/ 1404667 h 2656597"/>
              <a:gd name="connsiteX1036" fmla="*/ 1945576 w 11730279"/>
              <a:gd name="connsiteY1036" fmla="*/ 1436417 h 2656597"/>
              <a:gd name="connsiteX1037" fmla="*/ 1913101 w 11730279"/>
              <a:gd name="connsiteY1037" fmla="*/ 1405747 h 2656597"/>
              <a:gd name="connsiteX1038" fmla="*/ 1906437 w 11730279"/>
              <a:gd name="connsiteY1038" fmla="*/ 1368046 h 2656597"/>
              <a:gd name="connsiteX1039" fmla="*/ 1903987 w 11730279"/>
              <a:gd name="connsiteY1039" fmla="*/ 1288670 h 2656597"/>
              <a:gd name="connsiteX1040" fmla="*/ 1868105 w 11730279"/>
              <a:gd name="connsiteY1040" fmla="*/ 1278808 h 2656597"/>
              <a:gd name="connsiteX1041" fmla="*/ 1830006 w 11730279"/>
              <a:gd name="connsiteY1041" fmla="*/ 1309070 h 2656597"/>
              <a:gd name="connsiteX1042" fmla="*/ 1860787 w 11730279"/>
              <a:gd name="connsiteY1042" fmla="*/ 1355379 h 2656597"/>
              <a:gd name="connsiteX1043" fmla="*/ 1848232 w 11730279"/>
              <a:gd name="connsiteY1043" fmla="*/ 1421031 h 2656597"/>
              <a:gd name="connsiteX1044" fmla="*/ 1777011 w 11730279"/>
              <a:gd name="connsiteY1044" fmla="*/ 1363619 h 2656597"/>
              <a:gd name="connsiteX1045" fmla="*/ 1747302 w 11730279"/>
              <a:gd name="connsiteY1045" fmla="*/ 1355576 h 2656597"/>
              <a:gd name="connsiteX1046" fmla="*/ 1697210 w 11730279"/>
              <a:gd name="connsiteY1046" fmla="*/ 1384550 h 2656597"/>
              <a:gd name="connsiteX1047" fmla="*/ 1676996 w 11730279"/>
              <a:gd name="connsiteY1047" fmla="*/ 1471983 h 2656597"/>
              <a:gd name="connsiteX1048" fmla="*/ 1658635 w 11730279"/>
              <a:gd name="connsiteY1048" fmla="*/ 1505725 h 2656597"/>
              <a:gd name="connsiteX1049" fmla="*/ 1646812 w 11730279"/>
              <a:gd name="connsiteY1049" fmla="*/ 1523234 h 2656597"/>
              <a:gd name="connsiteX1050" fmla="*/ 1592837 w 11730279"/>
              <a:gd name="connsiteY1050" fmla="*/ 1548509 h 2656597"/>
              <a:gd name="connsiteX1051" fmla="*/ 1497587 w 11730279"/>
              <a:gd name="connsiteY1051" fmla="*/ 1562842 h 2656597"/>
              <a:gd name="connsiteX1052" fmla="*/ 1469335 w 11730279"/>
              <a:gd name="connsiteY1052" fmla="*/ 1518118 h 2656597"/>
              <a:gd name="connsiteX1053" fmla="*/ 1467460 w 11730279"/>
              <a:gd name="connsiteY1053" fmla="*/ 1450210 h 2656597"/>
              <a:gd name="connsiteX1054" fmla="*/ 1411489 w 11730279"/>
              <a:gd name="connsiteY1054" fmla="*/ 1421350 h 2656597"/>
              <a:gd name="connsiteX1055" fmla="*/ 1361814 w 11730279"/>
              <a:gd name="connsiteY1055" fmla="*/ 1412231 h 2656597"/>
              <a:gd name="connsiteX1056" fmla="*/ 1329313 w 11730279"/>
              <a:gd name="connsiteY1056" fmla="*/ 1417367 h 2656597"/>
              <a:gd name="connsiteX1057" fmla="*/ 1310263 w 11730279"/>
              <a:gd name="connsiteY1057" fmla="*/ 1436417 h 2656597"/>
              <a:gd name="connsiteX1058" fmla="*/ 1309128 w 11730279"/>
              <a:gd name="connsiteY1058" fmla="*/ 1465974 h 2656597"/>
              <a:gd name="connsiteX1059" fmla="*/ 1326167 w 11730279"/>
              <a:gd name="connsiteY1059" fmla="*/ 1530833 h 2656597"/>
              <a:gd name="connsiteX1060" fmla="*/ 1284009 w 11730279"/>
              <a:gd name="connsiteY1060" fmla="*/ 1576533 h 2656597"/>
              <a:gd name="connsiteX1061" fmla="*/ 1215013 w 11730279"/>
              <a:gd name="connsiteY1061" fmla="*/ 1588885 h 2656597"/>
              <a:gd name="connsiteX1062" fmla="*/ 1167991 w 11730279"/>
              <a:gd name="connsiteY1062" fmla="*/ 1607512 h 2656597"/>
              <a:gd name="connsiteX1063" fmla="*/ 1104622 w 11730279"/>
              <a:gd name="connsiteY1063" fmla="*/ 1593977 h 2656597"/>
              <a:gd name="connsiteX1064" fmla="*/ 1067874 w 11730279"/>
              <a:gd name="connsiteY1064" fmla="*/ 1622840 h 2656597"/>
              <a:gd name="connsiteX1065" fmla="*/ 1082823 w 11730279"/>
              <a:gd name="connsiteY1065" fmla="*/ 1670055 h 2656597"/>
              <a:gd name="connsiteX1066" fmla="*/ 1115475 w 11730279"/>
              <a:gd name="connsiteY1066" fmla="*/ 1660882 h 2656597"/>
              <a:gd name="connsiteX1067" fmla="*/ 1211122 w 11730279"/>
              <a:gd name="connsiteY1067" fmla="*/ 1691674 h 2656597"/>
              <a:gd name="connsiteX1068" fmla="*/ 1265813 w 11730279"/>
              <a:gd name="connsiteY1068" fmla="*/ 1715817 h 2656597"/>
              <a:gd name="connsiteX1069" fmla="*/ 1275338 w 11730279"/>
              <a:gd name="connsiteY1069" fmla="*/ 1709662 h 2656597"/>
              <a:gd name="connsiteX1070" fmla="*/ 1265813 w 11730279"/>
              <a:gd name="connsiteY1070" fmla="*/ 1697214 h 2656597"/>
              <a:gd name="connsiteX1071" fmla="*/ 1333405 w 11730279"/>
              <a:gd name="connsiteY1071" fmla="*/ 1671287 h 2656597"/>
              <a:gd name="connsiteX1072" fmla="*/ 1327224 w 11730279"/>
              <a:gd name="connsiteY1072" fmla="*/ 1708231 h 2656597"/>
              <a:gd name="connsiteX1073" fmla="*/ 1376636 w 11730279"/>
              <a:gd name="connsiteY1073" fmla="*/ 1710694 h 2656597"/>
              <a:gd name="connsiteX1074" fmla="*/ 2192918 w 11730279"/>
              <a:gd name="connsiteY1074" fmla="*/ 1474286 h 2656597"/>
              <a:gd name="connsiteX1075" fmla="*/ 2540256 w 11730279"/>
              <a:gd name="connsiteY1075" fmla="*/ 1427876 h 2656597"/>
              <a:gd name="connsiteX1076" fmla="*/ 2603124 w 11730279"/>
              <a:gd name="connsiteY1076" fmla="*/ 1435139 h 2656597"/>
              <a:gd name="connsiteX1077" fmla="*/ 2706243 w 11730279"/>
              <a:gd name="connsiteY1077" fmla="*/ 1424859 h 2656597"/>
              <a:gd name="connsiteX1078" fmla="*/ 2797953 w 11730279"/>
              <a:gd name="connsiteY1078" fmla="*/ 1394406 h 2656597"/>
              <a:gd name="connsiteX1079" fmla="*/ 2808682 w 11730279"/>
              <a:gd name="connsiteY1079" fmla="*/ 1388792 h 2656597"/>
              <a:gd name="connsiteX1080" fmla="*/ 2866025 w 11730279"/>
              <a:gd name="connsiteY1080" fmla="*/ 1391967 h 2656597"/>
              <a:gd name="connsiteX1081" fmla="*/ 2908162 w 11730279"/>
              <a:gd name="connsiteY1081" fmla="*/ 1384242 h 2656597"/>
              <a:gd name="connsiteX1082" fmla="*/ 2884245 w 11730279"/>
              <a:gd name="connsiteY1082" fmla="*/ 1328811 h 2656597"/>
              <a:gd name="connsiteX1083" fmla="*/ 2853326 w 11730279"/>
              <a:gd name="connsiteY1083" fmla="*/ 1285736 h 2656597"/>
              <a:gd name="connsiteX1084" fmla="*/ 2818174 w 11730279"/>
              <a:gd name="connsiteY1084" fmla="*/ 1296717 h 2656597"/>
              <a:gd name="connsiteX1085" fmla="*/ 2754968 w 11730279"/>
              <a:gd name="connsiteY1085" fmla="*/ 1280842 h 2656597"/>
              <a:gd name="connsiteX1086" fmla="*/ 2743138 w 11730279"/>
              <a:gd name="connsiteY1086" fmla="*/ 1268142 h 2656597"/>
              <a:gd name="connsiteX1087" fmla="*/ 2728437 w 11730279"/>
              <a:gd name="connsiteY1087" fmla="*/ 1296717 h 2656597"/>
              <a:gd name="connsiteX1088" fmla="*/ 2687507 w 11730279"/>
              <a:gd name="connsiteY1088" fmla="*/ 1240433 h 2656597"/>
              <a:gd name="connsiteX1089" fmla="*/ 2684719 w 11730279"/>
              <a:gd name="connsiteY1089" fmla="*/ 1173758 h 2656597"/>
              <a:gd name="connsiteX1090" fmla="*/ 2678308 w 11730279"/>
              <a:gd name="connsiteY1090" fmla="*/ 1116591 h 2656597"/>
              <a:gd name="connsiteX1091" fmla="*/ 2640302 w 11730279"/>
              <a:gd name="connsiteY1091" fmla="*/ 1103891 h 2656597"/>
              <a:gd name="connsiteX1092" fmla="*/ 2612044 w 11730279"/>
              <a:gd name="connsiteY1092" fmla="*/ 1102227 h 2656597"/>
              <a:gd name="connsiteX1093" fmla="*/ 5172471 w 11730279"/>
              <a:gd name="connsiteY1093" fmla="*/ 1094160 h 2656597"/>
              <a:gd name="connsiteX1094" fmla="*/ 5160457 w 11730279"/>
              <a:gd name="connsiteY1094" fmla="*/ 1101984 h 2656597"/>
              <a:gd name="connsiteX1095" fmla="*/ 5183740 w 11730279"/>
              <a:gd name="connsiteY1095" fmla="*/ 1131617 h 2656597"/>
              <a:gd name="connsiteX1096" fmla="*/ 5195402 w 11730279"/>
              <a:gd name="connsiteY1096" fmla="*/ 1101226 h 2656597"/>
              <a:gd name="connsiteX1097" fmla="*/ 5172471 w 11730279"/>
              <a:gd name="connsiteY1097" fmla="*/ 1094160 h 2656597"/>
              <a:gd name="connsiteX1098" fmla="*/ 5364119 w 11730279"/>
              <a:gd name="connsiteY1098" fmla="*/ 1093182 h 2656597"/>
              <a:gd name="connsiteX1099" fmla="*/ 5349699 w 11730279"/>
              <a:gd name="connsiteY1099" fmla="*/ 1104828 h 2656597"/>
              <a:gd name="connsiteX1100" fmla="*/ 5374228 w 11730279"/>
              <a:gd name="connsiteY1100" fmla="*/ 1136789 h 2656597"/>
              <a:gd name="connsiteX1101" fmla="*/ 5403091 w 11730279"/>
              <a:gd name="connsiteY1101" fmla="*/ 1125478 h 2656597"/>
              <a:gd name="connsiteX1102" fmla="*/ 5364119 w 11730279"/>
              <a:gd name="connsiteY1102" fmla="*/ 1093182 h 2656597"/>
              <a:gd name="connsiteX1103" fmla="*/ 4548737 w 11730279"/>
              <a:gd name="connsiteY1103" fmla="*/ 1080817 h 2656597"/>
              <a:gd name="connsiteX1104" fmla="*/ 4567788 w 11730279"/>
              <a:gd name="connsiteY1104" fmla="*/ 1099867 h 2656597"/>
              <a:gd name="connsiteX1105" fmla="*/ 4548737 w 11730279"/>
              <a:gd name="connsiteY1105" fmla="*/ 1118917 h 2656597"/>
              <a:gd name="connsiteX1106" fmla="*/ 4529688 w 11730279"/>
              <a:gd name="connsiteY1106" fmla="*/ 1099867 h 2656597"/>
              <a:gd name="connsiteX1107" fmla="*/ 4548737 w 11730279"/>
              <a:gd name="connsiteY1107" fmla="*/ 1080817 h 2656597"/>
              <a:gd name="connsiteX1108" fmla="*/ 2523118 w 11730279"/>
              <a:gd name="connsiteY1108" fmla="*/ 1080817 h 2656597"/>
              <a:gd name="connsiteX1109" fmla="*/ 2510418 w 11730279"/>
              <a:gd name="connsiteY1109" fmla="*/ 1093517 h 2656597"/>
              <a:gd name="connsiteX1110" fmla="*/ 2523118 w 11730279"/>
              <a:gd name="connsiteY1110" fmla="*/ 1106217 h 2656597"/>
              <a:gd name="connsiteX1111" fmla="*/ 2535819 w 11730279"/>
              <a:gd name="connsiteY1111" fmla="*/ 1093517 h 2656597"/>
              <a:gd name="connsiteX1112" fmla="*/ 2523118 w 11730279"/>
              <a:gd name="connsiteY1112" fmla="*/ 1080817 h 2656597"/>
              <a:gd name="connsiteX1113" fmla="*/ 1808321 w 11730279"/>
              <a:gd name="connsiteY1113" fmla="*/ 1048639 h 2656597"/>
              <a:gd name="connsiteX1114" fmla="*/ 1785823 w 11730279"/>
              <a:gd name="connsiteY1114" fmla="*/ 1049207 h 2656597"/>
              <a:gd name="connsiteX1115" fmla="*/ 1780009 w 11730279"/>
              <a:gd name="connsiteY1115" fmla="*/ 1104312 h 2656597"/>
              <a:gd name="connsiteX1116" fmla="*/ 1781236 w 11730279"/>
              <a:gd name="connsiteY1116" fmla="*/ 1153206 h 2656597"/>
              <a:gd name="connsiteX1117" fmla="*/ 1824791 w 11730279"/>
              <a:gd name="connsiteY1117" fmla="*/ 1123362 h 2656597"/>
              <a:gd name="connsiteX1118" fmla="*/ 1884580 w 11730279"/>
              <a:gd name="connsiteY1118" fmla="*/ 1093517 h 2656597"/>
              <a:gd name="connsiteX1119" fmla="*/ 1900813 w 11730279"/>
              <a:gd name="connsiteY1119" fmla="*/ 1082479 h 2656597"/>
              <a:gd name="connsiteX1120" fmla="*/ 1808321 w 11730279"/>
              <a:gd name="connsiteY1120" fmla="*/ 1048639 h 2656597"/>
              <a:gd name="connsiteX1121" fmla="*/ 5609220 w 11730279"/>
              <a:gd name="connsiteY1121" fmla="*/ 1043426 h 2656597"/>
              <a:gd name="connsiteX1122" fmla="*/ 5629808 w 11730279"/>
              <a:gd name="connsiteY1122" fmla="*/ 1061284 h 2656597"/>
              <a:gd name="connsiteX1123" fmla="*/ 5661159 w 11730279"/>
              <a:gd name="connsiteY1123" fmla="*/ 1087539 h 2656597"/>
              <a:gd name="connsiteX1124" fmla="*/ 5685386 w 11730279"/>
              <a:gd name="connsiteY1124" fmla="*/ 1113423 h 2656597"/>
              <a:gd name="connsiteX1125" fmla="*/ 5639179 w 11730279"/>
              <a:gd name="connsiteY1125" fmla="*/ 1112567 h 2656597"/>
              <a:gd name="connsiteX1126" fmla="*/ 5614178 w 11730279"/>
              <a:gd name="connsiteY1126" fmla="*/ 1093517 h 2656597"/>
              <a:gd name="connsiteX1127" fmla="*/ 5596486 w 11730279"/>
              <a:gd name="connsiteY1127" fmla="*/ 1068117 h 2656597"/>
              <a:gd name="connsiteX1128" fmla="*/ 5609220 w 11730279"/>
              <a:gd name="connsiteY1128" fmla="*/ 1043426 h 2656597"/>
              <a:gd name="connsiteX1129" fmla="*/ 5559445 w 11730279"/>
              <a:gd name="connsiteY1129" fmla="*/ 1042717 h 2656597"/>
              <a:gd name="connsiteX1130" fmla="*/ 5574267 w 11730279"/>
              <a:gd name="connsiteY1130" fmla="*/ 1052242 h 2656597"/>
              <a:gd name="connsiteX1131" fmla="*/ 5532987 w 11730279"/>
              <a:gd name="connsiteY1131" fmla="*/ 1062698 h 2656597"/>
              <a:gd name="connsiteX1132" fmla="*/ 5559445 w 11730279"/>
              <a:gd name="connsiteY1132" fmla="*/ 1042717 h 2656597"/>
              <a:gd name="connsiteX1133" fmla="*/ 6021394 w 11730279"/>
              <a:gd name="connsiteY1133" fmla="*/ 1030265 h 2656597"/>
              <a:gd name="connsiteX1134" fmla="*/ 6040986 w 11730279"/>
              <a:gd name="connsiteY1134" fmla="*/ 1056475 h 2656597"/>
              <a:gd name="connsiteX1135" fmla="*/ 6018760 w 11730279"/>
              <a:gd name="connsiteY1135" fmla="*/ 1071298 h 2656597"/>
              <a:gd name="connsiteX1136" fmla="*/ 5998779 w 11730279"/>
              <a:gd name="connsiteY1136" fmla="*/ 1044840 h 2656597"/>
              <a:gd name="connsiteX1137" fmla="*/ 6021394 w 11730279"/>
              <a:gd name="connsiteY1137" fmla="*/ 1030265 h 2656597"/>
              <a:gd name="connsiteX1138" fmla="*/ 5717136 w 11730279"/>
              <a:gd name="connsiteY1138" fmla="*/ 1030017 h 2656597"/>
              <a:gd name="connsiteX1139" fmla="*/ 5736186 w 11730279"/>
              <a:gd name="connsiteY1139" fmla="*/ 1055417 h 2656597"/>
              <a:gd name="connsiteX1140" fmla="*/ 5717136 w 11730279"/>
              <a:gd name="connsiteY1140" fmla="*/ 1080817 h 2656597"/>
              <a:gd name="connsiteX1141" fmla="*/ 5698086 w 11730279"/>
              <a:gd name="connsiteY1141" fmla="*/ 1055417 h 2656597"/>
              <a:gd name="connsiteX1142" fmla="*/ 5717136 w 11730279"/>
              <a:gd name="connsiteY1142" fmla="*/ 1030017 h 2656597"/>
              <a:gd name="connsiteX1143" fmla="*/ 2024545 w 11730279"/>
              <a:gd name="connsiteY1143" fmla="*/ 1023509 h 2656597"/>
              <a:gd name="connsiteX1144" fmla="*/ 2015114 w 11730279"/>
              <a:gd name="connsiteY1144" fmla="*/ 1029293 h 2656597"/>
              <a:gd name="connsiteX1145" fmla="*/ 2002546 w 11730279"/>
              <a:gd name="connsiteY1145" fmla="*/ 1051203 h 2656597"/>
              <a:gd name="connsiteX1146" fmla="*/ 2007282 w 11730279"/>
              <a:gd name="connsiteY1146" fmla="*/ 1085303 h 2656597"/>
              <a:gd name="connsiteX1147" fmla="*/ 2050830 w 11730279"/>
              <a:gd name="connsiteY1147" fmla="*/ 1094794 h 2656597"/>
              <a:gd name="connsiteX1148" fmla="*/ 2084945 w 11730279"/>
              <a:gd name="connsiteY1148" fmla="*/ 1093483 h 2656597"/>
              <a:gd name="connsiteX1149" fmla="*/ 2119324 w 11730279"/>
              <a:gd name="connsiteY1149" fmla="*/ 1106217 h 2656597"/>
              <a:gd name="connsiteX1150" fmla="*/ 2110539 w 11730279"/>
              <a:gd name="connsiteY1150" fmla="*/ 1073512 h 2656597"/>
              <a:gd name="connsiteX1151" fmla="*/ 2024545 w 11730279"/>
              <a:gd name="connsiteY1151" fmla="*/ 1023509 h 2656597"/>
              <a:gd name="connsiteX1152" fmla="*/ 2675526 w 11730279"/>
              <a:gd name="connsiteY1152" fmla="*/ 1017317 h 2656597"/>
              <a:gd name="connsiteX1153" fmla="*/ 2662826 w 11730279"/>
              <a:gd name="connsiteY1153" fmla="*/ 1030017 h 2656597"/>
              <a:gd name="connsiteX1154" fmla="*/ 2675526 w 11730279"/>
              <a:gd name="connsiteY1154" fmla="*/ 1042717 h 2656597"/>
              <a:gd name="connsiteX1155" fmla="*/ 2688228 w 11730279"/>
              <a:gd name="connsiteY1155" fmla="*/ 1030017 h 2656597"/>
              <a:gd name="connsiteX1156" fmla="*/ 2675526 w 11730279"/>
              <a:gd name="connsiteY1156" fmla="*/ 1017317 h 2656597"/>
              <a:gd name="connsiteX1157" fmla="*/ 4239642 w 11730279"/>
              <a:gd name="connsiteY1157" fmla="*/ 988140 h 2656597"/>
              <a:gd name="connsiteX1158" fmla="*/ 4256640 w 11730279"/>
              <a:gd name="connsiteY1158" fmla="*/ 1004791 h 2656597"/>
              <a:gd name="connsiteX1159" fmla="*/ 4237763 w 11730279"/>
              <a:gd name="connsiteY1159" fmla="*/ 1023667 h 2656597"/>
              <a:gd name="connsiteX1160" fmla="*/ 4220733 w 11730279"/>
              <a:gd name="connsiteY1160" fmla="*/ 1006639 h 2656597"/>
              <a:gd name="connsiteX1161" fmla="*/ 4239642 w 11730279"/>
              <a:gd name="connsiteY1161" fmla="*/ 988140 h 2656597"/>
              <a:gd name="connsiteX1162" fmla="*/ 3843658 w 11730279"/>
              <a:gd name="connsiteY1162" fmla="*/ 955871 h 2656597"/>
              <a:gd name="connsiteX1163" fmla="*/ 3882506 w 11730279"/>
              <a:gd name="connsiteY1163" fmla="*/ 981605 h 2656597"/>
              <a:gd name="connsiteX1164" fmla="*/ 3893858 w 11730279"/>
              <a:gd name="connsiteY1164" fmla="*/ 1042717 h 2656597"/>
              <a:gd name="connsiteX1165" fmla="*/ 3826960 w 11730279"/>
              <a:gd name="connsiteY1165" fmla="*/ 962284 h 2656597"/>
              <a:gd name="connsiteX1166" fmla="*/ 3843658 w 11730279"/>
              <a:gd name="connsiteY1166" fmla="*/ 955871 h 2656597"/>
              <a:gd name="connsiteX1167" fmla="*/ 2413537 w 11730279"/>
              <a:gd name="connsiteY1167" fmla="*/ 953817 h 2656597"/>
              <a:gd name="connsiteX1168" fmla="*/ 2385523 w 11730279"/>
              <a:gd name="connsiteY1168" fmla="*/ 963342 h 2656597"/>
              <a:gd name="connsiteX1169" fmla="*/ 2326989 w 11730279"/>
              <a:gd name="connsiteY1169" fmla="*/ 1035849 h 2656597"/>
              <a:gd name="connsiteX1170" fmla="*/ 2240951 w 11730279"/>
              <a:gd name="connsiteY1170" fmla="*/ 1011824 h 2656597"/>
              <a:gd name="connsiteX1171" fmla="*/ 2266148 w 11730279"/>
              <a:gd name="connsiteY1171" fmla="*/ 1028963 h 2656597"/>
              <a:gd name="connsiteX1172" fmla="*/ 2336055 w 11730279"/>
              <a:gd name="connsiteY1172" fmla="*/ 1107420 h 2656597"/>
              <a:gd name="connsiteX1173" fmla="*/ 2338812 w 11730279"/>
              <a:gd name="connsiteY1173" fmla="*/ 1152363 h 2656597"/>
              <a:gd name="connsiteX1174" fmla="*/ 2408819 w 11730279"/>
              <a:gd name="connsiteY1174" fmla="*/ 1092661 h 2656597"/>
              <a:gd name="connsiteX1175" fmla="*/ 2431040 w 11730279"/>
              <a:gd name="connsiteY1175" fmla="*/ 1037190 h 2656597"/>
              <a:gd name="connsiteX1176" fmla="*/ 2488192 w 11730279"/>
              <a:gd name="connsiteY1176" fmla="*/ 1044242 h 2656597"/>
              <a:gd name="connsiteX1177" fmla="*/ 2523118 w 11730279"/>
              <a:gd name="connsiteY1177" fmla="*/ 1056403 h 2656597"/>
              <a:gd name="connsiteX1178" fmla="*/ 2481842 w 11730279"/>
              <a:gd name="connsiteY1178" fmla="*/ 1021066 h 2656597"/>
              <a:gd name="connsiteX1179" fmla="*/ 2442860 w 11730279"/>
              <a:gd name="connsiteY1179" fmla="*/ 975923 h 2656597"/>
              <a:gd name="connsiteX1180" fmla="*/ 2413537 w 11730279"/>
              <a:gd name="connsiteY1180" fmla="*/ 953817 h 2656597"/>
              <a:gd name="connsiteX1181" fmla="*/ 2330081 w 11730279"/>
              <a:gd name="connsiteY1181" fmla="*/ 941117 h 2656597"/>
              <a:gd name="connsiteX1182" fmla="*/ 2330081 w 11730279"/>
              <a:gd name="connsiteY1182" fmla="*/ 956357 h 2656597"/>
              <a:gd name="connsiteX1183" fmla="*/ 2345323 w 11730279"/>
              <a:gd name="connsiteY1183" fmla="*/ 956357 h 2656597"/>
              <a:gd name="connsiteX1184" fmla="*/ 2330081 w 11730279"/>
              <a:gd name="connsiteY1184" fmla="*/ 941117 h 2656597"/>
              <a:gd name="connsiteX1185" fmla="*/ 6579388 w 11730279"/>
              <a:gd name="connsiteY1185" fmla="*/ 907256 h 2656597"/>
              <a:gd name="connsiteX1186" fmla="*/ 6596874 w 11730279"/>
              <a:gd name="connsiteY1186" fmla="*/ 926036 h 2656597"/>
              <a:gd name="connsiteX1187" fmla="*/ 6575443 w 11730279"/>
              <a:gd name="connsiteY1187" fmla="*/ 941117 h 2656597"/>
              <a:gd name="connsiteX1188" fmla="*/ 6557716 w 11730279"/>
              <a:gd name="connsiteY1188" fmla="*/ 911219 h 2656597"/>
              <a:gd name="connsiteX1189" fmla="*/ 6579388 w 11730279"/>
              <a:gd name="connsiteY1189" fmla="*/ 907256 h 2656597"/>
              <a:gd name="connsiteX1190" fmla="*/ 4847093 w 11730279"/>
              <a:gd name="connsiteY1190" fmla="*/ 901556 h 2656597"/>
              <a:gd name="connsiteX1191" fmla="*/ 4863993 w 11730279"/>
              <a:gd name="connsiteY1191" fmla="*/ 926294 h 2656597"/>
              <a:gd name="connsiteX1192" fmla="*/ 4855218 w 11730279"/>
              <a:gd name="connsiteY1192" fmla="*/ 953817 h 2656597"/>
              <a:gd name="connsiteX1193" fmla="*/ 4828551 w 11730279"/>
              <a:gd name="connsiteY1193" fmla="*/ 915047 h 2656597"/>
              <a:gd name="connsiteX1194" fmla="*/ 4847093 w 11730279"/>
              <a:gd name="connsiteY1194" fmla="*/ 901556 h 2656597"/>
              <a:gd name="connsiteX1195" fmla="*/ 3519341 w 11730279"/>
              <a:gd name="connsiteY1195" fmla="*/ 891075 h 2656597"/>
              <a:gd name="connsiteX1196" fmla="*/ 3584257 w 11730279"/>
              <a:gd name="connsiteY1196" fmla="*/ 908317 h 2656597"/>
              <a:gd name="connsiteX1197" fmla="*/ 3624784 w 11730279"/>
              <a:gd name="connsiteY1197" fmla="*/ 913112 h 2656597"/>
              <a:gd name="connsiteX1198" fmla="*/ 3693997 w 11730279"/>
              <a:gd name="connsiteY1198" fmla="*/ 970571 h 2656597"/>
              <a:gd name="connsiteX1199" fmla="*/ 3726959 w 11730279"/>
              <a:gd name="connsiteY1199" fmla="*/ 1007212 h 2656597"/>
              <a:gd name="connsiteX1200" fmla="*/ 3793093 w 11730279"/>
              <a:gd name="connsiteY1200" fmla="*/ 1062214 h 2656597"/>
              <a:gd name="connsiteX1201" fmla="*/ 3767247 w 11730279"/>
              <a:gd name="connsiteY1201" fmla="*/ 1093517 h 2656597"/>
              <a:gd name="connsiteX1202" fmla="*/ 3754994 w 11730279"/>
              <a:gd name="connsiteY1202" fmla="*/ 1118917 h 2656597"/>
              <a:gd name="connsiteX1203" fmla="*/ 3793540 w 11730279"/>
              <a:gd name="connsiteY1203" fmla="*/ 1144317 h 2656597"/>
              <a:gd name="connsiteX1204" fmla="*/ 3818492 w 11730279"/>
              <a:gd name="connsiteY1204" fmla="*/ 1163367 h 2656597"/>
              <a:gd name="connsiteX1205" fmla="*/ 3770519 w 11730279"/>
              <a:gd name="connsiteY1205" fmla="*/ 1182417 h 2656597"/>
              <a:gd name="connsiteX1206" fmla="*/ 3666094 w 11730279"/>
              <a:gd name="connsiteY1206" fmla="*/ 1118197 h 2656597"/>
              <a:gd name="connsiteX1207" fmla="*/ 3647045 w 11730279"/>
              <a:gd name="connsiteY1207" fmla="*/ 1093517 h 2656597"/>
              <a:gd name="connsiteX1208" fmla="*/ 3627994 w 11730279"/>
              <a:gd name="connsiteY1208" fmla="*/ 1068117 h 2656597"/>
              <a:gd name="connsiteX1209" fmla="*/ 3597795 w 11730279"/>
              <a:gd name="connsiteY1209" fmla="*/ 1042717 h 2656597"/>
              <a:gd name="connsiteX1210" fmla="*/ 3522003 w 11730279"/>
              <a:gd name="connsiteY1210" fmla="*/ 1023667 h 2656597"/>
              <a:gd name="connsiteX1211" fmla="*/ 3470871 w 11730279"/>
              <a:gd name="connsiteY1211" fmla="*/ 1038328 h 2656597"/>
              <a:gd name="connsiteX1212" fmla="*/ 3479331 w 11730279"/>
              <a:gd name="connsiteY1212" fmla="*/ 1072040 h 2656597"/>
              <a:gd name="connsiteX1213" fmla="*/ 3429837 w 11730279"/>
              <a:gd name="connsiteY1213" fmla="*/ 1055972 h 2656597"/>
              <a:gd name="connsiteX1214" fmla="*/ 3351557 w 11730279"/>
              <a:gd name="connsiteY1214" fmla="*/ 1047878 h 2656597"/>
              <a:gd name="connsiteX1215" fmla="*/ 3243027 w 11730279"/>
              <a:gd name="connsiteY1215" fmla="*/ 989369 h 2656597"/>
              <a:gd name="connsiteX1216" fmla="*/ 3325905 w 11730279"/>
              <a:gd name="connsiteY1216" fmla="*/ 975438 h 2656597"/>
              <a:gd name="connsiteX1217" fmla="*/ 3395078 w 11730279"/>
              <a:gd name="connsiteY1217" fmla="*/ 991148 h 2656597"/>
              <a:gd name="connsiteX1218" fmla="*/ 3428911 w 11730279"/>
              <a:gd name="connsiteY1218" fmla="*/ 955494 h 2656597"/>
              <a:gd name="connsiteX1219" fmla="*/ 3451926 w 11730279"/>
              <a:gd name="connsiteY1219" fmla="*/ 910853 h 2656597"/>
              <a:gd name="connsiteX1220" fmla="*/ 3519341 w 11730279"/>
              <a:gd name="connsiteY1220" fmla="*/ 891075 h 2656597"/>
              <a:gd name="connsiteX1221" fmla="*/ 5031338 w 11730279"/>
              <a:gd name="connsiteY1221" fmla="*/ 852217 h 2656597"/>
              <a:gd name="connsiteX1222" fmla="*/ 5053562 w 11730279"/>
              <a:gd name="connsiteY1222" fmla="*/ 861742 h 2656597"/>
              <a:gd name="connsiteX1223" fmla="*/ 5018636 w 11730279"/>
              <a:gd name="connsiteY1223" fmla="*/ 871267 h 2656597"/>
              <a:gd name="connsiteX1224" fmla="*/ 4996415 w 11730279"/>
              <a:gd name="connsiteY1224" fmla="*/ 861742 h 2656597"/>
              <a:gd name="connsiteX1225" fmla="*/ 5031338 w 11730279"/>
              <a:gd name="connsiteY1225" fmla="*/ 852217 h 2656597"/>
              <a:gd name="connsiteX1226" fmla="*/ 4904337 w 11730279"/>
              <a:gd name="connsiteY1226" fmla="*/ 852217 h 2656597"/>
              <a:gd name="connsiteX1227" fmla="*/ 4923387 w 11730279"/>
              <a:gd name="connsiteY1227" fmla="*/ 857528 h 2656597"/>
              <a:gd name="connsiteX1228" fmla="*/ 4931097 w 11730279"/>
              <a:gd name="connsiteY1228" fmla="*/ 882928 h 2656597"/>
              <a:gd name="connsiteX1229" fmla="*/ 4912046 w 11730279"/>
              <a:gd name="connsiteY1229" fmla="*/ 903017 h 2656597"/>
              <a:gd name="connsiteX1230" fmla="*/ 4885288 w 11730279"/>
              <a:gd name="connsiteY1230" fmla="*/ 877617 h 2656597"/>
              <a:gd name="connsiteX1231" fmla="*/ 4904337 w 11730279"/>
              <a:gd name="connsiteY1231" fmla="*/ 852217 h 2656597"/>
              <a:gd name="connsiteX1232" fmla="*/ 3194585 w 11730279"/>
              <a:gd name="connsiteY1232" fmla="*/ 842818 h 2656597"/>
              <a:gd name="connsiteX1233" fmla="*/ 3219203 w 11730279"/>
              <a:gd name="connsiteY1233" fmla="*/ 868238 h 2656597"/>
              <a:gd name="connsiteX1234" fmla="*/ 3199241 w 11730279"/>
              <a:gd name="connsiteY1234" fmla="*/ 890317 h 2656597"/>
              <a:gd name="connsiteX1235" fmla="*/ 3166916 w 11730279"/>
              <a:gd name="connsiteY1235" fmla="*/ 856702 h 2656597"/>
              <a:gd name="connsiteX1236" fmla="*/ 3194585 w 11730279"/>
              <a:gd name="connsiteY1236" fmla="*/ 842818 h 2656597"/>
              <a:gd name="connsiteX1237" fmla="*/ 5432876 w 11730279"/>
              <a:gd name="connsiteY1237" fmla="*/ 827971 h 2656597"/>
              <a:gd name="connsiteX1238" fmla="*/ 5481552 w 11730279"/>
              <a:gd name="connsiteY1238" fmla="*/ 847507 h 2656597"/>
              <a:gd name="connsiteX1239" fmla="*/ 5481552 w 11730279"/>
              <a:gd name="connsiteY1239" fmla="*/ 870290 h 2656597"/>
              <a:gd name="connsiteX1240" fmla="*/ 5405988 w 11730279"/>
              <a:gd name="connsiteY1240" fmla="*/ 850495 h 2656597"/>
              <a:gd name="connsiteX1241" fmla="*/ 5432876 w 11730279"/>
              <a:gd name="connsiteY1241" fmla="*/ 827971 h 2656597"/>
              <a:gd name="connsiteX1242" fmla="*/ 2058493 w 11730279"/>
              <a:gd name="connsiteY1242" fmla="*/ 826817 h 2656597"/>
              <a:gd name="connsiteX1243" fmla="*/ 2091300 w 11730279"/>
              <a:gd name="connsiteY1243" fmla="*/ 846750 h 2656597"/>
              <a:gd name="connsiteX1244" fmla="*/ 2057371 w 11730279"/>
              <a:gd name="connsiteY1244" fmla="*/ 856275 h 2656597"/>
              <a:gd name="connsiteX1245" fmla="*/ 2024560 w 11730279"/>
              <a:gd name="connsiteY1245" fmla="*/ 836342 h 2656597"/>
              <a:gd name="connsiteX1246" fmla="*/ 2058493 w 11730279"/>
              <a:gd name="connsiteY1246" fmla="*/ 826817 h 2656597"/>
              <a:gd name="connsiteX1247" fmla="*/ 5592819 w 11730279"/>
              <a:gd name="connsiteY1247" fmla="*/ 823314 h 2656597"/>
              <a:gd name="connsiteX1248" fmla="*/ 5625126 w 11730279"/>
              <a:gd name="connsiteY1248" fmla="*/ 842692 h 2656597"/>
              <a:gd name="connsiteX1249" fmla="*/ 5603896 w 11730279"/>
              <a:gd name="connsiteY1249" fmla="*/ 864917 h 2656597"/>
              <a:gd name="connsiteX1250" fmla="*/ 5571087 w 11730279"/>
              <a:gd name="connsiteY1250" fmla="*/ 844984 h 2656597"/>
              <a:gd name="connsiteX1251" fmla="*/ 5592819 w 11730279"/>
              <a:gd name="connsiteY1251" fmla="*/ 823314 h 2656597"/>
              <a:gd name="connsiteX1252" fmla="*/ 2587654 w 11730279"/>
              <a:gd name="connsiteY1252" fmla="*/ 802517 h 2656597"/>
              <a:gd name="connsiteX1253" fmla="*/ 2625531 w 11730279"/>
              <a:gd name="connsiteY1253" fmla="*/ 814564 h 2656597"/>
              <a:gd name="connsiteX1254" fmla="*/ 2623280 w 11730279"/>
              <a:gd name="connsiteY1254" fmla="*/ 871716 h 2656597"/>
              <a:gd name="connsiteX1255" fmla="*/ 2568438 w 11730279"/>
              <a:gd name="connsiteY1255" fmla="*/ 822722 h 2656597"/>
              <a:gd name="connsiteX1256" fmla="*/ 2587654 w 11730279"/>
              <a:gd name="connsiteY1256" fmla="*/ 802517 h 2656597"/>
              <a:gd name="connsiteX1257" fmla="*/ 2409446 w 11730279"/>
              <a:gd name="connsiteY1257" fmla="*/ 776857 h 2656597"/>
              <a:gd name="connsiteX1258" fmla="*/ 2472294 w 11730279"/>
              <a:gd name="connsiteY1258" fmla="*/ 809126 h 2656597"/>
              <a:gd name="connsiteX1259" fmla="*/ 2452410 w 11730279"/>
              <a:gd name="connsiteY1259" fmla="*/ 826817 h 2656597"/>
              <a:gd name="connsiteX1260" fmla="*/ 2390139 w 11730279"/>
              <a:gd name="connsiteY1260" fmla="*/ 788080 h 2656597"/>
              <a:gd name="connsiteX1261" fmla="*/ 2409446 w 11730279"/>
              <a:gd name="connsiteY1261" fmla="*/ 776857 h 2656597"/>
              <a:gd name="connsiteX1262" fmla="*/ 3267930 w 11730279"/>
              <a:gd name="connsiteY1262" fmla="*/ 776506 h 2656597"/>
              <a:gd name="connsiteX1263" fmla="*/ 3321703 w 11730279"/>
              <a:gd name="connsiteY1263" fmla="*/ 795551 h 2656597"/>
              <a:gd name="connsiteX1264" fmla="*/ 3287047 w 11730279"/>
              <a:gd name="connsiteY1264" fmla="*/ 852217 h 2656597"/>
              <a:gd name="connsiteX1265" fmla="*/ 3226513 w 11730279"/>
              <a:gd name="connsiteY1265" fmla="*/ 794217 h 2656597"/>
              <a:gd name="connsiteX1266" fmla="*/ 3267930 w 11730279"/>
              <a:gd name="connsiteY1266" fmla="*/ 776506 h 2656597"/>
              <a:gd name="connsiteX1267" fmla="*/ 5528135 w 11730279"/>
              <a:gd name="connsiteY1267" fmla="*/ 743630 h 2656597"/>
              <a:gd name="connsiteX1268" fmla="*/ 5561563 w 11730279"/>
              <a:gd name="connsiteY1268" fmla="*/ 752272 h 2656597"/>
              <a:gd name="connsiteX1269" fmla="*/ 5573629 w 11730279"/>
              <a:gd name="connsiteY1269" fmla="*/ 801417 h 2656597"/>
              <a:gd name="connsiteX1270" fmla="*/ 5520288 w 11730279"/>
              <a:gd name="connsiteY1270" fmla="*/ 760777 h 2656597"/>
              <a:gd name="connsiteX1271" fmla="*/ 5528135 w 11730279"/>
              <a:gd name="connsiteY1271" fmla="*/ 743630 h 2656597"/>
              <a:gd name="connsiteX1272" fmla="*/ 5314547 w 11730279"/>
              <a:gd name="connsiteY1272" fmla="*/ 737917 h 2656597"/>
              <a:gd name="connsiteX1273" fmla="*/ 5314547 w 11730279"/>
              <a:gd name="connsiteY1273" fmla="*/ 753157 h 2656597"/>
              <a:gd name="connsiteX1274" fmla="*/ 5329789 w 11730279"/>
              <a:gd name="connsiteY1274" fmla="*/ 753157 h 2656597"/>
              <a:gd name="connsiteX1275" fmla="*/ 5314547 w 11730279"/>
              <a:gd name="connsiteY1275" fmla="*/ 737917 h 2656597"/>
              <a:gd name="connsiteX1276" fmla="*/ 6179352 w 11730279"/>
              <a:gd name="connsiteY1276" fmla="*/ 719080 h 2656597"/>
              <a:gd name="connsiteX1277" fmla="*/ 6218785 w 11730279"/>
              <a:gd name="connsiteY1277" fmla="*/ 724952 h 2656597"/>
              <a:gd name="connsiteX1278" fmla="*/ 6223493 w 11730279"/>
              <a:gd name="connsiteY1278" fmla="*/ 764046 h 2656597"/>
              <a:gd name="connsiteX1279" fmla="*/ 6182218 w 11730279"/>
              <a:gd name="connsiteY1279" fmla="*/ 768033 h 2656597"/>
              <a:gd name="connsiteX1280" fmla="*/ 6155285 w 11730279"/>
              <a:gd name="connsiteY1280" fmla="*/ 735095 h 2656597"/>
              <a:gd name="connsiteX1281" fmla="*/ 6179352 w 11730279"/>
              <a:gd name="connsiteY1281" fmla="*/ 719080 h 2656597"/>
              <a:gd name="connsiteX1282" fmla="*/ 3183355 w 11730279"/>
              <a:gd name="connsiteY1282" fmla="*/ 713038 h 2656597"/>
              <a:gd name="connsiteX1283" fmla="*/ 3202599 w 11730279"/>
              <a:gd name="connsiteY1283" fmla="*/ 725306 h 2656597"/>
              <a:gd name="connsiteX1284" fmla="*/ 3190101 w 11730279"/>
              <a:gd name="connsiteY1284" fmla="*/ 745925 h 2656597"/>
              <a:gd name="connsiteX1285" fmla="*/ 3163922 w 11730279"/>
              <a:gd name="connsiteY1285" fmla="*/ 726061 h 2656597"/>
              <a:gd name="connsiteX1286" fmla="*/ 3183355 w 11730279"/>
              <a:gd name="connsiteY1286" fmla="*/ 713038 h 2656597"/>
              <a:gd name="connsiteX1287" fmla="*/ 2064848 w 11730279"/>
              <a:gd name="connsiteY1287" fmla="*/ 706905 h 2656597"/>
              <a:gd name="connsiteX1288" fmla="*/ 2050537 w 11730279"/>
              <a:gd name="connsiteY1288" fmla="*/ 714413 h 2656597"/>
              <a:gd name="connsiteX1289" fmla="*/ 2048950 w 11730279"/>
              <a:gd name="connsiteY1289" fmla="*/ 764210 h 2656597"/>
              <a:gd name="connsiteX1290" fmla="*/ 2030957 w 11730279"/>
              <a:gd name="connsiteY1290" fmla="*/ 801417 h 2656597"/>
              <a:gd name="connsiteX1291" fmla="*/ 1989150 w 11730279"/>
              <a:gd name="connsiteY1291" fmla="*/ 870212 h 2656597"/>
              <a:gd name="connsiteX1292" fmla="*/ 2068545 w 11730279"/>
              <a:gd name="connsiteY1292" fmla="*/ 899084 h 2656597"/>
              <a:gd name="connsiteX1293" fmla="*/ 2154746 w 11730279"/>
              <a:gd name="connsiteY1293" fmla="*/ 928318 h 2656597"/>
              <a:gd name="connsiteX1294" fmla="*/ 2210609 w 11730279"/>
              <a:gd name="connsiteY1294" fmla="*/ 936820 h 2656597"/>
              <a:gd name="connsiteX1295" fmla="*/ 2220478 w 11730279"/>
              <a:gd name="connsiteY1295" fmla="*/ 860535 h 2656597"/>
              <a:gd name="connsiteX1296" fmla="*/ 2176246 w 11730279"/>
              <a:gd name="connsiteY1296" fmla="*/ 861429 h 2656597"/>
              <a:gd name="connsiteX1297" fmla="*/ 2156273 w 11730279"/>
              <a:gd name="connsiteY1297" fmla="*/ 894442 h 2656597"/>
              <a:gd name="connsiteX1298" fmla="*/ 2145045 w 11730279"/>
              <a:gd name="connsiteY1298" fmla="*/ 872227 h 2656597"/>
              <a:gd name="connsiteX1299" fmla="*/ 2141064 w 11730279"/>
              <a:gd name="connsiteY1299" fmla="*/ 832515 h 2656597"/>
              <a:gd name="connsiteX1300" fmla="*/ 2135822 w 11730279"/>
              <a:gd name="connsiteY1300" fmla="*/ 785775 h 2656597"/>
              <a:gd name="connsiteX1301" fmla="*/ 2127262 w 11730279"/>
              <a:gd name="connsiteY1301" fmla="*/ 728974 h 2656597"/>
              <a:gd name="connsiteX1302" fmla="*/ 2064848 w 11730279"/>
              <a:gd name="connsiteY1302" fmla="*/ 706905 h 2656597"/>
              <a:gd name="connsiteX1303" fmla="*/ 2603868 w 11730279"/>
              <a:gd name="connsiteY1303" fmla="*/ 701426 h 2656597"/>
              <a:gd name="connsiteX1304" fmla="*/ 2620316 w 11730279"/>
              <a:gd name="connsiteY1304" fmla="*/ 719415 h 2656597"/>
              <a:gd name="connsiteX1305" fmla="*/ 2592451 w 11730279"/>
              <a:gd name="connsiteY1305" fmla="*/ 731199 h 2656597"/>
              <a:gd name="connsiteX1306" fmla="*/ 2580442 w 11730279"/>
              <a:gd name="connsiteY1306" fmla="*/ 702992 h 2656597"/>
              <a:gd name="connsiteX1307" fmla="*/ 2603868 w 11730279"/>
              <a:gd name="connsiteY1307" fmla="*/ 701426 h 2656597"/>
              <a:gd name="connsiteX1308" fmla="*/ 2859373 w 11730279"/>
              <a:gd name="connsiteY1308" fmla="*/ 700351 h 2656597"/>
              <a:gd name="connsiteX1309" fmla="*/ 2890460 w 11730279"/>
              <a:gd name="connsiteY1309" fmla="*/ 717736 h 2656597"/>
              <a:gd name="connsiteX1310" fmla="*/ 2891457 w 11730279"/>
              <a:gd name="connsiteY1310" fmla="*/ 744230 h 2656597"/>
              <a:gd name="connsiteX1311" fmla="*/ 2840598 w 11730279"/>
              <a:gd name="connsiteY1311" fmla="*/ 710962 h 2656597"/>
              <a:gd name="connsiteX1312" fmla="*/ 2859373 w 11730279"/>
              <a:gd name="connsiteY1312" fmla="*/ 700351 h 2656597"/>
              <a:gd name="connsiteX1313" fmla="*/ 2558411 w 11730279"/>
              <a:gd name="connsiteY1313" fmla="*/ 688084 h 2656597"/>
              <a:gd name="connsiteX1314" fmla="*/ 2573897 w 11730279"/>
              <a:gd name="connsiteY1314" fmla="*/ 725217 h 2656597"/>
              <a:gd name="connsiteX1315" fmla="*/ 2523096 w 11730279"/>
              <a:gd name="connsiteY1315" fmla="*/ 744267 h 2656597"/>
              <a:gd name="connsiteX1316" fmla="*/ 2523096 w 11730279"/>
              <a:gd name="connsiteY1316" fmla="*/ 706167 h 2656597"/>
              <a:gd name="connsiteX1317" fmla="*/ 2558411 w 11730279"/>
              <a:gd name="connsiteY1317" fmla="*/ 688084 h 2656597"/>
              <a:gd name="connsiteX1318" fmla="*/ 5624539 w 11730279"/>
              <a:gd name="connsiteY1318" fmla="*/ 683623 h 2656597"/>
              <a:gd name="connsiteX1319" fmla="*/ 5650468 w 11730279"/>
              <a:gd name="connsiteY1319" fmla="*/ 702992 h 2656597"/>
              <a:gd name="connsiteX1320" fmla="*/ 5635645 w 11730279"/>
              <a:gd name="connsiteY1320" fmla="*/ 725217 h 2656597"/>
              <a:gd name="connsiteX1321" fmla="*/ 5609187 w 11730279"/>
              <a:gd name="connsiteY1321" fmla="*/ 705236 h 2656597"/>
              <a:gd name="connsiteX1322" fmla="*/ 5624539 w 11730279"/>
              <a:gd name="connsiteY1322" fmla="*/ 683623 h 2656597"/>
              <a:gd name="connsiteX1323" fmla="*/ 4707683 w 11730279"/>
              <a:gd name="connsiteY1323" fmla="*/ 675263 h 2656597"/>
              <a:gd name="connsiteX1324" fmla="*/ 4732763 w 11730279"/>
              <a:gd name="connsiteY1324" fmla="*/ 693317 h 2656597"/>
              <a:gd name="connsiteX1325" fmla="*/ 4727113 w 11730279"/>
              <a:gd name="connsiteY1325" fmla="*/ 720403 h 2656597"/>
              <a:gd name="connsiteX1326" fmla="*/ 4687752 w 11730279"/>
              <a:gd name="connsiteY1326" fmla="*/ 688224 h 2656597"/>
              <a:gd name="connsiteX1327" fmla="*/ 4707683 w 11730279"/>
              <a:gd name="connsiteY1327" fmla="*/ 675263 h 2656597"/>
              <a:gd name="connsiteX1328" fmla="*/ 6868958 w 11730279"/>
              <a:gd name="connsiteY1328" fmla="*/ 675020 h 2656597"/>
              <a:gd name="connsiteX1329" fmla="*/ 6886337 w 11730279"/>
              <a:gd name="connsiteY1329" fmla="*/ 688412 h 2656597"/>
              <a:gd name="connsiteX1330" fmla="*/ 6937886 w 11730279"/>
              <a:gd name="connsiteY1330" fmla="*/ 720332 h 2656597"/>
              <a:gd name="connsiteX1331" fmla="*/ 6980786 w 11730279"/>
              <a:gd name="connsiteY1331" fmla="*/ 750786 h 2656597"/>
              <a:gd name="connsiteX1332" fmla="*/ 6883860 w 11730279"/>
              <a:gd name="connsiteY1332" fmla="*/ 736880 h 2656597"/>
              <a:gd name="connsiteX1333" fmla="*/ 6849553 w 11730279"/>
              <a:gd name="connsiteY1333" fmla="*/ 682883 h 2656597"/>
              <a:gd name="connsiteX1334" fmla="*/ 6868958 w 11730279"/>
              <a:gd name="connsiteY1334" fmla="*/ 675020 h 2656597"/>
              <a:gd name="connsiteX1335" fmla="*/ 4963554 w 11730279"/>
              <a:gd name="connsiteY1335" fmla="*/ 650638 h 2656597"/>
              <a:gd name="connsiteX1336" fmla="*/ 5018041 w 11730279"/>
              <a:gd name="connsiteY1336" fmla="*/ 663756 h 2656597"/>
              <a:gd name="connsiteX1337" fmla="*/ 5017815 w 11730279"/>
              <a:gd name="connsiteY1337" fmla="*/ 712831 h 2656597"/>
              <a:gd name="connsiteX1338" fmla="*/ 4948789 w 11730279"/>
              <a:gd name="connsiteY1338" fmla="*/ 687117 h 2656597"/>
              <a:gd name="connsiteX1339" fmla="*/ 4963554 w 11730279"/>
              <a:gd name="connsiteY1339" fmla="*/ 650638 h 2656597"/>
              <a:gd name="connsiteX1340" fmla="*/ 6757786 w 11730279"/>
              <a:gd name="connsiteY1340" fmla="*/ 636317 h 2656597"/>
              <a:gd name="connsiteX1341" fmla="*/ 6745836 w 11730279"/>
              <a:gd name="connsiteY1341" fmla="*/ 649017 h 2656597"/>
              <a:gd name="connsiteX1342" fmla="*/ 6765636 w 11730279"/>
              <a:gd name="connsiteY1342" fmla="*/ 661717 h 2656597"/>
              <a:gd name="connsiteX1343" fmla="*/ 6777586 w 11730279"/>
              <a:gd name="connsiteY1343" fmla="*/ 649017 h 2656597"/>
              <a:gd name="connsiteX1344" fmla="*/ 6757786 w 11730279"/>
              <a:gd name="connsiteY1344" fmla="*/ 636317 h 2656597"/>
              <a:gd name="connsiteX1345" fmla="*/ 4576821 w 11730279"/>
              <a:gd name="connsiteY1345" fmla="*/ 632814 h 2656597"/>
              <a:gd name="connsiteX1346" fmla="*/ 4609127 w 11730279"/>
              <a:gd name="connsiteY1346" fmla="*/ 652192 h 2656597"/>
              <a:gd name="connsiteX1347" fmla="*/ 4587897 w 11730279"/>
              <a:gd name="connsiteY1347" fmla="*/ 674417 h 2656597"/>
              <a:gd name="connsiteX1348" fmla="*/ 4555090 w 11730279"/>
              <a:gd name="connsiteY1348" fmla="*/ 654484 h 2656597"/>
              <a:gd name="connsiteX1349" fmla="*/ 4576821 w 11730279"/>
              <a:gd name="connsiteY1349" fmla="*/ 632814 h 2656597"/>
              <a:gd name="connsiteX1350" fmla="*/ 4353270 w 11730279"/>
              <a:gd name="connsiteY1350" fmla="*/ 598217 h 2656597"/>
              <a:gd name="connsiteX1351" fmla="*/ 4440792 w 11730279"/>
              <a:gd name="connsiteY1351" fmla="*/ 647984 h 2656597"/>
              <a:gd name="connsiteX1352" fmla="*/ 4360404 w 11730279"/>
              <a:gd name="connsiteY1352" fmla="*/ 660909 h 2656597"/>
              <a:gd name="connsiteX1353" fmla="*/ 4297913 w 11730279"/>
              <a:gd name="connsiteY1353" fmla="*/ 647978 h 2656597"/>
              <a:gd name="connsiteX1354" fmla="*/ 4275689 w 11730279"/>
              <a:gd name="connsiteY1354" fmla="*/ 636075 h 2656597"/>
              <a:gd name="connsiteX1355" fmla="*/ 4300339 w 11730279"/>
              <a:gd name="connsiteY1355" fmla="*/ 623617 h 2656597"/>
              <a:gd name="connsiteX1356" fmla="*/ 4332839 w 11730279"/>
              <a:gd name="connsiteY1356" fmla="*/ 610917 h 2656597"/>
              <a:gd name="connsiteX1357" fmla="*/ 4353270 w 11730279"/>
              <a:gd name="connsiteY1357" fmla="*/ 598217 h 2656597"/>
              <a:gd name="connsiteX1358" fmla="*/ 2754271 w 11730279"/>
              <a:gd name="connsiteY1358" fmla="*/ 585517 h 2656597"/>
              <a:gd name="connsiteX1359" fmla="*/ 2739029 w 11730279"/>
              <a:gd name="connsiteY1359" fmla="*/ 600757 h 2656597"/>
              <a:gd name="connsiteX1360" fmla="*/ 2754271 w 11730279"/>
              <a:gd name="connsiteY1360" fmla="*/ 600757 h 2656597"/>
              <a:gd name="connsiteX1361" fmla="*/ 2754271 w 11730279"/>
              <a:gd name="connsiteY1361" fmla="*/ 585517 h 2656597"/>
              <a:gd name="connsiteX1362" fmla="*/ 5938050 w 11730279"/>
              <a:gd name="connsiteY1362" fmla="*/ 585244 h 2656597"/>
              <a:gd name="connsiteX1363" fmla="*/ 6005903 w 11730279"/>
              <a:gd name="connsiteY1363" fmla="*/ 605315 h 2656597"/>
              <a:gd name="connsiteX1364" fmla="*/ 5990186 w 11730279"/>
              <a:gd name="connsiteY1364" fmla="*/ 649017 h 2656597"/>
              <a:gd name="connsiteX1365" fmla="*/ 5919216 w 11730279"/>
              <a:gd name="connsiteY1365" fmla="*/ 602903 h 2656597"/>
              <a:gd name="connsiteX1366" fmla="*/ 5938050 w 11730279"/>
              <a:gd name="connsiteY1366" fmla="*/ 585244 h 2656597"/>
              <a:gd name="connsiteX1367" fmla="*/ 6223995 w 11730279"/>
              <a:gd name="connsiteY1367" fmla="*/ 554972 h 2656597"/>
              <a:gd name="connsiteX1368" fmla="*/ 6253092 w 11730279"/>
              <a:gd name="connsiteY1368" fmla="*/ 575219 h 2656597"/>
              <a:gd name="connsiteX1369" fmla="*/ 6239390 w 11730279"/>
              <a:gd name="connsiteY1369" fmla="*/ 623617 h 2656597"/>
              <a:gd name="connsiteX1370" fmla="*/ 6195336 w 11730279"/>
              <a:gd name="connsiteY1370" fmla="*/ 567800 h 2656597"/>
              <a:gd name="connsiteX1371" fmla="*/ 6223995 w 11730279"/>
              <a:gd name="connsiteY1371" fmla="*/ 554972 h 2656597"/>
              <a:gd name="connsiteX1372" fmla="*/ 4651448 w 11730279"/>
              <a:gd name="connsiteY1372" fmla="*/ 551322 h 2656597"/>
              <a:gd name="connsiteX1373" fmla="*/ 4700623 w 11730279"/>
              <a:gd name="connsiteY1373" fmla="*/ 559026 h 2656597"/>
              <a:gd name="connsiteX1374" fmla="*/ 4750916 w 11730279"/>
              <a:gd name="connsiteY1374" fmla="*/ 603375 h 2656597"/>
              <a:gd name="connsiteX1375" fmla="*/ 4732887 w 11730279"/>
              <a:gd name="connsiteY1375" fmla="*/ 611458 h 2656597"/>
              <a:gd name="connsiteX1376" fmla="*/ 4792973 w 11730279"/>
              <a:gd name="connsiteY1376" fmla="*/ 617681 h 2656597"/>
              <a:gd name="connsiteX1377" fmla="*/ 4885288 w 11730279"/>
              <a:gd name="connsiteY1377" fmla="*/ 649873 h 2656597"/>
              <a:gd name="connsiteX1378" fmla="*/ 4863698 w 11730279"/>
              <a:gd name="connsiteY1378" fmla="*/ 661717 h 2656597"/>
              <a:gd name="connsiteX1379" fmla="*/ 4857348 w 11730279"/>
              <a:gd name="connsiteY1379" fmla="*/ 676957 h 2656597"/>
              <a:gd name="connsiteX1380" fmla="*/ 4801728 w 11730279"/>
              <a:gd name="connsiteY1380" fmla="*/ 680943 h 2656597"/>
              <a:gd name="connsiteX1381" fmla="*/ 4740253 w 11730279"/>
              <a:gd name="connsiteY1381" fmla="*/ 656247 h 2656597"/>
              <a:gd name="connsiteX1382" fmla="*/ 4636281 w 11730279"/>
              <a:gd name="connsiteY1382" fmla="*/ 559203 h 2656597"/>
              <a:gd name="connsiteX1383" fmla="*/ 4651448 w 11730279"/>
              <a:gd name="connsiteY1383" fmla="*/ 551322 h 2656597"/>
              <a:gd name="connsiteX1384" fmla="*/ 5332963 w 11730279"/>
              <a:gd name="connsiteY1384" fmla="*/ 548688 h 2656597"/>
              <a:gd name="connsiteX1385" fmla="*/ 5329789 w 11730279"/>
              <a:gd name="connsiteY1385" fmla="*/ 557577 h 2656597"/>
              <a:gd name="connsiteX1386" fmla="*/ 5345029 w 11730279"/>
              <a:gd name="connsiteY1386" fmla="*/ 572817 h 2656597"/>
              <a:gd name="connsiteX1387" fmla="*/ 5345029 w 11730279"/>
              <a:gd name="connsiteY1387" fmla="*/ 557577 h 2656597"/>
              <a:gd name="connsiteX1388" fmla="*/ 5332963 w 11730279"/>
              <a:gd name="connsiteY1388" fmla="*/ 548688 h 2656597"/>
              <a:gd name="connsiteX1389" fmla="*/ 5532467 w 11730279"/>
              <a:gd name="connsiteY1389" fmla="*/ 518306 h 2656597"/>
              <a:gd name="connsiteX1390" fmla="*/ 5549022 w 11730279"/>
              <a:gd name="connsiteY1390" fmla="*/ 607689 h 2656597"/>
              <a:gd name="connsiteX1391" fmla="*/ 5504397 w 11730279"/>
              <a:gd name="connsiteY1391" fmla="*/ 529441 h 2656597"/>
              <a:gd name="connsiteX1392" fmla="*/ 5532467 w 11730279"/>
              <a:gd name="connsiteY1392" fmla="*/ 518306 h 2656597"/>
              <a:gd name="connsiteX1393" fmla="*/ 3990714 w 11730279"/>
              <a:gd name="connsiteY1393" fmla="*/ 509317 h 2656597"/>
              <a:gd name="connsiteX1394" fmla="*/ 3970915 w 11730279"/>
              <a:gd name="connsiteY1394" fmla="*/ 522017 h 2656597"/>
              <a:gd name="connsiteX1395" fmla="*/ 3982865 w 11730279"/>
              <a:gd name="connsiteY1395" fmla="*/ 534717 h 2656597"/>
              <a:gd name="connsiteX1396" fmla="*/ 4002666 w 11730279"/>
              <a:gd name="connsiteY1396" fmla="*/ 522017 h 2656597"/>
              <a:gd name="connsiteX1397" fmla="*/ 3990714 w 11730279"/>
              <a:gd name="connsiteY1397" fmla="*/ 509317 h 2656597"/>
              <a:gd name="connsiteX1398" fmla="*/ 5110735 w 11730279"/>
              <a:gd name="connsiteY1398" fmla="*/ 492342 h 2656597"/>
              <a:gd name="connsiteX1399" fmla="*/ 5075789 w 11730279"/>
              <a:gd name="connsiteY1399" fmla="*/ 508512 h 2656597"/>
              <a:gd name="connsiteX1400" fmla="*/ 5055988 w 11730279"/>
              <a:gd name="connsiteY1400" fmla="*/ 522017 h 2656597"/>
              <a:gd name="connsiteX1401" fmla="*/ 5044039 w 11730279"/>
              <a:gd name="connsiteY1401" fmla="*/ 534717 h 2656597"/>
              <a:gd name="connsiteX1402" fmla="*/ 5079713 w 11730279"/>
              <a:gd name="connsiteY1402" fmla="*/ 540958 h 2656597"/>
              <a:gd name="connsiteX1403" fmla="*/ 5235433 w 11730279"/>
              <a:gd name="connsiteY1403" fmla="*/ 623440 h 2656597"/>
              <a:gd name="connsiteX1404" fmla="*/ 5240026 w 11730279"/>
              <a:gd name="connsiteY1404" fmla="*/ 617267 h 2656597"/>
              <a:gd name="connsiteX1405" fmla="*/ 5214878 w 11730279"/>
              <a:gd name="connsiteY1405" fmla="*/ 572817 h 2656597"/>
              <a:gd name="connsiteX1406" fmla="*/ 5145975 w 11730279"/>
              <a:gd name="connsiteY1406" fmla="*/ 509317 h 2656597"/>
              <a:gd name="connsiteX1407" fmla="*/ 5110735 w 11730279"/>
              <a:gd name="connsiteY1407" fmla="*/ 492342 h 2656597"/>
              <a:gd name="connsiteX1408" fmla="*/ 6567349 w 11730279"/>
              <a:gd name="connsiteY1408" fmla="*/ 473467 h 2656597"/>
              <a:gd name="connsiteX1409" fmla="*/ 6621897 w 11730279"/>
              <a:gd name="connsiteY1409" fmla="*/ 510301 h 2656597"/>
              <a:gd name="connsiteX1410" fmla="*/ 6695208 w 11730279"/>
              <a:gd name="connsiteY1410" fmla="*/ 542159 h 2656597"/>
              <a:gd name="connsiteX1411" fmla="*/ 6745332 w 11730279"/>
              <a:gd name="connsiteY1411" fmla="*/ 567481 h 2656597"/>
              <a:gd name="connsiteX1412" fmla="*/ 6816031 w 11730279"/>
              <a:gd name="connsiteY1412" fmla="*/ 596466 h 2656597"/>
              <a:gd name="connsiteX1413" fmla="*/ 6859768 w 11730279"/>
              <a:gd name="connsiteY1413" fmla="*/ 617763 h 2656597"/>
              <a:gd name="connsiteX1414" fmla="*/ 6808511 w 11730279"/>
              <a:gd name="connsiteY1414" fmla="*/ 660807 h 2656597"/>
              <a:gd name="connsiteX1415" fmla="*/ 6822324 w 11730279"/>
              <a:gd name="connsiteY1415" fmla="*/ 711607 h 2656597"/>
              <a:gd name="connsiteX1416" fmla="*/ 6833879 w 11730279"/>
              <a:gd name="connsiteY1416" fmla="*/ 737917 h 2656597"/>
              <a:gd name="connsiteX1417" fmla="*/ 6853785 w 11730279"/>
              <a:gd name="connsiteY1417" fmla="*/ 756967 h 2656597"/>
              <a:gd name="connsiteX1418" fmla="*/ 6841085 w 11730279"/>
              <a:gd name="connsiteY1418" fmla="*/ 776017 h 2656597"/>
              <a:gd name="connsiteX1419" fmla="*/ 6828385 w 11730279"/>
              <a:gd name="connsiteY1419" fmla="*/ 788717 h 2656597"/>
              <a:gd name="connsiteX1420" fmla="*/ 6853785 w 11730279"/>
              <a:gd name="connsiteY1420" fmla="*/ 801417 h 2656597"/>
              <a:gd name="connsiteX1421" fmla="*/ 6879185 w 11730279"/>
              <a:gd name="connsiteY1421" fmla="*/ 788717 h 2656597"/>
              <a:gd name="connsiteX1422" fmla="*/ 6904585 w 11730279"/>
              <a:gd name="connsiteY1422" fmla="*/ 776017 h 2656597"/>
              <a:gd name="connsiteX1423" fmla="*/ 6914745 w 11730279"/>
              <a:gd name="connsiteY1423" fmla="*/ 811577 h 2656597"/>
              <a:gd name="connsiteX1424" fmla="*/ 6929220 w 11730279"/>
              <a:gd name="connsiteY1424" fmla="*/ 826817 h 2656597"/>
              <a:gd name="connsiteX1425" fmla="*/ 6986731 w 11730279"/>
              <a:gd name="connsiteY1425" fmla="*/ 880792 h 2656597"/>
              <a:gd name="connsiteX1426" fmla="*/ 6920460 w 11730279"/>
              <a:gd name="connsiteY1426" fmla="*/ 896730 h 2656597"/>
              <a:gd name="connsiteX1427" fmla="*/ 6792406 w 11730279"/>
              <a:gd name="connsiteY1427" fmla="*/ 874792 h 2656597"/>
              <a:gd name="connsiteX1428" fmla="*/ 6725100 w 11730279"/>
              <a:gd name="connsiteY1428" fmla="*/ 881079 h 2656597"/>
              <a:gd name="connsiteX1429" fmla="*/ 6688685 w 11730279"/>
              <a:gd name="connsiteY1429" fmla="*/ 877617 h 2656597"/>
              <a:gd name="connsiteX1430" fmla="*/ 6676841 w 11730279"/>
              <a:gd name="connsiteY1430" fmla="*/ 852217 h 2656597"/>
              <a:gd name="connsiteX1431" fmla="*/ 6656935 w 11730279"/>
              <a:gd name="connsiteY1431" fmla="*/ 826817 h 2656597"/>
              <a:gd name="connsiteX1432" fmla="*/ 6617436 w 11730279"/>
              <a:gd name="connsiteY1432" fmla="*/ 834219 h 2656597"/>
              <a:gd name="connsiteX1433" fmla="*/ 6586850 w 11730279"/>
              <a:gd name="connsiteY1433" fmla="*/ 861176 h 2656597"/>
              <a:gd name="connsiteX1434" fmla="*/ 6547642 w 11730279"/>
              <a:gd name="connsiteY1434" fmla="*/ 865747 h 2656597"/>
              <a:gd name="connsiteX1435" fmla="*/ 6513752 w 11730279"/>
              <a:gd name="connsiteY1435" fmla="*/ 862027 h 2656597"/>
              <a:gd name="connsiteX1436" fmla="*/ 6467269 w 11730279"/>
              <a:gd name="connsiteY1436" fmla="*/ 749268 h 2656597"/>
              <a:gd name="connsiteX1437" fmla="*/ 6510885 w 11730279"/>
              <a:gd name="connsiteY1437" fmla="*/ 750617 h 2656597"/>
              <a:gd name="connsiteX1438" fmla="*/ 6530842 w 11730279"/>
              <a:gd name="connsiteY1438" fmla="*/ 763317 h 2656597"/>
              <a:gd name="connsiteX1439" fmla="*/ 6530726 w 11730279"/>
              <a:gd name="connsiteY1439" fmla="*/ 743243 h 2656597"/>
              <a:gd name="connsiteX1440" fmla="*/ 6576117 w 11730279"/>
              <a:gd name="connsiteY1440" fmla="*/ 707917 h 2656597"/>
              <a:gd name="connsiteX1441" fmla="*/ 6616625 w 11730279"/>
              <a:gd name="connsiteY1441" fmla="*/ 685858 h 2656597"/>
              <a:gd name="connsiteX1442" fmla="*/ 6486173 w 11730279"/>
              <a:gd name="connsiteY1442" fmla="*/ 631550 h 2656597"/>
              <a:gd name="connsiteX1443" fmla="*/ 6434685 w 11730279"/>
              <a:gd name="connsiteY1443" fmla="*/ 636167 h 2656597"/>
              <a:gd name="connsiteX1444" fmla="*/ 6366107 w 11730279"/>
              <a:gd name="connsiteY1444" fmla="*/ 625023 h 2656597"/>
              <a:gd name="connsiteX1445" fmla="*/ 6367314 w 11730279"/>
              <a:gd name="connsiteY1445" fmla="*/ 563228 h 2656597"/>
              <a:gd name="connsiteX1446" fmla="*/ 6390235 w 11730279"/>
              <a:gd name="connsiteY1446" fmla="*/ 525428 h 2656597"/>
              <a:gd name="connsiteX1447" fmla="*/ 6452514 w 11730279"/>
              <a:gd name="connsiteY1447" fmla="*/ 548360 h 2656597"/>
              <a:gd name="connsiteX1448" fmla="*/ 6520183 w 11730279"/>
              <a:gd name="connsiteY1448" fmla="*/ 581579 h 2656597"/>
              <a:gd name="connsiteX1449" fmla="*/ 6525900 w 11730279"/>
              <a:gd name="connsiteY1449" fmla="*/ 560990 h 2656597"/>
              <a:gd name="connsiteX1450" fmla="*/ 6539644 w 11730279"/>
              <a:gd name="connsiteY1450" fmla="*/ 500665 h 2656597"/>
              <a:gd name="connsiteX1451" fmla="*/ 6567349 w 11730279"/>
              <a:gd name="connsiteY1451" fmla="*/ 473467 h 2656597"/>
              <a:gd name="connsiteX1452" fmla="*/ 5939385 w 11730279"/>
              <a:gd name="connsiteY1452" fmla="*/ 471217 h 2656597"/>
              <a:gd name="connsiteX1453" fmla="*/ 5953518 w 11730279"/>
              <a:gd name="connsiteY1453" fmla="*/ 512964 h 2656597"/>
              <a:gd name="connsiteX1454" fmla="*/ 5919651 w 11730279"/>
              <a:gd name="connsiteY1454" fmla="*/ 485024 h 2656597"/>
              <a:gd name="connsiteX1455" fmla="*/ 5939385 w 11730279"/>
              <a:gd name="connsiteY1455" fmla="*/ 471217 h 2656597"/>
              <a:gd name="connsiteX1456" fmla="*/ 4269488 w 11730279"/>
              <a:gd name="connsiteY1456" fmla="*/ 467182 h 2656597"/>
              <a:gd name="connsiteX1457" fmla="*/ 4262996 w 11730279"/>
              <a:gd name="connsiteY1457" fmla="*/ 478755 h 2656597"/>
              <a:gd name="connsiteX1458" fmla="*/ 4306552 w 11730279"/>
              <a:gd name="connsiteY1458" fmla="*/ 485360 h 2656597"/>
              <a:gd name="connsiteX1459" fmla="*/ 4288251 w 11730279"/>
              <a:gd name="connsiteY1459" fmla="*/ 467499 h 2656597"/>
              <a:gd name="connsiteX1460" fmla="*/ 4269488 w 11730279"/>
              <a:gd name="connsiteY1460" fmla="*/ 467182 h 2656597"/>
              <a:gd name="connsiteX1461" fmla="*/ 4388432 w 11730279"/>
              <a:gd name="connsiteY1461" fmla="*/ 420417 h 2656597"/>
              <a:gd name="connsiteX1462" fmla="*/ 4419514 w 11730279"/>
              <a:gd name="connsiteY1462" fmla="*/ 462861 h 2656597"/>
              <a:gd name="connsiteX1463" fmla="*/ 4377288 w 11730279"/>
              <a:gd name="connsiteY1463" fmla="*/ 445817 h 2656597"/>
              <a:gd name="connsiteX1464" fmla="*/ 4388432 w 11730279"/>
              <a:gd name="connsiteY1464" fmla="*/ 420417 h 2656597"/>
              <a:gd name="connsiteX1465" fmla="*/ 4194630 w 11730279"/>
              <a:gd name="connsiteY1465" fmla="*/ 395017 h 2656597"/>
              <a:gd name="connsiteX1466" fmla="*/ 4170436 w 11730279"/>
              <a:gd name="connsiteY1466" fmla="*/ 420417 h 2656597"/>
              <a:gd name="connsiteX1467" fmla="*/ 4204490 w 11730279"/>
              <a:gd name="connsiteY1467" fmla="*/ 425728 h 2656597"/>
              <a:gd name="connsiteX1468" fmla="*/ 4194630 w 11730279"/>
              <a:gd name="connsiteY1468" fmla="*/ 395017 h 2656597"/>
              <a:gd name="connsiteX1469" fmla="*/ 4041471 w 11730279"/>
              <a:gd name="connsiteY1469" fmla="*/ 369617 h 2656597"/>
              <a:gd name="connsiteX1470" fmla="*/ 4069341 w 11730279"/>
              <a:gd name="connsiteY1470" fmla="*/ 397486 h 2656597"/>
              <a:gd name="connsiteX1471" fmla="*/ 4106234 w 11730279"/>
              <a:gd name="connsiteY1471" fmla="*/ 389215 h 2656597"/>
              <a:gd name="connsiteX1472" fmla="*/ 4070096 w 11730279"/>
              <a:gd name="connsiteY1472" fmla="*/ 369617 h 2656597"/>
              <a:gd name="connsiteX1473" fmla="*/ 4574544 w 11730279"/>
              <a:gd name="connsiteY1473" fmla="*/ 313368 h 2656597"/>
              <a:gd name="connsiteX1474" fmla="*/ 4627265 w 11730279"/>
              <a:gd name="connsiteY1474" fmla="*/ 338507 h 2656597"/>
              <a:gd name="connsiteX1475" fmla="*/ 4772804 w 11730279"/>
              <a:gd name="connsiteY1475" fmla="*/ 390807 h 2656597"/>
              <a:gd name="connsiteX1476" fmla="*/ 4855471 w 11730279"/>
              <a:gd name="connsiteY1476" fmla="*/ 418620 h 2656597"/>
              <a:gd name="connsiteX1477" fmla="*/ 4914023 w 11730279"/>
              <a:gd name="connsiteY1477" fmla="*/ 501741 h 2656597"/>
              <a:gd name="connsiteX1478" fmla="*/ 4956546 w 11730279"/>
              <a:gd name="connsiteY1478" fmla="*/ 518459 h 2656597"/>
              <a:gd name="connsiteX1479" fmla="*/ 4991933 w 11730279"/>
              <a:gd name="connsiteY1479" fmla="*/ 458517 h 2656597"/>
              <a:gd name="connsiteX1480" fmla="*/ 5016590 w 11730279"/>
              <a:gd name="connsiteY1480" fmla="*/ 438709 h 2656597"/>
              <a:gd name="connsiteX1481" fmla="*/ 5038278 w 11730279"/>
              <a:gd name="connsiteY1481" fmla="*/ 411243 h 2656597"/>
              <a:gd name="connsiteX1482" fmla="*/ 5067566 w 11730279"/>
              <a:gd name="connsiteY1482" fmla="*/ 403584 h 2656597"/>
              <a:gd name="connsiteX1483" fmla="*/ 5037748 w 11730279"/>
              <a:gd name="connsiteY1483" fmla="*/ 392553 h 2656597"/>
              <a:gd name="connsiteX1484" fmla="*/ 4999152 w 11730279"/>
              <a:gd name="connsiteY1484" fmla="*/ 395731 h 2656597"/>
              <a:gd name="connsiteX1485" fmla="*/ 4919411 w 11730279"/>
              <a:gd name="connsiteY1485" fmla="*/ 372792 h 2656597"/>
              <a:gd name="connsiteX1486" fmla="*/ 4984350 w 11730279"/>
              <a:gd name="connsiteY1486" fmla="*/ 372157 h 2656597"/>
              <a:gd name="connsiteX1487" fmla="*/ 4999589 w 11730279"/>
              <a:gd name="connsiteY1487" fmla="*/ 365807 h 2656597"/>
              <a:gd name="connsiteX1488" fmla="*/ 5081311 w 11730279"/>
              <a:gd name="connsiteY1488" fmla="*/ 356603 h 2656597"/>
              <a:gd name="connsiteX1489" fmla="*/ 5091662 w 11730279"/>
              <a:gd name="connsiteY1489" fmla="*/ 405656 h 2656597"/>
              <a:gd name="connsiteX1490" fmla="*/ 5110226 w 11730279"/>
              <a:gd name="connsiteY1490" fmla="*/ 413064 h 2656597"/>
              <a:gd name="connsiteX1491" fmla="*/ 5210511 w 11730279"/>
              <a:gd name="connsiteY1491" fmla="*/ 478244 h 2656597"/>
              <a:gd name="connsiteX1492" fmla="*/ 5283390 w 11730279"/>
              <a:gd name="connsiteY1492" fmla="*/ 522694 h 2656597"/>
              <a:gd name="connsiteX1493" fmla="*/ 5367888 w 11730279"/>
              <a:gd name="connsiteY1493" fmla="*/ 528367 h 2656597"/>
              <a:gd name="connsiteX1494" fmla="*/ 5402570 w 11730279"/>
              <a:gd name="connsiteY1494" fmla="*/ 547417 h 2656597"/>
              <a:gd name="connsiteX1495" fmla="*/ 5413874 w 11730279"/>
              <a:gd name="connsiteY1495" fmla="*/ 577569 h 2656597"/>
              <a:gd name="connsiteX1496" fmla="*/ 5456948 w 11730279"/>
              <a:gd name="connsiteY1496" fmla="*/ 615819 h 2656597"/>
              <a:gd name="connsiteX1497" fmla="*/ 5493959 w 11730279"/>
              <a:gd name="connsiteY1497" fmla="*/ 657567 h 2656597"/>
              <a:gd name="connsiteX1498" fmla="*/ 5513008 w 11730279"/>
              <a:gd name="connsiteY1498" fmla="*/ 679399 h 2656597"/>
              <a:gd name="connsiteX1499" fmla="*/ 5532674 w 11730279"/>
              <a:gd name="connsiteY1499" fmla="*/ 725217 h 2656597"/>
              <a:gd name="connsiteX1500" fmla="*/ 5507465 w 11730279"/>
              <a:gd name="connsiteY1500" fmla="*/ 757292 h 2656597"/>
              <a:gd name="connsiteX1501" fmla="*/ 5475220 w 11730279"/>
              <a:gd name="connsiteY1501" fmla="*/ 797062 h 2656597"/>
              <a:gd name="connsiteX1502" fmla="*/ 5389504 w 11730279"/>
              <a:gd name="connsiteY1502" fmla="*/ 747302 h 2656597"/>
              <a:gd name="connsiteX1503" fmla="*/ 5278989 w 11730279"/>
              <a:gd name="connsiteY1503" fmla="*/ 659863 h 2656597"/>
              <a:gd name="connsiteX1504" fmla="*/ 5354581 w 11730279"/>
              <a:gd name="connsiteY1504" fmla="*/ 737917 h 2656597"/>
              <a:gd name="connsiteX1505" fmla="*/ 5367888 w 11730279"/>
              <a:gd name="connsiteY1505" fmla="*/ 769667 h 2656597"/>
              <a:gd name="connsiteX1506" fmla="*/ 5355188 w 11730279"/>
              <a:gd name="connsiteY1506" fmla="*/ 801417 h 2656597"/>
              <a:gd name="connsiteX1507" fmla="*/ 5361538 w 11730279"/>
              <a:gd name="connsiteY1507" fmla="*/ 841348 h 2656597"/>
              <a:gd name="connsiteX1508" fmla="*/ 5343634 w 11730279"/>
              <a:gd name="connsiteY1508" fmla="*/ 893980 h 2656597"/>
              <a:gd name="connsiteX1509" fmla="*/ 5294586 w 11730279"/>
              <a:gd name="connsiteY1509" fmla="*/ 885880 h 2656597"/>
              <a:gd name="connsiteX1510" fmla="*/ 5271904 w 11730279"/>
              <a:gd name="connsiteY1510" fmla="*/ 836713 h 2656597"/>
              <a:gd name="connsiteX1511" fmla="*/ 5271451 w 11730279"/>
              <a:gd name="connsiteY1511" fmla="*/ 788717 h 2656597"/>
              <a:gd name="connsiteX1512" fmla="*/ 5244570 w 11730279"/>
              <a:gd name="connsiteY1512" fmla="*/ 763317 h 2656597"/>
              <a:gd name="connsiteX1513" fmla="*/ 5201021 w 11730279"/>
              <a:gd name="connsiteY1513" fmla="*/ 753486 h 2656597"/>
              <a:gd name="connsiteX1514" fmla="*/ 5145639 w 11730279"/>
              <a:gd name="connsiteY1514" fmla="*/ 769555 h 2656597"/>
              <a:gd name="connsiteX1515" fmla="*/ 5084206 w 11730279"/>
              <a:gd name="connsiteY1515" fmla="*/ 787170 h 2656597"/>
              <a:gd name="connsiteX1516" fmla="*/ 5060549 w 11730279"/>
              <a:gd name="connsiteY1516" fmla="*/ 791257 h 2656597"/>
              <a:gd name="connsiteX1517" fmla="*/ 5080781 w 11730279"/>
              <a:gd name="connsiteY1517" fmla="*/ 754688 h 2656597"/>
              <a:gd name="connsiteX1518" fmla="*/ 5119547 w 11730279"/>
              <a:gd name="connsiteY1518" fmla="*/ 743204 h 2656597"/>
              <a:gd name="connsiteX1519" fmla="*/ 5119013 w 11730279"/>
              <a:gd name="connsiteY1519" fmla="*/ 714085 h 2656597"/>
              <a:gd name="connsiteX1520" fmla="*/ 5078963 w 11730279"/>
              <a:gd name="connsiteY1520" fmla="*/ 701434 h 2656597"/>
              <a:gd name="connsiteX1521" fmla="*/ 5098014 w 11730279"/>
              <a:gd name="connsiteY1521" fmla="*/ 661168 h 2656597"/>
              <a:gd name="connsiteX1522" fmla="*/ 5132938 w 11730279"/>
              <a:gd name="connsiteY1522" fmla="*/ 631064 h 2656597"/>
              <a:gd name="connsiteX1523" fmla="*/ 4964665 w 11730279"/>
              <a:gd name="connsiteY1523" fmla="*/ 619985 h 2656597"/>
              <a:gd name="connsiteX1524" fmla="*/ 4910689 w 11730279"/>
              <a:gd name="connsiteY1524" fmla="*/ 598217 h 2656597"/>
              <a:gd name="connsiteX1525" fmla="*/ 4897989 w 11730279"/>
              <a:gd name="connsiteY1525" fmla="*/ 572817 h 2656597"/>
              <a:gd name="connsiteX1526" fmla="*/ 4885288 w 11730279"/>
              <a:gd name="connsiteY1526" fmla="*/ 548898 h 2656597"/>
              <a:gd name="connsiteX1527" fmla="*/ 4798640 w 11730279"/>
              <a:gd name="connsiteY1527" fmla="*/ 482466 h 2656597"/>
              <a:gd name="connsiteX1528" fmla="*/ 4775514 w 11730279"/>
              <a:gd name="connsiteY1528" fmla="*/ 452341 h 2656597"/>
              <a:gd name="connsiteX1529" fmla="*/ 4744518 w 11730279"/>
              <a:gd name="connsiteY1529" fmla="*/ 430251 h 2656597"/>
              <a:gd name="connsiteX1530" fmla="*/ 4714925 w 11730279"/>
              <a:gd name="connsiteY1530" fmla="*/ 466203 h 2656597"/>
              <a:gd name="connsiteX1531" fmla="*/ 4722699 w 11730279"/>
              <a:gd name="connsiteY1531" fmla="*/ 507640 h 2656597"/>
              <a:gd name="connsiteX1532" fmla="*/ 4645851 w 11730279"/>
              <a:gd name="connsiteY1532" fmla="*/ 504852 h 2656597"/>
              <a:gd name="connsiteX1533" fmla="*/ 4560164 w 11730279"/>
              <a:gd name="connsiteY1533" fmla="*/ 493222 h 2656597"/>
              <a:gd name="connsiteX1534" fmla="*/ 4522844 w 11730279"/>
              <a:gd name="connsiteY1534" fmla="*/ 491527 h 2656597"/>
              <a:gd name="connsiteX1535" fmla="*/ 4492727 w 11730279"/>
              <a:gd name="connsiteY1535" fmla="*/ 450794 h 2656597"/>
              <a:gd name="connsiteX1536" fmla="*/ 4539905 w 11730279"/>
              <a:gd name="connsiteY1536" fmla="*/ 439302 h 2656597"/>
              <a:gd name="connsiteX1537" fmla="*/ 4647857 w 11730279"/>
              <a:gd name="connsiteY1537" fmla="*/ 406992 h 2656597"/>
              <a:gd name="connsiteX1538" fmla="*/ 4605450 w 11730279"/>
              <a:gd name="connsiteY1538" fmla="*/ 382317 h 2656597"/>
              <a:gd name="connsiteX1539" fmla="*/ 4555016 w 11730279"/>
              <a:gd name="connsiteY1539" fmla="*/ 331657 h 2656597"/>
              <a:gd name="connsiteX1540" fmla="*/ 4574544 w 11730279"/>
              <a:gd name="connsiteY1540" fmla="*/ 313368 h 2656597"/>
              <a:gd name="connsiteX1541" fmla="*/ 3137012 w 11730279"/>
              <a:gd name="connsiteY1541" fmla="*/ 312243 h 2656597"/>
              <a:gd name="connsiteX1542" fmla="*/ 3120018 w 11730279"/>
              <a:gd name="connsiteY1542" fmla="*/ 318817 h 2656597"/>
              <a:gd name="connsiteX1543" fmla="*/ 3135892 w 11730279"/>
              <a:gd name="connsiteY1543" fmla="*/ 337673 h 2656597"/>
              <a:gd name="connsiteX1544" fmla="*/ 3170816 w 11730279"/>
              <a:gd name="connsiteY1544" fmla="*/ 331517 h 2656597"/>
              <a:gd name="connsiteX1545" fmla="*/ 3137012 w 11730279"/>
              <a:gd name="connsiteY1545" fmla="*/ 312243 h 2656597"/>
              <a:gd name="connsiteX1546" fmla="*/ 4304557 w 11730279"/>
              <a:gd name="connsiteY1546" fmla="*/ 274127 h 2656597"/>
              <a:gd name="connsiteX1547" fmla="*/ 4316998 w 11730279"/>
              <a:gd name="connsiteY1547" fmla="*/ 276349 h 2656597"/>
              <a:gd name="connsiteX1548" fmla="*/ 4400804 w 11730279"/>
              <a:gd name="connsiteY1548" fmla="*/ 292432 h 2656597"/>
              <a:gd name="connsiteX1549" fmla="*/ 4482082 w 11730279"/>
              <a:gd name="connsiteY1549" fmla="*/ 321992 h 2656597"/>
              <a:gd name="connsiteX1550" fmla="*/ 4467249 w 11730279"/>
              <a:gd name="connsiteY1550" fmla="*/ 344217 h 2656597"/>
              <a:gd name="connsiteX1551" fmla="*/ 4440796 w 11730279"/>
              <a:gd name="connsiteY1551" fmla="*/ 356917 h 2656597"/>
              <a:gd name="connsiteX1552" fmla="*/ 4377288 w 11730279"/>
              <a:gd name="connsiteY1552" fmla="*/ 350567 h 2656597"/>
              <a:gd name="connsiteX1553" fmla="*/ 4339191 w 11730279"/>
              <a:gd name="connsiteY1553" fmla="*/ 331517 h 2656597"/>
              <a:gd name="connsiteX1554" fmla="*/ 4294522 w 11730279"/>
              <a:gd name="connsiteY1554" fmla="*/ 281066 h 2656597"/>
              <a:gd name="connsiteX1555" fmla="*/ 4304557 w 11730279"/>
              <a:gd name="connsiteY1555" fmla="*/ 274127 h 2656597"/>
              <a:gd name="connsiteX1556" fmla="*/ 3959170 w 11730279"/>
              <a:gd name="connsiteY1556" fmla="*/ 270451 h 2656597"/>
              <a:gd name="connsiteX1557" fmla="*/ 3945517 w 11730279"/>
              <a:gd name="connsiteY1557" fmla="*/ 286009 h 2656597"/>
              <a:gd name="connsiteX1558" fmla="*/ 3900686 w 11730279"/>
              <a:gd name="connsiteY1558" fmla="*/ 292800 h 2656597"/>
              <a:gd name="connsiteX1559" fmla="*/ 3874157 w 11730279"/>
              <a:gd name="connsiteY1559" fmla="*/ 294674 h 2656597"/>
              <a:gd name="connsiteX1560" fmla="*/ 3880219 w 11730279"/>
              <a:gd name="connsiteY1560" fmla="*/ 332571 h 2656597"/>
              <a:gd name="connsiteX1561" fmla="*/ 3956684 w 11730279"/>
              <a:gd name="connsiteY1561" fmla="*/ 308118 h 2656597"/>
              <a:gd name="connsiteX1562" fmla="*/ 3965160 w 11730279"/>
              <a:gd name="connsiteY1562" fmla="*/ 274684 h 2656597"/>
              <a:gd name="connsiteX1563" fmla="*/ 3959170 w 11730279"/>
              <a:gd name="connsiteY1563" fmla="*/ 270451 h 2656597"/>
              <a:gd name="connsiteX1564" fmla="*/ 3913769 w 11730279"/>
              <a:gd name="connsiteY1564" fmla="*/ 248634 h 2656597"/>
              <a:gd name="connsiteX1565" fmla="*/ 3897892 w 11730279"/>
              <a:gd name="connsiteY1565" fmla="*/ 248967 h 2656597"/>
              <a:gd name="connsiteX1566" fmla="*/ 3888725 w 11730279"/>
              <a:gd name="connsiteY1566" fmla="*/ 249800 h 2656597"/>
              <a:gd name="connsiteX1567" fmla="*/ 3876958 w 11730279"/>
              <a:gd name="connsiteY1567" fmla="*/ 248693 h 2656597"/>
              <a:gd name="connsiteX1568" fmla="*/ 3878839 w 11730279"/>
              <a:gd name="connsiteY1568" fmla="*/ 250697 h 2656597"/>
              <a:gd name="connsiteX1569" fmla="*/ 3888725 w 11730279"/>
              <a:gd name="connsiteY1569" fmla="*/ 249800 h 2656597"/>
              <a:gd name="connsiteX1570" fmla="*/ 3894717 w 11730279"/>
              <a:gd name="connsiteY1570" fmla="*/ 250363 h 2656597"/>
              <a:gd name="connsiteX1571" fmla="*/ 3913769 w 11730279"/>
              <a:gd name="connsiteY1571" fmla="*/ 248634 h 2656597"/>
              <a:gd name="connsiteX1572" fmla="*/ 4134578 w 11730279"/>
              <a:gd name="connsiteY1572" fmla="*/ 243174 h 2656597"/>
              <a:gd name="connsiteX1573" fmla="*/ 4174098 w 11730279"/>
              <a:gd name="connsiteY1573" fmla="*/ 261667 h 2656597"/>
              <a:gd name="connsiteX1574" fmla="*/ 4149448 w 11730279"/>
              <a:gd name="connsiteY1574" fmla="*/ 280717 h 2656597"/>
              <a:gd name="connsiteX1575" fmla="*/ 4119410 w 11730279"/>
              <a:gd name="connsiteY1575" fmla="*/ 250738 h 2656597"/>
              <a:gd name="connsiteX1576" fmla="*/ 4134578 w 11730279"/>
              <a:gd name="connsiteY1576" fmla="*/ 243174 h 2656597"/>
              <a:gd name="connsiteX1577" fmla="*/ 3615319 w 11730279"/>
              <a:gd name="connsiteY1577" fmla="*/ 217217 h 2656597"/>
              <a:gd name="connsiteX1578" fmla="*/ 3589926 w 11730279"/>
              <a:gd name="connsiteY1578" fmla="*/ 228859 h 2656597"/>
              <a:gd name="connsiteX1579" fmla="*/ 3593100 w 11730279"/>
              <a:gd name="connsiteY1579" fmla="*/ 238384 h 2656597"/>
              <a:gd name="connsiteX1580" fmla="*/ 3615319 w 11730279"/>
              <a:gd name="connsiteY1580" fmla="*/ 273349 h 2656597"/>
              <a:gd name="connsiteX1581" fmla="*/ 3654929 w 11730279"/>
              <a:gd name="connsiteY1581" fmla="*/ 321477 h 2656597"/>
              <a:gd name="connsiteX1582" fmla="*/ 3669326 w 11730279"/>
              <a:gd name="connsiteY1582" fmla="*/ 300270 h 2656597"/>
              <a:gd name="connsiteX1583" fmla="*/ 3651940 w 11730279"/>
              <a:gd name="connsiteY1583" fmla="*/ 268017 h 2656597"/>
              <a:gd name="connsiteX1584" fmla="*/ 3640725 w 11730279"/>
              <a:gd name="connsiteY1584" fmla="*/ 242617 h 2656597"/>
              <a:gd name="connsiteX1585" fmla="*/ 3615319 w 11730279"/>
              <a:gd name="connsiteY1585" fmla="*/ 217217 h 2656597"/>
              <a:gd name="connsiteX1586" fmla="*/ 3186691 w 11730279"/>
              <a:gd name="connsiteY1586" fmla="*/ 205788 h 2656597"/>
              <a:gd name="connsiteX1587" fmla="*/ 3183517 w 11730279"/>
              <a:gd name="connsiteY1587" fmla="*/ 214677 h 2656597"/>
              <a:gd name="connsiteX1588" fmla="*/ 3198755 w 11730279"/>
              <a:gd name="connsiteY1588" fmla="*/ 229917 h 2656597"/>
              <a:gd name="connsiteX1589" fmla="*/ 3198755 w 11730279"/>
              <a:gd name="connsiteY1589" fmla="*/ 214677 h 2656597"/>
              <a:gd name="connsiteX1590" fmla="*/ 3186691 w 11730279"/>
              <a:gd name="connsiteY1590" fmla="*/ 205788 h 2656597"/>
              <a:gd name="connsiteX1591" fmla="*/ 2719976 w 11730279"/>
              <a:gd name="connsiteY1591" fmla="*/ 117799 h 2656597"/>
              <a:gd name="connsiteX1592" fmla="*/ 2691406 w 11730279"/>
              <a:gd name="connsiteY1592" fmla="*/ 123058 h 2656597"/>
              <a:gd name="connsiteX1593" fmla="*/ 2662829 w 11730279"/>
              <a:gd name="connsiteY1593" fmla="*/ 139918 h 2656597"/>
              <a:gd name="connsiteX1594" fmla="*/ 2691406 w 11730279"/>
              <a:gd name="connsiteY1594" fmla="*/ 134659 h 2656597"/>
              <a:gd name="connsiteX1595" fmla="*/ 3285112 w 11730279"/>
              <a:gd name="connsiteY1595" fmla="*/ 102917 h 2656597"/>
              <a:gd name="connsiteX1596" fmla="*/ 3272413 w 11730279"/>
              <a:gd name="connsiteY1596" fmla="*/ 122717 h 2656597"/>
              <a:gd name="connsiteX1597" fmla="*/ 3285112 w 11730279"/>
              <a:gd name="connsiteY1597" fmla="*/ 134667 h 2656597"/>
              <a:gd name="connsiteX1598" fmla="*/ 3297812 w 11730279"/>
              <a:gd name="connsiteY1598" fmla="*/ 114867 h 2656597"/>
              <a:gd name="connsiteX1599" fmla="*/ 3285112 w 11730279"/>
              <a:gd name="connsiteY1599" fmla="*/ 102917 h 2656597"/>
              <a:gd name="connsiteX1600" fmla="*/ 3073634 w 11730279"/>
              <a:gd name="connsiteY1600" fmla="*/ 95710 h 2656597"/>
              <a:gd name="connsiteX1601" fmla="*/ 3085096 w 11730279"/>
              <a:gd name="connsiteY1601" fmla="*/ 104978 h 2656597"/>
              <a:gd name="connsiteX1602" fmla="*/ 3092380 w 11730279"/>
              <a:gd name="connsiteY1602" fmla="*/ 176277 h 2656597"/>
              <a:gd name="connsiteX1603" fmla="*/ 3100970 w 11730279"/>
              <a:gd name="connsiteY1603" fmla="*/ 217217 h 2656597"/>
              <a:gd name="connsiteX1604" fmla="*/ 3129344 w 11730279"/>
              <a:gd name="connsiteY1604" fmla="*/ 156892 h 2656597"/>
              <a:gd name="connsiteX1605" fmla="*/ 3096516 w 11730279"/>
              <a:gd name="connsiteY1605" fmla="*/ 97570 h 2656597"/>
              <a:gd name="connsiteX1606" fmla="*/ 3073634 w 11730279"/>
              <a:gd name="connsiteY1606" fmla="*/ 95710 h 2656597"/>
              <a:gd name="connsiteX1607" fmla="*/ 2960704 w 11730279"/>
              <a:gd name="connsiteY1607" fmla="*/ 80565 h 2656597"/>
              <a:gd name="connsiteX1608" fmla="*/ 2912946 w 11730279"/>
              <a:gd name="connsiteY1608" fmla="*/ 85633 h 2656597"/>
              <a:gd name="connsiteX1609" fmla="*/ 2936319 w 11730279"/>
              <a:gd name="connsiteY1609" fmla="*/ 123643 h 2656597"/>
              <a:gd name="connsiteX1610" fmla="*/ 2965842 w 11730279"/>
              <a:gd name="connsiteY1610" fmla="*/ 155501 h 2656597"/>
              <a:gd name="connsiteX1611" fmla="*/ 2993191 w 11730279"/>
              <a:gd name="connsiteY1611" fmla="*/ 128151 h 2656597"/>
              <a:gd name="connsiteX1612" fmla="*/ 3009957 w 11730279"/>
              <a:gd name="connsiteY1612" fmla="*/ 90956 h 2656597"/>
              <a:gd name="connsiteX1613" fmla="*/ 2960704 w 11730279"/>
              <a:gd name="connsiteY1613" fmla="*/ 80565 h 2656597"/>
              <a:gd name="connsiteX1614" fmla="*/ 3235632 w 11730279"/>
              <a:gd name="connsiteY1614" fmla="*/ 1772 h 2656597"/>
              <a:gd name="connsiteX1615" fmla="*/ 3259696 w 11730279"/>
              <a:gd name="connsiteY1615" fmla="*/ 20766 h 2656597"/>
              <a:gd name="connsiteX1616" fmla="*/ 3239794 w 11730279"/>
              <a:gd name="connsiteY1616" fmla="*/ 47852 h 2656597"/>
              <a:gd name="connsiteX1617" fmla="*/ 3201864 w 11730279"/>
              <a:gd name="connsiteY1617" fmla="*/ 15124 h 2656597"/>
              <a:gd name="connsiteX1618" fmla="*/ 3235632 w 11730279"/>
              <a:gd name="connsiteY1618" fmla="*/ 1772 h 2656597"/>
              <a:gd name="connsiteX1619" fmla="*/ 3309831 w 11730279"/>
              <a:gd name="connsiteY1619" fmla="*/ 1007 h 2656597"/>
              <a:gd name="connsiteX1620" fmla="*/ 3328731 w 11730279"/>
              <a:gd name="connsiteY1620" fmla="*/ 1149 h 2656597"/>
              <a:gd name="connsiteX1621" fmla="*/ 3362148 w 11730279"/>
              <a:gd name="connsiteY1621" fmla="*/ 14464 h 2656597"/>
              <a:gd name="connsiteX1622" fmla="*/ 3372907 w 11730279"/>
              <a:gd name="connsiteY1622" fmla="*/ 84551 h 2656597"/>
              <a:gd name="connsiteX1623" fmla="*/ 3426708 w 11730279"/>
              <a:gd name="connsiteY1623" fmla="*/ 115952 h 2656597"/>
              <a:gd name="connsiteX1624" fmla="*/ 3574051 w 11730279"/>
              <a:gd name="connsiteY1624" fmla="*/ 140814 h 2656597"/>
              <a:gd name="connsiteX1625" fmla="*/ 3615328 w 11730279"/>
              <a:gd name="connsiteY1625" fmla="*/ 136900 h 2656597"/>
              <a:gd name="connsiteX1626" fmla="*/ 3640726 w 11730279"/>
              <a:gd name="connsiteY1626" fmla="*/ 109267 h 2656597"/>
              <a:gd name="connsiteX1627" fmla="*/ 3666122 w 11730279"/>
              <a:gd name="connsiteY1627" fmla="*/ 89361 h 2656597"/>
              <a:gd name="connsiteX1628" fmla="*/ 3685919 w 11730279"/>
              <a:gd name="connsiteY1628" fmla="*/ 77517 h 2656597"/>
              <a:gd name="connsiteX1629" fmla="*/ 3698409 w 11730279"/>
              <a:gd name="connsiteY1629" fmla="*/ 65695 h 2656597"/>
              <a:gd name="connsiteX1630" fmla="*/ 3738007 w 11730279"/>
              <a:gd name="connsiteY1630" fmla="*/ 44792 h 2656597"/>
              <a:gd name="connsiteX1631" fmla="*/ 3744485 w 11730279"/>
              <a:gd name="connsiteY1631" fmla="*/ 68567 h 2656597"/>
              <a:gd name="connsiteX1632" fmla="*/ 3735002 w 11730279"/>
              <a:gd name="connsiteY1632" fmla="*/ 215648 h 2656597"/>
              <a:gd name="connsiteX1633" fmla="*/ 3716328 w 11730279"/>
              <a:gd name="connsiteY1633" fmla="*/ 239094 h 2656597"/>
              <a:gd name="connsiteX1634" fmla="*/ 3709512 w 11730279"/>
              <a:gd name="connsiteY1634" fmla="*/ 262461 h 2656597"/>
              <a:gd name="connsiteX1635" fmla="*/ 3732322 w 11730279"/>
              <a:gd name="connsiteY1635" fmla="*/ 315757 h 2656597"/>
              <a:gd name="connsiteX1636" fmla="*/ 3758141 w 11730279"/>
              <a:gd name="connsiteY1636" fmla="*/ 368616 h 2656597"/>
              <a:gd name="connsiteX1637" fmla="*/ 3793685 w 11730279"/>
              <a:gd name="connsiteY1637" fmla="*/ 310689 h 2656597"/>
              <a:gd name="connsiteX1638" fmla="*/ 3818366 w 11730279"/>
              <a:gd name="connsiteY1638" fmla="*/ 241217 h 2656597"/>
              <a:gd name="connsiteX1639" fmla="*/ 3806876 w 11730279"/>
              <a:gd name="connsiteY1639" fmla="*/ 198400 h 2656597"/>
              <a:gd name="connsiteX1640" fmla="*/ 3768391 w 11730279"/>
              <a:gd name="connsiteY1640" fmla="*/ 122887 h 2656597"/>
              <a:gd name="connsiteX1641" fmla="*/ 3808500 w 11730279"/>
              <a:gd name="connsiteY1641" fmla="*/ 131492 h 2656597"/>
              <a:gd name="connsiteX1642" fmla="*/ 3856216 w 11730279"/>
              <a:gd name="connsiteY1642" fmla="*/ 166417 h 2656597"/>
              <a:gd name="connsiteX1643" fmla="*/ 3958217 w 11730279"/>
              <a:gd name="connsiteY1643" fmla="*/ 218147 h 2656597"/>
              <a:gd name="connsiteX1644" fmla="*/ 3991352 w 11730279"/>
              <a:gd name="connsiteY1644" fmla="*/ 229917 h 2656597"/>
              <a:gd name="connsiteX1645" fmla="*/ 4078648 w 11730279"/>
              <a:gd name="connsiteY1645" fmla="*/ 301500 h 2656597"/>
              <a:gd name="connsiteX1646" fmla="*/ 4143816 w 11730279"/>
              <a:gd name="connsiteY1646" fmla="*/ 337420 h 2656597"/>
              <a:gd name="connsiteX1647" fmla="*/ 4208780 w 11730279"/>
              <a:gd name="connsiteY1647" fmla="*/ 370612 h 2656597"/>
              <a:gd name="connsiteX1648" fmla="*/ 4239078 w 11730279"/>
              <a:gd name="connsiteY1648" fmla="*/ 395017 h 2656597"/>
              <a:gd name="connsiteX1649" fmla="*/ 4262996 w 11730279"/>
              <a:gd name="connsiteY1649" fmla="*/ 407717 h 2656597"/>
              <a:gd name="connsiteX1650" fmla="*/ 4288395 w 11730279"/>
              <a:gd name="connsiteY1650" fmla="*/ 420417 h 2656597"/>
              <a:gd name="connsiteX1651" fmla="*/ 4313796 w 11730279"/>
              <a:gd name="connsiteY1651" fmla="*/ 443778 h 2656597"/>
              <a:gd name="connsiteX1652" fmla="*/ 4345547 w 11730279"/>
              <a:gd name="connsiteY1652" fmla="*/ 481606 h 2656597"/>
              <a:gd name="connsiteX1653" fmla="*/ 4377293 w 11730279"/>
              <a:gd name="connsiteY1653" fmla="*/ 510421 h 2656597"/>
              <a:gd name="connsiteX1654" fmla="*/ 4345547 w 11730279"/>
              <a:gd name="connsiteY1654" fmla="*/ 516802 h 2656597"/>
              <a:gd name="connsiteX1655" fmla="*/ 4313796 w 11730279"/>
              <a:gd name="connsiteY1655" fmla="*/ 521775 h 2656597"/>
              <a:gd name="connsiteX1656" fmla="*/ 4254407 w 11730279"/>
              <a:gd name="connsiteY1656" fmla="*/ 507049 h 2656597"/>
              <a:gd name="connsiteX1657" fmla="*/ 4243945 w 11730279"/>
              <a:gd name="connsiteY1657" fmla="*/ 479381 h 2656597"/>
              <a:gd name="connsiteX1658" fmla="*/ 4227453 w 11730279"/>
              <a:gd name="connsiteY1658" fmla="*/ 508573 h 2656597"/>
              <a:gd name="connsiteX1659" fmla="*/ 4161566 w 11730279"/>
              <a:gd name="connsiteY1659" fmla="*/ 529864 h 2656597"/>
              <a:gd name="connsiteX1660" fmla="*/ 4129667 w 11730279"/>
              <a:gd name="connsiteY1660" fmla="*/ 560117 h 2656597"/>
              <a:gd name="connsiteX1661" fmla="*/ 4146623 w 11730279"/>
              <a:gd name="connsiteY1661" fmla="*/ 582318 h 2656597"/>
              <a:gd name="connsiteX1662" fmla="*/ 4140616 w 11730279"/>
              <a:gd name="connsiteY1662" fmla="*/ 622263 h 2656597"/>
              <a:gd name="connsiteX1663" fmla="*/ 4150930 w 11730279"/>
              <a:gd name="connsiteY1663" fmla="*/ 652658 h 2656597"/>
              <a:gd name="connsiteX1664" fmla="*/ 4089498 w 11730279"/>
              <a:gd name="connsiteY1664" fmla="*/ 638996 h 2656597"/>
              <a:gd name="connsiteX1665" fmla="*/ 4000571 w 11730279"/>
              <a:gd name="connsiteY1665" fmla="*/ 591321 h 2656597"/>
              <a:gd name="connsiteX1666" fmla="*/ 3973073 w 11730279"/>
              <a:gd name="connsiteY1666" fmla="*/ 557309 h 2656597"/>
              <a:gd name="connsiteX1667" fmla="*/ 3950124 w 11730279"/>
              <a:gd name="connsiteY1667" fmla="*/ 584113 h 2656597"/>
              <a:gd name="connsiteX1668" fmla="*/ 3850122 w 11730279"/>
              <a:gd name="connsiteY1668" fmla="*/ 569642 h 2656597"/>
              <a:gd name="connsiteX1669" fmla="*/ 3745504 w 11730279"/>
              <a:gd name="connsiteY1669" fmla="*/ 503417 h 2656597"/>
              <a:gd name="connsiteX1670" fmla="*/ 3742328 w 11730279"/>
              <a:gd name="connsiteY1670" fmla="*/ 547417 h 2656597"/>
              <a:gd name="connsiteX1671" fmla="*/ 3735971 w 11730279"/>
              <a:gd name="connsiteY1671" fmla="*/ 593624 h 2656597"/>
              <a:gd name="connsiteX1672" fmla="*/ 3688344 w 11730279"/>
              <a:gd name="connsiteY1672" fmla="*/ 584599 h 2656597"/>
              <a:gd name="connsiteX1673" fmla="*/ 3643112 w 11730279"/>
              <a:gd name="connsiteY1673" fmla="*/ 572236 h 2656597"/>
              <a:gd name="connsiteX1674" fmla="*/ 3609126 w 11730279"/>
              <a:gd name="connsiteY1674" fmla="*/ 551488 h 2656597"/>
              <a:gd name="connsiteX1675" fmla="*/ 3531443 w 11730279"/>
              <a:gd name="connsiteY1675" fmla="*/ 521217 h 2656597"/>
              <a:gd name="connsiteX1676" fmla="*/ 3471073 w 11730279"/>
              <a:gd name="connsiteY1676" fmla="*/ 515667 h 2656597"/>
              <a:gd name="connsiteX1677" fmla="*/ 3499656 w 11730279"/>
              <a:gd name="connsiteY1677" fmla="*/ 544242 h 2656597"/>
              <a:gd name="connsiteX1678" fmla="*/ 3547439 w 11730279"/>
              <a:gd name="connsiteY1678" fmla="*/ 572817 h 2656597"/>
              <a:gd name="connsiteX1679" fmla="*/ 3512541 w 11730279"/>
              <a:gd name="connsiteY1679" fmla="*/ 594087 h 2656597"/>
              <a:gd name="connsiteX1680" fmla="*/ 3467729 w 11730279"/>
              <a:gd name="connsiteY1680" fmla="*/ 584238 h 2656597"/>
              <a:gd name="connsiteX1681" fmla="*/ 3445750 w 11730279"/>
              <a:gd name="connsiteY1681" fmla="*/ 591543 h 2656597"/>
              <a:gd name="connsiteX1682" fmla="*/ 3394589 w 11730279"/>
              <a:gd name="connsiteY1682" fmla="*/ 600683 h 2656597"/>
              <a:gd name="connsiteX1683" fmla="*/ 3403615 w 11730279"/>
              <a:gd name="connsiteY1683" fmla="*/ 559658 h 2656597"/>
              <a:gd name="connsiteX1684" fmla="*/ 3395457 w 11730279"/>
              <a:gd name="connsiteY1684" fmla="*/ 505359 h 2656597"/>
              <a:gd name="connsiteX1685" fmla="*/ 3349401 w 11730279"/>
              <a:gd name="connsiteY1685" fmla="*/ 502253 h 2656597"/>
              <a:gd name="connsiteX1686" fmla="*/ 3356643 w 11730279"/>
              <a:gd name="connsiteY1686" fmla="*/ 594269 h 2656597"/>
              <a:gd name="connsiteX1687" fmla="*/ 3374014 w 11730279"/>
              <a:gd name="connsiteY1687" fmla="*/ 618626 h 2656597"/>
              <a:gd name="connsiteX1688" fmla="*/ 3289048 w 11730279"/>
              <a:gd name="connsiteY1688" fmla="*/ 622472 h 2656597"/>
              <a:gd name="connsiteX1689" fmla="*/ 3251629 w 11730279"/>
              <a:gd name="connsiteY1689" fmla="*/ 648534 h 2656597"/>
              <a:gd name="connsiteX1690" fmla="*/ 3196262 w 11730279"/>
              <a:gd name="connsiteY1690" fmla="*/ 674585 h 2656597"/>
              <a:gd name="connsiteX1691" fmla="*/ 3129232 w 11730279"/>
              <a:gd name="connsiteY1691" fmla="*/ 659510 h 2656597"/>
              <a:gd name="connsiteX1692" fmla="*/ 3061845 w 11730279"/>
              <a:gd name="connsiteY1692" fmla="*/ 620080 h 2656597"/>
              <a:gd name="connsiteX1693" fmla="*/ 3015763 w 11730279"/>
              <a:gd name="connsiteY1693" fmla="*/ 595798 h 2656597"/>
              <a:gd name="connsiteX1694" fmla="*/ 2976764 w 11730279"/>
              <a:gd name="connsiteY1694" fmla="*/ 596311 h 2656597"/>
              <a:gd name="connsiteX1695" fmla="*/ 2937438 w 11730279"/>
              <a:gd name="connsiteY1695" fmla="*/ 589000 h 2656597"/>
              <a:gd name="connsiteX1696" fmla="*/ 2866031 w 11730279"/>
              <a:gd name="connsiteY1696" fmla="*/ 604448 h 2656597"/>
              <a:gd name="connsiteX1697" fmla="*/ 2796183 w 11730279"/>
              <a:gd name="connsiteY1697" fmla="*/ 623347 h 2656597"/>
              <a:gd name="connsiteX1698" fmla="*/ 2716168 w 11730279"/>
              <a:gd name="connsiteY1698" fmla="*/ 639057 h 2656597"/>
              <a:gd name="connsiteX1699" fmla="*/ 2634251 w 11730279"/>
              <a:gd name="connsiteY1699" fmla="*/ 659813 h 2656597"/>
              <a:gd name="connsiteX1700" fmla="*/ 2531185 w 11730279"/>
              <a:gd name="connsiteY1700" fmla="*/ 648095 h 2656597"/>
              <a:gd name="connsiteX1701" fmla="*/ 2497720 w 11730279"/>
              <a:gd name="connsiteY1701" fmla="*/ 635395 h 2656597"/>
              <a:gd name="connsiteX1702" fmla="*/ 2468791 w 11730279"/>
              <a:gd name="connsiteY1702" fmla="*/ 649017 h 2656597"/>
              <a:gd name="connsiteX1703" fmla="*/ 2413809 w 11730279"/>
              <a:gd name="connsiteY1703" fmla="*/ 703541 h 2656597"/>
              <a:gd name="connsiteX1704" fmla="*/ 2417667 w 11730279"/>
              <a:gd name="connsiteY1704" fmla="*/ 728905 h 2656597"/>
              <a:gd name="connsiteX1705" fmla="*/ 2335118 w 11730279"/>
              <a:gd name="connsiteY1705" fmla="*/ 729850 h 2656597"/>
              <a:gd name="connsiteX1706" fmla="*/ 2196568 w 11730279"/>
              <a:gd name="connsiteY1706" fmla="*/ 727620 h 2656597"/>
              <a:gd name="connsiteX1707" fmla="*/ 2273550 w 11730279"/>
              <a:gd name="connsiteY1707" fmla="*/ 833010 h 2656597"/>
              <a:gd name="connsiteX1708" fmla="*/ 2424806 w 11730279"/>
              <a:gd name="connsiteY1708" fmla="*/ 907640 h 2656597"/>
              <a:gd name="connsiteX1709" fmla="*/ 2492082 w 11730279"/>
              <a:gd name="connsiteY1709" fmla="*/ 932281 h 2656597"/>
              <a:gd name="connsiteX1710" fmla="*/ 2540527 w 11730279"/>
              <a:gd name="connsiteY1710" fmla="*/ 949284 h 2656597"/>
              <a:gd name="connsiteX1711" fmla="*/ 2613825 w 11730279"/>
              <a:gd name="connsiteY1711" fmla="*/ 1009096 h 2656597"/>
              <a:gd name="connsiteX1712" fmla="*/ 2618135 w 11730279"/>
              <a:gd name="connsiteY1712" fmla="*/ 979392 h 2656597"/>
              <a:gd name="connsiteX1713" fmla="*/ 2763935 w 11730279"/>
              <a:gd name="connsiteY1713" fmla="*/ 950706 h 2656597"/>
              <a:gd name="connsiteX1714" fmla="*/ 2836770 w 11730279"/>
              <a:gd name="connsiteY1714" fmla="*/ 979217 h 2656597"/>
              <a:gd name="connsiteX1715" fmla="*/ 2859493 w 11730279"/>
              <a:gd name="connsiteY1715" fmla="*/ 994034 h 2656597"/>
              <a:gd name="connsiteX1716" fmla="*/ 2901219 w 11730279"/>
              <a:gd name="connsiteY1716" fmla="*/ 1002236 h 2656597"/>
              <a:gd name="connsiteX1717" fmla="*/ 2885254 w 11730279"/>
              <a:gd name="connsiteY1717" fmla="*/ 1017317 h 2656597"/>
              <a:gd name="connsiteX1718" fmla="*/ 2861972 w 11730279"/>
              <a:gd name="connsiteY1718" fmla="*/ 1039542 h 2656597"/>
              <a:gd name="connsiteX1719" fmla="*/ 2894604 w 11730279"/>
              <a:gd name="connsiteY1719" fmla="*/ 1064144 h 2656597"/>
              <a:gd name="connsiteX1720" fmla="*/ 2929527 w 11730279"/>
              <a:gd name="connsiteY1720" fmla="*/ 1093294 h 2656597"/>
              <a:gd name="connsiteX1721" fmla="*/ 2886625 w 11730279"/>
              <a:gd name="connsiteY1721" fmla="*/ 1112019 h 2656597"/>
              <a:gd name="connsiteX1722" fmla="*/ 2849513 w 11730279"/>
              <a:gd name="connsiteY1722" fmla="*/ 1134257 h 2656597"/>
              <a:gd name="connsiteX1723" fmla="*/ 2876229 w 11730279"/>
              <a:gd name="connsiteY1723" fmla="*/ 1170305 h 2656597"/>
              <a:gd name="connsiteX1724" fmla="*/ 2926335 w 11730279"/>
              <a:gd name="connsiteY1724" fmla="*/ 1262872 h 2656597"/>
              <a:gd name="connsiteX1725" fmla="*/ 2942209 w 11730279"/>
              <a:gd name="connsiteY1725" fmla="*/ 1306472 h 2656597"/>
              <a:gd name="connsiteX1726" fmla="*/ 2967626 w 11730279"/>
              <a:gd name="connsiteY1726" fmla="*/ 1346986 h 2656597"/>
              <a:gd name="connsiteX1727" fmla="*/ 2992118 w 11730279"/>
              <a:gd name="connsiteY1727" fmla="*/ 1360217 h 2656597"/>
              <a:gd name="connsiteX1728" fmla="*/ 3037373 w 11730279"/>
              <a:gd name="connsiteY1728" fmla="*/ 1380981 h 2656597"/>
              <a:gd name="connsiteX1729" fmla="*/ 3079553 w 11730279"/>
              <a:gd name="connsiteY1729" fmla="*/ 1380497 h 2656597"/>
              <a:gd name="connsiteX1730" fmla="*/ 3129505 w 11730279"/>
              <a:gd name="connsiteY1730" fmla="*/ 1298583 h 2656597"/>
              <a:gd name="connsiteX1731" fmla="*/ 3116845 w 11730279"/>
              <a:gd name="connsiteY1731" fmla="*/ 1253219 h 2656597"/>
              <a:gd name="connsiteX1732" fmla="*/ 3108121 w 11730279"/>
              <a:gd name="connsiteY1732" fmla="*/ 1220517 h 2656597"/>
              <a:gd name="connsiteX1733" fmla="*/ 3070677 w 11730279"/>
              <a:gd name="connsiteY1733" fmla="*/ 1181668 h 2656597"/>
              <a:gd name="connsiteX1734" fmla="*/ 3057398 w 11730279"/>
              <a:gd name="connsiteY1734" fmla="*/ 1124211 h 2656597"/>
              <a:gd name="connsiteX1735" fmla="*/ 3039390 w 11730279"/>
              <a:gd name="connsiteY1735" fmla="*/ 1104626 h 2656597"/>
              <a:gd name="connsiteX1736" fmla="*/ 2976656 w 11730279"/>
              <a:gd name="connsiteY1736" fmla="*/ 1076044 h 2656597"/>
              <a:gd name="connsiteX1737" fmla="*/ 3009048 w 11730279"/>
              <a:gd name="connsiteY1737" fmla="*/ 1051356 h 2656597"/>
              <a:gd name="connsiteX1738" fmla="*/ 3036711 w 11730279"/>
              <a:gd name="connsiteY1738" fmla="*/ 1025153 h 2656597"/>
              <a:gd name="connsiteX1739" fmla="*/ 3053422 w 11730279"/>
              <a:gd name="connsiteY1739" fmla="*/ 967193 h 2656597"/>
              <a:gd name="connsiteX1740" fmla="*/ 3114525 w 11730279"/>
              <a:gd name="connsiteY1740" fmla="*/ 950761 h 2656597"/>
              <a:gd name="connsiteX1741" fmla="*/ 3208916 w 11730279"/>
              <a:gd name="connsiteY1741" fmla="*/ 1015560 h 2656597"/>
              <a:gd name="connsiteX1742" fmla="*/ 3227966 w 11730279"/>
              <a:gd name="connsiteY1742" fmla="*/ 1047310 h 2656597"/>
              <a:gd name="connsiteX1743" fmla="*/ 3247014 w 11730279"/>
              <a:gd name="connsiteY1743" fmla="*/ 1080418 h 2656597"/>
              <a:gd name="connsiteX1744" fmla="*/ 3173357 w 11730279"/>
              <a:gd name="connsiteY1744" fmla="*/ 1090977 h 2656597"/>
              <a:gd name="connsiteX1745" fmla="*/ 3158118 w 11730279"/>
              <a:gd name="connsiteY1745" fmla="*/ 1091884 h 2656597"/>
              <a:gd name="connsiteX1746" fmla="*/ 3209814 w 11730279"/>
              <a:gd name="connsiteY1746" fmla="*/ 1140000 h 2656597"/>
              <a:gd name="connsiteX1747" fmla="*/ 3219398 w 11730279"/>
              <a:gd name="connsiteY1747" fmla="*/ 1244200 h 2656597"/>
              <a:gd name="connsiteX1748" fmla="*/ 3217874 w 11730279"/>
              <a:gd name="connsiteY1748" fmla="*/ 1292583 h 2656597"/>
              <a:gd name="connsiteX1749" fmla="*/ 3197962 w 11730279"/>
              <a:gd name="connsiteY1749" fmla="*/ 1317981 h 2656597"/>
              <a:gd name="connsiteX1750" fmla="*/ 3201883 w 11730279"/>
              <a:gd name="connsiteY1750" fmla="*/ 1361721 h 2656597"/>
              <a:gd name="connsiteX1751" fmla="*/ 3240634 w 11730279"/>
              <a:gd name="connsiteY1751" fmla="*/ 1385665 h 2656597"/>
              <a:gd name="connsiteX1752" fmla="*/ 3487263 w 11730279"/>
              <a:gd name="connsiteY1752" fmla="*/ 1376092 h 2656597"/>
              <a:gd name="connsiteX1753" fmla="*/ 3543019 w 11730279"/>
              <a:gd name="connsiteY1753" fmla="*/ 1363755 h 2656597"/>
              <a:gd name="connsiteX1754" fmla="*/ 3607727 w 11730279"/>
              <a:gd name="connsiteY1754" fmla="*/ 1378819 h 2656597"/>
              <a:gd name="connsiteX1755" fmla="*/ 3636284 w 11730279"/>
              <a:gd name="connsiteY1755" fmla="*/ 1402176 h 2656597"/>
              <a:gd name="connsiteX1756" fmla="*/ 3634881 w 11730279"/>
              <a:gd name="connsiteY1756" fmla="*/ 1378069 h 2656597"/>
              <a:gd name="connsiteX1757" fmla="*/ 3621153 w 11730279"/>
              <a:gd name="connsiteY1757" fmla="*/ 1348362 h 2656597"/>
              <a:gd name="connsiteX1758" fmla="*/ 3837528 w 11730279"/>
              <a:gd name="connsiteY1758" fmla="*/ 1347449 h 2656597"/>
              <a:gd name="connsiteX1759" fmla="*/ 3870219 w 11730279"/>
              <a:gd name="connsiteY1759" fmla="*/ 1373396 h 2656597"/>
              <a:gd name="connsiteX1760" fmla="*/ 3902671 w 11730279"/>
              <a:gd name="connsiteY1760" fmla="*/ 1366971 h 2656597"/>
              <a:gd name="connsiteX1761" fmla="*/ 3944891 w 11730279"/>
              <a:gd name="connsiteY1761" fmla="*/ 1299748 h 2656597"/>
              <a:gd name="connsiteX1762" fmla="*/ 3986265 w 11730279"/>
              <a:gd name="connsiteY1762" fmla="*/ 1233217 h 2656597"/>
              <a:gd name="connsiteX1763" fmla="*/ 4026236 w 11730279"/>
              <a:gd name="connsiteY1763" fmla="*/ 1236392 h 2656597"/>
              <a:gd name="connsiteX1764" fmla="*/ 4077234 w 11730279"/>
              <a:gd name="connsiteY1764" fmla="*/ 1258617 h 2656597"/>
              <a:gd name="connsiteX1765" fmla="*/ 4143355 w 11730279"/>
              <a:gd name="connsiteY1765" fmla="*/ 1340336 h 2656597"/>
              <a:gd name="connsiteX1766" fmla="*/ 4193288 w 11730279"/>
              <a:gd name="connsiteY1766" fmla="*/ 1324228 h 2656597"/>
              <a:gd name="connsiteX1767" fmla="*/ 4242441 w 11730279"/>
              <a:gd name="connsiteY1767" fmla="*/ 1296484 h 2656597"/>
              <a:gd name="connsiteX1768" fmla="*/ 4277602 w 11730279"/>
              <a:gd name="connsiteY1768" fmla="*/ 1309417 h 2656597"/>
              <a:gd name="connsiteX1769" fmla="*/ 4311406 w 11730279"/>
              <a:gd name="connsiteY1769" fmla="*/ 1330098 h 2656597"/>
              <a:gd name="connsiteX1770" fmla="*/ 4331841 w 11730279"/>
              <a:gd name="connsiteY1770" fmla="*/ 1336448 h 2656597"/>
              <a:gd name="connsiteX1771" fmla="*/ 4381218 w 11730279"/>
              <a:gd name="connsiteY1771" fmla="*/ 1316171 h 2656597"/>
              <a:gd name="connsiteX1772" fmla="*/ 4478898 w 11730279"/>
              <a:gd name="connsiteY1772" fmla="*/ 1384900 h 2656597"/>
              <a:gd name="connsiteX1773" fmla="*/ 4488419 w 11730279"/>
              <a:gd name="connsiteY1773" fmla="*/ 1401613 h 2656597"/>
              <a:gd name="connsiteX1774" fmla="*/ 4520874 w 11730279"/>
              <a:gd name="connsiteY1774" fmla="*/ 1362454 h 2656597"/>
              <a:gd name="connsiteX1775" fmla="*/ 4609763 w 11730279"/>
              <a:gd name="connsiteY1775" fmla="*/ 1328273 h 2656597"/>
              <a:gd name="connsiteX1776" fmla="*/ 4664361 w 11730279"/>
              <a:gd name="connsiteY1776" fmla="*/ 1316854 h 2656597"/>
              <a:gd name="connsiteX1777" fmla="*/ 4684972 w 11730279"/>
              <a:gd name="connsiteY1777" fmla="*/ 1256134 h 2656597"/>
              <a:gd name="connsiteX1778" fmla="*/ 4726538 w 11730279"/>
              <a:gd name="connsiteY1778" fmla="*/ 1218464 h 2656597"/>
              <a:gd name="connsiteX1779" fmla="*/ 4871625 w 11730279"/>
              <a:gd name="connsiteY1779" fmla="*/ 1144317 h 2656597"/>
              <a:gd name="connsiteX1780" fmla="*/ 4904001 w 11730279"/>
              <a:gd name="connsiteY1780" fmla="*/ 1131061 h 2656597"/>
              <a:gd name="connsiteX1781" fmla="*/ 4910694 w 11730279"/>
              <a:gd name="connsiteY1781" fmla="*/ 1099867 h 2656597"/>
              <a:gd name="connsiteX1782" fmla="*/ 4897701 w 11730279"/>
              <a:gd name="connsiteY1782" fmla="*/ 1061948 h 2656597"/>
              <a:gd name="connsiteX1783" fmla="*/ 4821794 w 11730279"/>
              <a:gd name="connsiteY1783" fmla="*/ 1029679 h 2656597"/>
              <a:gd name="connsiteX1784" fmla="*/ 4860195 w 11730279"/>
              <a:gd name="connsiteY1784" fmla="*/ 966517 h 2656597"/>
              <a:gd name="connsiteX1785" fmla="*/ 4888299 w 11730279"/>
              <a:gd name="connsiteY1785" fmla="*/ 951150 h 2656597"/>
              <a:gd name="connsiteX1786" fmla="*/ 4961694 w 11730279"/>
              <a:gd name="connsiteY1786" fmla="*/ 957831 h 2656597"/>
              <a:gd name="connsiteX1787" fmla="*/ 5040808 w 11730279"/>
              <a:gd name="connsiteY1787" fmla="*/ 960498 h 2656597"/>
              <a:gd name="connsiteX1788" fmla="*/ 5126593 w 11730279"/>
              <a:gd name="connsiteY1788" fmla="*/ 954258 h 2656597"/>
              <a:gd name="connsiteX1789" fmla="*/ 5142470 w 11730279"/>
              <a:gd name="connsiteY1789" fmla="*/ 1003001 h 2656597"/>
              <a:gd name="connsiteX1790" fmla="*/ 5120316 w 11730279"/>
              <a:gd name="connsiteY1790" fmla="*/ 1031417 h 2656597"/>
              <a:gd name="connsiteX1791" fmla="*/ 5171038 w 11730279"/>
              <a:gd name="connsiteY1791" fmla="*/ 1044618 h 2656597"/>
              <a:gd name="connsiteX1792" fmla="*/ 5220394 w 11730279"/>
              <a:gd name="connsiteY1792" fmla="*/ 1022422 h 2656597"/>
              <a:gd name="connsiteX1793" fmla="*/ 5284490 w 11730279"/>
              <a:gd name="connsiteY1793" fmla="*/ 1002797 h 2656597"/>
              <a:gd name="connsiteX1794" fmla="*/ 5369834 w 11730279"/>
              <a:gd name="connsiteY1794" fmla="*/ 1029866 h 2656597"/>
              <a:gd name="connsiteX1795" fmla="*/ 5448151 w 11730279"/>
              <a:gd name="connsiteY1795" fmla="*/ 1058592 h 2656597"/>
              <a:gd name="connsiteX1796" fmla="*/ 5446166 w 11730279"/>
              <a:gd name="connsiteY1796" fmla="*/ 1093517 h 2656597"/>
              <a:gd name="connsiteX1797" fmla="*/ 5453373 w 11730279"/>
              <a:gd name="connsiteY1797" fmla="*/ 1159636 h 2656597"/>
              <a:gd name="connsiteX1798" fmla="*/ 5435276 w 11730279"/>
              <a:gd name="connsiteY1798" fmla="*/ 1197036 h 2656597"/>
              <a:gd name="connsiteX1799" fmla="*/ 5356745 w 11730279"/>
              <a:gd name="connsiteY1799" fmla="*/ 1192762 h 2656597"/>
              <a:gd name="connsiteX1800" fmla="*/ 5289642 w 11730279"/>
              <a:gd name="connsiteY1800" fmla="*/ 1225785 h 2656597"/>
              <a:gd name="connsiteX1801" fmla="*/ 5318240 w 11730279"/>
              <a:gd name="connsiteY1801" fmla="*/ 1271317 h 2656597"/>
              <a:gd name="connsiteX1802" fmla="*/ 5343026 w 11730279"/>
              <a:gd name="connsiteY1802" fmla="*/ 1280842 h 2656597"/>
              <a:gd name="connsiteX1803" fmla="*/ 5454868 w 11730279"/>
              <a:gd name="connsiteY1803" fmla="*/ 1291558 h 2656597"/>
              <a:gd name="connsiteX1804" fmla="*/ 5494894 w 11730279"/>
              <a:gd name="connsiteY1804" fmla="*/ 1316997 h 2656597"/>
              <a:gd name="connsiteX1805" fmla="*/ 5453620 w 11730279"/>
              <a:gd name="connsiteY1805" fmla="*/ 1325773 h 2656597"/>
              <a:gd name="connsiteX1806" fmla="*/ 5422478 w 11730279"/>
              <a:gd name="connsiteY1806" fmla="*/ 1349567 h 2656597"/>
              <a:gd name="connsiteX1807" fmla="*/ 5419204 w 11730279"/>
              <a:gd name="connsiteY1807" fmla="*/ 1391652 h 2656597"/>
              <a:gd name="connsiteX1808" fmla="*/ 5444094 w 11730279"/>
              <a:gd name="connsiteY1808" fmla="*/ 1417367 h 2656597"/>
              <a:gd name="connsiteX1809" fmla="*/ 5473552 w 11730279"/>
              <a:gd name="connsiteY1809" fmla="*/ 1452292 h 2656597"/>
              <a:gd name="connsiteX1810" fmla="*/ 5460217 w 11730279"/>
              <a:gd name="connsiteY1810" fmla="*/ 1487217 h 2656597"/>
              <a:gd name="connsiteX1811" fmla="*/ 5405994 w 11730279"/>
              <a:gd name="connsiteY1811" fmla="*/ 1527707 h 2656597"/>
              <a:gd name="connsiteX1812" fmla="*/ 5458479 w 11730279"/>
              <a:gd name="connsiteY1812" fmla="*/ 1546109 h 2656597"/>
              <a:gd name="connsiteX1813" fmla="*/ 5516591 w 11730279"/>
              <a:gd name="connsiteY1813" fmla="*/ 1576027 h 2656597"/>
              <a:gd name="connsiteX1814" fmla="*/ 5575230 w 11730279"/>
              <a:gd name="connsiteY1814" fmla="*/ 1578242 h 2656597"/>
              <a:gd name="connsiteX1815" fmla="*/ 5640920 w 11730279"/>
              <a:gd name="connsiteY1815" fmla="*/ 1560136 h 2656597"/>
              <a:gd name="connsiteX1816" fmla="*/ 5629763 w 11730279"/>
              <a:gd name="connsiteY1816" fmla="*/ 1543909 h 2656597"/>
              <a:gd name="connsiteX1817" fmla="*/ 5612719 w 11730279"/>
              <a:gd name="connsiteY1817" fmla="*/ 1500498 h 2656597"/>
              <a:gd name="connsiteX1818" fmla="*/ 5576253 w 11730279"/>
              <a:gd name="connsiteY1818" fmla="*/ 1474517 h 2656597"/>
              <a:gd name="connsiteX1819" fmla="*/ 5532992 w 11730279"/>
              <a:gd name="connsiteY1819" fmla="*/ 1443009 h 2656597"/>
              <a:gd name="connsiteX1820" fmla="*/ 5501245 w 11730279"/>
              <a:gd name="connsiteY1820" fmla="*/ 1403532 h 2656597"/>
              <a:gd name="connsiteX1821" fmla="*/ 5568079 w 11730279"/>
              <a:gd name="connsiteY1821" fmla="*/ 1344579 h 2656597"/>
              <a:gd name="connsiteX1822" fmla="*/ 5629661 w 11730279"/>
              <a:gd name="connsiteY1822" fmla="*/ 1340138 h 2656597"/>
              <a:gd name="connsiteX1823" fmla="*/ 5679137 w 11730279"/>
              <a:gd name="connsiteY1823" fmla="*/ 1352368 h 2656597"/>
              <a:gd name="connsiteX1824" fmla="*/ 5672153 w 11730279"/>
              <a:gd name="connsiteY1824" fmla="*/ 1409026 h 2656597"/>
              <a:gd name="connsiteX1825" fmla="*/ 5632202 w 11730279"/>
              <a:gd name="connsiteY1825" fmla="*/ 1449117 h 2656597"/>
              <a:gd name="connsiteX1826" fmla="*/ 5621891 w 11730279"/>
              <a:gd name="connsiteY1826" fmla="*/ 1460194 h 2656597"/>
              <a:gd name="connsiteX1827" fmla="*/ 5672689 w 11730279"/>
              <a:gd name="connsiteY1827" fmla="*/ 1479394 h 2656597"/>
              <a:gd name="connsiteX1828" fmla="*/ 5723489 w 11730279"/>
              <a:gd name="connsiteY1828" fmla="*/ 1500339 h 2656597"/>
              <a:gd name="connsiteX1829" fmla="*/ 5754261 w 11730279"/>
              <a:gd name="connsiteY1829" fmla="*/ 1527183 h 2656597"/>
              <a:gd name="connsiteX1830" fmla="*/ 5792602 w 11730279"/>
              <a:gd name="connsiteY1830" fmla="*/ 1571361 h 2656597"/>
              <a:gd name="connsiteX1831" fmla="*/ 5840163 w 11730279"/>
              <a:gd name="connsiteY1831" fmla="*/ 1601517 h 2656597"/>
              <a:gd name="connsiteX1832" fmla="*/ 6061235 w 11730279"/>
              <a:gd name="connsiteY1832" fmla="*/ 1553279 h 2656597"/>
              <a:gd name="connsiteX1833" fmla="*/ 6100994 w 11730279"/>
              <a:gd name="connsiteY1833" fmla="*/ 1567541 h 2656597"/>
              <a:gd name="connsiteX1834" fmla="*/ 6123700 w 11730279"/>
              <a:gd name="connsiteY1834" fmla="*/ 1596324 h 2656597"/>
              <a:gd name="connsiteX1835" fmla="*/ 6188187 w 11730279"/>
              <a:gd name="connsiteY1835" fmla="*/ 1581197 h 2656597"/>
              <a:gd name="connsiteX1836" fmla="*/ 6334808 w 11730279"/>
              <a:gd name="connsiteY1836" fmla="*/ 1576039 h 2656597"/>
              <a:gd name="connsiteX1837" fmla="*/ 6409285 w 11730279"/>
              <a:gd name="connsiteY1837" fmla="*/ 1581584 h 2656597"/>
              <a:gd name="connsiteX1838" fmla="*/ 6464387 w 11730279"/>
              <a:gd name="connsiteY1838" fmla="*/ 1587334 h 2656597"/>
              <a:gd name="connsiteX1839" fmla="*/ 6443742 w 11730279"/>
              <a:gd name="connsiteY1839" fmla="*/ 1609681 h 2656597"/>
              <a:gd name="connsiteX1840" fmla="*/ 6405577 w 11730279"/>
              <a:gd name="connsiteY1840" fmla="*/ 1627026 h 2656597"/>
              <a:gd name="connsiteX1841" fmla="*/ 6410685 w 11730279"/>
              <a:gd name="connsiteY1841" fmla="*/ 1659532 h 2656597"/>
              <a:gd name="connsiteX1842" fmla="*/ 6415093 w 11730279"/>
              <a:gd name="connsiteY1842" fmla="*/ 1678594 h 2656597"/>
              <a:gd name="connsiteX1843" fmla="*/ 6465608 w 11730279"/>
              <a:gd name="connsiteY1843" fmla="*/ 1678031 h 2656597"/>
              <a:gd name="connsiteX1844" fmla="*/ 6498185 w 11730279"/>
              <a:gd name="connsiteY1844" fmla="*/ 1627678 h 2656597"/>
              <a:gd name="connsiteX1845" fmla="*/ 6526498 w 11730279"/>
              <a:gd name="connsiteY1845" fmla="*/ 1574558 h 2656597"/>
              <a:gd name="connsiteX1846" fmla="*/ 6571855 w 11730279"/>
              <a:gd name="connsiteY1846" fmla="*/ 1542361 h 2656597"/>
              <a:gd name="connsiteX1847" fmla="*/ 6711370 w 11730279"/>
              <a:gd name="connsiteY1847" fmla="*/ 1543409 h 2656597"/>
              <a:gd name="connsiteX1848" fmla="*/ 6779642 w 11730279"/>
              <a:gd name="connsiteY1848" fmla="*/ 1537463 h 2656597"/>
              <a:gd name="connsiteX1849" fmla="*/ 6881360 w 11730279"/>
              <a:gd name="connsiteY1849" fmla="*/ 1546335 h 2656597"/>
              <a:gd name="connsiteX1850" fmla="*/ 6904585 w 11730279"/>
              <a:gd name="connsiteY1850" fmla="*/ 1546335 h 2656597"/>
              <a:gd name="connsiteX1851" fmla="*/ 6982470 w 11730279"/>
              <a:gd name="connsiteY1851" fmla="*/ 1552660 h 2656597"/>
              <a:gd name="connsiteX1852" fmla="*/ 7006185 w 11730279"/>
              <a:gd name="connsiteY1852" fmla="*/ 1590362 h 2656597"/>
              <a:gd name="connsiteX1853" fmla="*/ 7023951 w 11730279"/>
              <a:gd name="connsiteY1853" fmla="*/ 1593903 h 2656597"/>
              <a:gd name="connsiteX1854" fmla="*/ 7050068 w 11730279"/>
              <a:gd name="connsiteY1854" fmla="*/ 1600600 h 2656597"/>
              <a:gd name="connsiteX1855" fmla="*/ 6999664 w 11730279"/>
              <a:gd name="connsiteY1855" fmla="*/ 1669097 h 2656597"/>
              <a:gd name="connsiteX1856" fmla="*/ 6973096 w 11730279"/>
              <a:gd name="connsiteY1856" fmla="*/ 1691628 h 2656597"/>
              <a:gd name="connsiteX1857" fmla="*/ 6911233 w 11730279"/>
              <a:gd name="connsiteY1857" fmla="*/ 1680266 h 2656597"/>
              <a:gd name="connsiteX1858" fmla="*/ 6885142 w 11730279"/>
              <a:gd name="connsiteY1858" fmla="*/ 1671723 h 2656597"/>
              <a:gd name="connsiteX1859" fmla="*/ 6879762 w 11730279"/>
              <a:gd name="connsiteY1859" fmla="*/ 1710849 h 2656597"/>
              <a:gd name="connsiteX1860" fmla="*/ 6864787 w 11730279"/>
              <a:gd name="connsiteY1860" fmla="*/ 1748949 h 2656597"/>
              <a:gd name="connsiteX1861" fmla="*/ 6872977 w 11730279"/>
              <a:gd name="connsiteY1861" fmla="*/ 1766617 h 2656597"/>
              <a:gd name="connsiteX1862" fmla="*/ 6913352 w 11730279"/>
              <a:gd name="connsiteY1862" fmla="*/ 1817417 h 2656597"/>
              <a:gd name="connsiteX1863" fmla="*/ 6886711 w 11730279"/>
              <a:gd name="connsiteY1863" fmla="*/ 1837982 h 2656597"/>
              <a:gd name="connsiteX1864" fmla="*/ 6907577 w 11730279"/>
              <a:gd name="connsiteY1864" fmla="*/ 1843320 h 2656597"/>
              <a:gd name="connsiteX1865" fmla="*/ 6999835 w 11730279"/>
              <a:gd name="connsiteY1865" fmla="*/ 1818193 h 2656597"/>
              <a:gd name="connsiteX1866" fmla="*/ 7023615 w 11730279"/>
              <a:gd name="connsiteY1866" fmla="*/ 1812855 h 2656597"/>
              <a:gd name="connsiteX1867" fmla="*/ 6968107 w 11730279"/>
              <a:gd name="connsiteY1867" fmla="*/ 1798394 h 2656597"/>
              <a:gd name="connsiteX1868" fmla="*/ 6989954 w 11730279"/>
              <a:gd name="connsiteY1868" fmla="*/ 1740876 h 2656597"/>
              <a:gd name="connsiteX1869" fmla="*/ 7063530 w 11730279"/>
              <a:gd name="connsiteY1869" fmla="*/ 1745751 h 2656597"/>
              <a:gd name="connsiteX1870" fmla="*/ 7069685 w 11730279"/>
              <a:gd name="connsiteY1870" fmla="*/ 1753917 h 2656597"/>
              <a:gd name="connsiteX1871" fmla="*/ 7088540 w 11730279"/>
              <a:gd name="connsiteY1871" fmla="*/ 1712642 h 2656597"/>
              <a:gd name="connsiteX1872" fmla="*/ 7190941 w 11730279"/>
              <a:gd name="connsiteY1872" fmla="*/ 1724022 h 2656597"/>
              <a:gd name="connsiteX1873" fmla="*/ 7200671 w 11730279"/>
              <a:gd name="connsiteY1873" fmla="*/ 1788332 h 2656597"/>
              <a:gd name="connsiteX1874" fmla="*/ 7166674 w 11730279"/>
              <a:gd name="connsiteY1874" fmla="*/ 1776601 h 2656597"/>
              <a:gd name="connsiteX1875" fmla="*/ 7132413 w 11730279"/>
              <a:gd name="connsiteY1875" fmla="*/ 1783424 h 2656597"/>
              <a:gd name="connsiteX1876" fmla="*/ 7131485 w 11730279"/>
              <a:gd name="connsiteY1876" fmla="*/ 1817750 h 2656597"/>
              <a:gd name="connsiteX1877" fmla="*/ 7380835 w 11730279"/>
              <a:gd name="connsiteY1877" fmla="*/ 1765458 h 2656597"/>
              <a:gd name="connsiteX1878" fmla="*/ 7347537 w 11730279"/>
              <a:gd name="connsiteY1878" fmla="*/ 1768441 h 2656597"/>
              <a:gd name="connsiteX1879" fmla="*/ 7291626 w 11730279"/>
              <a:gd name="connsiteY1879" fmla="*/ 1728859 h 2656597"/>
              <a:gd name="connsiteX1880" fmla="*/ 7418828 w 11730279"/>
              <a:gd name="connsiteY1880" fmla="*/ 1708604 h 2656597"/>
              <a:gd name="connsiteX1881" fmla="*/ 7434810 w 11730279"/>
              <a:gd name="connsiteY1881" fmla="*/ 1759250 h 2656597"/>
              <a:gd name="connsiteX1882" fmla="*/ 7504034 w 11730279"/>
              <a:gd name="connsiteY1882" fmla="*/ 1760033 h 2656597"/>
              <a:gd name="connsiteX1883" fmla="*/ 7595660 w 11730279"/>
              <a:gd name="connsiteY1883" fmla="*/ 1766208 h 2656597"/>
              <a:gd name="connsiteX1884" fmla="*/ 7635135 w 11730279"/>
              <a:gd name="connsiteY1884" fmla="*/ 1766132 h 2656597"/>
              <a:gd name="connsiteX1885" fmla="*/ 7712112 w 11730279"/>
              <a:gd name="connsiteY1885" fmla="*/ 1768359 h 2656597"/>
              <a:gd name="connsiteX1886" fmla="*/ 7817636 w 11730279"/>
              <a:gd name="connsiteY1886" fmla="*/ 1767367 h 2656597"/>
              <a:gd name="connsiteX1887" fmla="*/ 8127213 w 11730279"/>
              <a:gd name="connsiteY1887" fmla="*/ 1777067 h 2656597"/>
              <a:gd name="connsiteX1888" fmla="*/ 8228813 w 11730279"/>
              <a:gd name="connsiteY1888" fmla="*/ 1791890 h 2656597"/>
              <a:gd name="connsiteX1889" fmla="*/ 8354617 w 11730279"/>
              <a:gd name="connsiteY1889" fmla="*/ 1787949 h 2656597"/>
              <a:gd name="connsiteX1890" fmla="*/ 8386367 w 11730279"/>
              <a:gd name="connsiteY1890" fmla="*/ 1797137 h 2656597"/>
              <a:gd name="connsiteX1891" fmla="*/ 8473831 w 11730279"/>
              <a:gd name="connsiteY1891" fmla="*/ 1857056 h 2656597"/>
              <a:gd name="connsiteX1892" fmla="*/ 8510000 w 11730279"/>
              <a:gd name="connsiteY1892" fmla="*/ 1861867 h 2656597"/>
              <a:gd name="connsiteX1893" fmla="*/ 8535400 w 11730279"/>
              <a:gd name="connsiteY1893" fmla="*/ 1830117 h 2656597"/>
              <a:gd name="connsiteX1894" fmla="*/ 8561233 w 11730279"/>
              <a:gd name="connsiteY1894" fmla="*/ 1860139 h 2656597"/>
              <a:gd name="connsiteX1895" fmla="*/ 8576867 w 11730279"/>
              <a:gd name="connsiteY1895" fmla="*/ 1891691 h 2656597"/>
              <a:gd name="connsiteX1896" fmla="*/ 8620485 w 11730279"/>
              <a:gd name="connsiteY1896" fmla="*/ 1880719 h 2656597"/>
              <a:gd name="connsiteX1897" fmla="*/ 8687160 w 11730279"/>
              <a:gd name="connsiteY1897" fmla="*/ 1868217 h 2656597"/>
              <a:gd name="connsiteX1898" fmla="*/ 8733385 w 11730279"/>
              <a:gd name="connsiteY1898" fmla="*/ 1892864 h 2656597"/>
              <a:gd name="connsiteX1899" fmla="*/ 8761960 w 11730279"/>
              <a:gd name="connsiteY1899" fmla="*/ 1892942 h 2656597"/>
              <a:gd name="connsiteX1900" fmla="*/ 8819110 w 11730279"/>
              <a:gd name="connsiteY1900" fmla="*/ 1874645 h 2656597"/>
              <a:gd name="connsiteX1901" fmla="*/ 8847685 w 11730279"/>
              <a:gd name="connsiteY1901" fmla="*/ 1849167 h 2656597"/>
              <a:gd name="connsiteX1902" fmla="*/ 8877880 w 11730279"/>
              <a:gd name="connsiteY1902" fmla="*/ 1817417 h 2656597"/>
              <a:gd name="connsiteX1903" fmla="*/ 8923259 w 11730279"/>
              <a:gd name="connsiteY1903" fmla="*/ 1799122 h 2656597"/>
              <a:gd name="connsiteX1904" fmla="*/ 8956564 w 11730279"/>
              <a:gd name="connsiteY1904" fmla="*/ 1787781 h 2656597"/>
              <a:gd name="connsiteX1905" fmla="*/ 8974685 w 11730279"/>
              <a:gd name="connsiteY1905" fmla="*/ 1772967 h 2656597"/>
              <a:gd name="connsiteX1906" fmla="*/ 8993424 w 11730279"/>
              <a:gd name="connsiteY1906" fmla="*/ 1758390 h 2656597"/>
              <a:gd name="connsiteX1907" fmla="*/ 9054621 w 11730279"/>
              <a:gd name="connsiteY1907" fmla="*/ 1747841 h 2656597"/>
              <a:gd name="connsiteX1908" fmla="*/ 9133107 w 11730279"/>
              <a:gd name="connsiteY1908" fmla="*/ 1761059 h 2656597"/>
              <a:gd name="connsiteX1909" fmla="*/ 9205817 w 11730279"/>
              <a:gd name="connsiteY1909" fmla="*/ 1792017 h 2656597"/>
              <a:gd name="connsiteX1910" fmla="*/ 9232417 w 11730279"/>
              <a:gd name="connsiteY1910" fmla="*/ 1763442 h 2656597"/>
              <a:gd name="connsiteX1911" fmla="*/ 9301155 w 11730279"/>
              <a:gd name="connsiteY1911" fmla="*/ 1743648 h 2656597"/>
              <a:gd name="connsiteX1912" fmla="*/ 9425141 w 11730279"/>
              <a:gd name="connsiteY1912" fmla="*/ 1792654 h 2656597"/>
              <a:gd name="connsiteX1913" fmla="*/ 9432862 w 11730279"/>
              <a:gd name="connsiteY1913" fmla="*/ 1804717 h 2656597"/>
              <a:gd name="connsiteX1914" fmla="*/ 9440430 w 11730279"/>
              <a:gd name="connsiteY1914" fmla="*/ 1749215 h 2656597"/>
              <a:gd name="connsiteX1915" fmla="*/ 9439946 w 11730279"/>
              <a:gd name="connsiteY1915" fmla="*/ 1686590 h 2656597"/>
              <a:gd name="connsiteX1916" fmla="*/ 9482685 w 11730279"/>
              <a:gd name="connsiteY1916" fmla="*/ 1710826 h 2656597"/>
              <a:gd name="connsiteX1917" fmla="*/ 9525378 w 11730279"/>
              <a:gd name="connsiteY1917" fmla="*/ 1709467 h 2656597"/>
              <a:gd name="connsiteX1918" fmla="*/ 9608622 w 11730279"/>
              <a:gd name="connsiteY1918" fmla="*/ 1708186 h 2656597"/>
              <a:gd name="connsiteX1919" fmla="*/ 9544039 w 11730279"/>
              <a:gd name="connsiteY1919" fmla="*/ 1782806 h 2656597"/>
              <a:gd name="connsiteX1920" fmla="*/ 9510582 w 11730279"/>
              <a:gd name="connsiteY1920" fmla="*/ 1777774 h 2656597"/>
              <a:gd name="connsiteX1921" fmla="*/ 9525120 w 11730279"/>
              <a:gd name="connsiteY1921" fmla="*/ 1822672 h 2656597"/>
              <a:gd name="connsiteX1922" fmla="*/ 9555362 w 11730279"/>
              <a:gd name="connsiteY1922" fmla="*/ 1857866 h 2656597"/>
              <a:gd name="connsiteX1923" fmla="*/ 9583559 w 11730279"/>
              <a:gd name="connsiteY1923" fmla="*/ 1812241 h 2656597"/>
              <a:gd name="connsiteX1924" fmla="*/ 9639530 w 11730279"/>
              <a:gd name="connsiteY1924" fmla="*/ 1804717 h 2656597"/>
              <a:gd name="connsiteX1925" fmla="*/ 9646947 w 11730279"/>
              <a:gd name="connsiteY1925" fmla="*/ 1842817 h 2656597"/>
              <a:gd name="connsiteX1926" fmla="*/ 9653932 w 11730279"/>
              <a:gd name="connsiteY1926" fmla="*/ 1829788 h 2656597"/>
              <a:gd name="connsiteX1927" fmla="*/ 9684932 w 11730279"/>
              <a:gd name="connsiteY1927" fmla="*/ 1803146 h 2656597"/>
              <a:gd name="connsiteX1928" fmla="*/ 9702680 w 11730279"/>
              <a:gd name="connsiteY1928" fmla="*/ 1735759 h 2656597"/>
              <a:gd name="connsiteX1929" fmla="*/ 9703058 w 11730279"/>
              <a:gd name="connsiteY1929" fmla="*/ 1705901 h 2656597"/>
              <a:gd name="connsiteX1930" fmla="*/ 9732195 w 11730279"/>
              <a:gd name="connsiteY1930" fmla="*/ 1712717 h 2656597"/>
              <a:gd name="connsiteX1931" fmla="*/ 9783366 w 11730279"/>
              <a:gd name="connsiteY1931" fmla="*/ 1741217 h 2656597"/>
              <a:gd name="connsiteX1932" fmla="*/ 9819179 w 11730279"/>
              <a:gd name="connsiteY1932" fmla="*/ 1728427 h 2656597"/>
              <a:gd name="connsiteX1933" fmla="*/ 9867607 w 11730279"/>
              <a:gd name="connsiteY1933" fmla="*/ 1714660 h 2656597"/>
              <a:gd name="connsiteX1934" fmla="*/ 9857229 w 11730279"/>
              <a:gd name="connsiteY1934" fmla="*/ 1735396 h 2656597"/>
              <a:gd name="connsiteX1935" fmla="*/ 9866860 w 11730279"/>
              <a:gd name="connsiteY1935" fmla="*/ 1755398 h 2656597"/>
              <a:gd name="connsiteX1936" fmla="*/ 9901785 w 11730279"/>
              <a:gd name="connsiteY1936" fmla="*/ 1780798 h 2656597"/>
              <a:gd name="connsiteX1937" fmla="*/ 9938696 w 11730279"/>
              <a:gd name="connsiteY1937" fmla="*/ 1792017 h 2656597"/>
              <a:gd name="connsiteX1938" fmla="*/ 9969452 w 11730279"/>
              <a:gd name="connsiteY1938" fmla="*/ 1768479 h 2656597"/>
              <a:gd name="connsiteX1939" fmla="*/ 10022755 w 11730279"/>
              <a:gd name="connsiteY1939" fmla="*/ 1736792 h 2656597"/>
              <a:gd name="connsiteX1940" fmla="*/ 10084794 w 11730279"/>
              <a:gd name="connsiteY1940" fmla="*/ 1767878 h 2656597"/>
              <a:gd name="connsiteX1941" fmla="*/ 10101958 w 11730279"/>
              <a:gd name="connsiteY1941" fmla="*/ 1792017 h 2656597"/>
              <a:gd name="connsiteX1942" fmla="*/ 10146119 w 11730279"/>
              <a:gd name="connsiteY1942" fmla="*/ 1807469 h 2656597"/>
              <a:gd name="connsiteX1943" fmla="*/ 10217027 w 11730279"/>
              <a:gd name="connsiteY1943" fmla="*/ 1820709 h 2656597"/>
              <a:gd name="connsiteX1944" fmla="*/ 10282785 w 11730279"/>
              <a:gd name="connsiteY1944" fmla="*/ 1835546 h 2656597"/>
              <a:gd name="connsiteX1945" fmla="*/ 10314089 w 11730279"/>
              <a:gd name="connsiteY1945" fmla="*/ 1873106 h 2656597"/>
              <a:gd name="connsiteX1946" fmla="*/ 10358985 w 11730279"/>
              <a:gd name="connsiteY1946" fmla="*/ 1874567 h 2656597"/>
              <a:gd name="connsiteX1947" fmla="*/ 10341490 w 11730279"/>
              <a:gd name="connsiteY1947" fmla="*/ 1855517 h 2656597"/>
              <a:gd name="connsiteX1948" fmla="*/ 10308307 w 11730279"/>
              <a:gd name="connsiteY1948" fmla="*/ 1791788 h 2656597"/>
              <a:gd name="connsiteX1949" fmla="*/ 10293314 w 11730279"/>
              <a:gd name="connsiteY1949" fmla="*/ 1740205 h 2656597"/>
              <a:gd name="connsiteX1950" fmla="*/ 10263735 w 11730279"/>
              <a:gd name="connsiteY1950" fmla="*/ 1715874 h 2656597"/>
              <a:gd name="connsiteX1951" fmla="*/ 10305718 w 11730279"/>
              <a:gd name="connsiteY1951" fmla="*/ 1690446 h 2656597"/>
              <a:gd name="connsiteX1952" fmla="*/ 10372792 w 11730279"/>
              <a:gd name="connsiteY1952" fmla="*/ 1665017 h 2656597"/>
              <a:gd name="connsiteX1953" fmla="*/ 10405192 w 11730279"/>
              <a:gd name="connsiteY1953" fmla="*/ 1645967 h 2656597"/>
              <a:gd name="connsiteX1954" fmla="*/ 10465130 w 11730279"/>
              <a:gd name="connsiteY1954" fmla="*/ 1646360 h 2656597"/>
              <a:gd name="connsiteX1955" fmla="*/ 10494260 w 11730279"/>
              <a:gd name="connsiteY1955" fmla="*/ 1696331 h 2656597"/>
              <a:gd name="connsiteX1956" fmla="*/ 10499447 w 11730279"/>
              <a:gd name="connsiteY1956" fmla="*/ 1722638 h 2656597"/>
              <a:gd name="connsiteX1957" fmla="*/ 10504492 w 11730279"/>
              <a:gd name="connsiteY1957" fmla="*/ 1742094 h 2656597"/>
              <a:gd name="connsiteX1958" fmla="*/ 10515504 w 11730279"/>
              <a:gd name="connsiteY1958" fmla="*/ 1753917 h 2656597"/>
              <a:gd name="connsiteX1959" fmla="*/ 10540465 w 11730279"/>
              <a:gd name="connsiteY1959" fmla="*/ 1728517 h 2656597"/>
              <a:gd name="connsiteX1960" fmla="*/ 10529246 w 11730279"/>
              <a:gd name="connsiteY1960" fmla="*/ 1703117 h 2656597"/>
              <a:gd name="connsiteX1961" fmla="*/ 10511385 w 11730279"/>
              <a:gd name="connsiteY1961" fmla="*/ 1684067 h 2656597"/>
              <a:gd name="connsiteX1962" fmla="*/ 10530435 w 11730279"/>
              <a:gd name="connsiteY1962" fmla="*/ 1665017 h 2656597"/>
              <a:gd name="connsiteX1963" fmla="*/ 10543940 w 11730279"/>
              <a:gd name="connsiteY1963" fmla="*/ 1680892 h 2656597"/>
              <a:gd name="connsiteX1964" fmla="*/ 10556018 w 11730279"/>
              <a:gd name="connsiteY1964" fmla="*/ 1675118 h 2656597"/>
              <a:gd name="connsiteX1965" fmla="*/ 10752685 w 11730279"/>
              <a:gd name="connsiteY1965" fmla="*/ 1584377 h 2656597"/>
              <a:gd name="connsiteX1966" fmla="*/ 11033643 w 11730279"/>
              <a:gd name="connsiteY1966" fmla="*/ 1590743 h 2656597"/>
              <a:gd name="connsiteX1967" fmla="*/ 11100532 w 11730279"/>
              <a:gd name="connsiteY1967" fmla="*/ 1586011 h 2656597"/>
              <a:gd name="connsiteX1968" fmla="*/ 11273385 w 11730279"/>
              <a:gd name="connsiteY1968" fmla="*/ 1608314 h 2656597"/>
              <a:gd name="connsiteX1969" fmla="*/ 11299843 w 11730279"/>
              <a:gd name="connsiteY1969" fmla="*/ 1626917 h 2656597"/>
              <a:gd name="connsiteX1970" fmla="*/ 11278793 w 11730279"/>
              <a:gd name="connsiteY1970" fmla="*/ 1659710 h 2656597"/>
              <a:gd name="connsiteX1971" fmla="*/ 11241635 w 11730279"/>
              <a:gd name="connsiteY1971" fmla="*/ 1661453 h 2656597"/>
              <a:gd name="connsiteX1972" fmla="*/ 11283737 w 11730279"/>
              <a:gd name="connsiteY1972" fmla="*/ 1682285 h 2656597"/>
              <a:gd name="connsiteX1973" fmla="*/ 11335999 w 11730279"/>
              <a:gd name="connsiteY1973" fmla="*/ 1703117 h 2656597"/>
              <a:gd name="connsiteX1974" fmla="*/ 11413085 w 11730279"/>
              <a:gd name="connsiteY1974" fmla="*/ 1780239 h 2656597"/>
              <a:gd name="connsiteX1975" fmla="*/ 11443280 w 11730279"/>
              <a:gd name="connsiteY1975" fmla="*/ 1804717 h 2656597"/>
              <a:gd name="connsiteX1976" fmla="*/ 11490183 w 11730279"/>
              <a:gd name="connsiteY1976" fmla="*/ 1846299 h 2656597"/>
              <a:gd name="connsiteX1977" fmla="*/ 11434398 w 11730279"/>
              <a:gd name="connsiteY1977" fmla="*/ 1864076 h 2656597"/>
              <a:gd name="connsiteX1978" fmla="*/ 11394035 w 11730279"/>
              <a:gd name="connsiteY1978" fmla="*/ 1878985 h 2656597"/>
              <a:gd name="connsiteX1979" fmla="*/ 11427017 w 11730279"/>
              <a:gd name="connsiteY1979" fmla="*/ 1886301 h 2656597"/>
              <a:gd name="connsiteX1980" fmla="*/ 11489285 w 11730279"/>
              <a:gd name="connsiteY1980" fmla="*/ 1919017 h 2656597"/>
              <a:gd name="connsiteX1981" fmla="*/ 11529328 w 11730279"/>
              <a:gd name="connsiteY1981" fmla="*/ 1944417 h 2656597"/>
              <a:gd name="connsiteX1982" fmla="*/ 11540085 w 11730279"/>
              <a:gd name="connsiteY1982" fmla="*/ 1962977 h 2656597"/>
              <a:gd name="connsiteX1983" fmla="*/ 11479760 w 11730279"/>
              <a:gd name="connsiteY1983" fmla="*/ 1989639 h 2656597"/>
              <a:gd name="connsiteX1984" fmla="*/ 11377602 w 11730279"/>
              <a:gd name="connsiteY1984" fmla="*/ 2060335 h 2656597"/>
              <a:gd name="connsiteX1985" fmla="*/ 11376727 w 11730279"/>
              <a:gd name="connsiteY1985" fmla="*/ 2088368 h 2656597"/>
              <a:gd name="connsiteX1986" fmla="*/ 11374368 w 11730279"/>
              <a:gd name="connsiteY1986" fmla="*/ 2115486 h 2656597"/>
              <a:gd name="connsiteX1987" fmla="*/ 11348867 w 11730279"/>
              <a:gd name="connsiteY1987" fmla="*/ 2158599 h 2656597"/>
              <a:gd name="connsiteX1988" fmla="*/ 11331721 w 11730279"/>
              <a:gd name="connsiteY1988" fmla="*/ 2199728 h 2656597"/>
              <a:gd name="connsiteX1989" fmla="*/ 11486086 w 11730279"/>
              <a:gd name="connsiteY1989" fmla="*/ 2241398 h 2656597"/>
              <a:gd name="connsiteX1990" fmla="*/ 11549067 w 11730279"/>
              <a:gd name="connsiteY1990" fmla="*/ 2257018 h 2656597"/>
              <a:gd name="connsiteX1991" fmla="*/ 11605531 w 11730279"/>
              <a:gd name="connsiteY1991" fmla="*/ 2277344 h 2656597"/>
              <a:gd name="connsiteX1992" fmla="*/ 11669385 w 11730279"/>
              <a:gd name="connsiteY1992" fmla="*/ 2288548 h 2656597"/>
              <a:gd name="connsiteX1993" fmla="*/ 11672579 w 11730279"/>
              <a:gd name="connsiteY1993" fmla="*/ 2338117 h 2656597"/>
              <a:gd name="connsiteX1994" fmla="*/ 11660929 w 11730279"/>
              <a:gd name="connsiteY1994" fmla="*/ 2364126 h 2656597"/>
              <a:gd name="connsiteX1995" fmla="*/ 11654998 w 11730279"/>
              <a:gd name="connsiteY1995" fmla="*/ 2407229 h 2656597"/>
              <a:gd name="connsiteX1996" fmla="*/ 11661438 w 11730279"/>
              <a:gd name="connsiteY1996" fmla="*/ 2475871 h 2656597"/>
              <a:gd name="connsiteX1997" fmla="*/ 11661874 w 11730279"/>
              <a:gd name="connsiteY1997" fmla="*/ 2556244 h 2656597"/>
              <a:gd name="connsiteX1998" fmla="*/ 11673435 w 11730279"/>
              <a:gd name="connsiteY1998" fmla="*/ 2617517 h 2656597"/>
              <a:gd name="connsiteX1999" fmla="*/ 11537545 w 11730279"/>
              <a:gd name="connsiteY1999" fmla="*/ 2655617 h 2656597"/>
              <a:gd name="connsiteX2000" fmla="*/ 11384329 w 11730279"/>
              <a:gd name="connsiteY2000" fmla="*/ 2641193 h 2656597"/>
              <a:gd name="connsiteX2001" fmla="*/ 11379421 w 11730279"/>
              <a:gd name="connsiteY2001" fmla="*/ 2607439 h 2656597"/>
              <a:gd name="connsiteX2002" fmla="*/ 11365421 w 11730279"/>
              <a:gd name="connsiteY2002" fmla="*/ 2560221 h 2656597"/>
              <a:gd name="connsiteX2003" fmla="*/ 11299844 w 11730279"/>
              <a:gd name="connsiteY2003" fmla="*/ 2509436 h 2656597"/>
              <a:gd name="connsiteX2004" fmla="*/ 10988188 w 11730279"/>
              <a:gd name="connsiteY2004" fmla="*/ 2495498 h 2656597"/>
              <a:gd name="connsiteX2005" fmla="*/ 10732965 w 11730279"/>
              <a:gd name="connsiteY2005" fmla="*/ 2516473 h 2656597"/>
              <a:gd name="connsiteX2006" fmla="*/ 10338774 w 11730279"/>
              <a:gd name="connsiteY2006" fmla="*/ 2514039 h 2656597"/>
              <a:gd name="connsiteX2007" fmla="*/ 10300601 w 11730279"/>
              <a:gd name="connsiteY2007" fmla="*/ 2490048 h 2656597"/>
              <a:gd name="connsiteX2008" fmla="*/ 10298660 w 11730279"/>
              <a:gd name="connsiteY2008" fmla="*/ 2420217 h 2656597"/>
              <a:gd name="connsiteX2009" fmla="*/ 10362427 w 11730279"/>
              <a:gd name="connsiteY2009" fmla="*/ 2403753 h 2656597"/>
              <a:gd name="connsiteX2010" fmla="*/ 10397618 w 11730279"/>
              <a:gd name="connsiteY2010" fmla="*/ 2394088 h 2656597"/>
              <a:gd name="connsiteX2011" fmla="*/ 10359252 w 11730279"/>
              <a:gd name="connsiteY2011" fmla="*/ 2351115 h 2656597"/>
              <a:gd name="connsiteX2012" fmla="*/ 10343110 w 11730279"/>
              <a:gd name="connsiteY2012" fmla="*/ 2275364 h 2656597"/>
              <a:gd name="connsiteX2013" fmla="*/ 10574885 w 11730279"/>
              <a:gd name="connsiteY2013" fmla="*/ 2261592 h 2656597"/>
              <a:gd name="connsiteX2014" fmla="*/ 10624957 w 11730279"/>
              <a:gd name="connsiteY2014" fmla="*/ 2268390 h 2656597"/>
              <a:gd name="connsiteX2015" fmla="*/ 10691512 w 11730279"/>
              <a:gd name="connsiteY2015" fmla="*/ 2286324 h 2656597"/>
              <a:gd name="connsiteX2016" fmla="*/ 10725652 w 11730279"/>
              <a:gd name="connsiteY2016" fmla="*/ 2312717 h 2656597"/>
              <a:gd name="connsiteX2017" fmla="*/ 10729086 w 11730279"/>
              <a:gd name="connsiteY2017" fmla="*/ 2258742 h 2656597"/>
              <a:gd name="connsiteX2018" fmla="*/ 10721075 w 11730279"/>
              <a:gd name="connsiteY2018" fmla="*/ 2189714 h 2656597"/>
              <a:gd name="connsiteX2019" fmla="*/ 10622510 w 11730279"/>
              <a:gd name="connsiteY2019" fmla="*/ 2176615 h 2656597"/>
              <a:gd name="connsiteX2020" fmla="*/ 10511385 w 11730279"/>
              <a:gd name="connsiteY2020" fmla="*/ 2157801 h 2656597"/>
              <a:gd name="connsiteX2021" fmla="*/ 10501860 w 11730279"/>
              <a:gd name="connsiteY2021" fmla="*/ 2133859 h 2656597"/>
              <a:gd name="connsiteX2022" fmla="*/ 10517735 w 11730279"/>
              <a:gd name="connsiteY2022" fmla="*/ 2109517 h 2656597"/>
              <a:gd name="connsiteX2023" fmla="*/ 10536785 w 11730279"/>
              <a:gd name="connsiteY2023" fmla="*/ 2091948 h 2656597"/>
              <a:gd name="connsiteX2024" fmla="*/ 10478898 w 11730279"/>
              <a:gd name="connsiteY2024" fmla="*/ 2072609 h 2656597"/>
              <a:gd name="connsiteX2025" fmla="*/ 10320885 w 11730279"/>
              <a:gd name="connsiteY2025" fmla="*/ 2052367 h 2656597"/>
              <a:gd name="connsiteX2026" fmla="*/ 10282785 w 11730279"/>
              <a:gd name="connsiteY2026" fmla="*/ 2069407 h 2656597"/>
              <a:gd name="connsiteX2027" fmla="*/ 10231724 w 11730279"/>
              <a:gd name="connsiteY2027" fmla="*/ 2108095 h 2656597"/>
              <a:gd name="connsiteX2028" fmla="*/ 10169101 w 11730279"/>
              <a:gd name="connsiteY2028" fmla="*/ 2116248 h 2656597"/>
              <a:gd name="connsiteX2029" fmla="*/ 10149563 w 11730279"/>
              <a:gd name="connsiteY2029" fmla="*/ 2122010 h 2656597"/>
              <a:gd name="connsiteX2030" fmla="*/ 10155035 w 11730279"/>
              <a:gd name="connsiteY2030" fmla="*/ 2134917 h 2656597"/>
              <a:gd name="connsiteX2031" fmla="*/ 10135984 w 11730279"/>
              <a:gd name="connsiteY2031" fmla="*/ 2191391 h 2656597"/>
              <a:gd name="connsiteX2032" fmla="*/ 10069309 w 11730279"/>
              <a:gd name="connsiteY2032" fmla="*/ 2202075 h 2656597"/>
              <a:gd name="connsiteX2033" fmla="*/ 10044660 w 11730279"/>
              <a:gd name="connsiteY2033" fmla="*/ 2182240 h 2656597"/>
              <a:gd name="connsiteX2034" fmla="*/ 10026610 w 11730279"/>
              <a:gd name="connsiteY2034" fmla="*/ 2173017 h 2656597"/>
              <a:gd name="connsiteX2035" fmla="*/ 9968100 w 11730279"/>
              <a:gd name="connsiteY2035" fmla="*/ 2144442 h 2656597"/>
              <a:gd name="connsiteX2036" fmla="*/ 9879872 w 11730279"/>
              <a:gd name="connsiteY2036" fmla="*/ 2124190 h 2656597"/>
              <a:gd name="connsiteX2037" fmla="*/ 9816251 w 11730279"/>
              <a:gd name="connsiteY2037" fmla="*/ 2108315 h 2656597"/>
              <a:gd name="connsiteX2038" fmla="*/ 9718803 w 11730279"/>
              <a:gd name="connsiteY2038" fmla="*/ 2115867 h 2656597"/>
              <a:gd name="connsiteX2039" fmla="*/ 9626065 w 11730279"/>
              <a:gd name="connsiteY2039" fmla="*/ 2122217 h 2656597"/>
              <a:gd name="connsiteX2040" fmla="*/ 9551072 w 11730279"/>
              <a:gd name="connsiteY2040" fmla="*/ 2093837 h 2656597"/>
              <a:gd name="connsiteX2041" fmla="*/ 9545329 w 11730279"/>
              <a:gd name="connsiteY2041" fmla="*/ 2173017 h 2656597"/>
              <a:gd name="connsiteX2042" fmla="*/ 9558885 w 11730279"/>
              <a:gd name="connsiteY2042" fmla="*/ 2193548 h 2656597"/>
              <a:gd name="connsiteX2043" fmla="*/ 9533497 w 11730279"/>
              <a:gd name="connsiteY2043" fmla="*/ 2207440 h 2656597"/>
              <a:gd name="connsiteX2044" fmla="*/ 9500998 w 11730279"/>
              <a:gd name="connsiteY2044" fmla="*/ 2212309 h 2656597"/>
              <a:gd name="connsiteX2045" fmla="*/ 9526385 w 11730279"/>
              <a:gd name="connsiteY2045" fmla="*/ 2223817 h 2656597"/>
              <a:gd name="connsiteX2046" fmla="*/ 9558885 w 11730279"/>
              <a:gd name="connsiteY2046" fmla="*/ 2242867 h 2656597"/>
              <a:gd name="connsiteX2047" fmla="*/ 9545320 w 11730279"/>
              <a:gd name="connsiteY2047" fmla="*/ 2261917 h 2656597"/>
              <a:gd name="connsiteX2048" fmla="*/ 9559371 w 11730279"/>
              <a:gd name="connsiteY2048" fmla="*/ 2300700 h 2656597"/>
              <a:gd name="connsiteX2049" fmla="*/ 9566037 w 11730279"/>
              <a:gd name="connsiteY2049" fmla="*/ 2362630 h 2656597"/>
              <a:gd name="connsiteX2050" fmla="*/ 9612176 w 11730279"/>
              <a:gd name="connsiteY2050" fmla="*/ 2392763 h 2656597"/>
              <a:gd name="connsiteX2051" fmla="*/ 9648989 w 11730279"/>
              <a:gd name="connsiteY2051" fmla="*/ 2431917 h 2656597"/>
              <a:gd name="connsiteX2052" fmla="*/ 9666792 w 11730279"/>
              <a:gd name="connsiteY2052" fmla="*/ 2457026 h 2656597"/>
              <a:gd name="connsiteX2053" fmla="*/ 9691854 w 11730279"/>
              <a:gd name="connsiteY2053" fmla="*/ 2491134 h 2656597"/>
              <a:gd name="connsiteX2054" fmla="*/ 9665704 w 11730279"/>
              <a:gd name="connsiteY2054" fmla="*/ 2489579 h 2656597"/>
              <a:gd name="connsiteX2055" fmla="*/ 9647785 w 11730279"/>
              <a:gd name="connsiteY2055" fmla="*/ 2488106 h 2656597"/>
              <a:gd name="connsiteX2056" fmla="*/ 9569202 w 11730279"/>
              <a:gd name="connsiteY2056" fmla="*/ 2502714 h 2656597"/>
              <a:gd name="connsiteX2057" fmla="*/ 9522317 w 11730279"/>
              <a:gd name="connsiteY2057" fmla="*/ 2433913 h 2656597"/>
              <a:gd name="connsiteX2058" fmla="*/ 9475359 w 11730279"/>
              <a:gd name="connsiteY2058" fmla="*/ 2352342 h 2656597"/>
              <a:gd name="connsiteX2059" fmla="*/ 9457104 w 11730279"/>
              <a:gd name="connsiteY2059" fmla="*/ 2238740 h 2656597"/>
              <a:gd name="connsiteX2060" fmla="*/ 9482166 w 11730279"/>
              <a:gd name="connsiteY2060" fmla="*/ 2209213 h 2656597"/>
              <a:gd name="connsiteX2061" fmla="*/ 9434801 w 11730279"/>
              <a:gd name="connsiteY2061" fmla="*/ 2211503 h 2656597"/>
              <a:gd name="connsiteX2062" fmla="*/ 9381720 w 11730279"/>
              <a:gd name="connsiteY2062" fmla="*/ 2231505 h 2656597"/>
              <a:gd name="connsiteX2063" fmla="*/ 9360900 w 11730279"/>
              <a:gd name="connsiteY2063" fmla="*/ 2217467 h 2656597"/>
              <a:gd name="connsiteX2064" fmla="*/ 9355927 w 11730279"/>
              <a:gd name="connsiteY2064" fmla="*/ 2185717 h 2656597"/>
              <a:gd name="connsiteX2065" fmla="*/ 9368385 w 11730279"/>
              <a:gd name="connsiteY2065" fmla="*/ 2141267 h 2656597"/>
              <a:gd name="connsiteX2066" fmla="*/ 9362752 w 11730279"/>
              <a:gd name="connsiteY2066" fmla="*/ 2068242 h 2656597"/>
              <a:gd name="connsiteX2067" fmla="*/ 9301205 w 11730279"/>
              <a:gd name="connsiteY2067" fmla="*/ 2071417 h 2656597"/>
              <a:gd name="connsiteX2068" fmla="*/ 9241667 w 11730279"/>
              <a:gd name="connsiteY2068" fmla="*/ 2096817 h 2656597"/>
              <a:gd name="connsiteX2069" fmla="*/ 9168020 w 11730279"/>
              <a:gd name="connsiteY2069" fmla="*/ 2076066 h 2656597"/>
              <a:gd name="connsiteX2070" fmla="*/ 9142469 w 11730279"/>
              <a:gd name="connsiteY2070" fmla="*/ 2069716 h 2656597"/>
              <a:gd name="connsiteX2071" fmla="*/ 9088985 w 11730279"/>
              <a:gd name="connsiteY2071" fmla="*/ 2058717 h 2656597"/>
              <a:gd name="connsiteX2072" fmla="*/ 9063585 w 11730279"/>
              <a:gd name="connsiteY2072" fmla="*/ 2033317 h 2656597"/>
              <a:gd name="connsiteX2073" fmla="*/ 9038185 w 11730279"/>
              <a:gd name="connsiteY2073" fmla="*/ 2015626 h 2656597"/>
              <a:gd name="connsiteX2074" fmla="*/ 8981757 w 11730279"/>
              <a:gd name="connsiteY2074" fmla="*/ 1982517 h 2656597"/>
              <a:gd name="connsiteX2075" fmla="*/ 8971440 w 11730279"/>
              <a:gd name="connsiteY2075" fmla="*/ 2013553 h 2656597"/>
              <a:gd name="connsiteX2076" fmla="*/ 9001824 w 11730279"/>
              <a:gd name="connsiteY2076" fmla="*/ 2042128 h 2656597"/>
              <a:gd name="connsiteX2077" fmla="*/ 8980274 w 11730279"/>
              <a:gd name="connsiteY2077" fmla="*/ 2075370 h 2656597"/>
              <a:gd name="connsiteX2078" fmla="*/ 8927768 w 11730279"/>
              <a:gd name="connsiteY2078" fmla="*/ 2059495 h 2656597"/>
              <a:gd name="connsiteX2079" fmla="*/ 8898485 w 11730279"/>
              <a:gd name="connsiteY2079" fmla="*/ 2045134 h 2656597"/>
              <a:gd name="connsiteX2080" fmla="*/ 8863756 w 11730279"/>
              <a:gd name="connsiteY2080" fmla="*/ 2054659 h 2656597"/>
              <a:gd name="connsiteX2081" fmla="*/ 8828831 w 11730279"/>
              <a:gd name="connsiteY2081" fmla="*/ 2083003 h 2656597"/>
              <a:gd name="connsiteX2082" fmla="*/ 8801744 w 11730279"/>
              <a:gd name="connsiteY2082" fmla="*/ 2114026 h 2656597"/>
              <a:gd name="connsiteX2083" fmla="*/ 8722889 w 11730279"/>
              <a:gd name="connsiteY2083" fmla="*/ 2071155 h 2656597"/>
              <a:gd name="connsiteX2084" fmla="*/ 8700577 w 11730279"/>
              <a:gd name="connsiteY2084" fmla="*/ 2084117 h 2656597"/>
              <a:gd name="connsiteX2085" fmla="*/ 8682585 w 11730279"/>
              <a:gd name="connsiteY2085" fmla="*/ 2108459 h 2656597"/>
              <a:gd name="connsiteX2086" fmla="*/ 8669158 w 11730279"/>
              <a:gd name="connsiteY2086" fmla="*/ 2137276 h 2656597"/>
              <a:gd name="connsiteX2087" fmla="*/ 8690692 w 11730279"/>
              <a:gd name="connsiteY2087" fmla="*/ 2185717 h 2656597"/>
              <a:gd name="connsiteX2088" fmla="*/ 8716871 w 11730279"/>
              <a:gd name="connsiteY2088" fmla="*/ 2206798 h 2656597"/>
              <a:gd name="connsiteX2089" fmla="*/ 8681548 w 11730279"/>
              <a:gd name="connsiteY2089" fmla="*/ 2251185 h 2656597"/>
              <a:gd name="connsiteX2090" fmla="*/ 8661317 w 11730279"/>
              <a:gd name="connsiteY2090" fmla="*/ 2280904 h 2656597"/>
              <a:gd name="connsiteX2091" fmla="*/ 8675847 w 11730279"/>
              <a:gd name="connsiteY2091" fmla="*/ 2315892 h 2656597"/>
              <a:gd name="connsiteX2092" fmla="*/ 8692110 w 11730279"/>
              <a:gd name="connsiteY2092" fmla="*/ 2431802 h 2656597"/>
              <a:gd name="connsiteX2093" fmla="*/ 8818226 w 11730279"/>
              <a:gd name="connsiteY2093" fmla="*/ 2476367 h 2656597"/>
              <a:gd name="connsiteX2094" fmla="*/ 8901017 w 11730279"/>
              <a:gd name="connsiteY2094" fmla="*/ 2528617 h 2656597"/>
              <a:gd name="connsiteX2095" fmla="*/ 8938966 w 11730279"/>
              <a:gd name="connsiteY2095" fmla="*/ 2556398 h 2656597"/>
              <a:gd name="connsiteX2096" fmla="*/ 8971387 w 11730279"/>
              <a:gd name="connsiteY2096" fmla="*/ 2570262 h 2656597"/>
              <a:gd name="connsiteX2097" fmla="*/ 8962656 w 11730279"/>
              <a:gd name="connsiteY2097" fmla="*/ 2548081 h 2656597"/>
              <a:gd name="connsiteX2098" fmla="*/ 8949285 w 11730279"/>
              <a:gd name="connsiteY2098" fmla="*/ 2515167 h 2656597"/>
              <a:gd name="connsiteX2099" fmla="*/ 9088985 w 11730279"/>
              <a:gd name="connsiteY2099" fmla="*/ 2484155 h 2656597"/>
              <a:gd name="connsiteX2100" fmla="*/ 9109360 w 11730279"/>
              <a:gd name="connsiteY2100" fmla="*/ 2486550 h 2656597"/>
              <a:gd name="connsiteX2101" fmla="*/ 9133351 w 11730279"/>
              <a:gd name="connsiteY2101" fmla="*/ 2439717 h 2656597"/>
              <a:gd name="connsiteX2102" fmla="*/ 9165185 w 11730279"/>
              <a:gd name="connsiteY2102" fmla="*/ 2407967 h 2656597"/>
              <a:gd name="connsiteX2103" fmla="*/ 9215670 w 11730279"/>
              <a:gd name="connsiteY2103" fmla="*/ 2376217 h 2656597"/>
              <a:gd name="connsiteX2104" fmla="*/ 9254085 w 11730279"/>
              <a:gd name="connsiteY2104" fmla="*/ 2425658 h 2656597"/>
              <a:gd name="connsiteX2105" fmla="*/ 9273731 w 11730279"/>
              <a:gd name="connsiteY2105" fmla="*/ 2482638 h 2656597"/>
              <a:gd name="connsiteX2106" fmla="*/ 9284926 w 11730279"/>
              <a:gd name="connsiteY2106" fmla="*/ 2499872 h 2656597"/>
              <a:gd name="connsiteX2107" fmla="*/ 9322740 w 11730279"/>
              <a:gd name="connsiteY2107" fmla="*/ 2581183 h 2656597"/>
              <a:gd name="connsiteX2108" fmla="*/ 9359079 w 11730279"/>
              <a:gd name="connsiteY2108" fmla="*/ 2625361 h 2656597"/>
              <a:gd name="connsiteX2109" fmla="*/ 9290870 w 11730279"/>
              <a:gd name="connsiteY2109" fmla="*/ 2655617 h 2656597"/>
              <a:gd name="connsiteX2110" fmla="*/ 9203285 w 11730279"/>
              <a:gd name="connsiteY2110" fmla="*/ 2630217 h 2656597"/>
              <a:gd name="connsiteX2111" fmla="*/ 9161564 w 11730279"/>
              <a:gd name="connsiteY2111" fmla="*/ 2598871 h 2656597"/>
              <a:gd name="connsiteX2112" fmla="*/ 9133435 w 11730279"/>
              <a:gd name="connsiteY2112" fmla="*/ 2592925 h 2656597"/>
              <a:gd name="connsiteX2113" fmla="*/ 9162010 w 11730279"/>
              <a:gd name="connsiteY2113" fmla="*/ 2616146 h 2656597"/>
              <a:gd name="connsiteX2114" fmla="*/ 9190585 w 11730279"/>
              <a:gd name="connsiteY2114" fmla="*/ 2647492 h 2656597"/>
              <a:gd name="connsiteX2115" fmla="*/ 9025485 w 11730279"/>
              <a:gd name="connsiteY2115" fmla="*/ 2655617 h 2656597"/>
              <a:gd name="connsiteX2116" fmla="*/ 8860385 w 11730279"/>
              <a:gd name="connsiteY2116" fmla="*/ 2642917 h 2656597"/>
              <a:gd name="connsiteX2117" fmla="*/ 8846935 w 11730279"/>
              <a:gd name="connsiteY2117" fmla="*/ 2630217 h 2656597"/>
              <a:gd name="connsiteX2118" fmla="*/ 8841236 w 11730279"/>
              <a:gd name="connsiteY2118" fmla="*/ 2642756 h 2656597"/>
              <a:gd name="connsiteX2119" fmla="*/ 4422412 w 11730279"/>
              <a:gd name="connsiteY2119" fmla="*/ 2655509 h 2656597"/>
              <a:gd name="connsiteX2120" fmla="*/ 0 w 11730279"/>
              <a:gd name="connsiteY2120" fmla="*/ 2655723 h 2656597"/>
              <a:gd name="connsiteX2121" fmla="*/ 0 w 11730279"/>
              <a:gd name="connsiteY2121" fmla="*/ 1538670 h 2656597"/>
              <a:gd name="connsiteX2122" fmla="*/ 58343 w 11730279"/>
              <a:gd name="connsiteY2122" fmla="*/ 1519292 h 2656597"/>
              <a:gd name="connsiteX2123" fmla="*/ 134764 w 11730279"/>
              <a:gd name="connsiteY2123" fmla="*/ 1481778 h 2656597"/>
              <a:gd name="connsiteX2124" fmla="*/ 208767 w 11730279"/>
              <a:gd name="connsiteY2124" fmla="*/ 1448731 h 2656597"/>
              <a:gd name="connsiteX2125" fmla="*/ 268869 w 11730279"/>
              <a:gd name="connsiteY2125" fmla="*/ 1432432 h 2656597"/>
              <a:gd name="connsiteX2126" fmla="*/ 167270 w 11730279"/>
              <a:gd name="connsiteY2126" fmla="*/ 1416001 h 2656597"/>
              <a:gd name="connsiteX2127" fmla="*/ 30551 w 11730279"/>
              <a:gd name="connsiteY2127" fmla="*/ 1398331 h 2656597"/>
              <a:gd name="connsiteX2128" fmla="*/ 0 w 11730279"/>
              <a:gd name="connsiteY2128" fmla="*/ 1397254 h 2656597"/>
              <a:gd name="connsiteX2129" fmla="*/ 0 w 11730279"/>
              <a:gd name="connsiteY2129" fmla="*/ 656187 h 2656597"/>
              <a:gd name="connsiteX2130" fmla="*/ 230770 w 11730279"/>
              <a:gd name="connsiteY2130" fmla="*/ 577338 h 2656597"/>
              <a:gd name="connsiteX2131" fmla="*/ 1049917 w 11730279"/>
              <a:gd name="connsiteY2131" fmla="*/ 319312 h 2656597"/>
              <a:gd name="connsiteX2132" fmla="*/ 1251580 w 11730279"/>
              <a:gd name="connsiteY2132" fmla="*/ 287802 h 2656597"/>
              <a:gd name="connsiteX2133" fmla="*/ 1473829 w 11730279"/>
              <a:gd name="connsiteY2133" fmla="*/ 231125 h 2656597"/>
              <a:gd name="connsiteX2134" fmla="*/ 2110373 w 11730279"/>
              <a:gd name="connsiteY2134" fmla="*/ 59956 h 2656597"/>
              <a:gd name="connsiteX2135" fmla="*/ 2535822 w 11730279"/>
              <a:gd name="connsiteY2135" fmla="*/ 27661 h 2656597"/>
              <a:gd name="connsiteX2136" fmla="*/ 2632800 w 11730279"/>
              <a:gd name="connsiteY2136" fmla="*/ 27409 h 2656597"/>
              <a:gd name="connsiteX2137" fmla="*/ 2773475 w 11730279"/>
              <a:gd name="connsiteY2137" fmla="*/ 52117 h 2656597"/>
              <a:gd name="connsiteX2138" fmla="*/ 2795995 w 11730279"/>
              <a:gd name="connsiteY2138" fmla="*/ 64182 h 2656597"/>
              <a:gd name="connsiteX2139" fmla="*/ 2912714 w 11730279"/>
              <a:gd name="connsiteY2139" fmla="*/ 32884 h 2656597"/>
              <a:gd name="connsiteX2140" fmla="*/ 2946890 w 11730279"/>
              <a:gd name="connsiteY2140" fmla="*/ 32884 h 2656597"/>
              <a:gd name="connsiteX2141" fmla="*/ 3024773 w 11730279"/>
              <a:gd name="connsiteY2141" fmla="*/ 39417 h 2656597"/>
              <a:gd name="connsiteX2142" fmla="*/ 3081921 w 11730279"/>
              <a:gd name="connsiteY2142" fmla="*/ 33067 h 2656597"/>
              <a:gd name="connsiteX2143" fmla="*/ 3118798 w 11730279"/>
              <a:gd name="connsiteY2143" fmla="*/ 1317 h 2656597"/>
              <a:gd name="connsiteX2144" fmla="*/ 3183517 w 11730279"/>
              <a:gd name="connsiteY2144" fmla="*/ 59616 h 2656597"/>
              <a:gd name="connsiteX2145" fmla="*/ 3214036 w 11730279"/>
              <a:gd name="connsiteY2145" fmla="*/ 70341 h 2656597"/>
              <a:gd name="connsiteX2146" fmla="*/ 3257008 w 11730279"/>
              <a:gd name="connsiteY2146" fmla="*/ 84931 h 2656597"/>
              <a:gd name="connsiteX2147" fmla="*/ 3278403 w 11730279"/>
              <a:gd name="connsiteY2147" fmla="*/ 54250 h 2656597"/>
              <a:gd name="connsiteX2148" fmla="*/ 3309831 w 11730279"/>
              <a:gd name="connsiteY2148" fmla="*/ 1007 h 2656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</a:cxnLst>
            <a:rect l="l" t="t" r="r" b="b"/>
            <a:pathLst>
              <a:path w="11730279" h="2656597">
                <a:moveTo>
                  <a:pt x="11178135" y="2630217"/>
                </a:moveTo>
                <a:cubicBezTo>
                  <a:pt x="11188613" y="2630217"/>
                  <a:pt x="11197185" y="2635932"/>
                  <a:pt x="11197185" y="2642917"/>
                </a:cubicBezTo>
                <a:cubicBezTo>
                  <a:pt x="11197185" y="2649902"/>
                  <a:pt x="11188613" y="2655617"/>
                  <a:pt x="11178135" y="2655617"/>
                </a:cubicBezTo>
                <a:cubicBezTo>
                  <a:pt x="11167657" y="2655617"/>
                  <a:pt x="11159085" y="2649902"/>
                  <a:pt x="11159085" y="2642917"/>
                </a:cubicBezTo>
                <a:cubicBezTo>
                  <a:pt x="11159085" y="2635932"/>
                  <a:pt x="11167657" y="2630217"/>
                  <a:pt x="11178135" y="2630217"/>
                </a:cubicBezTo>
                <a:close/>
                <a:moveTo>
                  <a:pt x="10547371" y="2615241"/>
                </a:moveTo>
                <a:cubicBezTo>
                  <a:pt x="10553388" y="2615606"/>
                  <a:pt x="10560639" y="2618007"/>
                  <a:pt x="10568535" y="2622408"/>
                </a:cubicBezTo>
                <a:cubicBezTo>
                  <a:pt x="10592737" y="2635899"/>
                  <a:pt x="10592288" y="2637054"/>
                  <a:pt x="10559010" y="2646897"/>
                </a:cubicBezTo>
                <a:cubicBezTo>
                  <a:pt x="10524452" y="2657118"/>
                  <a:pt x="10513530" y="2645678"/>
                  <a:pt x="10533610" y="2620291"/>
                </a:cubicBezTo>
                <a:cubicBezTo>
                  <a:pt x="10536571" y="2616548"/>
                  <a:pt x="10541354" y="2614876"/>
                  <a:pt x="10547371" y="2615241"/>
                </a:cubicBezTo>
                <a:close/>
                <a:moveTo>
                  <a:pt x="9291212" y="2610365"/>
                </a:moveTo>
                <a:cubicBezTo>
                  <a:pt x="9290039" y="2608467"/>
                  <a:pt x="9284974" y="2609109"/>
                  <a:pt x="9275560" y="2611552"/>
                </a:cubicBezTo>
                <a:cubicBezTo>
                  <a:pt x="9262925" y="2614832"/>
                  <a:pt x="9256162" y="2623302"/>
                  <a:pt x="9260532" y="2630373"/>
                </a:cubicBezTo>
                <a:cubicBezTo>
                  <a:pt x="9265447" y="2638326"/>
                  <a:pt x="9274211" y="2636051"/>
                  <a:pt x="9283506" y="2624409"/>
                </a:cubicBezTo>
                <a:cubicBezTo>
                  <a:pt x="9289664" y="2616698"/>
                  <a:pt x="9292384" y="2612262"/>
                  <a:pt x="9291212" y="2610365"/>
                </a:cubicBezTo>
                <a:close/>
                <a:moveTo>
                  <a:pt x="7441772" y="2579767"/>
                </a:moveTo>
                <a:cubicBezTo>
                  <a:pt x="7425958" y="2580623"/>
                  <a:pt x="7410681" y="2584926"/>
                  <a:pt x="7406236" y="2592117"/>
                </a:cubicBezTo>
                <a:cubicBezTo>
                  <a:pt x="7390219" y="2618032"/>
                  <a:pt x="7413369" y="2628661"/>
                  <a:pt x="7451191" y="2612758"/>
                </a:cubicBezTo>
                <a:cubicBezTo>
                  <a:pt x="7472101" y="2603967"/>
                  <a:pt x="7485304" y="2592868"/>
                  <a:pt x="7480531" y="2588095"/>
                </a:cubicBezTo>
                <a:cubicBezTo>
                  <a:pt x="7473937" y="2581501"/>
                  <a:pt x="7457586" y="2578911"/>
                  <a:pt x="7441772" y="2579767"/>
                </a:cubicBezTo>
                <a:close/>
                <a:moveTo>
                  <a:pt x="7533235" y="2572734"/>
                </a:moveTo>
                <a:cubicBezTo>
                  <a:pt x="7526250" y="2569425"/>
                  <a:pt x="7519106" y="2569575"/>
                  <a:pt x="7517360" y="2573067"/>
                </a:cubicBezTo>
                <a:lnTo>
                  <a:pt x="7508194" y="2573900"/>
                </a:lnTo>
                <a:lnTo>
                  <a:pt x="7496425" y="2572793"/>
                </a:lnTo>
                <a:cubicBezTo>
                  <a:pt x="7493548" y="2572853"/>
                  <a:pt x="7493945" y="2573526"/>
                  <a:pt x="7498310" y="2574797"/>
                </a:cubicBezTo>
                <a:lnTo>
                  <a:pt x="7508194" y="2573900"/>
                </a:lnTo>
                <a:lnTo>
                  <a:pt x="7514185" y="2574463"/>
                </a:lnTo>
                <a:cubicBezTo>
                  <a:pt x="7531648" y="2576821"/>
                  <a:pt x="7540220" y="2576043"/>
                  <a:pt x="7533235" y="2572734"/>
                </a:cubicBezTo>
                <a:close/>
                <a:moveTo>
                  <a:pt x="6669635" y="2572734"/>
                </a:moveTo>
                <a:cubicBezTo>
                  <a:pt x="6662650" y="2569425"/>
                  <a:pt x="6655506" y="2569575"/>
                  <a:pt x="6653760" y="2573067"/>
                </a:cubicBezTo>
                <a:lnTo>
                  <a:pt x="6644594" y="2573900"/>
                </a:lnTo>
                <a:lnTo>
                  <a:pt x="6632825" y="2572793"/>
                </a:lnTo>
                <a:cubicBezTo>
                  <a:pt x="6629948" y="2572853"/>
                  <a:pt x="6630345" y="2573526"/>
                  <a:pt x="6634710" y="2574797"/>
                </a:cubicBezTo>
                <a:lnTo>
                  <a:pt x="6644594" y="2573900"/>
                </a:lnTo>
                <a:lnTo>
                  <a:pt x="6650585" y="2574463"/>
                </a:lnTo>
                <a:cubicBezTo>
                  <a:pt x="6668048" y="2576821"/>
                  <a:pt x="6676620" y="2576043"/>
                  <a:pt x="6669635" y="2572734"/>
                </a:cubicBezTo>
                <a:close/>
                <a:moveTo>
                  <a:pt x="11718636" y="2566717"/>
                </a:moveTo>
                <a:cubicBezTo>
                  <a:pt x="11734089" y="2566717"/>
                  <a:pt x="11734189" y="2601091"/>
                  <a:pt x="11718763" y="2610625"/>
                </a:cubicBezTo>
                <a:cubicBezTo>
                  <a:pt x="11703664" y="2619956"/>
                  <a:pt x="11688479" y="2596175"/>
                  <a:pt x="11698836" y="2579417"/>
                </a:cubicBezTo>
                <a:cubicBezTo>
                  <a:pt x="11703153" y="2572432"/>
                  <a:pt x="11712063" y="2566717"/>
                  <a:pt x="11718636" y="2566717"/>
                </a:cubicBezTo>
                <a:close/>
                <a:moveTo>
                  <a:pt x="11442113" y="2566717"/>
                </a:moveTo>
                <a:cubicBezTo>
                  <a:pt x="11413085" y="2566717"/>
                  <a:pt x="11413085" y="2566717"/>
                  <a:pt x="11438485" y="2592117"/>
                </a:cubicBezTo>
                <a:cubicBezTo>
                  <a:pt x="11452455" y="2606087"/>
                  <a:pt x="11465518" y="2617517"/>
                  <a:pt x="11467513" y="2617517"/>
                </a:cubicBezTo>
                <a:cubicBezTo>
                  <a:pt x="11469509" y="2617517"/>
                  <a:pt x="11471142" y="2606087"/>
                  <a:pt x="11471142" y="2592117"/>
                </a:cubicBezTo>
                <a:cubicBezTo>
                  <a:pt x="11471142" y="2574125"/>
                  <a:pt x="11462676" y="2566717"/>
                  <a:pt x="11442113" y="2566717"/>
                </a:cubicBezTo>
                <a:close/>
                <a:moveTo>
                  <a:pt x="9478586" y="2554870"/>
                </a:moveTo>
                <a:cubicBezTo>
                  <a:pt x="9484910" y="2554959"/>
                  <a:pt x="9493858" y="2559102"/>
                  <a:pt x="9509277" y="2567353"/>
                </a:cubicBezTo>
                <a:cubicBezTo>
                  <a:pt x="9538239" y="2582853"/>
                  <a:pt x="9530096" y="2604816"/>
                  <a:pt x="9495386" y="2604816"/>
                </a:cubicBezTo>
                <a:cubicBezTo>
                  <a:pt x="9468126" y="2604816"/>
                  <a:pt x="9452028" y="2585498"/>
                  <a:pt x="9463636" y="2566716"/>
                </a:cubicBezTo>
                <a:cubicBezTo>
                  <a:pt x="9468560" y="2558748"/>
                  <a:pt x="9472261" y="2554782"/>
                  <a:pt x="9478586" y="2554870"/>
                </a:cubicBezTo>
                <a:close/>
                <a:moveTo>
                  <a:pt x="9762042" y="2554188"/>
                </a:moveTo>
                <a:cubicBezTo>
                  <a:pt x="9775900" y="2554919"/>
                  <a:pt x="9792119" y="2564345"/>
                  <a:pt x="9801559" y="2581984"/>
                </a:cubicBezTo>
                <a:cubicBezTo>
                  <a:pt x="9812711" y="2602820"/>
                  <a:pt x="9812825" y="2611186"/>
                  <a:pt x="9802006" y="2614792"/>
                </a:cubicBezTo>
                <a:cubicBezTo>
                  <a:pt x="9794019" y="2617455"/>
                  <a:pt x="9787485" y="2627729"/>
                  <a:pt x="9787485" y="2637624"/>
                </a:cubicBezTo>
                <a:cubicBezTo>
                  <a:pt x="9787485" y="2651647"/>
                  <a:pt x="9765073" y="2655616"/>
                  <a:pt x="9685885" y="2655616"/>
                </a:cubicBezTo>
                <a:cubicBezTo>
                  <a:pt x="9606164" y="2655616"/>
                  <a:pt x="9584285" y="2651698"/>
                  <a:pt x="9584285" y="2637422"/>
                </a:cubicBezTo>
                <a:cubicBezTo>
                  <a:pt x="9584285" y="2614893"/>
                  <a:pt x="9626451" y="2600364"/>
                  <a:pt x="9660485" y="2611166"/>
                </a:cubicBezTo>
                <a:cubicBezTo>
                  <a:pt x="9698048" y="2623088"/>
                  <a:pt x="9736685" y="2606555"/>
                  <a:pt x="9736685" y="2578560"/>
                </a:cubicBezTo>
                <a:cubicBezTo>
                  <a:pt x="9736685" y="2561420"/>
                  <a:pt x="9748183" y="2553456"/>
                  <a:pt x="9762042" y="2554188"/>
                </a:cubicBezTo>
                <a:close/>
                <a:moveTo>
                  <a:pt x="10358830" y="2554017"/>
                </a:moveTo>
                <a:cubicBezTo>
                  <a:pt x="10397187" y="2554017"/>
                  <a:pt x="10417933" y="2563408"/>
                  <a:pt x="10453330" y="2596792"/>
                </a:cubicBezTo>
                <a:cubicBezTo>
                  <a:pt x="10478275" y="2620318"/>
                  <a:pt x="10498685" y="2643528"/>
                  <a:pt x="10498685" y="2648370"/>
                </a:cubicBezTo>
                <a:cubicBezTo>
                  <a:pt x="10498685" y="2657604"/>
                  <a:pt x="10385280" y="2634791"/>
                  <a:pt x="10337565" y="2615958"/>
                </a:cubicBezTo>
                <a:cubicBezTo>
                  <a:pt x="10304581" y="2602940"/>
                  <a:pt x="10291009" y="2584235"/>
                  <a:pt x="10301835" y="2566717"/>
                </a:cubicBezTo>
                <a:cubicBezTo>
                  <a:pt x="10306152" y="2559732"/>
                  <a:pt x="10331800" y="2554017"/>
                  <a:pt x="10358830" y="2554017"/>
                </a:cubicBezTo>
                <a:close/>
                <a:moveTo>
                  <a:pt x="10917274" y="2552699"/>
                </a:moveTo>
                <a:cubicBezTo>
                  <a:pt x="10922701" y="2554668"/>
                  <a:pt x="10927063" y="2563879"/>
                  <a:pt x="10930507" y="2580388"/>
                </a:cubicBezTo>
                <a:cubicBezTo>
                  <a:pt x="10935161" y="2602692"/>
                  <a:pt x="10945432" y="2610990"/>
                  <a:pt x="10968607" y="2611170"/>
                </a:cubicBezTo>
                <a:cubicBezTo>
                  <a:pt x="11023373" y="2611594"/>
                  <a:pt x="10997200" y="2636100"/>
                  <a:pt x="10930632" y="2646725"/>
                </a:cubicBezTo>
                <a:cubicBezTo>
                  <a:pt x="10861992" y="2657681"/>
                  <a:pt x="10847884" y="2645036"/>
                  <a:pt x="10893277" y="2613241"/>
                </a:cubicBezTo>
                <a:cubicBezTo>
                  <a:pt x="10910676" y="2601055"/>
                  <a:pt x="10914210" y="2593041"/>
                  <a:pt x="10903728" y="2589547"/>
                </a:cubicBezTo>
                <a:cubicBezTo>
                  <a:pt x="10894677" y="2586530"/>
                  <a:pt x="10892073" y="2577498"/>
                  <a:pt x="10897652" y="2568471"/>
                </a:cubicBezTo>
                <a:cubicBezTo>
                  <a:pt x="10905356" y="2556006"/>
                  <a:pt x="10911847" y="2550731"/>
                  <a:pt x="10917274" y="2552699"/>
                </a:cubicBezTo>
                <a:close/>
                <a:moveTo>
                  <a:pt x="10716702" y="2541317"/>
                </a:moveTo>
                <a:cubicBezTo>
                  <a:pt x="10769252" y="2541317"/>
                  <a:pt x="10778085" y="2544908"/>
                  <a:pt x="10778085" y="2566270"/>
                </a:cubicBezTo>
                <a:cubicBezTo>
                  <a:pt x="10778085" y="2595331"/>
                  <a:pt x="10751904" y="2611747"/>
                  <a:pt x="10685776" y="2624153"/>
                </a:cubicBezTo>
                <a:cubicBezTo>
                  <a:pt x="10639771" y="2632784"/>
                  <a:pt x="10638385" y="2631950"/>
                  <a:pt x="10638385" y="2595647"/>
                </a:cubicBezTo>
                <a:cubicBezTo>
                  <a:pt x="10638385" y="2575079"/>
                  <a:pt x="10642195" y="2554440"/>
                  <a:pt x="10646852" y="2549784"/>
                </a:cubicBezTo>
                <a:cubicBezTo>
                  <a:pt x="10651508" y="2545127"/>
                  <a:pt x="10682941" y="2541317"/>
                  <a:pt x="10716702" y="2541317"/>
                </a:cubicBezTo>
                <a:close/>
                <a:moveTo>
                  <a:pt x="9371131" y="2530720"/>
                </a:moveTo>
                <a:cubicBezTo>
                  <a:pt x="9387060" y="2530970"/>
                  <a:pt x="9404612" y="2535419"/>
                  <a:pt x="9416218" y="2543950"/>
                </a:cubicBezTo>
                <a:cubicBezTo>
                  <a:pt x="9441340" y="2562417"/>
                  <a:pt x="9421327" y="2580114"/>
                  <a:pt x="9383511" y="2572872"/>
                </a:cubicBezTo>
                <a:cubicBezTo>
                  <a:pt x="9333704" y="2563335"/>
                  <a:pt x="9326028" y="2558480"/>
                  <a:pt x="9335787" y="2542690"/>
                </a:cubicBezTo>
                <a:cubicBezTo>
                  <a:pt x="9340897" y="2534421"/>
                  <a:pt x="9355202" y="2530471"/>
                  <a:pt x="9371131" y="2530720"/>
                </a:cubicBezTo>
                <a:close/>
                <a:moveTo>
                  <a:pt x="9553921" y="2529381"/>
                </a:moveTo>
                <a:cubicBezTo>
                  <a:pt x="9564408" y="2531117"/>
                  <a:pt x="9575781" y="2537419"/>
                  <a:pt x="9584286" y="2547667"/>
                </a:cubicBezTo>
                <a:cubicBezTo>
                  <a:pt x="9596935" y="2562908"/>
                  <a:pt x="9596771" y="2570724"/>
                  <a:pt x="9583466" y="2586755"/>
                </a:cubicBezTo>
                <a:cubicBezTo>
                  <a:pt x="9568556" y="2604720"/>
                  <a:pt x="9564557" y="2603772"/>
                  <a:pt x="9544804" y="2577585"/>
                </a:cubicBezTo>
                <a:cubicBezTo>
                  <a:pt x="9532687" y="2561521"/>
                  <a:pt x="9525521" y="2543931"/>
                  <a:pt x="9528879" y="2538497"/>
                </a:cubicBezTo>
                <a:cubicBezTo>
                  <a:pt x="9533836" y="2530477"/>
                  <a:pt x="9543435" y="2527646"/>
                  <a:pt x="9553921" y="2529381"/>
                </a:cubicBezTo>
                <a:close/>
                <a:moveTo>
                  <a:pt x="8382108" y="2523395"/>
                </a:moveTo>
                <a:cubicBezTo>
                  <a:pt x="8376774" y="2523312"/>
                  <a:pt x="8370941" y="2524998"/>
                  <a:pt x="8365335" y="2528463"/>
                </a:cubicBezTo>
                <a:cubicBezTo>
                  <a:pt x="8349569" y="2538207"/>
                  <a:pt x="8350150" y="2541257"/>
                  <a:pt x="8369164" y="2548553"/>
                </a:cubicBezTo>
                <a:cubicBezTo>
                  <a:pt x="8395662" y="2558721"/>
                  <a:pt x="8412964" y="2546017"/>
                  <a:pt x="8395882" y="2528934"/>
                </a:cubicBezTo>
                <a:cubicBezTo>
                  <a:pt x="8392275" y="2525327"/>
                  <a:pt x="8387441" y="2523477"/>
                  <a:pt x="8382108" y="2523395"/>
                </a:cubicBezTo>
                <a:close/>
                <a:moveTo>
                  <a:pt x="10187535" y="2515917"/>
                </a:moveTo>
                <a:cubicBezTo>
                  <a:pt x="10177057" y="2515917"/>
                  <a:pt x="10168485" y="2521632"/>
                  <a:pt x="10168485" y="2528617"/>
                </a:cubicBezTo>
                <a:cubicBezTo>
                  <a:pt x="10168485" y="2535602"/>
                  <a:pt x="10177057" y="2541317"/>
                  <a:pt x="10187535" y="2541317"/>
                </a:cubicBezTo>
                <a:cubicBezTo>
                  <a:pt x="10198013" y="2541317"/>
                  <a:pt x="10206585" y="2535602"/>
                  <a:pt x="10206585" y="2528617"/>
                </a:cubicBezTo>
                <a:cubicBezTo>
                  <a:pt x="10206585" y="2521632"/>
                  <a:pt x="10198013" y="2515917"/>
                  <a:pt x="10187535" y="2515917"/>
                </a:cubicBezTo>
                <a:close/>
                <a:moveTo>
                  <a:pt x="9933535" y="2477817"/>
                </a:moveTo>
                <a:cubicBezTo>
                  <a:pt x="9944013" y="2477817"/>
                  <a:pt x="9952585" y="2486390"/>
                  <a:pt x="9952585" y="2496867"/>
                </a:cubicBezTo>
                <a:cubicBezTo>
                  <a:pt x="9952585" y="2507344"/>
                  <a:pt x="9944013" y="2515917"/>
                  <a:pt x="9933535" y="2515917"/>
                </a:cubicBezTo>
                <a:cubicBezTo>
                  <a:pt x="9923057" y="2515917"/>
                  <a:pt x="9914485" y="2507344"/>
                  <a:pt x="9914485" y="2496867"/>
                </a:cubicBezTo>
                <a:cubicBezTo>
                  <a:pt x="9914485" y="2486390"/>
                  <a:pt x="9923057" y="2477817"/>
                  <a:pt x="9933535" y="2477817"/>
                </a:cubicBezTo>
                <a:close/>
                <a:moveTo>
                  <a:pt x="9211954" y="2444152"/>
                </a:moveTo>
                <a:cubicBezTo>
                  <a:pt x="9208461" y="2440659"/>
                  <a:pt x="9201703" y="2450093"/>
                  <a:pt x="9196935" y="2465116"/>
                </a:cubicBezTo>
                <a:cubicBezTo>
                  <a:pt x="9192167" y="2480139"/>
                  <a:pt x="9191123" y="2495288"/>
                  <a:pt x="9194616" y="2498780"/>
                </a:cubicBezTo>
                <a:cubicBezTo>
                  <a:pt x="9198109" y="2502273"/>
                  <a:pt x="9204867" y="2492839"/>
                  <a:pt x="9209635" y="2477816"/>
                </a:cubicBezTo>
                <a:cubicBezTo>
                  <a:pt x="9214403" y="2462793"/>
                  <a:pt x="9215447" y="2447644"/>
                  <a:pt x="9211954" y="2444152"/>
                </a:cubicBezTo>
                <a:close/>
                <a:moveTo>
                  <a:pt x="6789541" y="2417635"/>
                </a:moveTo>
                <a:cubicBezTo>
                  <a:pt x="6814481" y="2418693"/>
                  <a:pt x="6839632" y="2422396"/>
                  <a:pt x="6845532" y="2427919"/>
                </a:cubicBezTo>
                <a:cubicBezTo>
                  <a:pt x="6865986" y="2447068"/>
                  <a:pt x="6839474" y="2465117"/>
                  <a:pt x="6790894" y="2465117"/>
                </a:cubicBezTo>
                <a:cubicBezTo>
                  <a:pt x="6747023" y="2465117"/>
                  <a:pt x="6716052" y="2441983"/>
                  <a:pt x="6734811" y="2423225"/>
                </a:cubicBezTo>
                <a:cubicBezTo>
                  <a:pt x="6739870" y="2418166"/>
                  <a:pt x="6764600" y="2416578"/>
                  <a:pt x="6789541" y="2417635"/>
                </a:cubicBezTo>
                <a:close/>
                <a:moveTo>
                  <a:pt x="10150523" y="2415170"/>
                </a:moveTo>
                <a:cubicBezTo>
                  <a:pt x="10138043" y="2415036"/>
                  <a:pt x="10127708" y="2419614"/>
                  <a:pt x="10126398" y="2428977"/>
                </a:cubicBezTo>
                <a:cubicBezTo>
                  <a:pt x="10125099" y="2438265"/>
                  <a:pt x="10104032" y="2449444"/>
                  <a:pt x="10079585" y="2453818"/>
                </a:cubicBezTo>
                <a:lnTo>
                  <a:pt x="10035135" y="2461772"/>
                </a:lnTo>
                <a:lnTo>
                  <a:pt x="10093033" y="2469794"/>
                </a:lnTo>
                <a:cubicBezTo>
                  <a:pt x="10155102" y="2478394"/>
                  <a:pt x="10212790" y="2453872"/>
                  <a:pt x="10187515" y="2429632"/>
                </a:cubicBezTo>
                <a:cubicBezTo>
                  <a:pt x="10177627" y="2420149"/>
                  <a:pt x="10163002" y="2415304"/>
                  <a:pt x="10150523" y="2415170"/>
                </a:cubicBezTo>
                <a:close/>
                <a:moveTo>
                  <a:pt x="6470997" y="2376217"/>
                </a:moveTo>
                <a:cubicBezTo>
                  <a:pt x="6464171" y="2376217"/>
                  <a:pt x="6461692" y="2381242"/>
                  <a:pt x="6465488" y="2387384"/>
                </a:cubicBezTo>
                <a:cubicBezTo>
                  <a:pt x="6474801" y="2402453"/>
                  <a:pt x="6523585" y="2414547"/>
                  <a:pt x="6523585" y="2401787"/>
                </a:cubicBezTo>
                <a:cubicBezTo>
                  <a:pt x="6523585" y="2391255"/>
                  <a:pt x="6492657" y="2376217"/>
                  <a:pt x="6470997" y="2376217"/>
                </a:cubicBezTo>
                <a:close/>
                <a:moveTo>
                  <a:pt x="11380760" y="2369732"/>
                </a:moveTo>
                <a:cubicBezTo>
                  <a:pt x="11379033" y="2369483"/>
                  <a:pt x="11380144" y="2369998"/>
                  <a:pt x="11384510" y="2371339"/>
                </a:cubicBezTo>
                <a:cubicBezTo>
                  <a:pt x="11393241" y="2374021"/>
                  <a:pt x="11404195" y="2376216"/>
                  <a:pt x="11408852" y="2376216"/>
                </a:cubicBezTo>
                <a:lnTo>
                  <a:pt x="11410381" y="2376437"/>
                </a:lnTo>
                <a:lnTo>
                  <a:pt x="11411663" y="2376729"/>
                </a:lnTo>
                <a:cubicBezTo>
                  <a:pt x="11416075" y="2377613"/>
                  <a:pt x="11418668" y="2377972"/>
                  <a:pt x="11418377" y="2377593"/>
                </a:cubicBezTo>
                <a:lnTo>
                  <a:pt x="11410381" y="2376437"/>
                </a:lnTo>
                <a:lnTo>
                  <a:pt x="11394035" y="2372716"/>
                </a:lnTo>
                <a:cubicBezTo>
                  <a:pt x="11387050" y="2370997"/>
                  <a:pt x="11382486" y="2369982"/>
                  <a:pt x="11380760" y="2369732"/>
                </a:cubicBezTo>
                <a:close/>
                <a:moveTo>
                  <a:pt x="6418296" y="2369330"/>
                </a:moveTo>
                <a:cubicBezTo>
                  <a:pt x="6419007" y="2368214"/>
                  <a:pt x="6417369" y="2368368"/>
                  <a:pt x="6413210" y="2370061"/>
                </a:cubicBezTo>
                <a:cubicBezTo>
                  <a:pt x="6404890" y="2373446"/>
                  <a:pt x="6394552" y="2381931"/>
                  <a:pt x="6390235" y="2388916"/>
                </a:cubicBezTo>
                <a:lnTo>
                  <a:pt x="6386310" y="2395071"/>
                </a:lnTo>
                <a:cubicBezTo>
                  <a:pt x="6388469" y="2391472"/>
                  <a:pt x="6398807" y="2382987"/>
                  <a:pt x="6409285" y="2376216"/>
                </a:cubicBezTo>
                <a:cubicBezTo>
                  <a:pt x="6414524" y="2372831"/>
                  <a:pt x="6417585" y="2370445"/>
                  <a:pt x="6418296" y="2369330"/>
                </a:cubicBezTo>
                <a:close/>
                <a:moveTo>
                  <a:pt x="6742137" y="2347323"/>
                </a:moveTo>
                <a:cubicBezTo>
                  <a:pt x="6750694" y="2346858"/>
                  <a:pt x="6761014" y="2353223"/>
                  <a:pt x="6768066" y="2366692"/>
                </a:cubicBezTo>
                <a:cubicBezTo>
                  <a:pt x="6777373" y="2384470"/>
                  <a:pt x="6774408" y="2388917"/>
                  <a:pt x="6753243" y="2388917"/>
                </a:cubicBezTo>
                <a:cubicBezTo>
                  <a:pt x="6737643" y="2388917"/>
                  <a:pt x="6726785" y="2380717"/>
                  <a:pt x="6726785" y="2368936"/>
                </a:cubicBezTo>
                <a:cubicBezTo>
                  <a:pt x="6726785" y="2355084"/>
                  <a:pt x="6733579" y="2347788"/>
                  <a:pt x="6742137" y="2347323"/>
                </a:cubicBezTo>
                <a:close/>
                <a:moveTo>
                  <a:pt x="6662454" y="2334771"/>
                </a:moveTo>
                <a:cubicBezTo>
                  <a:pt x="6674064" y="2335519"/>
                  <a:pt x="6685568" y="2341525"/>
                  <a:pt x="6691402" y="2352427"/>
                </a:cubicBezTo>
                <a:cubicBezTo>
                  <a:pt x="6699239" y="2367072"/>
                  <a:pt x="6696287" y="2375456"/>
                  <a:pt x="6681262" y="2381221"/>
                </a:cubicBezTo>
                <a:cubicBezTo>
                  <a:pt x="6657070" y="2390505"/>
                  <a:pt x="6621714" y="2366708"/>
                  <a:pt x="6632873" y="2348652"/>
                </a:cubicBezTo>
                <a:cubicBezTo>
                  <a:pt x="6639129" y="2338529"/>
                  <a:pt x="6650844" y="2334022"/>
                  <a:pt x="6662454" y="2334771"/>
                </a:cubicBezTo>
                <a:close/>
                <a:moveTo>
                  <a:pt x="9685747" y="2325938"/>
                </a:moveTo>
                <a:cubicBezTo>
                  <a:pt x="9692811" y="2325801"/>
                  <a:pt x="9699844" y="2329878"/>
                  <a:pt x="9704992" y="2338206"/>
                </a:cubicBezTo>
                <a:cubicBezTo>
                  <a:pt x="9709339" y="2345240"/>
                  <a:pt x="9703714" y="2354518"/>
                  <a:pt x="9692493" y="2358825"/>
                </a:cubicBezTo>
                <a:cubicBezTo>
                  <a:pt x="9668177" y="2368156"/>
                  <a:pt x="9654625" y="2357873"/>
                  <a:pt x="9666314" y="2338961"/>
                </a:cubicBezTo>
                <a:cubicBezTo>
                  <a:pt x="9671586" y="2330429"/>
                  <a:pt x="9678682" y="2326076"/>
                  <a:pt x="9685747" y="2325938"/>
                </a:cubicBezTo>
                <a:close/>
                <a:moveTo>
                  <a:pt x="8822191" y="2285856"/>
                </a:moveTo>
                <a:cubicBezTo>
                  <a:pt x="8827988" y="2287696"/>
                  <a:pt x="8833511" y="2295907"/>
                  <a:pt x="8839091" y="2310594"/>
                </a:cubicBezTo>
                <a:cubicBezTo>
                  <a:pt x="8846962" y="2331311"/>
                  <a:pt x="8844792" y="2338117"/>
                  <a:pt x="8830316" y="2338117"/>
                </a:cubicBezTo>
                <a:cubicBezTo>
                  <a:pt x="8806722" y="2338117"/>
                  <a:pt x="8792483" y="2317414"/>
                  <a:pt x="8803650" y="2299347"/>
                </a:cubicBezTo>
                <a:cubicBezTo>
                  <a:pt x="8810324" y="2288548"/>
                  <a:pt x="8816394" y="2284016"/>
                  <a:pt x="8822191" y="2285856"/>
                </a:cubicBezTo>
                <a:close/>
                <a:moveTo>
                  <a:pt x="10130385" y="2261917"/>
                </a:moveTo>
                <a:cubicBezTo>
                  <a:pt x="10155785" y="2261917"/>
                  <a:pt x="10168485" y="2268267"/>
                  <a:pt x="10168485" y="2280967"/>
                </a:cubicBezTo>
                <a:cubicBezTo>
                  <a:pt x="10168485" y="2293667"/>
                  <a:pt x="10155785" y="2300017"/>
                  <a:pt x="10130385" y="2300017"/>
                </a:cubicBezTo>
                <a:cubicBezTo>
                  <a:pt x="10104985" y="2300017"/>
                  <a:pt x="10092285" y="2293667"/>
                  <a:pt x="10092285" y="2280967"/>
                </a:cubicBezTo>
                <a:cubicBezTo>
                  <a:pt x="10092285" y="2268267"/>
                  <a:pt x="10104985" y="2261917"/>
                  <a:pt x="10130385" y="2261917"/>
                </a:cubicBezTo>
                <a:close/>
                <a:moveTo>
                  <a:pt x="7694881" y="2237612"/>
                </a:moveTo>
                <a:cubicBezTo>
                  <a:pt x="7682911" y="2237401"/>
                  <a:pt x="7668089" y="2237513"/>
                  <a:pt x="7650001" y="2237929"/>
                </a:cubicBezTo>
                <a:cubicBezTo>
                  <a:pt x="7625883" y="2238485"/>
                  <a:pt x="7595961" y="2239584"/>
                  <a:pt x="7559254" y="2241183"/>
                </a:cubicBezTo>
                <a:cubicBezTo>
                  <a:pt x="7456302" y="2245669"/>
                  <a:pt x="7359344" y="2252533"/>
                  <a:pt x="7343794" y="2256436"/>
                </a:cubicBezTo>
                <a:cubicBezTo>
                  <a:pt x="7328243" y="2260339"/>
                  <a:pt x="7242971" y="2264598"/>
                  <a:pt x="7154302" y="2265900"/>
                </a:cubicBezTo>
                <a:cubicBezTo>
                  <a:pt x="6994088" y="2268252"/>
                  <a:pt x="6945072" y="2283101"/>
                  <a:pt x="7028410" y="2304036"/>
                </a:cubicBezTo>
                <a:cubicBezTo>
                  <a:pt x="7051111" y="2309738"/>
                  <a:pt x="7069685" y="2318640"/>
                  <a:pt x="7069685" y="2323817"/>
                </a:cubicBezTo>
                <a:cubicBezTo>
                  <a:pt x="7069685" y="2333646"/>
                  <a:pt x="7115089" y="2350860"/>
                  <a:pt x="7205764" y="2375409"/>
                </a:cubicBezTo>
                <a:cubicBezTo>
                  <a:pt x="7332693" y="2409772"/>
                  <a:pt x="7277357" y="2452417"/>
                  <a:pt x="7105838" y="2452417"/>
                </a:cubicBezTo>
                <a:lnTo>
                  <a:pt x="6981746" y="2452417"/>
                </a:lnTo>
                <a:lnTo>
                  <a:pt x="6951222" y="2392092"/>
                </a:lnTo>
                <a:cubicBezTo>
                  <a:pt x="6927294" y="2344805"/>
                  <a:pt x="6924446" y="2330532"/>
                  <a:pt x="6938041" y="2326052"/>
                </a:cubicBezTo>
                <a:cubicBezTo>
                  <a:pt x="6947580" y="2322909"/>
                  <a:pt x="6955385" y="2312570"/>
                  <a:pt x="6955385" y="2303077"/>
                </a:cubicBezTo>
                <a:cubicBezTo>
                  <a:pt x="6955385" y="2293585"/>
                  <a:pt x="6950186" y="2289031"/>
                  <a:pt x="6943831" y="2292959"/>
                </a:cubicBezTo>
                <a:cubicBezTo>
                  <a:pt x="6926667" y="2303566"/>
                  <a:pt x="6891885" y="2287033"/>
                  <a:pt x="6891885" y="2268267"/>
                </a:cubicBezTo>
                <a:cubicBezTo>
                  <a:pt x="6891885" y="2239500"/>
                  <a:pt x="6852091" y="2233899"/>
                  <a:pt x="6844836" y="2261645"/>
                </a:cubicBezTo>
                <a:cubicBezTo>
                  <a:pt x="6832937" y="2307145"/>
                  <a:pt x="6771665" y="2326056"/>
                  <a:pt x="6658159" y="2319262"/>
                </a:cubicBezTo>
                <a:cubicBezTo>
                  <a:pt x="6551758" y="2312892"/>
                  <a:pt x="6477750" y="2331467"/>
                  <a:pt x="6558510" y="2344272"/>
                </a:cubicBezTo>
                <a:cubicBezTo>
                  <a:pt x="6602266" y="2351210"/>
                  <a:pt x="6607864" y="2362790"/>
                  <a:pt x="6586639" y="2402452"/>
                </a:cubicBezTo>
                <a:cubicBezTo>
                  <a:pt x="6575039" y="2424125"/>
                  <a:pt x="6577846" y="2427017"/>
                  <a:pt x="6610483" y="2427017"/>
                </a:cubicBezTo>
                <a:cubicBezTo>
                  <a:pt x="6648827" y="2427017"/>
                  <a:pt x="6683635" y="2455164"/>
                  <a:pt x="6670858" y="2475838"/>
                </a:cubicBezTo>
                <a:cubicBezTo>
                  <a:pt x="6666835" y="2482347"/>
                  <a:pt x="6680631" y="2490180"/>
                  <a:pt x="6701514" y="2493245"/>
                </a:cubicBezTo>
                <a:cubicBezTo>
                  <a:pt x="6722398" y="2496310"/>
                  <a:pt x="6739485" y="2493988"/>
                  <a:pt x="6739485" y="2488084"/>
                </a:cubicBezTo>
                <a:cubicBezTo>
                  <a:pt x="6739485" y="2474259"/>
                  <a:pt x="6865368" y="2478435"/>
                  <a:pt x="6874091" y="2492549"/>
                </a:cubicBezTo>
                <a:cubicBezTo>
                  <a:pt x="6883541" y="2507839"/>
                  <a:pt x="6927647" y="2505706"/>
                  <a:pt x="6977917" y="2487529"/>
                </a:cubicBezTo>
                <a:cubicBezTo>
                  <a:pt x="7019334" y="2472552"/>
                  <a:pt x="7022968" y="2473705"/>
                  <a:pt x="7058014" y="2512929"/>
                </a:cubicBezTo>
                <a:cubicBezTo>
                  <a:pt x="7099224" y="2559049"/>
                  <a:pt x="7110463" y="2562345"/>
                  <a:pt x="7133185" y="2534967"/>
                </a:cubicBezTo>
                <a:cubicBezTo>
                  <a:pt x="7158745" y="2504170"/>
                  <a:pt x="7200323" y="2501841"/>
                  <a:pt x="7234414" y="2529296"/>
                </a:cubicBezTo>
                <a:cubicBezTo>
                  <a:pt x="7263189" y="2552471"/>
                  <a:pt x="7272673" y="2553376"/>
                  <a:pt x="7348714" y="2540201"/>
                </a:cubicBezTo>
                <a:cubicBezTo>
                  <a:pt x="7394320" y="2532299"/>
                  <a:pt x="7460210" y="2525031"/>
                  <a:pt x="7495135" y="2524050"/>
                </a:cubicBezTo>
                <a:cubicBezTo>
                  <a:pt x="7535324" y="2522922"/>
                  <a:pt x="7559581" y="2516377"/>
                  <a:pt x="7561214" y="2506222"/>
                </a:cubicBezTo>
                <a:cubicBezTo>
                  <a:pt x="7564967" y="2482874"/>
                  <a:pt x="7593893" y="2475235"/>
                  <a:pt x="7629158" y="2488281"/>
                </a:cubicBezTo>
                <a:cubicBezTo>
                  <a:pt x="7652105" y="2496769"/>
                  <a:pt x="7664531" y="2494465"/>
                  <a:pt x="7678057" y="2479214"/>
                </a:cubicBezTo>
                <a:cubicBezTo>
                  <a:pt x="7688030" y="2467968"/>
                  <a:pt x="7709532" y="2451623"/>
                  <a:pt x="7725838" y="2442892"/>
                </a:cubicBezTo>
                <a:lnTo>
                  <a:pt x="7755485" y="2427017"/>
                </a:lnTo>
                <a:lnTo>
                  <a:pt x="7723735" y="2427017"/>
                </a:lnTo>
                <a:cubicBezTo>
                  <a:pt x="7706273" y="2427017"/>
                  <a:pt x="7691985" y="2433332"/>
                  <a:pt x="7691985" y="2441051"/>
                </a:cubicBezTo>
                <a:cubicBezTo>
                  <a:pt x="7691985" y="2451250"/>
                  <a:pt x="7675499" y="2451159"/>
                  <a:pt x="7631660" y="2440719"/>
                </a:cubicBezTo>
                <a:cubicBezTo>
                  <a:pt x="7598481" y="2432817"/>
                  <a:pt x="7558476" y="2427217"/>
                  <a:pt x="7542760" y="2428272"/>
                </a:cubicBezTo>
                <a:cubicBezTo>
                  <a:pt x="7497590" y="2431307"/>
                  <a:pt x="7488785" y="2428216"/>
                  <a:pt x="7488785" y="2409326"/>
                </a:cubicBezTo>
                <a:cubicBezTo>
                  <a:pt x="7488785" y="2380133"/>
                  <a:pt x="7518243" y="2360012"/>
                  <a:pt x="7557334" y="2362504"/>
                </a:cubicBezTo>
                <a:cubicBezTo>
                  <a:pt x="7602487" y="2365383"/>
                  <a:pt x="7627559" y="2344810"/>
                  <a:pt x="7605625" y="2322877"/>
                </a:cubicBezTo>
                <a:cubicBezTo>
                  <a:pt x="7584425" y="2301677"/>
                  <a:pt x="7586588" y="2282002"/>
                  <a:pt x="7612610" y="2259332"/>
                </a:cubicBezTo>
                <a:cubicBezTo>
                  <a:pt x="7630036" y="2244152"/>
                  <a:pt x="7644794" y="2242604"/>
                  <a:pt x="7680956" y="2252164"/>
                </a:cubicBezTo>
                <a:cubicBezTo>
                  <a:pt x="7714915" y="2261143"/>
                  <a:pt x="7729630" y="2260227"/>
                  <a:pt x="7736760" y="2248692"/>
                </a:cubicBezTo>
                <a:cubicBezTo>
                  <a:pt x="7741032" y="2241780"/>
                  <a:pt x="7730792" y="2238245"/>
                  <a:pt x="7694881" y="2237612"/>
                </a:cubicBezTo>
                <a:close/>
                <a:moveTo>
                  <a:pt x="9961268" y="2232580"/>
                </a:moveTo>
                <a:cubicBezTo>
                  <a:pt x="10000319" y="2234910"/>
                  <a:pt x="10079586" y="2268105"/>
                  <a:pt x="10079586" y="2282128"/>
                </a:cubicBezTo>
                <a:cubicBezTo>
                  <a:pt x="10079586" y="2313368"/>
                  <a:pt x="10048512" y="2338117"/>
                  <a:pt x="10009290" y="2338117"/>
                </a:cubicBezTo>
                <a:cubicBezTo>
                  <a:pt x="9985087" y="2338117"/>
                  <a:pt x="9965286" y="2343832"/>
                  <a:pt x="9965286" y="2350817"/>
                </a:cubicBezTo>
                <a:cubicBezTo>
                  <a:pt x="9965286" y="2357964"/>
                  <a:pt x="10000916" y="2363517"/>
                  <a:pt x="10046778" y="2363517"/>
                </a:cubicBezTo>
                <a:cubicBezTo>
                  <a:pt x="10100369" y="2363517"/>
                  <a:pt x="10130068" y="2368913"/>
                  <a:pt x="10133523" y="2379279"/>
                </a:cubicBezTo>
                <a:cubicBezTo>
                  <a:pt x="10137301" y="2390612"/>
                  <a:pt x="10144990" y="2388827"/>
                  <a:pt x="10160889" y="2372929"/>
                </a:cubicBezTo>
                <a:cubicBezTo>
                  <a:pt x="10189440" y="2344378"/>
                  <a:pt x="10282786" y="2342033"/>
                  <a:pt x="10282786" y="2369867"/>
                </a:cubicBezTo>
                <a:cubicBezTo>
                  <a:pt x="10282786" y="2381459"/>
                  <a:pt x="10270964" y="2388917"/>
                  <a:pt x="10252591" y="2388917"/>
                </a:cubicBezTo>
                <a:cubicBezTo>
                  <a:pt x="10235984" y="2388917"/>
                  <a:pt x="10215282" y="2397490"/>
                  <a:pt x="10206586" y="2407967"/>
                </a:cubicBezTo>
                <a:cubicBezTo>
                  <a:pt x="10193708" y="2423484"/>
                  <a:pt x="10194367" y="2427017"/>
                  <a:pt x="10210138" y="2427017"/>
                </a:cubicBezTo>
                <a:cubicBezTo>
                  <a:pt x="10234342" y="2427017"/>
                  <a:pt x="10256709" y="2488335"/>
                  <a:pt x="10248386" y="2531872"/>
                </a:cubicBezTo>
                <a:cubicBezTo>
                  <a:pt x="10241210" y="2569411"/>
                  <a:pt x="10189490" y="2589419"/>
                  <a:pt x="10160921" y="2565709"/>
                </a:cubicBezTo>
                <a:cubicBezTo>
                  <a:pt x="10148059" y="2555034"/>
                  <a:pt x="10143086" y="2554881"/>
                  <a:pt x="10143086" y="2565162"/>
                </a:cubicBezTo>
                <a:cubicBezTo>
                  <a:pt x="10143086" y="2573979"/>
                  <a:pt x="10127339" y="2577184"/>
                  <a:pt x="10101811" y="2573564"/>
                </a:cubicBezTo>
                <a:lnTo>
                  <a:pt x="10060536" y="2567711"/>
                </a:lnTo>
                <a:lnTo>
                  <a:pt x="10109350" y="2592501"/>
                </a:lnTo>
                <a:cubicBezTo>
                  <a:pt x="10143062" y="2609621"/>
                  <a:pt x="10168450" y="2614379"/>
                  <a:pt x="10191408" y="2607879"/>
                </a:cubicBezTo>
                <a:cubicBezTo>
                  <a:pt x="10218915" y="2600091"/>
                  <a:pt x="10226556" y="2603482"/>
                  <a:pt x="10235694" y="2627532"/>
                </a:cubicBezTo>
                <a:lnTo>
                  <a:pt x="10246737" y="2656597"/>
                </a:lnTo>
                <a:lnTo>
                  <a:pt x="9997513" y="2636567"/>
                </a:lnTo>
                <a:lnTo>
                  <a:pt x="10071676" y="2592117"/>
                </a:lnTo>
                <a:lnTo>
                  <a:pt x="10032008" y="2592117"/>
                </a:lnTo>
                <a:cubicBezTo>
                  <a:pt x="9975029" y="2592117"/>
                  <a:pt x="9925278" y="2570115"/>
                  <a:pt x="9924143" y="2544414"/>
                </a:cubicBezTo>
                <a:cubicBezTo>
                  <a:pt x="9923432" y="2528334"/>
                  <a:pt x="9933017" y="2522267"/>
                  <a:pt x="9959134" y="2522267"/>
                </a:cubicBezTo>
                <a:cubicBezTo>
                  <a:pt x="9983306" y="2522267"/>
                  <a:pt x="10000268" y="2512894"/>
                  <a:pt x="10010847" y="2493692"/>
                </a:cubicBezTo>
                <a:cubicBezTo>
                  <a:pt x="10025978" y="2466227"/>
                  <a:pt x="10024643" y="2465117"/>
                  <a:pt x="9976480" y="2465117"/>
                </a:cubicBezTo>
                <a:cubicBezTo>
                  <a:pt x="9948920" y="2465117"/>
                  <a:pt x="9905944" y="2456582"/>
                  <a:pt x="9880979" y="2446151"/>
                </a:cubicBezTo>
                <a:cubicBezTo>
                  <a:pt x="9856014" y="2435720"/>
                  <a:pt x="9830908" y="2430078"/>
                  <a:pt x="9825188" y="2433613"/>
                </a:cubicBezTo>
                <a:cubicBezTo>
                  <a:pt x="9819469" y="2437148"/>
                  <a:pt x="9798645" y="2431124"/>
                  <a:pt x="9778913" y="2420227"/>
                </a:cubicBezTo>
                <a:cubicBezTo>
                  <a:pt x="9745460" y="2401753"/>
                  <a:pt x="9723986" y="2366593"/>
                  <a:pt x="9723986" y="2330293"/>
                </a:cubicBezTo>
                <a:cubicBezTo>
                  <a:pt x="9723986" y="2321790"/>
                  <a:pt x="9717259" y="2312591"/>
                  <a:pt x="9709037" y="2309851"/>
                </a:cubicBezTo>
                <a:cubicBezTo>
                  <a:pt x="9684637" y="2301717"/>
                  <a:pt x="9710319" y="2274617"/>
                  <a:pt x="9742427" y="2274617"/>
                </a:cubicBezTo>
                <a:cubicBezTo>
                  <a:pt x="9758730" y="2274617"/>
                  <a:pt x="9775115" y="2266680"/>
                  <a:pt x="9778837" y="2256979"/>
                </a:cubicBezTo>
                <a:cubicBezTo>
                  <a:pt x="9787453" y="2234527"/>
                  <a:pt x="9865469" y="2248216"/>
                  <a:pt x="9873953" y="2273667"/>
                </a:cubicBezTo>
                <a:cubicBezTo>
                  <a:pt x="9878494" y="2287293"/>
                  <a:pt x="9868269" y="2289573"/>
                  <a:pt x="9827277" y="2284075"/>
                </a:cubicBezTo>
                <a:cubicBezTo>
                  <a:pt x="9772438" y="2276719"/>
                  <a:pt x="9761622" y="2285982"/>
                  <a:pt x="9793836" y="2312717"/>
                </a:cubicBezTo>
                <a:cubicBezTo>
                  <a:pt x="9804314" y="2321413"/>
                  <a:pt x="9812886" y="2335962"/>
                  <a:pt x="9812886" y="2345049"/>
                </a:cubicBezTo>
                <a:cubicBezTo>
                  <a:pt x="9812886" y="2355750"/>
                  <a:pt x="9824438" y="2351846"/>
                  <a:pt x="9845676" y="2333969"/>
                </a:cubicBezTo>
                <a:cubicBezTo>
                  <a:pt x="9863711" y="2318788"/>
                  <a:pt x="9888000" y="2300652"/>
                  <a:pt x="9899651" y="2293667"/>
                </a:cubicBezTo>
                <a:cubicBezTo>
                  <a:pt x="9911303" y="2286682"/>
                  <a:pt x="9920836" y="2269537"/>
                  <a:pt x="9920836" y="2255567"/>
                </a:cubicBezTo>
                <a:cubicBezTo>
                  <a:pt x="9920836" y="2234981"/>
                  <a:pt x="9928498" y="2230624"/>
                  <a:pt x="9961268" y="2232580"/>
                </a:cubicBezTo>
                <a:close/>
                <a:moveTo>
                  <a:pt x="7812577" y="2230363"/>
                </a:moveTo>
                <a:cubicBezTo>
                  <a:pt x="7799015" y="2233093"/>
                  <a:pt x="7787313" y="2245824"/>
                  <a:pt x="7770141" y="2274146"/>
                </a:cubicBezTo>
                <a:cubicBezTo>
                  <a:pt x="7753753" y="2301174"/>
                  <a:pt x="7740602" y="2328033"/>
                  <a:pt x="7740915" y="2333833"/>
                </a:cubicBezTo>
                <a:cubicBezTo>
                  <a:pt x="7741228" y="2339633"/>
                  <a:pt x="7762795" y="2348806"/>
                  <a:pt x="7788843" y="2354218"/>
                </a:cubicBezTo>
                <a:cubicBezTo>
                  <a:pt x="7823699" y="2361460"/>
                  <a:pt x="7836444" y="2359795"/>
                  <a:pt x="7837118" y="2347912"/>
                </a:cubicBezTo>
                <a:cubicBezTo>
                  <a:pt x="7838203" y="2328805"/>
                  <a:pt x="7986415" y="2329973"/>
                  <a:pt x="8037756" y="2349493"/>
                </a:cubicBezTo>
                <a:cubicBezTo>
                  <a:pt x="8060611" y="2358183"/>
                  <a:pt x="8079491" y="2356491"/>
                  <a:pt x="8104506" y="2343513"/>
                </a:cubicBezTo>
                <a:cubicBezTo>
                  <a:pt x="8149851" y="2319988"/>
                  <a:pt x="8236693" y="2319711"/>
                  <a:pt x="8245654" y="2343063"/>
                </a:cubicBezTo>
                <a:cubicBezTo>
                  <a:pt x="8249546" y="2353206"/>
                  <a:pt x="8262797" y="2357997"/>
                  <a:pt x="8276815" y="2354331"/>
                </a:cubicBezTo>
                <a:cubicBezTo>
                  <a:pt x="8290230" y="2350823"/>
                  <a:pt x="8310641" y="2351574"/>
                  <a:pt x="8322174" y="2355999"/>
                </a:cubicBezTo>
                <a:cubicBezTo>
                  <a:pt x="8341391" y="2363374"/>
                  <a:pt x="8341243" y="2366145"/>
                  <a:pt x="8320395" y="2389181"/>
                </a:cubicBezTo>
                <a:cubicBezTo>
                  <a:pt x="8306272" y="2404787"/>
                  <a:pt x="8287562" y="2411946"/>
                  <a:pt x="8271042" y="2408065"/>
                </a:cubicBezTo>
                <a:cubicBezTo>
                  <a:pt x="8249783" y="2403071"/>
                  <a:pt x="8242859" y="2409243"/>
                  <a:pt x="8236596" y="2438775"/>
                </a:cubicBezTo>
                <a:cubicBezTo>
                  <a:pt x="8230531" y="2467368"/>
                  <a:pt x="8233761" y="2477044"/>
                  <a:pt x="8250861" y="2481516"/>
                </a:cubicBezTo>
                <a:cubicBezTo>
                  <a:pt x="8266891" y="2485708"/>
                  <a:pt x="8271381" y="2481239"/>
                  <a:pt x="8267201" y="2465255"/>
                </a:cubicBezTo>
                <a:cubicBezTo>
                  <a:pt x="8263407" y="2450746"/>
                  <a:pt x="8270467" y="2440853"/>
                  <a:pt x="8287861" y="2436304"/>
                </a:cubicBezTo>
                <a:cubicBezTo>
                  <a:pt x="8324622" y="2426691"/>
                  <a:pt x="8365085" y="2439236"/>
                  <a:pt x="8365085" y="2460247"/>
                </a:cubicBezTo>
                <a:cubicBezTo>
                  <a:pt x="8365085" y="2487525"/>
                  <a:pt x="8413184" y="2480934"/>
                  <a:pt x="8422235" y="2452416"/>
                </a:cubicBezTo>
                <a:cubicBezTo>
                  <a:pt x="8432044" y="2421512"/>
                  <a:pt x="8450728" y="2420132"/>
                  <a:pt x="8481560" y="2448034"/>
                </a:cubicBezTo>
                <a:cubicBezTo>
                  <a:pt x="8503406" y="2467805"/>
                  <a:pt x="8504785" y="2467357"/>
                  <a:pt x="8504785" y="2440495"/>
                </a:cubicBezTo>
                <a:cubicBezTo>
                  <a:pt x="8504785" y="2422543"/>
                  <a:pt x="8514293" y="2409452"/>
                  <a:pt x="8530390" y="2405242"/>
                </a:cubicBezTo>
                <a:cubicBezTo>
                  <a:pt x="8550330" y="2400028"/>
                  <a:pt x="8553842" y="2392566"/>
                  <a:pt x="8546265" y="2371506"/>
                </a:cubicBezTo>
                <a:cubicBezTo>
                  <a:pt x="8538261" y="2349263"/>
                  <a:pt x="8541401" y="2344466"/>
                  <a:pt x="8563963" y="2344466"/>
                </a:cubicBezTo>
                <a:cubicBezTo>
                  <a:pt x="8613780" y="2344466"/>
                  <a:pt x="8627268" y="2337355"/>
                  <a:pt x="8603105" y="2323832"/>
                </a:cubicBezTo>
                <a:cubicBezTo>
                  <a:pt x="8590939" y="2317024"/>
                  <a:pt x="8580985" y="2302815"/>
                  <a:pt x="8580985" y="2292257"/>
                </a:cubicBezTo>
                <a:cubicBezTo>
                  <a:pt x="8580985" y="2277302"/>
                  <a:pt x="8566250" y="2273517"/>
                  <a:pt x="8514310" y="2275130"/>
                </a:cubicBezTo>
                <a:cubicBezTo>
                  <a:pt x="8477639" y="2276269"/>
                  <a:pt x="8424775" y="2282153"/>
                  <a:pt x="8396835" y="2288205"/>
                </a:cubicBezTo>
                <a:cubicBezTo>
                  <a:pt x="8359398" y="2296314"/>
                  <a:pt x="8342694" y="2294857"/>
                  <a:pt x="8333335" y="2282666"/>
                </a:cubicBezTo>
                <a:cubicBezTo>
                  <a:pt x="8315148" y="2258976"/>
                  <a:pt x="8265746" y="2257841"/>
                  <a:pt x="8242996" y="2280591"/>
                </a:cubicBezTo>
                <a:cubicBezTo>
                  <a:pt x="8215845" y="2307742"/>
                  <a:pt x="8173518" y="2305027"/>
                  <a:pt x="8165833" y="2275641"/>
                </a:cubicBezTo>
                <a:cubicBezTo>
                  <a:pt x="8161104" y="2257557"/>
                  <a:pt x="8143709" y="2249100"/>
                  <a:pt x="8098438" y="2242873"/>
                </a:cubicBezTo>
                <a:cubicBezTo>
                  <a:pt x="8045187" y="2235549"/>
                  <a:pt x="8030660" y="2238951"/>
                  <a:pt x="7984369" y="2269585"/>
                </a:cubicBezTo>
                <a:cubicBezTo>
                  <a:pt x="7945592" y="2295247"/>
                  <a:pt x="7928751" y="2300529"/>
                  <a:pt x="7921763" y="2289223"/>
                </a:cubicBezTo>
                <a:cubicBezTo>
                  <a:pt x="7916443" y="2280614"/>
                  <a:pt x="7902464" y="2277494"/>
                  <a:pt x="7890237" y="2282185"/>
                </a:cubicBezTo>
                <a:cubicBezTo>
                  <a:pt x="7874505" y="2288222"/>
                  <a:pt x="7866262" y="2282937"/>
                  <a:pt x="7861196" y="2263566"/>
                </a:cubicBezTo>
                <a:cubicBezTo>
                  <a:pt x="7857306" y="2248688"/>
                  <a:pt x="7841930" y="2233926"/>
                  <a:pt x="7827029" y="2230760"/>
                </a:cubicBezTo>
                <a:cubicBezTo>
                  <a:pt x="7821824" y="2229655"/>
                  <a:pt x="7817097" y="2229453"/>
                  <a:pt x="7812577" y="2230363"/>
                </a:cubicBezTo>
                <a:close/>
                <a:moveTo>
                  <a:pt x="9630390" y="2224397"/>
                </a:moveTo>
                <a:cubicBezTo>
                  <a:pt x="9639716" y="2225534"/>
                  <a:pt x="9647785" y="2233379"/>
                  <a:pt x="9647785" y="2247100"/>
                </a:cubicBezTo>
                <a:cubicBezTo>
                  <a:pt x="9647785" y="2259906"/>
                  <a:pt x="9644025" y="2274144"/>
                  <a:pt x="9639428" y="2278740"/>
                </a:cubicBezTo>
                <a:cubicBezTo>
                  <a:pt x="9625956" y="2292212"/>
                  <a:pt x="9597842" y="2261762"/>
                  <a:pt x="9605449" y="2241938"/>
                </a:cubicBezTo>
                <a:cubicBezTo>
                  <a:pt x="9610479" y="2228830"/>
                  <a:pt x="9621063" y="2223260"/>
                  <a:pt x="9630390" y="2224397"/>
                </a:cubicBezTo>
                <a:close/>
                <a:moveTo>
                  <a:pt x="7405660" y="2191933"/>
                </a:moveTo>
                <a:cubicBezTo>
                  <a:pt x="7403934" y="2191683"/>
                  <a:pt x="7405045" y="2192198"/>
                  <a:pt x="7409410" y="2193539"/>
                </a:cubicBezTo>
                <a:cubicBezTo>
                  <a:pt x="7418141" y="2196221"/>
                  <a:pt x="7429095" y="2198416"/>
                  <a:pt x="7433752" y="2198416"/>
                </a:cubicBezTo>
                <a:lnTo>
                  <a:pt x="7435283" y="2198638"/>
                </a:lnTo>
                <a:lnTo>
                  <a:pt x="7436563" y="2198929"/>
                </a:lnTo>
                <a:cubicBezTo>
                  <a:pt x="7440975" y="2199813"/>
                  <a:pt x="7443568" y="2200172"/>
                  <a:pt x="7443277" y="2199793"/>
                </a:cubicBezTo>
                <a:lnTo>
                  <a:pt x="7435283" y="2198638"/>
                </a:lnTo>
                <a:lnTo>
                  <a:pt x="7418935" y="2194916"/>
                </a:lnTo>
                <a:cubicBezTo>
                  <a:pt x="7411950" y="2193197"/>
                  <a:pt x="7407386" y="2192182"/>
                  <a:pt x="7405660" y="2191933"/>
                </a:cubicBezTo>
                <a:close/>
                <a:moveTo>
                  <a:pt x="7342427" y="2179683"/>
                </a:moveTo>
                <a:cubicBezTo>
                  <a:pt x="7337768" y="2181547"/>
                  <a:pt x="7336385" y="2187539"/>
                  <a:pt x="7336385" y="2198417"/>
                </a:cubicBezTo>
                <a:cubicBezTo>
                  <a:pt x="7336385" y="2205402"/>
                  <a:pt x="7349244" y="2207858"/>
                  <a:pt x="7364960" y="2203874"/>
                </a:cubicBezTo>
                <a:cubicBezTo>
                  <a:pt x="7392651" y="2196856"/>
                  <a:pt x="7392750" y="2196294"/>
                  <a:pt x="7368135" y="2185717"/>
                </a:cubicBezTo>
                <a:cubicBezTo>
                  <a:pt x="7355025" y="2180083"/>
                  <a:pt x="7347087" y="2177819"/>
                  <a:pt x="7342427" y="2179683"/>
                </a:cubicBezTo>
                <a:close/>
                <a:moveTo>
                  <a:pt x="11190260" y="2179232"/>
                </a:moveTo>
                <a:cubicBezTo>
                  <a:pt x="11188533" y="2178983"/>
                  <a:pt x="11189644" y="2179498"/>
                  <a:pt x="11194010" y="2180839"/>
                </a:cubicBezTo>
                <a:cubicBezTo>
                  <a:pt x="11202741" y="2183521"/>
                  <a:pt x="11213695" y="2185716"/>
                  <a:pt x="11218352" y="2185716"/>
                </a:cubicBezTo>
                <a:lnTo>
                  <a:pt x="11219882" y="2185937"/>
                </a:lnTo>
                <a:lnTo>
                  <a:pt x="11221163" y="2186229"/>
                </a:lnTo>
                <a:cubicBezTo>
                  <a:pt x="11225575" y="2187113"/>
                  <a:pt x="11228168" y="2187472"/>
                  <a:pt x="11227877" y="2187093"/>
                </a:cubicBezTo>
                <a:lnTo>
                  <a:pt x="11219882" y="2185937"/>
                </a:lnTo>
                <a:lnTo>
                  <a:pt x="11203535" y="2182216"/>
                </a:lnTo>
                <a:cubicBezTo>
                  <a:pt x="11196550" y="2180497"/>
                  <a:pt x="11191986" y="2179482"/>
                  <a:pt x="11190260" y="2179232"/>
                </a:cubicBezTo>
                <a:close/>
                <a:moveTo>
                  <a:pt x="149702" y="2173017"/>
                </a:moveTo>
                <a:cubicBezTo>
                  <a:pt x="142717" y="2173017"/>
                  <a:pt x="133470" y="2178732"/>
                  <a:pt x="129153" y="2185717"/>
                </a:cubicBezTo>
                <a:cubicBezTo>
                  <a:pt x="124836" y="2192702"/>
                  <a:pt x="127019" y="2198417"/>
                  <a:pt x="134004" y="2198417"/>
                </a:cubicBezTo>
                <a:cubicBezTo>
                  <a:pt x="140989" y="2198417"/>
                  <a:pt x="150236" y="2192702"/>
                  <a:pt x="154553" y="2185717"/>
                </a:cubicBezTo>
                <a:cubicBezTo>
                  <a:pt x="158870" y="2178732"/>
                  <a:pt x="156687" y="2173017"/>
                  <a:pt x="149702" y="2173017"/>
                </a:cubicBezTo>
                <a:close/>
                <a:moveTo>
                  <a:pt x="9097614" y="2147933"/>
                </a:moveTo>
                <a:cubicBezTo>
                  <a:pt x="9106801" y="2148614"/>
                  <a:pt x="9115599" y="2152006"/>
                  <a:pt x="9119148" y="2157747"/>
                </a:cubicBezTo>
                <a:cubicBezTo>
                  <a:pt x="9133039" y="2180224"/>
                  <a:pt x="9105317" y="2200362"/>
                  <a:pt x="9074932" y="2189866"/>
                </a:cubicBezTo>
                <a:cubicBezTo>
                  <a:pt x="9049542" y="2181096"/>
                  <a:pt x="9044535" y="2183525"/>
                  <a:pt x="9044535" y="2204609"/>
                </a:cubicBezTo>
                <a:cubicBezTo>
                  <a:pt x="9044535" y="2224655"/>
                  <a:pt x="9058132" y="2232918"/>
                  <a:pt x="9110571" y="2244740"/>
                </a:cubicBezTo>
                <a:cubicBezTo>
                  <a:pt x="9219233" y="2269237"/>
                  <a:pt x="9235003" y="2292425"/>
                  <a:pt x="9152485" y="2306366"/>
                </a:cubicBezTo>
                <a:cubicBezTo>
                  <a:pt x="9109631" y="2313606"/>
                  <a:pt x="9101685" y="2319740"/>
                  <a:pt x="9101685" y="2345582"/>
                </a:cubicBezTo>
                <a:cubicBezTo>
                  <a:pt x="9101685" y="2365327"/>
                  <a:pt x="9094388" y="2376216"/>
                  <a:pt x="9081154" y="2376216"/>
                </a:cubicBezTo>
                <a:cubicBezTo>
                  <a:pt x="9066103" y="2376216"/>
                  <a:pt x="9062244" y="2367742"/>
                  <a:pt x="9066693" y="2344466"/>
                </a:cubicBezTo>
                <a:cubicBezTo>
                  <a:pt x="9070032" y="2327004"/>
                  <a:pt x="9067841" y="2312716"/>
                  <a:pt x="9061824" y="2312716"/>
                </a:cubicBezTo>
                <a:cubicBezTo>
                  <a:pt x="9055807" y="2312716"/>
                  <a:pt x="9050885" y="2318816"/>
                  <a:pt x="9050885" y="2326272"/>
                </a:cubicBezTo>
                <a:cubicBezTo>
                  <a:pt x="9050885" y="2334064"/>
                  <a:pt x="9040048" y="2336388"/>
                  <a:pt x="9025394" y="2331737"/>
                </a:cubicBezTo>
                <a:cubicBezTo>
                  <a:pt x="9011373" y="2327287"/>
                  <a:pt x="8981370" y="2328378"/>
                  <a:pt x="8958719" y="2334161"/>
                </a:cubicBezTo>
                <a:cubicBezTo>
                  <a:pt x="8880925" y="2354021"/>
                  <a:pt x="8873085" y="2351977"/>
                  <a:pt x="8873085" y="2311833"/>
                </a:cubicBezTo>
                <a:cubicBezTo>
                  <a:pt x="8873085" y="2287428"/>
                  <a:pt x="8880736" y="2272291"/>
                  <a:pt x="8895310" y="2267862"/>
                </a:cubicBezTo>
                <a:cubicBezTo>
                  <a:pt x="8963125" y="2247254"/>
                  <a:pt x="8979538" y="2236289"/>
                  <a:pt x="8964734" y="2221485"/>
                </a:cubicBezTo>
                <a:cubicBezTo>
                  <a:pt x="8953286" y="2210037"/>
                  <a:pt x="8942606" y="2210398"/>
                  <a:pt x="8919002" y="2223031"/>
                </a:cubicBezTo>
                <a:cubicBezTo>
                  <a:pt x="8883048" y="2242273"/>
                  <a:pt x="8860385" y="2232467"/>
                  <a:pt x="8860385" y="2197666"/>
                </a:cubicBezTo>
                <a:cubicBezTo>
                  <a:pt x="8860385" y="2165094"/>
                  <a:pt x="8888172" y="2156548"/>
                  <a:pt x="8985912" y="2159061"/>
                </a:cubicBezTo>
                <a:cubicBezTo>
                  <a:pt x="9030505" y="2160207"/>
                  <a:pt x="9070033" y="2158101"/>
                  <a:pt x="9073754" y="2154381"/>
                </a:cubicBezTo>
                <a:cubicBezTo>
                  <a:pt x="9078854" y="2149281"/>
                  <a:pt x="9088428" y="2147252"/>
                  <a:pt x="9097614" y="2147933"/>
                </a:cubicBezTo>
                <a:close/>
                <a:moveTo>
                  <a:pt x="4195804" y="2140730"/>
                </a:moveTo>
                <a:cubicBezTo>
                  <a:pt x="4196515" y="2139614"/>
                  <a:pt x="4194876" y="2139768"/>
                  <a:pt x="4190727" y="2141461"/>
                </a:cubicBezTo>
                <a:cubicBezTo>
                  <a:pt x="4182407" y="2144846"/>
                  <a:pt x="4172069" y="2153331"/>
                  <a:pt x="4167752" y="2160316"/>
                </a:cubicBezTo>
                <a:lnTo>
                  <a:pt x="4163827" y="2166471"/>
                </a:lnTo>
                <a:cubicBezTo>
                  <a:pt x="4165986" y="2162872"/>
                  <a:pt x="4176324" y="2154387"/>
                  <a:pt x="4186803" y="2147616"/>
                </a:cubicBezTo>
                <a:cubicBezTo>
                  <a:pt x="4192041" y="2144231"/>
                  <a:pt x="4195093" y="2141846"/>
                  <a:pt x="4195804" y="2140730"/>
                </a:cubicBezTo>
                <a:close/>
                <a:moveTo>
                  <a:pt x="4366028" y="2116542"/>
                </a:moveTo>
                <a:cubicBezTo>
                  <a:pt x="4353916" y="2117118"/>
                  <a:pt x="4340655" y="2118555"/>
                  <a:pt x="4329167" y="2120714"/>
                </a:cubicBezTo>
                <a:cubicBezTo>
                  <a:pt x="4306189" y="2125033"/>
                  <a:pt x="4289044" y="2134129"/>
                  <a:pt x="4291064" y="2140928"/>
                </a:cubicBezTo>
                <a:cubicBezTo>
                  <a:pt x="4296824" y="2160300"/>
                  <a:pt x="4367583" y="2159661"/>
                  <a:pt x="4395675" y="2139983"/>
                </a:cubicBezTo>
                <a:cubicBezTo>
                  <a:pt x="4420835" y="2122368"/>
                  <a:pt x="4420835" y="2122177"/>
                  <a:pt x="4395992" y="2117539"/>
                </a:cubicBezTo>
                <a:cubicBezTo>
                  <a:pt x="4389102" y="2116253"/>
                  <a:pt x="4378140" y="2115967"/>
                  <a:pt x="4366028" y="2116542"/>
                </a:cubicBezTo>
                <a:close/>
                <a:moveTo>
                  <a:pt x="6149884" y="2115684"/>
                </a:moveTo>
                <a:cubicBezTo>
                  <a:pt x="6130123" y="2112728"/>
                  <a:pt x="6107255" y="2120160"/>
                  <a:pt x="6098135" y="2134916"/>
                </a:cubicBezTo>
                <a:cubicBezTo>
                  <a:pt x="6093180" y="2142934"/>
                  <a:pt x="6108121" y="2145203"/>
                  <a:pt x="6138660" y="2141071"/>
                </a:cubicBezTo>
                <a:cubicBezTo>
                  <a:pt x="6175761" y="2136052"/>
                  <a:pt x="6182595" y="2131658"/>
                  <a:pt x="6167985" y="2122216"/>
                </a:cubicBezTo>
                <a:cubicBezTo>
                  <a:pt x="6162713" y="2118809"/>
                  <a:pt x="6156471" y="2116669"/>
                  <a:pt x="6149884" y="2115684"/>
                </a:cubicBezTo>
                <a:close/>
                <a:moveTo>
                  <a:pt x="5974945" y="2109517"/>
                </a:moveTo>
                <a:cubicBezTo>
                  <a:pt x="5963092" y="2109517"/>
                  <a:pt x="5963092" y="2112904"/>
                  <a:pt x="5974945" y="2124757"/>
                </a:cubicBezTo>
                <a:cubicBezTo>
                  <a:pt x="5986799" y="2136610"/>
                  <a:pt x="5990186" y="2136610"/>
                  <a:pt x="5990186" y="2124757"/>
                </a:cubicBezTo>
                <a:cubicBezTo>
                  <a:pt x="5990186" y="2116375"/>
                  <a:pt x="5983327" y="2109517"/>
                  <a:pt x="5974945" y="2109517"/>
                </a:cubicBezTo>
                <a:close/>
                <a:moveTo>
                  <a:pt x="3579074" y="2057647"/>
                </a:moveTo>
                <a:cubicBezTo>
                  <a:pt x="3550158" y="2055032"/>
                  <a:pt x="3526405" y="2061178"/>
                  <a:pt x="3526405" y="2077766"/>
                </a:cubicBezTo>
                <a:cubicBezTo>
                  <a:pt x="3526405" y="2089619"/>
                  <a:pt x="3538401" y="2096816"/>
                  <a:pt x="3558157" y="2096816"/>
                </a:cubicBezTo>
                <a:cubicBezTo>
                  <a:pt x="3577913" y="2096816"/>
                  <a:pt x="3589908" y="2104013"/>
                  <a:pt x="3589908" y="2115866"/>
                </a:cubicBezTo>
                <a:cubicBezTo>
                  <a:pt x="3589908" y="2130866"/>
                  <a:pt x="3601383" y="2133487"/>
                  <a:pt x="3643882" y="2128194"/>
                </a:cubicBezTo>
                <a:lnTo>
                  <a:pt x="3697851" y="2121471"/>
                </a:lnTo>
                <a:lnTo>
                  <a:pt x="3662731" y="2090094"/>
                </a:lnTo>
                <a:cubicBezTo>
                  <a:pt x="3642073" y="2071637"/>
                  <a:pt x="3607989" y="2060261"/>
                  <a:pt x="3579074" y="2057647"/>
                </a:cubicBezTo>
                <a:close/>
                <a:moveTo>
                  <a:pt x="4943447" y="2053490"/>
                </a:moveTo>
                <a:cubicBezTo>
                  <a:pt x="4923086" y="2054000"/>
                  <a:pt x="4883954" y="2057864"/>
                  <a:pt x="4842890" y="2063676"/>
                </a:cubicBezTo>
                <a:cubicBezTo>
                  <a:pt x="4763184" y="2074957"/>
                  <a:pt x="4746511" y="2080932"/>
                  <a:pt x="4759277" y="2093642"/>
                </a:cubicBezTo>
                <a:cubicBezTo>
                  <a:pt x="4768046" y="2102373"/>
                  <a:pt x="4785000" y="2109517"/>
                  <a:pt x="4796952" y="2109517"/>
                </a:cubicBezTo>
                <a:cubicBezTo>
                  <a:pt x="4808902" y="2109517"/>
                  <a:pt x="4825996" y="2118332"/>
                  <a:pt x="4834938" y="2129105"/>
                </a:cubicBezTo>
                <a:cubicBezTo>
                  <a:pt x="4845174" y="2141440"/>
                  <a:pt x="4855650" y="2144238"/>
                  <a:pt x="4863227" y="2136661"/>
                </a:cubicBezTo>
                <a:cubicBezTo>
                  <a:pt x="4870803" y="2129084"/>
                  <a:pt x="4891433" y="2131386"/>
                  <a:pt x="4918933" y="2142877"/>
                </a:cubicBezTo>
                <a:cubicBezTo>
                  <a:pt x="4942955" y="2152913"/>
                  <a:pt x="4966964" y="2158433"/>
                  <a:pt x="4972291" y="2155142"/>
                </a:cubicBezTo>
                <a:cubicBezTo>
                  <a:pt x="4986812" y="2146167"/>
                  <a:pt x="4973613" y="2059411"/>
                  <a:pt x="4956926" y="2054151"/>
                </a:cubicBezTo>
                <a:cubicBezTo>
                  <a:pt x="4954935" y="2053524"/>
                  <a:pt x="4950234" y="2053321"/>
                  <a:pt x="4943447" y="2053490"/>
                </a:cubicBezTo>
                <a:close/>
                <a:moveTo>
                  <a:pt x="4030599" y="2043349"/>
                </a:moveTo>
                <a:cubicBezTo>
                  <a:pt x="4028719" y="2038388"/>
                  <a:pt x="4020185" y="2045532"/>
                  <a:pt x="4011637" y="2059224"/>
                </a:cubicBezTo>
                <a:cubicBezTo>
                  <a:pt x="3998131" y="2080845"/>
                  <a:pt x="3999441" y="2084117"/>
                  <a:pt x="4021595" y="2084117"/>
                </a:cubicBezTo>
                <a:cubicBezTo>
                  <a:pt x="4037025" y="2084117"/>
                  <a:pt x="4044517" y="2077845"/>
                  <a:pt x="4040558" y="2068242"/>
                </a:cubicBezTo>
                <a:cubicBezTo>
                  <a:pt x="4036959" y="2059511"/>
                  <a:pt x="4032478" y="2048309"/>
                  <a:pt x="4030599" y="2043349"/>
                </a:cubicBezTo>
                <a:close/>
                <a:moveTo>
                  <a:pt x="10061646" y="2039450"/>
                </a:moveTo>
                <a:cubicBezTo>
                  <a:pt x="10057042" y="2038857"/>
                  <a:pt x="10054185" y="2039909"/>
                  <a:pt x="10054185" y="2042748"/>
                </a:cubicBezTo>
                <a:cubicBezTo>
                  <a:pt x="10054185" y="2048426"/>
                  <a:pt x="10065615" y="2062859"/>
                  <a:pt x="10079585" y="2074820"/>
                </a:cubicBezTo>
                <a:cubicBezTo>
                  <a:pt x="10100316" y="2092571"/>
                  <a:pt x="10104985" y="2093172"/>
                  <a:pt x="10104985" y="2078089"/>
                </a:cubicBezTo>
                <a:cubicBezTo>
                  <a:pt x="10104985" y="2067926"/>
                  <a:pt x="10093555" y="2053493"/>
                  <a:pt x="10079585" y="2046017"/>
                </a:cubicBezTo>
                <a:cubicBezTo>
                  <a:pt x="10072600" y="2042279"/>
                  <a:pt x="10066250" y="2040042"/>
                  <a:pt x="10061646" y="2039450"/>
                </a:cubicBezTo>
                <a:close/>
                <a:moveTo>
                  <a:pt x="471399" y="2037315"/>
                </a:moveTo>
                <a:cubicBezTo>
                  <a:pt x="465203" y="2034201"/>
                  <a:pt x="437001" y="2039639"/>
                  <a:pt x="389504" y="2054993"/>
                </a:cubicBezTo>
                <a:cubicBezTo>
                  <a:pt x="325529" y="2075674"/>
                  <a:pt x="275204" y="2106394"/>
                  <a:pt x="275204" y="2124766"/>
                </a:cubicBezTo>
                <a:cubicBezTo>
                  <a:pt x="275204" y="2137416"/>
                  <a:pt x="290500" y="2131780"/>
                  <a:pt x="421254" y="2070950"/>
                </a:cubicBezTo>
                <a:cubicBezTo>
                  <a:pt x="461784" y="2052095"/>
                  <a:pt x="477595" y="2040428"/>
                  <a:pt x="471399" y="2037315"/>
                </a:cubicBezTo>
                <a:close/>
                <a:moveTo>
                  <a:pt x="5538590" y="2020617"/>
                </a:moveTo>
                <a:cubicBezTo>
                  <a:pt x="5527701" y="2020617"/>
                  <a:pt x="5522323" y="2026332"/>
                  <a:pt x="5526640" y="2033317"/>
                </a:cubicBezTo>
                <a:cubicBezTo>
                  <a:pt x="5530957" y="2040302"/>
                  <a:pt x="5539867" y="2046017"/>
                  <a:pt x="5546439" y="2046017"/>
                </a:cubicBezTo>
                <a:cubicBezTo>
                  <a:pt x="5553012" y="2046017"/>
                  <a:pt x="5558389" y="2040302"/>
                  <a:pt x="5558389" y="2033317"/>
                </a:cubicBezTo>
                <a:cubicBezTo>
                  <a:pt x="5558389" y="2026332"/>
                  <a:pt x="5549479" y="2020617"/>
                  <a:pt x="5538590" y="2020617"/>
                </a:cubicBezTo>
                <a:close/>
                <a:moveTo>
                  <a:pt x="5164689" y="2013741"/>
                </a:moveTo>
                <a:cubicBezTo>
                  <a:pt x="5164689" y="2011742"/>
                  <a:pt x="5161513" y="2012268"/>
                  <a:pt x="5155164" y="2014653"/>
                </a:cubicBezTo>
                <a:cubicBezTo>
                  <a:pt x="5146433" y="2017933"/>
                  <a:pt x="5139289" y="2026616"/>
                  <a:pt x="5139289" y="2033948"/>
                </a:cubicBezTo>
                <a:cubicBezTo>
                  <a:pt x="5139289" y="2041280"/>
                  <a:pt x="5146433" y="2038597"/>
                  <a:pt x="5155164" y="2027984"/>
                </a:cubicBezTo>
                <a:cubicBezTo>
                  <a:pt x="5161513" y="2020266"/>
                  <a:pt x="5164689" y="2015741"/>
                  <a:pt x="5164689" y="2013741"/>
                </a:cubicBezTo>
                <a:close/>
                <a:moveTo>
                  <a:pt x="10920644" y="2009837"/>
                </a:moveTo>
                <a:cubicBezTo>
                  <a:pt x="10916696" y="2009908"/>
                  <a:pt x="10914259" y="2015027"/>
                  <a:pt x="10910338" y="2025246"/>
                </a:cubicBezTo>
                <a:cubicBezTo>
                  <a:pt x="10904421" y="2040665"/>
                  <a:pt x="10894018" y="2044631"/>
                  <a:pt x="10874947" y="2038738"/>
                </a:cubicBezTo>
                <a:cubicBezTo>
                  <a:pt x="10860090" y="2034148"/>
                  <a:pt x="10845078" y="2031743"/>
                  <a:pt x="10841585" y="2033395"/>
                </a:cubicBezTo>
                <a:cubicBezTo>
                  <a:pt x="10838092" y="2035046"/>
                  <a:pt x="10803803" y="2038904"/>
                  <a:pt x="10765385" y="2041968"/>
                </a:cubicBezTo>
                <a:cubicBezTo>
                  <a:pt x="10676030" y="2049094"/>
                  <a:pt x="10587585" y="2070697"/>
                  <a:pt x="10587585" y="2085396"/>
                </a:cubicBezTo>
                <a:cubicBezTo>
                  <a:pt x="10587585" y="2091677"/>
                  <a:pt x="10598315" y="2096817"/>
                  <a:pt x="10611430" y="2096817"/>
                </a:cubicBezTo>
                <a:cubicBezTo>
                  <a:pt x="10624545" y="2096817"/>
                  <a:pt x="10642389" y="2105390"/>
                  <a:pt x="10651085" y="2115867"/>
                </a:cubicBezTo>
                <a:cubicBezTo>
                  <a:pt x="10659781" y="2126344"/>
                  <a:pt x="10683340" y="2134917"/>
                  <a:pt x="10703440" y="2134917"/>
                </a:cubicBezTo>
                <a:cubicBezTo>
                  <a:pt x="10739539" y="2134917"/>
                  <a:pt x="10751940" y="2118405"/>
                  <a:pt x="10727285" y="2103167"/>
                </a:cubicBezTo>
                <a:cubicBezTo>
                  <a:pt x="10704331" y="2088980"/>
                  <a:pt x="10714009" y="2071417"/>
                  <a:pt x="10744780" y="2071417"/>
                </a:cubicBezTo>
                <a:cubicBezTo>
                  <a:pt x="10761387" y="2071417"/>
                  <a:pt x="10781989" y="2079869"/>
                  <a:pt x="10790563" y="2090200"/>
                </a:cubicBezTo>
                <a:cubicBezTo>
                  <a:pt x="10801888" y="2103845"/>
                  <a:pt x="10812507" y="2105582"/>
                  <a:pt x="10829383" y="2096550"/>
                </a:cubicBezTo>
                <a:cubicBezTo>
                  <a:pt x="10842161" y="2089712"/>
                  <a:pt x="10863809" y="2084117"/>
                  <a:pt x="10877491" y="2084117"/>
                </a:cubicBezTo>
                <a:cubicBezTo>
                  <a:pt x="10891173" y="2084117"/>
                  <a:pt x="10905657" y="2075544"/>
                  <a:pt x="10909678" y="2065067"/>
                </a:cubicBezTo>
                <a:cubicBezTo>
                  <a:pt x="10913698" y="2054590"/>
                  <a:pt x="10926964" y="2046017"/>
                  <a:pt x="10939158" y="2046017"/>
                </a:cubicBezTo>
                <a:cubicBezTo>
                  <a:pt x="10959907" y="2046017"/>
                  <a:pt x="10959963" y="2044652"/>
                  <a:pt x="10940023" y="2024712"/>
                </a:cubicBezTo>
                <a:cubicBezTo>
                  <a:pt x="10930053" y="2014743"/>
                  <a:pt x="10924592" y="2009766"/>
                  <a:pt x="10920644" y="2009837"/>
                </a:cubicBezTo>
                <a:close/>
                <a:moveTo>
                  <a:pt x="10387918" y="2000818"/>
                </a:moveTo>
                <a:cubicBezTo>
                  <a:pt x="10385521" y="2002299"/>
                  <a:pt x="10382859" y="2006277"/>
                  <a:pt x="10380512" y="2012394"/>
                </a:cubicBezTo>
                <a:cubicBezTo>
                  <a:pt x="10375173" y="2026307"/>
                  <a:pt x="10376929" y="2031576"/>
                  <a:pt x="10385202" y="2026463"/>
                </a:cubicBezTo>
                <a:cubicBezTo>
                  <a:pt x="10392475" y="2021967"/>
                  <a:pt x="10396316" y="2011958"/>
                  <a:pt x="10393737" y="2004220"/>
                </a:cubicBezTo>
                <a:cubicBezTo>
                  <a:pt x="10392448" y="2000351"/>
                  <a:pt x="10390315" y="1999336"/>
                  <a:pt x="10387918" y="2000818"/>
                </a:cubicBezTo>
                <a:close/>
                <a:moveTo>
                  <a:pt x="3948275" y="1999379"/>
                </a:moveTo>
                <a:cubicBezTo>
                  <a:pt x="3943328" y="1996858"/>
                  <a:pt x="3935814" y="2000929"/>
                  <a:pt x="3928273" y="2012886"/>
                </a:cubicBezTo>
                <a:cubicBezTo>
                  <a:pt x="3921565" y="2023527"/>
                  <a:pt x="3923325" y="2033809"/>
                  <a:pt x="3932868" y="2039707"/>
                </a:cubicBezTo>
                <a:cubicBezTo>
                  <a:pt x="3942609" y="2045727"/>
                  <a:pt x="3950021" y="2040432"/>
                  <a:pt x="3952867" y="2025419"/>
                </a:cubicBezTo>
                <a:cubicBezTo>
                  <a:pt x="3955599" y="2011012"/>
                  <a:pt x="3953221" y="2001900"/>
                  <a:pt x="3948275" y="1999379"/>
                </a:cubicBezTo>
                <a:close/>
                <a:moveTo>
                  <a:pt x="10542535" y="1990934"/>
                </a:moveTo>
                <a:cubicBezTo>
                  <a:pt x="10530714" y="1987438"/>
                  <a:pt x="10520886" y="1987293"/>
                  <a:pt x="10517910" y="1991934"/>
                </a:cubicBezTo>
                <a:cubicBezTo>
                  <a:pt x="10514512" y="1997232"/>
                  <a:pt x="10517898" y="2016755"/>
                  <a:pt x="10525433" y="2035318"/>
                </a:cubicBezTo>
                <a:cubicBezTo>
                  <a:pt x="10539114" y="2069017"/>
                  <a:pt x="10539173" y="2069030"/>
                  <a:pt x="10564418" y="2043785"/>
                </a:cubicBezTo>
                <a:cubicBezTo>
                  <a:pt x="10578325" y="2029878"/>
                  <a:pt x="10584940" y="2014690"/>
                  <a:pt x="10579119" y="2010034"/>
                </a:cubicBezTo>
                <a:cubicBezTo>
                  <a:pt x="10568170" y="2001275"/>
                  <a:pt x="10554356" y="1994429"/>
                  <a:pt x="10542535" y="1990934"/>
                </a:cubicBezTo>
                <a:close/>
                <a:moveTo>
                  <a:pt x="4249575" y="1983009"/>
                </a:moveTo>
                <a:cubicBezTo>
                  <a:pt x="4243101" y="1981473"/>
                  <a:pt x="4237593" y="1984729"/>
                  <a:pt x="4237593" y="1993858"/>
                </a:cubicBezTo>
                <a:cubicBezTo>
                  <a:pt x="4237593" y="2000096"/>
                  <a:pt x="4245874" y="2008377"/>
                  <a:pt x="4256001" y="2012262"/>
                </a:cubicBezTo>
                <a:cubicBezTo>
                  <a:pt x="4268295" y="2016982"/>
                  <a:pt x="4272056" y="2013220"/>
                  <a:pt x="4267335" y="2000920"/>
                </a:cubicBezTo>
                <a:cubicBezTo>
                  <a:pt x="4263481" y="1990876"/>
                  <a:pt x="4256048" y="1984546"/>
                  <a:pt x="4249575" y="1983009"/>
                </a:cubicBezTo>
                <a:close/>
                <a:moveTo>
                  <a:pt x="9261992" y="1956883"/>
                </a:moveTo>
                <a:cubicBezTo>
                  <a:pt x="9257114" y="1957969"/>
                  <a:pt x="9254085" y="1960658"/>
                  <a:pt x="9254085" y="1965242"/>
                </a:cubicBezTo>
                <a:cubicBezTo>
                  <a:pt x="9254085" y="1977446"/>
                  <a:pt x="9282051" y="1993573"/>
                  <a:pt x="9316378" y="2001163"/>
                </a:cubicBezTo>
                <a:cubicBezTo>
                  <a:pt x="9346183" y="2007754"/>
                  <a:pt x="9346366" y="2007303"/>
                  <a:pt x="9323935" y="1982517"/>
                </a:cubicBezTo>
                <a:cubicBezTo>
                  <a:pt x="9307899" y="1964798"/>
                  <a:pt x="9276626" y="1953625"/>
                  <a:pt x="9261992" y="1956883"/>
                </a:cubicBezTo>
                <a:close/>
                <a:moveTo>
                  <a:pt x="5817697" y="1956638"/>
                </a:moveTo>
                <a:cubicBezTo>
                  <a:pt x="5815840" y="1955940"/>
                  <a:pt x="5813249" y="1961131"/>
                  <a:pt x="5808710" y="1971754"/>
                </a:cubicBezTo>
                <a:cubicBezTo>
                  <a:pt x="5801614" y="1988363"/>
                  <a:pt x="5785343" y="1995217"/>
                  <a:pt x="5753018" y="1995217"/>
                </a:cubicBezTo>
                <a:cubicBezTo>
                  <a:pt x="5720372" y="1995217"/>
                  <a:pt x="5698786" y="2004458"/>
                  <a:pt x="5677321" y="2027621"/>
                </a:cubicBezTo>
                <a:cubicBezTo>
                  <a:pt x="5639924" y="2067973"/>
                  <a:pt x="5639974" y="2071417"/>
                  <a:pt x="5677979" y="2071417"/>
                </a:cubicBezTo>
                <a:cubicBezTo>
                  <a:pt x="5694860" y="2071417"/>
                  <a:pt x="5710700" y="2077502"/>
                  <a:pt x="5713179" y="2084939"/>
                </a:cubicBezTo>
                <a:cubicBezTo>
                  <a:pt x="5716097" y="2093698"/>
                  <a:pt x="5740692" y="2095410"/>
                  <a:pt x="5782994" y="2089798"/>
                </a:cubicBezTo>
                <a:cubicBezTo>
                  <a:pt x="5851917" y="2080655"/>
                  <a:pt x="5878814" y="2049398"/>
                  <a:pt x="5843195" y="2019837"/>
                </a:cubicBezTo>
                <a:cubicBezTo>
                  <a:pt x="5833642" y="2011909"/>
                  <a:pt x="5824232" y="1992568"/>
                  <a:pt x="5822283" y="1976857"/>
                </a:cubicBezTo>
                <a:cubicBezTo>
                  <a:pt x="5820676" y="1963923"/>
                  <a:pt x="5819553" y="1957336"/>
                  <a:pt x="5817697" y="1956638"/>
                </a:cubicBezTo>
                <a:close/>
                <a:moveTo>
                  <a:pt x="10305413" y="1949851"/>
                </a:moveTo>
                <a:cubicBezTo>
                  <a:pt x="10293412" y="1947477"/>
                  <a:pt x="10280216" y="1950998"/>
                  <a:pt x="10276088" y="1957676"/>
                </a:cubicBezTo>
                <a:cubicBezTo>
                  <a:pt x="10271961" y="1964353"/>
                  <a:pt x="10253682" y="1969817"/>
                  <a:pt x="10235468" y="1969817"/>
                </a:cubicBezTo>
                <a:cubicBezTo>
                  <a:pt x="10217253" y="1969817"/>
                  <a:pt x="10205896" y="1973363"/>
                  <a:pt x="10210230" y="1977697"/>
                </a:cubicBezTo>
                <a:cubicBezTo>
                  <a:pt x="10214565" y="1982031"/>
                  <a:pt x="10242663" y="1978510"/>
                  <a:pt x="10272672" y="1969872"/>
                </a:cubicBezTo>
                <a:cubicBezTo>
                  <a:pt x="10303266" y="1961066"/>
                  <a:pt x="10317649" y="1952271"/>
                  <a:pt x="10305413" y="1949851"/>
                </a:cubicBezTo>
                <a:close/>
                <a:moveTo>
                  <a:pt x="5340870" y="1938262"/>
                </a:moveTo>
                <a:cubicBezTo>
                  <a:pt x="5323339" y="1934680"/>
                  <a:pt x="5306189" y="1939326"/>
                  <a:pt x="5299859" y="1949374"/>
                </a:cubicBezTo>
                <a:cubicBezTo>
                  <a:pt x="5293309" y="1959769"/>
                  <a:pt x="5294572" y="1970099"/>
                  <a:pt x="5303033" y="1975329"/>
                </a:cubicBezTo>
                <a:cubicBezTo>
                  <a:pt x="5331753" y="1993078"/>
                  <a:pt x="5315306" y="2005779"/>
                  <a:pt x="5252409" y="2014430"/>
                </a:cubicBezTo>
                <a:cubicBezTo>
                  <a:pt x="5181869" y="2024131"/>
                  <a:pt x="5182313" y="2047321"/>
                  <a:pt x="5253105" y="2050881"/>
                </a:cubicBezTo>
                <a:cubicBezTo>
                  <a:pt x="5275012" y="2051983"/>
                  <a:pt x="5297748" y="2060665"/>
                  <a:pt x="5303621" y="2070176"/>
                </a:cubicBezTo>
                <a:cubicBezTo>
                  <a:pt x="5318302" y="2093930"/>
                  <a:pt x="5358873" y="2032291"/>
                  <a:pt x="5347706" y="2003195"/>
                </a:cubicBezTo>
                <a:cubicBezTo>
                  <a:pt x="5343276" y="1991644"/>
                  <a:pt x="5346703" y="1973694"/>
                  <a:pt x="5355324" y="1963305"/>
                </a:cubicBezTo>
                <a:cubicBezTo>
                  <a:pt x="5368351" y="1947611"/>
                  <a:pt x="5365907" y="1943376"/>
                  <a:pt x="5340870" y="1938262"/>
                </a:cubicBezTo>
                <a:close/>
                <a:moveTo>
                  <a:pt x="10191346" y="1931717"/>
                </a:moveTo>
                <a:cubicBezTo>
                  <a:pt x="10179492" y="1931717"/>
                  <a:pt x="10179492" y="1935104"/>
                  <a:pt x="10191346" y="1946957"/>
                </a:cubicBezTo>
                <a:cubicBezTo>
                  <a:pt x="10203199" y="1958810"/>
                  <a:pt x="10206586" y="1958810"/>
                  <a:pt x="10206586" y="1946957"/>
                </a:cubicBezTo>
                <a:cubicBezTo>
                  <a:pt x="10206586" y="1938575"/>
                  <a:pt x="10199728" y="1931717"/>
                  <a:pt x="10191346" y="1931717"/>
                </a:cubicBezTo>
                <a:close/>
                <a:moveTo>
                  <a:pt x="4632387" y="1927038"/>
                </a:moveTo>
                <a:cubicBezTo>
                  <a:pt x="4619455" y="1928009"/>
                  <a:pt x="4603426" y="1930636"/>
                  <a:pt x="4583669" y="1934702"/>
                </a:cubicBezTo>
                <a:cubicBezTo>
                  <a:pt x="4509599" y="1949944"/>
                  <a:pt x="4512337" y="1975304"/>
                  <a:pt x="4586842" y="1964131"/>
                </a:cubicBezTo>
                <a:cubicBezTo>
                  <a:pt x="4632660" y="1957260"/>
                  <a:pt x="4643988" y="1959282"/>
                  <a:pt x="4643988" y="1974330"/>
                </a:cubicBezTo>
                <a:cubicBezTo>
                  <a:pt x="4643988" y="1984654"/>
                  <a:pt x="4633988" y="1992794"/>
                  <a:pt x="4621767" y="1992420"/>
                </a:cubicBezTo>
                <a:cubicBezTo>
                  <a:pt x="4604560" y="1991893"/>
                  <a:pt x="4602911" y="1995262"/>
                  <a:pt x="4614459" y="2007338"/>
                </a:cubicBezTo>
                <a:cubicBezTo>
                  <a:pt x="4640451" y="2034518"/>
                  <a:pt x="4682085" y="2010892"/>
                  <a:pt x="4682085" y="1968961"/>
                </a:cubicBezTo>
                <a:cubicBezTo>
                  <a:pt x="4682085" y="1936131"/>
                  <a:pt x="4671180" y="1924127"/>
                  <a:pt x="4632387" y="1927038"/>
                </a:cubicBezTo>
                <a:close/>
                <a:moveTo>
                  <a:pt x="6254345" y="1919017"/>
                </a:moveTo>
                <a:cubicBezTo>
                  <a:pt x="6242492" y="1919017"/>
                  <a:pt x="6242492" y="1922404"/>
                  <a:pt x="6254345" y="1934257"/>
                </a:cubicBezTo>
                <a:cubicBezTo>
                  <a:pt x="6266198" y="1946110"/>
                  <a:pt x="6269585" y="1946110"/>
                  <a:pt x="6269585" y="1934257"/>
                </a:cubicBezTo>
                <a:cubicBezTo>
                  <a:pt x="6269585" y="1925875"/>
                  <a:pt x="6262727" y="1919017"/>
                  <a:pt x="6254345" y="1919017"/>
                </a:cubicBezTo>
                <a:close/>
                <a:moveTo>
                  <a:pt x="6159996" y="1907596"/>
                </a:moveTo>
                <a:cubicBezTo>
                  <a:pt x="6155867" y="1909121"/>
                  <a:pt x="6155285" y="1914680"/>
                  <a:pt x="6155285" y="1925367"/>
                </a:cubicBezTo>
                <a:cubicBezTo>
                  <a:pt x="6155285" y="1935950"/>
                  <a:pt x="6166574" y="1944417"/>
                  <a:pt x="6180685" y="1944417"/>
                </a:cubicBezTo>
                <a:cubicBezTo>
                  <a:pt x="6210965" y="1944417"/>
                  <a:pt x="6214373" y="1924915"/>
                  <a:pt x="6185996" y="1914026"/>
                </a:cubicBezTo>
                <a:cubicBezTo>
                  <a:pt x="6171804" y="1908580"/>
                  <a:pt x="6164126" y="1906071"/>
                  <a:pt x="6159996" y="1907596"/>
                </a:cubicBezTo>
                <a:close/>
                <a:moveTo>
                  <a:pt x="6001349" y="1906951"/>
                </a:moveTo>
                <a:cubicBezTo>
                  <a:pt x="5990114" y="1905916"/>
                  <a:pt x="5987398" y="1908702"/>
                  <a:pt x="5984239" y="1914483"/>
                </a:cubicBezTo>
                <a:cubicBezTo>
                  <a:pt x="5980969" y="1920469"/>
                  <a:pt x="5989563" y="1939347"/>
                  <a:pt x="6003337" y="1956434"/>
                </a:cubicBezTo>
                <a:cubicBezTo>
                  <a:pt x="6022771" y="1980544"/>
                  <a:pt x="6031783" y="1984099"/>
                  <a:pt x="6043572" y="1972309"/>
                </a:cubicBezTo>
                <a:cubicBezTo>
                  <a:pt x="6051929" y="1963954"/>
                  <a:pt x="6071909" y="1957117"/>
                  <a:pt x="6087975" y="1957117"/>
                </a:cubicBezTo>
                <a:cubicBezTo>
                  <a:pt x="6133574" y="1957117"/>
                  <a:pt x="6122284" y="1935797"/>
                  <a:pt x="6069560" y="1922342"/>
                </a:cubicBezTo>
                <a:cubicBezTo>
                  <a:pt x="6032332" y="1912841"/>
                  <a:pt x="6012581" y="1907986"/>
                  <a:pt x="6001349" y="1906951"/>
                </a:cubicBezTo>
                <a:close/>
                <a:moveTo>
                  <a:pt x="9872171" y="1900370"/>
                </a:moveTo>
                <a:cubicBezTo>
                  <a:pt x="9864011" y="1897100"/>
                  <a:pt x="9850191" y="1904873"/>
                  <a:pt x="9841460" y="1917645"/>
                </a:cubicBezTo>
                <a:cubicBezTo>
                  <a:pt x="9832729" y="1930417"/>
                  <a:pt x="9825585" y="1947523"/>
                  <a:pt x="9825585" y="1955659"/>
                </a:cubicBezTo>
                <a:cubicBezTo>
                  <a:pt x="9825585" y="1963794"/>
                  <a:pt x="9808440" y="1973880"/>
                  <a:pt x="9787485" y="1978071"/>
                </a:cubicBezTo>
                <a:cubicBezTo>
                  <a:pt x="9766530" y="1982262"/>
                  <a:pt x="9749385" y="1990462"/>
                  <a:pt x="9749385" y="1996292"/>
                </a:cubicBezTo>
                <a:cubicBezTo>
                  <a:pt x="9749385" y="2007715"/>
                  <a:pt x="9806530" y="1995918"/>
                  <a:pt x="9839290" y="1977733"/>
                </a:cubicBezTo>
                <a:cubicBezTo>
                  <a:pt x="9851700" y="1970845"/>
                  <a:pt x="9870307" y="1972466"/>
                  <a:pt x="9888094" y="1981986"/>
                </a:cubicBezTo>
                <a:cubicBezTo>
                  <a:pt x="9904458" y="1990743"/>
                  <a:pt x="9942326" y="1994838"/>
                  <a:pt x="9975989" y="1991490"/>
                </a:cubicBezTo>
                <a:cubicBezTo>
                  <a:pt x="10008520" y="1988254"/>
                  <a:pt x="10053709" y="1984292"/>
                  <a:pt x="10076410" y="1982685"/>
                </a:cubicBezTo>
                <a:cubicBezTo>
                  <a:pt x="10116408" y="1979853"/>
                  <a:pt x="10136568" y="1957116"/>
                  <a:pt x="10099081" y="1957116"/>
                </a:cubicBezTo>
                <a:cubicBezTo>
                  <a:pt x="10088850" y="1957116"/>
                  <a:pt x="10074361" y="1945686"/>
                  <a:pt x="10066885" y="1931716"/>
                </a:cubicBezTo>
                <a:cubicBezTo>
                  <a:pt x="10050440" y="1900989"/>
                  <a:pt x="9970589" y="1894124"/>
                  <a:pt x="9982221" y="1924437"/>
                </a:cubicBezTo>
                <a:cubicBezTo>
                  <a:pt x="9990518" y="1946059"/>
                  <a:pt x="9959309" y="1975470"/>
                  <a:pt x="9940442" y="1963810"/>
                </a:cubicBezTo>
                <a:cubicBezTo>
                  <a:pt x="9933151" y="1959304"/>
                  <a:pt x="9927185" y="1947993"/>
                  <a:pt x="9927185" y="1938675"/>
                </a:cubicBezTo>
                <a:cubicBezTo>
                  <a:pt x="9927185" y="1929357"/>
                  <a:pt x="9918145" y="1918264"/>
                  <a:pt x="9907096" y="1914025"/>
                </a:cubicBezTo>
                <a:cubicBezTo>
                  <a:pt x="9896047" y="1909785"/>
                  <a:pt x="9880331" y="1903640"/>
                  <a:pt x="9872171" y="1900370"/>
                </a:cubicBezTo>
                <a:close/>
                <a:moveTo>
                  <a:pt x="5314549" y="1893617"/>
                </a:moveTo>
                <a:cubicBezTo>
                  <a:pt x="5302694" y="1893617"/>
                  <a:pt x="5302694" y="1897004"/>
                  <a:pt x="5314549" y="1908857"/>
                </a:cubicBezTo>
                <a:cubicBezTo>
                  <a:pt x="5322935" y="1917239"/>
                  <a:pt x="5329791" y="1920097"/>
                  <a:pt x="5329791" y="1915207"/>
                </a:cubicBezTo>
                <a:lnTo>
                  <a:pt x="5329791" y="1899967"/>
                </a:lnTo>
                <a:cubicBezTo>
                  <a:pt x="5329791" y="1896475"/>
                  <a:pt x="5322935" y="1893617"/>
                  <a:pt x="5314549" y="1893617"/>
                </a:cubicBezTo>
                <a:close/>
                <a:moveTo>
                  <a:pt x="5215488" y="1893617"/>
                </a:moveTo>
                <a:cubicBezTo>
                  <a:pt x="5202340" y="1893617"/>
                  <a:pt x="5188056" y="1899332"/>
                  <a:pt x="5183738" y="1906317"/>
                </a:cubicBezTo>
                <a:cubicBezTo>
                  <a:pt x="5179147" y="1913746"/>
                  <a:pt x="5192324" y="1919017"/>
                  <a:pt x="5215488" y="1919017"/>
                </a:cubicBezTo>
                <a:cubicBezTo>
                  <a:pt x="5238658" y="1919017"/>
                  <a:pt x="5251835" y="1913746"/>
                  <a:pt x="5247244" y="1906317"/>
                </a:cubicBezTo>
                <a:cubicBezTo>
                  <a:pt x="5242928" y="1899332"/>
                  <a:pt x="5228638" y="1893617"/>
                  <a:pt x="5215488" y="1893617"/>
                </a:cubicBezTo>
                <a:close/>
                <a:moveTo>
                  <a:pt x="9682193" y="1875624"/>
                </a:moveTo>
                <a:cubicBezTo>
                  <a:pt x="9678394" y="1876874"/>
                  <a:pt x="9679858" y="1884699"/>
                  <a:pt x="9682846" y="1900330"/>
                </a:cubicBezTo>
                <a:cubicBezTo>
                  <a:pt x="9688617" y="1930518"/>
                  <a:pt x="9686728" y="1931486"/>
                  <a:pt x="9633391" y="1925656"/>
                </a:cubicBezTo>
                <a:lnTo>
                  <a:pt x="9577935" y="1919595"/>
                </a:lnTo>
                <a:lnTo>
                  <a:pt x="9627396" y="1947182"/>
                </a:lnTo>
                <a:cubicBezTo>
                  <a:pt x="9654600" y="1962354"/>
                  <a:pt x="9679555" y="1985084"/>
                  <a:pt x="9682853" y="1997693"/>
                </a:cubicBezTo>
                <a:cubicBezTo>
                  <a:pt x="9686150" y="2010301"/>
                  <a:pt x="9699514" y="2020617"/>
                  <a:pt x="9712549" y="2020617"/>
                </a:cubicBezTo>
                <a:cubicBezTo>
                  <a:pt x="9735491" y="2020617"/>
                  <a:pt x="9735459" y="2019206"/>
                  <a:pt x="9711542" y="1976624"/>
                </a:cubicBezTo>
                <a:cubicBezTo>
                  <a:pt x="9686416" y="1931889"/>
                  <a:pt x="9694512" y="1909863"/>
                  <a:pt x="9730943" y="1923843"/>
                </a:cubicBezTo>
                <a:cubicBezTo>
                  <a:pt x="9763331" y="1936271"/>
                  <a:pt x="9750712" y="1912577"/>
                  <a:pt x="9713116" y="1890369"/>
                </a:cubicBezTo>
                <a:cubicBezTo>
                  <a:pt x="9695053" y="1879699"/>
                  <a:pt x="9685992" y="1874374"/>
                  <a:pt x="9682193" y="1875624"/>
                </a:cubicBezTo>
                <a:close/>
                <a:moveTo>
                  <a:pt x="5322864" y="1874433"/>
                </a:moveTo>
                <a:cubicBezTo>
                  <a:pt x="5321138" y="1874183"/>
                  <a:pt x="5322250" y="1874698"/>
                  <a:pt x="5326615" y="1876039"/>
                </a:cubicBezTo>
                <a:cubicBezTo>
                  <a:pt x="5335346" y="1878721"/>
                  <a:pt x="5346300" y="1880916"/>
                  <a:pt x="5350956" y="1880916"/>
                </a:cubicBezTo>
                <a:lnTo>
                  <a:pt x="5352489" y="1881138"/>
                </a:lnTo>
                <a:lnTo>
                  <a:pt x="5353768" y="1881429"/>
                </a:lnTo>
                <a:cubicBezTo>
                  <a:pt x="5358180" y="1882313"/>
                  <a:pt x="5360773" y="1882672"/>
                  <a:pt x="5360482" y="1882293"/>
                </a:cubicBezTo>
                <a:lnTo>
                  <a:pt x="5352489" y="1881138"/>
                </a:lnTo>
                <a:lnTo>
                  <a:pt x="5336141" y="1877416"/>
                </a:lnTo>
                <a:cubicBezTo>
                  <a:pt x="5329155" y="1875697"/>
                  <a:pt x="5324591" y="1874682"/>
                  <a:pt x="5322864" y="1874433"/>
                </a:cubicBezTo>
                <a:close/>
                <a:moveTo>
                  <a:pt x="9374735" y="1868217"/>
                </a:moveTo>
                <a:cubicBezTo>
                  <a:pt x="9364257" y="1868217"/>
                  <a:pt x="9355685" y="1873321"/>
                  <a:pt x="9355685" y="1879558"/>
                </a:cubicBezTo>
                <a:cubicBezTo>
                  <a:pt x="9355685" y="1885796"/>
                  <a:pt x="9364257" y="1894189"/>
                  <a:pt x="9374735" y="1898210"/>
                </a:cubicBezTo>
                <a:cubicBezTo>
                  <a:pt x="9386339" y="1902663"/>
                  <a:pt x="9393785" y="1898230"/>
                  <a:pt x="9393785" y="1886868"/>
                </a:cubicBezTo>
                <a:cubicBezTo>
                  <a:pt x="9393785" y="1876610"/>
                  <a:pt x="9385213" y="1868217"/>
                  <a:pt x="9374735" y="1868217"/>
                </a:cubicBezTo>
                <a:close/>
                <a:moveTo>
                  <a:pt x="4669386" y="1855517"/>
                </a:moveTo>
                <a:cubicBezTo>
                  <a:pt x="4662402" y="1855517"/>
                  <a:pt x="4656688" y="1863752"/>
                  <a:pt x="4656688" y="1873817"/>
                </a:cubicBezTo>
                <a:cubicBezTo>
                  <a:pt x="4656688" y="1883883"/>
                  <a:pt x="4662402" y="1895650"/>
                  <a:pt x="4669386" y="1899967"/>
                </a:cubicBezTo>
                <a:cubicBezTo>
                  <a:pt x="4676371" y="1904284"/>
                  <a:pt x="4682085" y="1896049"/>
                  <a:pt x="4682085" y="1881667"/>
                </a:cubicBezTo>
                <a:cubicBezTo>
                  <a:pt x="4682085" y="1867284"/>
                  <a:pt x="4676371" y="1855517"/>
                  <a:pt x="4669386" y="1855517"/>
                </a:cubicBezTo>
                <a:close/>
                <a:moveTo>
                  <a:pt x="6766622" y="1834962"/>
                </a:moveTo>
                <a:cubicBezTo>
                  <a:pt x="6762873" y="1835277"/>
                  <a:pt x="6760304" y="1839978"/>
                  <a:pt x="6756747" y="1849247"/>
                </a:cubicBezTo>
                <a:cubicBezTo>
                  <a:pt x="6751805" y="1862124"/>
                  <a:pt x="6739524" y="1867869"/>
                  <a:pt x="6725034" y="1864079"/>
                </a:cubicBezTo>
                <a:cubicBezTo>
                  <a:pt x="6712027" y="1860678"/>
                  <a:pt x="6701385" y="1863075"/>
                  <a:pt x="6701385" y="1869406"/>
                </a:cubicBezTo>
                <a:cubicBezTo>
                  <a:pt x="6701385" y="1882388"/>
                  <a:pt x="6752527" y="1884862"/>
                  <a:pt x="6782570" y="1873334"/>
                </a:cubicBezTo>
                <a:cubicBezTo>
                  <a:pt x="6800001" y="1866645"/>
                  <a:pt x="6800119" y="1863537"/>
                  <a:pt x="6783572" y="1846990"/>
                </a:cubicBezTo>
                <a:cubicBezTo>
                  <a:pt x="6775299" y="1838717"/>
                  <a:pt x="6770371" y="1834647"/>
                  <a:pt x="6766622" y="1834962"/>
                </a:cubicBezTo>
                <a:close/>
                <a:moveTo>
                  <a:pt x="6485025" y="1804505"/>
                </a:moveTo>
                <a:cubicBezTo>
                  <a:pt x="6467461" y="1803624"/>
                  <a:pt x="6447259" y="1807349"/>
                  <a:pt x="6441578" y="1816540"/>
                </a:cubicBezTo>
                <a:cubicBezTo>
                  <a:pt x="6437558" y="1823042"/>
                  <a:pt x="6440079" y="1831952"/>
                  <a:pt x="6447178" y="1836339"/>
                </a:cubicBezTo>
                <a:cubicBezTo>
                  <a:pt x="6471775" y="1851541"/>
                  <a:pt x="6459890" y="1868888"/>
                  <a:pt x="6418810" y="1877742"/>
                </a:cubicBezTo>
                <a:cubicBezTo>
                  <a:pt x="6378890" y="1886346"/>
                  <a:pt x="6379702" y="1886982"/>
                  <a:pt x="6443567" y="1897147"/>
                </a:cubicBezTo>
                <a:cubicBezTo>
                  <a:pt x="6492263" y="1904897"/>
                  <a:pt x="6511659" y="1914149"/>
                  <a:pt x="6517447" y="1932387"/>
                </a:cubicBezTo>
                <a:cubicBezTo>
                  <a:pt x="6525786" y="1958661"/>
                  <a:pt x="6554946" y="1965596"/>
                  <a:pt x="6568035" y="1944417"/>
                </a:cubicBezTo>
                <a:cubicBezTo>
                  <a:pt x="6572352" y="1937432"/>
                  <a:pt x="6569832" y="1931717"/>
                  <a:pt x="6562435" y="1931717"/>
                </a:cubicBezTo>
                <a:cubicBezTo>
                  <a:pt x="6537678" y="1931717"/>
                  <a:pt x="6548642" y="1904029"/>
                  <a:pt x="6576258" y="1896807"/>
                </a:cubicBezTo>
                <a:cubicBezTo>
                  <a:pt x="6600683" y="1890420"/>
                  <a:pt x="6598363" y="1886847"/>
                  <a:pt x="6554033" y="1862583"/>
                </a:cubicBezTo>
                <a:cubicBezTo>
                  <a:pt x="6523845" y="1846060"/>
                  <a:pt x="6507701" y="1829488"/>
                  <a:pt x="6512649" y="1820104"/>
                </a:cubicBezTo>
                <a:cubicBezTo>
                  <a:pt x="6517518" y="1810872"/>
                  <a:pt x="6502590" y="1805386"/>
                  <a:pt x="6485025" y="1804505"/>
                </a:cubicBezTo>
                <a:close/>
                <a:moveTo>
                  <a:pt x="10797120" y="1796468"/>
                </a:moveTo>
                <a:cubicBezTo>
                  <a:pt x="10775770" y="1795815"/>
                  <a:pt x="10753179" y="1799302"/>
                  <a:pt x="10742228" y="1807325"/>
                </a:cubicBezTo>
                <a:cubicBezTo>
                  <a:pt x="10732984" y="1814097"/>
                  <a:pt x="10728358" y="1827292"/>
                  <a:pt x="10731949" y="1836648"/>
                </a:cubicBezTo>
                <a:cubicBezTo>
                  <a:pt x="10739394" y="1856049"/>
                  <a:pt x="10718721" y="1863412"/>
                  <a:pt x="10640794" y="1869116"/>
                </a:cubicBezTo>
                <a:cubicBezTo>
                  <a:pt x="10610686" y="1871319"/>
                  <a:pt x="10583110" y="1877884"/>
                  <a:pt x="10579514" y="1883703"/>
                </a:cubicBezTo>
                <a:cubicBezTo>
                  <a:pt x="10575917" y="1889522"/>
                  <a:pt x="10554114" y="1893013"/>
                  <a:pt x="10531062" y="1891460"/>
                </a:cubicBezTo>
                <a:cubicBezTo>
                  <a:pt x="10505440" y="1889735"/>
                  <a:pt x="10480779" y="1897009"/>
                  <a:pt x="10467611" y="1910177"/>
                </a:cubicBezTo>
                <a:cubicBezTo>
                  <a:pt x="10455765" y="1922023"/>
                  <a:pt x="10452195" y="1931716"/>
                  <a:pt x="10459679" y="1931716"/>
                </a:cubicBezTo>
                <a:cubicBezTo>
                  <a:pt x="10467163" y="1931716"/>
                  <a:pt x="10473286" y="1940289"/>
                  <a:pt x="10473286" y="1950766"/>
                </a:cubicBezTo>
                <a:cubicBezTo>
                  <a:pt x="10473286" y="1962787"/>
                  <a:pt x="10465086" y="1967545"/>
                  <a:pt x="10451061" y="1963661"/>
                </a:cubicBezTo>
                <a:cubicBezTo>
                  <a:pt x="10432657" y="1958563"/>
                  <a:pt x="10432111" y="1959622"/>
                  <a:pt x="10447886" y="1969816"/>
                </a:cubicBezTo>
                <a:cubicBezTo>
                  <a:pt x="10484848" y="1993703"/>
                  <a:pt x="10498062" y="1995668"/>
                  <a:pt x="10490579" y="1976166"/>
                </a:cubicBezTo>
                <a:cubicBezTo>
                  <a:pt x="10485736" y="1963547"/>
                  <a:pt x="10493374" y="1954297"/>
                  <a:pt x="10513202" y="1948765"/>
                </a:cubicBezTo>
                <a:cubicBezTo>
                  <a:pt x="10552828" y="1937711"/>
                  <a:pt x="10563270" y="1938744"/>
                  <a:pt x="10597111" y="1957064"/>
                </a:cubicBezTo>
                <a:cubicBezTo>
                  <a:pt x="10621307" y="1970163"/>
                  <a:pt x="10625686" y="1969406"/>
                  <a:pt x="10625686" y="1952125"/>
                </a:cubicBezTo>
                <a:cubicBezTo>
                  <a:pt x="10625686" y="1926853"/>
                  <a:pt x="10667944" y="1925171"/>
                  <a:pt x="10688247" y="1949635"/>
                </a:cubicBezTo>
                <a:cubicBezTo>
                  <a:pt x="10698589" y="1962096"/>
                  <a:pt x="10699000" y="1970101"/>
                  <a:pt x="10689595" y="1975913"/>
                </a:cubicBezTo>
                <a:cubicBezTo>
                  <a:pt x="10663233" y="1992206"/>
                  <a:pt x="10691455" y="2007916"/>
                  <a:pt x="10747086" y="2007916"/>
                </a:cubicBezTo>
                <a:cubicBezTo>
                  <a:pt x="10787647" y="2007916"/>
                  <a:pt x="10803486" y="2002792"/>
                  <a:pt x="10803486" y="1989671"/>
                </a:cubicBezTo>
                <a:cubicBezTo>
                  <a:pt x="10803486" y="1979636"/>
                  <a:pt x="10819202" y="1966513"/>
                  <a:pt x="10838411" y="1960508"/>
                </a:cubicBezTo>
                <a:cubicBezTo>
                  <a:pt x="10872491" y="1949855"/>
                  <a:pt x="10872645" y="1949382"/>
                  <a:pt x="10844761" y="1940968"/>
                </a:cubicBezTo>
                <a:cubicBezTo>
                  <a:pt x="10807361" y="1929681"/>
                  <a:pt x="10805104" y="1873445"/>
                  <a:pt x="10841586" y="1861866"/>
                </a:cubicBezTo>
                <a:cubicBezTo>
                  <a:pt x="10865527" y="1854267"/>
                  <a:pt x="10866273" y="1841417"/>
                  <a:pt x="10844566" y="1810458"/>
                </a:cubicBezTo>
                <a:cubicBezTo>
                  <a:pt x="10838578" y="1801917"/>
                  <a:pt x="10818469" y="1797122"/>
                  <a:pt x="10797120" y="1796468"/>
                </a:cubicBezTo>
                <a:close/>
                <a:moveTo>
                  <a:pt x="5386384" y="1785667"/>
                </a:moveTo>
                <a:lnTo>
                  <a:pt x="5376692" y="1820592"/>
                </a:lnTo>
                <a:cubicBezTo>
                  <a:pt x="5369025" y="1848210"/>
                  <a:pt x="5371262" y="1855517"/>
                  <a:pt x="5387378" y="1855517"/>
                </a:cubicBezTo>
                <a:cubicBezTo>
                  <a:pt x="5403733" y="1855517"/>
                  <a:pt x="5405650" y="1848623"/>
                  <a:pt x="5397071" y="1820592"/>
                </a:cubicBezTo>
                <a:close/>
                <a:moveTo>
                  <a:pt x="10009735" y="1779317"/>
                </a:moveTo>
                <a:cubicBezTo>
                  <a:pt x="10006242" y="1779317"/>
                  <a:pt x="10000528" y="1780389"/>
                  <a:pt x="9997035" y="1781698"/>
                </a:cubicBezTo>
                <a:cubicBezTo>
                  <a:pt x="9993542" y="1783008"/>
                  <a:pt x="10004973" y="1784080"/>
                  <a:pt x="10022435" y="1784080"/>
                </a:cubicBezTo>
                <a:cubicBezTo>
                  <a:pt x="10039898" y="1784080"/>
                  <a:pt x="10045613" y="1783008"/>
                  <a:pt x="10035135" y="1781698"/>
                </a:cubicBezTo>
                <a:cubicBezTo>
                  <a:pt x="10024657" y="1780389"/>
                  <a:pt x="10013228" y="1779317"/>
                  <a:pt x="10009735" y="1779317"/>
                </a:cubicBezTo>
                <a:close/>
                <a:moveTo>
                  <a:pt x="6571846" y="1779317"/>
                </a:moveTo>
                <a:cubicBezTo>
                  <a:pt x="6559992" y="1779317"/>
                  <a:pt x="6559992" y="1782704"/>
                  <a:pt x="6571846" y="1794557"/>
                </a:cubicBezTo>
                <a:cubicBezTo>
                  <a:pt x="6583699" y="1806410"/>
                  <a:pt x="6587086" y="1806410"/>
                  <a:pt x="6587086" y="1794557"/>
                </a:cubicBezTo>
                <a:cubicBezTo>
                  <a:pt x="6587086" y="1786175"/>
                  <a:pt x="6580228" y="1779317"/>
                  <a:pt x="6571846" y="1779317"/>
                </a:cubicBezTo>
                <a:close/>
                <a:moveTo>
                  <a:pt x="5547063" y="1779317"/>
                </a:moveTo>
                <a:cubicBezTo>
                  <a:pt x="5541488" y="1779317"/>
                  <a:pt x="5527669" y="1789548"/>
                  <a:pt x="5516352" y="1802053"/>
                </a:cubicBezTo>
                <a:cubicBezTo>
                  <a:pt x="5498573" y="1821700"/>
                  <a:pt x="5498102" y="1829271"/>
                  <a:pt x="5512895" y="1857783"/>
                </a:cubicBezTo>
                <a:cubicBezTo>
                  <a:pt x="5522309" y="1875930"/>
                  <a:pt x="5527158" y="1905704"/>
                  <a:pt x="5523670" y="1923947"/>
                </a:cubicBezTo>
                <a:cubicBezTo>
                  <a:pt x="5518910" y="1948854"/>
                  <a:pt x="5522544" y="1957117"/>
                  <a:pt x="5538259" y="1957117"/>
                </a:cubicBezTo>
                <a:cubicBezTo>
                  <a:pt x="5564925" y="1957117"/>
                  <a:pt x="5579976" y="1919658"/>
                  <a:pt x="5558614" y="1906455"/>
                </a:cubicBezTo>
                <a:cubicBezTo>
                  <a:pt x="5549717" y="1900956"/>
                  <a:pt x="5546363" y="1890103"/>
                  <a:pt x="5551164" y="1882337"/>
                </a:cubicBezTo>
                <a:cubicBezTo>
                  <a:pt x="5563889" y="1861745"/>
                  <a:pt x="5596490" y="1865063"/>
                  <a:pt x="5596490" y="1886950"/>
                </a:cubicBezTo>
                <a:cubicBezTo>
                  <a:pt x="5596490" y="1900872"/>
                  <a:pt x="5606002" y="1903779"/>
                  <a:pt x="5633534" y="1898273"/>
                </a:cubicBezTo>
                <a:cubicBezTo>
                  <a:pt x="5661510" y="1892678"/>
                  <a:pt x="5676194" y="1897420"/>
                  <a:pt x="5693506" y="1917640"/>
                </a:cubicBezTo>
                <a:cubicBezTo>
                  <a:pt x="5737192" y="1968661"/>
                  <a:pt x="5777351" y="1942483"/>
                  <a:pt x="5736014" y="1889932"/>
                </a:cubicBezTo>
                <a:cubicBezTo>
                  <a:pt x="5722140" y="1872293"/>
                  <a:pt x="5710788" y="1840188"/>
                  <a:pt x="5710788" y="1818589"/>
                </a:cubicBezTo>
                <a:cubicBezTo>
                  <a:pt x="5710788" y="1796989"/>
                  <a:pt x="5704687" y="1779317"/>
                  <a:pt x="5697231" y="1779317"/>
                </a:cubicBezTo>
                <a:cubicBezTo>
                  <a:pt x="5689777" y="1779317"/>
                  <a:pt x="5687049" y="1789940"/>
                  <a:pt x="5691169" y="1802924"/>
                </a:cubicBezTo>
                <a:cubicBezTo>
                  <a:pt x="5700133" y="1831166"/>
                  <a:pt x="5668523" y="1861510"/>
                  <a:pt x="5641101" y="1850986"/>
                </a:cubicBezTo>
                <a:cubicBezTo>
                  <a:pt x="5630534" y="1846932"/>
                  <a:pt x="5621891" y="1835780"/>
                  <a:pt x="5621891" y="1826204"/>
                </a:cubicBezTo>
                <a:cubicBezTo>
                  <a:pt x="5621891" y="1810466"/>
                  <a:pt x="5572178" y="1779317"/>
                  <a:pt x="5547063" y="1779317"/>
                </a:cubicBezTo>
                <a:close/>
                <a:moveTo>
                  <a:pt x="9282998" y="1770892"/>
                </a:moveTo>
                <a:cubicBezTo>
                  <a:pt x="9281652" y="1771837"/>
                  <a:pt x="9284830" y="1774564"/>
                  <a:pt x="9292185" y="1779317"/>
                </a:cubicBezTo>
                <a:cubicBezTo>
                  <a:pt x="9323268" y="1799405"/>
                  <a:pt x="9345046" y="1805627"/>
                  <a:pt x="9336635" y="1792017"/>
                </a:cubicBezTo>
                <a:cubicBezTo>
                  <a:pt x="9332318" y="1785032"/>
                  <a:pt x="9316264" y="1776547"/>
                  <a:pt x="9300960" y="1773162"/>
                </a:cubicBezTo>
                <a:cubicBezTo>
                  <a:pt x="9290216" y="1770785"/>
                  <a:pt x="9284345" y="1769947"/>
                  <a:pt x="9282998" y="1770892"/>
                </a:cubicBezTo>
                <a:close/>
                <a:moveTo>
                  <a:pt x="6131636" y="1747768"/>
                </a:moveTo>
                <a:cubicBezTo>
                  <a:pt x="6117608" y="1746535"/>
                  <a:pt x="6099175" y="1757032"/>
                  <a:pt x="6081552" y="1779718"/>
                </a:cubicBezTo>
                <a:cubicBezTo>
                  <a:pt x="6052239" y="1817455"/>
                  <a:pt x="5988298" y="1832486"/>
                  <a:pt x="5971652" y="1805553"/>
                </a:cubicBezTo>
                <a:cubicBezTo>
                  <a:pt x="5967619" y="1799028"/>
                  <a:pt x="5944422" y="1796918"/>
                  <a:pt x="5920102" y="1800865"/>
                </a:cubicBezTo>
                <a:cubicBezTo>
                  <a:pt x="5889123" y="1805892"/>
                  <a:pt x="5875885" y="1803228"/>
                  <a:pt x="5875885" y="1791966"/>
                </a:cubicBezTo>
                <a:cubicBezTo>
                  <a:pt x="5875885" y="1781231"/>
                  <a:pt x="5865973" y="1783843"/>
                  <a:pt x="5846045" y="1799829"/>
                </a:cubicBezTo>
                <a:cubicBezTo>
                  <a:pt x="5825226" y="1816531"/>
                  <a:pt x="5818188" y="1832405"/>
                  <a:pt x="5822763" y="1852342"/>
                </a:cubicBezTo>
                <a:cubicBezTo>
                  <a:pt x="5829123" y="1880063"/>
                  <a:pt x="5850485" y="1892955"/>
                  <a:pt x="5850485" y="1869073"/>
                </a:cubicBezTo>
                <a:cubicBezTo>
                  <a:pt x="5850485" y="1848269"/>
                  <a:pt x="5898905" y="1840966"/>
                  <a:pt x="5947630" y="1854420"/>
                </a:cubicBezTo>
                <a:cubicBezTo>
                  <a:pt x="5980702" y="1863551"/>
                  <a:pt x="5999785" y="1863360"/>
                  <a:pt x="6011328" y="1853780"/>
                </a:cubicBezTo>
                <a:cubicBezTo>
                  <a:pt x="6020391" y="1846258"/>
                  <a:pt x="6049972" y="1842217"/>
                  <a:pt x="6077063" y="1844801"/>
                </a:cubicBezTo>
                <a:cubicBezTo>
                  <a:pt x="6133106" y="1850145"/>
                  <a:pt x="6155285" y="1833531"/>
                  <a:pt x="6155285" y="1786203"/>
                </a:cubicBezTo>
                <a:cubicBezTo>
                  <a:pt x="6155285" y="1761967"/>
                  <a:pt x="6145663" y="1749002"/>
                  <a:pt x="6131636" y="1747768"/>
                </a:cubicBezTo>
                <a:close/>
                <a:moveTo>
                  <a:pt x="5919972" y="1728851"/>
                </a:moveTo>
                <a:cubicBezTo>
                  <a:pt x="5909995" y="1728362"/>
                  <a:pt x="5901285" y="1731909"/>
                  <a:pt x="5901285" y="1739858"/>
                </a:cubicBezTo>
                <a:cubicBezTo>
                  <a:pt x="5901285" y="1752732"/>
                  <a:pt x="5939966" y="1770269"/>
                  <a:pt x="5948824" y="1761411"/>
                </a:cubicBezTo>
                <a:cubicBezTo>
                  <a:pt x="5952017" y="1758219"/>
                  <a:pt x="5950861" y="1749512"/>
                  <a:pt x="5946257" y="1742062"/>
                </a:cubicBezTo>
                <a:cubicBezTo>
                  <a:pt x="5941191" y="1733865"/>
                  <a:pt x="5929948" y="1729340"/>
                  <a:pt x="5919972" y="1728851"/>
                </a:cubicBezTo>
                <a:close/>
                <a:moveTo>
                  <a:pt x="8866735" y="1728517"/>
                </a:moveTo>
                <a:cubicBezTo>
                  <a:pt x="8886490" y="1728517"/>
                  <a:pt x="8898485" y="1735714"/>
                  <a:pt x="8898485" y="1747567"/>
                </a:cubicBezTo>
                <a:cubicBezTo>
                  <a:pt x="8898485" y="1758044"/>
                  <a:pt x="8893237" y="1766617"/>
                  <a:pt x="8886824" y="1766617"/>
                </a:cubicBezTo>
                <a:cubicBezTo>
                  <a:pt x="8880410" y="1766617"/>
                  <a:pt x="8866123" y="1770086"/>
                  <a:pt x="8855074" y="1774326"/>
                </a:cubicBezTo>
                <a:cubicBezTo>
                  <a:pt x="8840672" y="1779852"/>
                  <a:pt x="8834985" y="1774459"/>
                  <a:pt x="8834985" y="1755276"/>
                </a:cubicBezTo>
                <a:cubicBezTo>
                  <a:pt x="8834985" y="1735200"/>
                  <a:pt x="8842914" y="1728517"/>
                  <a:pt x="8866735" y="1728517"/>
                </a:cubicBezTo>
                <a:close/>
                <a:moveTo>
                  <a:pt x="5487966" y="1722033"/>
                </a:moveTo>
                <a:cubicBezTo>
                  <a:pt x="5486240" y="1721783"/>
                  <a:pt x="5487351" y="1722298"/>
                  <a:pt x="5491716" y="1723639"/>
                </a:cubicBezTo>
                <a:cubicBezTo>
                  <a:pt x="5500447" y="1726321"/>
                  <a:pt x="5511401" y="1728516"/>
                  <a:pt x="5516058" y="1728516"/>
                </a:cubicBezTo>
                <a:lnTo>
                  <a:pt x="5517590" y="1728738"/>
                </a:lnTo>
                <a:lnTo>
                  <a:pt x="5518869" y="1729029"/>
                </a:lnTo>
                <a:cubicBezTo>
                  <a:pt x="5523281" y="1729913"/>
                  <a:pt x="5525874" y="1730272"/>
                  <a:pt x="5525583" y="1729893"/>
                </a:cubicBezTo>
                <a:lnTo>
                  <a:pt x="5517590" y="1728738"/>
                </a:lnTo>
                <a:lnTo>
                  <a:pt x="5501241" y="1725016"/>
                </a:lnTo>
                <a:cubicBezTo>
                  <a:pt x="5494257" y="1723297"/>
                  <a:pt x="5489693" y="1722282"/>
                  <a:pt x="5487966" y="1722033"/>
                </a:cubicBezTo>
                <a:close/>
                <a:moveTo>
                  <a:pt x="7501485" y="1715817"/>
                </a:moveTo>
                <a:cubicBezTo>
                  <a:pt x="7515596" y="1715817"/>
                  <a:pt x="7526885" y="1724284"/>
                  <a:pt x="7526885" y="1734867"/>
                </a:cubicBezTo>
                <a:cubicBezTo>
                  <a:pt x="7526885" y="1745450"/>
                  <a:pt x="7515596" y="1753917"/>
                  <a:pt x="7501485" y="1753917"/>
                </a:cubicBezTo>
                <a:cubicBezTo>
                  <a:pt x="7487374" y="1753917"/>
                  <a:pt x="7476085" y="1745450"/>
                  <a:pt x="7476085" y="1734867"/>
                </a:cubicBezTo>
                <a:cubicBezTo>
                  <a:pt x="7476085" y="1724284"/>
                  <a:pt x="7487374" y="1715817"/>
                  <a:pt x="7501485" y="1715817"/>
                </a:cubicBezTo>
                <a:close/>
                <a:moveTo>
                  <a:pt x="709550" y="1715817"/>
                </a:moveTo>
                <a:cubicBezTo>
                  <a:pt x="701168" y="1715817"/>
                  <a:pt x="694310" y="1722675"/>
                  <a:pt x="694310" y="1731057"/>
                </a:cubicBezTo>
                <a:cubicBezTo>
                  <a:pt x="694310" y="1742910"/>
                  <a:pt x="697697" y="1742910"/>
                  <a:pt x="709550" y="1731057"/>
                </a:cubicBezTo>
                <a:cubicBezTo>
                  <a:pt x="721402" y="1719204"/>
                  <a:pt x="721402" y="1715817"/>
                  <a:pt x="709550" y="1715817"/>
                </a:cubicBezTo>
                <a:close/>
                <a:moveTo>
                  <a:pt x="10177802" y="1709931"/>
                </a:moveTo>
                <a:cubicBezTo>
                  <a:pt x="10196058" y="1709391"/>
                  <a:pt x="10216109" y="1718617"/>
                  <a:pt x="10223287" y="1738042"/>
                </a:cubicBezTo>
                <a:cubicBezTo>
                  <a:pt x="10232997" y="1764314"/>
                  <a:pt x="10230191" y="1766617"/>
                  <a:pt x="10188466" y="1766617"/>
                </a:cubicBezTo>
                <a:cubicBezTo>
                  <a:pt x="10151087" y="1766617"/>
                  <a:pt x="10143085" y="1761996"/>
                  <a:pt x="10143085" y="1740412"/>
                </a:cubicBezTo>
                <a:cubicBezTo>
                  <a:pt x="10143085" y="1720775"/>
                  <a:pt x="10159546" y="1710470"/>
                  <a:pt x="10177802" y="1709931"/>
                </a:cubicBezTo>
                <a:close/>
                <a:moveTo>
                  <a:pt x="9176456" y="1701739"/>
                </a:moveTo>
                <a:cubicBezTo>
                  <a:pt x="9182805" y="1704770"/>
                  <a:pt x="9189006" y="1717270"/>
                  <a:pt x="9194603" y="1739020"/>
                </a:cubicBezTo>
                <a:cubicBezTo>
                  <a:pt x="9200812" y="1763146"/>
                  <a:pt x="9200161" y="1779316"/>
                  <a:pt x="9192983" y="1779316"/>
                </a:cubicBezTo>
                <a:cubicBezTo>
                  <a:pt x="9172028" y="1779316"/>
                  <a:pt x="9149350" y="1742303"/>
                  <a:pt x="9157421" y="1721272"/>
                </a:cubicBezTo>
                <a:cubicBezTo>
                  <a:pt x="9163609" y="1705147"/>
                  <a:pt x="9170106" y="1698708"/>
                  <a:pt x="9176456" y="1701739"/>
                </a:cubicBezTo>
                <a:close/>
                <a:moveTo>
                  <a:pt x="5744411" y="1692425"/>
                </a:moveTo>
                <a:cubicBezTo>
                  <a:pt x="5741648" y="1693576"/>
                  <a:pt x="5737839" y="1696386"/>
                  <a:pt x="5733647" y="1700577"/>
                </a:cubicBezTo>
                <a:cubicBezTo>
                  <a:pt x="5721794" y="1712430"/>
                  <a:pt x="5721794" y="1715817"/>
                  <a:pt x="5733647" y="1715817"/>
                </a:cubicBezTo>
                <a:cubicBezTo>
                  <a:pt x="5742030" y="1715817"/>
                  <a:pt x="5748888" y="1712959"/>
                  <a:pt x="5748888" y="1709467"/>
                </a:cubicBezTo>
                <a:lnTo>
                  <a:pt x="5748888" y="1694227"/>
                </a:lnTo>
                <a:cubicBezTo>
                  <a:pt x="5748888" y="1691782"/>
                  <a:pt x="5747173" y="1691274"/>
                  <a:pt x="5744411" y="1692425"/>
                </a:cubicBezTo>
                <a:close/>
                <a:moveTo>
                  <a:pt x="789613" y="1680207"/>
                </a:moveTo>
                <a:cubicBezTo>
                  <a:pt x="783829" y="1681273"/>
                  <a:pt x="783210" y="1692864"/>
                  <a:pt x="783210" y="1715817"/>
                </a:cubicBezTo>
                <a:cubicBezTo>
                  <a:pt x="783210" y="1749684"/>
                  <a:pt x="787443" y="1753917"/>
                  <a:pt x="821310" y="1753917"/>
                </a:cubicBezTo>
                <a:cubicBezTo>
                  <a:pt x="867816" y="1753917"/>
                  <a:pt x="868740" y="1746426"/>
                  <a:pt x="827006" y="1707748"/>
                </a:cubicBezTo>
                <a:cubicBezTo>
                  <a:pt x="806346" y="1688601"/>
                  <a:pt x="795397" y="1679142"/>
                  <a:pt x="789613" y="1680207"/>
                </a:cubicBezTo>
                <a:close/>
                <a:moveTo>
                  <a:pt x="7986235" y="1665341"/>
                </a:moveTo>
                <a:cubicBezTo>
                  <a:pt x="7998808" y="1665921"/>
                  <a:pt x="8010869" y="1669682"/>
                  <a:pt x="8014945" y="1676278"/>
                </a:cubicBezTo>
                <a:cubicBezTo>
                  <a:pt x="8025628" y="1693564"/>
                  <a:pt x="7989919" y="1717259"/>
                  <a:pt x="7966644" y="1708327"/>
                </a:cubicBezTo>
                <a:cubicBezTo>
                  <a:pt x="7944800" y="1699945"/>
                  <a:pt x="7940442" y="1687492"/>
                  <a:pt x="7954451" y="1673484"/>
                </a:cubicBezTo>
                <a:cubicBezTo>
                  <a:pt x="7960576" y="1667359"/>
                  <a:pt x="7973662" y="1664760"/>
                  <a:pt x="7986235" y="1665341"/>
                </a:cubicBezTo>
                <a:close/>
                <a:moveTo>
                  <a:pt x="5837037" y="1665017"/>
                </a:moveTo>
                <a:cubicBezTo>
                  <a:pt x="5830464" y="1665017"/>
                  <a:pt x="5825086" y="1670732"/>
                  <a:pt x="5825086" y="1677717"/>
                </a:cubicBezTo>
                <a:cubicBezTo>
                  <a:pt x="5825086" y="1684702"/>
                  <a:pt x="5833996" y="1690417"/>
                  <a:pt x="5844885" y="1690417"/>
                </a:cubicBezTo>
                <a:cubicBezTo>
                  <a:pt x="5855774" y="1690417"/>
                  <a:pt x="5861153" y="1684702"/>
                  <a:pt x="5856835" y="1677717"/>
                </a:cubicBezTo>
                <a:cubicBezTo>
                  <a:pt x="5852518" y="1670732"/>
                  <a:pt x="5843608" y="1665017"/>
                  <a:pt x="5837037" y="1665017"/>
                </a:cubicBezTo>
                <a:close/>
                <a:moveTo>
                  <a:pt x="681610" y="1665017"/>
                </a:moveTo>
                <a:cubicBezTo>
                  <a:pt x="674625" y="1665017"/>
                  <a:pt x="668910" y="1670732"/>
                  <a:pt x="668910" y="1677717"/>
                </a:cubicBezTo>
                <a:cubicBezTo>
                  <a:pt x="668910" y="1684702"/>
                  <a:pt x="674625" y="1690417"/>
                  <a:pt x="681610" y="1690417"/>
                </a:cubicBezTo>
                <a:cubicBezTo>
                  <a:pt x="688595" y="1690417"/>
                  <a:pt x="694310" y="1684702"/>
                  <a:pt x="694310" y="1677717"/>
                </a:cubicBezTo>
                <a:cubicBezTo>
                  <a:pt x="694310" y="1670732"/>
                  <a:pt x="688595" y="1665017"/>
                  <a:pt x="681610" y="1665017"/>
                </a:cubicBezTo>
                <a:close/>
                <a:moveTo>
                  <a:pt x="5195689" y="1652317"/>
                </a:moveTo>
                <a:cubicBezTo>
                  <a:pt x="5184800" y="1652317"/>
                  <a:pt x="5179423" y="1658032"/>
                  <a:pt x="5183740" y="1665017"/>
                </a:cubicBezTo>
                <a:cubicBezTo>
                  <a:pt x="5188057" y="1672002"/>
                  <a:pt x="5196965" y="1677717"/>
                  <a:pt x="5203537" y="1677717"/>
                </a:cubicBezTo>
                <a:cubicBezTo>
                  <a:pt x="5210110" y="1677717"/>
                  <a:pt x="5215490" y="1672002"/>
                  <a:pt x="5215490" y="1665017"/>
                </a:cubicBezTo>
                <a:cubicBezTo>
                  <a:pt x="5215490" y="1658032"/>
                  <a:pt x="5206577" y="1652317"/>
                  <a:pt x="5195689" y="1652317"/>
                </a:cubicBezTo>
                <a:close/>
                <a:moveTo>
                  <a:pt x="6135322" y="1648560"/>
                </a:moveTo>
                <a:cubicBezTo>
                  <a:pt x="6130606" y="1646259"/>
                  <a:pt x="6126717" y="1647168"/>
                  <a:pt x="6124051" y="1651482"/>
                </a:cubicBezTo>
                <a:cubicBezTo>
                  <a:pt x="6114916" y="1666263"/>
                  <a:pt x="6151840" y="1710795"/>
                  <a:pt x="6163535" y="1699100"/>
                </a:cubicBezTo>
                <a:cubicBezTo>
                  <a:pt x="6167408" y="1695228"/>
                  <a:pt x="6162017" y="1679840"/>
                  <a:pt x="6151557" y="1664906"/>
                </a:cubicBezTo>
                <a:cubicBezTo>
                  <a:pt x="6145581" y="1656375"/>
                  <a:pt x="6140038" y="1650862"/>
                  <a:pt x="6135322" y="1648560"/>
                </a:cubicBezTo>
                <a:close/>
                <a:moveTo>
                  <a:pt x="5306125" y="1631585"/>
                </a:moveTo>
                <a:cubicBezTo>
                  <a:pt x="5301424" y="1631927"/>
                  <a:pt x="5294771" y="1632837"/>
                  <a:pt x="5285975" y="1634126"/>
                </a:cubicBezTo>
                <a:cubicBezTo>
                  <a:pt x="5257421" y="1638312"/>
                  <a:pt x="5252040" y="1643142"/>
                  <a:pt x="5263339" y="1654443"/>
                </a:cubicBezTo>
                <a:cubicBezTo>
                  <a:pt x="5274638" y="1665744"/>
                  <a:pt x="5283545" y="1664438"/>
                  <a:pt x="5300802" y="1648952"/>
                </a:cubicBezTo>
                <a:cubicBezTo>
                  <a:pt x="5311432" y="1639413"/>
                  <a:pt x="5316521" y="1634417"/>
                  <a:pt x="5314556" y="1632451"/>
                </a:cubicBezTo>
                <a:cubicBezTo>
                  <a:pt x="5313572" y="1631468"/>
                  <a:pt x="5310825" y="1631243"/>
                  <a:pt x="5306125" y="1631585"/>
                </a:cubicBezTo>
                <a:close/>
                <a:moveTo>
                  <a:pt x="3730458" y="1623626"/>
                </a:moveTo>
                <a:cubicBezTo>
                  <a:pt x="3719930" y="1624687"/>
                  <a:pt x="3711816" y="1634366"/>
                  <a:pt x="3699369" y="1653342"/>
                </a:cubicBezTo>
                <a:cubicBezTo>
                  <a:pt x="3676757" y="1687838"/>
                  <a:pt x="3676629" y="1691543"/>
                  <a:pt x="3696988" y="1722619"/>
                </a:cubicBezTo>
                <a:cubicBezTo>
                  <a:pt x="3714058" y="1748657"/>
                  <a:pt x="3724168" y="1753321"/>
                  <a:pt x="3745835" y="1745159"/>
                </a:cubicBezTo>
                <a:cubicBezTo>
                  <a:pt x="3760865" y="1739498"/>
                  <a:pt x="3779815" y="1718992"/>
                  <a:pt x="3787951" y="1699589"/>
                </a:cubicBezTo>
                <a:cubicBezTo>
                  <a:pt x="3800903" y="1668702"/>
                  <a:pt x="3799422" y="1661984"/>
                  <a:pt x="3776055" y="1645614"/>
                </a:cubicBezTo>
                <a:cubicBezTo>
                  <a:pt x="3753940" y="1630121"/>
                  <a:pt x="3740985" y="1622564"/>
                  <a:pt x="3730458" y="1623626"/>
                </a:cubicBezTo>
                <a:close/>
                <a:moveTo>
                  <a:pt x="444492" y="1610856"/>
                </a:moveTo>
                <a:cubicBezTo>
                  <a:pt x="438685" y="1611177"/>
                  <a:pt x="431048" y="1615015"/>
                  <a:pt x="423818" y="1622245"/>
                </a:cubicBezTo>
                <a:cubicBezTo>
                  <a:pt x="407179" y="1638883"/>
                  <a:pt x="414769" y="1654160"/>
                  <a:pt x="434465" y="1643675"/>
                </a:cubicBezTo>
                <a:cubicBezTo>
                  <a:pt x="445219" y="1637951"/>
                  <a:pt x="454094" y="1627552"/>
                  <a:pt x="454186" y="1620567"/>
                </a:cubicBezTo>
                <a:cubicBezTo>
                  <a:pt x="454276" y="1613731"/>
                  <a:pt x="450299" y="1610536"/>
                  <a:pt x="444492" y="1610856"/>
                </a:cubicBezTo>
                <a:close/>
                <a:moveTo>
                  <a:pt x="9578703" y="1608085"/>
                </a:moveTo>
                <a:cubicBezTo>
                  <a:pt x="9592250" y="1611953"/>
                  <a:pt x="9609686" y="1631368"/>
                  <a:pt x="9609686" y="1647522"/>
                </a:cubicBezTo>
                <a:cubicBezTo>
                  <a:pt x="9609686" y="1657144"/>
                  <a:pt x="9598256" y="1665017"/>
                  <a:pt x="9584286" y="1665017"/>
                </a:cubicBezTo>
                <a:cubicBezTo>
                  <a:pt x="9559577" y="1665017"/>
                  <a:pt x="9548385" y="1628951"/>
                  <a:pt x="9567243" y="1610094"/>
                </a:cubicBezTo>
                <a:cubicBezTo>
                  <a:pt x="9570104" y="1607233"/>
                  <a:pt x="9574188" y="1606795"/>
                  <a:pt x="9578703" y="1608085"/>
                </a:cubicBezTo>
                <a:close/>
                <a:moveTo>
                  <a:pt x="5715848" y="1596079"/>
                </a:moveTo>
                <a:cubicBezTo>
                  <a:pt x="5699159" y="1596211"/>
                  <a:pt x="5679197" y="1596943"/>
                  <a:pt x="5659989" y="1598243"/>
                </a:cubicBezTo>
                <a:cubicBezTo>
                  <a:pt x="5613408" y="1601396"/>
                  <a:pt x="5588236" y="1609075"/>
                  <a:pt x="5584426" y="1621293"/>
                </a:cubicBezTo>
                <a:cubicBezTo>
                  <a:pt x="5579857" y="1635938"/>
                  <a:pt x="5558189" y="1638419"/>
                  <a:pt x="5476477" y="1633652"/>
                </a:cubicBezTo>
                <a:cubicBezTo>
                  <a:pt x="5378487" y="1627936"/>
                  <a:pt x="5375541" y="1628551"/>
                  <a:pt x="5405477" y="1648471"/>
                </a:cubicBezTo>
                <a:cubicBezTo>
                  <a:pt x="5439783" y="1671299"/>
                  <a:pt x="5554051" y="1682314"/>
                  <a:pt x="5565435" y="1663891"/>
                </a:cubicBezTo>
                <a:cubicBezTo>
                  <a:pt x="5576906" y="1645331"/>
                  <a:pt x="5622011" y="1650554"/>
                  <a:pt x="5629997" y="1671366"/>
                </a:cubicBezTo>
                <a:cubicBezTo>
                  <a:pt x="5640980" y="1699987"/>
                  <a:pt x="5672302" y="1694334"/>
                  <a:pt x="5700358" y="1658666"/>
                </a:cubicBezTo>
                <a:cubicBezTo>
                  <a:pt x="5714092" y="1641204"/>
                  <a:pt x="5736347" y="1626916"/>
                  <a:pt x="5749809" y="1626916"/>
                </a:cubicBezTo>
                <a:cubicBezTo>
                  <a:pt x="5780377" y="1626916"/>
                  <a:pt x="5782213" y="1602943"/>
                  <a:pt x="5752062" y="1597515"/>
                </a:cubicBezTo>
                <a:cubicBezTo>
                  <a:pt x="5745950" y="1596415"/>
                  <a:pt x="5732536" y="1595947"/>
                  <a:pt x="5715848" y="1596079"/>
                </a:cubicBezTo>
                <a:close/>
                <a:moveTo>
                  <a:pt x="915646" y="1593961"/>
                </a:moveTo>
                <a:cubicBezTo>
                  <a:pt x="910911" y="1592860"/>
                  <a:pt x="908580" y="1599351"/>
                  <a:pt x="904422" y="1612451"/>
                </a:cubicBezTo>
                <a:cubicBezTo>
                  <a:pt x="892968" y="1648537"/>
                  <a:pt x="902902" y="1661393"/>
                  <a:pt x="950278" y="1671799"/>
                </a:cubicBezTo>
                <a:cubicBezTo>
                  <a:pt x="995650" y="1681764"/>
                  <a:pt x="1038277" y="1725777"/>
                  <a:pt x="1029580" y="1753679"/>
                </a:cubicBezTo>
                <a:cubicBezTo>
                  <a:pt x="1024890" y="1768725"/>
                  <a:pt x="1006114" y="1771268"/>
                  <a:pt x="935785" y="1766379"/>
                </a:cubicBezTo>
                <a:lnTo>
                  <a:pt x="847854" y="1760267"/>
                </a:lnTo>
                <a:lnTo>
                  <a:pt x="861359" y="1795192"/>
                </a:lnTo>
                <a:cubicBezTo>
                  <a:pt x="873473" y="1826519"/>
                  <a:pt x="872106" y="1830117"/>
                  <a:pt x="848088" y="1830117"/>
                </a:cubicBezTo>
                <a:cubicBezTo>
                  <a:pt x="821058" y="1830117"/>
                  <a:pt x="809138" y="1871894"/>
                  <a:pt x="832116" y="1886096"/>
                </a:cubicBezTo>
                <a:cubicBezTo>
                  <a:pt x="844613" y="1893820"/>
                  <a:pt x="903978" y="1831483"/>
                  <a:pt x="906591" y="1807892"/>
                </a:cubicBezTo>
                <a:cubicBezTo>
                  <a:pt x="908689" y="1788945"/>
                  <a:pt x="999111" y="1785842"/>
                  <a:pt x="999111" y="1804717"/>
                </a:cubicBezTo>
                <a:cubicBezTo>
                  <a:pt x="999111" y="1827004"/>
                  <a:pt x="1044380" y="1818340"/>
                  <a:pt x="1063359" y="1792421"/>
                </a:cubicBezTo>
                <a:cubicBezTo>
                  <a:pt x="1073425" y="1778673"/>
                  <a:pt x="1077375" y="1770101"/>
                  <a:pt x="1072136" y="1773371"/>
                </a:cubicBezTo>
                <a:cubicBezTo>
                  <a:pt x="1066897" y="1776641"/>
                  <a:pt x="1062611" y="1770744"/>
                  <a:pt x="1062611" y="1760267"/>
                </a:cubicBezTo>
                <a:cubicBezTo>
                  <a:pt x="1062611" y="1749790"/>
                  <a:pt x="1071184" y="1741217"/>
                  <a:pt x="1081661" y="1741217"/>
                </a:cubicBezTo>
                <a:cubicBezTo>
                  <a:pt x="1092138" y="1741217"/>
                  <a:pt x="1100711" y="1749790"/>
                  <a:pt x="1100711" y="1760267"/>
                </a:cubicBezTo>
                <a:cubicBezTo>
                  <a:pt x="1100711" y="1781834"/>
                  <a:pt x="1120598" y="1785811"/>
                  <a:pt x="1132461" y="1766617"/>
                </a:cubicBezTo>
                <a:cubicBezTo>
                  <a:pt x="1136778" y="1759632"/>
                  <a:pt x="1151403" y="1753917"/>
                  <a:pt x="1164960" y="1753917"/>
                </a:cubicBezTo>
                <a:cubicBezTo>
                  <a:pt x="1178518" y="1753917"/>
                  <a:pt x="1189611" y="1748311"/>
                  <a:pt x="1189611" y="1741459"/>
                </a:cubicBezTo>
                <a:cubicBezTo>
                  <a:pt x="1189611" y="1728040"/>
                  <a:pt x="1152818" y="1716617"/>
                  <a:pt x="1070373" y="1704440"/>
                </a:cubicBezTo>
                <a:cubicBezTo>
                  <a:pt x="1028017" y="1698184"/>
                  <a:pt x="1015826" y="1689961"/>
                  <a:pt x="1004360" y="1659911"/>
                </a:cubicBezTo>
                <a:cubicBezTo>
                  <a:pt x="994205" y="1633296"/>
                  <a:pt x="987422" y="1627706"/>
                  <a:pt x="979951" y="1639795"/>
                </a:cubicBezTo>
                <a:cubicBezTo>
                  <a:pt x="972135" y="1652442"/>
                  <a:pt x="962680" y="1647852"/>
                  <a:pt x="941288" y="1621024"/>
                </a:cubicBezTo>
                <a:cubicBezTo>
                  <a:pt x="927518" y="1603755"/>
                  <a:pt x="920380" y="1595062"/>
                  <a:pt x="915646" y="1593961"/>
                </a:cubicBezTo>
                <a:close/>
                <a:moveTo>
                  <a:pt x="6841085" y="1588817"/>
                </a:moveTo>
                <a:cubicBezTo>
                  <a:pt x="6834100" y="1588817"/>
                  <a:pt x="6828385" y="1594532"/>
                  <a:pt x="6828385" y="1601517"/>
                </a:cubicBezTo>
                <a:cubicBezTo>
                  <a:pt x="6828385" y="1608502"/>
                  <a:pt x="6834100" y="1614217"/>
                  <a:pt x="6841085" y="1614217"/>
                </a:cubicBezTo>
                <a:cubicBezTo>
                  <a:pt x="6848070" y="1614217"/>
                  <a:pt x="6853785" y="1608502"/>
                  <a:pt x="6853785" y="1601517"/>
                </a:cubicBezTo>
                <a:cubicBezTo>
                  <a:pt x="6853785" y="1594532"/>
                  <a:pt x="6848070" y="1588817"/>
                  <a:pt x="6841085" y="1588817"/>
                </a:cubicBezTo>
                <a:close/>
                <a:moveTo>
                  <a:pt x="4231118" y="1534184"/>
                </a:moveTo>
                <a:cubicBezTo>
                  <a:pt x="4226680" y="1532948"/>
                  <a:pt x="4224893" y="1535904"/>
                  <a:pt x="4224893" y="1542814"/>
                </a:cubicBezTo>
                <a:cubicBezTo>
                  <a:pt x="4224893" y="1552981"/>
                  <a:pt x="4229182" y="1560847"/>
                  <a:pt x="4234421" y="1560293"/>
                </a:cubicBezTo>
                <a:cubicBezTo>
                  <a:pt x="4239661" y="1559740"/>
                  <a:pt x="4239413" y="1571099"/>
                  <a:pt x="4233872" y="1585537"/>
                </a:cubicBezTo>
                <a:cubicBezTo>
                  <a:pt x="4220148" y="1621313"/>
                  <a:pt x="4235527" y="1675717"/>
                  <a:pt x="4263620" y="1690752"/>
                </a:cubicBezTo>
                <a:cubicBezTo>
                  <a:pt x="4299348" y="1709875"/>
                  <a:pt x="4339636" y="1706349"/>
                  <a:pt x="4331381" y="1684823"/>
                </a:cubicBezTo>
                <a:cubicBezTo>
                  <a:pt x="4322059" y="1660539"/>
                  <a:pt x="4445791" y="1597081"/>
                  <a:pt x="4487058" y="1604972"/>
                </a:cubicBezTo>
                <a:cubicBezTo>
                  <a:pt x="4522225" y="1611693"/>
                  <a:pt x="4521600" y="1613285"/>
                  <a:pt x="4500077" y="1571809"/>
                </a:cubicBezTo>
                <a:cubicBezTo>
                  <a:pt x="4484886" y="1542535"/>
                  <a:pt x="4481168" y="1541186"/>
                  <a:pt x="4463728" y="1558632"/>
                </a:cubicBezTo>
                <a:cubicBezTo>
                  <a:pt x="4441514" y="1580855"/>
                  <a:pt x="4354995" y="1595536"/>
                  <a:pt x="4311132" y="1584528"/>
                </a:cubicBezTo>
                <a:cubicBezTo>
                  <a:pt x="4294853" y="1580443"/>
                  <a:pt x="4268793" y="1565226"/>
                  <a:pt x="4253218" y="1550714"/>
                </a:cubicBezTo>
                <a:cubicBezTo>
                  <a:pt x="4242627" y="1540851"/>
                  <a:pt x="4235549" y="1535421"/>
                  <a:pt x="4231118" y="1534184"/>
                </a:cubicBezTo>
                <a:close/>
                <a:moveTo>
                  <a:pt x="5174853" y="1525317"/>
                </a:moveTo>
                <a:cubicBezTo>
                  <a:pt x="5162999" y="1525317"/>
                  <a:pt x="5162999" y="1528704"/>
                  <a:pt x="5174853" y="1540557"/>
                </a:cubicBezTo>
                <a:cubicBezTo>
                  <a:pt x="5186703" y="1552410"/>
                  <a:pt x="5190088" y="1552410"/>
                  <a:pt x="5190088" y="1540557"/>
                </a:cubicBezTo>
                <a:cubicBezTo>
                  <a:pt x="5190088" y="1532175"/>
                  <a:pt x="5183232" y="1525317"/>
                  <a:pt x="5174853" y="1525317"/>
                </a:cubicBezTo>
                <a:close/>
                <a:moveTo>
                  <a:pt x="732412" y="1499917"/>
                </a:moveTo>
                <a:cubicBezTo>
                  <a:pt x="725427" y="1499917"/>
                  <a:pt x="719712" y="1508490"/>
                  <a:pt x="719712" y="1518967"/>
                </a:cubicBezTo>
                <a:cubicBezTo>
                  <a:pt x="719712" y="1529444"/>
                  <a:pt x="725427" y="1538017"/>
                  <a:pt x="732412" y="1538017"/>
                </a:cubicBezTo>
                <a:cubicBezTo>
                  <a:pt x="739397" y="1538017"/>
                  <a:pt x="745112" y="1532302"/>
                  <a:pt x="745112" y="1525317"/>
                </a:cubicBezTo>
                <a:lnTo>
                  <a:pt x="745112" y="1506267"/>
                </a:lnTo>
                <a:cubicBezTo>
                  <a:pt x="745112" y="1502774"/>
                  <a:pt x="739397" y="1499917"/>
                  <a:pt x="732412" y="1499917"/>
                </a:cubicBezTo>
                <a:close/>
                <a:moveTo>
                  <a:pt x="992761" y="1493233"/>
                </a:moveTo>
                <a:cubicBezTo>
                  <a:pt x="985777" y="1489923"/>
                  <a:pt x="978632" y="1490073"/>
                  <a:pt x="976887" y="1493566"/>
                </a:cubicBezTo>
                <a:lnTo>
                  <a:pt x="967721" y="1494399"/>
                </a:lnTo>
                <a:lnTo>
                  <a:pt x="955952" y="1493292"/>
                </a:lnTo>
                <a:cubicBezTo>
                  <a:pt x="953075" y="1493352"/>
                  <a:pt x="953472" y="1494025"/>
                  <a:pt x="957837" y="1495296"/>
                </a:cubicBezTo>
                <a:lnTo>
                  <a:pt x="967721" y="1494399"/>
                </a:lnTo>
                <a:lnTo>
                  <a:pt x="973712" y="1494962"/>
                </a:lnTo>
                <a:cubicBezTo>
                  <a:pt x="991174" y="1497320"/>
                  <a:pt x="999746" y="1496542"/>
                  <a:pt x="992761" y="1493233"/>
                </a:cubicBezTo>
                <a:close/>
                <a:moveTo>
                  <a:pt x="3241794" y="1481205"/>
                </a:moveTo>
                <a:cubicBezTo>
                  <a:pt x="3237176" y="1479403"/>
                  <a:pt x="3234310" y="1480088"/>
                  <a:pt x="3234310" y="1483694"/>
                </a:cubicBezTo>
                <a:cubicBezTo>
                  <a:pt x="3234310" y="1499673"/>
                  <a:pt x="3270610" y="1531349"/>
                  <a:pt x="3279143" y="1522816"/>
                </a:cubicBezTo>
                <a:cubicBezTo>
                  <a:pt x="3282509" y="1519449"/>
                  <a:pt x="3273800" y="1506319"/>
                  <a:pt x="3259787" y="1493637"/>
                </a:cubicBezTo>
                <a:cubicBezTo>
                  <a:pt x="3252781" y="1487297"/>
                  <a:pt x="3246412" y="1483008"/>
                  <a:pt x="3241794" y="1481205"/>
                </a:cubicBezTo>
                <a:close/>
                <a:moveTo>
                  <a:pt x="4506588" y="1477937"/>
                </a:moveTo>
                <a:cubicBezTo>
                  <a:pt x="4502965" y="1478907"/>
                  <a:pt x="4500049" y="1483500"/>
                  <a:pt x="4496795" y="1491991"/>
                </a:cubicBezTo>
                <a:cubicBezTo>
                  <a:pt x="4486178" y="1519644"/>
                  <a:pt x="4493607" y="1527071"/>
                  <a:pt x="4517264" y="1512455"/>
                </a:cubicBezTo>
                <a:cubicBezTo>
                  <a:pt x="4531787" y="1503479"/>
                  <a:pt x="4532491" y="1497625"/>
                  <a:pt x="4520486" y="1485622"/>
                </a:cubicBezTo>
                <a:cubicBezTo>
                  <a:pt x="4514485" y="1479621"/>
                  <a:pt x="4510189" y="1476967"/>
                  <a:pt x="4506588" y="1477937"/>
                </a:cubicBezTo>
                <a:close/>
                <a:moveTo>
                  <a:pt x="3628296" y="1470092"/>
                </a:moveTo>
                <a:cubicBezTo>
                  <a:pt x="3617080" y="1466956"/>
                  <a:pt x="3603991" y="1474077"/>
                  <a:pt x="3594689" y="1493033"/>
                </a:cubicBezTo>
                <a:cubicBezTo>
                  <a:pt x="3581780" y="1519330"/>
                  <a:pt x="3584537" y="1524102"/>
                  <a:pt x="3623322" y="1542597"/>
                </a:cubicBezTo>
                <a:cubicBezTo>
                  <a:pt x="3646927" y="1553853"/>
                  <a:pt x="3661921" y="1567089"/>
                  <a:pt x="3656649" y="1572010"/>
                </a:cubicBezTo>
                <a:cubicBezTo>
                  <a:pt x="3651379" y="1576932"/>
                  <a:pt x="3658497" y="1583344"/>
                  <a:pt x="3672466" y="1586260"/>
                </a:cubicBezTo>
                <a:cubicBezTo>
                  <a:pt x="3696763" y="1591333"/>
                  <a:pt x="3696902" y="1590510"/>
                  <a:pt x="3675698" y="1567208"/>
                </a:cubicBezTo>
                <a:cubicBezTo>
                  <a:pt x="3663507" y="1553813"/>
                  <a:pt x="3652258" y="1527478"/>
                  <a:pt x="3650703" y="1508685"/>
                </a:cubicBezTo>
                <a:cubicBezTo>
                  <a:pt x="3648880" y="1486619"/>
                  <a:pt x="3639526" y="1473227"/>
                  <a:pt x="3628296" y="1470092"/>
                </a:cubicBezTo>
                <a:close/>
                <a:moveTo>
                  <a:pt x="5082142" y="1463925"/>
                </a:moveTo>
                <a:lnTo>
                  <a:pt x="5085828" y="1507321"/>
                </a:lnTo>
                <a:cubicBezTo>
                  <a:pt x="5088121" y="1534307"/>
                  <a:pt x="5096244" y="1550717"/>
                  <a:pt x="5107305" y="1550717"/>
                </a:cubicBezTo>
                <a:cubicBezTo>
                  <a:pt x="5139356" y="1550717"/>
                  <a:pt x="5141135" y="1526223"/>
                  <a:pt x="5111366" y="1494785"/>
                </a:cubicBezTo>
                <a:close/>
                <a:moveTo>
                  <a:pt x="6098048" y="1449732"/>
                </a:moveTo>
                <a:cubicBezTo>
                  <a:pt x="6106935" y="1450066"/>
                  <a:pt x="6114707" y="1457342"/>
                  <a:pt x="6115530" y="1471341"/>
                </a:cubicBezTo>
                <a:cubicBezTo>
                  <a:pt x="6116250" y="1483565"/>
                  <a:pt x="6119774" y="1500710"/>
                  <a:pt x="6123362" y="1509441"/>
                </a:cubicBezTo>
                <a:cubicBezTo>
                  <a:pt x="6132182" y="1530905"/>
                  <a:pt x="6098516" y="1529678"/>
                  <a:pt x="6080421" y="1507876"/>
                </a:cubicBezTo>
                <a:cubicBezTo>
                  <a:pt x="6072460" y="1498284"/>
                  <a:pt x="6069514" y="1481139"/>
                  <a:pt x="6073874" y="1469776"/>
                </a:cubicBezTo>
                <a:cubicBezTo>
                  <a:pt x="6079159" y="1456006"/>
                  <a:pt x="6089161" y="1449398"/>
                  <a:pt x="6098048" y="1449732"/>
                </a:cubicBezTo>
                <a:close/>
                <a:moveTo>
                  <a:pt x="1409523" y="1438781"/>
                </a:moveTo>
                <a:cubicBezTo>
                  <a:pt x="1432596" y="1445132"/>
                  <a:pt x="1443465" y="1472009"/>
                  <a:pt x="1435707" y="1510799"/>
                </a:cubicBezTo>
                <a:cubicBezTo>
                  <a:pt x="1430218" y="1538243"/>
                  <a:pt x="1420403" y="1550717"/>
                  <a:pt x="1404297" y="1550717"/>
                </a:cubicBezTo>
                <a:cubicBezTo>
                  <a:pt x="1385983" y="1550717"/>
                  <a:pt x="1379789" y="1538940"/>
                  <a:pt x="1375907" y="1496742"/>
                </a:cubicBezTo>
                <a:cubicBezTo>
                  <a:pt x="1373176" y="1467056"/>
                  <a:pt x="1376197" y="1441338"/>
                  <a:pt x="1382619" y="1439592"/>
                </a:cubicBezTo>
                <a:cubicBezTo>
                  <a:pt x="1392785" y="1436829"/>
                  <a:pt x="1401832" y="1436665"/>
                  <a:pt x="1409523" y="1438781"/>
                </a:cubicBezTo>
                <a:close/>
                <a:moveTo>
                  <a:pt x="5775521" y="1430137"/>
                </a:moveTo>
                <a:cubicBezTo>
                  <a:pt x="5796791" y="1432407"/>
                  <a:pt x="5819210" y="1439611"/>
                  <a:pt x="5825579" y="1449914"/>
                </a:cubicBezTo>
                <a:cubicBezTo>
                  <a:pt x="5831371" y="1459286"/>
                  <a:pt x="5833292" y="1471513"/>
                  <a:pt x="5829848" y="1477086"/>
                </a:cubicBezTo>
                <a:cubicBezTo>
                  <a:pt x="5826405" y="1482658"/>
                  <a:pt x="5832497" y="1487217"/>
                  <a:pt x="5843386" y="1487217"/>
                </a:cubicBezTo>
                <a:cubicBezTo>
                  <a:pt x="5854275" y="1487217"/>
                  <a:pt x="5863185" y="1495790"/>
                  <a:pt x="5863185" y="1506267"/>
                </a:cubicBezTo>
                <a:cubicBezTo>
                  <a:pt x="5863185" y="1532459"/>
                  <a:pt x="5842450" y="1530170"/>
                  <a:pt x="5822543" y="1501779"/>
                </a:cubicBezTo>
                <a:cubicBezTo>
                  <a:pt x="5813464" y="1488833"/>
                  <a:pt x="5788891" y="1472644"/>
                  <a:pt x="5767936" y="1465802"/>
                </a:cubicBezTo>
                <a:cubicBezTo>
                  <a:pt x="5746981" y="1458960"/>
                  <a:pt x="5730969" y="1447333"/>
                  <a:pt x="5732353" y="1439965"/>
                </a:cubicBezTo>
                <a:cubicBezTo>
                  <a:pt x="5734128" y="1430531"/>
                  <a:pt x="5754250" y="1427867"/>
                  <a:pt x="5775521" y="1430137"/>
                </a:cubicBezTo>
                <a:close/>
                <a:moveTo>
                  <a:pt x="4811250" y="1410881"/>
                </a:moveTo>
                <a:cubicBezTo>
                  <a:pt x="4799085" y="1413020"/>
                  <a:pt x="4794649" y="1419686"/>
                  <a:pt x="4793099" y="1431730"/>
                </a:cubicBezTo>
                <a:cubicBezTo>
                  <a:pt x="4790833" y="1449328"/>
                  <a:pt x="4778545" y="1456005"/>
                  <a:pt x="4745589" y="1457548"/>
                </a:cubicBezTo>
                <a:cubicBezTo>
                  <a:pt x="4694924" y="1459920"/>
                  <a:pt x="4682085" y="1466988"/>
                  <a:pt x="4682085" y="1492509"/>
                </a:cubicBezTo>
                <a:cubicBezTo>
                  <a:pt x="4682085" y="1502404"/>
                  <a:pt x="4672085" y="1510321"/>
                  <a:pt x="4659863" y="1510101"/>
                </a:cubicBezTo>
                <a:cubicBezTo>
                  <a:pt x="4641230" y="1509767"/>
                  <a:pt x="4642338" y="1513559"/>
                  <a:pt x="4666722" y="1533587"/>
                </a:cubicBezTo>
                <a:cubicBezTo>
                  <a:pt x="4694745" y="1556600"/>
                  <a:pt x="4695058" y="1558970"/>
                  <a:pt x="4675315" y="1598544"/>
                </a:cubicBezTo>
                <a:cubicBezTo>
                  <a:pt x="4655451" y="1638371"/>
                  <a:pt x="4630734" y="1649105"/>
                  <a:pt x="4583672" y="1638347"/>
                </a:cubicBezTo>
                <a:cubicBezTo>
                  <a:pt x="4565904" y="1634285"/>
                  <a:pt x="4562218" y="1640531"/>
                  <a:pt x="4565283" y="1669500"/>
                </a:cubicBezTo>
                <a:cubicBezTo>
                  <a:pt x="4568623" y="1701049"/>
                  <a:pt x="4571907" y="1703710"/>
                  <a:pt x="4590681" y="1690077"/>
                </a:cubicBezTo>
                <a:cubicBezTo>
                  <a:pt x="4619325" y="1669277"/>
                  <a:pt x="4665223" y="1668831"/>
                  <a:pt x="4723363" y="1688787"/>
                </a:cubicBezTo>
                <a:cubicBezTo>
                  <a:pt x="4765197" y="1703146"/>
                  <a:pt x="4770990" y="1702695"/>
                  <a:pt x="4770990" y="1685076"/>
                </a:cubicBezTo>
                <a:cubicBezTo>
                  <a:pt x="4770990" y="1674044"/>
                  <a:pt x="4762754" y="1665017"/>
                  <a:pt x="4752689" y="1665017"/>
                </a:cubicBezTo>
                <a:cubicBezTo>
                  <a:pt x="4723028" y="1665017"/>
                  <a:pt x="4719270" y="1645359"/>
                  <a:pt x="4740714" y="1602373"/>
                </a:cubicBezTo>
                <a:cubicBezTo>
                  <a:pt x="4765310" y="1553073"/>
                  <a:pt x="4789967" y="1546438"/>
                  <a:pt x="4790252" y="1589044"/>
                </a:cubicBezTo>
                <a:cubicBezTo>
                  <a:pt x="4790439" y="1616917"/>
                  <a:pt x="4798262" y="1622116"/>
                  <a:pt x="4857815" y="1633949"/>
                </a:cubicBezTo>
                <a:cubicBezTo>
                  <a:pt x="4894861" y="1641309"/>
                  <a:pt x="4929866" y="1654941"/>
                  <a:pt x="4935616" y="1664243"/>
                </a:cubicBezTo>
                <a:cubicBezTo>
                  <a:pt x="4948195" y="1684595"/>
                  <a:pt x="4998016" y="1674581"/>
                  <a:pt x="5040307" y="1643197"/>
                </a:cubicBezTo>
                <a:cubicBezTo>
                  <a:pt x="5068417" y="1622340"/>
                  <a:pt x="5067765" y="1622196"/>
                  <a:pt x="5021747" y="1639100"/>
                </a:cubicBezTo>
                <a:cubicBezTo>
                  <a:pt x="4976899" y="1655577"/>
                  <a:pt x="4972177" y="1654848"/>
                  <a:pt x="4942377" y="1626854"/>
                </a:cubicBezTo>
                <a:cubicBezTo>
                  <a:pt x="4924950" y="1610484"/>
                  <a:pt x="4910692" y="1590399"/>
                  <a:pt x="4910692" y="1582221"/>
                </a:cubicBezTo>
                <a:cubicBezTo>
                  <a:pt x="4910692" y="1556074"/>
                  <a:pt x="4867308" y="1525586"/>
                  <a:pt x="4847510" y="1537821"/>
                </a:cubicBezTo>
                <a:cubicBezTo>
                  <a:pt x="4837526" y="1543992"/>
                  <a:pt x="4824797" y="1546223"/>
                  <a:pt x="4819225" y="1542780"/>
                </a:cubicBezTo>
                <a:cubicBezTo>
                  <a:pt x="4802290" y="1532314"/>
                  <a:pt x="4807911" y="1499917"/>
                  <a:pt x="4826662" y="1499917"/>
                </a:cubicBezTo>
                <a:cubicBezTo>
                  <a:pt x="4836325" y="1499917"/>
                  <a:pt x="4847221" y="1488487"/>
                  <a:pt x="4850874" y="1474517"/>
                </a:cubicBezTo>
                <a:cubicBezTo>
                  <a:pt x="4854848" y="1459320"/>
                  <a:pt x="4868197" y="1449117"/>
                  <a:pt x="4884102" y="1449117"/>
                </a:cubicBezTo>
                <a:cubicBezTo>
                  <a:pt x="4922954" y="1449117"/>
                  <a:pt x="4916611" y="1424822"/>
                  <a:pt x="4875763" y="1417194"/>
                </a:cubicBezTo>
                <a:cubicBezTo>
                  <a:pt x="4843307" y="1411131"/>
                  <a:pt x="4823414" y="1408742"/>
                  <a:pt x="4811250" y="1410881"/>
                </a:cubicBezTo>
                <a:close/>
                <a:moveTo>
                  <a:pt x="5558391" y="1400297"/>
                </a:moveTo>
                <a:cubicBezTo>
                  <a:pt x="5558391" y="1402328"/>
                  <a:pt x="5564742" y="1407354"/>
                  <a:pt x="5577440" y="1417406"/>
                </a:cubicBezTo>
                <a:cubicBezTo>
                  <a:pt x="5596062" y="1432145"/>
                  <a:pt x="5602840" y="1433174"/>
                  <a:pt x="5602840" y="1421263"/>
                </a:cubicBezTo>
                <a:cubicBezTo>
                  <a:pt x="5602840" y="1412326"/>
                  <a:pt x="5591411" y="1403279"/>
                  <a:pt x="5577440" y="1401158"/>
                </a:cubicBezTo>
                <a:cubicBezTo>
                  <a:pt x="5564742" y="1399230"/>
                  <a:pt x="5558391" y="1398266"/>
                  <a:pt x="5558391" y="1400297"/>
                </a:cubicBezTo>
                <a:close/>
                <a:moveTo>
                  <a:pt x="2180913" y="1382638"/>
                </a:moveTo>
                <a:cubicBezTo>
                  <a:pt x="2192843" y="1384654"/>
                  <a:pt x="2204213" y="1393362"/>
                  <a:pt x="2209577" y="1407842"/>
                </a:cubicBezTo>
                <a:cubicBezTo>
                  <a:pt x="2218786" y="1432706"/>
                  <a:pt x="2216008" y="1436417"/>
                  <a:pt x="2188232" y="1436417"/>
                </a:cubicBezTo>
                <a:cubicBezTo>
                  <a:pt x="2153515" y="1436417"/>
                  <a:pt x="2135745" y="1418876"/>
                  <a:pt x="2148901" y="1397591"/>
                </a:cubicBezTo>
                <a:cubicBezTo>
                  <a:pt x="2156497" y="1385300"/>
                  <a:pt x="2168984" y="1380623"/>
                  <a:pt x="2180913" y="1382638"/>
                </a:cubicBezTo>
                <a:close/>
                <a:moveTo>
                  <a:pt x="3137274" y="1372917"/>
                </a:moveTo>
                <a:cubicBezTo>
                  <a:pt x="3121188" y="1372917"/>
                  <a:pt x="3118798" y="1376781"/>
                  <a:pt x="3128741" y="1386724"/>
                </a:cubicBezTo>
                <a:cubicBezTo>
                  <a:pt x="3138683" y="1396666"/>
                  <a:pt x="3144935" y="1396666"/>
                  <a:pt x="3151079" y="1386724"/>
                </a:cubicBezTo>
                <a:cubicBezTo>
                  <a:pt x="3155989" y="1378780"/>
                  <a:pt x="3150125" y="1372917"/>
                  <a:pt x="3137274" y="1372917"/>
                </a:cubicBezTo>
                <a:close/>
                <a:moveTo>
                  <a:pt x="2744299" y="1334817"/>
                </a:moveTo>
                <a:cubicBezTo>
                  <a:pt x="2755357" y="1334817"/>
                  <a:pt x="2764406" y="1343866"/>
                  <a:pt x="2764406" y="1354925"/>
                </a:cubicBezTo>
                <a:cubicBezTo>
                  <a:pt x="2764406" y="1377353"/>
                  <a:pt x="2737065" y="1373447"/>
                  <a:pt x="2729214" y="1349898"/>
                </a:cubicBezTo>
                <a:cubicBezTo>
                  <a:pt x="2726451" y="1341604"/>
                  <a:pt x="2733237" y="1334817"/>
                  <a:pt x="2744299" y="1334817"/>
                </a:cubicBezTo>
                <a:close/>
                <a:moveTo>
                  <a:pt x="1943575" y="1326709"/>
                </a:moveTo>
                <a:cubicBezTo>
                  <a:pt x="1940697" y="1327930"/>
                  <a:pt x="1938911" y="1330520"/>
                  <a:pt x="1938911" y="1334186"/>
                </a:cubicBezTo>
                <a:cubicBezTo>
                  <a:pt x="1938911" y="1341518"/>
                  <a:pt x="1946056" y="1344486"/>
                  <a:pt x="1954787" y="1340781"/>
                </a:cubicBezTo>
                <a:cubicBezTo>
                  <a:pt x="1967488" y="1335392"/>
                  <a:pt x="1967488" y="1332726"/>
                  <a:pt x="1954787" y="1327450"/>
                </a:cubicBezTo>
                <a:cubicBezTo>
                  <a:pt x="1950421" y="1325637"/>
                  <a:pt x="1946452" y="1325488"/>
                  <a:pt x="1943575" y="1326709"/>
                </a:cubicBezTo>
                <a:close/>
                <a:moveTo>
                  <a:pt x="2275465" y="1323727"/>
                </a:moveTo>
                <a:lnTo>
                  <a:pt x="2310390" y="1341563"/>
                </a:lnTo>
                <a:cubicBezTo>
                  <a:pt x="2329602" y="1351372"/>
                  <a:pt x="2345320" y="1353868"/>
                  <a:pt x="2345320" y="1347108"/>
                </a:cubicBezTo>
                <a:cubicBezTo>
                  <a:pt x="2345320" y="1340348"/>
                  <a:pt x="2329602" y="1332322"/>
                  <a:pt x="2310390" y="1329272"/>
                </a:cubicBezTo>
                <a:close/>
                <a:moveTo>
                  <a:pt x="3315687" y="1304242"/>
                </a:moveTo>
                <a:cubicBezTo>
                  <a:pt x="3347364" y="1297482"/>
                  <a:pt x="3376255" y="1308971"/>
                  <a:pt x="3370557" y="1326063"/>
                </a:cubicBezTo>
                <a:cubicBezTo>
                  <a:pt x="3365328" y="1341749"/>
                  <a:pt x="3337841" y="1339849"/>
                  <a:pt x="3310489" y="1321911"/>
                </a:cubicBezTo>
                <a:cubicBezTo>
                  <a:pt x="3294274" y="1311276"/>
                  <a:pt x="3295049" y="1308647"/>
                  <a:pt x="3315687" y="1304242"/>
                </a:cubicBezTo>
                <a:close/>
                <a:moveTo>
                  <a:pt x="3443404" y="1298036"/>
                </a:moveTo>
                <a:cubicBezTo>
                  <a:pt x="3448624" y="1296725"/>
                  <a:pt x="3454953" y="1299342"/>
                  <a:pt x="3468201" y="1304426"/>
                </a:cubicBezTo>
                <a:cubicBezTo>
                  <a:pt x="3501561" y="1317227"/>
                  <a:pt x="3493153" y="1360217"/>
                  <a:pt x="3457290" y="1360217"/>
                </a:cubicBezTo>
                <a:cubicBezTo>
                  <a:pt x="3419189" y="1360217"/>
                  <a:pt x="3404742" y="1339923"/>
                  <a:pt x="3425252" y="1315211"/>
                </a:cubicBezTo>
                <a:cubicBezTo>
                  <a:pt x="3434070" y="1304585"/>
                  <a:pt x="3438183" y="1299347"/>
                  <a:pt x="3443404" y="1298036"/>
                </a:cubicBezTo>
                <a:close/>
                <a:moveTo>
                  <a:pt x="5965342" y="1296717"/>
                </a:moveTo>
                <a:cubicBezTo>
                  <a:pt x="5983018" y="1296717"/>
                  <a:pt x="5988082" y="1301782"/>
                  <a:pt x="5981217" y="1312592"/>
                </a:cubicBezTo>
                <a:cubicBezTo>
                  <a:pt x="5974134" y="1323744"/>
                  <a:pt x="5981525" y="1329174"/>
                  <a:pt x="6006061" y="1330844"/>
                </a:cubicBezTo>
                <a:cubicBezTo>
                  <a:pt x="6032286" y="1332628"/>
                  <a:pt x="6040986" y="1339845"/>
                  <a:pt x="6040986" y="1359817"/>
                </a:cubicBezTo>
                <a:cubicBezTo>
                  <a:pt x="6040986" y="1388879"/>
                  <a:pt x="6001167" y="1412214"/>
                  <a:pt x="5993063" y="1387902"/>
                </a:cubicBezTo>
                <a:cubicBezTo>
                  <a:pt x="5985059" y="1363890"/>
                  <a:pt x="5924536" y="1359821"/>
                  <a:pt x="5869536" y="1379598"/>
                </a:cubicBezTo>
                <a:cubicBezTo>
                  <a:pt x="5811987" y="1400291"/>
                  <a:pt x="5795713" y="1389336"/>
                  <a:pt x="5809970" y="1339501"/>
                </a:cubicBezTo>
                <a:cubicBezTo>
                  <a:pt x="5818451" y="1309856"/>
                  <a:pt x="5820693" y="1309330"/>
                  <a:pt x="5879060" y="1323281"/>
                </a:cubicBezTo>
                <a:cubicBezTo>
                  <a:pt x="5932060" y="1335950"/>
                  <a:pt x="5939385" y="1335213"/>
                  <a:pt x="5939385" y="1317209"/>
                </a:cubicBezTo>
                <a:cubicBezTo>
                  <a:pt x="5939385" y="1305037"/>
                  <a:pt x="5949924" y="1296717"/>
                  <a:pt x="5965342" y="1296717"/>
                </a:cubicBezTo>
                <a:close/>
                <a:moveTo>
                  <a:pt x="5170467" y="1277533"/>
                </a:moveTo>
                <a:cubicBezTo>
                  <a:pt x="5168741" y="1277283"/>
                  <a:pt x="5169852" y="1277798"/>
                  <a:pt x="5174217" y="1279139"/>
                </a:cubicBezTo>
                <a:cubicBezTo>
                  <a:pt x="5182946" y="1281821"/>
                  <a:pt x="5193900" y="1284016"/>
                  <a:pt x="5198554" y="1284016"/>
                </a:cubicBezTo>
                <a:lnTo>
                  <a:pt x="5200088" y="1284238"/>
                </a:lnTo>
                <a:lnTo>
                  <a:pt x="5201367" y="1284529"/>
                </a:lnTo>
                <a:cubicBezTo>
                  <a:pt x="5205779" y="1285413"/>
                  <a:pt x="5208371" y="1285772"/>
                  <a:pt x="5208079" y="1285393"/>
                </a:cubicBezTo>
                <a:lnTo>
                  <a:pt x="5200088" y="1284238"/>
                </a:lnTo>
                <a:lnTo>
                  <a:pt x="5183740" y="1280517"/>
                </a:lnTo>
                <a:cubicBezTo>
                  <a:pt x="5176757" y="1278797"/>
                  <a:pt x="5172193" y="1277782"/>
                  <a:pt x="5170467" y="1277533"/>
                </a:cubicBezTo>
                <a:close/>
                <a:moveTo>
                  <a:pt x="5408638" y="1242423"/>
                </a:moveTo>
                <a:cubicBezTo>
                  <a:pt x="5417196" y="1241958"/>
                  <a:pt x="5427516" y="1248323"/>
                  <a:pt x="5434568" y="1261792"/>
                </a:cubicBezTo>
                <a:cubicBezTo>
                  <a:pt x="5443874" y="1279570"/>
                  <a:pt x="5440910" y="1284017"/>
                  <a:pt x="5419745" y="1284017"/>
                </a:cubicBezTo>
                <a:cubicBezTo>
                  <a:pt x="5404146" y="1284017"/>
                  <a:pt x="5393287" y="1275817"/>
                  <a:pt x="5393287" y="1264036"/>
                </a:cubicBezTo>
                <a:cubicBezTo>
                  <a:pt x="5393287" y="1250184"/>
                  <a:pt x="5400081" y="1242888"/>
                  <a:pt x="5408638" y="1242423"/>
                </a:cubicBezTo>
                <a:close/>
                <a:moveTo>
                  <a:pt x="3333420" y="1209388"/>
                </a:moveTo>
                <a:cubicBezTo>
                  <a:pt x="3341965" y="1207742"/>
                  <a:pt x="3357366" y="1212198"/>
                  <a:pt x="3384794" y="1221759"/>
                </a:cubicBezTo>
                <a:cubicBezTo>
                  <a:pt x="3431688" y="1238106"/>
                  <a:pt x="3436516" y="1255550"/>
                  <a:pt x="3396214" y="1263019"/>
                </a:cubicBezTo>
                <a:cubicBezTo>
                  <a:pt x="3349378" y="1271700"/>
                  <a:pt x="3323189" y="1261159"/>
                  <a:pt x="3323189" y="1233626"/>
                </a:cubicBezTo>
                <a:cubicBezTo>
                  <a:pt x="3323189" y="1218781"/>
                  <a:pt x="3324876" y="1211034"/>
                  <a:pt x="3333420" y="1209388"/>
                </a:cubicBezTo>
                <a:close/>
                <a:moveTo>
                  <a:pt x="4989840" y="1196308"/>
                </a:moveTo>
                <a:cubicBezTo>
                  <a:pt x="4979035" y="1198973"/>
                  <a:pt x="4967951" y="1209885"/>
                  <a:pt x="4961088" y="1227933"/>
                </a:cubicBezTo>
                <a:cubicBezTo>
                  <a:pt x="4943703" y="1273657"/>
                  <a:pt x="4954474" y="1284017"/>
                  <a:pt x="5019386" y="1284017"/>
                </a:cubicBezTo>
                <a:cubicBezTo>
                  <a:pt x="5067326" y="1284017"/>
                  <a:pt x="5075793" y="1280204"/>
                  <a:pt x="5075793" y="1258617"/>
                </a:cubicBezTo>
                <a:cubicBezTo>
                  <a:pt x="5075793" y="1241553"/>
                  <a:pt x="5067326" y="1233217"/>
                  <a:pt x="5049994" y="1233217"/>
                </a:cubicBezTo>
                <a:cubicBezTo>
                  <a:pt x="5035802" y="1233217"/>
                  <a:pt x="5020902" y="1224644"/>
                  <a:pt x="5016882" y="1214167"/>
                </a:cubicBezTo>
                <a:cubicBezTo>
                  <a:pt x="5011154" y="1199226"/>
                  <a:pt x="5000639" y="1193644"/>
                  <a:pt x="4989840" y="1196308"/>
                </a:cubicBezTo>
                <a:close/>
                <a:moveTo>
                  <a:pt x="4181192" y="1172331"/>
                </a:moveTo>
                <a:cubicBezTo>
                  <a:pt x="4197064" y="1168292"/>
                  <a:pt x="4218842" y="1179460"/>
                  <a:pt x="4222498" y="1198438"/>
                </a:cubicBezTo>
                <a:cubicBezTo>
                  <a:pt x="4225401" y="1213510"/>
                  <a:pt x="4218631" y="1220517"/>
                  <a:pt x="4201168" y="1220517"/>
                </a:cubicBezTo>
                <a:cubicBezTo>
                  <a:pt x="4172045" y="1220517"/>
                  <a:pt x="4155916" y="1201549"/>
                  <a:pt x="4168174" y="1181714"/>
                </a:cubicBezTo>
                <a:cubicBezTo>
                  <a:pt x="4171264" y="1176714"/>
                  <a:pt x="4175900" y="1173678"/>
                  <a:pt x="4181192" y="1172331"/>
                </a:cubicBezTo>
                <a:close/>
                <a:moveTo>
                  <a:pt x="5840960" y="1153371"/>
                </a:moveTo>
                <a:cubicBezTo>
                  <a:pt x="5850128" y="1152341"/>
                  <a:pt x="5854984" y="1162126"/>
                  <a:pt x="5852453" y="1176527"/>
                </a:cubicBezTo>
                <a:cubicBezTo>
                  <a:pt x="5850042" y="1190244"/>
                  <a:pt x="5848995" y="1206326"/>
                  <a:pt x="5850124" y="1212264"/>
                </a:cubicBezTo>
                <a:cubicBezTo>
                  <a:pt x="5851251" y="1218202"/>
                  <a:pt x="5846080" y="1219293"/>
                  <a:pt x="5838631" y="1214689"/>
                </a:cubicBezTo>
                <a:cubicBezTo>
                  <a:pt x="5831180" y="1210085"/>
                  <a:pt x="5825085" y="1194806"/>
                  <a:pt x="5825085" y="1180736"/>
                </a:cubicBezTo>
                <a:cubicBezTo>
                  <a:pt x="5825085" y="1166666"/>
                  <a:pt x="5832229" y="1154352"/>
                  <a:pt x="5840960" y="1153371"/>
                </a:cubicBezTo>
                <a:close/>
                <a:moveTo>
                  <a:pt x="2200214" y="1142787"/>
                </a:moveTo>
                <a:cubicBezTo>
                  <a:pt x="2188944" y="1161020"/>
                  <a:pt x="2204534" y="1216510"/>
                  <a:pt x="2225904" y="1234251"/>
                </a:cubicBezTo>
                <a:cubicBezTo>
                  <a:pt x="2240179" y="1246091"/>
                  <a:pt x="2243718" y="1243960"/>
                  <a:pt x="2243718" y="1223524"/>
                </a:cubicBezTo>
                <a:cubicBezTo>
                  <a:pt x="2243718" y="1188751"/>
                  <a:pt x="2210216" y="1126591"/>
                  <a:pt x="2200214" y="1142787"/>
                </a:cubicBezTo>
                <a:close/>
                <a:moveTo>
                  <a:pt x="3495359" y="1113145"/>
                </a:moveTo>
                <a:cubicBezTo>
                  <a:pt x="3508149" y="1108159"/>
                  <a:pt x="3524424" y="1120375"/>
                  <a:pt x="3543511" y="1149502"/>
                </a:cubicBezTo>
                <a:cubicBezTo>
                  <a:pt x="3560121" y="1174854"/>
                  <a:pt x="3560648" y="1182497"/>
                  <a:pt x="3546581" y="1194171"/>
                </a:cubicBezTo>
                <a:cubicBezTo>
                  <a:pt x="3510712" y="1223940"/>
                  <a:pt x="3457921" y="1164870"/>
                  <a:pt x="3483757" y="1123876"/>
                </a:cubicBezTo>
                <a:cubicBezTo>
                  <a:pt x="3487221" y="1118381"/>
                  <a:pt x="3491097" y="1114807"/>
                  <a:pt x="3495359" y="1113145"/>
                </a:cubicBezTo>
                <a:close/>
                <a:moveTo>
                  <a:pt x="4153694" y="1110456"/>
                </a:moveTo>
                <a:cubicBezTo>
                  <a:pt x="4161240" y="1113311"/>
                  <a:pt x="4168088" y="1119957"/>
                  <a:pt x="4171181" y="1129236"/>
                </a:cubicBezTo>
                <a:cubicBezTo>
                  <a:pt x="4173989" y="1137660"/>
                  <a:pt x="4164529" y="1144317"/>
                  <a:pt x="4149749" y="1144317"/>
                </a:cubicBezTo>
                <a:cubicBezTo>
                  <a:pt x="4123367" y="1144317"/>
                  <a:pt x="4115460" y="1130981"/>
                  <a:pt x="4132022" y="1114419"/>
                </a:cubicBezTo>
                <a:cubicBezTo>
                  <a:pt x="4137906" y="1108536"/>
                  <a:pt x="4146149" y="1107601"/>
                  <a:pt x="4153694" y="1110456"/>
                </a:cubicBezTo>
                <a:close/>
                <a:moveTo>
                  <a:pt x="4434440" y="1106217"/>
                </a:moveTo>
                <a:cubicBezTo>
                  <a:pt x="4444916" y="1106217"/>
                  <a:pt x="4453490" y="1114790"/>
                  <a:pt x="4453490" y="1125267"/>
                </a:cubicBezTo>
                <a:cubicBezTo>
                  <a:pt x="4453490" y="1135744"/>
                  <a:pt x="4444916" y="1144317"/>
                  <a:pt x="4434440" y="1144317"/>
                </a:cubicBezTo>
                <a:cubicBezTo>
                  <a:pt x="4423959" y="1144317"/>
                  <a:pt x="4415390" y="1135744"/>
                  <a:pt x="4415390" y="1125267"/>
                </a:cubicBezTo>
                <a:cubicBezTo>
                  <a:pt x="4415390" y="1114790"/>
                  <a:pt x="4423959" y="1106217"/>
                  <a:pt x="4434440" y="1106217"/>
                </a:cubicBezTo>
                <a:close/>
                <a:moveTo>
                  <a:pt x="3984233" y="1105318"/>
                </a:moveTo>
                <a:cubicBezTo>
                  <a:pt x="3989822" y="1105823"/>
                  <a:pt x="3991989" y="1112708"/>
                  <a:pt x="3994585" y="1126319"/>
                </a:cubicBezTo>
                <a:cubicBezTo>
                  <a:pt x="3997139" y="1139711"/>
                  <a:pt x="4007873" y="1157172"/>
                  <a:pt x="4018437" y="1165122"/>
                </a:cubicBezTo>
                <a:cubicBezTo>
                  <a:pt x="4029001" y="1173072"/>
                  <a:pt x="4033718" y="1185931"/>
                  <a:pt x="4028920" y="1193697"/>
                </a:cubicBezTo>
                <a:cubicBezTo>
                  <a:pt x="4016465" y="1213848"/>
                  <a:pt x="3970892" y="1211197"/>
                  <a:pt x="3970892" y="1190322"/>
                </a:cubicBezTo>
                <a:cubicBezTo>
                  <a:pt x="3970892" y="1180700"/>
                  <a:pt x="3961802" y="1165284"/>
                  <a:pt x="3950694" y="1156065"/>
                </a:cubicBezTo>
                <a:cubicBezTo>
                  <a:pt x="3932339" y="1140832"/>
                  <a:pt x="3932582" y="1137779"/>
                  <a:pt x="3953356" y="1122589"/>
                </a:cubicBezTo>
                <a:cubicBezTo>
                  <a:pt x="3969636" y="1110685"/>
                  <a:pt x="3978645" y="1104812"/>
                  <a:pt x="3984233" y="1105318"/>
                </a:cubicBezTo>
                <a:close/>
                <a:moveTo>
                  <a:pt x="2612044" y="1102227"/>
                </a:moveTo>
                <a:cubicBezTo>
                  <a:pt x="2591661" y="1102405"/>
                  <a:pt x="2593048" y="1109663"/>
                  <a:pt x="2599463" y="1137967"/>
                </a:cubicBezTo>
                <a:cubicBezTo>
                  <a:pt x="2604214" y="1158922"/>
                  <a:pt x="2614858" y="1191075"/>
                  <a:pt x="2623118" y="1209418"/>
                </a:cubicBezTo>
                <a:cubicBezTo>
                  <a:pt x="2636498" y="1239130"/>
                  <a:pt x="2635221" y="1243530"/>
                  <a:pt x="2611428" y="1249752"/>
                </a:cubicBezTo>
                <a:cubicBezTo>
                  <a:pt x="2589384" y="1255517"/>
                  <a:pt x="2587033" y="1261056"/>
                  <a:pt x="2597962" y="1281478"/>
                </a:cubicBezTo>
                <a:cubicBezTo>
                  <a:pt x="2608264" y="1300726"/>
                  <a:pt x="2606138" y="1310805"/>
                  <a:pt x="2588387" y="1326868"/>
                </a:cubicBezTo>
                <a:cubicBezTo>
                  <a:pt x="2575837" y="1338225"/>
                  <a:pt x="2555303" y="1347517"/>
                  <a:pt x="2542756" y="1347517"/>
                </a:cubicBezTo>
                <a:cubicBezTo>
                  <a:pt x="2524181" y="1347517"/>
                  <a:pt x="2521359" y="1354596"/>
                  <a:pt x="2527563" y="1385617"/>
                </a:cubicBezTo>
                <a:cubicBezTo>
                  <a:pt x="2533797" y="1416786"/>
                  <a:pt x="2530978" y="1423717"/>
                  <a:pt x="2512068" y="1423717"/>
                </a:cubicBezTo>
                <a:cubicBezTo>
                  <a:pt x="2499354" y="1423717"/>
                  <a:pt x="2478184" y="1411818"/>
                  <a:pt x="2465024" y="1397276"/>
                </a:cubicBezTo>
                <a:cubicBezTo>
                  <a:pt x="2442073" y="1371914"/>
                  <a:pt x="2442027" y="1370311"/>
                  <a:pt x="2463983" y="1358026"/>
                </a:cubicBezTo>
                <a:cubicBezTo>
                  <a:pt x="2485561" y="1345949"/>
                  <a:pt x="2485635" y="1343852"/>
                  <a:pt x="2465266" y="1321345"/>
                </a:cubicBezTo>
                <a:cubicBezTo>
                  <a:pt x="2445177" y="1299146"/>
                  <a:pt x="2445110" y="1294419"/>
                  <a:pt x="2464339" y="1253901"/>
                </a:cubicBezTo>
                <a:cubicBezTo>
                  <a:pt x="2491039" y="1197637"/>
                  <a:pt x="2490396" y="1186190"/>
                  <a:pt x="2459616" y="1169717"/>
                </a:cubicBezTo>
                <a:cubicBezTo>
                  <a:pt x="2424279" y="1150805"/>
                  <a:pt x="2417366" y="1177866"/>
                  <a:pt x="2426182" y="1300557"/>
                </a:cubicBezTo>
                <a:lnTo>
                  <a:pt x="2433302" y="1399648"/>
                </a:lnTo>
                <a:lnTo>
                  <a:pt x="2357565" y="1392645"/>
                </a:lnTo>
                <a:cubicBezTo>
                  <a:pt x="2310909" y="1388332"/>
                  <a:pt x="2281817" y="1390516"/>
                  <a:pt x="2281817" y="1398330"/>
                </a:cubicBezTo>
                <a:cubicBezTo>
                  <a:pt x="2281817" y="1419236"/>
                  <a:pt x="2249331" y="1412735"/>
                  <a:pt x="2213669" y="1384695"/>
                </a:cubicBezTo>
                <a:cubicBezTo>
                  <a:pt x="2195276" y="1370218"/>
                  <a:pt x="2180217" y="1346692"/>
                  <a:pt x="2180217" y="1332414"/>
                </a:cubicBezTo>
                <a:cubicBezTo>
                  <a:pt x="2180217" y="1312369"/>
                  <a:pt x="2174197" y="1308029"/>
                  <a:pt x="2153787" y="1313367"/>
                </a:cubicBezTo>
                <a:cubicBezTo>
                  <a:pt x="2132287" y="1318989"/>
                  <a:pt x="2121671" y="1309189"/>
                  <a:pt x="2096911" y="1260873"/>
                </a:cubicBezTo>
                <a:cubicBezTo>
                  <a:pt x="2080171" y="1228200"/>
                  <a:pt x="2069207" y="1194323"/>
                  <a:pt x="2072546" y="1185592"/>
                </a:cubicBezTo>
                <a:cubicBezTo>
                  <a:pt x="2082968" y="1158337"/>
                  <a:pt x="2048345" y="1156423"/>
                  <a:pt x="2015113" y="1182417"/>
                </a:cubicBezTo>
                <a:cubicBezTo>
                  <a:pt x="1984631" y="1206261"/>
                  <a:pt x="1984390" y="1207517"/>
                  <a:pt x="2009110" y="1213885"/>
                </a:cubicBezTo>
                <a:cubicBezTo>
                  <a:pt x="2046152" y="1223427"/>
                  <a:pt x="2104017" y="1294082"/>
                  <a:pt x="2104017" y="1329773"/>
                </a:cubicBezTo>
                <a:cubicBezTo>
                  <a:pt x="2104017" y="1356780"/>
                  <a:pt x="2099358" y="1359597"/>
                  <a:pt x="2062742" y="1354727"/>
                </a:cubicBezTo>
                <a:lnTo>
                  <a:pt x="2021463" y="1349236"/>
                </a:lnTo>
                <a:lnTo>
                  <a:pt x="2056392" y="1369367"/>
                </a:lnTo>
                <a:cubicBezTo>
                  <a:pt x="2093267" y="1390624"/>
                  <a:pt x="2099606" y="1404396"/>
                  <a:pt x="2078502" y="1417437"/>
                </a:cubicBezTo>
                <a:cubicBezTo>
                  <a:pt x="2057064" y="1430687"/>
                  <a:pt x="2012624" y="1410418"/>
                  <a:pt x="2020146" y="1390820"/>
                </a:cubicBezTo>
                <a:cubicBezTo>
                  <a:pt x="2024135" y="1380424"/>
                  <a:pt x="2019195" y="1372917"/>
                  <a:pt x="2008364" y="1372917"/>
                </a:cubicBezTo>
                <a:cubicBezTo>
                  <a:pt x="1996936" y="1372917"/>
                  <a:pt x="1989713" y="1385213"/>
                  <a:pt x="1989713" y="1404667"/>
                </a:cubicBezTo>
                <a:cubicBezTo>
                  <a:pt x="1989713" y="1432443"/>
                  <a:pt x="1984190" y="1436417"/>
                  <a:pt x="1945576" y="1436417"/>
                </a:cubicBezTo>
                <a:cubicBezTo>
                  <a:pt x="1904161" y="1436417"/>
                  <a:pt x="1902159" y="1434527"/>
                  <a:pt x="1913101" y="1405747"/>
                </a:cubicBezTo>
                <a:cubicBezTo>
                  <a:pt x="1921846" y="1382743"/>
                  <a:pt x="1920181" y="1373320"/>
                  <a:pt x="1906437" y="1368046"/>
                </a:cubicBezTo>
                <a:cubicBezTo>
                  <a:pt x="1883958" y="1359420"/>
                  <a:pt x="1882117" y="1299756"/>
                  <a:pt x="1903987" y="1288670"/>
                </a:cubicBezTo>
                <a:cubicBezTo>
                  <a:pt x="1912718" y="1284244"/>
                  <a:pt x="1896572" y="1279806"/>
                  <a:pt x="1868105" y="1278808"/>
                </a:cubicBezTo>
                <a:cubicBezTo>
                  <a:pt x="1817417" y="1277029"/>
                  <a:pt x="1816632" y="1277652"/>
                  <a:pt x="1830006" y="1309070"/>
                </a:cubicBezTo>
                <a:cubicBezTo>
                  <a:pt x="1837519" y="1326713"/>
                  <a:pt x="1851368" y="1347552"/>
                  <a:pt x="1860787" y="1355379"/>
                </a:cubicBezTo>
                <a:cubicBezTo>
                  <a:pt x="1882874" y="1373735"/>
                  <a:pt x="1874810" y="1415912"/>
                  <a:pt x="1848232" y="1421031"/>
                </a:cubicBezTo>
                <a:cubicBezTo>
                  <a:pt x="1826557" y="1425205"/>
                  <a:pt x="1796661" y="1401105"/>
                  <a:pt x="1777011" y="1363619"/>
                </a:cubicBezTo>
                <a:cubicBezTo>
                  <a:pt x="1767893" y="1346221"/>
                  <a:pt x="1761204" y="1344411"/>
                  <a:pt x="1747302" y="1355576"/>
                </a:cubicBezTo>
                <a:cubicBezTo>
                  <a:pt x="1737435" y="1363500"/>
                  <a:pt x="1714894" y="1376539"/>
                  <a:pt x="1697210" y="1384550"/>
                </a:cubicBezTo>
                <a:cubicBezTo>
                  <a:pt x="1665108" y="1399094"/>
                  <a:pt x="1656081" y="1438141"/>
                  <a:pt x="1676996" y="1471983"/>
                </a:cubicBezTo>
                <a:cubicBezTo>
                  <a:pt x="1688554" y="1490684"/>
                  <a:pt x="1674899" y="1515776"/>
                  <a:pt x="1658635" y="1505725"/>
                </a:cubicBezTo>
                <a:cubicBezTo>
                  <a:pt x="1652132" y="1501706"/>
                  <a:pt x="1646812" y="1509585"/>
                  <a:pt x="1646812" y="1523234"/>
                </a:cubicBezTo>
                <a:cubicBezTo>
                  <a:pt x="1646812" y="1543890"/>
                  <a:pt x="1637765" y="1548126"/>
                  <a:pt x="1592837" y="1548509"/>
                </a:cubicBezTo>
                <a:cubicBezTo>
                  <a:pt x="1563151" y="1548762"/>
                  <a:pt x="1520288" y="1555212"/>
                  <a:pt x="1497587" y="1562842"/>
                </a:cubicBezTo>
                <a:cubicBezTo>
                  <a:pt x="1452520" y="1577990"/>
                  <a:pt x="1448807" y="1572113"/>
                  <a:pt x="1469335" y="1518118"/>
                </a:cubicBezTo>
                <a:cubicBezTo>
                  <a:pt x="1478587" y="1493783"/>
                  <a:pt x="1478044" y="1474121"/>
                  <a:pt x="1467460" y="1450210"/>
                </a:cubicBezTo>
                <a:cubicBezTo>
                  <a:pt x="1454957" y="1421964"/>
                  <a:pt x="1445962" y="1417326"/>
                  <a:pt x="1411489" y="1421350"/>
                </a:cubicBezTo>
                <a:cubicBezTo>
                  <a:pt x="1388897" y="1423988"/>
                  <a:pt x="1366543" y="1419884"/>
                  <a:pt x="1361814" y="1412231"/>
                </a:cubicBezTo>
                <a:cubicBezTo>
                  <a:pt x="1349324" y="1392023"/>
                  <a:pt x="1329313" y="1395185"/>
                  <a:pt x="1329313" y="1417367"/>
                </a:cubicBezTo>
                <a:cubicBezTo>
                  <a:pt x="1329313" y="1427844"/>
                  <a:pt x="1320740" y="1436417"/>
                  <a:pt x="1310263" y="1436417"/>
                </a:cubicBezTo>
                <a:cubicBezTo>
                  <a:pt x="1286165" y="1436417"/>
                  <a:pt x="1285380" y="1456861"/>
                  <a:pt x="1309128" y="1465974"/>
                </a:cubicBezTo>
                <a:cubicBezTo>
                  <a:pt x="1321125" y="1470578"/>
                  <a:pt x="1326754" y="1492002"/>
                  <a:pt x="1326167" y="1530833"/>
                </a:cubicBezTo>
                <a:cubicBezTo>
                  <a:pt x="1325312" y="1587369"/>
                  <a:pt x="1310693" y="1603217"/>
                  <a:pt x="1284009" y="1576533"/>
                </a:cubicBezTo>
                <a:cubicBezTo>
                  <a:pt x="1270589" y="1563113"/>
                  <a:pt x="1215013" y="1573062"/>
                  <a:pt x="1215013" y="1588885"/>
                </a:cubicBezTo>
                <a:cubicBezTo>
                  <a:pt x="1215013" y="1594278"/>
                  <a:pt x="1193853" y="1602660"/>
                  <a:pt x="1167991" y="1607512"/>
                </a:cubicBezTo>
                <a:cubicBezTo>
                  <a:pt x="1130907" y="1614469"/>
                  <a:pt x="1117515" y="1611608"/>
                  <a:pt x="1104622" y="1593977"/>
                </a:cubicBezTo>
                <a:cubicBezTo>
                  <a:pt x="1084871" y="1566966"/>
                  <a:pt x="1077964" y="1572392"/>
                  <a:pt x="1067874" y="1622840"/>
                </a:cubicBezTo>
                <a:cubicBezTo>
                  <a:pt x="1061916" y="1652625"/>
                  <a:pt x="1065308" y="1663333"/>
                  <a:pt x="1082823" y="1670055"/>
                </a:cubicBezTo>
                <a:cubicBezTo>
                  <a:pt x="1096711" y="1675384"/>
                  <a:pt x="1109345" y="1671835"/>
                  <a:pt x="1115475" y="1660882"/>
                </a:cubicBezTo>
                <a:cubicBezTo>
                  <a:pt x="1131076" y="1633003"/>
                  <a:pt x="1185346" y="1650474"/>
                  <a:pt x="1211122" y="1691674"/>
                </a:cubicBezTo>
                <a:cubicBezTo>
                  <a:pt x="1236603" y="1732403"/>
                  <a:pt x="1238709" y="1733333"/>
                  <a:pt x="1265813" y="1715817"/>
                </a:cubicBezTo>
                <a:lnTo>
                  <a:pt x="1275338" y="1709662"/>
                </a:lnTo>
                <a:cubicBezTo>
                  <a:pt x="1270099" y="1713047"/>
                  <a:pt x="1265813" y="1707446"/>
                  <a:pt x="1265813" y="1697214"/>
                </a:cubicBezTo>
                <a:cubicBezTo>
                  <a:pt x="1265813" y="1667657"/>
                  <a:pt x="1306892" y="1651900"/>
                  <a:pt x="1333405" y="1671287"/>
                </a:cubicBezTo>
                <a:cubicBezTo>
                  <a:pt x="1354974" y="1687058"/>
                  <a:pt x="1354645" y="1689024"/>
                  <a:pt x="1327224" y="1708231"/>
                </a:cubicBezTo>
                <a:cubicBezTo>
                  <a:pt x="1291490" y="1733260"/>
                  <a:pt x="1310054" y="1734185"/>
                  <a:pt x="1376636" y="1710694"/>
                </a:cubicBezTo>
                <a:cubicBezTo>
                  <a:pt x="1596273" y="1633201"/>
                  <a:pt x="2109383" y="1484597"/>
                  <a:pt x="2192918" y="1474286"/>
                </a:cubicBezTo>
                <a:cubicBezTo>
                  <a:pt x="2253950" y="1466752"/>
                  <a:pt x="2375050" y="1450571"/>
                  <a:pt x="2540256" y="1427876"/>
                </a:cubicBezTo>
                <a:cubicBezTo>
                  <a:pt x="2568093" y="1424052"/>
                  <a:pt x="2595165" y="1427179"/>
                  <a:pt x="2603124" y="1435139"/>
                </a:cubicBezTo>
                <a:cubicBezTo>
                  <a:pt x="2625145" y="1457160"/>
                  <a:pt x="2682153" y="1451477"/>
                  <a:pt x="2706243" y="1424859"/>
                </a:cubicBezTo>
                <a:cubicBezTo>
                  <a:pt x="2730277" y="1398300"/>
                  <a:pt x="2791281" y="1378044"/>
                  <a:pt x="2797953" y="1394406"/>
                </a:cubicBezTo>
                <a:cubicBezTo>
                  <a:pt x="2800255" y="1400049"/>
                  <a:pt x="2805083" y="1397523"/>
                  <a:pt x="2808682" y="1388792"/>
                </a:cubicBezTo>
                <a:cubicBezTo>
                  <a:pt x="2817592" y="1367181"/>
                  <a:pt x="2846797" y="1368798"/>
                  <a:pt x="2866025" y="1391967"/>
                </a:cubicBezTo>
                <a:cubicBezTo>
                  <a:pt x="2887706" y="1418092"/>
                  <a:pt x="2899895" y="1415858"/>
                  <a:pt x="2908162" y="1384242"/>
                </a:cubicBezTo>
                <a:cubicBezTo>
                  <a:pt x="2912925" y="1366031"/>
                  <a:pt x="2905275" y="1348301"/>
                  <a:pt x="2884245" y="1328811"/>
                </a:cubicBezTo>
                <a:cubicBezTo>
                  <a:pt x="2867239" y="1313050"/>
                  <a:pt x="2853326" y="1293666"/>
                  <a:pt x="2853326" y="1285736"/>
                </a:cubicBezTo>
                <a:cubicBezTo>
                  <a:pt x="2853326" y="1263232"/>
                  <a:pt x="2835633" y="1268759"/>
                  <a:pt x="2818174" y="1296717"/>
                </a:cubicBezTo>
                <a:cubicBezTo>
                  <a:pt x="2795847" y="1332470"/>
                  <a:pt x="2779798" y="1328439"/>
                  <a:pt x="2754968" y="1280842"/>
                </a:cubicBezTo>
                <a:cubicBezTo>
                  <a:pt x="2743127" y="1258141"/>
                  <a:pt x="2737801" y="1252426"/>
                  <a:pt x="2743138" y="1268142"/>
                </a:cubicBezTo>
                <a:cubicBezTo>
                  <a:pt x="2750978" y="1291227"/>
                  <a:pt x="2748155" y="1296717"/>
                  <a:pt x="2728437" y="1296717"/>
                </a:cubicBezTo>
                <a:cubicBezTo>
                  <a:pt x="2692488" y="1296717"/>
                  <a:pt x="2668346" y="1263520"/>
                  <a:pt x="2687507" y="1240433"/>
                </a:cubicBezTo>
                <a:cubicBezTo>
                  <a:pt x="2699229" y="1226307"/>
                  <a:pt x="2698610" y="1211430"/>
                  <a:pt x="2684719" y="1173758"/>
                </a:cubicBezTo>
                <a:cubicBezTo>
                  <a:pt x="2674410" y="1145803"/>
                  <a:pt x="2671695" y="1121593"/>
                  <a:pt x="2678308" y="1116591"/>
                </a:cubicBezTo>
                <a:cubicBezTo>
                  <a:pt x="2684616" y="1111819"/>
                  <a:pt x="2667513" y="1106104"/>
                  <a:pt x="2640302" y="1103891"/>
                </a:cubicBezTo>
                <a:cubicBezTo>
                  <a:pt x="2628050" y="1102895"/>
                  <a:pt x="2618838" y="1102168"/>
                  <a:pt x="2612044" y="1102227"/>
                </a:cubicBezTo>
                <a:close/>
                <a:moveTo>
                  <a:pt x="5172471" y="1094160"/>
                </a:moveTo>
                <a:cubicBezTo>
                  <a:pt x="5168131" y="1094255"/>
                  <a:pt x="5165613" y="1096830"/>
                  <a:pt x="5160457" y="1101984"/>
                </a:cubicBezTo>
                <a:cubicBezTo>
                  <a:pt x="5143192" y="1119251"/>
                  <a:pt x="5152909" y="1131617"/>
                  <a:pt x="5183740" y="1131617"/>
                </a:cubicBezTo>
                <a:cubicBezTo>
                  <a:pt x="5219210" y="1131617"/>
                  <a:pt x="5226321" y="1113090"/>
                  <a:pt x="5195402" y="1101226"/>
                </a:cubicBezTo>
                <a:cubicBezTo>
                  <a:pt x="5182964" y="1096454"/>
                  <a:pt x="5176806" y="1094066"/>
                  <a:pt x="5172471" y="1094160"/>
                </a:cubicBezTo>
                <a:close/>
                <a:moveTo>
                  <a:pt x="5364119" y="1093182"/>
                </a:moveTo>
                <a:cubicBezTo>
                  <a:pt x="5358601" y="1094875"/>
                  <a:pt x="5353518" y="1098650"/>
                  <a:pt x="5349699" y="1104828"/>
                </a:cubicBezTo>
                <a:cubicBezTo>
                  <a:pt x="5345857" y="1111049"/>
                  <a:pt x="5356891" y="1125431"/>
                  <a:pt x="5374228" y="1136789"/>
                </a:cubicBezTo>
                <a:cubicBezTo>
                  <a:pt x="5404996" y="1156948"/>
                  <a:pt x="5405682" y="1156679"/>
                  <a:pt x="5403091" y="1125478"/>
                </a:cubicBezTo>
                <a:cubicBezTo>
                  <a:pt x="5401132" y="1101756"/>
                  <a:pt x="5380674" y="1088101"/>
                  <a:pt x="5364119" y="1093182"/>
                </a:cubicBezTo>
                <a:close/>
                <a:moveTo>
                  <a:pt x="4548737" y="1080817"/>
                </a:moveTo>
                <a:cubicBezTo>
                  <a:pt x="4559216" y="1080817"/>
                  <a:pt x="4567788" y="1089390"/>
                  <a:pt x="4567788" y="1099867"/>
                </a:cubicBezTo>
                <a:cubicBezTo>
                  <a:pt x="4567788" y="1110344"/>
                  <a:pt x="4559216" y="1118917"/>
                  <a:pt x="4548737" y="1118917"/>
                </a:cubicBezTo>
                <a:cubicBezTo>
                  <a:pt x="4538260" y="1118917"/>
                  <a:pt x="4529688" y="1110344"/>
                  <a:pt x="4529688" y="1099867"/>
                </a:cubicBezTo>
                <a:cubicBezTo>
                  <a:pt x="4529688" y="1089390"/>
                  <a:pt x="4538260" y="1080817"/>
                  <a:pt x="4548737" y="1080817"/>
                </a:cubicBezTo>
                <a:close/>
                <a:moveTo>
                  <a:pt x="2523118" y="1080817"/>
                </a:moveTo>
                <a:cubicBezTo>
                  <a:pt x="2516133" y="1080817"/>
                  <a:pt x="2510418" y="1086532"/>
                  <a:pt x="2510418" y="1093517"/>
                </a:cubicBezTo>
                <a:cubicBezTo>
                  <a:pt x="2510418" y="1100502"/>
                  <a:pt x="2516133" y="1106217"/>
                  <a:pt x="2523118" y="1106217"/>
                </a:cubicBezTo>
                <a:cubicBezTo>
                  <a:pt x="2530103" y="1106217"/>
                  <a:pt x="2535819" y="1100502"/>
                  <a:pt x="2535819" y="1093517"/>
                </a:cubicBezTo>
                <a:cubicBezTo>
                  <a:pt x="2535819" y="1086532"/>
                  <a:pt x="2530103" y="1080817"/>
                  <a:pt x="2523118" y="1080817"/>
                </a:cubicBezTo>
                <a:close/>
                <a:moveTo>
                  <a:pt x="1808321" y="1048639"/>
                </a:moveTo>
                <a:cubicBezTo>
                  <a:pt x="1797037" y="1046947"/>
                  <a:pt x="1788508" y="1046839"/>
                  <a:pt x="1785823" y="1049207"/>
                </a:cubicBezTo>
                <a:cubicBezTo>
                  <a:pt x="1781950" y="1052622"/>
                  <a:pt x="1779334" y="1077420"/>
                  <a:pt x="1780009" y="1104312"/>
                </a:cubicBezTo>
                <a:lnTo>
                  <a:pt x="1781236" y="1153206"/>
                </a:lnTo>
                <a:lnTo>
                  <a:pt x="1824791" y="1123362"/>
                </a:lnTo>
                <a:cubicBezTo>
                  <a:pt x="1848746" y="1106947"/>
                  <a:pt x="1875651" y="1093517"/>
                  <a:pt x="1884580" y="1093517"/>
                </a:cubicBezTo>
                <a:cubicBezTo>
                  <a:pt x="1893508" y="1093517"/>
                  <a:pt x="1900813" y="1088550"/>
                  <a:pt x="1900813" y="1082479"/>
                </a:cubicBezTo>
                <a:cubicBezTo>
                  <a:pt x="1900813" y="1073041"/>
                  <a:pt x="1842173" y="1053715"/>
                  <a:pt x="1808321" y="1048639"/>
                </a:cubicBezTo>
                <a:close/>
                <a:moveTo>
                  <a:pt x="5609220" y="1043426"/>
                </a:moveTo>
                <a:cubicBezTo>
                  <a:pt x="5616241" y="1041986"/>
                  <a:pt x="5624572" y="1047638"/>
                  <a:pt x="5629808" y="1061284"/>
                </a:cubicBezTo>
                <a:cubicBezTo>
                  <a:pt x="5633726" y="1071495"/>
                  <a:pt x="5647834" y="1083310"/>
                  <a:pt x="5661159" y="1087539"/>
                </a:cubicBezTo>
                <a:cubicBezTo>
                  <a:pt x="5674484" y="1091768"/>
                  <a:pt x="5685386" y="1103416"/>
                  <a:pt x="5685386" y="1113423"/>
                </a:cubicBezTo>
                <a:cubicBezTo>
                  <a:pt x="5685386" y="1137537"/>
                  <a:pt x="5648499" y="1136854"/>
                  <a:pt x="5639179" y="1112567"/>
                </a:cubicBezTo>
                <a:cubicBezTo>
                  <a:pt x="5635160" y="1102090"/>
                  <a:pt x="5623908" y="1093517"/>
                  <a:pt x="5614178" y="1093517"/>
                </a:cubicBezTo>
                <a:cubicBezTo>
                  <a:pt x="5604447" y="1093517"/>
                  <a:pt x="5596486" y="1082087"/>
                  <a:pt x="5596486" y="1068117"/>
                </a:cubicBezTo>
                <a:cubicBezTo>
                  <a:pt x="5596486" y="1053397"/>
                  <a:pt x="5602199" y="1044866"/>
                  <a:pt x="5609220" y="1043426"/>
                </a:cubicBezTo>
                <a:close/>
                <a:moveTo>
                  <a:pt x="5559445" y="1042717"/>
                </a:moveTo>
                <a:cubicBezTo>
                  <a:pt x="5573996" y="1042717"/>
                  <a:pt x="5580667" y="1047003"/>
                  <a:pt x="5574267" y="1052242"/>
                </a:cubicBezTo>
                <a:cubicBezTo>
                  <a:pt x="5540652" y="1079760"/>
                  <a:pt x="5532987" y="1081701"/>
                  <a:pt x="5532987" y="1062698"/>
                </a:cubicBezTo>
                <a:cubicBezTo>
                  <a:pt x="5532987" y="1050917"/>
                  <a:pt x="5543846" y="1042717"/>
                  <a:pt x="5559445" y="1042717"/>
                </a:cubicBezTo>
                <a:close/>
                <a:moveTo>
                  <a:pt x="6021394" y="1030265"/>
                </a:moveTo>
                <a:cubicBezTo>
                  <a:pt x="6031442" y="1033035"/>
                  <a:pt x="6040986" y="1042602"/>
                  <a:pt x="6040986" y="1056475"/>
                </a:cubicBezTo>
                <a:cubicBezTo>
                  <a:pt x="6040986" y="1077640"/>
                  <a:pt x="6036538" y="1080605"/>
                  <a:pt x="6018760" y="1071298"/>
                </a:cubicBezTo>
                <a:cubicBezTo>
                  <a:pt x="6006536" y="1064898"/>
                  <a:pt x="5997546" y="1052992"/>
                  <a:pt x="5998779" y="1044840"/>
                </a:cubicBezTo>
                <a:cubicBezTo>
                  <a:pt x="6000795" y="1031523"/>
                  <a:pt x="6011347" y="1027495"/>
                  <a:pt x="6021394" y="1030265"/>
                </a:cubicBezTo>
                <a:close/>
                <a:moveTo>
                  <a:pt x="5717136" y="1030017"/>
                </a:moveTo>
                <a:cubicBezTo>
                  <a:pt x="5727719" y="1030017"/>
                  <a:pt x="5736186" y="1041306"/>
                  <a:pt x="5736186" y="1055417"/>
                </a:cubicBezTo>
                <a:cubicBezTo>
                  <a:pt x="5736186" y="1069528"/>
                  <a:pt x="5727719" y="1080817"/>
                  <a:pt x="5717136" y="1080817"/>
                </a:cubicBezTo>
                <a:cubicBezTo>
                  <a:pt x="5706553" y="1080817"/>
                  <a:pt x="5698086" y="1069528"/>
                  <a:pt x="5698086" y="1055417"/>
                </a:cubicBezTo>
                <a:cubicBezTo>
                  <a:pt x="5698086" y="1041306"/>
                  <a:pt x="5706553" y="1030017"/>
                  <a:pt x="5717136" y="1030017"/>
                </a:cubicBezTo>
                <a:close/>
                <a:moveTo>
                  <a:pt x="2024545" y="1023509"/>
                </a:moveTo>
                <a:cubicBezTo>
                  <a:pt x="2018643" y="1023030"/>
                  <a:pt x="2015114" y="1024780"/>
                  <a:pt x="2015114" y="1029293"/>
                </a:cubicBezTo>
                <a:cubicBezTo>
                  <a:pt x="2015114" y="1035533"/>
                  <a:pt x="2009459" y="1045393"/>
                  <a:pt x="2002546" y="1051203"/>
                </a:cubicBezTo>
                <a:cubicBezTo>
                  <a:pt x="1994427" y="1058030"/>
                  <a:pt x="1996102" y="1070093"/>
                  <a:pt x="2007282" y="1085303"/>
                </a:cubicBezTo>
                <a:cubicBezTo>
                  <a:pt x="2021324" y="1104406"/>
                  <a:pt x="2029528" y="1106193"/>
                  <a:pt x="2050830" y="1094794"/>
                </a:cubicBezTo>
                <a:cubicBezTo>
                  <a:pt x="2068121" y="1085539"/>
                  <a:pt x="2079760" y="1085092"/>
                  <a:pt x="2084945" y="1093483"/>
                </a:cubicBezTo>
                <a:cubicBezTo>
                  <a:pt x="2089273" y="1100487"/>
                  <a:pt x="2104746" y="1106217"/>
                  <a:pt x="2119324" y="1106217"/>
                </a:cubicBezTo>
                <a:cubicBezTo>
                  <a:pt x="2143922" y="1106217"/>
                  <a:pt x="2143291" y="1103865"/>
                  <a:pt x="2110539" y="1073512"/>
                </a:cubicBezTo>
                <a:cubicBezTo>
                  <a:pt x="2081317" y="1046432"/>
                  <a:pt x="2042249" y="1024944"/>
                  <a:pt x="2024545" y="1023509"/>
                </a:cubicBezTo>
                <a:close/>
                <a:moveTo>
                  <a:pt x="2675526" y="1017317"/>
                </a:moveTo>
                <a:cubicBezTo>
                  <a:pt x="2668541" y="1017317"/>
                  <a:pt x="2662826" y="1023032"/>
                  <a:pt x="2662826" y="1030017"/>
                </a:cubicBezTo>
                <a:cubicBezTo>
                  <a:pt x="2662826" y="1037002"/>
                  <a:pt x="2668541" y="1042717"/>
                  <a:pt x="2675526" y="1042717"/>
                </a:cubicBezTo>
                <a:cubicBezTo>
                  <a:pt x="2682512" y="1042717"/>
                  <a:pt x="2688228" y="1037002"/>
                  <a:pt x="2688228" y="1030017"/>
                </a:cubicBezTo>
                <a:cubicBezTo>
                  <a:pt x="2688228" y="1023032"/>
                  <a:pt x="2682512" y="1017317"/>
                  <a:pt x="2675526" y="1017317"/>
                </a:cubicBezTo>
                <a:close/>
                <a:moveTo>
                  <a:pt x="4239642" y="988140"/>
                </a:moveTo>
                <a:cubicBezTo>
                  <a:pt x="4248298" y="987694"/>
                  <a:pt x="4256640" y="993107"/>
                  <a:pt x="4256640" y="1004791"/>
                </a:cubicBezTo>
                <a:cubicBezTo>
                  <a:pt x="4256640" y="1015173"/>
                  <a:pt x="4248142" y="1023667"/>
                  <a:pt x="4237763" y="1023667"/>
                </a:cubicBezTo>
                <a:cubicBezTo>
                  <a:pt x="4227379" y="1023667"/>
                  <a:pt x="4219718" y="1016004"/>
                  <a:pt x="4220733" y="1006639"/>
                </a:cubicBezTo>
                <a:cubicBezTo>
                  <a:pt x="4222008" y="994889"/>
                  <a:pt x="4230984" y="988585"/>
                  <a:pt x="4239642" y="988140"/>
                </a:cubicBezTo>
                <a:close/>
                <a:moveTo>
                  <a:pt x="3843658" y="955871"/>
                </a:moveTo>
                <a:cubicBezTo>
                  <a:pt x="3850832" y="958366"/>
                  <a:pt x="3861695" y="966219"/>
                  <a:pt x="3882506" y="981605"/>
                </a:cubicBezTo>
                <a:cubicBezTo>
                  <a:pt x="3926174" y="1013890"/>
                  <a:pt x="3931529" y="1042717"/>
                  <a:pt x="3893858" y="1042717"/>
                </a:cubicBezTo>
                <a:cubicBezTo>
                  <a:pt x="3837673" y="1042717"/>
                  <a:pt x="3796286" y="992956"/>
                  <a:pt x="3826960" y="962284"/>
                </a:cubicBezTo>
                <a:cubicBezTo>
                  <a:pt x="3833004" y="956239"/>
                  <a:pt x="3836486" y="953376"/>
                  <a:pt x="3843658" y="955871"/>
                </a:cubicBezTo>
                <a:close/>
                <a:moveTo>
                  <a:pt x="2413537" y="953817"/>
                </a:moveTo>
                <a:cubicBezTo>
                  <a:pt x="2396145" y="953817"/>
                  <a:pt x="2383537" y="958103"/>
                  <a:pt x="2385523" y="963342"/>
                </a:cubicBezTo>
                <a:cubicBezTo>
                  <a:pt x="2417396" y="1047602"/>
                  <a:pt x="2401687" y="1067060"/>
                  <a:pt x="2326989" y="1035849"/>
                </a:cubicBezTo>
                <a:cubicBezTo>
                  <a:pt x="2302591" y="1025656"/>
                  <a:pt x="2263877" y="1014845"/>
                  <a:pt x="2240951" y="1011824"/>
                </a:cubicBezTo>
                <a:cubicBezTo>
                  <a:pt x="2211306" y="1007919"/>
                  <a:pt x="2218580" y="1012872"/>
                  <a:pt x="2266148" y="1028963"/>
                </a:cubicBezTo>
                <a:cubicBezTo>
                  <a:pt x="2350552" y="1057523"/>
                  <a:pt x="2353600" y="1060943"/>
                  <a:pt x="2336055" y="1107420"/>
                </a:cubicBezTo>
                <a:cubicBezTo>
                  <a:pt x="2324491" y="1138052"/>
                  <a:pt x="2325045" y="1147081"/>
                  <a:pt x="2338812" y="1152363"/>
                </a:cubicBezTo>
                <a:cubicBezTo>
                  <a:pt x="2371367" y="1164857"/>
                  <a:pt x="2408819" y="1132920"/>
                  <a:pt x="2408819" y="1092661"/>
                </a:cubicBezTo>
                <a:cubicBezTo>
                  <a:pt x="2408819" y="1071509"/>
                  <a:pt x="2418693" y="1046864"/>
                  <a:pt x="2431040" y="1037190"/>
                </a:cubicBezTo>
                <a:cubicBezTo>
                  <a:pt x="2450185" y="1022197"/>
                  <a:pt x="2458110" y="1023174"/>
                  <a:pt x="2488192" y="1044242"/>
                </a:cubicBezTo>
                <a:cubicBezTo>
                  <a:pt x="2507402" y="1057695"/>
                  <a:pt x="2523118" y="1063168"/>
                  <a:pt x="2523118" y="1056403"/>
                </a:cubicBezTo>
                <a:cubicBezTo>
                  <a:pt x="2523118" y="1049638"/>
                  <a:pt x="2504543" y="1033736"/>
                  <a:pt x="2481842" y="1021066"/>
                </a:cubicBezTo>
                <a:cubicBezTo>
                  <a:pt x="2457266" y="1007350"/>
                  <a:pt x="2441494" y="989085"/>
                  <a:pt x="2442860" y="975923"/>
                </a:cubicBezTo>
                <a:cubicBezTo>
                  <a:pt x="2444486" y="960221"/>
                  <a:pt x="2435993" y="953817"/>
                  <a:pt x="2413537" y="953817"/>
                </a:cubicBezTo>
                <a:close/>
                <a:moveTo>
                  <a:pt x="2330081" y="941117"/>
                </a:moveTo>
                <a:cubicBezTo>
                  <a:pt x="2318226" y="941117"/>
                  <a:pt x="2318226" y="944504"/>
                  <a:pt x="2330081" y="956357"/>
                </a:cubicBezTo>
                <a:cubicBezTo>
                  <a:pt x="2341936" y="968210"/>
                  <a:pt x="2345323" y="968210"/>
                  <a:pt x="2345323" y="956357"/>
                </a:cubicBezTo>
                <a:cubicBezTo>
                  <a:pt x="2345323" y="947975"/>
                  <a:pt x="2338464" y="941117"/>
                  <a:pt x="2330081" y="941117"/>
                </a:cubicBezTo>
                <a:close/>
                <a:moveTo>
                  <a:pt x="6579388" y="907256"/>
                </a:moveTo>
                <a:cubicBezTo>
                  <a:pt x="6586933" y="910111"/>
                  <a:pt x="6593781" y="916757"/>
                  <a:pt x="6596874" y="926036"/>
                </a:cubicBezTo>
                <a:cubicBezTo>
                  <a:pt x="6599683" y="934460"/>
                  <a:pt x="6590223" y="941117"/>
                  <a:pt x="6575443" y="941117"/>
                </a:cubicBezTo>
                <a:cubicBezTo>
                  <a:pt x="6549061" y="941117"/>
                  <a:pt x="6541154" y="927781"/>
                  <a:pt x="6557716" y="911219"/>
                </a:cubicBezTo>
                <a:cubicBezTo>
                  <a:pt x="6563599" y="905336"/>
                  <a:pt x="6571842" y="904401"/>
                  <a:pt x="6579388" y="907256"/>
                </a:cubicBezTo>
                <a:close/>
                <a:moveTo>
                  <a:pt x="4847093" y="901556"/>
                </a:moveTo>
                <a:cubicBezTo>
                  <a:pt x="4852890" y="903396"/>
                  <a:pt x="4858415" y="911607"/>
                  <a:pt x="4863993" y="926294"/>
                </a:cubicBezTo>
                <a:cubicBezTo>
                  <a:pt x="4871864" y="947011"/>
                  <a:pt x="4869695" y="953817"/>
                  <a:pt x="4855218" y="953817"/>
                </a:cubicBezTo>
                <a:cubicBezTo>
                  <a:pt x="4831624" y="953817"/>
                  <a:pt x="4817385" y="933114"/>
                  <a:pt x="4828551" y="915047"/>
                </a:cubicBezTo>
                <a:cubicBezTo>
                  <a:pt x="4835225" y="904248"/>
                  <a:pt x="4841296" y="899716"/>
                  <a:pt x="4847093" y="901556"/>
                </a:cubicBezTo>
                <a:close/>
                <a:moveTo>
                  <a:pt x="3519341" y="891075"/>
                </a:moveTo>
                <a:cubicBezTo>
                  <a:pt x="3543795" y="890606"/>
                  <a:pt x="3567832" y="896308"/>
                  <a:pt x="3584257" y="908317"/>
                </a:cubicBezTo>
                <a:cubicBezTo>
                  <a:pt x="3601630" y="921021"/>
                  <a:pt x="3613554" y="922432"/>
                  <a:pt x="3624784" y="913112"/>
                </a:cubicBezTo>
                <a:cubicBezTo>
                  <a:pt x="3645887" y="895597"/>
                  <a:pt x="3664641" y="911164"/>
                  <a:pt x="3693997" y="970571"/>
                </a:cubicBezTo>
                <a:cubicBezTo>
                  <a:pt x="3707184" y="997248"/>
                  <a:pt x="3722015" y="1013737"/>
                  <a:pt x="3726959" y="1007212"/>
                </a:cubicBezTo>
                <a:cubicBezTo>
                  <a:pt x="3742671" y="986470"/>
                  <a:pt x="3793093" y="1028403"/>
                  <a:pt x="3793093" y="1062214"/>
                </a:cubicBezTo>
                <a:cubicBezTo>
                  <a:pt x="3793093" y="1085231"/>
                  <a:pt x="3786251" y="1093517"/>
                  <a:pt x="3767247" y="1093517"/>
                </a:cubicBezTo>
                <a:cubicBezTo>
                  <a:pt x="3745338" y="1093517"/>
                  <a:pt x="3743472" y="1097384"/>
                  <a:pt x="3754994" y="1118917"/>
                </a:cubicBezTo>
                <a:cubicBezTo>
                  <a:pt x="3762471" y="1132887"/>
                  <a:pt x="3779817" y="1144317"/>
                  <a:pt x="3793540" y="1144317"/>
                </a:cubicBezTo>
                <a:cubicBezTo>
                  <a:pt x="3807263" y="1144317"/>
                  <a:pt x="3818492" y="1152890"/>
                  <a:pt x="3818492" y="1163367"/>
                </a:cubicBezTo>
                <a:cubicBezTo>
                  <a:pt x="3818492" y="1176938"/>
                  <a:pt x="3804696" y="1182417"/>
                  <a:pt x="3770519" y="1182417"/>
                </a:cubicBezTo>
                <a:cubicBezTo>
                  <a:pt x="3714016" y="1182417"/>
                  <a:pt x="3666094" y="1152947"/>
                  <a:pt x="3666094" y="1118197"/>
                </a:cubicBezTo>
                <a:cubicBezTo>
                  <a:pt x="3666094" y="1104623"/>
                  <a:pt x="3657522" y="1093517"/>
                  <a:pt x="3647045" y="1093517"/>
                </a:cubicBezTo>
                <a:cubicBezTo>
                  <a:pt x="3636461" y="1093517"/>
                  <a:pt x="3627994" y="1082228"/>
                  <a:pt x="3627994" y="1068117"/>
                </a:cubicBezTo>
                <a:cubicBezTo>
                  <a:pt x="3627994" y="1049838"/>
                  <a:pt x="3619528" y="1042717"/>
                  <a:pt x="3597795" y="1042717"/>
                </a:cubicBezTo>
                <a:cubicBezTo>
                  <a:pt x="3581187" y="1042717"/>
                  <a:pt x="3547079" y="1034144"/>
                  <a:pt x="3522003" y="1023667"/>
                </a:cubicBezTo>
                <a:cubicBezTo>
                  <a:pt x="3462140" y="998655"/>
                  <a:pt x="3460995" y="998984"/>
                  <a:pt x="3470871" y="1038328"/>
                </a:cubicBezTo>
                <a:lnTo>
                  <a:pt x="3479331" y="1072040"/>
                </a:lnTo>
                <a:lnTo>
                  <a:pt x="3429837" y="1055972"/>
                </a:lnTo>
                <a:cubicBezTo>
                  <a:pt x="3402614" y="1047135"/>
                  <a:pt x="3367390" y="1043493"/>
                  <a:pt x="3351557" y="1047878"/>
                </a:cubicBezTo>
                <a:cubicBezTo>
                  <a:pt x="3312623" y="1058664"/>
                  <a:pt x="3246036" y="1022766"/>
                  <a:pt x="3243027" y="989369"/>
                </a:cubicBezTo>
                <a:cubicBezTo>
                  <a:pt x="3239453" y="949676"/>
                  <a:pt x="3289500" y="941263"/>
                  <a:pt x="3325905" y="975438"/>
                </a:cubicBezTo>
                <a:cubicBezTo>
                  <a:pt x="3350020" y="998077"/>
                  <a:pt x="3361744" y="1000739"/>
                  <a:pt x="3395078" y="991148"/>
                </a:cubicBezTo>
                <a:cubicBezTo>
                  <a:pt x="3425896" y="982281"/>
                  <a:pt x="3433751" y="974002"/>
                  <a:pt x="3428911" y="955494"/>
                </a:cubicBezTo>
                <a:cubicBezTo>
                  <a:pt x="3424823" y="939866"/>
                  <a:pt x="3432918" y="924166"/>
                  <a:pt x="3451926" y="910853"/>
                </a:cubicBezTo>
                <a:cubicBezTo>
                  <a:pt x="3470016" y="898182"/>
                  <a:pt x="3494887" y="891544"/>
                  <a:pt x="3519341" y="891075"/>
                </a:cubicBezTo>
                <a:close/>
                <a:moveTo>
                  <a:pt x="5031338" y="852217"/>
                </a:moveTo>
                <a:cubicBezTo>
                  <a:pt x="5049964" y="852217"/>
                  <a:pt x="5059966" y="856503"/>
                  <a:pt x="5053562" y="861742"/>
                </a:cubicBezTo>
                <a:cubicBezTo>
                  <a:pt x="5047159" y="866981"/>
                  <a:pt x="5031443" y="871267"/>
                  <a:pt x="5018636" y="871267"/>
                </a:cubicBezTo>
                <a:cubicBezTo>
                  <a:pt x="5005835" y="871267"/>
                  <a:pt x="4995831" y="866981"/>
                  <a:pt x="4996415" y="861742"/>
                </a:cubicBezTo>
                <a:cubicBezTo>
                  <a:pt x="4996997" y="856503"/>
                  <a:pt x="5012713" y="852217"/>
                  <a:pt x="5031338" y="852217"/>
                </a:cubicBezTo>
                <a:close/>
                <a:moveTo>
                  <a:pt x="4904337" y="852217"/>
                </a:moveTo>
                <a:cubicBezTo>
                  <a:pt x="4914814" y="852217"/>
                  <a:pt x="4923387" y="854607"/>
                  <a:pt x="4923387" y="857528"/>
                </a:cubicBezTo>
                <a:cubicBezTo>
                  <a:pt x="4923387" y="860450"/>
                  <a:pt x="4926856" y="871880"/>
                  <a:pt x="4931097" y="882928"/>
                </a:cubicBezTo>
                <a:cubicBezTo>
                  <a:pt x="4936623" y="897329"/>
                  <a:pt x="4931229" y="903017"/>
                  <a:pt x="4912046" y="903017"/>
                </a:cubicBezTo>
                <a:cubicBezTo>
                  <a:pt x="4893755" y="903017"/>
                  <a:pt x="4885288" y="894980"/>
                  <a:pt x="4885288" y="877617"/>
                </a:cubicBezTo>
                <a:cubicBezTo>
                  <a:pt x="4885288" y="863506"/>
                  <a:pt x="4893755" y="852217"/>
                  <a:pt x="4904337" y="852217"/>
                </a:cubicBezTo>
                <a:close/>
                <a:moveTo>
                  <a:pt x="3194585" y="842818"/>
                </a:moveTo>
                <a:cubicBezTo>
                  <a:pt x="3205809" y="845294"/>
                  <a:pt x="3216522" y="854321"/>
                  <a:pt x="3219203" y="868238"/>
                </a:cubicBezTo>
                <a:cubicBezTo>
                  <a:pt x="3222042" y="882977"/>
                  <a:pt x="3215405" y="890317"/>
                  <a:pt x="3199241" y="890317"/>
                </a:cubicBezTo>
                <a:cubicBezTo>
                  <a:pt x="3168149" y="890317"/>
                  <a:pt x="3158049" y="879813"/>
                  <a:pt x="3166916" y="856702"/>
                </a:cubicBezTo>
                <a:cubicBezTo>
                  <a:pt x="3171631" y="844416"/>
                  <a:pt x="3183362" y="840342"/>
                  <a:pt x="3194585" y="842818"/>
                </a:cubicBezTo>
                <a:close/>
                <a:moveTo>
                  <a:pt x="5432876" y="827971"/>
                </a:moveTo>
                <a:cubicBezTo>
                  <a:pt x="5448136" y="827368"/>
                  <a:pt x="5467027" y="833774"/>
                  <a:pt x="5481552" y="847507"/>
                </a:cubicBezTo>
                <a:cubicBezTo>
                  <a:pt x="5497640" y="862716"/>
                  <a:pt x="5497640" y="865596"/>
                  <a:pt x="5481552" y="870290"/>
                </a:cubicBezTo>
                <a:cubicBezTo>
                  <a:pt x="5438365" y="882891"/>
                  <a:pt x="5405988" y="874409"/>
                  <a:pt x="5405988" y="850495"/>
                </a:cubicBezTo>
                <a:cubicBezTo>
                  <a:pt x="5405988" y="836188"/>
                  <a:pt x="5417616" y="828574"/>
                  <a:pt x="5432876" y="827971"/>
                </a:cubicBezTo>
                <a:close/>
                <a:moveTo>
                  <a:pt x="2058493" y="826817"/>
                </a:moveTo>
                <a:cubicBezTo>
                  <a:pt x="2079834" y="826817"/>
                  <a:pt x="2091300" y="833783"/>
                  <a:pt x="2091300" y="846750"/>
                </a:cubicBezTo>
                <a:cubicBezTo>
                  <a:pt x="2091300" y="862485"/>
                  <a:pt x="2084152" y="864491"/>
                  <a:pt x="2057371" y="856275"/>
                </a:cubicBezTo>
                <a:cubicBezTo>
                  <a:pt x="2038706" y="850551"/>
                  <a:pt x="2023943" y="841581"/>
                  <a:pt x="2024560" y="836342"/>
                </a:cubicBezTo>
                <a:cubicBezTo>
                  <a:pt x="2025177" y="831103"/>
                  <a:pt x="2040446" y="826817"/>
                  <a:pt x="2058493" y="826817"/>
                </a:cubicBezTo>
                <a:close/>
                <a:moveTo>
                  <a:pt x="5592819" y="823314"/>
                </a:moveTo>
                <a:cubicBezTo>
                  <a:pt x="5604566" y="822816"/>
                  <a:pt x="5618075" y="829159"/>
                  <a:pt x="5625126" y="842692"/>
                </a:cubicBezTo>
                <a:cubicBezTo>
                  <a:pt x="5634720" y="861111"/>
                  <a:pt x="5631085" y="864917"/>
                  <a:pt x="5603896" y="864917"/>
                </a:cubicBezTo>
                <a:cubicBezTo>
                  <a:pt x="5582553" y="864917"/>
                  <a:pt x="5571087" y="857951"/>
                  <a:pt x="5571087" y="844984"/>
                </a:cubicBezTo>
                <a:cubicBezTo>
                  <a:pt x="5571087" y="831152"/>
                  <a:pt x="5581071" y="823812"/>
                  <a:pt x="5592819" y="823314"/>
                </a:cubicBezTo>
                <a:close/>
                <a:moveTo>
                  <a:pt x="2587654" y="802517"/>
                </a:moveTo>
                <a:cubicBezTo>
                  <a:pt x="2596455" y="801259"/>
                  <a:pt x="2608366" y="805377"/>
                  <a:pt x="2625531" y="814564"/>
                </a:cubicBezTo>
                <a:cubicBezTo>
                  <a:pt x="2657956" y="831917"/>
                  <a:pt x="2656808" y="861075"/>
                  <a:pt x="2623280" y="871716"/>
                </a:cubicBezTo>
                <a:cubicBezTo>
                  <a:pt x="2590192" y="882218"/>
                  <a:pt x="2556989" y="852556"/>
                  <a:pt x="2568438" y="822722"/>
                </a:cubicBezTo>
                <a:cubicBezTo>
                  <a:pt x="2573163" y="810407"/>
                  <a:pt x="2578854" y="803774"/>
                  <a:pt x="2587654" y="802517"/>
                </a:cubicBezTo>
                <a:close/>
                <a:moveTo>
                  <a:pt x="2409446" y="776857"/>
                </a:moveTo>
                <a:cubicBezTo>
                  <a:pt x="2434710" y="772549"/>
                  <a:pt x="2472294" y="787567"/>
                  <a:pt x="2472294" y="809126"/>
                </a:cubicBezTo>
                <a:cubicBezTo>
                  <a:pt x="2472294" y="818856"/>
                  <a:pt x="2463346" y="826817"/>
                  <a:pt x="2452410" y="826817"/>
                </a:cubicBezTo>
                <a:cubicBezTo>
                  <a:pt x="2422134" y="826817"/>
                  <a:pt x="2381732" y="801684"/>
                  <a:pt x="2390139" y="788080"/>
                </a:cubicBezTo>
                <a:cubicBezTo>
                  <a:pt x="2393975" y="781876"/>
                  <a:pt x="2401025" y="778293"/>
                  <a:pt x="2409446" y="776857"/>
                </a:cubicBezTo>
                <a:close/>
                <a:moveTo>
                  <a:pt x="3267930" y="776506"/>
                </a:moveTo>
                <a:cubicBezTo>
                  <a:pt x="3287342" y="776778"/>
                  <a:pt x="3308812" y="783176"/>
                  <a:pt x="3321703" y="795551"/>
                </a:cubicBezTo>
                <a:cubicBezTo>
                  <a:pt x="3348372" y="821152"/>
                  <a:pt x="3329372" y="852217"/>
                  <a:pt x="3287047" y="852217"/>
                </a:cubicBezTo>
                <a:cubicBezTo>
                  <a:pt x="3244716" y="852217"/>
                  <a:pt x="3215132" y="823873"/>
                  <a:pt x="3226513" y="794217"/>
                </a:cubicBezTo>
                <a:cubicBezTo>
                  <a:pt x="3231166" y="782088"/>
                  <a:pt x="3248519" y="776234"/>
                  <a:pt x="3267930" y="776506"/>
                </a:cubicBezTo>
                <a:close/>
                <a:moveTo>
                  <a:pt x="5528135" y="743630"/>
                </a:moveTo>
                <a:cubicBezTo>
                  <a:pt x="5534191" y="742382"/>
                  <a:pt x="5544509" y="745432"/>
                  <a:pt x="5561563" y="752272"/>
                </a:cubicBezTo>
                <a:cubicBezTo>
                  <a:pt x="5600669" y="767957"/>
                  <a:pt x="5608884" y="801417"/>
                  <a:pt x="5573629" y="801417"/>
                </a:cubicBezTo>
                <a:cubicBezTo>
                  <a:pt x="5550071" y="801417"/>
                  <a:pt x="5520288" y="778724"/>
                  <a:pt x="5520288" y="760777"/>
                </a:cubicBezTo>
                <a:cubicBezTo>
                  <a:pt x="5520288" y="750424"/>
                  <a:pt x="5522080" y="744878"/>
                  <a:pt x="5528135" y="743630"/>
                </a:cubicBezTo>
                <a:close/>
                <a:moveTo>
                  <a:pt x="5314547" y="737917"/>
                </a:moveTo>
                <a:cubicBezTo>
                  <a:pt x="5302694" y="737917"/>
                  <a:pt x="5302694" y="741304"/>
                  <a:pt x="5314547" y="753157"/>
                </a:cubicBezTo>
                <a:cubicBezTo>
                  <a:pt x="5326400" y="765010"/>
                  <a:pt x="5329789" y="765010"/>
                  <a:pt x="5329789" y="753157"/>
                </a:cubicBezTo>
                <a:cubicBezTo>
                  <a:pt x="5329789" y="744775"/>
                  <a:pt x="5322932" y="737917"/>
                  <a:pt x="5314547" y="737917"/>
                </a:cubicBezTo>
                <a:close/>
                <a:moveTo>
                  <a:pt x="6179352" y="719080"/>
                </a:moveTo>
                <a:cubicBezTo>
                  <a:pt x="6192666" y="716954"/>
                  <a:pt x="6208541" y="718475"/>
                  <a:pt x="6218785" y="724952"/>
                </a:cubicBezTo>
                <a:cubicBezTo>
                  <a:pt x="6233917" y="734521"/>
                  <a:pt x="6234885" y="742562"/>
                  <a:pt x="6223493" y="764046"/>
                </a:cubicBezTo>
                <a:cubicBezTo>
                  <a:pt x="6209559" y="790324"/>
                  <a:pt x="6208384" y="790437"/>
                  <a:pt x="6182218" y="768033"/>
                </a:cubicBezTo>
                <a:cubicBezTo>
                  <a:pt x="6167405" y="755349"/>
                  <a:pt x="6155285" y="740527"/>
                  <a:pt x="6155285" y="735095"/>
                </a:cubicBezTo>
                <a:cubicBezTo>
                  <a:pt x="6155285" y="726981"/>
                  <a:pt x="6166038" y="721207"/>
                  <a:pt x="6179352" y="719080"/>
                </a:cubicBezTo>
                <a:close/>
                <a:moveTo>
                  <a:pt x="3183355" y="713038"/>
                </a:moveTo>
                <a:cubicBezTo>
                  <a:pt x="3190419" y="712901"/>
                  <a:pt x="3197452" y="716978"/>
                  <a:pt x="3202599" y="725306"/>
                </a:cubicBezTo>
                <a:cubicBezTo>
                  <a:pt x="3206947" y="732340"/>
                  <a:pt x="3201323" y="741619"/>
                  <a:pt x="3190101" y="745925"/>
                </a:cubicBezTo>
                <a:cubicBezTo>
                  <a:pt x="3165785" y="755256"/>
                  <a:pt x="3152235" y="744973"/>
                  <a:pt x="3163922" y="726061"/>
                </a:cubicBezTo>
                <a:cubicBezTo>
                  <a:pt x="3169195" y="717529"/>
                  <a:pt x="3176291" y="713176"/>
                  <a:pt x="3183355" y="713038"/>
                </a:cubicBezTo>
                <a:close/>
                <a:moveTo>
                  <a:pt x="2064848" y="706905"/>
                </a:moveTo>
                <a:cubicBezTo>
                  <a:pt x="2058518" y="707975"/>
                  <a:pt x="2053407" y="710414"/>
                  <a:pt x="2050537" y="714413"/>
                </a:cubicBezTo>
                <a:cubicBezTo>
                  <a:pt x="2045571" y="721337"/>
                  <a:pt x="2044856" y="743746"/>
                  <a:pt x="2048950" y="764210"/>
                </a:cubicBezTo>
                <a:cubicBezTo>
                  <a:pt x="2055198" y="795443"/>
                  <a:pt x="2052309" y="801417"/>
                  <a:pt x="2030957" y="801417"/>
                </a:cubicBezTo>
                <a:cubicBezTo>
                  <a:pt x="1989987" y="801417"/>
                  <a:pt x="1969965" y="834365"/>
                  <a:pt x="1989150" y="870212"/>
                </a:cubicBezTo>
                <a:cubicBezTo>
                  <a:pt x="2002763" y="895648"/>
                  <a:pt x="2014454" y="899900"/>
                  <a:pt x="2068545" y="899084"/>
                </a:cubicBezTo>
                <a:cubicBezTo>
                  <a:pt x="2121108" y="898292"/>
                  <a:pt x="2135874" y="903300"/>
                  <a:pt x="2154746" y="928318"/>
                </a:cubicBezTo>
                <a:cubicBezTo>
                  <a:pt x="2176796" y="957552"/>
                  <a:pt x="2178565" y="957822"/>
                  <a:pt x="2210609" y="936820"/>
                </a:cubicBezTo>
                <a:cubicBezTo>
                  <a:pt x="2249609" y="911274"/>
                  <a:pt x="2252434" y="889439"/>
                  <a:pt x="2220478" y="860535"/>
                </a:cubicBezTo>
                <a:cubicBezTo>
                  <a:pt x="2190876" y="833734"/>
                  <a:pt x="2179224" y="833969"/>
                  <a:pt x="2176246" y="861429"/>
                </a:cubicBezTo>
                <a:cubicBezTo>
                  <a:pt x="2174940" y="873481"/>
                  <a:pt x="2165951" y="888336"/>
                  <a:pt x="2156273" y="894442"/>
                </a:cubicBezTo>
                <a:cubicBezTo>
                  <a:pt x="2142473" y="903146"/>
                  <a:pt x="2140051" y="898350"/>
                  <a:pt x="2145045" y="872227"/>
                </a:cubicBezTo>
                <a:cubicBezTo>
                  <a:pt x="2148549" y="853903"/>
                  <a:pt x="2146757" y="836033"/>
                  <a:pt x="2141064" y="832515"/>
                </a:cubicBezTo>
                <a:cubicBezTo>
                  <a:pt x="2135371" y="828997"/>
                  <a:pt x="2133011" y="807964"/>
                  <a:pt x="2135822" y="785775"/>
                </a:cubicBezTo>
                <a:cubicBezTo>
                  <a:pt x="2138630" y="763586"/>
                  <a:pt x="2134779" y="738026"/>
                  <a:pt x="2127262" y="728974"/>
                </a:cubicBezTo>
                <a:cubicBezTo>
                  <a:pt x="2113840" y="712794"/>
                  <a:pt x="2083846" y="703694"/>
                  <a:pt x="2064848" y="706905"/>
                </a:cubicBezTo>
                <a:close/>
                <a:moveTo>
                  <a:pt x="2603868" y="701426"/>
                </a:moveTo>
                <a:cubicBezTo>
                  <a:pt x="2610969" y="704351"/>
                  <a:pt x="2616908" y="710535"/>
                  <a:pt x="2620316" y="719415"/>
                </a:cubicBezTo>
                <a:cubicBezTo>
                  <a:pt x="2632219" y="750434"/>
                  <a:pt x="2612471" y="758786"/>
                  <a:pt x="2592451" y="731199"/>
                </a:cubicBezTo>
                <a:cubicBezTo>
                  <a:pt x="2582460" y="717431"/>
                  <a:pt x="2577056" y="704738"/>
                  <a:pt x="2580442" y="702992"/>
                </a:cubicBezTo>
                <a:cubicBezTo>
                  <a:pt x="2588502" y="698835"/>
                  <a:pt x="2596766" y="698501"/>
                  <a:pt x="2603868" y="701426"/>
                </a:cubicBezTo>
                <a:close/>
                <a:moveTo>
                  <a:pt x="2859373" y="700351"/>
                </a:moveTo>
                <a:cubicBezTo>
                  <a:pt x="2869786" y="701765"/>
                  <a:pt x="2882251" y="707846"/>
                  <a:pt x="2890460" y="717736"/>
                </a:cubicBezTo>
                <a:cubicBezTo>
                  <a:pt x="2901085" y="730539"/>
                  <a:pt x="2901370" y="738104"/>
                  <a:pt x="2891457" y="744230"/>
                </a:cubicBezTo>
                <a:cubicBezTo>
                  <a:pt x="2876726" y="753335"/>
                  <a:pt x="2840598" y="729704"/>
                  <a:pt x="2840598" y="710962"/>
                </a:cubicBezTo>
                <a:cubicBezTo>
                  <a:pt x="2840598" y="702187"/>
                  <a:pt x="2848960" y="698936"/>
                  <a:pt x="2859373" y="700351"/>
                </a:cubicBezTo>
                <a:close/>
                <a:moveTo>
                  <a:pt x="2558411" y="688084"/>
                </a:moveTo>
                <a:cubicBezTo>
                  <a:pt x="2567806" y="691607"/>
                  <a:pt x="2573897" y="704333"/>
                  <a:pt x="2573897" y="725217"/>
                </a:cubicBezTo>
                <a:cubicBezTo>
                  <a:pt x="2573897" y="766985"/>
                  <a:pt x="2549534" y="776121"/>
                  <a:pt x="2523096" y="744267"/>
                </a:cubicBezTo>
                <a:cubicBezTo>
                  <a:pt x="2510484" y="729069"/>
                  <a:pt x="2510484" y="721365"/>
                  <a:pt x="2523096" y="706167"/>
                </a:cubicBezTo>
                <a:cubicBezTo>
                  <a:pt x="2536316" y="690240"/>
                  <a:pt x="2549016" y="684561"/>
                  <a:pt x="2558411" y="688084"/>
                </a:cubicBezTo>
                <a:close/>
                <a:moveTo>
                  <a:pt x="5624539" y="683623"/>
                </a:moveTo>
                <a:cubicBezTo>
                  <a:pt x="5633096" y="683158"/>
                  <a:pt x="5643416" y="689523"/>
                  <a:pt x="5650468" y="702992"/>
                </a:cubicBezTo>
                <a:cubicBezTo>
                  <a:pt x="5659775" y="720770"/>
                  <a:pt x="5656810" y="725217"/>
                  <a:pt x="5635645" y="725217"/>
                </a:cubicBezTo>
                <a:cubicBezTo>
                  <a:pt x="5620046" y="725217"/>
                  <a:pt x="5609187" y="717017"/>
                  <a:pt x="5609187" y="705236"/>
                </a:cubicBezTo>
                <a:cubicBezTo>
                  <a:pt x="5609187" y="691384"/>
                  <a:pt x="5615982" y="684088"/>
                  <a:pt x="5624539" y="683623"/>
                </a:cubicBezTo>
                <a:close/>
                <a:moveTo>
                  <a:pt x="4707683" y="675263"/>
                </a:moveTo>
                <a:cubicBezTo>
                  <a:pt x="4715148" y="676107"/>
                  <a:pt x="4723470" y="682121"/>
                  <a:pt x="4732763" y="693317"/>
                </a:cubicBezTo>
                <a:cubicBezTo>
                  <a:pt x="4745498" y="708663"/>
                  <a:pt x="4744436" y="713756"/>
                  <a:pt x="4727113" y="720403"/>
                </a:cubicBezTo>
                <a:cubicBezTo>
                  <a:pt x="4702090" y="730005"/>
                  <a:pt x="4675409" y="708193"/>
                  <a:pt x="4687752" y="688224"/>
                </a:cubicBezTo>
                <a:cubicBezTo>
                  <a:pt x="4693612" y="678743"/>
                  <a:pt x="4700218" y="674418"/>
                  <a:pt x="4707683" y="675263"/>
                </a:cubicBezTo>
                <a:close/>
                <a:moveTo>
                  <a:pt x="6868958" y="675020"/>
                </a:moveTo>
                <a:cubicBezTo>
                  <a:pt x="6875368" y="675983"/>
                  <a:pt x="6881441" y="680489"/>
                  <a:pt x="6886337" y="688412"/>
                </a:cubicBezTo>
                <a:cubicBezTo>
                  <a:pt x="6891095" y="696110"/>
                  <a:pt x="6914292" y="710474"/>
                  <a:pt x="6937886" y="720332"/>
                </a:cubicBezTo>
                <a:cubicBezTo>
                  <a:pt x="6961481" y="730191"/>
                  <a:pt x="6980786" y="743895"/>
                  <a:pt x="6980786" y="750786"/>
                </a:cubicBezTo>
                <a:cubicBezTo>
                  <a:pt x="6980786" y="772097"/>
                  <a:pt x="6928765" y="764633"/>
                  <a:pt x="6883860" y="736880"/>
                </a:cubicBezTo>
                <a:cubicBezTo>
                  <a:pt x="6841077" y="710439"/>
                  <a:pt x="6833664" y="698771"/>
                  <a:pt x="6849553" y="682883"/>
                </a:cubicBezTo>
                <a:cubicBezTo>
                  <a:pt x="6855801" y="676635"/>
                  <a:pt x="6862549" y="674056"/>
                  <a:pt x="6868958" y="675020"/>
                </a:cubicBezTo>
                <a:close/>
                <a:moveTo>
                  <a:pt x="4963554" y="650638"/>
                </a:moveTo>
                <a:cubicBezTo>
                  <a:pt x="4974247" y="647031"/>
                  <a:pt x="4991562" y="651690"/>
                  <a:pt x="5018041" y="663756"/>
                </a:cubicBezTo>
                <a:cubicBezTo>
                  <a:pt x="5059107" y="682466"/>
                  <a:pt x="5059037" y="697157"/>
                  <a:pt x="5017815" y="712831"/>
                </a:cubicBezTo>
                <a:cubicBezTo>
                  <a:pt x="4962941" y="733694"/>
                  <a:pt x="4948789" y="728422"/>
                  <a:pt x="4948789" y="687117"/>
                </a:cubicBezTo>
                <a:cubicBezTo>
                  <a:pt x="4948789" y="666119"/>
                  <a:pt x="4952861" y="654246"/>
                  <a:pt x="4963554" y="650638"/>
                </a:cubicBezTo>
                <a:close/>
                <a:moveTo>
                  <a:pt x="6757786" y="636317"/>
                </a:moveTo>
                <a:cubicBezTo>
                  <a:pt x="6746896" y="636317"/>
                  <a:pt x="6741519" y="642032"/>
                  <a:pt x="6745836" y="649017"/>
                </a:cubicBezTo>
                <a:cubicBezTo>
                  <a:pt x="6750153" y="656002"/>
                  <a:pt x="6759063" y="661717"/>
                  <a:pt x="6765636" y="661717"/>
                </a:cubicBezTo>
                <a:cubicBezTo>
                  <a:pt x="6772208" y="661717"/>
                  <a:pt x="6777586" y="656002"/>
                  <a:pt x="6777586" y="649017"/>
                </a:cubicBezTo>
                <a:cubicBezTo>
                  <a:pt x="6777586" y="642032"/>
                  <a:pt x="6768676" y="636317"/>
                  <a:pt x="6757786" y="636317"/>
                </a:cubicBezTo>
                <a:close/>
                <a:moveTo>
                  <a:pt x="4576821" y="632814"/>
                </a:moveTo>
                <a:cubicBezTo>
                  <a:pt x="4588568" y="632316"/>
                  <a:pt x="4602077" y="638659"/>
                  <a:pt x="4609127" y="652192"/>
                </a:cubicBezTo>
                <a:cubicBezTo>
                  <a:pt x="4618722" y="670611"/>
                  <a:pt x="4615086" y="674417"/>
                  <a:pt x="4587897" y="674417"/>
                </a:cubicBezTo>
                <a:cubicBezTo>
                  <a:pt x="4566555" y="674417"/>
                  <a:pt x="4555090" y="667451"/>
                  <a:pt x="4555090" y="654484"/>
                </a:cubicBezTo>
                <a:cubicBezTo>
                  <a:pt x="4555090" y="640652"/>
                  <a:pt x="4565076" y="633312"/>
                  <a:pt x="4576821" y="632814"/>
                </a:cubicBezTo>
                <a:close/>
                <a:moveTo>
                  <a:pt x="4353270" y="598217"/>
                </a:moveTo>
                <a:cubicBezTo>
                  <a:pt x="4374078" y="598217"/>
                  <a:pt x="4440792" y="636152"/>
                  <a:pt x="4440792" y="647984"/>
                </a:cubicBezTo>
                <a:cubicBezTo>
                  <a:pt x="4440792" y="668178"/>
                  <a:pt x="4401142" y="674553"/>
                  <a:pt x="4360404" y="660909"/>
                </a:cubicBezTo>
                <a:cubicBezTo>
                  <a:pt x="4338259" y="653492"/>
                  <a:pt x="4310139" y="647673"/>
                  <a:pt x="4297913" y="647978"/>
                </a:cubicBezTo>
                <a:cubicBezTo>
                  <a:pt x="4285690" y="648283"/>
                  <a:pt x="4275689" y="642927"/>
                  <a:pt x="4275689" y="636075"/>
                </a:cubicBezTo>
                <a:cubicBezTo>
                  <a:pt x="4275689" y="629223"/>
                  <a:pt x="4286780" y="623617"/>
                  <a:pt x="4300339" y="623617"/>
                </a:cubicBezTo>
                <a:cubicBezTo>
                  <a:pt x="4313896" y="623617"/>
                  <a:pt x="4328522" y="617902"/>
                  <a:pt x="4332839" y="610917"/>
                </a:cubicBezTo>
                <a:cubicBezTo>
                  <a:pt x="4337157" y="603932"/>
                  <a:pt x="4346351" y="598217"/>
                  <a:pt x="4353270" y="598217"/>
                </a:cubicBezTo>
                <a:close/>
                <a:moveTo>
                  <a:pt x="2754271" y="585517"/>
                </a:moveTo>
                <a:cubicBezTo>
                  <a:pt x="2745890" y="585517"/>
                  <a:pt x="2739029" y="592375"/>
                  <a:pt x="2739029" y="600757"/>
                </a:cubicBezTo>
                <a:cubicBezTo>
                  <a:pt x="2739029" y="612610"/>
                  <a:pt x="2742418" y="612610"/>
                  <a:pt x="2754271" y="600757"/>
                </a:cubicBezTo>
                <a:cubicBezTo>
                  <a:pt x="2766124" y="588904"/>
                  <a:pt x="2766124" y="585517"/>
                  <a:pt x="2754271" y="585517"/>
                </a:cubicBezTo>
                <a:close/>
                <a:moveTo>
                  <a:pt x="5938050" y="585244"/>
                </a:moveTo>
                <a:cubicBezTo>
                  <a:pt x="5949252" y="585556"/>
                  <a:pt x="5968622" y="592156"/>
                  <a:pt x="6005903" y="605315"/>
                </a:cubicBezTo>
                <a:cubicBezTo>
                  <a:pt x="6079457" y="631279"/>
                  <a:pt x="6073078" y="649017"/>
                  <a:pt x="5990186" y="649017"/>
                </a:cubicBezTo>
                <a:cubicBezTo>
                  <a:pt x="5925926" y="649017"/>
                  <a:pt x="5906391" y="636324"/>
                  <a:pt x="5919216" y="602903"/>
                </a:cubicBezTo>
                <a:cubicBezTo>
                  <a:pt x="5923819" y="590909"/>
                  <a:pt x="5926850" y="584932"/>
                  <a:pt x="5938050" y="585244"/>
                </a:cubicBezTo>
                <a:close/>
                <a:moveTo>
                  <a:pt x="6223995" y="554972"/>
                </a:moveTo>
                <a:cubicBezTo>
                  <a:pt x="6231721" y="555965"/>
                  <a:pt x="6239521" y="562470"/>
                  <a:pt x="6253092" y="575219"/>
                </a:cubicBezTo>
                <a:cubicBezTo>
                  <a:pt x="6292927" y="612642"/>
                  <a:pt x="6289820" y="623617"/>
                  <a:pt x="6239390" y="623617"/>
                </a:cubicBezTo>
                <a:cubicBezTo>
                  <a:pt x="6180226" y="623617"/>
                  <a:pt x="6157235" y="594487"/>
                  <a:pt x="6195336" y="567800"/>
                </a:cubicBezTo>
                <a:cubicBezTo>
                  <a:pt x="6208615" y="558500"/>
                  <a:pt x="6216268" y="553980"/>
                  <a:pt x="6223995" y="554972"/>
                </a:cubicBezTo>
                <a:close/>
                <a:moveTo>
                  <a:pt x="4651448" y="551322"/>
                </a:moveTo>
                <a:cubicBezTo>
                  <a:pt x="4661616" y="551294"/>
                  <a:pt x="4677451" y="553863"/>
                  <a:pt x="4700623" y="559026"/>
                </a:cubicBezTo>
                <a:cubicBezTo>
                  <a:pt x="4779767" y="576660"/>
                  <a:pt x="4800979" y="595365"/>
                  <a:pt x="4750916" y="603375"/>
                </a:cubicBezTo>
                <a:cubicBezTo>
                  <a:pt x="4730521" y="606638"/>
                  <a:pt x="4722408" y="610275"/>
                  <a:pt x="4732887" y="611458"/>
                </a:cubicBezTo>
                <a:cubicBezTo>
                  <a:pt x="4743364" y="612641"/>
                  <a:pt x="4770404" y="615441"/>
                  <a:pt x="4792973" y="617681"/>
                </a:cubicBezTo>
                <a:cubicBezTo>
                  <a:pt x="4849484" y="623289"/>
                  <a:pt x="4885288" y="635775"/>
                  <a:pt x="4885288" y="649873"/>
                </a:cubicBezTo>
                <a:cubicBezTo>
                  <a:pt x="4885288" y="656387"/>
                  <a:pt x="4875573" y="661717"/>
                  <a:pt x="4863698" y="661717"/>
                </a:cubicBezTo>
                <a:cubicBezTo>
                  <a:pt x="4846906" y="661717"/>
                  <a:pt x="4845496" y="665104"/>
                  <a:pt x="4857348" y="676957"/>
                </a:cubicBezTo>
                <a:cubicBezTo>
                  <a:pt x="4901507" y="721115"/>
                  <a:pt x="4849126" y="724869"/>
                  <a:pt x="4801728" y="680943"/>
                </a:cubicBezTo>
                <a:cubicBezTo>
                  <a:pt x="4778905" y="659792"/>
                  <a:pt x="4758610" y="651639"/>
                  <a:pt x="4740253" y="656247"/>
                </a:cubicBezTo>
                <a:cubicBezTo>
                  <a:pt x="4678883" y="671649"/>
                  <a:pt x="4629911" y="625936"/>
                  <a:pt x="4636281" y="559203"/>
                </a:cubicBezTo>
                <a:cubicBezTo>
                  <a:pt x="4636779" y="553975"/>
                  <a:pt x="4641280" y="551350"/>
                  <a:pt x="4651448" y="551322"/>
                </a:cubicBezTo>
                <a:close/>
                <a:moveTo>
                  <a:pt x="5332963" y="548688"/>
                </a:moveTo>
                <a:cubicBezTo>
                  <a:pt x="5330635" y="548688"/>
                  <a:pt x="5329789" y="551651"/>
                  <a:pt x="5329789" y="557577"/>
                </a:cubicBezTo>
                <a:cubicBezTo>
                  <a:pt x="5329789" y="565959"/>
                  <a:pt x="5336646" y="572817"/>
                  <a:pt x="5345029" y="572817"/>
                </a:cubicBezTo>
                <a:cubicBezTo>
                  <a:pt x="5356881" y="572817"/>
                  <a:pt x="5356881" y="569430"/>
                  <a:pt x="5345029" y="557577"/>
                </a:cubicBezTo>
                <a:cubicBezTo>
                  <a:pt x="5339101" y="551651"/>
                  <a:pt x="5335292" y="548688"/>
                  <a:pt x="5332963" y="548688"/>
                </a:cubicBezTo>
                <a:close/>
                <a:moveTo>
                  <a:pt x="5532467" y="518306"/>
                </a:moveTo>
                <a:cubicBezTo>
                  <a:pt x="5556279" y="515095"/>
                  <a:pt x="5572011" y="600026"/>
                  <a:pt x="5549022" y="607689"/>
                </a:cubicBezTo>
                <a:cubicBezTo>
                  <a:pt x="5532219" y="613290"/>
                  <a:pt x="5491663" y="542176"/>
                  <a:pt x="5504397" y="529441"/>
                </a:cubicBezTo>
                <a:cubicBezTo>
                  <a:pt x="5509071" y="524769"/>
                  <a:pt x="5521700" y="519758"/>
                  <a:pt x="5532467" y="518306"/>
                </a:cubicBezTo>
                <a:close/>
                <a:moveTo>
                  <a:pt x="3990714" y="509317"/>
                </a:moveTo>
                <a:cubicBezTo>
                  <a:pt x="3979824" y="509317"/>
                  <a:pt x="3970915" y="515032"/>
                  <a:pt x="3970915" y="522017"/>
                </a:cubicBezTo>
                <a:cubicBezTo>
                  <a:pt x="3970915" y="529002"/>
                  <a:pt x="3976293" y="534717"/>
                  <a:pt x="3982865" y="534717"/>
                </a:cubicBezTo>
                <a:cubicBezTo>
                  <a:pt x="3989437" y="534717"/>
                  <a:pt x="3998350" y="529002"/>
                  <a:pt x="4002666" y="522017"/>
                </a:cubicBezTo>
                <a:cubicBezTo>
                  <a:pt x="4006984" y="515032"/>
                  <a:pt x="4001606" y="509317"/>
                  <a:pt x="3990714" y="509317"/>
                </a:cubicBezTo>
                <a:close/>
                <a:moveTo>
                  <a:pt x="5110735" y="492342"/>
                </a:moveTo>
                <a:cubicBezTo>
                  <a:pt x="5093236" y="492141"/>
                  <a:pt x="5075789" y="497465"/>
                  <a:pt x="5075789" y="508512"/>
                </a:cubicBezTo>
                <a:cubicBezTo>
                  <a:pt x="5075789" y="515940"/>
                  <a:pt x="5066878" y="522017"/>
                  <a:pt x="5055988" y="522017"/>
                </a:cubicBezTo>
                <a:cubicBezTo>
                  <a:pt x="5045100" y="522017"/>
                  <a:pt x="5039721" y="527732"/>
                  <a:pt x="5044039" y="534717"/>
                </a:cubicBezTo>
                <a:cubicBezTo>
                  <a:pt x="5048354" y="541702"/>
                  <a:pt x="5064408" y="544511"/>
                  <a:pt x="5079713" y="540958"/>
                </a:cubicBezTo>
                <a:cubicBezTo>
                  <a:pt x="5118200" y="532024"/>
                  <a:pt x="5242669" y="597952"/>
                  <a:pt x="5235433" y="623440"/>
                </a:cubicBezTo>
                <a:cubicBezTo>
                  <a:pt x="5232431" y="634015"/>
                  <a:pt x="5234497" y="631237"/>
                  <a:pt x="5240026" y="617267"/>
                </a:cubicBezTo>
                <a:cubicBezTo>
                  <a:pt x="5255806" y="577380"/>
                  <a:pt x="5253226" y="572817"/>
                  <a:pt x="5214878" y="572817"/>
                </a:cubicBezTo>
                <a:cubicBezTo>
                  <a:pt x="5178211" y="572817"/>
                  <a:pt x="5146581" y="543665"/>
                  <a:pt x="5145975" y="509317"/>
                </a:cubicBezTo>
                <a:cubicBezTo>
                  <a:pt x="5145779" y="498268"/>
                  <a:pt x="5128232" y="492543"/>
                  <a:pt x="5110735" y="492342"/>
                </a:cubicBezTo>
                <a:close/>
                <a:moveTo>
                  <a:pt x="6567349" y="473467"/>
                </a:moveTo>
                <a:cubicBezTo>
                  <a:pt x="6579049" y="474838"/>
                  <a:pt x="6595222" y="486880"/>
                  <a:pt x="6621897" y="510301"/>
                </a:cubicBezTo>
                <a:cubicBezTo>
                  <a:pt x="6653861" y="538367"/>
                  <a:pt x="6674530" y="547348"/>
                  <a:pt x="6695208" y="542159"/>
                </a:cubicBezTo>
                <a:cubicBezTo>
                  <a:pt x="6716750" y="536752"/>
                  <a:pt x="6729377" y="543131"/>
                  <a:pt x="6745332" y="567481"/>
                </a:cubicBezTo>
                <a:cubicBezTo>
                  <a:pt x="6763073" y="594559"/>
                  <a:pt x="6774960" y="599432"/>
                  <a:pt x="6816031" y="596466"/>
                </a:cubicBezTo>
                <a:cubicBezTo>
                  <a:pt x="6868745" y="592660"/>
                  <a:pt x="6901560" y="608639"/>
                  <a:pt x="6859768" y="617763"/>
                </a:cubicBezTo>
                <a:cubicBezTo>
                  <a:pt x="6784197" y="634261"/>
                  <a:pt x="6784362" y="634123"/>
                  <a:pt x="6808511" y="660807"/>
                </a:cubicBezTo>
                <a:cubicBezTo>
                  <a:pt x="6822668" y="676450"/>
                  <a:pt x="6827658" y="694801"/>
                  <a:pt x="6822324" y="711607"/>
                </a:cubicBezTo>
                <a:cubicBezTo>
                  <a:pt x="6816301" y="730581"/>
                  <a:pt x="6819524" y="737917"/>
                  <a:pt x="6833879" y="737917"/>
                </a:cubicBezTo>
                <a:cubicBezTo>
                  <a:pt x="6844827" y="737917"/>
                  <a:pt x="6853785" y="746489"/>
                  <a:pt x="6853785" y="756967"/>
                </a:cubicBezTo>
                <a:cubicBezTo>
                  <a:pt x="6853785" y="767444"/>
                  <a:pt x="6848070" y="776017"/>
                  <a:pt x="6841085" y="776017"/>
                </a:cubicBezTo>
                <a:cubicBezTo>
                  <a:pt x="6834100" y="776017"/>
                  <a:pt x="6828385" y="781732"/>
                  <a:pt x="6828385" y="788717"/>
                </a:cubicBezTo>
                <a:cubicBezTo>
                  <a:pt x="6828385" y="795702"/>
                  <a:pt x="6839815" y="801417"/>
                  <a:pt x="6853785" y="801417"/>
                </a:cubicBezTo>
                <a:cubicBezTo>
                  <a:pt x="6867755" y="801417"/>
                  <a:pt x="6879185" y="795702"/>
                  <a:pt x="6879185" y="788717"/>
                </a:cubicBezTo>
                <a:cubicBezTo>
                  <a:pt x="6879185" y="781732"/>
                  <a:pt x="6890615" y="776017"/>
                  <a:pt x="6904585" y="776017"/>
                </a:cubicBezTo>
                <a:cubicBezTo>
                  <a:pt x="6933372" y="776017"/>
                  <a:pt x="6937135" y="789187"/>
                  <a:pt x="6914745" y="811577"/>
                </a:cubicBezTo>
                <a:cubicBezTo>
                  <a:pt x="6902891" y="823430"/>
                  <a:pt x="6906108" y="826817"/>
                  <a:pt x="6929220" y="826817"/>
                </a:cubicBezTo>
                <a:cubicBezTo>
                  <a:pt x="6959482" y="826817"/>
                  <a:pt x="6974657" y="841058"/>
                  <a:pt x="6986731" y="880792"/>
                </a:cubicBezTo>
                <a:cubicBezTo>
                  <a:pt x="6992762" y="900638"/>
                  <a:pt x="6985668" y="902344"/>
                  <a:pt x="6920460" y="896730"/>
                </a:cubicBezTo>
                <a:cubicBezTo>
                  <a:pt x="6880297" y="893272"/>
                  <a:pt x="6822672" y="883400"/>
                  <a:pt x="6792406" y="874792"/>
                </a:cubicBezTo>
                <a:cubicBezTo>
                  <a:pt x="6743537" y="860893"/>
                  <a:pt x="6736003" y="861597"/>
                  <a:pt x="6725100" y="881079"/>
                </a:cubicBezTo>
                <a:cubicBezTo>
                  <a:pt x="6708519" y="910708"/>
                  <a:pt x="6688685" y="908822"/>
                  <a:pt x="6688685" y="877617"/>
                </a:cubicBezTo>
                <a:cubicBezTo>
                  <a:pt x="6688685" y="863647"/>
                  <a:pt x="6683355" y="852217"/>
                  <a:pt x="6676841" y="852217"/>
                </a:cubicBezTo>
                <a:cubicBezTo>
                  <a:pt x="6670326" y="852217"/>
                  <a:pt x="6661369" y="840787"/>
                  <a:pt x="6656935" y="826817"/>
                </a:cubicBezTo>
                <a:cubicBezTo>
                  <a:pt x="6645759" y="791605"/>
                  <a:pt x="6627262" y="795072"/>
                  <a:pt x="6617436" y="834219"/>
                </a:cubicBezTo>
                <a:cubicBezTo>
                  <a:pt x="6611592" y="857502"/>
                  <a:pt x="6602717" y="865325"/>
                  <a:pt x="6586850" y="861176"/>
                </a:cubicBezTo>
                <a:cubicBezTo>
                  <a:pt x="6574556" y="857961"/>
                  <a:pt x="6556912" y="860018"/>
                  <a:pt x="6547642" y="865747"/>
                </a:cubicBezTo>
                <a:cubicBezTo>
                  <a:pt x="6538079" y="871657"/>
                  <a:pt x="6523418" y="870048"/>
                  <a:pt x="6513752" y="862027"/>
                </a:cubicBezTo>
                <a:cubicBezTo>
                  <a:pt x="6491207" y="843316"/>
                  <a:pt x="6458371" y="763664"/>
                  <a:pt x="6467269" y="749268"/>
                </a:cubicBezTo>
                <a:cubicBezTo>
                  <a:pt x="6476827" y="733801"/>
                  <a:pt x="6510885" y="734855"/>
                  <a:pt x="6510885" y="750617"/>
                </a:cubicBezTo>
                <a:cubicBezTo>
                  <a:pt x="6510885" y="757602"/>
                  <a:pt x="6519866" y="763317"/>
                  <a:pt x="6530842" y="763317"/>
                </a:cubicBezTo>
                <a:cubicBezTo>
                  <a:pt x="6548935" y="763317"/>
                  <a:pt x="6548925" y="761443"/>
                  <a:pt x="6530726" y="743243"/>
                </a:cubicBezTo>
                <a:cubicBezTo>
                  <a:pt x="6500580" y="713098"/>
                  <a:pt x="6518978" y="698780"/>
                  <a:pt x="6576117" y="707917"/>
                </a:cubicBezTo>
                <a:cubicBezTo>
                  <a:pt x="6625551" y="715822"/>
                  <a:pt x="6626793" y="715145"/>
                  <a:pt x="6616625" y="685858"/>
                </a:cubicBezTo>
                <a:cubicBezTo>
                  <a:pt x="6606069" y="655453"/>
                  <a:pt x="6587618" y="647772"/>
                  <a:pt x="6486173" y="631550"/>
                </a:cubicBezTo>
                <a:cubicBezTo>
                  <a:pt x="6454488" y="626484"/>
                  <a:pt x="6434685" y="628259"/>
                  <a:pt x="6434685" y="636167"/>
                </a:cubicBezTo>
                <a:cubicBezTo>
                  <a:pt x="6434685" y="657837"/>
                  <a:pt x="6389099" y="650429"/>
                  <a:pt x="6366107" y="625023"/>
                </a:cubicBezTo>
                <a:cubicBezTo>
                  <a:pt x="6345604" y="602367"/>
                  <a:pt x="6345671" y="598919"/>
                  <a:pt x="6367314" y="563228"/>
                </a:cubicBezTo>
                <a:lnTo>
                  <a:pt x="6390235" y="525428"/>
                </a:lnTo>
                <a:lnTo>
                  <a:pt x="6452514" y="548360"/>
                </a:lnTo>
                <a:cubicBezTo>
                  <a:pt x="6486767" y="560972"/>
                  <a:pt x="6517219" y="575921"/>
                  <a:pt x="6520183" y="581579"/>
                </a:cubicBezTo>
                <a:cubicBezTo>
                  <a:pt x="6523148" y="587237"/>
                  <a:pt x="6525721" y="577972"/>
                  <a:pt x="6525900" y="560990"/>
                </a:cubicBezTo>
                <a:cubicBezTo>
                  <a:pt x="6526080" y="544008"/>
                  <a:pt x="6532265" y="516862"/>
                  <a:pt x="6539644" y="500665"/>
                </a:cubicBezTo>
                <a:cubicBezTo>
                  <a:pt x="6548423" y="481398"/>
                  <a:pt x="6555649" y="472096"/>
                  <a:pt x="6567349" y="473467"/>
                </a:cubicBezTo>
                <a:close/>
                <a:moveTo>
                  <a:pt x="5939385" y="471217"/>
                </a:moveTo>
                <a:cubicBezTo>
                  <a:pt x="5959002" y="471217"/>
                  <a:pt x="5968173" y="498309"/>
                  <a:pt x="5953518" y="512964"/>
                </a:cubicBezTo>
                <a:cubicBezTo>
                  <a:pt x="5935999" y="530483"/>
                  <a:pt x="5906563" y="506200"/>
                  <a:pt x="5919651" y="485024"/>
                </a:cubicBezTo>
                <a:cubicBezTo>
                  <a:pt x="5924344" y="477430"/>
                  <a:pt x="5933225" y="471217"/>
                  <a:pt x="5939385" y="471217"/>
                </a:cubicBezTo>
                <a:close/>
                <a:moveTo>
                  <a:pt x="4269488" y="467182"/>
                </a:moveTo>
                <a:cubicBezTo>
                  <a:pt x="4265218" y="469084"/>
                  <a:pt x="4262996" y="472968"/>
                  <a:pt x="4262996" y="478755"/>
                </a:cubicBezTo>
                <a:cubicBezTo>
                  <a:pt x="4262996" y="498379"/>
                  <a:pt x="4295461" y="503302"/>
                  <a:pt x="4306552" y="485360"/>
                </a:cubicBezTo>
                <a:cubicBezTo>
                  <a:pt x="4310379" y="479169"/>
                  <a:pt x="4302143" y="471132"/>
                  <a:pt x="4288251" y="467499"/>
                </a:cubicBezTo>
                <a:cubicBezTo>
                  <a:pt x="4280069" y="465359"/>
                  <a:pt x="4273755" y="465280"/>
                  <a:pt x="4269488" y="467182"/>
                </a:cubicBezTo>
                <a:close/>
                <a:moveTo>
                  <a:pt x="4388432" y="420417"/>
                </a:moveTo>
                <a:cubicBezTo>
                  <a:pt x="4405088" y="420417"/>
                  <a:pt x="4429132" y="453246"/>
                  <a:pt x="4419514" y="462861"/>
                </a:cubicBezTo>
                <a:cubicBezTo>
                  <a:pt x="4402125" y="480247"/>
                  <a:pt x="4377288" y="470222"/>
                  <a:pt x="4377288" y="445817"/>
                </a:cubicBezTo>
                <a:cubicBezTo>
                  <a:pt x="4377288" y="431847"/>
                  <a:pt x="4382301" y="420417"/>
                  <a:pt x="4388432" y="420417"/>
                </a:cubicBezTo>
                <a:close/>
                <a:moveTo>
                  <a:pt x="4194630" y="395017"/>
                </a:moveTo>
                <a:cubicBezTo>
                  <a:pt x="4184983" y="395017"/>
                  <a:pt x="4174089" y="406447"/>
                  <a:pt x="4170436" y="420417"/>
                </a:cubicBezTo>
                <a:cubicBezTo>
                  <a:pt x="4162451" y="450949"/>
                  <a:pt x="4193002" y="455712"/>
                  <a:pt x="4204490" y="425728"/>
                </a:cubicBezTo>
                <a:cubicBezTo>
                  <a:pt x="4215292" y="397579"/>
                  <a:pt x="4214468" y="395017"/>
                  <a:pt x="4194630" y="395017"/>
                </a:cubicBezTo>
                <a:close/>
                <a:moveTo>
                  <a:pt x="4041471" y="369617"/>
                </a:moveTo>
                <a:lnTo>
                  <a:pt x="4069341" y="397486"/>
                </a:lnTo>
                <a:cubicBezTo>
                  <a:pt x="4098714" y="426859"/>
                  <a:pt x="4118938" y="422324"/>
                  <a:pt x="4106234" y="389215"/>
                </a:cubicBezTo>
                <a:cubicBezTo>
                  <a:pt x="4102097" y="378436"/>
                  <a:pt x="4085833" y="369617"/>
                  <a:pt x="4070096" y="369617"/>
                </a:cubicBezTo>
                <a:close/>
                <a:moveTo>
                  <a:pt x="4574544" y="313368"/>
                </a:moveTo>
                <a:cubicBezTo>
                  <a:pt x="4583655" y="314232"/>
                  <a:pt x="4598297" y="322334"/>
                  <a:pt x="4627265" y="338507"/>
                </a:cubicBezTo>
                <a:cubicBezTo>
                  <a:pt x="4659413" y="356455"/>
                  <a:pt x="4724905" y="379990"/>
                  <a:pt x="4772804" y="390807"/>
                </a:cubicBezTo>
                <a:cubicBezTo>
                  <a:pt x="4820701" y="401623"/>
                  <a:pt x="4857901" y="414139"/>
                  <a:pt x="4855471" y="418620"/>
                </a:cubicBezTo>
                <a:cubicBezTo>
                  <a:pt x="4845370" y="437261"/>
                  <a:pt x="4869512" y="471535"/>
                  <a:pt x="4914023" y="501741"/>
                </a:cubicBezTo>
                <a:cubicBezTo>
                  <a:pt x="4940130" y="519457"/>
                  <a:pt x="4959264" y="526980"/>
                  <a:pt x="4956546" y="518459"/>
                </a:cubicBezTo>
                <a:cubicBezTo>
                  <a:pt x="4945405" y="483552"/>
                  <a:pt x="4960184" y="458517"/>
                  <a:pt x="4991933" y="458517"/>
                </a:cubicBezTo>
                <a:cubicBezTo>
                  <a:pt x="5015940" y="458517"/>
                  <a:pt x="5022245" y="453449"/>
                  <a:pt x="5016590" y="438709"/>
                </a:cubicBezTo>
                <a:cubicBezTo>
                  <a:pt x="5011414" y="425213"/>
                  <a:pt x="5018322" y="416461"/>
                  <a:pt x="5038278" y="411243"/>
                </a:cubicBezTo>
                <a:lnTo>
                  <a:pt x="5067566" y="403584"/>
                </a:lnTo>
                <a:lnTo>
                  <a:pt x="5037748" y="392553"/>
                </a:lnTo>
                <a:cubicBezTo>
                  <a:pt x="5018248" y="385341"/>
                  <a:pt x="5004893" y="386441"/>
                  <a:pt x="4999152" y="395731"/>
                </a:cubicBezTo>
                <a:cubicBezTo>
                  <a:pt x="4987468" y="414632"/>
                  <a:pt x="4916557" y="394232"/>
                  <a:pt x="4919411" y="372792"/>
                </a:cubicBezTo>
                <a:cubicBezTo>
                  <a:pt x="4922105" y="352577"/>
                  <a:pt x="4964355" y="352163"/>
                  <a:pt x="4984350" y="372157"/>
                </a:cubicBezTo>
                <a:cubicBezTo>
                  <a:pt x="4996205" y="384010"/>
                  <a:pt x="4999589" y="382599"/>
                  <a:pt x="4999589" y="365807"/>
                </a:cubicBezTo>
                <a:cubicBezTo>
                  <a:pt x="4999589" y="341345"/>
                  <a:pt x="5031677" y="337731"/>
                  <a:pt x="5081311" y="356603"/>
                </a:cubicBezTo>
                <a:cubicBezTo>
                  <a:pt x="5118154" y="370610"/>
                  <a:pt x="5125530" y="405571"/>
                  <a:pt x="5091662" y="405656"/>
                </a:cubicBezTo>
                <a:cubicBezTo>
                  <a:pt x="5079440" y="405687"/>
                  <a:pt x="5087792" y="409020"/>
                  <a:pt x="5110226" y="413064"/>
                </a:cubicBezTo>
                <a:cubicBezTo>
                  <a:pt x="5134867" y="417506"/>
                  <a:pt x="5174569" y="443311"/>
                  <a:pt x="5210511" y="478244"/>
                </a:cubicBezTo>
                <a:cubicBezTo>
                  <a:pt x="5252191" y="518748"/>
                  <a:pt x="5274021" y="532064"/>
                  <a:pt x="5283390" y="522694"/>
                </a:cubicBezTo>
                <a:cubicBezTo>
                  <a:pt x="5302885" y="503200"/>
                  <a:pt x="5349604" y="506336"/>
                  <a:pt x="5367888" y="528367"/>
                </a:cubicBezTo>
                <a:cubicBezTo>
                  <a:pt x="5376584" y="538845"/>
                  <a:pt x="5392190" y="547417"/>
                  <a:pt x="5402570" y="547417"/>
                </a:cubicBezTo>
                <a:cubicBezTo>
                  <a:pt x="5416091" y="547417"/>
                  <a:pt x="5419297" y="555965"/>
                  <a:pt x="5413874" y="577569"/>
                </a:cubicBezTo>
                <a:cubicBezTo>
                  <a:pt x="5407064" y="604700"/>
                  <a:pt x="5411381" y="608533"/>
                  <a:pt x="5456948" y="615819"/>
                </a:cubicBezTo>
                <a:cubicBezTo>
                  <a:pt x="5509041" y="624149"/>
                  <a:pt x="5517657" y="633868"/>
                  <a:pt x="5493959" y="657567"/>
                </a:cubicBezTo>
                <a:cubicBezTo>
                  <a:pt x="5484253" y="667273"/>
                  <a:pt x="5489736" y="673558"/>
                  <a:pt x="5513008" y="679399"/>
                </a:cubicBezTo>
                <a:cubicBezTo>
                  <a:pt x="5543988" y="687174"/>
                  <a:pt x="5560318" y="725217"/>
                  <a:pt x="5532674" y="725217"/>
                </a:cubicBezTo>
                <a:cubicBezTo>
                  <a:pt x="5525516" y="725217"/>
                  <a:pt x="5514172" y="739651"/>
                  <a:pt x="5507465" y="757292"/>
                </a:cubicBezTo>
                <a:cubicBezTo>
                  <a:pt x="5500758" y="774934"/>
                  <a:pt x="5486247" y="792830"/>
                  <a:pt x="5475220" y="797062"/>
                </a:cubicBezTo>
                <a:cubicBezTo>
                  <a:pt x="5443508" y="809231"/>
                  <a:pt x="5391717" y="779165"/>
                  <a:pt x="5389504" y="747302"/>
                </a:cubicBezTo>
                <a:cubicBezTo>
                  <a:pt x="5386695" y="706891"/>
                  <a:pt x="5278989" y="621674"/>
                  <a:pt x="5278989" y="659863"/>
                </a:cubicBezTo>
                <a:cubicBezTo>
                  <a:pt x="5278989" y="675851"/>
                  <a:pt x="5339098" y="737917"/>
                  <a:pt x="5354581" y="737917"/>
                </a:cubicBezTo>
                <a:cubicBezTo>
                  <a:pt x="5361901" y="737917"/>
                  <a:pt x="5367888" y="752205"/>
                  <a:pt x="5367888" y="769667"/>
                </a:cubicBezTo>
                <a:cubicBezTo>
                  <a:pt x="5367888" y="787130"/>
                  <a:pt x="5362174" y="801417"/>
                  <a:pt x="5355188" y="801417"/>
                </a:cubicBezTo>
                <a:cubicBezTo>
                  <a:pt x="5332675" y="801417"/>
                  <a:pt x="5335473" y="819012"/>
                  <a:pt x="5361538" y="841348"/>
                </a:cubicBezTo>
                <a:cubicBezTo>
                  <a:pt x="5395654" y="870583"/>
                  <a:pt x="5379976" y="916676"/>
                  <a:pt x="5343634" y="893980"/>
                </a:cubicBezTo>
                <a:cubicBezTo>
                  <a:pt x="5330644" y="885867"/>
                  <a:pt x="5308570" y="882222"/>
                  <a:pt x="5294586" y="885880"/>
                </a:cubicBezTo>
                <a:cubicBezTo>
                  <a:pt x="5259449" y="895068"/>
                  <a:pt x="5248165" y="870607"/>
                  <a:pt x="5271904" y="836713"/>
                </a:cubicBezTo>
                <a:cubicBezTo>
                  <a:pt x="5297008" y="800869"/>
                  <a:pt x="5296896" y="788717"/>
                  <a:pt x="5271451" y="788717"/>
                </a:cubicBezTo>
                <a:cubicBezTo>
                  <a:pt x="5260319" y="788717"/>
                  <a:pt x="5248223" y="777287"/>
                  <a:pt x="5244570" y="763317"/>
                </a:cubicBezTo>
                <a:cubicBezTo>
                  <a:pt x="5237264" y="735381"/>
                  <a:pt x="5208284" y="728838"/>
                  <a:pt x="5201021" y="753486"/>
                </a:cubicBezTo>
                <a:cubicBezTo>
                  <a:pt x="5198426" y="762300"/>
                  <a:pt x="5174399" y="769272"/>
                  <a:pt x="5145639" y="769555"/>
                </a:cubicBezTo>
                <a:cubicBezTo>
                  <a:pt x="5117253" y="769835"/>
                  <a:pt x="5090147" y="777607"/>
                  <a:pt x="5084206" y="787170"/>
                </a:cubicBezTo>
                <a:cubicBezTo>
                  <a:pt x="5076941" y="798865"/>
                  <a:pt x="5069451" y="800159"/>
                  <a:pt x="5060549" y="791257"/>
                </a:cubicBezTo>
                <a:cubicBezTo>
                  <a:pt x="5044423" y="775132"/>
                  <a:pt x="5060122" y="746761"/>
                  <a:pt x="5080781" y="754688"/>
                </a:cubicBezTo>
                <a:cubicBezTo>
                  <a:pt x="5089098" y="757880"/>
                  <a:pt x="5106542" y="752712"/>
                  <a:pt x="5119547" y="743204"/>
                </a:cubicBezTo>
                <a:cubicBezTo>
                  <a:pt x="5142560" y="726374"/>
                  <a:pt x="5142546" y="725602"/>
                  <a:pt x="5119013" y="714085"/>
                </a:cubicBezTo>
                <a:cubicBezTo>
                  <a:pt x="5105716" y="707578"/>
                  <a:pt x="5087694" y="701885"/>
                  <a:pt x="5078963" y="701434"/>
                </a:cubicBezTo>
                <a:cubicBezTo>
                  <a:pt x="5052113" y="700047"/>
                  <a:pt x="5061309" y="680613"/>
                  <a:pt x="5098014" y="661168"/>
                </a:cubicBezTo>
                <a:cubicBezTo>
                  <a:pt x="5117222" y="650993"/>
                  <a:pt x="5132938" y="637446"/>
                  <a:pt x="5132938" y="631064"/>
                </a:cubicBezTo>
                <a:cubicBezTo>
                  <a:pt x="5132938" y="618891"/>
                  <a:pt x="5056102" y="613832"/>
                  <a:pt x="4964665" y="619985"/>
                </a:cubicBezTo>
                <a:cubicBezTo>
                  <a:pt x="4917945" y="623129"/>
                  <a:pt x="4910689" y="620202"/>
                  <a:pt x="4910689" y="598217"/>
                </a:cubicBezTo>
                <a:cubicBezTo>
                  <a:pt x="4910689" y="584247"/>
                  <a:pt x="4904974" y="572817"/>
                  <a:pt x="4897989" y="572817"/>
                </a:cubicBezTo>
                <a:cubicBezTo>
                  <a:pt x="4891004" y="572817"/>
                  <a:pt x="4885288" y="562054"/>
                  <a:pt x="4885288" y="548898"/>
                </a:cubicBezTo>
                <a:cubicBezTo>
                  <a:pt x="4885288" y="526465"/>
                  <a:pt x="4871385" y="515805"/>
                  <a:pt x="4798640" y="482466"/>
                </a:cubicBezTo>
                <a:cubicBezTo>
                  <a:pt x="4782400" y="475022"/>
                  <a:pt x="4772006" y="461483"/>
                  <a:pt x="4775514" y="452341"/>
                </a:cubicBezTo>
                <a:cubicBezTo>
                  <a:pt x="4779640" y="441587"/>
                  <a:pt x="4768717" y="433803"/>
                  <a:pt x="4744518" y="430251"/>
                </a:cubicBezTo>
                <a:cubicBezTo>
                  <a:pt x="4708468" y="424960"/>
                  <a:pt x="4707426" y="426227"/>
                  <a:pt x="4714925" y="466203"/>
                </a:cubicBezTo>
                <a:lnTo>
                  <a:pt x="4722699" y="507640"/>
                </a:lnTo>
                <a:lnTo>
                  <a:pt x="4645851" y="504852"/>
                </a:lnTo>
                <a:cubicBezTo>
                  <a:pt x="4603586" y="503319"/>
                  <a:pt x="4565026" y="498086"/>
                  <a:pt x="4560164" y="493222"/>
                </a:cubicBezTo>
                <a:cubicBezTo>
                  <a:pt x="4555300" y="488359"/>
                  <a:pt x="4538506" y="487596"/>
                  <a:pt x="4522844" y="491527"/>
                </a:cubicBezTo>
                <a:cubicBezTo>
                  <a:pt x="4488032" y="500263"/>
                  <a:pt x="4470906" y="477092"/>
                  <a:pt x="4492727" y="450794"/>
                </a:cubicBezTo>
                <a:cubicBezTo>
                  <a:pt x="4503140" y="438245"/>
                  <a:pt x="4519664" y="434221"/>
                  <a:pt x="4539905" y="439302"/>
                </a:cubicBezTo>
                <a:cubicBezTo>
                  <a:pt x="4586816" y="451076"/>
                  <a:pt x="4640534" y="434999"/>
                  <a:pt x="4647857" y="406992"/>
                </a:cubicBezTo>
                <a:cubicBezTo>
                  <a:pt x="4653420" y="385716"/>
                  <a:pt x="4647577" y="382317"/>
                  <a:pt x="4605450" y="382317"/>
                </a:cubicBezTo>
                <a:cubicBezTo>
                  <a:pt x="4549345" y="382317"/>
                  <a:pt x="4535402" y="368310"/>
                  <a:pt x="4555016" y="331657"/>
                </a:cubicBezTo>
                <a:cubicBezTo>
                  <a:pt x="4561855" y="318879"/>
                  <a:pt x="4565434" y="312505"/>
                  <a:pt x="4574544" y="313368"/>
                </a:cubicBezTo>
                <a:close/>
                <a:moveTo>
                  <a:pt x="3137012" y="312243"/>
                </a:moveTo>
                <a:cubicBezTo>
                  <a:pt x="3131243" y="313206"/>
                  <a:pt x="3125385" y="315349"/>
                  <a:pt x="3120018" y="318817"/>
                </a:cubicBezTo>
                <a:cubicBezTo>
                  <a:pt x="3104719" y="328705"/>
                  <a:pt x="3107844" y="332416"/>
                  <a:pt x="3135892" y="337673"/>
                </a:cubicBezTo>
                <a:cubicBezTo>
                  <a:pt x="3155101" y="341272"/>
                  <a:pt x="3170816" y="338502"/>
                  <a:pt x="3170816" y="331517"/>
                </a:cubicBezTo>
                <a:cubicBezTo>
                  <a:pt x="3170816" y="317087"/>
                  <a:pt x="3154318" y="309354"/>
                  <a:pt x="3137012" y="312243"/>
                </a:cubicBezTo>
                <a:close/>
                <a:moveTo>
                  <a:pt x="4304557" y="274127"/>
                </a:moveTo>
                <a:cubicBezTo>
                  <a:pt x="4308631" y="273272"/>
                  <a:pt x="4313105" y="273944"/>
                  <a:pt x="4316998" y="276349"/>
                </a:cubicBezTo>
                <a:cubicBezTo>
                  <a:pt x="4324781" y="281160"/>
                  <a:pt x="4362493" y="288397"/>
                  <a:pt x="4400804" y="292432"/>
                </a:cubicBezTo>
                <a:cubicBezTo>
                  <a:pt x="4448994" y="297506"/>
                  <a:pt x="4474040" y="306617"/>
                  <a:pt x="4482082" y="321992"/>
                </a:cubicBezTo>
                <a:cubicBezTo>
                  <a:pt x="4491379" y="339767"/>
                  <a:pt x="4488407" y="344217"/>
                  <a:pt x="4467249" y="344217"/>
                </a:cubicBezTo>
                <a:cubicBezTo>
                  <a:pt x="4452701" y="344217"/>
                  <a:pt x="4440796" y="349932"/>
                  <a:pt x="4440796" y="356917"/>
                </a:cubicBezTo>
                <a:cubicBezTo>
                  <a:pt x="4440796" y="376511"/>
                  <a:pt x="4395020" y="371934"/>
                  <a:pt x="4377288" y="350567"/>
                </a:cubicBezTo>
                <a:cubicBezTo>
                  <a:pt x="4368592" y="340089"/>
                  <a:pt x="4351448" y="331517"/>
                  <a:pt x="4339191" y="331517"/>
                </a:cubicBezTo>
                <a:cubicBezTo>
                  <a:pt x="4311715" y="331517"/>
                  <a:pt x="4283228" y="299342"/>
                  <a:pt x="4294522" y="281066"/>
                </a:cubicBezTo>
                <a:cubicBezTo>
                  <a:pt x="4296810" y="277364"/>
                  <a:pt x="4300485" y="274982"/>
                  <a:pt x="4304557" y="274127"/>
                </a:cubicBezTo>
                <a:close/>
                <a:moveTo>
                  <a:pt x="3959170" y="270451"/>
                </a:moveTo>
                <a:cubicBezTo>
                  <a:pt x="3951662" y="267948"/>
                  <a:pt x="3945517" y="274949"/>
                  <a:pt x="3945517" y="286009"/>
                </a:cubicBezTo>
                <a:cubicBezTo>
                  <a:pt x="3945517" y="308526"/>
                  <a:pt x="3913410" y="313390"/>
                  <a:pt x="3900686" y="292800"/>
                </a:cubicBezTo>
                <a:cubicBezTo>
                  <a:pt x="3895080" y="283730"/>
                  <a:pt x="3886619" y="284328"/>
                  <a:pt x="3874157" y="294674"/>
                </a:cubicBezTo>
                <a:cubicBezTo>
                  <a:pt x="3858420" y="307732"/>
                  <a:pt x="3859271" y="313051"/>
                  <a:pt x="3880219" y="332571"/>
                </a:cubicBezTo>
                <a:cubicBezTo>
                  <a:pt x="3914384" y="364395"/>
                  <a:pt x="3955643" y="351200"/>
                  <a:pt x="3956684" y="308118"/>
                </a:cubicBezTo>
                <a:cubicBezTo>
                  <a:pt x="3957133" y="289555"/>
                  <a:pt x="3960947" y="274510"/>
                  <a:pt x="3965160" y="274684"/>
                </a:cubicBezTo>
                <a:cubicBezTo>
                  <a:pt x="3969373" y="274859"/>
                  <a:pt x="3966677" y="272954"/>
                  <a:pt x="3959170" y="270451"/>
                </a:cubicBezTo>
                <a:close/>
                <a:moveTo>
                  <a:pt x="3913769" y="248634"/>
                </a:moveTo>
                <a:cubicBezTo>
                  <a:pt x="3906782" y="245325"/>
                  <a:pt x="3899638" y="245475"/>
                  <a:pt x="3897892" y="248967"/>
                </a:cubicBezTo>
                <a:lnTo>
                  <a:pt x="3888725" y="249800"/>
                </a:lnTo>
                <a:lnTo>
                  <a:pt x="3876958" y="248693"/>
                </a:lnTo>
                <a:cubicBezTo>
                  <a:pt x="3874081" y="248753"/>
                  <a:pt x="3874477" y="249426"/>
                  <a:pt x="3878839" y="250697"/>
                </a:cubicBezTo>
                <a:lnTo>
                  <a:pt x="3888725" y="249800"/>
                </a:lnTo>
                <a:lnTo>
                  <a:pt x="3894717" y="250363"/>
                </a:lnTo>
                <a:cubicBezTo>
                  <a:pt x="3912177" y="252721"/>
                  <a:pt x="3920753" y="251943"/>
                  <a:pt x="3913769" y="248634"/>
                </a:cubicBezTo>
                <a:close/>
                <a:moveTo>
                  <a:pt x="4134578" y="243174"/>
                </a:moveTo>
                <a:cubicBezTo>
                  <a:pt x="4152168" y="239625"/>
                  <a:pt x="4174098" y="247540"/>
                  <a:pt x="4174098" y="261667"/>
                </a:cubicBezTo>
                <a:cubicBezTo>
                  <a:pt x="4174098" y="272145"/>
                  <a:pt x="4163005" y="280717"/>
                  <a:pt x="4149448" y="280717"/>
                </a:cubicBezTo>
                <a:cubicBezTo>
                  <a:pt x="4122940" y="280717"/>
                  <a:pt x="4106169" y="263979"/>
                  <a:pt x="4119410" y="250738"/>
                </a:cubicBezTo>
                <a:cubicBezTo>
                  <a:pt x="4123335" y="246814"/>
                  <a:pt x="4128716" y="244357"/>
                  <a:pt x="4134578" y="243174"/>
                </a:cubicBezTo>
                <a:close/>
                <a:moveTo>
                  <a:pt x="3615319" y="217217"/>
                </a:moveTo>
                <a:cubicBezTo>
                  <a:pt x="3601356" y="217217"/>
                  <a:pt x="3589926" y="222456"/>
                  <a:pt x="3589926" y="228859"/>
                </a:cubicBezTo>
                <a:cubicBezTo>
                  <a:pt x="3589926" y="235262"/>
                  <a:pt x="3591355" y="239548"/>
                  <a:pt x="3593100" y="238384"/>
                </a:cubicBezTo>
                <a:cubicBezTo>
                  <a:pt x="3594846" y="237220"/>
                  <a:pt x="3604848" y="252954"/>
                  <a:pt x="3615319" y="273349"/>
                </a:cubicBezTo>
                <a:cubicBezTo>
                  <a:pt x="3625802" y="293744"/>
                  <a:pt x="3643630" y="315401"/>
                  <a:pt x="3654929" y="321477"/>
                </a:cubicBezTo>
                <a:cubicBezTo>
                  <a:pt x="3671929" y="330610"/>
                  <a:pt x="3674424" y="326936"/>
                  <a:pt x="3669326" y="300270"/>
                </a:cubicBezTo>
                <a:cubicBezTo>
                  <a:pt x="3665935" y="282531"/>
                  <a:pt x="3658112" y="268017"/>
                  <a:pt x="3651940" y="268017"/>
                </a:cubicBezTo>
                <a:cubicBezTo>
                  <a:pt x="3645776" y="268017"/>
                  <a:pt x="3640725" y="256587"/>
                  <a:pt x="3640725" y="242617"/>
                </a:cubicBezTo>
                <a:cubicBezTo>
                  <a:pt x="3640725" y="225684"/>
                  <a:pt x="3632252" y="217217"/>
                  <a:pt x="3615319" y="217217"/>
                </a:cubicBezTo>
                <a:close/>
                <a:moveTo>
                  <a:pt x="3186691" y="205788"/>
                </a:moveTo>
                <a:cubicBezTo>
                  <a:pt x="3184363" y="205788"/>
                  <a:pt x="3183517" y="208751"/>
                  <a:pt x="3183517" y="214677"/>
                </a:cubicBezTo>
                <a:cubicBezTo>
                  <a:pt x="3183517" y="223059"/>
                  <a:pt x="3190374" y="229917"/>
                  <a:pt x="3198755" y="229917"/>
                </a:cubicBezTo>
                <a:cubicBezTo>
                  <a:pt x="3210608" y="229917"/>
                  <a:pt x="3210608" y="226530"/>
                  <a:pt x="3198755" y="214677"/>
                </a:cubicBezTo>
                <a:cubicBezTo>
                  <a:pt x="3192829" y="208751"/>
                  <a:pt x="3189020" y="205788"/>
                  <a:pt x="3186691" y="205788"/>
                </a:cubicBezTo>
                <a:close/>
                <a:moveTo>
                  <a:pt x="2719976" y="117799"/>
                </a:moveTo>
                <a:lnTo>
                  <a:pt x="2691406" y="123058"/>
                </a:lnTo>
                <a:cubicBezTo>
                  <a:pt x="2675689" y="125950"/>
                  <a:pt x="2662829" y="133537"/>
                  <a:pt x="2662829" y="139918"/>
                </a:cubicBezTo>
                <a:cubicBezTo>
                  <a:pt x="2662829" y="146299"/>
                  <a:pt x="2675689" y="143932"/>
                  <a:pt x="2691406" y="134659"/>
                </a:cubicBezTo>
                <a:close/>
                <a:moveTo>
                  <a:pt x="3285112" y="102917"/>
                </a:moveTo>
                <a:cubicBezTo>
                  <a:pt x="3278128" y="102917"/>
                  <a:pt x="3272413" y="111827"/>
                  <a:pt x="3272413" y="122717"/>
                </a:cubicBezTo>
                <a:cubicBezTo>
                  <a:pt x="3272413" y="133606"/>
                  <a:pt x="3278128" y="138984"/>
                  <a:pt x="3285112" y="134667"/>
                </a:cubicBezTo>
                <a:cubicBezTo>
                  <a:pt x="3292096" y="130350"/>
                  <a:pt x="3297812" y="121440"/>
                  <a:pt x="3297812" y="114867"/>
                </a:cubicBezTo>
                <a:cubicBezTo>
                  <a:pt x="3297812" y="108295"/>
                  <a:pt x="3292096" y="102917"/>
                  <a:pt x="3285112" y="102917"/>
                </a:cubicBezTo>
                <a:close/>
                <a:moveTo>
                  <a:pt x="3073634" y="95710"/>
                </a:moveTo>
                <a:cubicBezTo>
                  <a:pt x="3071950" y="96803"/>
                  <a:pt x="3075988" y="99751"/>
                  <a:pt x="3085096" y="104978"/>
                </a:cubicBezTo>
                <a:cubicBezTo>
                  <a:pt x="3110636" y="119638"/>
                  <a:pt x="3114195" y="154462"/>
                  <a:pt x="3092380" y="176277"/>
                </a:cubicBezTo>
                <a:cubicBezTo>
                  <a:pt x="3080928" y="187730"/>
                  <a:pt x="3082933" y="197285"/>
                  <a:pt x="3100970" y="217217"/>
                </a:cubicBezTo>
                <a:cubicBezTo>
                  <a:pt x="3126655" y="245599"/>
                  <a:pt x="3128046" y="242641"/>
                  <a:pt x="3129344" y="156892"/>
                </a:cubicBezTo>
                <a:cubicBezTo>
                  <a:pt x="3130084" y="108059"/>
                  <a:pt x="3126956" y="102408"/>
                  <a:pt x="3096516" y="97570"/>
                </a:cubicBezTo>
                <a:cubicBezTo>
                  <a:pt x="3082728" y="95379"/>
                  <a:pt x="3075320" y="94617"/>
                  <a:pt x="3073634" y="95710"/>
                </a:cubicBezTo>
                <a:close/>
                <a:moveTo>
                  <a:pt x="2960704" y="80565"/>
                </a:moveTo>
                <a:cubicBezTo>
                  <a:pt x="2939129" y="79382"/>
                  <a:pt x="2917804" y="80774"/>
                  <a:pt x="2912946" y="85633"/>
                </a:cubicBezTo>
                <a:cubicBezTo>
                  <a:pt x="2909563" y="89017"/>
                  <a:pt x="2920080" y="106121"/>
                  <a:pt x="2936319" y="123643"/>
                </a:cubicBezTo>
                <a:lnTo>
                  <a:pt x="2965842" y="155501"/>
                </a:lnTo>
                <a:lnTo>
                  <a:pt x="2993191" y="128151"/>
                </a:lnTo>
                <a:cubicBezTo>
                  <a:pt x="3008234" y="113108"/>
                  <a:pt x="3015778" y="96370"/>
                  <a:pt x="3009957" y="90956"/>
                </a:cubicBezTo>
                <a:cubicBezTo>
                  <a:pt x="3004102" y="85509"/>
                  <a:pt x="2982278" y="81749"/>
                  <a:pt x="2960704" y="80565"/>
                </a:cubicBezTo>
                <a:close/>
                <a:moveTo>
                  <a:pt x="3235632" y="1772"/>
                </a:moveTo>
                <a:cubicBezTo>
                  <a:pt x="3248473" y="3024"/>
                  <a:pt x="3259696" y="9668"/>
                  <a:pt x="3259696" y="20766"/>
                </a:cubicBezTo>
                <a:cubicBezTo>
                  <a:pt x="3259696" y="31462"/>
                  <a:pt x="3250740" y="43651"/>
                  <a:pt x="3239794" y="47852"/>
                </a:cubicBezTo>
                <a:cubicBezTo>
                  <a:pt x="3215909" y="57018"/>
                  <a:pt x="3189862" y="34543"/>
                  <a:pt x="3201864" y="15124"/>
                </a:cubicBezTo>
                <a:cubicBezTo>
                  <a:pt x="3208333" y="4657"/>
                  <a:pt x="3222791" y="519"/>
                  <a:pt x="3235632" y="1772"/>
                </a:cubicBezTo>
                <a:close/>
                <a:moveTo>
                  <a:pt x="3309831" y="1007"/>
                </a:moveTo>
                <a:cubicBezTo>
                  <a:pt x="3315329" y="-389"/>
                  <a:pt x="3321595" y="-326"/>
                  <a:pt x="3328731" y="1149"/>
                </a:cubicBezTo>
                <a:cubicBezTo>
                  <a:pt x="3338246" y="3116"/>
                  <a:pt x="3349306" y="7592"/>
                  <a:pt x="3362148" y="14464"/>
                </a:cubicBezTo>
                <a:cubicBezTo>
                  <a:pt x="3388756" y="28703"/>
                  <a:pt x="3395213" y="70766"/>
                  <a:pt x="3372907" y="84551"/>
                </a:cubicBezTo>
                <a:cubicBezTo>
                  <a:pt x="3348908" y="99382"/>
                  <a:pt x="3381280" y="118277"/>
                  <a:pt x="3426708" y="115952"/>
                </a:cubicBezTo>
                <a:cubicBezTo>
                  <a:pt x="3478676" y="113293"/>
                  <a:pt x="3519780" y="120229"/>
                  <a:pt x="3574051" y="140814"/>
                </a:cubicBezTo>
                <a:cubicBezTo>
                  <a:pt x="3609532" y="154274"/>
                  <a:pt x="3615328" y="153725"/>
                  <a:pt x="3615328" y="136900"/>
                </a:cubicBezTo>
                <a:cubicBezTo>
                  <a:pt x="3615328" y="126136"/>
                  <a:pt x="3626746" y="113701"/>
                  <a:pt x="3640726" y="109267"/>
                </a:cubicBezTo>
                <a:cubicBezTo>
                  <a:pt x="3654690" y="104833"/>
                  <a:pt x="3666122" y="95875"/>
                  <a:pt x="3666122" y="89361"/>
                </a:cubicBezTo>
                <a:cubicBezTo>
                  <a:pt x="3666122" y="82847"/>
                  <a:pt x="3675032" y="77517"/>
                  <a:pt x="3685919" y="77517"/>
                </a:cubicBezTo>
                <a:cubicBezTo>
                  <a:pt x="3696805" y="77517"/>
                  <a:pt x="3702430" y="72197"/>
                  <a:pt x="3698409" y="65695"/>
                </a:cubicBezTo>
                <a:cubicBezTo>
                  <a:pt x="3688227" y="49218"/>
                  <a:pt x="3714047" y="35593"/>
                  <a:pt x="3738007" y="44792"/>
                </a:cubicBezTo>
                <a:cubicBezTo>
                  <a:pt x="3752485" y="50345"/>
                  <a:pt x="3754244" y="56808"/>
                  <a:pt x="3744485" y="68567"/>
                </a:cubicBezTo>
                <a:cubicBezTo>
                  <a:pt x="3728139" y="88266"/>
                  <a:pt x="3721359" y="193552"/>
                  <a:pt x="3735002" y="215648"/>
                </a:cubicBezTo>
                <a:cubicBezTo>
                  <a:pt x="3741529" y="226200"/>
                  <a:pt x="3735180" y="234163"/>
                  <a:pt x="3716328" y="239094"/>
                </a:cubicBezTo>
                <a:cubicBezTo>
                  <a:pt x="3690082" y="245955"/>
                  <a:pt x="3689526" y="247853"/>
                  <a:pt x="3709512" y="262461"/>
                </a:cubicBezTo>
                <a:cubicBezTo>
                  <a:pt x="3721481" y="271206"/>
                  <a:pt x="3731738" y="295189"/>
                  <a:pt x="3732322" y="315757"/>
                </a:cubicBezTo>
                <a:cubicBezTo>
                  <a:pt x="3732958" y="338227"/>
                  <a:pt x="3743266" y="359326"/>
                  <a:pt x="3758141" y="368616"/>
                </a:cubicBezTo>
                <a:cubicBezTo>
                  <a:pt x="3791056" y="389177"/>
                  <a:pt x="3794709" y="383228"/>
                  <a:pt x="3793685" y="310689"/>
                </a:cubicBezTo>
                <a:cubicBezTo>
                  <a:pt x="3792963" y="259459"/>
                  <a:pt x="3797157" y="247650"/>
                  <a:pt x="3818366" y="241217"/>
                </a:cubicBezTo>
                <a:cubicBezTo>
                  <a:pt x="3855571" y="229933"/>
                  <a:pt x="3849627" y="207789"/>
                  <a:pt x="3806876" y="198400"/>
                </a:cubicBezTo>
                <a:cubicBezTo>
                  <a:pt x="3763291" y="188825"/>
                  <a:pt x="3748421" y="159649"/>
                  <a:pt x="3768391" y="122887"/>
                </a:cubicBezTo>
                <a:cubicBezTo>
                  <a:pt x="3782452" y="97003"/>
                  <a:pt x="3783117" y="97146"/>
                  <a:pt x="3808500" y="131492"/>
                </a:cubicBezTo>
                <a:cubicBezTo>
                  <a:pt x="3822699" y="150701"/>
                  <a:pt x="3844172" y="166417"/>
                  <a:pt x="3856216" y="166417"/>
                </a:cubicBezTo>
                <a:cubicBezTo>
                  <a:pt x="3885438" y="166417"/>
                  <a:pt x="3958217" y="203327"/>
                  <a:pt x="3958217" y="218147"/>
                </a:cubicBezTo>
                <a:cubicBezTo>
                  <a:pt x="3958217" y="224621"/>
                  <a:pt x="3973128" y="229917"/>
                  <a:pt x="3991352" y="229917"/>
                </a:cubicBezTo>
                <a:cubicBezTo>
                  <a:pt x="4029638" y="229917"/>
                  <a:pt x="4069165" y="262329"/>
                  <a:pt x="4078648" y="301500"/>
                </a:cubicBezTo>
                <a:cubicBezTo>
                  <a:pt x="4083736" y="322521"/>
                  <a:pt x="4098417" y="330612"/>
                  <a:pt x="4143816" y="337420"/>
                </a:cubicBezTo>
                <a:cubicBezTo>
                  <a:pt x="4186499" y="343821"/>
                  <a:pt x="4204131" y="352837"/>
                  <a:pt x="4208780" y="370612"/>
                </a:cubicBezTo>
                <a:cubicBezTo>
                  <a:pt x="4212288" y="384035"/>
                  <a:pt x="4225919" y="395017"/>
                  <a:pt x="4239078" y="395017"/>
                </a:cubicBezTo>
                <a:cubicBezTo>
                  <a:pt x="4252237" y="395017"/>
                  <a:pt x="4262996" y="400732"/>
                  <a:pt x="4262996" y="407717"/>
                </a:cubicBezTo>
                <a:cubicBezTo>
                  <a:pt x="4262996" y="414702"/>
                  <a:pt x="4274425" y="420417"/>
                  <a:pt x="4288395" y="420417"/>
                </a:cubicBezTo>
                <a:cubicBezTo>
                  <a:pt x="4304588" y="420417"/>
                  <a:pt x="4313796" y="428884"/>
                  <a:pt x="4313796" y="443778"/>
                </a:cubicBezTo>
                <a:cubicBezTo>
                  <a:pt x="4313796" y="456627"/>
                  <a:pt x="4328086" y="473650"/>
                  <a:pt x="4345547" y="481606"/>
                </a:cubicBezTo>
                <a:cubicBezTo>
                  <a:pt x="4363008" y="489563"/>
                  <a:pt x="4377293" y="502530"/>
                  <a:pt x="4377293" y="510421"/>
                </a:cubicBezTo>
                <a:cubicBezTo>
                  <a:pt x="4377293" y="519386"/>
                  <a:pt x="4365381" y="521780"/>
                  <a:pt x="4345547" y="516802"/>
                </a:cubicBezTo>
                <a:cubicBezTo>
                  <a:pt x="4327240" y="512207"/>
                  <a:pt x="4313796" y="514312"/>
                  <a:pt x="4313796" y="521775"/>
                </a:cubicBezTo>
                <a:cubicBezTo>
                  <a:pt x="4313796" y="546642"/>
                  <a:pt x="4264770" y="534487"/>
                  <a:pt x="4254407" y="507049"/>
                </a:cubicBezTo>
                <a:lnTo>
                  <a:pt x="4243945" y="479381"/>
                </a:lnTo>
                <a:lnTo>
                  <a:pt x="4227453" y="508573"/>
                </a:lnTo>
                <a:cubicBezTo>
                  <a:pt x="4213206" y="533794"/>
                  <a:pt x="4204242" y="536691"/>
                  <a:pt x="4161566" y="529864"/>
                </a:cubicBezTo>
                <a:cubicBezTo>
                  <a:pt x="4103289" y="520545"/>
                  <a:pt x="4081052" y="541634"/>
                  <a:pt x="4129667" y="560117"/>
                </a:cubicBezTo>
                <a:cubicBezTo>
                  <a:pt x="4152995" y="568986"/>
                  <a:pt x="4158065" y="575625"/>
                  <a:pt x="4146623" y="582318"/>
                </a:cubicBezTo>
                <a:cubicBezTo>
                  <a:pt x="4135540" y="588802"/>
                  <a:pt x="4133612" y="601623"/>
                  <a:pt x="4140616" y="622263"/>
                </a:cubicBezTo>
                <a:lnTo>
                  <a:pt x="4150930" y="652658"/>
                </a:lnTo>
                <a:lnTo>
                  <a:pt x="4089498" y="638996"/>
                </a:lnTo>
                <a:cubicBezTo>
                  <a:pt x="4049048" y="630000"/>
                  <a:pt x="4018677" y="613717"/>
                  <a:pt x="4000571" y="591321"/>
                </a:cubicBezTo>
                <a:lnTo>
                  <a:pt x="3973073" y="557309"/>
                </a:lnTo>
                <a:lnTo>
                  <a:pt x="3950124" y="584113"/>
                </a:lnTo>
                <a:cubicBezTo>
                  <a:pt x="3917941" y="621700"/>
                  <a:pt x="3889287" y="617554"/>
                  <a:pt x="3850122" y="569642"/>
                </a:cubicBezTo>
                <a:cubicBezTo>
                  <a:pt x="3811219" y="522050"/>
                  <a:pt x="3768362" y="494919"/>
                  <a:pt x="3745504" y="503417"/>
                </a:cubicBezTo>
                <a:cubicBezTo>
                  <a:pt x="3726675" y="510416"/>
                  <a:pt x="3724007" y="547417"/>
                  <a:pt x="3742328" y="547417"/>
                </a:cubicBezTo>
                <a:cubicBezTo>
                  <a:pt x="3762353" y="547417"/>
                  <a:pt x="3757120" y="585511"/>
                  <a:pt x="3735971" y="593624"/>
                </a:cubicBezTo>
                <a:cubicBezTo>
                  <a:pt x="3725505" y="597645"/>
                  <a:pt x="3704062" y="593583"/>
                  <a:pt x="3688344" y="584599"/>
                </a:cubicBezTo>
                <a:cubicBezTo>
                  <a:pt x="3672631" y="575614"/>
                  <a:pt x="3652271" y="570051"/>
                  <a:pt x="3643112" y="572236"/>
                </a:cubicBezTo>
                <a:cubicBezTo>
                  <a:pt x="3633937" y="574421"/>
                  <a:pt x="3618647" y="565085"/>
                  <a:pt x="3609126" y="551488"/>
                </a:cubicBezTo>
                <a:cubicBezTo>
                  <a:pt x="3597375" y="534710"/>
                  <a:pt x="3572418" y="524984"/>
                  <a:pt x="3531443" y="521217"/>
                </a:cubicBezTo>
                <a:lnTo>
                  <a:pt x="3471073" y="515667"/>
                </a:lnTo>
                <a:lnTo>
                  <a:pt x="3499656" y="544242"/>
                </a:lnTo>
                <a:cubicBezTo>
                  <a:pt x="3515375" y="559958"/>
                  <a:pt x="3536878" y="572817"/>
                  <a:pt x="3547439" y="572817"/>
                </a:cubicBezTo>
                <a:cubicBezTo>
                  <a:pt x="3577363" y="572817"/>
                  <a:pt x="3546558" y="591592"/>
                  <a:pt x="3512541" y="594087"/>
                </a:cubicBezTo>
                <a:cubicBezTo>
                  <a:pt x="3495894" y="595308"/>
                  <a:pt x="3475727" y="590876"/>
                  <a:pt x="3467729" y="584238"/>
                </a:cubicBezTo>
                <a:cubicBezTo>
                  <a:pt x="3458043" y="576200"/>
                  <a:pt x="3450702" y="578641"/>
                  <a:pt x="3445750" y="591543"/>
                </a:cubicBezTo>
                <a:cubicBezTo>
                  <a:pt x="3437872" y="612068"/>
                  <a:pt x="3405231" y="617900"/>
                  <a:pt x="3394589" y="600683"/>
                </a:cubicBezTo>
                <a:cubicBezTo>
                  <a:pt x="3391110" y="595054"/>
                  <a:pt x="3395172" y="576593"/>
                  <a:pt x="3403615" y="559658"/>
                </a:cubicBezTo>
                <a:cubicBezTo>
                  <a:pt x="3416601" y="533615"/>
                  <a:pt x="3415342" y="525243"/>
                  <a:pt x="3395457" y="505359"/>
                </a:cubicBezTo>
                <a:cubicBezTo>
                  <a:pt x="3373802" y="483706"/>
                  <a:pt x="3370167" y="483460"/>
                  <a:pt x="3349401" y="502253"/>
                </a:cubicBezTo>
                <a:cubicBezTo>
                  <a:pt x="3323830" y="525394"/>
                  <a:pt x="3328397" y="583431"/>
                  <a:pt x="3356643" y="594269"/>
                </a:cubicBezTo>
                <a:cubicBezTo>
                  <a:pt x="3366196" y="597935"/>
                  <a:pt x="3374014" y="608896"/>
                  <a:pt x="3374014" y="618626"/>
                </a:cubicBezTo>
                <a:cubicBezTo>
                  <a:pt x="3374014" y="639914"/>
                  <a:pt x="3309411" y="642838"/>
                  <a:pt x="3289048" y="622472"/>
                </a:cubicBezTo>
                <a:cubicBezTo>
                  <a:pt x="3279054" y="612478"/>
                  <a:pt x="3268644" y="619728"/>
                  <a:pt x="3251629" y="648534"/>
                </a:cubicBezTo>
                <a:cubicBezTo>
                  <a:pt x="3230383" y="684503"/>
                  <a:pt x="3224917" y="687075"/>
                  <a:pt x="3196262" y="674585"/>
                </a:cubicBezTo>
                <a:cubicBezTo>
                  <a:pt x="3178775" y="666964"/>
                  <a:pt x="3148610" y="660180"/>
                  <a:pt x="3129232" y="659510"/>
                </a:cubicBezTo>
                <a:cubicBezTo>
                  <a:pt x="3106628" y="658729"/>
                  <a:pt x="3082471" y="644594"/>
                  <a:pt x="3061845" y="620080"/>
                </a:cubicBezTo>
                <a:cubicBezTo>
                  <a:pt x="3038517" y="592355"/>
                  <a:pt x="3025869" y="585691"/>
                  <a:pt x="3015763" y="595798"/>
                </a:cubicBezTo>
                <a:cubicBezTo>
                  <a:pt x="3005883" y="605679"/>
                  <a:pt x="2994547" y="605828"/>
                  <a:pt x="2976764" y="596311"/>
                </a:cubicBezTo>
                <a:cubicBezTo>
                  <a:pt x="2962977" y="588932"/>
                  <a:pt x="2945280" y="585642"/>
                  <a:pt x="2937438" y="589000"/>
                </a:cubicBezTo>
                <a:cubicBezTo>
                  <a:pt x="2929594" y="592359"/>
                  <a:pt x="2897462" y="599310"/>
                  <a:pt x="2866031" y="604448"/>
                </a:cubicBezTo>
                <a:cubicBezTo>
                  <a:pt x="2834599" y="609585"/>
                  <a:pt x="2803168" y="618090"/>
                  <a:pt x="2796183" y="623347"/>
                </a:cubicBezTo>
                <a:cubicBezTo>
                  <a:pt x="2789199" y="628604"/>
                  <a:pt x="2753195" y="635674"/>
                  <a:pt x="2716168" y="639057"/>
                </a:cubicBezTo>
                <a:cubicBezTo>
                  <a:pt x="2679148" y="642441"/>
                  <a:pt x="2642284" y="651782"/>
                  <a:pt x="2634251" y="659813"/>
                </a:cubicBezTo>
                <a:cubicBezTo>
                  <a:pt x="2611862" y="682202"/>
                  <a:pt x="2568241" y="677242"/>
                  <a:pt x="2531185" y="648095"/>
                </a:cubicBezTo>
                <a:cubicBezTo>
                  <a:pt x="2512779" y="633618"/>
                  <a:pt x="2497720" y="627903"/>
                  <a:pt x="2497720" y="635395"/>
                </a:cubicBezTo>
                <a:cubicBezTo>
                  <a:pt x="2497720" y="642887"/>
                  <a:pt x="2484702" y="649017"/>
                  <a:pt x="2468791" y="649017"/>
                </a:cubicBezTo>
                <a:cubicBezTo>
                  <a:pt x="2434886" y="649017"/>
                  <a:pt x="2391921" y="691621"/>
                  <a:pt x="2413809" y="703541"/>
                </a:cubicBezTo>
                <a:cubicBezTo>
                  <a:pt x="2421922" y="707963"/>
                  <a:pt x="2423553" y="718688"/>
                  <a:pt x="2417667" y="728905"/>
                </a:cubicBezTo>
                <a:cubicBezTo>
                  <a:pt x="2409026" y="743889"/>
                  <a:pt x="2396343" y="744034"/>
                  <a:pt x="2335118" y="729850"/>
                </a:cubicBezTo>
                <a:cubicBezTo>
                  <a:pt x="2240351" y="707898"/>
                  <a:pt x="2210169" y="707413"/>
                  <a:pt x="2196568" y="727620"/>
                </a:cubicBezTo>
                <a:cubicBezTo>
                  <a:pt x="2178792" y="754004"/>
                  <a:pt x="2230894" y="825339"/>
                  <a:pt x="2273550" y="833010"/>
                </a:cubicBezTo>
                <a:cubicBezTo>
                  <a:pt x="2323148" y="841930"/>
                  <a:pt x="2388924" y="874385"/>
                  <a:pt x="2424806" y="907640"/>
                </a:cubicBezTo>
                <a:cubicBezTo>
                  <a:pt x="2444016" y="925445"/>
                  <a:pt x="2468048" y="934247"/>
                  <a:pt x="2492082" y="932281"/>
                </a:cubicBezTo>
                <a:cubicBezTo>
                  <a:pt x="2515504" y="930366"/>
                  <a:pt x="2533602" y="936718"/>
                  <a:pt x="2540527" y="949284"/>
                </a:cubicBezTo>
                <a:cubicBezTo>
                  <a:pt x="2556889" y="978976"/>
                  <a:pt x="2609129" y="1021603"/>
                  <a:pt x="2613825" y="1009096"/>
                </a:cubicBezTo>
                <a:cubicBezTo>
                  <a:pt x="2616061" y="1003140"/>
                  <a:pt x="2618000" y="989773"/>
                  <a:pt x="2618135" y="979392"/>
                </a:cubicBezTo>
                <a:cubicBezTo>
                  <a:pt x="2618376" y="960568"/>
                  <a:pt x="2629412" y="958396"/>
                  <a:pt x="2763935" y="950706"/>
                </a:cubicBezTo>
                <a:cubicBezTo>
                  <a:pt x="2813206" y="947889"/>
                  <a:pt x="2822691" y="951602"/>
                  <a:pt x="2836770" y="979217"/>
                </a:cubicBezTo>
                <a:cubicBezTo>
                  <a:pt x="2847670" y="1000599"/>
                  <a:pt x="2855090" y="1005437"/>
                  <a:pt x="2859493" y="994034"/>
                </a:cubicBezTo>
                <a:cubicBezTo>
                  <a:pt x="2866997" y="974595"/>
                  <a:pt x="2893759" y="979856"/>
                  <a:pt x="2901219" y="1002236"/>
                </a:cubicBezTo>
                <a:cubicBezTo>
                  <a:pt x="2903983" y="1010530"/>
                  <a:pt x="2896799" y="1017317"/>
                  <a:pt x="2885254" y="1017317"/>
                </a:cubicBezTo>
                <a:cubicBezTo>
                  <a:pt x="2873710" y="1017317"/>
                  <a:pt x="2863232" y="1027318"/>
                  <a:pt x="2861972" y="1039542"/>
                </a:cubicBezTo>
                <a:cubicBezTo>
                  <a:pt x="2860337" y="1055397"/>
                  <a:pt x="2869690" y="1062448"/>
                  <a:pt x="2894604" y="1064144"/>
                </a:cubicBezTo>
                <a:cubicBezTo>
                  <a:pt x="2920907" y="1065934"/>
                  <a:pt x="2929527" y="1073129"/>
                  <a:pt x="2929527" y="1093294"/>
                </a:cubicBezTo>
                <a:cubicBezTo>
                  <a:pt x="2929527" y="1116831"/>
                  <a:pt x="2924340" y="1119095"/>
                  <a:pt x="2886625" y="1112019"/>
                </a:cubicBezTo>
                <a:cubicBezTo>
                  <a:pt x="2846632" y="1104516"/>
                  <a:pt x="2844116" y="1106023"/>
                  <a:pt x="2849513" y="1134257"/>
                </a:cubicBezTo>
                <a:cubicBezTo>
                  <a:pt x="2852697" y="1150914"/>
                  <a:pt x="2864719" y="1167136"/>
                  <a:pt x="2876229" y="1170305"/>
                </a:cubicBezTo>
                <a:cubicBezTo>
                  <a:pt x="2903753" y="1177883"/>
                  <a:pt x="2938498" y="1242073"/>
                  <a:pt x="2926335" y="1262872"/>
                </a:cubicBezTo>
                <a:cubicBezTo>
                  <a:pt x="2920729" y="1272457"/>
                  <a:pt x="2927278" y="1290444"/>
                  <a:pt x="2942209" y="1306472"/>
                </a:cubicBezTo>
                <a:cubicBezTo>
                  <a:pt x="2956188" y="1321478"/>
                  <a:pt x="2967626" y="1339709"/>
                  <a:pt x="2967626" y="1346986"/>
                </a:cubicBezTo>
                <a:cubicBezTo>
                  <a:pt x="2967626" y="1354263"/>
                  <a:pt x="2978647" y="1360217"/>
                  <a:pt x="2992118" y="1360217"/>
                </a:cubicBezTo>
                <a:cubicBezTo>
                  <a:pt x="3005588" y="1360217"/>
                  <a:pt x="3025954" y="1369561"/>
                  <a:pt x="3037373" y="1380981"/>
                </a:cubicBezTo>
                <a:cubicBezTo>
                  <a:pt x="3056591" y="1400200"/>
                  <a:pt x="3059730" y="1400164"/>
                  <a:pt x="3079553" y="1380497"/>
                </a:cubicBezTo>
                <a:cubicBezTo>
                  <a:pt x="3130618" y="1329835"/>
                  <a:pt x="3142034" y="1311113"/>
                  <a:pt x="3129505" y="1298583"/>
                </a:cubicBezTo>
                <a:cubicBezTo>
                  <a:pt x="3122542" y="1291620"/>
                  <a:pt x="3116845" y="1271206"/>
                  <a:pt x="3116845" y="1253219"/>
                </a:cubicBezTo>
                <a:cubicBezTo>
                  <a:pt x="3116845" y="1235233"/>
                  <a:pt x="3112919" y="1220517"/>
                  <a:pt x="3108121" y="1220517"/>
                </a:cubicBezTo>
                <a:cubicBezTo>
                  <a:pt x="3103323" y="1220517"/>
                  <a:pt x="3086473" y="1203035"/>
                  <a:pt x="3070677" y="1181668"/>
                </a:cubicBezTo>
                <a:cubicBezTo>
                  <a:pt x="3047544" y="1150379"/>
                  <a:pt x="3044961" y="1139199"/>
                  <a:pt x="3057398" y="1124211"/>
                </a:cubicBezTo>
                <a:cubicBezTo>
                  <a:pt x="3077071" y="1100506"/>
                  <a:pt x="3062910" y="1085106"/>
                  <a:pt x="3039390" y="1104626"/>
                </a:cubicBezTo>
                <a:cubicBezTo>
                  <a:pt x="3014996" y="1124872"/>
                  <a:pt x="2979592" y="1108742"/>
                  <a:pt x="2976656" y="1076044"/>
                </a:cubicBezTo>
                <a:cubicBezTo>
                  <a:pt x="2974682" y="1054039"/>
                  <a:pt x="2980652" y="1049489"/>
                  <a:pt x="3009048" y="1051356"/>
                </a:cubicBezTo>
                <a:cubicBezTo>
                  <a:pt x="3039192" y="1053338"/>
                  <a:pt x="3042903" y="1049823"/>
                  <a:pt x="3036711" y="1025153"/>
                </a:cubicBezTo>
                <a:cubicBezTo>
                  <a:pt x="3032254" y="1007389"/>
                  <a:pt x="3038545" y="985565"/>
                  <a:pt x="3053422" y="967193"/>
                </a:cubicBezTo>
                <a:cubicBezTo>
                  <a:pt x="3074115" y="941635"/>
                  <a:pt x="3082224" y="939454"/>
                  <a:pt x="3114525" y="950761"/>
                </a:cubicBezTo>
                <a:cubicBezTo>
                  <a:pt x="3186496" y="975954"/>
                  <a:pt x="3208916" y="991345"/>
                  <a:pt x="3208916" y="1015560"/>
                </a:cubicBezTo>
                <a:cubicBezTo>
                  <a:pt x="3208916" y="1029002"/>
                  <a:pt x="3217487" y="1043289"/>
                  <a:pt x="3227966" y="1047310"/>
                </a:cubicBezTo>
                <a:cubicBezTo>
                  <a:pt x="3238442" y="1051330"/>
                  <a:pt x="3247014" y="1066229"/>
                  <a:pt x="3247014" y="1080418"/>
                </a:cubicBezTo>
                <a:cubicBezTo>
                  <a:pt x="3247014" y="1109881"/>
                  <a:pt x="3199125" y="1116746"/>
                  <a:pt x="3173357" y="1090977"/>
                </a:cubicBezTo>
                <a:cubicBezTo>
                  <a:pt x="3161505" y="1079124"/>
                  <a:pt x="3158118" y="1079325"/>
                  <a:pt x="3158118" y="1091884"/>
                </a:cubicBezTo>
                <a:cubicBezTo>
                  <a:pt x="3158118" y="1114196"/>
                  <a:pt x="3187890" y="1141906"/>
                  <a:pt x="3209814" y="1140000"/>
                </a:cubicBezTo>
                <a:cubicBezTo>
                  <a:pt x="3229563" y="1138282"/>
                  <a:pt x="3234452" y="1191426"/>
                  <a:pt x="3219398" y="1244200"/>
                </a:cubicBezTo>
                <a:cubicBezTo>
                  <a:pt x="3214687" y="1260718"/>
                  <a:pt x="3214001" y="1282490"/>
                  <a:pt x="3217874" y="1292583"/>
                </a:cubicBezTo>
                <a:cubicBezTo>
                  <a:pt x="3222298" y="1304114"/>
                  <a:pt x="3214899" y="1313551"/>
                  <a:pt x="3197962" y="1317981"/>
                </a:cubicBezTo>
                <a:cubicBezTo>
                  <a:pt x="3171040" y="1325021"/>
                  <a:pt x="3171044" y="1325070"/>
                  <a:pt x="3201883" y="1361721"/>
                </a:cubicBezTo>
                <a:cubicBezTo>
                  <a:pt x="3219041" y="1382113"/>
                  <a:pt x="3236256" y="1392750"/>
                  <a:pt x="3240634" y="1385665"/>
                </a:cubicBezTo>
                <a:cubicBezTo>
                  <a:pt x="3247190" y="1375059"/>
                  <a:pt x="3477296" y="1366127"/>
                  <a:pt x="3487263" y="1376092"/>
                </a:cubicBezTo>
                <a:cubicBezTo>
                  <a:pt x="3495521" y="1384351"/>
                  <a:pt x="3522284" y="1378429"/>
                  <a:pt x="3543019" y="1363755"/>
                </a:cubicBezTo>
                <a:cubicBezTo>
                  <a:pt x="3577749" y="1339178"/>
                  <a:pt x="3599023" y="1344131"/>
                  <a:pt x="3607727" y="1378819"/>
                </a:cubicBezTo>
                <a:cubicBezTo>
                  <a:pt x="3613340" y="1401187"/>
                  <a:pt x="3621488" y="1407853"/>
                  <a:pt x="3636284" y="1402176"/>
                </a:cubicBezTo>
                <a:cubicBezTo>
                  <a:pt x="3655121" y="1394947"/>
                  <a:pt x="3654996" y="1392778"/>
                  <a:pt x="3634881" y="1378069"/>
                </a:cubicBezTo>
                <a:cubicBezTo>
                  <a:pt x="3622726" y="1369180"/>
                  <a:pt x="3616548" y="1355812"/>
                  <a:pt x="3621153" y="1348362"/>
                </a:cubicBezTo>
                <a:cubicBezTo>
                  <a:pt x="3631784" y="1331149"/>
                  <a:pt x="3826943" y="1330325"/>
                  <a:pt x="3837528" y="1347449"/>
                </a:cubicBezTo>
                <a:cubicBezTo>
                  <a:pt x="3841822" y="1354396"/>
                  <a:pt x="3856530" y="1366073"/>
                  <a:pt x="3870219" y="1373396"/>
                </a:cubicBezTo>
                <a:cubicBezTo>
                  <a:pt x="3889554" y="1383747"/>
                  <a:pt x="3896782" y="1382316"/>
                  <a:pt x="3902671" y="1366971"/>
                </a:cubicBezTo>
                <a:cubicBezTo>
                  <a:pt x="3906837" y="1356113"/>
                  <a:pt x="3925836" y="1325863"/>
                  <a:pt x="3944891" y="1299748"/>
                </a:cubicBezTo>
                <a:cubicBezTo>
                  <a:pt x="3963945" y="1273633"/>
                  <a:pt x="3982563" y="1243694"/>
                  <a:pt x="3986265" y="1233217"/>
                </a:cubicBezTo>
                <a:cubicBezTo>
                  <a:pt x="3992100" y="1216707"/>
                  <a:pt x="3997429" y="1217130"/>
                  <a:pt x="4026236" y="1236392"/>
                </a:cubicBezTo>
                <a:cubicBezTo>
                  <a:pt x="4044517" y="1248616"/>
                  <a:pt x="4067466" y="1258617"/>
                  <a:pt x="4077234" y="1258617"/>
                </a:cubicBezTo>
                <a:cubicBezTo>
                  <a:pt x="4093624" y="1258617"/>
                  <a:pt x="4107118" y="1275295"/>
                  <a:pt x="4143355" y="1340336"/>
                </a:cubicBezTo>
                <a:cubicBezTo>
                  <a:pt x="4156317" y="1363603"/>
                  <a:pt x="4158965" y="1362749"/>
                  <a:pt x="4193288" y="1324228"/>
                </a:cubicBezTo>
                <a:cubicBezTo>
                  <a:pt x="4217869" y="1296621"/>
                  <a:pt x="4233666" y="1287707"/>
                  <a:pt x="4242441" y="1296484"/>
                </a:cubicBezTo>
                <a:cubicBezTo>
                  <a:pt x="4249559" y="1303597"/>
                  <a:pt x="4265378" y="1309417"/>
                  <a:pt x="4277602" y="1309417"/>
                </a:cubicBezTo>
                <a:cubicBezTo>
                  <a:pt x="4289830" y="1309417"/>
                  <a:pt x="4305040" y="1318723"/>
                  <a:pt x="4311406" y="1330098"/>
                </a:cubicBezTo>
                <a:cubicBezTo>
                  <a:pt x="4319320" y="1344237"/>
                  <a:pt x="4325784" y="1346246"/>
                  <a:pt x="4331841" y="1336448"/>
                </a:cubicBezTo>
                <a:cubicBezTo>
                  <a:pt x="4336713" y="1328566"/>
                  <a:pt x="4358932" y="1319441"/>
                  <a:pt x="4381218" y="1316171"/>
                </a:cubicBezTo>
                <a:cubicBezTo>
                  <a:pt x="4430209" y="1308986"/>
                  <a:pt x="4478898" y="1343257"/>
                  <a:pt x="4478898" y="1384900"/>
                </a:cubicBezTo>
                <a:cubicBezTo>
                  <a:pt x="4478898" y="1400429"/>
                  <a:pt x="4483180" y="1407949"/>
                  <a:pt x="4488419" y="1401613"/>
                </a:cubicBezTo>
                <a:lnTo>
                  <a:pt x="4520874" y="1362454"/>
                </a:lnTo>
                <a:cubicBezTo>
                  <a:pt x="4537159" y="1342814"/>
                  <a:pt x="4562878" y="1332923"/>
                  <a:pt x="4609763" y="1328273"/>
                </a:cubicBezTo>
                <a:cubicBezTo>
                  <a:pt x="4646049" y="1324673"/>
                  <a:pt x="4670618" y="1319535"/>
                  <a:pt x="4664361" y="1316854"/>
                </a:cubicBezTo>
                <a:cubicBezTo>
                  <a:pt x="4650729" y="1311013"/>
                  <a:pt x="4662448" y="1276493"/>
                  <a:pt x="4684972" y="1256134"/>
                </a:cubicBezTo>
                <a:lnTo>
                  <a:pt x="4726538" y="1218464"/>
                </a:lnTo>
                <a:cubicBezTo>
                  <a:pt x="4777566" y="1172133"/>
                  <a:pt x="4831997" y="1144317"/>
                  <a:pt x="4871625" y="1144317"/>
                </a:cubicBezTo>
                <a:cubicBezTo>
                  <a:pt x="4896573" y="1144317"/>
                  <a:pt x="4909038" y="1139212"/>
                  <a:pt x="4904001" y="1131061"/>
                </a:cubicBezTo>
                <a:cubicBezTo>
                  <a:pt x="4899497" y="1123770"/>
                  <a:pt x="4902507" y="1109733"/>
                  <a:pt x="4910694" y="1099867"/>
                </a:cubicBezTo>
                <a:cubicBezTo>
                  <a:pt x="4926675" y="1080610"/>
                  <a:pt x="4916333" y="1050431"/>
                  <a:pt x="4897701" y="1061948"/>
                </a:cubicBezTo>
                <a:cubicBezTo>
                  <a:pt x="4875457" y="1075694"/>
                  <a:pt x="4821794" y="1052880"/>
                  <a:pt x="4821794" y="1029679"/>
                </a:cubicBezTo>
                <a:cubicBezTo>
                  <a:pt x="4821794" y="990330"/>
                  <a:pt x="4836273" y="966517"/>
                  <a:pt x="4860195" y="966517"/>
                </a:cubicBezTo>
                <a:cubicBezTo>
                  <a:pt x="4872835" y="966517"/>
                  <a:pt x="4885480" y="959602"/>
                  <a:pt x="4888299" y="951150"/>
                </a:cubicBezTo>
                <a:cubicBezTo>
                  <a:pt x="4892144" y="939625"/>
                  <a:pt x="4910494" y="941296"/>
                  <a:pt x="4961694" y="957831"/>
                </a:cubicBezTo>
                <a:cubicBezTo>
                  <a:pt x="5022458" y="977457"/>
                  <a:pt x="5031154" y="977750"/>
                  <a:pt x="5040808" y="960498"/>
                </a:cubicBezTo>
                <a:cubicBezTo>
                  <a:pt x="5058163" y="929488"/>
                  <a:pt x="5092353" y="927001"/>
                  <a:pt x="5126593" y="954258"/>
                </a:cubicBezTo>
                <a:cubicBezTo>
                  <a:pt x="5153774" y="975897"/>
                  <a:pt x="5156056" y="982912"/>
                  <a:pt x="5142470" y="1003001"/>
                </a:cubicBezTo>
                <a:cubicBezTo>
                  <a:pt x="5133737" y="1015907"/>
                  <a:pt x="5123768" y="1028695"/>
                  <a:pt x="5120316" y="1031417"/>
                </a:cubicBezTo>
                <a:cubicBezTo>
                  <a:pt x="5116863" y="1034140"/>
                  <a:pt x="5139687" y="1040080"/>
                  <a:pt x="5171038" y="1044618"/>
                </a:cubicBezTo>
                <a:cubicBezTo>
                  <a:pt x="5226389" y="1052631"/>
                  <a:pt x="5227819" y="1051990"/>
                  <a:pt x="5220394" y="1022422"/>
                </a:cubicBezTo>
                <a:cubicBezTo>
                  <a:pt x="5202688" y="951892"/>
                  <a:pt x="5250204" y="937346"/>
                  <a:pt x="5284490" y="1002797"/>
                </a:cubicBezTo>
                <a:cubicBezTo>
                  <a:pt x="5300723" y="1033779"/>
                  <a:pt x="5306588" y="1035639"/>
                  <a:pt x="5369834" y="1029866"/>
                </a:cubicBezTo>
                <a:cubicBezTo>
                  <a:pt x="5435119" y="1023907"/>
                  <a:pt x="5438148" y="1025018"/>
                  <a:pt x="5448151" y="1058592"/>
                </a:cubicBezTo>
                <a:cubicBezTo>
                  <a:pt x="5454517" y="1079944"/>
                  <a:pt x="5453745" y="1093517"/>
                  <a:pt x="5446166" y="1093517"/>
                </a:cubicBezTo>
                <a:cubicBezTo>
                  <a:pt x="5427836" y="1093517"/>
                  <a:pt x="5432326" y="1134729"/>
                  <a:pt x="5453373" y="1159636"/>
                </a:cubicBezTo>
                <a:cubicBezTo>
                  <a:pt x="5475936" y="1186340"/>
                  <a:pt x="5463199" y="1212664"/>
                  <a:pt x="5435276" y="1197036"/>
                </a:cubicBezTo>
                <a:cubicBezTo>
                  <a:pt x="5424371" y="1190934"/>
                  <a:pt x="5389032" y="1189011"/>
                  <a:pt x="5356745" y="1192762"/>
                </a:cubicBezTo>
                <a:cubicBezTo>
                  <a:pt x="5312079" y="1197952"/>
                  <a:pt x="5296036" y="1205848"/>
                  <a:pt x="5289642" y="1225785"/>
                </a:cubicBezTo>
                <a:cubicBezTo>
                  <a:pt x="5278981" y="1259050"/>
                  <a:pt x="5286684" y="1271317"/>
                  <a:pt x="5318240" y="1271317"/>
                </a:cubicBezTo>
                <a:cubicBezTo>
                  <a:pt x="5332017" y="1271317"/>
                  <a:pt x="5343173" y="1275603"/>
                  <a:pt x="5343026" y="1280842"/>
                </a:cubicBezTo>
                <a:cubicBezTo>
                  <a:pt x="5342663" y="1293818"/>
                  <a:pt x="5436641" y="1302822"/>
                  <a:pt x="5454868" y="1291558"/>
                </a:cubicBezTo>
                <a:cubicBezTo>
                  <a:pt x="5473890" y="1279801"/>
                  <a:pt x="5494894" y="1293150"/>
                  <a:pt x="5494894" y="1316997"/>
                </a:cubicBezTo>
                <a:cubicBezTo>
                  <a:pt x="5494894" y="1331772"/>
                  <a:pt x="5486089" y="1333644"/>
                  <a:pt x="5453620" y="1325773"/>
                </a:cubicBezTo>
                <a:cubicBezTo>
                  <a:pt x="5413427" y="1316029"/>
                  <a:pt x="5412611" y="1316653"/>
                  <a:pt x="5422478" y="1349567"/>
                </a:cubicBezTo>
                <a:cubicBezTo>
                  <a:pt x="5428741" y="1370464"/>
                  <a:pt x="5427492" y="1386529"/>
                  <a:pt x="5419204" y="1391652"/>
                </a:cubicBezTo>
                <a:cubicBezTo>
                  <a:pt x="5402858" y="1401751"/>
                  <a:pt x="5417977" y="1417367"/>
                  <a:pt x="5444094" y="1417367"/>
                </a:cubicBezTo>
                <a:cubicBezTo>
                  <a:pt x="5454572" y="1417367"/>
                  <a:pt x="5467828" y="1433083"/>
                  <a:pt x="5473552" y="1452292"/>
                </a:cubicBezTo>
                <a:cubicBezTo>
                  <a:pt x="5482301" y="1481650"/>
                  <a:pt x="5480176" y="1487217"/>
                  <a:pt x="5460217" y="1487217"/>
                </a:cubicBezTo>
                <a:cubicBezTo>
                  <a:pt x="5436011" y="1487217"/>
                  <a:pt x="5405994" y="1509631"/>
                  <a:pt x="5405994" y="1527707"/>
                </a:cubicBezTo>
                <a:cubicBezTo>
                  <a:pt x="5405994" y="1533212"/>
                  <a:pt x="5429611" y="1541493"/>
                  <a:pt x="5458479" y="1546109"/>
                </a:cubicBezTo>
                <a:cubicBezTo>
                  <a:pt x="5492320" y="1551521"/>
                  <a:pt x="5512960" y="1562148"/>
                  <a:pt x="5516591" y="1576027"/>
                </a:cubicBezTo>
                <a:cubicBezTo>
                  <a:pt x="5521774" y="1595854"/>
                  <a:pt x="5526404" y="1596028"/>
                  <a:pt x="5575230" y="1578242"/>
                </a:cubicBezTo>
                <a:cubicBezTo>
                  <a:pt x="5604386" y="1567621"/>
                  <a:pt x="5633947" y="1559473"/>
                  <a:pt x="5640920" y="1560136"/>
                </a:cubicBezTo>
                <a:cubicBezTo>
                  <a:pt x="5647895" y="1560798"/>
                  <a:pt x="5642873" y="1553496"/>
                  <a:pt x="5629763" y="1543909"/>
                </a:cubicBezTo>
                <a:cubicBezTo>
                  <a:pt x="5614519" y="1532762"/>
                  <a:pt x="5608374" y="1517113"/>
                  <a:pt x="5612719" y="1500498"/>
                </a:cubicBezTo>
                <a:cubicBezTo>
                  <a:pt x="5618582" y="1478078"/>
                  <a:pt x="5613584" y="1474517"/>
                  <a:pt x="5576253" y="1474517"/>
                </a:cubicBezTo>
                <a:cubicBezTo>
                  <a:pt x="5538664" y="1474517"/>
                  <a:pt x="5532992" y="1470387"/>
                  <a:pt x="5532992" y="1443009"/>
                </a:cubicBezTo>
                <a:cubicBezTo>
                  <a:pt x="5532992" y="1419992"/>
                  <a:pt x="5524437" y="1409353"/>
                  <a:pt x="5501245" y="1403532"/>
                </a:cubicBezTo>
                <a:cubicBezTo>
                  <a:pt x="5432342" y="1386239"/>
                  <a:pt x="5479277" y="1344842"/>
                  <a:pt x="5568079" y="1344579"/>
                </a:cubicBezTo>
                <a:cubicBezTo>
                  <a:pt x="5587199" y="1344522"/>
                  <a:pt x="5614910" y="1342524"/>
                  <a:pt x="5629661" y="1340138"/>
                </a:cubicBezTo>
                <a:cubicBezTo>
                  <a:pt x="5644412" y="1337753"/>
                  <a:pt x="5666678" y="1343256"/>
                  <a:pt x="5679137" y="1352368"/>
                </a:cubicBezTo>
                <a:cubicBezTo>
                  <a:pt x="5700622" y="1368078"/>
                  <a:pt x="5700260" y="1371008"/>
                  <a:pt x="5672153" y="1409026"/>
                </a:cubicBezTo>
                <a:cubicBezTo>
                  <a:pt x="5655851" y="1431076"/>
                  <a:pt x="5637874" y="1449117"/>
                  <a:pt x="5632202" y="1449117"/>
                </a:cubicBezTo>
                <a:cubicBezTo>
                  <a:pt x="5626531" y="1449117"/>
                  <a:pt x="5621891" y="1454102"/>
                  <a:pt x="5621891" y="1460194"/>
                </a:cubicBezTo>
                <a:cubicBezTo>
                  <a:pt x="5621891" y="1466286"/>
                  <a:pt x="5644750" y="1474926"/>
                  <a:pt x="5672689" y="1479394"/>
                </a:cubicBezTo>
                <a:cubicBezTo>
                  <a:pt x="5700629" y="1483862"/>
                  <a:pt x="5723489" y="1493287"/>
                  <a:pt x="5723489" y="1500339"/>
                </a:cubicBezTo>
                <a:cubicBezTo>
                  <a:pt x="5723489" y="1507392"/>
                  <a:pt x="5737336" y="1519471"/>
                  <a:pt x="5754261" y="1527183"/>
                </a:cubicBezTo>
                <a:cubicBezTo>
                  <a:pt x="5771185" y="1534894"/>
                  <a:pt x="5788439" y="1554774"/>
                  <a:pt x="5792602" y="1571361"/>
                </a:cubicBezTo>
                <a:cubicBezTo>
                  <a:pt x="5798564" y="1595116"/>
                  <a:pt x="5808660" y="1601517"/>
                  <a:pt x="5840163" y="1601517"/>
                </a:cubicBezTo>
                <a:cubicBezTo>
                  <a:pt x="5914409" y="1601517"/>
                  <a:pt x="6047139" y="1572555"/>
                  <a:pt x="6061235" y="1553279"/>
                </a:cubicBezTo>
                <a:cubicBezTo>
                  <a:pt x="6076516" y="1532380"/>
                  <a:pt x="6108848" y="1543979"/>
                  <a:pt x="6100994" y="1567541"/>
                </a:cubicBezTo>
                <a:cubicBezTo>
                  <a:pt x="6098336" y="1575514"/>
                  <a:pt x="6108554" y="1588466"/>
                  <a:pt x="6123700" y="1596324"/>
                </a:cubicBezTo>
                <a:cubicBezTo>
                  <a:pt x="6146544" y="1608176"/>
                  <a:pt x="6157538" y="1605597"/>
                  <a:pt x="6188187" y="1581197"/>
                </a:cubicBezTo>
                <a:cubicBezTo>
                  <a:pt x="6226483" y="1550708"/>
                  <a:pt x="6270836" y="1549148"/>
                  <a:pt x="6334808" y="1576039"/>
                </a:cubicBezTo>
                <a:cubicBezTo>
                  <a:pt x="6394117" y="1600969"/>
                  <a:pt x="6409285" y="1602098"/>
                  <a:pt x="6409285" y="1581584"/>
                </a:cubicBezTo>
                <a:cubicBezTo>
                  <a:pt x="6409285" y="1549248"/>
                  <a:pt x="6452274" y="1553734"/>
                  <a:pt x="6464387" y="1587334"/>
                </a:cubicBezTo>
                <a:cubicBezTo>
                  <a:pt x="6474365" y="1615009"/>
                  <a:pt x="6472596" y="1616923"/>
                  <a:pt x="6443742" y="1609681"/>
                </a:cubicBezTo>
                <a:cubicBezTo>
                  <a:pt x="6419120" y="1603502"/>
                  <a:pt x="6410731" y="1607314"/>
                  <a:pt x="6405577" y="1627026"/>
                </a:cubicBezTo>
                <a:cubicBezTo>
                  <a:pt x="6401943" y="1640922"/>
                  <a:pt x="6404241" y="1655550"/>
                  <a:pt x="6410685" y="1659532"/>
                </a:cubicBezTo>
                <a:cubicBezTo>
                  <a:pt x="6417128" y="1663514"/>
                  <a:pt x="6419111" y="1672092"/>
                  <a:pt x="6415093" y="1678594"/>
                </a:cubicBezTo>
                <a:cubicBezTo>
                  <a:pt x="6405672" y="1693838"/>
                  <a:pt x="6424589" y="1693627"/>
                  <a:pt x="6465608" y="1678031"/>
                </a:cubicBezTo>
                <a:cubicBezTo>
                  <a:pt x="6490551" y="1668548"/>
                  <a:pt x="6498185" y="1656748"/>
                  <a:pt x="6498185" y="1627678"/>
                </a:cubicBezTo>
                <a:cubicBezTo>
                  <a:pt x="6498185" y="1601407"/>
                  <a:pt x="6506907" y="1585043"/>
                  <a:pt x="6526498" y="1574558"/>
                </a:cubicBezTo>
                <a:cubicBezTo>
                  <a:pt x="6542070" y="1566224"/>
                  <a:pt x="6562481" y="1551736"/>
                  <a:pt x="6571855" y="1542361"/>
                </a:cubicBezTo>
                <a:cubicBezTo>
                  <a:pt x="6593918" y="1520298"/>
                  <a:pt x="6646998" y="1520697"/>
                  <a:pt x="6711370" y="1543409"/>
                </a:cubicBezTo>
                <a:cubicBezTo>
                  <a:pt x="6758820" y="1560151"/>
                  <a:pt x="6763918" y="1559707"/>
                  <a:pt x="6779642" y="1537463"/>
                </a:cubicBezTo>
                <a:cubicBezTo>
                  <a:pt x="6799343" y="1509593"/>
                  <a:pt x="6845179" y="1513591"/>
                  <a:pt x="6881360" y="1546335"/>
                </a:cubicBezTo>
                <a:cubicBezTo>
                  <a:pt x="6902971" y="1565893"/>
                  <a:pt x="6904585" y="1565893"/>
                  <a:pt x="6904585" y="1546335"/>
                </a:cubicBezTo>
                <a:cubicBezTo>
                  <a:pt x="6904585" y="1515880"/>
                  <a:pt x="6954055" y="1519897"/>
                  <a:pt x="6982470" y="1552660"/>
                </a:cubicBezTo>
                <a:cubicBezTo>
                  <a:pt x="6995514" y="1567699"/>
                  <a:pt x="7006185" y="1584665"/>
                  <a:pt x="7006185" y="1590362"/>
                </a:cubicBezTo>
                <a:cubicBezTo>
                  <a:pt x="7006185" y="1596059"/>
                  <a:pt x="7014179" y="1597652"/>
                  <a:pt x="7023951" y="1593903"/>
                </a:cubicBezTo>
                <a:cubicBezTo>
                  <a:pt x="7033721" y="1590153"/>
                  <a:pt x="7045474" y="1593167"/>
                  <a:pt x="7050068" y="1600600"/>
                </a:cubicBezTo>
                <a:cubicBezTo>
                  <a:pt x="7059724" y="1616222"/>
                  <a:pt x="7018327" y="1672478"/>
                  <a:pt x="6999664" y="1669097"/>
                </a:cubicBezTo>
                <a:cubicBezTo>
                  <a:pt x="6992773" y="1667848"/>
                  <a:pt x="6980818" y="1677988"/>
                  <a:pt x="6973096" y="1691628"/>
                </a:cubicBezTo>
                <a:cubicBezTo>
                  <a:pt x="6957300" y="1719537"/>
                  <a:pt x="6923954" y="1713412"/>
                  <a:pt x="6911233" y="1680266"/>
                </a:cubicBezTo>
                <a:cubicBezTo>
                  <a:pt x="6905480" y="1665270"/>
                  <a:pt x="6898120" y="1662861"/>
                  <a:pt x="6885142" y="1671723"/>
                </a:cubicBezTo>
                <a:cubicBezTo>
                  <a:pt x="6871668" y="1680924"/>
                  <a:pt x="6870298" y="1690887"/>
                  <a:pt x="6879762" y="1710849"/>
                </a:cubicBezTo>
                <a:cubicBezTo>
                  <a:pt x="6890242" y="1732957"/>
                  <a:pt x="6887629" y="1739606"/>
                  <a:pt x="6864787" y="1748949"/>
                </a:cubicBezTo>
                <a:cubicBezTo>
                  <a:pt x="6838307" y="1759779"/>
                  <a:pt x="6838660" y="1760541"/>
                  <a:pt x="6872977" y="1766617"/>
                </a:cubicBezTo>
                <a:cubicBezTo>
                  <a:pt x="6911933" y="1773515"/>
                  <a:pt x="6946827" y="1817417"/>
                  <a:pt x="6913352" y="1817417"/>
                </a:cubicBezTo>
                <a:cubicBezTo>
                  <a:pt x="6903040" y="1817417"/>
                  <a:pt x="6891051" y="1826671"/>
                  <a:pt x="6886711" y="1837982"/>
                </a:cubicBezTo>
                <a:cubicBezTo>
                  <a:pt x="6879904" y="1855721"/>
                  <a:pt x="6882772" y="1856455"/>
                  <a:pt x="6907577" y="1843320"/>
                </a:cubicBezTo>
                <a:cubicBezTo>
                  <a:pt x="6923394" y="1834944"/>
                  <a:pt x="6964910" y="1823637"/>
                  <a:pt x="6999835" y="1818193"/>
                </a:cubicBezTo>
                <a:cubicBezTo>
                  <a:pt x="7034760" y="1812748"/>
                  <a:pt x="7045461" y="1810346"/>
                  <a:pt x="7023615" y="1812855"/>
                </a:cubicBezTo>
                <a:cubicBezTo>
                  <a:pt x="6999086" y="1815672"/>
                  <a:pt x="6977857" y="1810141"/>
                  <a:pt x="6968107" y="1798394"/>
                </a:cubicBezTo>
                <a:cubicBezTo>
                  <a:pt x="6955071" y="1782686"/>
                  <a:pt x="6958879" y="1772661"/>
                  <a:pt x="6989954" y="1740876"/>
                </a:cubicBezTo>
                <a:cubicBezTo>
                  <a:pt x="7032787" y="1697065"/>
                  <a:pt x="7073924" y="1699791"/>
                  <a:pt x="7063530" y="1745751"/>
                </a:cubicBezTo>
                <a:cubicBezTo>
                  <a:pt x="7058749" y="1766887"/>
                  <a:pt x="7060124" y="1768711"/>
                  <a:pt x="7069685" y="1753917"/>
                </a:cubicBezTo>
                <a:cubicBezTo>
                  <a:pt x="7076456" y="1743440"/>
                  <a:pt x="7084941" y="1724866"/>
                  <a:pt x="7088540" y="1712642"/>
                </a:cubicBezTo>
                <a:cubicBezTo>
                  <a:pt x="7098505" y="1678802"/>
                  <a:pt x="7154835" y="1685062"/>
                  <a:pt x="7190941" y="1724022"/>
                </a:cubicBezTo>
                <a:cubicBezTo>
                  <a:pt x="7227653" y="1763634"/>
                  <a:pt x="7229704" y="1777190"/>
                  <a:pt x="7200671" y="1788332"/>
                </a:cubicBezTo>
                <a:cubicBezTo>
                  <a:pt x="7187744" y="1793292"/>
                  <a:pt x="7174269" y="1788642"/>
                  <a:pt x="7166674" y="1776601"/>
                </a:cubicBezTo>
                <a:cubicBezTo>
                  <a:pt x="7155586" y="1759024"/>
                  <a:pt x="7151515" y="1759834"/>
                  <a:pt x="7132413" y="1783424"/>
                </a:cubicBezTo>
                <a:cubicBezTo>
                  <a:pt x="7112505" y="1808010"/>
                  <a:pt x="7112429" y="1810812"/>
                  <a:pt x="7131485" y="1817750"/>
                </a:cubicBezTo>
                <a:cubicBezTo>
                  <a:pt x="7151294" y="1824962"/>
                  <a:pt x="7327450" y="1788019"/>
                  <a:pt x="7380835" y="1765458"/>
                </a:cubicBezTo>
                <a:cubicBezTo>
                  <a:pt x="7394805" y="1759554"/>
                  <a:pt x="7379821" y="1760896"/>
                  <a:pt x="7347537" y="1768441"/>
                </a:cubicBezTo>
                <a:cubicBezTo>
                  <a:pt x="7279789" y="1784273"/>
                  <a:pt x="7256437" y="1767741"/>
                  <a:pt x="7291626" y="1728859"/>
                </a:cubicBezTo>
                <a:cubicBezTo>
                  <a:pt x="7322568" y="1694668"/>
                  <a:pt x="7368116" y="1687415"/>
                  <a:pt x="7418828" y="1708604"/>
                </a:cubicBezTo>
                <a:cubicBezTo>
                  <a:pt x="7469936" y="1729958"/>
                  <a:pt x="7476167" y="1749705"/>
                  <a:pt x="7434810" y="1759250"/>
                </a:cubicBezTo>
                <a:cubicBezTo>
                  <a:pt x="7399096" y="1767492"/>
                  <a:pt x="7426276" y="1767800"/>
                  <a:pt x="7504034" y="1760033"/>
                </a:cubicBezTo>
                <a:cubicBezTo>
                  <a:pt x="7536870" y="1756753"/>
                  <a:pt x="7578100" y="1759532"/>
                  <a:pt x="7595660" y="1766208"/>
                </a:cubicBezTo>
                <a:cubicBezTo>
                  <a:pt x="7616028" y="1773952"/>
                  <a:pt x="7630318" y="1773925"/>
                  <a:pt x="7635135" y="1766132"/>
                </a:cubicBezTo>
                <a:cubicBezTo>
                  <a:pt x="7645612" y="1749179"/>
                  <a:pt x="7701253" y="1750789"/>
                  <a:pt x="7712112" y="1768359"/>
                </a:cubicBezTo>
                <a:cubicBezTo>
                  <a:pt x="7718760" y="1779117"/>
                  <a:pt x="7745672" y="1778864"/>
                  <a:pt x="7817636" y="1767367"/>
                </a:cubicBezTo>
                <a:cubicBezTo>
                  <a:pt x="7974669" y="1742279"/>
                  <a:pt x="8033325" y="1744116"/>
                  <a:pt x="8127213" y="1777067"/>
                </a:cubicBezTo>
                <a:cubicBezTo>
                  <a:pt x="8194536" y="1800694"/>
                  <a:pt x="8216579" y="1803910"/>
                  <a:pt x="8228813" y="1791890"/>
                </a:cubicBezTo>
                <a:cubicBezTo>
                  <a:pt x="8251914" y="1769190"/>
                  <a:pt x="8329976" y="1766745"/>
                  <a:pt x="8354617" y="1787949"/>
                </a:cubicBezTo>
                <a:cubicBezTo>
                  <a:pt x="8366324" y="1798022"/>
                  <a:pt x="8380611" y="1802156"/>
                  <a:pt x="8386367" y="1797137"/>
                </a:cubicBezTo>
                <a:cubicBezTo>
                  <a:pt x="8402960" y="1782670"/>
                  <a:pt x="8453142" y="1817049"/>
                  <a:pt x="8473831" y="1857056"/>
                </a:cubicBezTo>
                <a:cubicBezTo>
                  <a:pt x="8497150" y="1902149"/>
                  <a:pt x="8520903" y="1905309"/>
                  <a:pt x="8510000" y="1861867"/>
                </a:cubicBezTo>
                <a:cubicBezTo>
                  <a:pt x="8503015" y="1834034"/>
                  <a:pt x="8506148" y="1830117"/>
                  <a:pt x="8535400" y="1830117"/>
                </a:cubicBezTo>
                <a:cubicBezTo>
                  <a:pt x="8564140" y="1830117"/>
                  <a:pt x="8567724" y="1834282"/>
                  <a:pt x="8561233" y="1860139"/>
                </a:cubicBezTo>
                <a:cubicBezTo>
                  <a:pt x="8555445" y="1883206"/>
                  <a:pt x="8559066" y="1890516"/>
                  <a:pt x="8576867" y="1891691"/>
                </a:cubicBezTo>
                <a:cubicBezTo>
                  <a:pt x="8589609" y="1892532"/>
                  <a:pt x="8609238" y="1887595"/>
                  <a:pt x="8620485" y="1880719"/>
                </a:cubicBezTo>
                <a:cubicBezTo>
                  <a:pt x="8631732" y="1873843"/>
                  <a:pt x="8661737" y="1868217"/>
                  <a:pt x="8687160" y="1868217"/>
                </a:cubicBezTo>
                <a:cubicBezTo>
                  <a:pt x="8724448" y="1868217"/>
                  <a:pt x="8733385" y="1872982"/>
                  <a:pt x="8733385" y="1892864"/>
                </a:cubicBezTo>
                <a:cubicBezTo>
                  <a:pt x="8733385" y="1917236"/>
                  <a:pt x="8733703" y="1917237"/>
                  <a:pt x="8761960" y="1892942"/>
                </a:cubicBezTo>
                <a:cubicBezTo>
                  <a:pt x="8779347" y="1877993"/>
                  <a:pt x="8801723" y="1870829"/>
                  <a:pt x="8819110" y="1874645"/>
                </a:cubicBezTo>
                <a:cubicBezTo>
                  <a:pt x="8842796" y="1879844"/>
                  <a:pt x="8847685" y="1875485"/>
                  <a:pt x="8847685" y="1849167"/>
                </a:cubicBezTo>
                <a:cubicBezTo>
                  <a:pt x="8847685" y="1824203"/>
                  <a:pt x="8854139" y="1817417"/>
                  <a:pt x="8877880" y="1817417"/>
                </a:cubicBezTo>
                <a:cubicBezTo>
                  <a:pt x="8894487" y="1817417"/>
                  <a:pt x="8914907" y="1809184"/>
                  <a:pt x="8923259" y="1799122"/>
                </a:cubicBezTo>
                <a:cubicBezTo>
                  <a:pt x="8931609" y="1789060"/>
                  <a:pt x="8946597" y="1783956"/>
                  <a:pt x="8956564" y="1787781"/>
                </a:cubicBezTo>
                <a:cubicBezTo>
                  <a:pt x="8967915" y="1792137"/>
                  <a:pt x="8974685" y="1786602"/>
                  <a:pt x="8974685" y="1772967"/>
                </a:cubicBezTo>
                <a:cubicBezTo>
                  <a:pt x="8974685" y="1758997"/>
                  <a:pt x="8981397" y="1753775"/>
                  <a:pt x="8993424" y="1758390"/>
                </a:cubicBezTo>
                <a:cubicBezTo>
                  <a:pt x="9003731" y="1762345"/>
                  <a:pt x="9031269" y="1757598"/>
                  <a:pt x="9054621" y="1747841"/>
                </a:cubicBezTo>
                <a:cubicBezTo>
                  <a:pt x="9094358" y="1731238"/>
                  <a:pt x="9099389" y="1732085"/>
                  <a:pt x="9133107" y="1761059"/>
                </a:cubicBezTo>
                <a:cubicBezTo>
                  <a:pt x="9153298" y="1778408"/>
                  <a:pt x="9185261" y="1792017"/>
                  <a:pt x="9205817" y="1792017"/>
                </a:cubicBezTo>
                <a:cubicBezTo>
                  <a:pt x="9238377" y="1792017"/>
                  <a:pt x="9241366" y="1788807"/>
                  <a:pt x="9232417" y="1763442"/>
                </a:cubicBezTo>
                <a:cubicBezTo>
                  <a:pt x="9222467" y="1735241"/>
                  <a:pt x="9223367" y="1734982"/>
                  <a:pt x="9301155" y="1743648"/>
                </a:cubicBezTo>
                <a:cubicBezTo>
                  <a:pt x="9386053" y="1753107"/>
                  <a:pt x="9437110" y="1773287"/>
                  <a:pt x="9425141" y="1792654"/>
                </a:cubicBezTo>
                <a:cubicBezTo>
                  <a:pt x="9421041" y="1799289"/>
                  <a:pt x="9424515" y="1804717"/>
                  <a:pt x="9432862" y="1804717"/>
                </a:cubicBezTo>
                <a:cubicBezTo>
                  <a:pt x="9443475" y="1804717"/>
                  <a:pt x="9445750" y="1788030"/>
                  <a:pt x="9440430" y="1749215"/>
                </a:cubicBezTo>
                <a:cubicBezTo>
                  <a:pt x="9436246" y="1718689"/>
                  <a:pt x="9436028" y="1690507"/>
                  <a:pt x="9439946" y="1686590"/>
                </a:cubicBezTo>
                <a:cubicBezTo>
                  <a:pt x="9451933" y="1674603"/>
                  <a:pt x="9482685" y="1692042"/>
                  <a:pt x="9482685" y="1710826"/>
                </a:cubicBezTo>
                <a:cubicBezTo>
                  <a:pt x="9482685" y="1734539"/>
                  <a:pt x="9516165" y="1733474"/>
                  <a:pt x="9525378" y="1709467"/>
                </a:cubicBezTo>
                <a:cubicBezTo>
                  <a:pt x="9534592" y="1685454"/>
                  <a:pt x="9589061" y="1684616"/>
                  <a:pt x="9608622" y="1708186"/>
                </a:cubicBezTo>
                <a:cubicBezTo>
                  <a:pt x="9630323" y="1734335"/>
                  <a:pt x="9569839" y="1804218"/>
                  <a:pt x="9544039" y="1782806"/>
                </a:cubicBezTo>
                <a:cubicBezTo>
                  <a:pt x="9534273" y="1774701"/>
                  <a:pt x="9519218" y="1772437"/>
                  <a:pt x="9510582" y="1777774"/>
                </a:cubicBezTo>
                <a:cubicBezTo>
                  <a:pt x="9498985" y="1784941"/>
                  <a:pt x="9502787" y="1796680"/>
                  <a:pt x="9525120" y="1822672"/>
                </a:cubicBezTo>
                <a:lnTo>
                  <a:pt x="9555362" y="1857866"/>
                </a:lnTo>
                <a:lnTo>
                  <a:pt x="9583559" y="1812241"/>
                </a:lnTo>
                <a:cubicBezTo>
                  <a:pt x="9619090" y="1754752"/>
                  <a:pt x="9650364" y="1750547"/>
                  <a:pt x="9639530" y="1804717"/>
                </a:cubicBezTo>
                <a:cubicBezTo>
                  <a:pt x="9634496" y="1829888"/>
                  <a:pt x="9637013" y="1842817"/>
                  <a:pt x="9646947" y="1842817"/>
                </a:cubicBezTo>
                <a:cubicBezTo>
                  <a:pt x="9655217" y="1842817"/>
                  <a:pt x="9658360" y="1836954"/>
                  <a:pt x="9653932" y="1829788"/>
                </a:cubicBezTo>
                <a:cubicBezTo>
                  <a:pt x="9649503" y="1822623"/>
                  <a:pt x="9663454" y="1810634"/>
                  <a:pt x="9684932" y="1803146"/>
                </a:cubicBezTo>
                <a:cubicBezTo>
                  <a:pt x="9727857" y="1788183"/>
                  <a:pt x="9738085" y="1749345"/>
                  <a:pt x="9702680" y="1735759"/>
                </a:cubicBezTo>
                <a:cubicBezTo>
                  <a:pt x="9682806" y="1728133"/>
                  <a:pt x="9682832" y="1726127"/>
                  <a:pt x="9703058" y="1705901"/>
                </a:cubicBezTo>
                <a:cubicBezTo>
                  <a:pt x="9723503" y="1685456"/>
                  <a:pt x="9725168" y="1685846"/>
                  <a:pt x="9732195" y="1712717"/>
                </a:cubicBezTo>
                <a:cubicBezTo>
                  <a:pt x="9738097" y="1735288"/>
                  <a:pt x="9748743" y="1741217"/>
                  <a:pt x="9783366" y="1741217"/>
                </a:cubicBezTo>
                <a:cubicBezTo>
                  <a:pt x="9809481" y="1741217"/>
                  <a:pt x="9823901" y="1736068"/>
                  <a:pt x="9819179" y="1728427"/>
                </a:cubicBezTo>
                <a:cubicBezTo>
                  <a:pt x="9807461" y="1709467"/>
                  <a:pt x="9850250" y="1697302"/>
                  <a:pt x="9867607" y="1714660"/>
                </a:cubicBezTo>
                <a:cubicBezTo>
                  <a:pt x="9879027" y="1726080"/>
                  <a:pt x="9876596" y="1730939"/>
                  <a:pt x="9857229" y="1735396"/>
                </a:cubicBezTo>
                <a:cubicBezTo>
                  <a:pt x="9834796" y="1740559"/>
                  <a:pt x="9835885" y="1742822"/>
                  <a:pt x="9866860" y="1755398"/>
                </a:cubicBezTo>
                <a:cubicBezTo>
                  <a:pt x="9886069" y="1763198"/>
                  <a:pt x="9901785" y="1774628"/>
                  <a:pt x="9901785" y="1780798"/>
                </a:cubicBezTo>
                <a:cubicBezTo>
                  <a:pt x="9901785" y="1786968"/>
                  <a:pt x="9918395" y="1792017"/>
                  <a:pt x="9938696" y="1792017"/>
                </a:cubicBezTo>
                <a:cubicBezTo>
                  <a:pt x="9968381" y="1792017"/>
                  <a:pt x="9974402" y="1787409"/>
                  <a:pt x="9969452" y="1768479"/>
                </a:cubicBezTo>
                <a:cubicBezTo>
                  <a:pt x="9964301" y="1748780"/>
                  <a:pt x="9972992" y="1743613"/>
                  <a:pt x="10022755" y="1736792"/>
                </a:cubicBezTo>
                <a:cubicBezTo>
                  <a:pt x="10095586" y="1726810"/>
                  <a:pt x="10113732" y="1735902"/>
                  <a:pt x="10084794" y="1767878"/>
                </a:cubicBezTo>
                <a:cubicBezTo>
                  <a:pt x="10063779" y="1791099"/>
                  <a:pt x="10064432" y="1792017"/>
                  <a:pt x="10101958" y="1792017"/>
                </a:cubicBezTo>
                <a:cubicBezTo>
                  <a:pt x="10123414" y="1792017"/>
                  <a:pt x="10143286" y="1798970"/>
                  <a:pt x="10146119" y="1807469"/>
                </a:cubicBezTo>
                <a:cubicBezTo>
                  <a:pt x="10149415" y="1817357"/>
                  <a:pt x="10174947" y="1822124"/>
                  <a:pt x="10217027" y="1820709"/>
                </a:cubicBezTo>
                <a:cubicBezTo>
                  <a:pt x="10264681" y="1819106"/>
                  <a:pt x="10282785" y="1823191"/>
                  <a:pt x="10282785" y="1835546"/>
                </a:cubicBezTo>
                <a:cubicBezTo>
                  <a:pt x="10282785" y="1844923"/>
                  <a:pt x="10296872" y="1861826"/>
                  <a:pt x="10314089" y="1873106"/>
                </a:cubicBezTo>
                <a:cubicBezTo>
                  <a:pt x="10352775" y="1898454"/>
                  <a:pt x="10358985" y="1898657"/>
                  <a:pt x="10358985" y="1874567"/>
                </a:cubicBezTo>
                <a:cubicBezTo>
                  <a:pt x="10358985" y="1864090"/>
                  <a:pt x="10351113" y="1855517"/>
                  <a:pt x="10341490" y="1855517"/>
                </a:cubicBezTo>
                <a:cubicBezTo>
                  <a:pt x="10309483" y="1855517"/>
                  <a:pt x="10292084" y="1822101"/>
                  <a:pt x="10308307" y="1791788"/>
                </a:cubicBezTo>
                <a:cubicBezTo>
                  <a:pt x="10320673" y="1768683"/>
                  <a:pt x="10318391" y="1760832"/>
                  <a:pt x="10293314" y="1740205"/>
                </a:cubicBezTo>
                <a:lnTo>
                  <a:pt x="10263735" y="1715874"/>
                </a:lnTo>
                <a:lnTo>
                  <a:pt x="10305718" y="1690446"/>
                </a:lnTo>
                <a:cubicBezTo>
                  <a:pt x="10328809" y="1676460"/>
                  <a:pt x="10358992" y="1665017"/>
                  <a:pt x="10372792" y="1665017"/>
                </a:cubicBezTo>
                <a:cubicBezTo>
                  <a:pt x="10386592" y="1665017"/>
                  <a:pt x="10401172" y="1656444"/>
                  <a:pt x="10405192" y="1645967"/>
                </a:cubicBezTo>
                <a:cubicBezTo>
                  <a:pt x="10417532" y="1613810"/>
                  <a:pt x="10427459" y="1613876"/>
                  <a:pt x="10465130" y="1646360"/>
                </a:cubicBezTo>
                <a:cubicBezTo>
                  <a:pt x="10486576" y="1664852"/>
                  <a:pt x="10498494" y="1685297"/>
                  <a:pt x="10494260" y="1696331"/>
                </a:cubicBezTo>
                <a:cubicBezTo>
                  <a:pt x="10490319" y="1706601"/>
                  <a:pt x="10492653" y="1718439"/>
                  <a:pt x="10499447" y="1722638"/>
                </a:cubicBezTo>
                <a:cubicBezTo>
                  <a:pt x="10506240" y="1726837"/>
                  <a:pt x="10508512" y="1735592"/>
                  <a:pt x="10504492" y="1742094"/>
                </a:cubicBezTo>
                <a:cubicBezTo>
                  <a:pt x="10500474" y="1748597"/>
                  <a:pt x="10505430" y="1753917"/>
                  <a:pt x="10515504" y="1753917"/>
                </a:cubicBezTo>
                <a:cubicBezTo>
                  <a:pt x="10525579" y="1753917"/>
                  <a:pt x="10536811" y="1742487"/>
                  <a:pt x="10540465" y="1728517"/>
                </a:cubicBezTo>
                <a:cubicBezTo>
                  <a:pt x="10544782" y="1712009"/>
                  <a:pt x="10540855" y="1703117"/>
                  <a:pt x="10529246" y="1703117"/>
                </a:cubicBezTo>
                <a:cubicBezTo>
                  <a:pt x="10519422" y="1703117"/>
                  <a:pt x="10511385" y="1694544"/>
                  <a:pt x="10511385" y="1684067"/>
                </a:cubicBezTo>
                <a:cubicBezTo>
                  <a:pt x="10511385" y="1673590"/>
                  <a:pt x="10519957" y="1665017"/>
                  <a:pt x="10530435" y="1665017"/>
                </a:cubicBezTo>
                <a:cubicBezTo>
                  <a:pt x="10540913" y="1665017"/>
                  <a:pt x="10546990" y="1672161"/>
                  <a:pt x="10543940" y="1680892"/>
                </a:cubicBezTo>
                <a:cubicBezTo>
                  <a:pt x="10540890" y="1689623"/>
                  <a:pt x="10546326" y="1687025"/>
                  <a:pt x="10556018" y="1675118"/>
                </a:cubicBezTo>
                <a:cubicBezTo>
                  <a:pt x="10603086" y="1617295"/>
                  <a:pt x="10657136" y="1592357"/>
                  <a:pt x="10752685" y="1584377"/>
                </a:cubicBezTo>
                <a:cubicBezTo>
                  <a:pt x="10928385" y="1569704"/>
                  <a:pt x="11014959" y="1571666"/>
                  <a:pt x="11033643" y="1590743"/>
                </a:cubicBezTo>
                <a:cubicBezTo>
                  <a:pt x="11048662" y="1606080"/>
                  <a:pt x="11058118" y="1605410"/>
                  <a:pt x="11100532" y="1586011"/>
                </a:cubicBezTo>
                <a:cubicBezTo>
                  <a:pt x="11179295" y="1549986"/>
                  <a:pt x="11273385" y="1562126"/>
                  <a:pt x="11273385" y="1608314"/>
                </a:cubicBezTo>
                <a:cubicBezTo>
                  <a:pt x="11273385" y="1618698"/>
                  <a:pt x="11285074" y="1626917"/>
                  <a:pt x="11299843" y="1626917"/>
                </a:cubicBezTo>
                <a:cubicBezTo>
                  <a:pt x="11340883" y="1626917"/>
                  <a:pt x="11321108" y="1657724"/>
                  <a:pt x="11278793" y="1659710"/>
                </a:cubicBezTo>
                <a:lnTo>
                  <a:pt x="11241635" y="1661453"/>
                </a:lnTo>
                <a:lnTo>
                  <a:pt x="11283737" y="1682285"/>
                </a:lnTo>
                <a:cubicBezTo>
                  <a:pt x="11306893" y="1693743"/>
                  <a:pt x="11330411" y="1703117"/>
                  <a:pt x="11335999" y="1703117"/>
                </a:cubicBezTo>
                <a:cubicBezTo>
                  <a:pt x="11358796" y="1703117"/>
                  <a:pt x="11413085" y="1757431"/>
                  <a:pt x="11413085" y="1780239"/>
                </a:cubicBezTo>
                <a:cubicBezTo>
                  <a:pt x="11413085" y="1797546"/>
                  <a:pt x="11421931" y="1804717"/>
                  <a:pt x="11443280" y="1804717"/>
                </a:cubicBezTo>
                <a:cubicBezTo>
                  <a:pt x="11476481" y="1804717"/>
                  <a:pt x="11517627" y="1841195"/>
                  <a:pt x="11490183" y="1846299"/>
                </a:cubicBezTo>
                <a:cubicBezTo>
                  <a:pt x="11481702" y="1847876"/>
                  <a:pt x="11456599" y="1855876"/>
                  <a:pt x="11434398" y="1864076"/>
                </a:cubicBezTo>
                <a:lnTo>
                  <a:pt x="11394035" y="1878985"/>
                </a:lnTo>
                <a:lnTo>
                  <a:pt x="11427017" y="1886301"/>
                </a:lnTo>
                <a:cubicBezTo>
                  <a:pt x="11445157" y="1890325"/>
                  <a:pt x="11473177" y="1905047"/>
                  <a:pt x="11489285" y="1919017"/>
                </a:cubicBezTo>
                <a:cubicBezTo>
                  <a:pt x="11505393" y="1932987"/>
                  <a:pt x="11523412" y="1944417"/>
                  <a:pt x="11529328" y="1944417"/>
                </a:cubicBezTo>
                <a:cubicBezTo>
                  <a:pt x="11535244" y="1944417"/>
                  <a:pt x="11540085" y="1952769"/>
                  <a:pt x="11540085" y="1962977"/>
                </a:cubicBezTo>
                <a:cubicBezTo>
                  <a:pt x="11540085" y="1975516"/>
                  <a:pt x="11520513" y="1984166"/>
                  <a:pt x="11479760" y="1989639"/>
                </a:cubicBezTo>
                <a:cubicBezTo>
                  <a:pt x="11415812" y="1998227"/>
                  <a:pt x="11350378" y="2043509"/>
                  <a:pt x="11377602" y="2060335"/>
                </a:cubicBezTo>
                <a:cubicBezTo>
                  <a:pt x="11388769" y="2067236"/>
                  <a:pt x="11388555" y="2074117"/>
                  <a:pt x="11376727" y="2088368"/>
                </a:cubicBezTo>
                <a:cubicBezTo>
                  <a:pt x="11366107" y="2101164"/>
                  <a:pt x="11365346" y="2109910"/>
                  <a:pt x="11374368" y="2115486"/>
                </a:cubicBezTo>
                <a:cubicBezTo>
                  <a:pt x="11396435" y="2129124"/>
                  <a:pt x="11389689" y="2140530"/>
                  <a:pt x="11348867" y="2158599"/>
                </a:cubicBezTo>
                <a:cubicBezTo>
                  <a:pt x="11311821" y="2174997"/>
                  <a:pt x="11311039" y="2176874"/>
                  <a:pt x="11331721" y="2199728"/>
                </a:cubicBezTo>
                <a:cubicBezTo>
                  <a:pt x="11359833" y="2230791"/>
                  <a:pt x="11426503" y="2248788"/>
                  <a:pt x="11486086" y="2241398"/>
                </a:cubicBezTo>
                <a:cubicBezTo>
                  <a:pt x="11520714" y="2237103"/>
                  <a:pt x="11537559" y="2241281"/>
                  <a:pt x="11549067" y="2257018"/>
                </a:cubicBezTo>
                <a:cubicBezTo>
                  <a:pt x="11558585" y="2270036"/>
                  <a:pt x="11580838" y="2278046"/>
                  <a:pt x="11605531" y="2277344"/>
                </a:cubicBezTo>
                <a:cubicBezTo>
                  <a:pt x="11627946" y="2276706"/>
                  <a:pt x="11656679" y="2281748"/>
                  <a:pt x="11669385" y="2288548"/>
                </a:cubicBezTo>
                <a:cubicBezTo>
                  <a:pt x="11697693" y="2303698"/>
                  <a:pt x="11699911" y="2338117"/>
                  <a:pt x="11672579" y="2338117"/>
                </a:cubicBezTo>
                <a:cubicBezTo>
                  <a:pt x="11658297" y="2338117"/>
                  <a:pt x="11655006" y="2345465"/>
                  <a:pt x="11660929" y="2364126"/>
                </a:cubicBezTo>
                <a:cubicBezTo>
                  <a:pt x="11665469" y="2378432"/>
                  <a:pt x="11662800" y="2397828"/>
                  <a:pt x="11654998" y="2407229"/>
                </a:cubicBezTo>
                <a:cubicBezTo>
                  <a:pt x="11644404" y="2419993"/>
                  <a:pt x="11646034" y="2437374"/>
                  <a:pt x="11661438" y="2475871"/>
                </a:cubicBezTo>
                <a:cubicBezTo>
                  <a:pt x="11680310" y="2523035"/>
                  <a:pt x="11680346" y="2529872"/>
                  <a:pt x="11661874" y="2556244"/>
                </a:cubicBezTo>
                <a:cubicBezTo>
                  <a:pt x="11634686" y="2595060"/>
                  <a:pt x="11636257" y="2603382"/>
                  <a:pt x="11673435" y="2617517"/>
                </a:cubicBezTo>
                <a:cubicBezTo>
                  <a:pt x="11743777" y="2644261"/>
                  <a:pt x="11703273" y="2655617"/>
                  <a:pt x="11537545" y="2655617"/>
                </a:cubicBezTo>
                <a:cubicBezTo>
                  <a:pt x="11412430" y="2655617"/>
                  <a:pt x="11373564" y="2651958"/>
                  <a:pt x="11384329" y="2641193"/>
                </a:cubicBezTo>
                <a:cubicBezTo>
                  <a:pt x="11395093" y="2630429"/>
                  <a:pt x="11393848" y="2621866"/>
                  <a:pt x="11379421" y="2607439"/>
                </a:cubicBezTo>
                <a:cubicBezTo>
                  <a:pt x="11368789" y="2596807"/>
                  <a:pt x="11362489" y="2575559"/>
                  <a:pt x="11365421" y="2560221"/>
                </a:cubicBezTo>
                <a:cubicBezTo>
                  <a:pt x="11370028" y="2536124"/>
                  <a:pt x="11361114" y="2529222"/>
                  <a:pt x="11299844" y="2509436"/>
                </a:cubicBezTo>
                <a:cubicBezTo>
                  <a:pt x="11237094" y="2489173"/>
                  <a:pt x="11201234" y="2487569"/>
                  <a:pt x="10988188" y="2495498"/>
                </a:cubicBezTo>
                <a:cubicBezTo>
                  <a:pt x="10855778" y="2500426"/>
                  <a:pt x="10740928" y="2509865"/>
                  <a:pt x="10732965" y="2516473"/>
                </a:cubicBezTo>
                <a:cubicBezTo>
                  <a:pt x="10713785" y="2532391"/>
                  <a:pt x="10348724" y="2530137"/>
                  <a:pt x="10338774" y="2514039"/>
                </a:cubicBezTo>
                <a:cubicBezTo>
                  <a:pt x="10334563" y="2507225"/>
                  <a:pt x="10317385" y="2496429"/>
                  <a:pt x="10300601" y="2490048"/>
                </a:cubicBezTo>
                <a:cubicBezTo>
                  <a:pt x="10260856" y="2474937"/>
                  <a:pt x="10259593" y="2429514"/>
                  <a:pt x="10298660" y="2420217"/>
                </a:cubicBezTo>
                <a:cubicBezTo>
                  <a:pt x="10314376" y="2416477"/>
                  <a:pt x="10343071" y="2409068"/>
                  <a:pt x="10362427" y="2403753"/>
                </a:cubicBezTo>
                <a:lnTo>
                  <a:pt x="10397618" y="2394088"/>
                </a:lnTo>
                <a:lnTo>
                  <a:pt x="10359252" y="2351115"/>
                </a:lnTo>
                <a:cubicBezTo>
                  <a:pt x="10314793" y="2301319"/>
                  <a:pt x="10312868" y="2292287"/>
                  <a:pt x="10343110" y="2275364"/>
                </a:cubicBezTo>
                <a:cubicBezTo>
                  <a:pt x="10387058" y="2250769"/>
                  <a:pt x="10574885" y="2239609"/>
                  <a:pt x="10574885" y="2261592"/>
                </a:cubicBezTo>
                <a:cubicBezTo>
                  <a:pt x="10574885" y="2272319"/>
                  <a:pt x="10589752" y="2274338"/>
                  <a:pt x="10624957" y="2268390"/>
                </a:cubicBezTo>
                <a:cubicBezTo>
                  <a:pt x="10667203" y="2261253"/>
                  <a:pt x="10677605" y="2264055"/>
                  <a:pt x="10691512" y="2286324"/>
                </a:cubicBezTo>
                <a:cubicBezTo>
                  <a:pt x="10700577" y="2300840"/>
                  <a:pt x="10715941" y="2312717"/>
                  <a:pt x="10725652" y="2312717"/>
                </a:cubicBezTo>
                <a:cubicBezTo>
                  <a:pt x="10740189" y="2312717"/>
                  <a:pt x="10740796" y="2303180"/>
                  <a:pt x="10729086" y="2258742"/>
                </a:cubicBezTo>
                <a:cubicBezTo>
                  <a:pt x="10721264" y="2229056"/>
                  <a:pt x="10717659" y="2197993"/>
                  <a:pt x="10721075" y="2189714"/>
                </a:cubicBezTo>
                <a:cubicBezTo>
                  <a:pt x="10725604" y="2178736"/>
                  <a:pt x="10698918" y="2175190"/>
                  <a:pt x="10622510" y="2176615"/>
                </a:cubicBezTo>
                <a:cubicBezTo>
                  <a:pt x="10535484" y="2178238"/>
                  <a:pt x="10516659" y="2175051"/>
                  <a:pt x="10511385" y="2157801"/>
                </a:cubicBezTo>
                <a:cubicBezTo>
                  <a:pt x="10507892" y="2146379"/>
                  <a:pt x="10503606" y="2135605"/>
                  <a:pt x="10501860" y="2133859"/>
                </a:cubicBezTo>
                <a:cubicBezTo>
                  <a:pt x="10491950" y="2123948"/>
                  <a:pt x="10501362" y="2109517"/>
                  <a:pt x="10517735" y="2109517"/>
                </a:cubicBezTo>
                <a:cubicBezTo>
                  <a:pt x="10528213" y="2109517"/>
                  <a:pt x="10536785" y="2101611"/>
                  <a:pt x="10536785" y="2091948"/>
                </a:cubicBezTo>
                <a:cubicBezTo>
                  <a:pt x="10536785" y="2071480"/>
                  <a:pt x="10489383" y="2055644"/>
                  <a:pt x="10478898" y="2072609"/>
                </a:cubicBezTo>
                <a:cubicBezTo>
                  <a:pt x="10469071" y="2088511"/>
                  <a:pt x="10359576" y="2074484"/>
                  <a:pt x="10320885" y="2052367"/>
                </a:cubicBezTo>
                <a:cubicBezTo>
                  <a:pt x="10286375" y="2032640"/>
                  <a:pt x="10282785" y="2034246"/>
                  <a:pt x="10282785" y="2069407"/>
                </a:cubicBezTo>
                <a:cubicBezTo>
                  <a:pt x="10282785" y="2085711"/>
                  <a:pt x="10267318" y="2097431"/>
                  <a:pt x="10231724" y="2108095"/>
                </a:cubicBezTo>
                <a:cubicBezTo>
                  <a:pt x="10203640" y="2116509"/>
                  <a:pt x="10175460" y="2120178"/>
                  <a:pt x="10169101" y="2116248"/>
                </a:cubicBezTo>
                <a:cubicBezTo>
                  <a:pt x="10162743" y="2112318"/>
                  <a:pt x="10153950" y="2114911"/>
                  <a:pt x="10149563" y="2122010"/>
                </a:cubicBezTo>
                <a:cubicBezTo>
                  <a:pt x="10145176" y="2129109"/>
                  <a:pt x="10147638" y="2134917"/>
                  <a:pt x="10155035" y="2134917"/>
                </a:cubicBezTo>
                <a:cubicBezTo>
                  <a:pt x="10180366" y="2134917"/>
                  <a:pt x="10168503" y="2170084"/>
                  <a:pt x="10135984" y="2191391"/>
                </a:cubicBezTo>
                <a:cubicBezTo>
                  <a:pt x="10112495" y="2206782"/>
                  <a:pt x="10094007" y="2209744"/>
                  <a:pt x="10069309" y="2202075"/>
                </a:cubicBezTo>
                <a:cubicBezTo>
                  <a:pt x="10050513" y="2196239"/>
                  <a:pt x="10039422" y="2187313"/>
                  <a:pt x="10044660" y="2182240"/>
                </a:cubicBezTo>
                <a:cubicBezTo>
                  <a:pt x="10049898" y="2177168"/>
                  <a:pt x="10041776" y="2173017"/>
                  <a:pt x="10026610" y="2173017"/>
                </a:cubicBezTo>
                <a:cubicBezTo>
                  <a:pt x="10011443" y="2173017"/>
                  <a:pt x="9985114" y="2160158"/>
                  <a:pt x="9968100" y="2144442"/>
                </a:cubicBezTo>
                <a:cubicBezTo>
                  <a:pt x="9941850" y="2120194"/>
                  <a:pt x="9928488" y="2117127"/>
                  <a:pt x="9879872" y="2124190"/>
                </a:cubicBezTo>
                <a:cubicBezTo>
                  <a:pt x="9830278" y="2131394"/>
                  <a:pt x="9821728" y="2129261"/>
                  <a:pt x="9816251" y="2108315"/>
                </a:cubicBezTo>
                <a:cubicBezTo>
                  <a:pt x="9806620" y="2071489"/>
                  <a:pt x="9744738" y="2076285"/>
                  <a:pt x="9718803" y="2115867"/>
                </a:cubicBezTo>
                <a:cubicBezTo>
                  <a:pt x="9692674" y="2155745"/>
                  <a:pt x="9635850" y="2159636"/>
                  <a:pt x="9626065" y="2122217"/>
                </a:cubicBezTo>
                <a:cubicBezTo>
                  <a:pt x="9618986" y="2095149"/>
                  <a:pt x="9574586" y="2078346"/>
                  <a:pt x="9551072" y="2093837"/>
                </a:cubicBezTo>
                <a:cubicBezTo>
                  <a:pt x="9532588" y="2106013"/>
                  <a:pt x="9527729" y="2173017"/>
                  <a:pt x="9545329" y="2173017"/>
                </a:cubicBezTo>
                <a:cubicBezTo>
                  <a:pt x="9552785" y="2173017"/>
                  <a:pt x="9558885" y="2182256"/>
                  <a:pt x="9558885" y="2193548"/>
                </a:cubicBezTo>
                <a:cubicBezTo>
                  <a:pt x="9558885" y="2207823"/>
                  <a:pt x="9551149" y="2212056"/>
                  <a:pt x="9533497" y="2207440"/>
                </a:cubicBezTo>
                <a:cubicBezTo>
                  <a:pt x="9519535" y="2203789"/>
                  <a:pt x="9504910" y="2205980"/>
                  <a:pt x="9500998" y="2212309"/>
                </a:cubicBezTo>
                <a:cubicBezTo>
                  <a:pt x="9497086" y="2218638"/>
                  <a:pt x="9508511" y="2223817"/>
                  <a:pt x="9526385" y="2223817"/>
                </a:cubicBezTo>
                <a:cubicBezTo>
                  <a:pt x="9546807" y="2223817"/>
                  <a:pt x="9558885" y="2230897"/>
                  <a:pt x="9558885" y="2242867"/>
                </a:cubicBezTo>
                <a:cubicBezTo>
                  <a:pt x="9558885" y="2253344"/>
                  <a:pt x="9552781" y="2261917"/>
                  <a:pt x="9545320" y="2261917"/>
                </a:cubicBezTo>
                <a:cubicBezTo>
                  <a:pt x="9537860" y="2261917"/>
                  <a:pt x="9544182" y="2279369"/>
                  <a:pt x="9559371" y="2300700"/>
                </a:cubicBezTo>
                <a:cubicBezTo>
                  <a:pt x="9585143" y="2336894"/>
                  <a:pt x="9585588" y="2341027"/>
                  <a:pt x="9566037" y="2362630"/>
                </a:cubicBezTo>
                <a:cubicBezTo>
                  <a:pt x="9540930" y="2390374"/>
                  <a:pt x="9559893" y="2402758"/>
                  <a:pt x="9612176" y="2392763"/>
                </a:cubicBezTo>
                <a:cubicBezTo>
                  <a:pt x="9649199" y="2385686"/>
                  <a:pt x="9669467" y="2407242"/>
                  <a:pt x="9648989" y="2431917"/>
                </a:cubicBezTo>
                <a:cubicBezTo>
                  <a:pt x="9632847" y="2451366"/>
                  <a:pt x="9643262" y="2466055"/>
                  <a:pt x="9666792" y="2457026"/>
                </a:cubicBezTo>
                <a:cubicBezTo>
                  <a:pt x="9686583" y="2449432"/>
                  <a:pt x="9703444" y="2472380"/>
                  <a:pt x="9691854" y="2491134"/>
                </a:cubicBezTo>
                <a:cubicBezTo>
                  <a:pt x="9686228" y="2500237"/>
                  <a:pt x="9677954" y="2499745"/>
                  <a:pt x="9665704" y="2489579"/>
                </a:cubicBezTo>
                <a:cubicBezTo>
                  <a:pt x="9654065" y="2479919"/>
                  <a:pt x="9647785" y="2479403"/>
                  <a:pt x="9647785" y="2488106"/>
                </a:cubicBezTo>
                <a:cubicBezTo>
                  <a:pt x="9647785" y="2509540"/>
                  <a:pt x="9602614" y="2517937"/>
                  <a:pt x="9569202" y="2502714"/>
                </a:cubicBezTo>
                <a:cubicBezTo>
                  <a:pt x="9548915" y="2493470"/>
                  <a:pt x="9533011" y="2470134"/>
                  <a:pt x="9522317" y="2433913"/>
                </a:cubicBezTo>
                <a:cubicBezTo>
                  <a:pt x="9513416" y="2403766"/>
                  <a:pt x="9492284" y="2367059"/>
                  <a:pt x="9475359" y="2352342"/>
                </a:cubicBezTo>
                <a:cubicBezTo>
                  <a:pt x="9433064" y="2315568"/>
                  <a:pt x="9426510" y="2274783"/>
                  <a:pt x="9457104" y="2238740"/>
                </a:cubicBezTo>
                <a:lnTo>
                  <a:pt x="9482166" y="2209213"/>
                </a:lnTo>
                <a:lnTo>
                  <a:pt x="9434801" y="2211503"/>
                </a:lnTo>
                <a:cubicBezTo>
                  <a:pt x="9407135" y="2212841"/>
                  <a:pt x="9385058" y="2221160"/>
                  <a:pt x="9381720" y="2231505"/>
                </a:cubicBezTo>
                <a:cubicBezTo>
                  <a:pt x="9371558" y="2262998"/>
                  <a:pt x="9352670" y="2250261"/>
                  <a:pt x="9360900" y="2217467"/>
                </a:cubicBezTo>
                <a:cubicBezTo>
                  <a:pt x="9365495" y="2199158"/>
                  <a:pt x="9363390" y="2185717"/>
                  <a:pt x="9355927" y="2185717"/>
                </a:cubicBezTo>
                <a:cubicBezTo>
                  <a:pt x="9332359" y="2185717"/>
                  <a:pt x="9342516" y="2149477"/>
                  <a:pt x="9368385" y="2141267"/>
                </a:cubicBezTo>
                <a:cubicBezTo>
                  <a:pt x="9395633" y="2132619"/>
                  <a:pt x="9393701" y="2107574"/>
                  <a:pt x="9362752" y="2068242"/>
                </a:cubicBezTo>
                <a:cubicBezTo>
                  <a:pt x="9339381" y="2038541"/>
                  <a:pt x="9309398" y="2040088"/>
                  <a:pt x="9301205" y="2071417"/>
                </a:cubicBezTo>
                <a:cubicBezTo>
                  <a:pt x="9295904" y="2091688"/>
                  <a:pt x="9283882" y="2096817"/>
                  <a:pt x="9241667" y="2096817"/>
                </a:cubicBezTo>
                <a:cubicBezTo>
                  <a:pt x="9209654" y="2096817"/>
                  <a:pt x="9180578" y="2088624"/>
                  <a:pt x="9168020" y="2076066"/>
                </a:cubicBezTo>
                <a:cubicBezTo>
                  <a:pt x="9154419" y="2062465"/>
                  <a:pt x="9145615" y="2060277"/>
                  <a:pt x="9142469" y="2069716"/>
                </a:cubicBezTo>
                <a:cubicBezTo>
                  <a:pt x="9133885" y="2095469"/>
                  <a:pt x="9088985" y="2086235"/>
                  <a:pt x="9088985" y="2058717"/>
                </a:cubicBezTo>
                <a:cubicBezTo>
                  <a:pt x="9088985" y="2041784"/>
                  <a:pt x="9080518" y="2033317"/>
                  <a:pt x="9063585" y="2033317"/>
                </a:cubicBezTo>
                <a:cubicBezTo>
                  <a:pt x="9049615" y="2033317"/>
                  <a:pt x="9038185" y="2025356"/>
                  <a:pt x="9038185" y="2015626"/>
                </a:cubicBezTo>
                <a:cubicBezTo>
                  <a:pt x="9038185" y="1997857"/>
                  <a:pt x="9012042" y="1982517"/>
                  <a:pt x="8981757" y="1982517"/>
                </a:cubicBezTo>
                <a:cubicBezTo>
                  <a:pt x="8971372" y="1982517"/>
                  <a:pt x="8967648" y="1993717"/>
                  <a:pt x="8971440" y="2013553"/>
                </a:cubicBezTo>
                <a:cubicBezTo>
                  <a:pt x="8975521" y="2034904"/>
                  <a:pt x="8985003" y="2043821"/>
                  <a:pt x="9001824" y="2042128"/>
                </a:cubicBezTo>
                <a:cubicBezTo>
                  <a:pt x="9045000" y="2037782"/>
                  <a:pt x="9027548" y="2064703"/>
                  <a:pt x="8980274" y="2075370"/>
                </a:cubicBezTo>
                <a:cubicBezTo>
                  <a:pt x="8940278" y="2084396"/>
                  <a:pt x="8933765" y="2082427"/>
                  <a:pt x="8927768" y="2059495"/>
                </a:cubicBezTo>
                <a:cubicBezTo>
                  <a:pt x="8920974" y="2033511"/>
                  <a:pt x="8898485" y="2022482"/>
                  <a:pt x="8898485" y="2045134"/>
                </a:cubicBezTo>
                <a:cubicBezTo>
                  <a:pt x="8898485" y="2051633"/>
                  <a:pt x="8882857" y="2055919"/>
                  <a:pt x="8863756" y="2054659"/>
                </a:cubicBezTo>
                <a:cubicBezTo>
                  <a:pt x="8834929" y="2052757"/>
                  <a:pt x="8828994" y="2057573"/>
                  <a:pt x="8828831" y="2083003"/>
                </a:cubicBezTo>
                <a:cubicBezTo>
                  <a:pt x="8828574" y="2123158"/>
                  <a:pt x="8809766" y="2144700"/>
                  <a:pt x="8801744" y="2114026"/>
                </a:cubicBezTo>
                <a:cubicBezTo>
                  <a:pt x="8794547" y="2086504"/>
                  <a:pt x="8729551" y="2051168"/>
                  <a:pt x="8722889" y="2071155"/>
                </a:cubicBezTo>
                <a:cubicBezTo>
                  <a:pt x="8720513" y="2078284"/>
                  <a:pt x="8710472" y="2084117"/>
                  <a:pt x="8700577" y="2084117"/>
                </a:cubicBezTo>
                <a:cubicBezTo>
                  <a:pt x="8690681" y="2084117"/>
                  <a:pt x="8682585" y="2095071"/>
                  <a:pt x="8682585" y="2108459"/>
                </a:cubicBezTo>
                <a:cubicBezTo>
                  <a:pt x="8682585" y="2121847"/>
                  <a:pt x="8676543" y="2134814"/>
                  <a:pt x="8669158" y="2137276"/>
                </a:cubicBezTo>
                <a:cubicBezTo>
                  <a:pt x="8650146" y="2143613"/>
                  <a:pt x="8668863" y="2185717"/>
                  <a:pt x="8690692" y="2185717"/>
                </a:cubicBezTo>
                <a:cubicBezTo>
                  <a:pt x="8700642" y="2185717"/>
                  <a:pt x="8712423" y="2195203"/>
                  <a:pt x="8716871" y="2206798"/>
                </a:cubicBezTo>
                <a:cubicBezTo>
                  <a:pt x="8722711" y="2222015"/>
                  <a:pt x="8712886" y="2234361"/>
                  <a:pt x="8681548" y="2251185"/>
                </a:cubicBezTo>
                <a:cubicBezTo>
                  <a:pt x="8646090" y="2270220"/>
                  <a:pt x="8642383" y="2275666"/>
                  <a:pt x="8661317" y="2280904"/>
                </a:cubicBezTo>
                <a:cubicBezTo>
                  <a:pt x="8678689" y="2285710"/>
                  <a:pt x="8682331" y="2294479"/>
                  <a:pt x="8675847" y="2315892"/>
                </a:cubicBezTo>
                <a:cubicBezTo>
                  <a:pt x="8665422" y="2350316"/>
                  <a:pt x="8678646" y="2444564"/>
                  <a:pt x="8692110" y="2431802"/>
                </a:cubicBezTo>
                <a:cubicBezTo>
                  <a:pt x="8707644" y="2417077"/>
                  <a:pt x="8812402" y="2454096"/>
                  <a:pt x="8818226" y="2476367"/>
                </a:cubicBezTo>
                <a:cubicBezTo>
                  <a:pt x="8823109" y="2495039"/>
                  <a:pt x="8876314" y="2528617"/>
                  <a:pt x="8901017" y="2528617"/>
                </a:cubicBezTo>
                <a:cubicBezTo>
                  <a:pt x="8906609" y="2528617"/>
                  <a:pt x="8923687" y="2541119"/>
                  <a:pt x="8938966" y="2556398"/>
                </a:cubicBezTo>
                <a:cubicBezTo>
                  <a:pt x="8954890" y="2572322"/>
                  <a:pt x="8968727" y="2578239"/>
                  <a:pt x="8971387" y="2570262"/>
                </a:cubicBezTo>
                <a:cubicBezTo>
                  <a:pt x="8973939" y="2562608"/>
                  <a:pt x="8970009" y="2552626"/>
                  <a:pt x="8962656" y="2548081"/>
                </a:cubicBezTo>
                <a:cubicBezTo>
                  <a:pt x="8955302" y="2543536"/>
                  <a:pt x="8949285" y="2528725"/>
                  <a:pt x="8949285" y="2515167"/>
                </a:cubicBezTo>
                <a:cubicBezTo>
                  <a:pt x="8949285" y="2479307"/>
                  <a:pt x="9016064" y="2464483"/>
                  <a:pt x="9088985" y="2484155"/>
                </a:cubicBezTo>
                <a:cubicBezTo>
                  <a:pt x="9106448" y="2488866"/>
                  <a:pt x="9115616" y="2489944"/>
                  <a:pt x="9109360" y="2486550"/>
                </a:cubicBezTo>
                <a:cubicBezTo>
                  <a:pt x="9091893" y="2477077"/>
                  <a:pt x="9111030" y="2439717"/>
                  <a:pt x="9133351" y="2439717"/>
                </a:cubicBezTo>
                <a:cubicBezTo>
                  <a:pt x="9144220" y="2439717"/>
                  <a:pt x="9158546" y="2425430"/>
                  <a:pt x="9165185" y="2407967"/>
                </a:cubicBezTo>
                <a:cubicBezTo>
                  <a:pt x="9174389" y="2383759"/>
                  <a:pt x="9186381" y="2376217"/>
                  <a:pt x="9215670" y="2376217"/>
                </a:cubicBezTo>
                <a:cubicBezTo>
                  <a:pt x="9251845" y="2376217"/>
                  <a:pt x="9254085" y="2379100"/>
                  <a:pt x="9254085" y="2425658"/>
                </a:cubicBezTo>
                <a:cubicBezTo>
                  <a:pt x="9254085" y="2458557"/>
                  <a:pt x="9260658" y="2477622"/>
                  <a:pt x="9273731" y="2482638"/>
                </a:cubicBezTo>
                <a:cubicBezTo>
                  <a:pt x="9284536" y="2486785"/>
                  <a:pt x="9289574" y="2494540"/>
                  <a:pt x="9284926" y="2499872"/>
                </a:cubicBezTo>
                <a:cubicBezTo>
                  <a:pt x="9269152" y="2517969"/>
                  <a:pt x="9292046" y="2567198"/>
                  <a:pt x="9322740" y="2581183"/>
                </a:cubicBezTo>
                <a:cubicBezTo>
                  <a:pt x="9339546" y="2588840"/>
                  <a:pt x="9355898" y="2608720"/>
                  <a:pt x="9359079" y="2625361"/>
                </a:cubicBezTo>
                <a:cubicBezTo>
                  <a:pt x="9364637" y="2654435"/>
                  <a:pt x="9361973" y="2655617"/>
                  <a:pt x="9290870" y="2655617"/>
                </a:cubicBezTo>
                <a:cubicBezTo>
                  <a:pt x="9229876" y="2655617"/>
                  <a:pt x="9214491" y="2651155"/>
                  <a:pt x="9203285" y="2630217"/>
                </a:cubicBezTo>
                <a:cubicBezTo>
                  <a:pt x="9195809" y="2616247"/>
                  <a:pt x="9177034" y="2602141"/>
                  <a:pt x="9161564" y="2598871"/>
                </a:cubicBezTo>
                <a:lnTo>
                  <a:pt x="9133435" y="2592925"/>
                </a:lnTo>
                <a:lnTo>
                  <a:pt x="9162010" y="2616146"/>
                </a:lnTo>
                <a:cubicBezTo>
                  <a:pt x="9177726" y="2628918"/>
                  <a:pt x="9190585" y="2643023"/>
                  <a:pt x="9190585" y="2647492"/>
                </a:cubicBezTo>
                <a:cubicBezTo>
                  <a:pt x="9190585" y="2651961"/>
                  <a:pt x="9116290" y="2655617"/>
                  <a:pt x="9025485" y="2655617"/>
                </a:cubicBezTo>
                <a:cubicBezTo>
                  <a:pt x="8923885" y="2655617"/>
                  <a:pt x="8860385" y="2650732"/>
                  <a:pt x="8860385" y="2642917"/>
                </a:cubicBezTo>
                <a:cubicBezTo>
                  <a:pt x="8860385" y="2635932"/>
                  <a:pt x="8854333" y="2630217"/>
                  <a:pt x="8846935" y="2630217"/>
                </a:cubicBezTo>
                <a:cubicBezTo>
                  <a:pt x="8839538" y="2630217"/>
                  <a:pt x="8836973" y="2635859"/>
                  <a:pt x="8841236" y="2642756"/>
                </a:cubicBezTo>
                <a:cubicBezTo>
                  <a:pt x="8846330" y="2650999"/>
                  <a:pt x="7332287" y="2655369"/>
                  <a:pt x="4422412" y="2655509"/>
                </a:cubicBezTo>
                <a:lnTo>
                  <a:pt x="0" y="2655723"/>
                </a:lnTo>
                <a:lnTo>
                  <a:pt x="0" y="1538670"/>
                </a:lnTo>
                <a:lnTo>
                  <a:pt x="58343" y="1519292"/>
                </a:lnTo>
                <a:cubicBezTo>
                  <a:pt x="92730" y="1507870"/>
                  <a:pt x="127120" y="1490989"/>
                  <a:pt x="134764" y="1481778"/>
                </a:cubicBezTo>
                <a:cubicBezTo>
                  <a:pt x="142409" y="1472567"/>
                  <a:pt x="175710" y="1457696"/>
                  <a:pt x="208767" y="1448731"/>
                </a:cubicBezTo>
                <a:lnTo>
                  <a:pt x="268869" y="1432432"/>
                </a:lnTo>
                <a:lnTo>
                  <a:pt x="167270" y="1416001"/>
                </a:lnTo>
                <a:cubicBezTo>
                  <a:pt x="111390" y="1406963"/>
                  <a:pt x="49867" y="1399012"/>
                  <a:pt x="30551" y="1398331"/>
                </a:cubicBezTo>
                <a:lnTo>
                  <a:pt x="0" y="1397254"/>
                </a:lnTo>
                <a:lnTo>
                  <a:pt x="0" y="656187"/>
                </a:lnTo>
                <a:lnTo>
                  <a:pt x="230770" y="577338"/>
                </a:lnTo>
                <a:cubicBezTo>
                  <a:pt x="524474" y="476986"/>
                  <a:pt x="920732" y="352167"/>
                  <a:pt x="1049917" y="319312"/>
                </a:cubicBezTo>
                <a:cubicBezTo>
                  <a:pt x="1102305" y="305988"/>
                  <a:pt x="1193053" y="291809"/>
                  <a:pt x="1251580" y="287802"/>
                </a:cubicBezTo>
                <a:cubicBezTo>
                  <a:pt x="1336505" y="281988"/>
                  <a:pt x="1381381" y="270544"/>
                  <a:pt x="1473829" y="231125"/>
                </a:cubicBezTo>
                <a:cubicBezTo>
                  <a:pt x="1759877" y="109155"/>
                  <a:pt x="1840101" y="87582"/>
                  <a:pt x="2110373" y="59956"/>
                </a:cubicBezTo>
                <a:cubicBezTo>
                  <a:pt x="2347779" y="35689"/>
                  <a:pt x="2476425" y="25923"/>
                  <a:pt x="2535822" y="27661"/>
                </a:cubicBezTo>
                <a:cubicBezTo>
                  <a:pt x="2574242" y="28785"/>
                  <a:pt x="2617882" y="28672"/>
                  <a:pt x="2632800" y="27409"/>
                </a:cubicBezTo>
                <a:cubicBezTo>
                  <a:pt x="2745333" y="17888"/>
                  <a:pt x="2757301" y="19990"/>
                  <a:pt x="2773475" y="52117"/>
                </a:cubicBezTo>
                <a:cubicBezTo>
                  <a:pt x="2785823" y="76646"/>
                  <a:pt x="2790945" y="79390"/>
                  <a:pt x="2795995" y="64182"/>
                </a:cubicBezTo>
                <a:cubicBezTo>
                  <a:pt x="2812992" y="13003"/>
                  <a:pt x="2864580" y="-831"/>
                  <a:pt x="2912714" y="32884"/>
                </a:cubicBezTo>
                <a:cubicBezTo>
                  <a:pt x="2936541" y="49574"/>
                  <a:pt x="2940485" y="49574"/>
                  <a:pt x="2946890" y="32884"/>
                </a:cubicBezTo>
                <a:cubicBezTo>
                  <a:pt x="2957161" y="6116"/>
                  <a:pt x="2997715" y="9517"/>
                  <a:pt x="3024773" y="39417"/>
                </a:cubicBezTo>
                <a:cubicBezTo>
                  <a:pt x="3055007" y="72826"/>
                  <a:pt x="3067326" y="71457"/>
                  <a:pt x="3081921" y="33067"/>
                </a:cubicBezTo>
                <a:cubicBezTo>
                  <a:pt x="3089110" y="14157"/>
                  <a:pt x="3104023" y="1317"/>
                  <a:pt x="3118798" y="1317"/>
                </a:cubicBezTo>
                <a:cubicBezTo>
                  <a:pt x="3147929" y="1317"/>
                  <a:pt x="3183517" y="33374"/>
                  <a:pt x="3183517" y="59616"/>
                </a:cubicBezTo>
                <a:cubicBezTo>
                  <a:pt x="3183517" y="72687"/>
                  <a:pt x="3192337" y="75787"/>
                  <a:pt x="3214036" y="70341"/>
                </a:cubicBezTo>
                <a:cubicBezTo>
                  <a:pt x="3235524" y="64947"/>
                  <a:pt x="3248241" y="69265"/>
                  <a:pt x="3257008" y="84931"/>
                </a:cubicBezTo>
                <a:cubicBezTo>
                  <a:pt x="3267212" y="103167"/>
                  <a:pt x="3271074" y="97629"/>
                  <a:pt x="3278403" y="54250"/>
                </a:cubicBezTo>
                <a:cubicBezTo>
                  <a:pt x="3283764" y="22513"/>
                  <a:pt x="3293339" y="5194"/>
                  <a:pt x="3309831" y="1007"/>
                </a:cubicBezTo>
                <a:close/>
              </a:path>
            </a:pathLst>
          </a:custGeom>
          <a:blipFill dpi="0" rotWithShape="1">
            <a:blip r:embed="rId3"/>
            <a:srcRect/>
            <a:tile tx="-1352550" ty="-24447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1" name="组合 430">
            <a:extLst>
              <a:ext uri="{FF2B5EF4-FFF2-40B4-BE49-F238E27FC236}">
                <a16:creationId xmlns:a16="http://schemas.microsoft.com/office/drawing/2014/main" xmlns="" id="{8EE783FF-7BE2-413E-AF9A-F6529703D603}"/>
              </a:ext>
            </a:extLst>
          </p:cNvPr>
          <p:cNvGrpSpPr/>
          <p:nvPr/>
        </p:nvGrpSpPr>
        <p:grpSpPr>
          <a:xfrm>
            <a:off x="5865139" y="1110808"/>
            <a:ext cx="5715762" cy="3090595"/>
            <a:chOff x="1438155" y="1507746"/>
            <a:chExt cx="5715762" cy="3090595"/>
          </a:xfrm>
        </p:grpSpPr>
        <p:sp>
          <p:nvSpPr>
            <p:cNvPr id="432" name="文本框 431">
              <a:extLst>
                <a:ext uri="{FF2B5EF4-FFF2-40B4-BE49-F238E27FC236}">
                  <a16:creationId xmlns:a16="http://schemas.microsoft.com/office/drawing/2014/main" xmlns="" id="{6D1F34D2-B743-4BF0-9418-11098C396003}"/>
                </a:ext>
              </a:extLst>
            </p:cNvPr>
            <p:cNvSpPr txBox="1"/>
            <p:nvPr/>
          </p:nvSpPr>
          <p:spPr>
            <a:xfrm>
              <a:off x="1438155" y="1507746"/>
              <a:ext cx="4383911" cy="5130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Lorem ipsum </a:t>
              </a:r>
              <a:r>
                <a:rPr lang="en-US" altLang="zh-CN" sz="2000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consectetuer</a:t>
              </a:r>
              <a:r>
                <a:rPr lang="en-US" altLang="zh-CN" sz="2000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.</a:t>
              </a:r>
            </a:p>
          </p:txBody>
        </p:sp>
        <p:sp>
          <p:nvSpPr>
            <p:cNvPr id="433" name="矩形 432">
              <a:extLst>
                <a:ext uri="{FF2B5EF4-FFF2-40B4-BE49-F238E27FC236}">
                  <a16:creationId xmlns:a16="http://schemas.microsoft.com/office/drawing/2014/main" xmlns="" id="{54B40E3D-D4B4-48F7-969E-98A0AF92BD70}"/>
                </a:ext>
              </a:extLst>
            </p:cNvPr>
            <p:cNvSpPr/>
            <p:nvPr/>
          </p:nvSpPr>
          <p:spPr>
            <a:xfrm>
              <a:off x="1530752" y="2377585"/>
              <a:ext cx="648183" cy="79865"/>
            </a:xfrm>
            <a:prstGeom prst="rect">
              <a:avLst/>
            </a:prstGeom>
            <a:solidFill>
              <a:srgbClr val="057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文本框 433">
              <a:extLst>
                <a:ext uri="{FF2B5EF4-FFF2-40B4-BE49-F238E27FC236}">
                  <a16:creationId xmlns:a16="http://schemas.microsoft.com/office/drawing/2014/main" xmlns="" id="{B5C39D83-3660-4742-8ED3-E37DD453FCBC}"/>
                </a:ext>
              </a:extLst>
            </p:cNvPr>
            <p:cNvSpPr txBox="1"/>
            <p:nvPr/>
          </p:nvSpPr>
          <p:spPr>
            <a:xfrm>
              <a:off x="1438155" y="2814263"/>
              <a:ext cx="5715762" cy="1784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Lorem ipsum dolor sit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amet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consectetuer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adipiscing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elit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Maecenas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porttitor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congue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massa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Fusce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posuere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magna sed pulvinar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ultricies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purus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lectus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malesuada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libero, sit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amet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commodo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magna eros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quis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urna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Pellentesque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habitant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morbi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tristique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senectus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et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netus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et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malesuada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fames ac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turpis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egestas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Proin pharetra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nonummy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pede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Mauris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et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orci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grpSp>
        <p:nvGrpSpPr>
          <p:cNvPr id="439" name="组合 438">
            <a:extLst>
              <a:ext uri="{FF2B5EF4-FFF2-40B4-BE49-F238E27FC236}">
                <a16:creationId xmlns:a16="http://schemas.microsoft.com/office/drawing/2014/main" xmlns="" id="{7FCDFC97-9DC6-4271-B776-009989BE5885}"/>
              </a:ext>
            </a:extLst>
          </p:cNvPr>
          <p:cNvGrpSpPr/>
          <p:nvPr/>
        </p:nvGrpSpPr>
        <p:grpSpPr>
          <a:xfrm>
            <a:off x="760704" y="1110808"/>
            <a:ext cx="4383911" cy="2844374"/>
            <a:chOff x="1438155" y="1507746"/>
            <a:chExt cx="4383911" cy="2844374"/>
          </a:xfrm>
        </p:grpSpPr>
        <p:sp>
          <p:nvSpPr>
            <p:cNvPr id="440" name="文本框 439">
              <a:extLst>
                <a:ext uri="{FF2B5EF4-FFF2-40B4-BE49-F238E27FC236}">
                  <a16:creationId xmlns:a16="http://schemas.microsoft.com/office/drawing/2014/main" xmlns="" id="{1950A4DA-3D06-42F3-B26C-17FBACD642ED}"/>
                </a:ext>
              </a:extLst>
            </p:cNvPr>
            <p:cNvSpPr txBox="1"/>
            <p:nvPr/>
          </p:nvSpPr>
          <p:spPr>
            <a:xfrm>
              <a:off x="1438155" y="1507746"/>
              <a:ext cx="4383911" cy="5130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Pelledsaee</a:t>
              </a:r>
              <a:r>
                <a:rPr lang="en-US" altLang="zh-CN" sz="2000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 habitant </a:t>
              </a:r>
              <a:r>
                <a:rPr lang="en-US" altLang="zh-CN" sz="2000" b="1" dirty="0" err="1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morbi</a:t>
              </a:r>
              <a:r>
                <a:rPr lang="en-US" altLang="zh-CN" sz="2000" b="1" dirty="0">
                  <a:solidFill>
                    <a:srgbClr val="05709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 .</a:t>
              </a:r>
            </a:p>
          </p:txBody>
        </p:sp>
        <p:sp>
          <p:nvSpPr>
            <p:cNvPr id="441" name="矩形 440">
              <a:extLst>
                <a:ext uri="{FF2B5EF4-FFF2-40B4-BE49-F238E27FC236}">
                  <a16:creationId xmlns:a16="http://schemas.microsoft.com/office/drawing/2014/main" xmlns="" id="{39B268FE-0533-46AC-8D5F-C4807BDC77EB}"/>
                </a:ext>
              </a:extLst>
            </p:cNvPr>
            <p:cNvSpPr/>
            <p:nvPr/>
          </p:nvSpPr>
          <p:spPr>
            <a:xfrm>
              <a:off x="1530752" y="2377585"/>
              <a:ext cx="648183" cy="79865"/>
            </a:xfrm>
            <a:prstGeom prst="rect">
              <a:avLst/>
            </a:prstGeom>
            <a:solidFill>
              <a:srgbClr val="057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文本框 441">
              <a:extLst>
                <a:ext uri="{FF2B5EF4-FFF2-40B4-BE49-F238E27FC236}">
                  <a16:creationId xmlns:a16="http://schemas.microsoft.com/office/drawing/2014/main" xmlns="" id="{8E45C568-F7EC-45E6-9EB9-8015A2020E42}"/>
                </a:ext>
              </a:extLst>
            </p:cNvPr>
            <p:cNvSpPr txBox="1"/>
            <p:nvPr/>
          </p:nvSpPr>
          <p:spPr>
            <a:xfrm>
              <a:off x="1438155" y="2814263"/>
              <a:ext cx="4383911" cy="1537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Lorem ipsum dolor sit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amet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consectetuer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adipiscing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elit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Maecenas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porttitor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congue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massa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Fusce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posuere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magna sed pulvinar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ultricies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purus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lectus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malesuada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libero, sit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amet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commodo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magna eros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quis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 </a:t>
              </a:r>
              <a:r>
                <a:rPr kumimoji="0" lang="en-US" altLang="zh-CN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urna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.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6641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340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340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3401;"/>
</p:tagLst>
</file>

<file path=ppt/theme/theme1.xml><?xml version="1.0" encoding="utf-8"?>
<a:theme xmlns:a="http://schemas.openxmlformats.org/drawingml/2006/main" name="听你的了-主题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听你的了-主题1" id="{017A8A00-E176-49D7-9E21-277A4DD91174}" vid="{A6CFCF0A-BCA4-43A6-B966-E481A81AE34E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</TotalTime>
  <Words>1260</Words>
  <Application>Microsoft Office PowerPoint</Application>
  <PresentationFormat>宽屏</PresentationFormat>
  <Paragraphs>105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OPPOSans R</vt:lpstr>
      <vt:lpstr>等线</vt:lpstr>
      <vt:lpstr>汉仪尚巍手书W</vt:lpstr>
      <vt:lpstr>演示佛系体</vt:lpstr>
      <vt:lpstr>Arial</vt:lpstr>
      <vt:lpstr>听你的了-主题1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</dc:creator>
  <cp:lastModifiedBy>YANGs</cp:lastModifiedBy>
  <cp:revision>47</cp:revision>
  <dcterms:created xsi:type="dcterms:W3CDTF">2020-11-29T12:36:53Z</dcterms:created>
  <dcterms:modified xsi:type="dcterms:W3CDTF">2020-12-06T02:42:07Z</dcterms:modified>
</cp:coreProperties>
</file>